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6" r:id="rId3"/>
    <p:sldId id="257" r:id="rId4"/>
    <p:sldId id="274" r:id="rId5"/>
    <p:sldId id="261" r:id="rId6"/>
    <p:sldId id="258" r:id="rId7"/>
    <p:sldId id="262" r:id="rId8"/>
    <p:sldId id="263" r:id="rId9"/>
    <p:sldId id="275" r:id="rId10"/>
    <p:sldId id="277" r:id="rId11"/>
    <p:sldId id="266" r:id="rId12"/>
    <p:sldId id="264" r:id="rId13"/>
    <p:sldId id="267" r:id="rId14"/>
    <p:sldId id="283" r:id="rId15"/>
    <p:sldId id="278" r:id="rId16"/>
    <p:sldId id="265" r:id="rId17"/>
    <p:sldId id="268" r:id="rId18"/>
    <p:sldId id="280" r:id="rId19"/>
    <p:sldId id="279" r:id="rId20"/>
    <p:sldId id="271" r:id="rId21"/>
    <p:sldId id="281" r:id="rId22"/>
    <p:sldId id="282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6E18E56-2669-4A65-B6D8-DF1D653F08AA}" v="172" dt="2025-01-17T11:49:51.0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54" d="100"/>
          <a:sy n="154" d="100"/>
        </p:scale>
        <p:origin x="282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ly McAulay" userId="d9ee061f2576c23a" providerId="LiveId" clId="{C6E18E56-2669-4A65-B6D8-DF1D653F08AA}"/>
    <pc:docChg chg="undo custSel addSld delSld modSld sldOrd">
      <pc:chgData name="Lily McAulay" userId="d9ee061f2576c23a" providerId="LiveId" clId="{C6E18E56-2669-4A65-B6D8-DF1D653F08AA}" dt="2025-01-17T11:51:38.438" v="4301" actId="20577"/>
      <pc:docMkLst>
        <pc:docMk/>
      </pc:docMkLst>
      <pc:sldChg chg="modSp mod">
        <pc:chgData name="Lily McAulay" userId="d9ee061f2576c23a" providerId="LiveId" clId="{C6E18E56-2669-4A65-B6D8-DF1D653F08AA}" dt="2025-01-17T11:30:03.743" v="3540" actId="255"/>
        <pc:sldMkLst>
          <pc:docMk/>
          <pc:sldMk cId="31599197" sldId="256"/>
        </pc:sldMkLst>
        <pc:spChg chg="mod">
          <ac:chgData name="Lily McAulay" userId="d9ee061f2576c23a" providerId="LiveId" clId="{C6E18E56-2669-4A65-B6D8-DF1D653F08AA}" dt="2025-01-17T11:01:48.849" v="2135" actId="1076"/>
          <ac:spMkLst>
            <pc:docMk/>
            <pc:sldMk cId="31599197" sldId="256"/>
            <ac:spMk id="2" creationId="{9F326147-127D-E97C-4CFA-2DC858D713A5}"/>
          </ac:spMkLst>
        </pc:spChg>
        <pc:spChg chg="mod">
          <ac:chgData name="Lily McAulay" userId="d9ee061f2576c23a" providerId="LiveId" clId="{C6E18E56-2669-4A65-B6D8-DF1D653F08AA}" dt="2025-01-17T11:30:03.743" v="3540" actId="255"/>
          <ac:spMkLst>
            <pc:docMk/>
            <pc:sldMk cId="31599197" sldId="256"/>
            <ac:spMk id="3" creationId="{0C07EB7A-7466-E52B-69E6-5044269C0C56}"/>
          </ac:spMkLst>
        </pc:spChg>
      </pc:sldChg>
      <pc:sldChg chg="modSp">
        <pc:chgData name="Lily McAulay" userId="d9ee061f2576c23a" providerId="LiveId" clId="{C6E18E56-2669-4A65-B6D8-DF1D653F08AA}" dt="2025-01-17T11:48:24.924" v="4218" actId="20577"/>
        <pc:sldMkLst>
          <pc:docMk/>
          <pc:sldMk cId="3076021926" sldId="257"/>
        </pc:sldMkLst>
        <pc:graphicFrameChg chg="mod">
          <ac:chgData name="Lily McAulay" userId="d9ee061f2576c23a" providerId="LiveId" clId="{C6E18E56-2669-4A65-B6D8-DF1D653F08AA}" dt="2025-01-17T11:48:24.924" v="4218" actId="20577"/>
          <ac:graphicFrameMkLst>
            <pc:docMk/>
            <pc:sldMk cId="3076021926" sldId="257"/>
            <ac:graphicFrameMk id="35" creationId="{C658F43B-801B-CF8F-4C47-11FC7D5BCFAA}"/>
          </ac:graphicFrameMkLst>
        </pc:graphicFrameChg>
      </pc:sldChg>
      <pc:sldChg chg="addSp delSp modSp mod ord">
        <pc:chgData name="Lily McAulay" userId="d9ee061f2576c23a" providerId="LiveId" clId="{C6E18E56-2669-4A65-B6D8-DF1D653F08AA}" dt="2025-01-17T11:32:47.925" v="3667"/>
        <pc:sldMkLst>
          <pc:docMk/>
          <pc:sldMk cId="2169757135" sldId="258"/>
        </pc:sldMkLst>
        <pc:spChg chg="del mod">
          <ac:chgData name="Lily McAulay" userId="d9ee061f2576c23a" providerId="LiveId" clId="{C6E18E56-2669-4A65-B6D8-DF1D653F08AA}" dt="2025-01-17T09:47:35.162" v="205" actId="478"/>
          <ac:spMkLst>
            <pc:docMk/>
            <pc:sldMk cId="2169757135" sldId="258"/>
            <ac:spMk id="2" creationId="{2D5D05DB-CAF5-0648-CA84-101822257231}"/>
          </ac:spMkLst>
        </pc:spChg>
        <pc:spChg chg="mod">
          <ac:chgData name="Lily McAulay" userId="d9ee061f2576c23a" providerId="LiveId" clId="{C6E18E56-2669-4A65-B6D8-DF1D653F08AA}" dt="2025-01-17T11:10:03.154" v="2247" actId="1076"/>
          <ac:spMkLst>
            <pc:docMk/>
            <pc:sldMk cId="2169757135" sldId="258"/>
            <ac:spMk id="3" creationId="{F6708222-E424-247E-5A88-B25AE3EDAF81}"/>
          </ac:spMkLst>
        </pc:spChg>
        <pc:picChg chg="add mod">
          <ac:chgData name="Lily McAulay" userId="d9ee061f2576c23a" providerId="LiveId" clId="{C6E18E56-2669-4A65-B6D8-DF1D653F08AA}" dt="2025-01-17T09:47:46.143" v="208" actId="14100"/>
          <ac:picMkLst>
            <pc:docMk/>
            <pc:sldMk cId="2169757135" sldId="258"/>
            <ac:picMk id="1026" creationId="{1A033347-72E9-A185-3F3C-BCECFFC58E1A}"/>
          </ac:picMkLst>
        </pc:picChg>
      </pc:sldChg>
      <pc:sldChg chg="addSp delSp modSp del mod ord">
        <pc:chgData name="Lily McAulay" userId="d9ee061f2576c23a" providerId="LiveId" clId="{C6E18E56-2669-4A65-B6D8-DF1D653F08AA}" dt="2025-01-17T11:23:55.391" v="3199" actId="2696"/>
        <pc:sldMkLst>
          <pc:docMk/>
          <pc:sldMk cId="3554560440" sldId="259"/>
        </pc:sldMkLst>
        <pc:spChg chg="mod">
          <ac:chgData name="Lily McAulay" userId="d9ee061f2576c23a" providerId="LiveId" clId="{C6E18E56-2669-4A65-B6D8-DF1D653F08AA}" dt="2025-01-17T11:18:34.455" v="2733" actId="20577"/>
          <ac:spMkLst>
            <pc:docMk/>
            <pc:sldMk cId="3554560440" sldId="259"/>
            <ac:spMk id="2" creationId="{705465A2-E118-9714-65EF-D56DA3E6E228}"/>
          </ac:spMkLst>
        </pc:spChg>
        <pc:spChg chg="add del mod">
          <ac:chgData name="Lily McAulay" userId="d9ee061f2576c23a" providerId="LiveId" clId="{C6E18E56-2669-4A65-B6D8-DF1D653F08AA}" dt="2025-01-17T10:22:09.437" v="2119"/>
          <ac:spMkLst>
            <pc:docMk/>
            <pc:sldMk cId="3554560440" sldId="259"/>
            <ac:spMk id="4" creationId="{3E642AD3-C3D7-358D-C8CA-79DAFFF22ADD}"/>
          </ac:spMkLst>
        </pc:spChg>
        <pc:graphicFrameChg chg="del mod">
          <ac:chgData name="Lily McAulay" userId="d9ee061f2576c23a" providerId="LiveId" clId="{C6E18E56-2669-4A65-B6D8-DF1D653F08AA}" dt="2025-01-17T09:49:37.315" v="219" actId="478"/>
          <ac:graphicFrameMkLst>
            <pc:docMk/>
            <pc:sldMk cId="3554560440" sldId="259"/>
            <ac:graphicFrameMk id="7" creationId="{B1EEEC7F-DD42-2CE6-0778-1796594E603A}"/>
          </ac:graphicFrameMkLst>
        </pc:graphicFrameChg>
      </pc:sldChg>
      <pc:sldChg chg="del ord">
        <pc:chgData name="Lily McAulay" userId="d9ee061f2576c23a" providerId="LiveId" clId="{C6E18E56-2669-4A65-B6D8-DF1D653F08AA}" dt="2025-01-17T10:24:54.089" v="2134" actId="2696"/>
        <pc:sldMkLst>
          <pc:docMk/>
          <pc:sldMk cId="2356895365" sldId="260"/>
        </pc:sldMkLst>
      </pc:sldChg>
      <pc:sldChg chg="ord">
        <pc:chgData name="Lily McAulay" userId="d9ee061f2576c23a" providerId="LiveId" clId="{C6E18E56-2669-4A65-B6D8-DF1D653F08AA}" dt="2025-01-17T11:32:45.364" v="3665"/>
        <pc:sldMkLst>
          <pc:docMk/>
          <pc:sldMk cId="2567264487" sldId="261"/>
        </pc:sldMkLst>
      </pc:sldChg>
      <pc:sldChg chg="modSp mod ord">
        <pc:chgData name="Lily McAulay" userId="d9ee061f2576c23a" providerId="LiveId" clId="{C6E18E56-2669-4A65-B6D8-DF1D653F08AA}" dt="2025-01-17T11:49:16.678" v="4226" actId="1076"/>
        <pc:sldMkLst>
          <pc:docMk/>
          <pc:sldMk cId="3579654701" sldId="262"/>
        </pc:sldMkLst>
        <pc:picChg chg="mod modCrop">
          <ac:chgData name="Lily McAulay" userId="d9ee061f2576c23a" providerId="LiveId" clId="{C6E18E56-2669-4A65-B6D8-DF1D653F08AA}" dt="2025-01-17T11:49:16.678" v="4226" actId="1076"/>
          <ac:picMkLst>
            <pc:docMk/>
            <pc:sldMk cId="3579654701" sldId="262"/>
            <ac:picMk id="5" creationId="{68F7BDDC-74D6-38C2-CEFE-F423F4BA69FA}"/>
          </ac:picMkLst>
        </pc:picChg>
      </pc:sldChg>
      <pc:sldChg chg="modSp mod ord">
        <pc:chgData name="Lily McAulay" userId="d9ee061f2576c23a" providerId="LiveId" clId="{C6E18E56-2669-4A65-B6D8-DF1D653F08AA}" dt="2025-01-17T11:49:29.826" v="4238" actId="1037"/>
        <pc:sldMkLst>
          <pc:docMk/>
          <pc:sldMk cId="1300533052" sldId="263"/>
        </pc:sldMkLst>
        <pc:picChg chg="mod">
          <ac:chgData name="Lily McAulay" userId="d9ee061f2576c23a" providerId="LiveId" clId="{C6E18E56-2669-4A65-B6D8-DF1D653F08AA}" dt="2025-01-17T11:49:29.826" v="4238" actId="1037"/>
          <ac:picMkLst>
            <pc:docMk/>
            <pc:sldMk cId="1300533052" sldId="263"/>
            <ac:picMk id="5" creationId="{CCD681F5-1B87-E9D0-BEE0-BD9CEE1E4985}"/>
          </ac:picMkLst>
        </pc:picChg>
      </pc:sldChg>
      <pc:sldChg chg="modSp mod">
        <pc:chgData name="Lily McAulay" userId="d9ee061f2576c23a" providerId="LiveId" clId="{C6E18E56-2669-4A65-B6D8-DF1D653F08AA}" dt="2025-01-17T11:11:23.439" v="2251" actId="14100"/>
        <pc:sldMkLst>
          <pc:docMk/>
          <pc:sldMk cId="4618404" sldId="264"/>
        </pc:sldMkLst>
        <pc:picChg chg="mod">
          <ac:chgData name="Lily McAulay" userId="d9ee061f2576c23a" providerId="LiveId" clId="{C6E18E56-2669-4A65-B6D8-DF1D653F08AA}" dt="2025-01-17T11:11:23.439" v="2251" actId="14100"/>
          <ac:picMkLst>
            <pc:docMk/>
            <pc:sldMk cId="4618404" sldId="264"/>
            <ac:picMk id="5" creationId="{CFA63B6B-3CF1-DA9E-1FE4-CC53A902B291}"/>
          </ac:picMkLst>
        </pc:picChg>
      </pc:sldChg>
      <pc:sldChg chg="modSp mod ord">
        <pc:chgData name="Lily McAulay" userId="d9ee061f2576c23a" providerId="LiveId" clId="{C6E18E56-2669-4A65-B6D8-DF1D653F08AA}" dt="2025-01-17T11:33:14.982" v="3675"/>
        <pc:sldMkLst>
          <pc:docMk/>
          <pc:sldMk cId="3313927233" sldId="266"/>
        </pc:sldMkLst>
        <pc:picChg chg="mod">
          <ac:chgData name="Lily McAulay" userId="d9ee061f2576c23a" providerId="LiveId" clId="{C6E18E56-2669-4A65-B6D8-DF1D653F08AA}" dt="2025-01-17T11:11:09.555" v="2249" actId="14100"/>
          <ac:picMkLst>
            <pc:docMk/>
            <pc:sldMk cId="3313927233" sldId="266"/>
            <ac:picMk id="5" creationId="{55B48EE5-6FF7-A466-43CA-914541990126}"/>
          </ac:picMkLst>
        </pc:picChg>
      </pc:sldChg>
      <pc:sldChg chg="addSp delSp modSp mod setBg">
        <pc:chgData name="Lily McAulay" userId="d9ee061f2576c23a" providerId="LiveId" clId="{C6E18E56-2669-4A65-B6D8-DF1D653F08AA}" dt="2025-01-17T11:50:44.957" v="4262" actId="1076"/>
        <pc:sldMkLst>
          <pc:docMk/>
          <pc:sldMk cId="1052483098" sldId="267"/>
        </pc:sldMkLst>
        <pc:spChg chg="mod">
          <ac:chgData name="Lily McAulay" userId="d9ee061f2576c23a" providerId="LiveId" clId="{C6E18E56-2669-4A65-B6D8-DF1D653F08AA}" dt="2025-01-17T11:50:44.957" v="4262" actId="1076"/>
          <ac:spMkLst>
            <pc:docMk/>
            <pc:sldMk cId="1052483098" sldId="267"/>
            <ac:spMk id="2" creationId="{E5F11C8A-1F98-41D3-CB11-6799F39876F0}"/>
          </ac:spMkLst>
        </pc:spChg>
        <pc:spChg chg="mod">
          <ac:chgData name="Lily McAulay" userId="d9ee061f2576c23a" providerId="LiveId" clId="{C6E18E56-2669-4A65-B6D8-DF1D653F08AA}" dt="2025-01-17T11:33:59.211" v="3680" actId="27636"/>
          <ac:spMkLst>
            <pc:docMk/>
            <pc:sldMk cId="1052483098" sldId="267"/>
            <ac:spMk id="3" creationId="{135C680D-8350-6C01-E978-6D01F8532923}"/>
          </ac:spMkLst>
        </pc:spChg>
        <pc:spChg chg="add del">
          <ac:chgData name="Lily McAulay" userId="d9ee061f2576c23a" providerId="LiveId" clId="{C6E18E56-2669-4A65-B6D8-DF1D653F08AA}" dt="2025-01-17T11:33:52.377" v="3677" actId="26606"/>
          <ac:spMkLst>
            <pc:docMk/>
            <pc:sldMk cId="1052483098" sldId="267"/>
            <ac:spMk id="8" creationId="{907EF6B7-1338-4443-8C46-6A318D952DFD}"/>
          </ac:spMkLst>
        </pc:spChg>
        <pc:spChg chg="add del">
          <ac:chgData name="Lily McAulay" userId="d9ee061f2576c23a" providerId="LiveId" clId="{C6E18E56-2669-4A65-B6D8-DF1D653F08AA}" dt="2025-01-17T11:33:52.377" v="3677" actId="26606"/>
          <ac:spMkLst>
            <pc:docMk/>
            <pc:sldMk cId="1052483098" sldId="267"/>
            <ac:spMk id="10" creationId="{DAAE4CDD-124C-4DCF-9584-B6033B545DD5}"/>
          </ac:spMkLst>
        </pc:spChg>
        <pc:spChg chg="add del">
          <ac:chgData name="Lily McAulay" userId="d9ee061f2576c23a" providerId="LiveId" clId="{C6E18E56-2669-4A65-B6D8-DF1D653F08AA}" dt="2025-01-17T11:33:52.377" v="3677" actId="26606"/>
          <ac:spMkLst>
            <pc:docMk/>
            <pc:sldMk cId="1052483098" sldId="267"/>
            <ac:spMk id="12" creationId="{081E4A58-353D-44AE-B2FC-2A74E2E400F7}"/>
          </ac:spMkLst>
        </pc:spChg>
        <pc:spChg chg="add">
          <ac:chgData name="Lily McAulay" userId="d9ee061f2576c23a" providerId="LiveId" clId="{C6E18E56-2669-4A65-B6D8-DF1D653F08AA}" dt="2025-01-17T11:33:52.386" v="3678" actId="26606"/>
          <ac:spMkLst>
            <pc:docMk/>
            <pc:sldMk cId="1052483098" sldId="267"/>
            <ac:spMk id="17" creationId="{18873D23-2DCF-4B31-A009-95721C06E8E1}"/>
          </ac:spMkLst>
        </pc:spChg>
        <pc:spChg chg="add">
          <ac:chgData name="Lily McAulay" userId="d9ee061f2576c23a" providerId="LiveId" clId="{C6E18E56-2669-4A65-B6D8-DF1D653F08AA}" dt="2025-01-17T11:33:52.386" v="3678" actId="26606"/>
          <ac:spMkLst>
            <pc:docMk/>
            <pc:sldMk cId="1052483098" sldId="267"/>
            <ac:spMk id="18" creationId="{C13EF075-D4EF-4929-ADBC-91B27DA19955}"/>
          </ac:spMkLst>
        </pc:spChg>
        <pc:grpChg chg="add">
          <ac:chgData name="Lily McAulay" userId="d9ee061f2576c23a" providerId="LiveId" clId="{C6E18E56-2669-4A65-B6D8-DF1D653F08AA}" dt="2025-01-17T11:33:52.386" v="3678" actId="26606"/>
          <ac:grpSpMkLst>
            <pc:docMk/>
            <pc:sldMk cId="1052483098" sldId="267"/>
            <ac:grpSpMk id="19" creationId="{DAA26DFA-AAB2-4973-9C17-16D587C7B198}"/>
          </ac:grpSpMkLst>
        </pc:grpChg>
      </pc:sldChg>
      <pc:sldChg chg="modSp mod">
        <pc:chgData name="Lily McAulay" userId="d9ee061f2576c23a" providerId="LiveId" clId="{C6E18E56-2669-4A65-B6D8-DF1D653F08AA}" dt="2025-01-17T11:34:55.258" v="3727" actId="20577"/>
        <pc:sldMkLst>
          <pc:docMk/>
          <pc:sldMk cId="410583460" sldId="268"/>
        </pc:sldMkLst>
        <pc:spChg chg="mod">
          <ac:chgData name="Lily McAulay" userId="d9ee061f2576c23a" providerId="LiveId" clId="{C6E18E56-2669-4A65-B6D8-DF1D653F08AA}" dt="2025-01-17T11:34:53.099" v="3726" actId="20577"/>
          <ac:spMkLst>
            <pc:docMk/>
            <pc:sldMk cId="410583460" sldId="268"/>
            <ac:spMk id="2" creationId="{3EC58CA5-CE4A-16CA-AEA7-40ACA2F101AD}"/>
          </ac:spMkLst>
        </pc:spChg>
        <pc:spChg chg="mod">
          <ac:chgData name="Lily McAulay" userId="d9ee061f2576c23a" providerId="LiveId" clId="{C6E18E56-2669-4A65-B6D8-DF1D653F08AA}" dt="2025-01-17T11:34:55.258" v="3727" actId="20577"/>
          <ac:spMkLst>
            <pc:docMk/>
            <pc:sldMk cId="410583460" sldId="268"/>
            <ac:spMk id="3" creationId="{CDA0B58A-F8F6-A349-90FB-B43E1D2AFCEA}"/>
          </ac:spMkLst>
        </pc:spChg>
      </pc:sldChg>
      <pc:sldChg chg="del">
        <pc:chgData name="Lily McAulay" userId="d9ee061f2576c23a" providerId="LiveId" clId="{C6E18E56-2669-4A65-B6D8-DF1D653F08AA}" dt="2025-01-17T11:47:48.250" v="4201" actId="2696"/>
        <pc:sldMkLst>
          <pc:docMk/>
          <pc:sldMk cId="3372413223" sldId="269"/>
        </pc:sldMkLst>
      </pc:sldChg>
      <pc:sldChg chg="addSp modSp mod">
        <pc:chgData name="Lily McAulay" userId="d9ee061f2576c23a" providerId="LiveId" clId="{C6E18E56-2669-4A65-B6D8-DF1D653F08AA}" dt="2025-01-17T11:47:38.413" v="4200" actId="255"/>
        <pc:sldMkLst>
          <pc:docMk/>
          <pc:sldMk cId="305700274" sldId="271"/>
        </pc:sldMkLst>
        <pc:spChg chg="add mod">
          <ac:chgData name="Lily McAulay" userId="d9ee061f2576c23a" providerId="LiveId" clId="{C6E18E56-2669-4A65-B6D8-DF1D653F08AA}" dt="2025-01-17T11:47:38.413" v="4200" actId="255"/>
          <ac:spMkLst>
            <pc:docMk/>
            <pc:sldMk cId="305700274" sldId="271"/>
            <ac:spMk id="3" creationId="{684D77DA-7DBF-D80A-2044-C479B33FAA57}"/>
          </ac:spMkLst>
        </pc:spChg>
        <pc:spChg chg="mod">
          <ac:chgData name="Lily McAulay" userId="d9ee061f2576c23a" providerId="LiveId" clId="{C6E18E56-2669-4A65-B6D8-DF1D653F08AA}" dt="2025-01-17T11:18:59.941" v="2748" actId="20577"/>
          <ac:spMkLst>
            <pc:docMk/>
            <pc:sldMk cId="305700274" sldId="271"/>
            <ac:spMk id="4" creationId="{52103961-24C0-B64E-B548-4BC34CD82F65}"/>
          </ac:spMkLst>
        </pc:spChg>
      </pc:sldChg>
      <pc:sldChg chg="addSp modSp new del mod setBg">
        <pc:chgData name="Lily McAulay" userId="d9ee061f2576c23a" providerId="LiveId" clId="{C6E18E56-2669-4A65-B6D8-DF1D653F08AA}" dt="2025-01-17T09:42:48.835" v="192" actId="2696"/>
        <pc:sldMkLst>
          <pc:docMk/>
          <pc:sldMk cId="3250170153" sldId="272"/>
        </pc:sldMkLst>
        <pc:spChg chg="mod">
          <ac:chgData name="Lily McAulay" userId="d9ee061f2576c23a" providerId="LiveId" clId="{C6E18E56-2669-4A65-B6D8-DF1D653F08AA}" dt="2025-01-17T09:38:37.056" v="148" actId="26606"/>
          <ac:spMkLst>
            <pc:docMk/>
            <pc:sldMk cId="3250170153" sldId="272"/>
            <ac:spMk id="2" creationId="{B5CA3669-0E1C-34E7-DABF-6C197E0C30AE}"/>
          </ac:spMkLst>
        </pc:spChg>
        <pc:spChg chg="mod">
          <ac:chgData name="Lily McAulay" userId="d9ee061f2576c23a" providerId="LiveId" clId="{C6E18E56-2669-4A65-B6D8-DF1D653F08AA}" dt="2025-01-17T09:38:37.056" v="148" actId="26606"/>
          <ac:spMkLst>
            <pc:docMk/>
            <pc:sldMk cId="3250170153" sldId="272"/>
            <ac:spMk id="3" creationId="{BE1CD40D-DF76-2307-B558-A9CE79B0E254}"/>
          </ac:spMkLst>
        </pc:spChg>
        <pc:spChg chg="add mod">
          <ac:chgData name="Lily McAulay" userId="d9ee061f2576c23a" providerId="LiveId" clId="{C6E18E56-2669-4A65-B6D8-DF1D653F08AA}" dt="2025-01-17T09:38:37.056" v="148" actId="26606"/>
          <ac:spMkLst>
            <pc:docMk/>
            <pc:sldMk cId="3250170153" sldId="272"/>
            <ac:spMk id="4" creationId="{AABF66A4-0DCF-2A74-7A49-0BB9341B5151}"/>
          </ac:spMkLst>
        </pc:spChg>
        <pc:spChg chg="add">
          <ac:chgData name="Lily McAulay" userId="d9ee061f2576c23a" providerId="LiveId" clId="{C6E18E56-2669-4A65-B6D8-DF1D653F08AA}" dt="2025-01-17T09:38:37.056" v="148" actId="26606"/>
          <ac:spMkLst>
            <pc:docMk/>
            <pc:sldMk cId="3250170153" sldId="272"/>
            <ac:spMk id="9" creationId="{8CA06CD6-90CA-4C45-856C-6771339E1E22}"/>
          </ac:spMkLst>
        </pc:spChg>
        <pc:cxnChg chg="add">
          <ac:chgData name="Lily McAulay" userId="d9ee061f2576c23a" providerId="LiveId" clId="{C6E18E56-2669-4A65-B6D8-DF1D653F08AA}" dt="2025-01-17T09:38:37.056" v="148" actId="26606"/>
          <ac:cxnSpMkLst>
            <pc:docMk/>
            <pc:sldMk cId="3250170153" sldId="272"/>
            <ac:cxnSpMk id="11" creationId="{5021601D-2758-4B15-A31C-FDA184C51B3A}"/>
          </ac:cxnSpMkLst>
        </pc:cxnChg>
      </pc:sldChg>
      <pc:sldChg chg="new del">
        <pc:chgData name="Lily McAulay" userId="d9ee061f2576c23a" providerId="LiveId" clId="{C6E18E56-2669-4A65-B6D8-DF1D653F08AA}" dt="2025-01-17T09:36:27.041" v="26" actId="2696"/>
        <pc:sldMkLst>
          <pc:docMk/>
          <pc:sldMk cId="1045556958" sldId="273"/>
        </pc:sldMkLst>
      </pc:sldChg>
      <pc:sldChg chg="addSp delSp modSp add del mod ord">
        <pc:chgData name="Lily McAulay" userId="d9ee061f2576c23a" providerId="LiveId" clId="{C6E18E56-2669-4A65-B6D8-DF1D653F08AA}" dt="2025-01-17T09:53:13.939" v="235" actId="2696"/>
        <pc:sldMkLst>
          <pc:docMk/>
          <pc:sldMk cId="3188737655" sldId="273"/>
        </pc:sldMkLst>
        <pc:spChg chg="mod">
          <ac:chgData name="Lily McAulay" userId="d9ee061f2576c23a" providerId="LiveId" clId="{C6E18E56-2669-4A65-B6D8-DF1D653F08AA}" dt="2025-01-17T09:44:43.842" v="198" actId="26606"/>
          <ac:spMkLst>
            <pc:docMk/>
            <pc:sldMk cId="3188737655" sldId="273"/>
            <ac:spMk id="2" creationId="{145B223A-32D1-EDEC-1B0B-EA72B0A28317}"/>
          </ac:spMkLst>
        </pc:spChg>
        <pc:spChg chg="add del">
          <ac:chgData name="Lily McAulay" userId="d9ee061f2576c23a" providerId="LiveId" clId="{C6E18E56-2669-4A65-B6D8-DF1D653F08AA}" dt="2025-01-17T09:41:21.654" v="189" actId="26606"/>
          <ac:spMkLst>
            <pc:docMk/>
            <pc:sldMk cId="3188737655" sldId="273"/>
            <ac:spMk id="11" creationId="{EBB10D14-29BF-A3F1-C3A6-AE8CEA31CCA4}"/>
          </ac:spMkLst>
        </pc:spChg>
        <pc:spChg chg="add del">
          <ac:chgData name="Lily McAulay" userId="d9ee061f2576c23a" providerId="LiveId" clId="{C6E18E56-2669-4A65-B6D8-DF1D653F08AA}" dt="2025-01-17T09:41:21.654" v="189" actId="26606"/>
          <ac:spMkLst>
            <pc:docMk/>
            <pc:sldMk cId="3188737655" sldId="273"/>
            <ac:spMk id="17" creationId="{B15B8427-8954-BB3F-D7D0-8432433179F8}"/>
          </ac:spMkLst>
        </pc:spChg>
        <pc:spChg chg="add del">
          <ac:chgData name="Lily McAulay" userId="d9ee061f2576c23a" providerId="LiveId" clId="{C6E18E56-2669-4A65-B6D8-DF1D653F08AA}" dt="2025-01-17T09:41:21.654" v="189" actId="26606"/>
          <ac:spMkLst>
            <pc:docMk/>
            <pc:sldMk cId="3188737655" sldId="273"/>
            <ac:spMk id="19" creationId="{D17189E6-C1ED-23C8-65A6-6944809F28E1}"/>
          </ac:spMkLst>
        </pc:spChg>
        <pc:spChg chg="add del">
          <ac:chgData name="Lily McAulay" userId="d9ee061f2576c23a" providerId="LiveId" clId="{C6E18E56-2669-4A65-B6D8-DF1D653F08AA}" dt="2025-01-17T09:41:21.632" v="188" actId="26606"/>
          <ac:spMkLst>
            <pc:docMk/>
            <pc:sldMk cId="3188737655" sldId="273"/>
            <ac:spMk id="24" creationId="{2E442304-DDBD-4F7B-8017-36BCC863FB40}"/>
          </ac:spMkLst>
        </pc:spChg>
        <pc:spChg chg="add del">
          <ac:chgData name="Lily McAulay" userId="d9ee061f2576c23a" providerId="LiveId" clId="{C6E18E56-2669-4A65-B6D8-DF1D653F08AA}" dt="2025-01-17T09:41:21.632" v="188" actId="26606"/>
          <ac:spMkLst>
            <pc:docMk/>
            <pc:sldMk cId="3188737655" sldId="273"/>
            <ac:spMk id="26" creationId="{5E107275-3853-46FD-A241-DE4355A42675}"/>
          </ac:spMkLst>
        </pc:spChg>
        <pc:spChg chg="add del">
          <ac:chgData name="Lily McAulay" userId="d9ee061f2576c23a" providerId="LiveId" clId="{C6E18E56-2669-4A65-B6D8-DF1D653F08AA}" dt="2025-01-17T09:42:18.258" v="191" actId="26606"/>
          <ac:spMkLst>
            <pc:docMk/>
            <pc:sldMk cId="3188737655" sldId="273"/>
            <ac:spMk id="30" creationId="{56E9B3E6-E277-4D68-BA48-9CB43FFBD6E2}"/>
          </ac:spMkLst>
        </pc:spChg>
        <pc:spChg chg="add del">
          <ac:chgData name="Lily McAulay" userId="d9ee061f2576c23a" providerId="LiveId" clId="{C6E18E56-2669-4A65-B6D8-DF1D653F08AA}" dt="2025-01-17T09:42:18.258" v="191" actId="26606"/>
          <ac:spMkLst>
            <pc:docMk/>
            <pc:sldMk cId="3188737655" sldId="273"/>
            <ac:spMk id="31" creationId="{D5B0017B-2ECA-49AF-B397-DC140825DF8D}"/>
          </ac:spMkLst>
        </pc:spChg>
        <pc:spChg chg="add del">
          <ac:chgData name="Lily McAulay" userId="d9ee061f2576c23a" providerId="LiveId" clId="{C6E18E56-2669-4A65-B6D8-DF1D653F08AA}" dt="2025-01-17T09:44:43.842" v="198" actId="26606"/>
          <ac:spMkLst>
            <pc:docMk/>
            <pc:sldMk cId="3188737655" sldId="273"/>
            <ac:spMk id="38" creationId="{5C8908E2-EE49-44D2-9428-A28D2312A8D5}"/>
          </ac:spMkLst>
        </pc:spChg>
        <pc:spChg chg="add del">
          <ac:chgData name="Lily McAulay" userId="d9ee061f2576c23a" providerId="LiveId" clId="{C6E18E56-2669-4A65-B6D8-DF1D653F08AA}" dt="2025-01-17T09:44:43.842" v="198" actId="26606"/>
          <ac:spMkLst>
            <pc:docMk/>
            <pc:sldMk cId="3188737655" sldId="273"/>
            <ac:spMk id="44" creationId="{7449A6C7-D15F-4AA5-BFA5-71A404B47016}"/>
          </ac:spMkLst>
        </pc:spChg>
        <pc:spChg chg="add del">
          <ac:chgData name="Lily McAulay" userId="d9ee061f2576c23a" providerId="LiveId" clId="{C6E18E56-2669-4A65-B6D8-DF1D653F08AA}" dt="2025-01-17T09:44:43.842" v="198" actId="26606"/>
          <ac:spMkLst>
            <pc:docMk/>
            <pc:sldMk cId="3188737655" sldId="273"/>
            <ac:spMk id="46" creationId="{ED888B23-07FA-482A-96DF-47E31AF1A603}"/>
          </ac:spMkLst>
        </pc:spChg>
        <pc:spChg chg="add del">
          <ac:chgData name="Lily McAulay" userId="d9ee061f2576c23a" providerId="LiveId" clId="{C6E18E56-2669-4A65-B6D8-DF1D653F08AA}" dt="2025-01-17T09:44:43.842" v="198" actId="26606"/>
          <ac:spMkLst>
            <pc:docMk/>
            <pc:sldMk cId="3188737655" sldId="273"/>
            <ac:spMk id="51" creationId="{955A2079-FA98-4876-80F0-72364A7D2EA4}"/>
          </ac:spMkLst>
        </pc:spChg>
        <pc:grpChg chg="add del">
          <ac:chgData name="Lily McAulay" userId="d9ee061f2576c23a" providerId="LiveId" clId="{C6E18E56-2669-4A65-B6D8-DF1D653F08AA}" dt="2025-01-17T09:41:21.654" v="189" actId="26606"/>
          <ac:grpSpMkLst>
            <pc:docMk/>
            <pc:sldMk cId="3188737655" sldId="273"/>
            <ac:grpSpMk id="13" creationId="{8C5C031B-39EB-16C9-3633-429E6F91C79E}"/>
          </ac:grpSpMkLst>
        </pc:grpChg>
        <pc:grpChg chg="add del">
          <ac:chgData name="Lily McAulay" userId="d9ee061f2576c23a" providerId="LiveId" clId="{C6E18E56-2669-4A65-B6D8-DF1D653F08AA}" dt="2025-01-17T09:42:18.258" v="191" actId="26606"/>
          <ac:grpSpMkLst>
            <pc:docMk/>
            <pc:sldMk cId="3188737655" sldId="273"/>
            <ac:grpSpMk id="32" creationId="{AE1C45F0-260A-458C-96ED-C1F6D2151219}"/>
          </ac:grpSpMkLst>
        </pc:grpChg>
        <pc:grpChg chg="add del">
          <ac:chgData name="Lily McAulay" userId="d9ee061f2576c23a" providerId="LiveId" clId="{C6E18E56-2669-4A65-B6D8-DF1D653F08AA}" dt="2025-01-17T09:44:43.842" v="198" actId="26606"/>
          <ac:grpSpMkLst>
            <pc:docMk/>
            <pc:sldMk cId="3188737655" sldId="273"/>
            <ac:grpSpMk id="40" creationId="{05314994-6337-4875-8CF5-652CAFE8342C}"/>
          </ac:grpSpMkLst>
        </pc:grpChg>
        <pc:graphicFrameChg chg="mod modGraphic">
          <ac:chgData name="Lily McAulay" userId="d9ee061f2576c23a" providerId="LiveId" clId="{C6E18E56-2669-4A65-B6D8-DF1D653F08AA}" dt="2025-01-17T09:45:16.252" v="201" actId="14100"/>
          <ac:graphicFrameMkLst>
            <pc:docMk/>
            <pc:sldMk cId="3188737655" sldId="273"/>
            <ac:graphicFrameMk id="7" creationId="{3F9130DA-E771-F313-99A3-A349899D9CFC}"/>
          </ac:graphicFrameMkLst>
        </pc:graphicFrameChg>
        <pc:cxnChg chg="add del">
          <ac:chgData name="Lily McAulay" userId="d9ee061f2576c23a" providerId="LiveId" clId="{C6E18E56-2669-4A65-B6D8-DF1D653F08AA}" dt="2025-01-17T09:42:18.258" v="191" actId="26606"/>
          <ac:cxnSpMkLst>
            <pc:docMk/>
            <pc:sldMk cId="3188737655" sldId="273"/>
            <ac:cxnSpMk id="33" creationId="{6CF1BAF6-AD41-4082-B212-8A1F9A2E8779}"/>
          </ac:cxnSpMkLst>
        </pc:cxnChg>
      </pc:sldChg>
      <pc:sldChg chg="addSp delSp modSp add del mod ord">
        <pc:chgData name="Lily McAulay" userId="d9ee061f2576c23a" providerId="LiveId" clId="{C6E18E56-2669-4A65-B6D8-DF1D653F08AA}" dt="2025-01-17T09:40:16.753" v="157" actId="2696"/>
        <pc:sldMkLst>
          <pc:docMk/>
          <pc:sldMk cId="3673875071" sldId="273"/>
        </pc:sldMkLst>
        <pc:spChg chg="add">
          <ac:chgData name="Lily McAulay" userId="d9ee061f2576c23a" providerId="LiveId" clId="{C6E18E56-2669-4A65-B6D8-DF1D653F08AA}" dt="2025-01-17T09:39:48.713" v="154" actId="22"/>
          <ac:spMkLst>
            <pc:docMk/>
            <pc:sldMk cId="3673875071" sldId="273"/>
            <ac:spMk id="3" creationId="{A886C051-BCF4-2D63-A2DE-512B439B5A81}"/>
          </ac:spMkLst>
        </pc:spChg>
        <pc:spChg chg="add mod">
          <ac:chgData name="Lily McAulay" userId="d9ee061f2576c23a" providerId="LiveId" clId="{C6E18E56-2669-4A65-B6D8-DF1D653F08AA}" dt="2025-01-17T09:39:59.419" v="156" actId="1076"/>
          <ac:spMkLst>
            <pc:docMk/>
            <pc:sldMk cId="3673875071" sldId="273"/>
            <ac:spMk id="5" creationId="{A359D3CB-D07D-0C95-743C-CE19A12EEF64}"/>
          </ac:spMkLst>
        </pc:spChg>
        <pc:spChg chg="del">
          <ac:chgData name="Lily McAulay" userId="d9ee061f2576c23a" providerId="LiveId" clId="{C6E18E56-2669-4A65-B6D8-DF1D653F08AA}" dt="2025-01-17T09:39:39.843" v="153" actId="478"/>
          <ac:spMkLst>
            <pc:docMk/>
            <pc:sldMk cId="3673875071" sldId="273"/>
            <ac:spMk id="1030" creationId="{96F59934-C69E-CBC4-4001-E62C2CC2B517}"/>
          </ac:spMkLst>
        </pc:spChg>
        <pc:picChg chg="del">
          <ac:chgData name="Lily McAulay" userId="d9ee061f2576c23a" providerId="LiveId" clId="{C6E18E56-2669-4A65-B6D8-DF1D653F08AA}" dt="2025-01-17T09:39:32.417" v="152" actId="478"/>
          <ac:picMkLst>
            <pc:docMk/>
            <pc:sldMk cId="3673875071" sldId="273"/>
            <ac:picMk id="1026" creationId="{80FE60EF-CF19-5BFE-1EC7-1E912268181D}"/>
          </ac:picMkLst>
        </pc:picChg>
      </pc:sldChg>
      <pc:sldChg chg="modSp add del">
        <pc:chgData name="Lily McAulay" userId="d9ee061f2576c23a" providerId="LiveId" clId="{C6E18E56-2669-4A65-B6D8-DF1D653F08AA}" dt="2025-01-17T09:50:11.520" v="225" actId="2696"/>
        <pc:sldMkLst>
          <pc:docMk/>
          <pc:sldMk cId="2553948527" sldId="274"/>
        </pc:sldMkLst>
        <pc:graphicFrameChg chg="mod">
          <ac:chgData name="Lily McAulay" userId="d9ee061f2576c23a" providerId="LiveId" clId="{C6E18E56-2669-4A65-B6D8-DF1D653F08AA}" dt="2025-01-17T09:49:54.560" v="222"/>
          <ac:graphicFrameMkLst>
            <pc:docMk/>
            <pc:sldMk cId="2553948527" sldId="274"/>
            <ac:graphicFrameMk id="7" creationId="{C5AFB265-A440-38F8-3688-F181CED04153}"/>
          </ac:graphicFrameMkLst>
        </pc:graphicFrameChg>
      </pc:sldChg>
      <pc:sldChg chg="addSp delSp modSp add mod">
        <pc:chgData name="Lily McAulay" userId="d9ee061f2576c23a" providerId="LiveId" clId="{C6E18E56-2669-4A65-B6D8-DF1D653F08AA}" dt="2025-01-17T09:56:06.410" v="377" actId="1076"/>
        <pc:sldMkLst>
          <pc:docMk/>
          <pc:sldMk cId="3099394186" sldId="274"/>
        </pc:sldMkLst>
        <pc:spChg chg="mod">
          <ac:chgData name="Lily McAulay" userId="d9ee061f2576c23a" providerId="LiveId" clId="{C6E18E56-2669-4A65-B6D8-DF1D653F08AA}" dt="2025-01-17T09:54:33.267" v="247" actId="1076"/>
          <ac:spMkLst>
            <pc:docMk/>
            <pc:sldMk cId="3099394186" sldId="274"/>
            <ac:spMk id="2" creationId="{8AC22E2A-03F8-655E-A63F-E8F62D66097E}"/>
          </ac:spMkLst>
        </pc:spChg>
        <pc:spChg chg="add mod ord">
          <ac:chgData name="Lily McAulay" userId="d9ee061f2576c23a" providerId="LiveId" clId="{C6E18E56-2669-4A65-B6D8-DF1D653F08AA}" dt="2025-01-17T09:54:39.075" v="248" actId="1076"/>
          <ac:spMkLst>
            <pc:docMk/>
            <pc:sldMk cId="3099394186" sldId="274"/>
            <ac:spMk id="4" creationId="{4EBBD8EA-51AB-50FD-3D47-F16242D25DE8}"/>
          </ac:spMkLst>
        </pc:spChg>
        <pc:spChg chg="add mod">
          <ac:chgData name="Lily McAulay" userId="d9ee061f2576c23a" providerId="LiveId" clId="{C6E18E56-2669-4A65-B6D8-DF1D653F08AA}" dt="2025-01-17T09:56:06.410" v="377" actId="1076"/>
          <ac:spMkLst>
            <pc:docMk/>
            <pc:sldMk cId="3099394186" sldId="274"/>
            <ac:spMk id="6" creationId="{AACC5E6F-477A-89AD-6BAA-0A477720572F}"/>
          </ac:spMkLst>
        </pc:spChg>
        <pc:spChg chg="del">
          <ac:chgData name="Lily McAulay" userId="d9ee061f2576c23a" providerId="LiveId" clId="{C6E18E56-2669-4A65-B6D8-DF1D653F08AA}" dt="2025-01-17T09:53:39.988" v="236" actId="26606"/>
          <ac:spMkLst>
            <pc:docMk/>
            <pc:sldMk cId="3099394186" sldId="274"/>
            <ac:spMk id="38" creationId="{5ADBA7B9-20B1-86BB-9FAF-A28194E0FF60}"/>
          </ac:spMkLst>
        </pc:spChg>
        <pc:spChg chg="del">
          <ac:chgData name="Lily McAulay" userId="d9ee061f2576c23a" providerId="LiveId" clId="{C6E18E56-2669-4A65-B6D8-DF1D653F08AA}" dt="2025-01-17T09:53:39.988" v="236" actId="26606"/>
          <ac:spMkLst>
            <pc:docMk/>
            <pc:sldMk cId="3099394186" sldId="274"/>
            <ac:spMk id="44" creationId="{04849D8F-8889-B093-A57D-04A736F7DED1}"/>
          </ac:spMkLst>
        </pc:spChg>
        <pc:spChg chg="del">
          <ac:chgData name="Lily McAulay" userId="d9ee061f2576c23a" providerId="LiveId" clId="{C6E18E56-2669-4A65-B6D8-DF1D653F08AA}" dt="2025-01-17T09:53:39.988" v="236" actId="26606"/>
          <ac:spMkLst>
            <pc:docMk/>
            <pc:sldMk cId="3099394186" sldId="274"/>
            <ac:spMk id="46" creationId="{FEA3A32B-46BD-6571-024B-79A1F8C7237E}"/>
          </ac:spMkLst>
        </pc:spChg>
        <pc:spChg chg="add">
          <ac:chgData name="Lily McAulay" userId="d9ee061f2576c23a" providerId="LiveId" clId="{C6E18E56-2669-4A65-B6D8-DF1D653F08AA}" dt="2025-01-17T09:53:39.988" v="236" actId="26606"/>
          <ac:spMkLst>
            <pc:docMk/>
            <pc:sldMk cId="3099394186" sldId="274"/>
            <ac:spMk id="51" creationId="{A3363022-C969-41E9-8EB2-E4C94908C1FA}"/>
          </ac:spMkLst>
        </pc:spChg>
        <pc:spChg chg="add">
          <ac:chgData name="Lily McAulay" userId="d9ee061f2576c23a" providerId="LiveId" clId="{C6E18E56-2669-4A65-B6D8-DF1D653F08AA}" dt="2025-01-17T09:53:39.988" v="236" actId="26606"/>
          <ac:spMkLst>
            <pc:docMk/>
            <pc:sldMk cId="3099394186" sldId="274"/>
            <ac:spMk id="53" creationId="{8D1AD6B3-BE88-4CEB-BA17-790657CC4729}"/>
          </ac:spMkLst>
        </pc:spChg>
        <pc:grpChg chg="del">
          <ac:chgData name="Lily McAulay" userId="d9ee061f2576c23a" providerId="LiveId" clId="{C6E18E56-2669-4A65-B6D8-DF1D653F08AA}" dt="2025-01-17T09:53:39.988" v="236" actId="26606"/>
          <ac:grpSpMkLst>
            <pc:docMk/>
            <pc:sldMk cId="3099394186" sldId="274"/>
            <ac:grpSpMk id="40" creationId="{7DD23550-CD24-3D77-FF5C-86B0AA8D9CCF}"/>
          </ac:grpSpMkLst>
        </pc:grpChg>
        <pc:grpChg chg="add">
          <ac:chgData name="Lily McAulay" userId="d9ee061f2576c23a" providerId="LiveId" clId="{C6E18E56-2669-4A65-B6D8-DF1D653F08AA}" dt="2025-01-17T09:53:39.988" v="236" actId="26606"/>
          <ac:grpSpMkLst>
            <pc:docMk/>
            <pc:sldMk cId="3099394186" sldId="274"/>
            <ac:grpSpMk id="55" creationId="{89D1390B-7E13-4B4F-9CB2-391063412E54}"/>
          </ac:grpSpMkLst>
        </pc:grpChg>
        <pc:graphicFrameChg chg="del mod">
          <ac:chgData name="Lily McAulay" userId="d9ee061f2576c23a" providerId="LiveId" clId="{C6E18E56-2669-4A65-B6D8-DF1D653F08AA}" dt="2025-01-17T09:52:48.162" v="230" actId="478"/>
          <ac:graphicFrameMkLst>
            <pc:docMk/>
            <pc:sldMk cId="3099394186" sldId="274"/>
            <ac:graphicFrameMk id="7" creationId="{24A95A00-8B98-69F0-4608-FBC88C88510E}"/>
          </ac:graphicFrameMkLst>
        </pc:graphicFrameChg>
      </pc:sldChg>
      <pc:sldChg chg="addSp modSp add mod ord modNotesTx">
        <pc:chgData name="Lily McAulay" userId="d9ee061f2576c23a" providerId="LiveId" clId="{C6E18E56-2669-4A65-B6D8-DF1D653F08AA}" dt="2025-01-17T11:49:51.029" v="4257" actId="1076"/>
        <pc:sldMkLst>
          <pc:docMk/>
          <pc:sldMk cId="575405869" sldId="275"/>
        </pc:sldMkLst>
        <pc:spChg chg="mod">
          <ac:chgData name="Lily McAulay" userId="d9ee061f2576c23a" providerId="LiveId" clId="{C6E18E56-2669-4A65-B6D8-DF1D653F08AA}" dt="2025-01-17T09:57:52.822" v="434" actId="1076"/>
          <ac:spMkLst>
            <pc:docMk/>
            <pc:sldMk cId="575405869" sldId="275"/>
            <ac:spMk id="2" creationId="{337327E2-7B2C-579C-A0BB-4B9687CB784C}"/>
          </ac:spMkLst>
        </pc:spChg>
        <pc:spChg chg="mod">
          <ac:chgData name="Lily McAulay" userId="d9ee061f2576c23a" providerId="LiveId" clId="{C6E18E56-2669-4A65-B6D8-DF1D653F08AA}" dt="2025-01-17T11:49:45.968" v="4256" actId="20577"/>
          <ac:spMkLst>
            <pc:docMk/>
            <pc:sldMk cId="575405869" sldId="275"/>
            <ac:spMk id="4" creationId="{E1702D6B-5D07-C64D-0825-92664A603814}"/>
          </ac:spMkLst>
        </pc:spChg>
        <pc:picChg chg="add mod">
          <ac:chgData name="Lily McAulay" userId="d9ee061f2576c23a" providerId="LiveId" clId="{C6E18E56-2669-4A65-B6D8-DF1D653F08AA}" dt="2025-01-17T11:49:51.029" v="4257" actId="1076"/>
          <ac:picMkLst>
            <pc:docMk/>
            <pc:sldMk cId="575405869" sldId="275"/>
            <ac:picMk id="2050" creationId="{6CA3B734-97DF-0B95-11B4-0EFDD5178FBD}"/>
          </ac:picMkLst>
        </pc:picChg>
      </pc:sldChg>
      <pc:sldChg chg="new del">
        <pc:chgData name="Lily McAulay" userId="d9ee061f2576c23a" providerId="LiveId" clId="{C6E18E56-2669-4A65-B6D8-DF1D653F08AA}" dt="2025-01-17T10:03:41.146" v="1089" actId="2696"/>
        <pc:sldMkLst>
          <pc:docMk/>
          <pc:sldMk cId="431192569" sldId="276"/>
        </pc:sldMkLst>
      </pc:sldChg>
      <pc:sldChg chg="addSp delSp modSp add mod">
        <pc:chgData name="Lily McAulay" userId="d9ee061f2576c23a" providerId="LiveId" clId="{C6E18E56-2669-4A65-B6D8-DF1D653F08AA}" dt="2025-01-17T11:50:12.624" v="4261" actId="1076"/>
        <pc:sldMkLst>
          <pc:docMk/>
          <pc:sldMk cId="3046944291" sldId="277"/>
        </pc:sldMkLst>
        <pc:spChg chg="mod">
          <ac:chgData name="Lily McAulay" userId="d9ee061f2576c23a" providerId="LiveId" clId="{C6E18E56-2669-4A65-B6D8-DF1D653F08AA}" dt="2025-01-17T11:28:42.113" v="3349" actId="14100"/>
          <ac:spMkLst>
            <pc:docMk/>
            <pc:sldMk cId="3046944291" sldId="277"/>
            <ac:spMk id="2" creationId="{A0508D52-3BEF-E5D6-EBB0-5BCDCDBB3B4D}"/>
          </ac:spMkLst>
        </pc:spChg>
        <pc:spChg chg="mod">
          <ac:chgData name="Lily McAulay" userId="d9ee061f2576c23a" providerId="LiveId" clId="{C6E18E56-2669-4A65-B6D8-DF1D653F08AA}" dt="2025-01-17T11:31:57.303" v="3661" actId="20577"/>
          <ac:spMkLst>
            <pc:docMk/>
            <pc:sldMk cId="3046944291" sldId="277"/>
            <ac:spMk id="4" creationId="{E5175C26-BF32-AD57-5195-FED0E80DBB8A}"/>
          </ac:spMkLst>
        </pc:spChg>
        <pc:spChg chg="add mod">
          <ac:chgData name="Lily McAulay" userId="d9ee061f2576c23a" providerId="LiveId" clId="{C6E18E56-2669-4A65-B6D8-DF1D653F08AA}" dt="2025-01-17T11:50:12.624" v="4261" actId="1076"/>
          <ac:spMkLst>
            <pc:docMk/>
            <pc:sldMk cId="3046944291" sldId="277"/>
            <ac:spMk id="5" creationId="{CA053ED8-70F3-C04B-91B3-EC9641255C55}"/>
          </ac:spMkLst>
        </pc:spChg>
        <pc:spChg chg="add del mod">
          <ac:chgData name="Lily McAulay" userId="d9ee061f2576c23a" providerId="LiveId" clId="{C6E18E56-2669-4A65-B6D8-DF1D653F08AA}" dt="2025-01-17T11:35:57.081" v="3730"/>
          <ac:spMkLst>
            <pc:docMk/>
            <pc:sldMk cId="3046944291" sldId="277"/>
            <ac:spMk id="7" creationId="{BC71A439-52EC-F38D-C26E-4D24CB6EB2F8}"/>
          </ac:spMkLst>
        </pc:spChg>
      </pc:sldChg>
      <pc:sldChg chg="addSp delSp modSp new mod setBg modNotesTx">
        <pc:chgData name="Lily McAulay" userId="d9ee061f2576c23a" providerId="LiveId" clId="{C6E18E56-2669-4A65-B6D8-DF1D653F08AA}" dt="2025-01-17T11:50:54.034" v="4286" actId="20577"/>
        <pc:sldMkLst>
          <pc:docMk/>
          <pc:sldMk cId="3681150387" sldId="278"/>
        </pc:sldMkLst>
        <pc:spChg chg="del">
          <ac:chgData name="Lily McAulay" userId="d9ee061f2576c23a" providerId="LiveId" clId="{C6E18E56-2669-4A65-B6D8-DF1D653F08AA}" dt="2025-01-17T11:14:04.406" v="2455" actId="478"/>
          <ac:spMkLst>
            <pc:docMk/>
            <pc:sldMk cId="3681150387" sldId="278"/>
            <ac:spMk id="2" creationId="{F416E387-C3A8-E065-0060-9DC2B890CF1C}"/>
          </ac:spMkLst>
        </pc:spChg>
        <pc:spChg chg="del">
          <ac:chgData name="Lily McAulay" userId="d9ee061f2576c23a" providerId="LiveId" clId="{C6E18E56-2669-4A65-B6D8-DF1D653F08AA}" dt="2025-01-17T11:14:06.901" v="2456" actId="478"/>
          <ac:spMkLst>
            <pc:docMk/>
            <pc:sldMk cId="3681150387" sldId="278"/>
            <ac:spMk id="3" creationId="{F264081D-616E-1C7E-FD27-5ED78F15FFE0}"/>
          </ac:spMkLst>
        </pc:spChg>
        <pc:spChg chg="add del">
          <ac:chgData name="Lily McAulay" userId="d9ee061f2576c23a" providerId="LiveId" clId="{C6E18E56-2669-4A65-B6D8-DF1D653F08AA}" dt="2025-01-17T11:14:13.376" v="2459" actId="26606"/>
          <ac:spMkLst>
            <pc:docMk/>
            <pc:sldMk cId="3681150387" sldId="278"/>
            <ac:spMk id="3079" creationId="{63644BFD-D22E-4019-B666-387DA51AEAFD}"/>
          </ac:spMkLst>
        </pc:spChg>
        <pc:spChg chg="add del">
          <ac:chgData name="Lily McAulay" userId="d9ee061f2576c23a" providerId="LiveId" clId="{C6E18E56-2669-4A65-B6D8-DF1D653F08AA}" dt="2025-01-17T11:14:13.376" v="2459" actId="26606"/>
          <ac:spMkLst>
            <pc:docMk/>
            <pc:sldMk cId="3681150387" sldId="278"/>
            <ac:spMk id="3085" creationId="{3776B14B-F2F4-4825-8DA8-8C7A0F2B3960}"/>
          </ac:spMkLst>
        </pc:spChg>
        <pc:spChg chg="add">
          <ac:chgData name="Lily McAulay" userId="d9ee061f2576c23a" providerId="LiveId" clId="{C6E18E56-2669-4A65-B6D8-DF1D653F08AA}" dt="2025-01-17T11:14:13.378" v="2460" actId="26606"/>
          <ac:spMkLst>
            <pc:docMk/>
            <pc:sldMk cId="3681150387" sldId="278"/>
            <ac:spMk id="3087" creationId="{42A4FC2C-047E-45A5-965D-8E1E3BF09BC6}"/>
          </ac:spMkLst>
        </pc:spChg>
        <pc:grpChg chg="add del">
          <ac:chgData name="Lily McAulay" userId="d9ee061f2576c23a" providerId="LiveId" clId="{C6E18E56-2669-4A65-B6D8-DF1D653F08AA}" dt="2025-01-17T11:14:13.376" v="2459" actId="26606"/>
          <ac:grpSpMkLst>
            <pc:docMk/>
            <pc:sldMk cId="3681150387" sldId="278"/>
            <ac:grpSpMk id="3081" creationId="{5FE9FE4C-C9E0-4C54-8010-EA9D29CD4D59}"/>
          </ac:grpSpMkLst>
        </pc:grpChg>
        <pc:picChg chg="add mod">
          <ac:chgData name="Lily McAulay" userId="d9ee061f2576c23a" providerId="LiveId" clId="{C6E18E56-2669-4A65-B6D8-DF1D653F08AA}" dt="2025-01-17T11:14:13.378" v="2460" actId="26606"/>
          <ac:picMkLst>
            <pc:docMk/>
            <pc:sldMk cId="3681150387" sldId="278"/>
            <ac:picMk id="3074" creationId="{9A69161B-67FE-094B-97A0-84631862298F}"/>
          </ac:picMkLst>
        </pc:picChg>
      </pc:sldChg>
      <pc:sldChg chg="addSp modSp new mod setBg modNotesTx">
        <pc:chgData name="Lily McAulay" userId="d9ee061f2576c23a" providerId="LiveId" clId="{C6E18E56-2669-4A65-B6D8-DF1D653F08AA}" dt="2025-01-17T11:51:16.466" v="4300" actId="20577"/>
        <pc:sldMkLst>
          <pc:docMk/>
          <pc:sldMk cId="1192588353" sldId="279"/>
        </pc:sldMkLst>
        <pc:spChg chg="mod">
          <ac:chgData name="Lily McAulay" userId="d9ee061f2576c23a" providerId="LiveId" clId="{C6E18E56-2669-4A65-B6D8-DF1D653F08AA}" dt="2025-01-17T11:46:30.607" v="4187" actId="26606"/>
          <ac:spMkLst>
            <pc:docMk/>
            <pc:sldMk cId="1192588353" sldId="279"/>
            <ac:spMk id="2" creationId="{95777E80-C345-7050-B12B-589E764C8D73}"/>
          </ac:spMkLst>
        </pc:spChg>
        <pc:spChg chg="mod">
          <ac:chgData name="Lily McAulay" userId="d9ee061f2576c23a" providerId="LiveId" clId="{C6E18E56-2669-4A65-B6D8-DF1D653F08AA}" dt="2025-01-17T11:51:11.650" v="4287" actId="1076"/>
          <ac:spMkLst>
            <pc:docMk/>
            <pc:sldMk cId="1192588353" sldId="279"/>
            <ac:spMk id="3" creationId="{AEADF888-93E6-CCC2-7BFC-B3D0D963D42B}"/>
          </ac:spMkLst>
        </pc:spChg>
        <pc:spChg chg="add mod">
          <ac:chgData name="Lily McAulay" userId="d9ee061f2576c23a" providerId="LiveId" clId="{C6E18E56-2669-4A65-B6D8-DF1D653F08AA}" dt="2025-01-17T11:47:11.888" v="4198" actId="1076"/>
          <ac:spMkLst>
            <pc:docMk/>
            <pc:sldMk cId="1192588353" sldId="279"/>
            <ac:spMk id="5" creationId="{F470BEF8-C124-46A7-9239-446BF6107F3C}"/>
          </ac:spMkLst>
        </pc:spChg>
        <pc:spChg chg="add">
          <ac:chgData name="Lily McAulay" userId="d9ee061f2576c23a" providerId="LiveId" clId="{C6E18E56-2669-4A65-B6D8-DF1D653F08AA}" dt="2025-01-17T11:46:30.607" v="4187" actId="26606"/>
          <ac:spMkLst>
            <pc:docMk/>
            <pc:sldMk cId="1192588353" sldId="279"/>
            <ac:spMk id="10" creationId="{E35A04CF-97D4-4FF7-B359-C546B1F62E54}"/>
          </ac:spMkLst>
        </pc:spChg>
        <pc:spChg chg="add">
          <ac:chgData name="Lily McAulay" userId="d9ee061f2576c23a" providerId="LiveId" clId="{C6E18E56-2669-4A65-B6D8-DF1D653F08AA}" dt="2025-01-17T11:46:30.607" v="4187" actId="26606"/>
          <ac:spMkLst>
            <pc:docMk/>
            <pc:sldMk cId="1192588353" sldId="279"/>
            <ac:spMk id="12" creationId="{1DE7243B-5109-444B-8FAF-7437C66BC0E9}"/>
          </ac:spMkLst>
        </pc:spChg>
        <pc:spChg chg="add">
          <ac:chgData name="Lily McAulay" userId="d9ee061f2576c23a" providerId="LiveId" clId="{C6E18E56-2669-4A65-B6D8-DF1D653F08AA}" dt="2025-01-17T11:46:30.607" v="4187" actId="26606"/>
          <ac:spMkLst>
            <pc:docMk/>
            <pc:sldMk cId="1192588353" sldId="279"/>
            <ac:spMk id="14" creationId="{4C5D6221-DA7B-4611-AA26-7D8E349FDE96}"/>
          </ac:spMkLst>
        </pc:spChg>
      </pc:sldChg>
      <pc:sldChg chg="modSp new mod">
        <pc:chgData name="Lily McAulay" userId="d9ee061f2576c23a" providerId="LiveId" clId="{C6E18E56-2669-4A65-B6D8-DF1D653F08AA}" dt="2025-01-17T11:34:43.104" v="3709" actId="20577"/>
        <pc:sldMkLst>
          <pc:docMk/>
          <pc:sldMk cId="3450038526" sldId="280"/>
        </pc:sldMkLst>
        <pc:spChg chg="mod">
          <ac:chgData name="Lily McAulay" userId="d9ee061f2576c23a" providerId="LiveId" clId="{C6E18E56-2669-4A65-B6D8-DF1D653F08AA}" dt="2025-01-17T11:34:43.104" v="3709" actId="20577"/>
          <ac:spMkLst>
            <pc:docMk/>
            <pc:sldMk cId="3450038526" sldId="280"/>
            <ac:spMk id="2" creationId="{C0FB45FF-0435-96EE-3534-5974742CCFBA}"/>
          </ac:spMkLst>
        </pc:spChg>
      </pc:sldChg>
      <pc:sldChg chg="modSp add mod">
        <pc:chgData name="Lily McAulay" userId="d9ee061f2576c23a" providerId="LiveId" clId="{C6E18E56-2669-4A65-B6D8-DF1D653F08AA}" dt="2025-01-17T11:51:38.438" v="4301" actId="20577"/>
        <pc:sldMkLst>
          <pc:docMk/>
          <pc:sldMk cId="3794784094" sldId="281"/>
        </pc:sldMkLst>
        <pc:spChg chg="mod">
          <ac:chgData name="Lily McAulay" userId="d9ee061f2576c23a" providerId="LiveId" clId="{C6E18E56-2669-4A65-B6D8-DF1D653F08AA}" dt="2025-01-17T11:51:38.438" v="4301" actId="20577"/>
          <ac:spMkLst>
            <pc:docMk/>
            <pc:sldMk cId="3794784094" sldId="281"/>
            <ac:spMk id="3" creationId="{9D1D3054-CFFE-E61E-FF13-7BA8DC3D31CF}"/>
          </ac:spMkLst>
        </pc:spChg>
        <pc:spChg chg="mod">
          <ac:chgData name="Lily McAulay" userId="d9ee061f2576c23a" providerId="LiveId" clId="{C6E18E56-2669-4A65-B6D8-DF1D653F08AA}" dt="2025-01-17T11:40:38.717" v="3926" actId="27636"/>
          <ac:spMkLst>
            <pc:docMk/>
            <pc:sldMk cId="3794784094" sldId="281"/>
            <ac:spMk id="4" creationId="{3B9B3B5B-A942-FD3D-30D7-19821AC963F5}"/>
          </ac:spMkLst>
        </pc:spChg>
      </pc:sldChg>
      <pc:sldChg chg="delSp add del setBg delDesignElem">
        <pc:chgData name="Lily McAulay" userId="d9ee061f2576c23a" providerId="LiveId" clId="{C6E18E56-2669-4A65-B6D8-DF1D653F08AA}" dt="2025-01-17T11:42:18.766" v="4035" actId="2696"/>
        <pc:sldMkLst>
          <pc:docMk/>
          <pc:sldMk cId="2378850634" sldId="282"/>
        </pc:sldMkLst>
        <pc:spChg chg="del">
          <ac:chgData name="Lily McAulay" userId="d9ee061f2576c23a" providerId="LiveId" clId="{C6E18E56-2669-4A65-B6D8-DF1D653F08AA}" dt="2025-01-17T11:42:08.324" v="4034"/>
          <ac:spMkLst>
            <pc:docMk/>
            <pc:sldMk cId="2378850634" sldId="282"/>
            <ac:spMk id="8" creationId="{8B623620-BF9C-DE36-9BC7-56B2ACDDF040}"/>
          </ac:spMkLst>
        </pc:spChg>
        <pc:spChg chg="del">
          <ac:chgData name="Lily McAulay" userId="d9ee061f2576c23a" providerId="LiveId" clId="{C6E18E56-2669-4A65-B6D8-DF1D653F08AA}" dt="2025-01-17T11:42:08.324" v="4034"/>
          <ac:spMkLst>
            <pc:docMk/>
            <pc:sldMk cId="2378850634" sldId="282"/>
            <ac:spMk id="10" creationId="{73F27DBB-9AD0-D26F-BC0B-857700B9B5A9}"/>
          </ac:spMkLst>
        </pc:spChg>
        <pc:spChg chg="del">
          <ac:chgData name="Lily McAulay" userId="d9ee061f2576c23a" providerId="LiveId" clId="{C6E18E56-2669-4A65-B6D8-DF1D653F08AA}" dt="2025-01-17T11:42:08.324" v="4034"/>
          <ac:spMkLst>
            <pc:docMk/>
            <pc:sldMk cId="2378850634" sldId="282"/>
            <ac:spMk id="12" creationId="{12DBCBB5-72AD-BC84-6AC8-A87CD203B493}"/>
          </ac:spMkLst>
        </pc:spChg>
        <pc:grpChg chg="del">
          <ac:chgData name="Lily McAulay" userId="d9ee061f2576c23a" providerId="LiveId" clId="{C6E18E56-2669-4A65-B6D8-DF1D653F08AA}" dt="2025-01-17T11:42:08.324" v="4034"/>
          <ac:grpSpMkLst>
            <pc:docMk/>
            <pc:sldMk cId="2378850634" sldId="282"/>
            <ac:grpSpMk id="14" creationId="{529D3BC9-03D0-6D55-42AF-0962DBEB9A32}"/>
          </ac:grpSpMkLst>
        </pc:grpChg>
        <pc:grpChg chg="del">
          <ac:chgData name="Lily McAulay" userId="d9ee061f2576c23a" providerId="LiveId" clId="{C6E18E56-2669-4A65-B6D8-DF1D653F08AA}" dt="2025-01-17T11:42:08.324" v="4034"/>
          <ac:grpSpMkLst>
            <pc:docMk/>
            <pc:sldMk cId="2378850634" sldId="282"/>
            <ac:grpSpMk id="23" creationId="{2396A438-D709-AB06-4907-808EA5C2F05A}"/>
          </ac:grpSpMkLst>
        </pc:grpChg>
        <pc:grpChg chg="del">
          <ac:chgData name="Lily McAulay" userId="d9ee061f2576c23a" providerId="LiveId" clId="{C6E18E56-2669-4A65-B6D8-DF1D653F08AA}" dt="2025-01-17T11:42:08.324" v="4034"/>
          <ac:grpSpMkLst>
            <pc:docMk/>
            <pc:sldMk cId="2378850634" sldId="282"/>
            <ac:grpSpMk id="29" creationId="{D742D70A-C2FF-0946-9B2E-2A1A8D3E56DC}"/>
          </ac:grpSpMkLst>
        </pc:grpChg>
      </pc:sldChg>
      <pc:sldChg chg="modSp add mod ord">
        <pc:chgData name="Lily McAulay" userId="d9ee061f2576c23a" providerId="LiveId" clId="{C6E18E56-2669-4A65-B6D8-DF1D653F08AA}" dt="2025-01-17T11:42:45.429" v="4068" actId="20577"/>
        <pc:sldMkLst>
          <pc:docMk/>
          <pc:sldMk cId="3867827997" sldId="282"/>
        </pc:sldMkLst>
        <pc:spChg chg="mod">
          <ac:chgData name="Lily McAulay" userId="d9ee061f2576c23a" providerId="LiveId" clId="{C6E18E56-2669-4A65-B6D8-DF1D653F08AA}" dt="2025-01-17T11:42:45.429" v="4068" actId="20577"/>
          <ac:spMkLst>
            <pc:docMk/>
            <pc:sldMk cId="3867827997" sldId="282"/>
            <ac:spMk id="3" creationId="{1194FA50-723A-14AD-8962-E11610F8C646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3.png"/><Relationship Id="rId4" Type="http://schemas.openxmlformats.org/officeDocument/2006/relationships/image" Target="../media/image4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13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12" Type="http://schemas.openxmlformats.org/officeDocument/2006/relationships/image" Target="../media/image25.svg"/><Relationship Id="rId2" Type="http://schemas.openxmlformats.org/officeDocument/2006/relationships/image" Target="../media/image15.svg"/><Relationship Id="rId1" Type="http://schemas.openxmlformats.org/officeDocument/2006/relationships/image" Target="../media/image11.png"/><Relationship Id="rId6" Type="http://schemas.openxmlformats.org/officeDocument/2006/relationships/image" Target="../media/image19.svg"/><Relationship Id="rId11" Type="http://schemas.openxmlformats.org/officeDocument/2006/relationships/image" Target="../media/image16.png"/><Relationship Id="rId5" Type="http://schemas.openxmlformats.org/officeDocument/2006/relationships/image" Target="../media/image13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15.png"/><Relationship Id="rId14" Type="http://schemas.openxmlformats.org/officeDocument/2006/relationships/image" Target="../media/image2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3.png"/><Relationship Id="rId4" Type="http://schemas.openxmlformats.org/officeDocument/2006/relationships/image" Target="../media/image4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13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12" Type="http://schemas.openxmlformats.org/officeDocument/2006/relationships/image" Target="../media/image25.svg"/><Relationship Id="rId2" Type="http://schemas.openxmlformats.org/officeDocument/2006/relationships/image" Target="../media/image15.svg"/><Relationship Id="rId1" Type="http://schemas.openxmlformats.org/officeDocument/2006/relationships/image" Target="../media/image11.png"/><Relationship Id="rId6" Type="http://schemas.openxmlformats.org/officeDocument/2006/relationships/image" Target="../media/image19.svg"/><Relationship Id="rId11" Type="http://schemas.openxmlformats.org/officeDocument/2006/relationships/image" Target="../media/image16.png"/><Relationship Id="rId5" Type="http://schemas.openxmlformats.org/officeDocument/2006/relationships/image" Target="../media/image13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15.png"/><Relationship Id="rId14" Type="http://schemas.openxmlformats.org/officeDocument/2006/relationships/image" Target="../media/image2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F37CC4-5857-470C-97AF-20EF3B102F15}" type="doc">
      <dgm:prSet loTypeId="urn:microsoft.com/office/officeart/2018/2/layout/IconVerticalSolidList" loCatId="icon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6C10E6D-5130-4AC6-BD16-E4A371C3A1B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1. Develop an understanding of Oracy and why it matters. </a:t>
          </a:r>
          <a:endParaRPr lang="en-US" dirty="0"/>
        </a:p>
      </dgm:t>
    </dgm:pt>
    <dgm:pt modelId="{B842E50C-2461-42A4-AD09-22BC64B25E66}" type="parTrans" cxnId="{434200FF-5C6D-41C5-A237-56C468381656}">
      <dgm:prSet/>
      <dgm:spPr/>
      <dgm:t>
        <a:bodyPr/>
        <a:lstStyle/>
        <a:p>
          <a:endParaRPr lang="en-US"/>
        </a:p>
      </dgm:t>
    </dgm:pt>
    <dgm:pt modelId="{7AA83C46-BBBC-4C63-8A38-C32F26CAC15F}" type="sibTrans" cxnId="{434200FF-5C6D-41C5-A237-56C468381656}">
      <dgm:prSet phldrT="01" phldr="0"/>
      <dgm:spPr/>
      <dgm:t>
        <a:bodyPr/>
        <a:lstStyle/>
        <a:p>
          <a:endParaRPr lang="en-US"/>
        </a:p>
      </dgm:t>
    </dgm:pt>
    <dgm:pt modelId="{17388DB7-363D-4AB0-83E9-55AC559365A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2. Understand how we are increasing the quality and impact of pupil-to-pupil and teacher-pupil spoken interactions in lessons.</a:t>
          </a:r>
          <a:endParaRPr lang="en-US" dirty="0"/>
        </a:p>
      </dgm:t>
    </dgm:pt>
    <dgm:pt modelId="{695F8F53-D4B2-4C45-8F6C-AF91B97A16C0}" type="parTrans" cxnId="{FE3573FC-1E33-4F45-9C6B-71028100251C}">
      <dgm:prSet/>
      <dgm:spPr/>
      <dgm:t>
        <a:bodyPr/>
        <a:lstStyle/>
        <a:p>
          <a:endParaRPr lang="en-US"/>
        </a:p>
      </dgm:t>
    </dgm:pt>
    <dgm:pt modelId="{BD869372-1231-4E5B-B2F8-FB43EAAEA9F9}" type="sibTrans" cxnId="{FE3573FC-1E33-4F45-9C6B-71028100251C}">
      <dgm:prSet phldrT="02" phldr="0"/>
      <dgm:spPr/>
      <dgm:t>
        <a:bodyPr/>
        <a:lstStyle/>
        <a:p>
          <a:endParaRPr lang="en-US"/>
        </a:p>
      </dgm:t>
    </dgm:pt>
    <dgm:pt modelId="{BB52C744-C36A-4CD2-965F-80C5065DFBC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3. Take aways.</a:t>
          </a:r>
          <a:endParaRPr lang="en-US" dirty="0"/>
        </a:p>
      </dgm:t>
    </dgm:pt>
    <dgm:pt modelId="{78DA8DE6-215F-4EF2-8130-52EDF47DAE07}" type="parTrans" cxnId="{DE450B57-6AE9-44D6-81E2-AE38C155A195}">
      <dgm:prSet/>
      <dgm:spPr/>
      <dgm:t>
        <a:bodyPr/>
        <a:lstStyle/>
        <a:p>
          <a:endParaRPr lang="en-US"/>
        </a:p>
      </dgm:t>
    </dgm:pt>
    <dgm:pt modelId="{3EA456E6-7287-4E9D-B8A0-E7C7C750B52E}" type="sibTrans" cxnId="{DE450B57-6AE9-44D6-81E2-AE38C155A195}">
      <dgm:prSet phldrT="03" phldr="0"/>
      <dgm:spPr/>
      <dgm:t>
        <a:bodyPr/>
        <a:lstStyle/>
        <a:p>
          <a:endParaRPr lang="en-US"/>
        </a:p>
      </dgm:t>
    </dgm:pt>
    <dgm:pt modelId="{4AC68A82-29D4-4F80-B0C9-E3A3DBAD19B9}" type="pres">
      <dgm:prSet presAssocID="{EDF37CC4-5857-470C-97AF-20EF3B102F15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FB7104F-1F31-4FB0-9CB8-9C8C9B28C7E7}" type="pres">
      <dgm:prSet presAssocID="{06C10E6D-5130-4AC6-BD16-E4A371C3A1BF}" presName="compNode" presStyleCnt="0"/>
      <dgm:spPr/>
    </dgm:pt>
    <dgm:pt modelId="{A1EE00FF-3676-4ACA-8141-81C60B5D5D10}" type="pres">
      <dgm:prSet presAssocID="{06C10E6D-5130-4AC6-BD16-E4A371C3A1BF}" presName="bgRect" presStyleLbl="bgShp" presStyleIdx="0" presStyleCnt="3"/>
      <dgm:spPr/>
    </dgm:pt>
    <dgm:pt modelId="{73B5AADB-6E78-4F5E-84F7-777936CB6EEB}" type="pres">
      <dgm:prSet presAssocID="{06C10E6D-5130-4AC6-BD16-E4A371C3A1BF}" presName="iconRect" presStyleLbl="node1" presStyleIdx="0" presStyleCnt="3"/>
      <dgm:spPr>
        <a:blipFill>
          <a:blip xmlns:r="http://schemas.openxmlformats.org/officeDocument/2006/relationships" r:embed="rId1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D70547D3-2D90-4E57-ACFF-EDE3EC0DF7A7}" type="pres">
      <dgm:prSet presAssocID="{06C10E6D-5130-4AC6-BD16-E4A371C3A1BF}" presName="spaceRect" presStyleCnt="0"/>
      <dgm:spPr/>
    </dgm:pt>
    <dgm:pt modelId="{7D1E7542-0172-4BFD-BB09-77BB5AE34EBF}" type="pres">
      <dgm:prSet presAssocID="{06C10E6D-5130-4AC6-BD16-E4A371C3A1BF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30AA53F6-E001-46CD-ADE0-265D09FB5B04}" type="pres">
      <dgm:prSet presAssocID="{7AA83C46-BBBC-4C63-8A38-C32F26CAC15F}" presName="sibTrans" presStyleCnt="0"/>
      <dgm:spPr/>
    </dgm:pt>
    <dgm:pt modelId="{44C8A401-53E0-49F5-A454-6920FD27885A}" type="pres">
      <dgm:prSet presAssocID="{17388DB7-363D-4AB0-83E9-55AC559365A0}" presName="compNode" presStyleCnt="0"/>
      <dgm:spPr/>
    </dgm:pt>
    <dgm:pt modelId="{9B8700AF-7630-44F9-81A5-536ADD335B6E}" type="pres">
      <dgm:prSet presAssocID="{17388DB7-363D-4AB0-83E9-55AC559365A0}" presName="bgRect" presStyleLbl="bgShp" presStyleIdx="1" presStyleCnt="3"/>
      <dgm:spPr/>
    </dgm:pt>
    <dgm:pt modelId="{F1B1674E-D6C4-4D92-A233-D1CE12FCDB68}" type="pres">
      <dgm:prSet presAssocID="{17388DB7-363D-4AB0-83E9-55AC559365A0}" presName="iconRect" presStyleLbl="node1" presStyleIdx="1" presStyleCnt="3"/>
      <dgm:spPr>
        <a:blipFill>
          <a:blip xmlns:r="http://schemas.openxmlformats.org/officeDocument/2006/relationships"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109FEA08-3613-4FF2-A17D-181D2F54700D}" type="pres">
      <dgm:prSet presAssocID="{17388DB7-363D-4AB0-83E9-55AC559365A0}" presName="spaceRect" presStyleCnt="0"/>
      <dgm:spPr/>
    </dgm:pt>
    <dgm:pt modelId="{6B8561C9-14DC-4737-B2DD-2B0C7E114619}" type="pres">
      <dgm:prSet presAssocID="{17388DB7-363D-4AB0-83E9-55AC559365A0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3B4023C-FF65-470B-ADB1-2D713CF29CFD}" type="pres">
      <dgm:prSet presAssocID="{BD869372-1231-4E5B-B2F8-FB43EAAEA9F9}" presName="sibTrans" presStyleCnt="0"/>
      <dgm:spPr/>
    </dgm:pt>
    <dgm:pt modelId="{08B4AA8B-86F9-4982-BE18-063972F1CB03}" type="pres">
      <dgm:prSet presAssocID="{BB52C744-C36A-4CD2-965F-80C5065DFBC3}" presName="compNode" presStyleCnt="0"/>
      <dgm:spPr/>
    </dgm:pt>
    <dgm:pt modelId="{4EEDBBA5-0CAD-4C6E-B14D-3E82F95C16D6}" type="pres">
      <dgm:prSet presAssocID="{BB52C744-C36A-4CD2-965F-80C5065DFBC3}" presName="bgRect" presStyleLbl="bgShp" presStyleIdx="2" presStyleCnt="3"/>
      <dgm:spPr/>
    </dgm:pt>
    <dgm:pt modelId="{8AE305D3-C282-4042-B523-CEF914DE1D1B}" type="pres">
      <dgm:prSet presAssocID="{BB52C744-C36A-4CD2-965F-80C5065DFBC3}" presName="iconRect" presStyleLbl="node1" presStyleIdx="2" presStyleCnt="3"/>
      <dgm:spPr>
        <a:blipFill>
          <a:blip xmlns:r="http://schemas.openxmlformats.org/officeDocument/2006/relationships"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ouse"/>
        </a:ext>
      </dgm:extLst>
    </dgm:pt>
    <dgm:pt modelId="{70C546CB-4803-489A-918C-4106EF096EC3}" type="pres">
      <dgm:prSet presAssocID="{BB52C744-C36A-4CD2-965F-80C5065DFBC3}" presName="spaceRect" presStyleCnt="0"/>
      <dgm:spPr/>
    </dgm:pt>
    <dgm:pt modelId="{19D3B1D0-EC78-4FDE-8682-312548EA577B}" type="pres">
      <dgm:prSet presAssocID="{BB52C744-C36A-4CD2-965F-80C5065DFBC3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FE3573FC-1E33-4F45-9C6B-71028100251C}" srcId="{EDF37CC4-5857-470C-97AF-20EF3B102F15}" destId="{17388DB7-363D-4AB0-83E9-55AC559365A0}" srcOrd="1" destOrd="0" parTransId="{695F8F53-D4B2-4C45-8F6C-AF91B97A16C0}" sibTransId="{BD869372-1231-4E5B-B2F8-FB43EAAEA9F9}"/>
    <dgm:cxn modelId="{F0D25C6F-3417-4BFC-9591-9EA84F971055}" type="presOf" srcId="{06C10E6D-5130-4AC6-BD16-E4A371C3A1BF}" destId="{7D1E7542-0172-4BFD-BB09-77BB5AE34EBF}" srcOrd="0" destOrd="0" presId="urn:microsoft.com/office/officeart/2018/2/layout/IconVerticalSolidList"/>
    <dgm:cxn modelId="{D89A0337-207B-48D1-BB1D-E08A232BF2F2}" type="presOf" srcId="{EDF37CC4-5857-470C-97AF-20EF3B102F15}" destId="{4AC68A82-29D4-4F80-B0C9-E3A3DBAD19B9}" srcOrd="0" destOrd="0" presId="urn:microsoft.com/office/officeart/2018/2/layout/IconVerticalSolidList"/>
    <dgm:cxn modelId="{434200FF-5C6D-41C5-A237-56C468381656}" srcId="{EDF37CC4-5857-470C-97AF-20EF3B102F15}" destId="{06C10E6D-5130-4AC6-BD16-E4A371C3A1BF}" srcOrd="0" destOrd="0" parTransId="{B842E50C-2461-42A4-AD09-22BC64B25E66}" sibTransId="{7AA83C46-BBBC-4C63-8A38-C32F26CAC15F}"/>
    <dgm:cxn modelId="{D7511E96-F6BD-4A64-A1DE-08270CEFA085}" type="presOf" srcId="{BB52C744-C36A-4CD2-965F-80C5065DFBC3}" destId="{19D3B1D0-EC78-4FDE-8682-312548EA577B}" srcOrd="0" destOrd="0" presId="urn:microsoft.com/office/officeart/2018/2/layout/IconVerticalSolidList"/>
    <dgm:cxn modelId="{DE450B57-6AE9-44D6-81E2-AE38C155A195}" srcId="{EDF37CC4-5857-470C-97AF-20EF3B102F15}" destId="{BB52C744-C36A-4CD2-965F-80C5065DFBC3}" srcOrd="2" destOrd="0" parTransId="{78DA8DE6-215F-4EF2-8130-52EDF47DAE07}" sibTransId="{3EA456E6-7287-4E9D-B8A0-E7C7C750B52E}"/>
    <dgm:cxn modelId="{058093F6-9520-4874-8F30-2F4E4B7485E7}" type="presOf" srcId="{17388DB7-363D-4AB0-83E9-55AC559365A0}" destId="{6B8561C9-14DC-4737-B2DD-2B0C7E114619}" srcOrd="0" destOrd="0" presId="urn:microsoft.com/office/officeart/2018/2/layout/IconVerticalSolidList"/>
    <dgm:cxn modelId="{C803A611-0A64-4654-9956-CD61B5328E68}" type="presParOf" srcId="{4AC68A82-29D4-4F80-B0C9-E3A3DBAD19B9}" destId="{5FB7104F-1F31-4FB0-9CB8-9C8C9B28C7E7}" srcOrd="0" destOrd="0" presId="urn:microsoft.com/office/officeart/2018/2/layout/IconVerticalSolidList"/>
    <dgm:cxn modelId="{8A0B3EF5-F7A5-4ED6-AAEA-68E0E84F85B0}" type="presParOf" srcId="{5FB7104F-1F31-4FB0-9CB8-9C8C9B28C7E7}" destId="{A1EE00FF-3676-4ACA-8141-81C60B5D5D10}" srcOrd="0" destOrd="0" presId="urn:microsoft.com/office/officeart/2018/2/layout/IconVerticalSolidList"/>
    <dgm:cxn modelId="{260BFA3D-3366-4313-A8B9-83586331BE23}" type="presParOf" srcId="{5FB7104F-1F31-4FB0-9CB8-9C8C9B28C7E7}" destId="{73B5AADB-6E78-4F5E-84F7-777936CB6EEB}" srcOrd="1" destOrd="0" presId="urn:microsoft.com/office/officeart/2018/2/layout/IconVerticalSolidList"/>
    <dgm:cxn modelId="{21B01C80-4F7E-4FF7-B6ED-7CB118A99F8C}" type="presParOf" srcId="{5FB7104F-1F31-4FB0-9CB8-9C8C9B28C7E7}" destId="{D70547D3-2D90-4E57-ACFF-EDE3EC0DF7A7}" srcOrd="2" destOrd="0" presId="urn:microsoft.com/office/officeart/2018/2/layout/IconVerticalSolidList"/>
    <dgm:cxn modelId="{88F33FB6-731D-45D1-96C6-BEB57498B559}" type="presParOf" srcId="{5FB7104F-1F31-4FB0-9CB8-9C8C9B28C7E7}" destId="{7D1E7542-0172-4BFD-BB09-77BB5AE34EBF}" srcOrd="3" destOrd="0" presId="urn:microsoft.com/office/officeart/2018/2/layout/IconVerticalSolidList"/>
    <dgm:cxn modelId="{0756B756-8735-425B-8C0F-FEA7047A307B}" type="presParOf" srcId="{4AC68A82-29D4-4F80-B0C9-E3A3DBAD19B9}" destId="{30AA53F6-E001-46CD-ADE0-265D09FB5B04}" srcOrd="1" destOrd="0" presId="urn:microsoft.com/office/officeart/2018/2/layout/IconVerticalSolidList"/>
    <dgm:cxn modelId="{7C1B325E-8525-43C9-80D6-9D081DBBD520}" type="presParOf" srcId="{4AC68A82-29D4-4F80-B0C9-E3A3DBAD19B9}" destId="{44C8A401-53E0-49F5-A454-6920FD27885A}" srcOrd="2" destOrd="0" presId="urn:microsoft.com/office/officeart/2018/2/layout/IconVerticalSolidList"/>
    <dgm:cxn modelId="{2C62ED9C-7A6D-4596-8837-C282465F2AFD}" type="presParOf" srcId="{44C8A401-53E0-49F5-A454-6920FD27885A}" destId="{9B8700AF-7630-44F9-81A5-536ADD335B6E}" srcOrd="0" destOrd="0" presId="urn:microsoft.com/office/officeart/2018/2/layout/IconVerticalSolidList"/>
    <dgm:cxn modelId="{CF82E342-730E-478B-BA32-A28517468075}" type="presParOf" srcId="{44C8A401-53E0-49F5-A454-6920FD27885A}" destId="{F1B1674E-D6C4-4D92-A233-D1CE12FCDB68}" srcOrd="1" destOrd="0" presId="urn:microsoft.com/office/officeart/2018/2/layout/IconVerticalSolidList"/>
    <dgm:cxn modelId="{EBC000DA-A05D-45E1-BD1D-B6B61AA47377}" type="presParOf" srcId="{44C8A401-53E0-49F5-A454-6920FD27885A}" destId="{109FEA08-3613-4FF2-A17D-181D2F54700D}" srcOrd="2" destOrd="0" presId="urn:microsoft.com/office/officeart/2018/2/layout/IconVerticalSolidList"/>
    <dgm:cxn modelId="{D0194FE2-C3B0-4AC0-ABF1-60958CDDADDF}" type="presParOf" srcId="{44C8A401-53E0-49F5-A454-6920FD27885A}" destId="{6B8561C9-14DC-4737-B2DD-2B0C7E114619}" srcOrd="3" destOrd="0" presId="urn:microsoft.com/office/officeart/2018/2/layout/IconVerticalSolidList"/>
    <dgm:cxn modelId="{86CF78E5-0334-444A-A0AF-9AA2B1E7C0F2}" type="presParOf" srcId="{4AC68A82-29D4-4F80-B0C9-E3A3DBAD19B9}" destId="{93B4023C-FF65-470B-ADB1-2D713CF29CFD}" srcOrd="3" destOrd="0" presId="urn:microsoft.com/office/officeart/2018/2/layout/IconVerticalSolidList"/>
    <dgm:cxn modelId="{F35B7E42-59FB-4ACF-BC6C-142BE9EB9C03}" type="presParOf" srcId="{4AC68A82-29D4-4F80-B0C9-E3A3DBAD19B9}" destId="{08B4AA8B-86F9-4982-BE18-063972F1CB03}" srcOrd="4" destOrd="0" presId="urn:microsoft.com/office/officeart/2018/2/layout/IconVerticalSolidList"/>
    <dgm:cxn modelId="{72A2D0C2-7238-47F0-8301-C4DEC8409508}" type="presParOf" srcId="{08B4AA8B-86F9-4982-BE18-063972F1CB03}" destId="{4EEDBBA5-0CAD-4C6E-B14D-3E82F95C16D6}" srcOrd="0" destOrd="0" presId="urn:microsoft.com/office/officeart/2018/2/layout/IconVerticalSolidList"/>
    <dgm:cxn modelId="{11F824F5-A045-4A4F-8289-FBE651711E4B}" type="presParOf" srcId="{08B4AA8B-86F9-4982-BE18-063972F1CB03}" destId="{8AE305D3-C282-4042-B523-CEF914DE1D1B}" srcOrd="1" destOrd="0" presId="urn:microsoft.com/office/officeart/2018/2/layout/IconVerticalSolidList"/>
    <dgm:cxn modelId="{31562549-4C3A-4824-93E0-FFD0837AA904}" type="presParOf" srcId="{08B4AA8B-86F9-4982-BE18-063972F1CB03}" destId="{70C546CB-4803-489A-918C-4106EF096EC3}" srcOrd="2" destOrd="0" presId="urn:microsoft.com/office/officeart/2018/2/layout/IconVerticalSolidList"/>
    <dgm:cxn modelId="{5C97B133-5F5D-4E0B-85FD-F9E523994676}" type="presParOf" srcId="{08B4AA8B-86F9-4982-BE18-063972F1CB03}" destId="{19D3B1D0-EC78-4FDE-8682-312548EA577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82CE2C-0B27-4FFF-9FA0-9DB638FFE524}" type="doc">
      <dgm:prSet loTypeId="urn:microsoft.com/office/officeart/2018/2/layout/IconVerticalSolidList" loCatId="icon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7B20D92-DF6F-455E-A2D9-CEDC630A139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dirty="0"/>
            <a:t>We will share what we know with each other.</a:t>
          </a:r>
          <a:endParaRPr lang="en-US" dirty="0"/>
        </a:p>
      </dgm:t>
    </dgm:pt>
    <dgm:pt modelId="{1BC041F4-BD0B-4E71-A473-A9DA2791F3FD}" type="parTrans" cxnId="{F03B0D12-60C1-4D4B-8E1A-280B3F969C8E}">
      <dgm:prSet/>
      <dgm:spPr/>
      <dgm:t>
        <a:bodyPr/>
        <a:lstStyle/>
        <a:p>
          <a:endParaRPr lang="en-US"/>
        </a:p>
      </dgm:t>
    </dgm:pt>
    <dgm:pt modelId="{455E8829-203B-4420-A918-AEC9DE58C8D0}" type="sibTrans" cxnId="{F03B0D12-60C1-4D4B-8E1A-280B3F969C8E}">
      <dgm:prSet/>
      <dgm:spPr/>
      <dgm:t>
        <a:bodyPr/>
        <a:lstStyle/>
        <a:p>
          <a:endParaRPr lang="en-US"/>
        </a:p>
      </dgm:t>
    </dgm:pt>
    <dgm:pt modelId="{176C1339-CAEE-408A-97FF-E0D85371766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dirty="0"/>
            <a:t>We will respect everyone’s opinions and ideas.</a:t>
          </a:r>
          <a:endParaRPr lang="en-US" dirty="0"/>
        </a:p>
      </dgm:t>
    </dgm:pt>
    <dgm:pt modelId="{7AB8CCB8-AEE7-4205-B23A-407D9D8410D0}" type="parTrans" cxnId="{8E89ACD9-29A0-481F-92DD-8D2E9C9EFF92}">
      <dgm:prSet/>
      <dgm:spPr/>
      <dgm:t>
        <a:bodyPr/>
        <a:lstStyle/>
        <a:p>
          <a:endParaRPr lang="en-US"/>
        </a:p>
      </dgm:t>
    </dgm:pt>
    <dgm:pt modelId="{2BB60FE7-AE23-4C33-BCF9-571C355DA747}" type="sibTrans" cxnId="{8E89ACD9-29A0-481F-92DD-8D2E9C9EFF92}">
      <dgm:prSet/>
      <dgm:spPr/>
      <dgm:t>
        <a:bodyPr/>
        <a:lstStyle/>
        <a:p>
          <a:endParaRPr lang="en-US"/>
        </a:p>
      </dgm:t>
    </dgm:pt>
    <dgm:pt modelId="{40871565-6620-4D91-BC6D-79C78792ADF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dirty="0"/>
            <a:t>We will listen carefully to others and consider what we hear.</a:t>
          </a:r>
          <a:endParaRPr lang="en-US" dirty="0"/>
        </a:p>
      </dgm:t>
    </dgm:pt>
    <dgm:pt modelId="{8D99D4D2-A2DA-4736-A23E-296F39E1B945}" type="parTrans" cxnId="{E5E5A195-9071-4CC7-8461-379196340219}">
      <dgm:prSet/>
      <dgm:spPr/>
      <dgm:t>
        <a:bodyPr/>
        <a:lstStyle/>
        <a:p>
          <a:endParaRPr lang="en-US"/>
        </a:p>
      </dgm:t>
    </dgm:pt>
    <dgm:pt modelId="{C11DEEE9-BCE5-4E52-9581-DFDD7462D257}" type="sibTrans" cxnId="{E5E5A195-9071-4CC7-8461-379196340219}">
      <dgm:prSet/>
      <dgm:spPr/>
      <dgm:t>
        <a:bodyPr/>
        <a:lstStyle/>
        <a:p>
          <a:endParaRPr lang="en-US"/>
        </a:p>
      </dgm:t>
    </dgm:pt>
    <dgm:pt modelId="{77001CF8-85A7-4999-8EF0-BCB4DF551DF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dirty="0"/>
            <a:t>We will try and give reasons for what we say.</a:t>
          </a:r>
          <a:endParaRPr lang="en-US" dirty="0"/>
        </a:p>
      </dgm:t>
    </dgm:pt>
    <dgm:pt modelId="{2C88BC0A-1A7A-4922-BC92-27F3843D6356}" type="parTrans" cxnId="{9D4D8E57-5CAD-469E-9FF3-596643437288}">
      <dgm:prSet/>
      <dgm:spPr/>
      <dgm:t>
        <a:bodyPr/>
        <a:lstStyle/>
        <a:p>
          <a:endParaRPr lang="en-US"/>
        </a:p>
      </dgm:t>
    </dgm:pt>
    <dgm:pt modelId="{A56A98D0-4771-42A6-A367-AD83DCA9CC81}" type="sibTrans" cxnId="{9D4D8E57-5CAD-469E-9FF3-596643437288}">
      <dgm:prSet/>
      <dgm:spPr/>
      <dgm:t>
        <a:bodyPr/>
        <a:lstStyle/>
        <a:p>
          <a:endParaRPr lang="en-US"/>
        </a:p>
      </dgm:t>
    </dgm:pt>
    <dgm:pt modelId="{79BBDB8C-A0C2-4EBC-9340-79F1DE2FE6B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dirty="0"/>
            <a:t>We will show we are listening by tracking each other.</a:t>
          </a:r>
          <a:endParaRPr lang="en-US" dirty="0"/>
        </a:p>
      </dgm:t>
    </dgm:pt>
    <dgm:pt modelId="{0CB6B63B-9B95-4552-BAA4-A1AB1064BC1C}" type="parTrans" cxnId="{27A5258F-2D93-407E-9936-AEEC1BA3D64C}">
      <dgm:prSet/>
      <dgm:spPr/>
      <dgm:t>
        <a:bodyPr/>
        <a:lstStyle/>
        <a:p>
          <a:endParaRPr lang="en-US"/>
        </a:p>
      </dgm:t>
    </dgm:pt>
    <dgm:pt modelId="{68CB7F5A-0815-42F0-91EB-F35943C8C8F5}" type="sibTrans" cxnId="{27A5258F-2D93-407E-9936-AEEC1BA3D64C}">
      <dgm:prSet/>
      <dgm:spPr/>
      <dgm:t>
        <a:bodyPr/>
        <a:lstStyle/>
        <a:p>
          <a:endParaRPr lang="en-US"/>
        </a:p>
      </dgm:t>
    </dgm:pt>
    <dgm:pt modelId="{92F5122C-1EC7-4A2A-A91F-7C54F013F44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dirty="0"/>
            <a:t>We will encourage everyone to contribute.</a:t>
          </a:r>
          <a:endParaRPr lang="en-US" dirty="0"/>
        </a:p>
      </dgm:t>
    </dgm:pt>
    <dgm:pt modelId="{9381AD89-FCBB-418E-8F7D-664BC39A9E78}" type="parTrans" cxnId="{E3EEAB60-7678-4D41-BCE4-1474CE0FDB6C}">
      <dgm:prSet/>
      <dgm:spPr/>
      <dgm:t>
        <a:bodyPr/>
        <a:lstStyle/>
        <a:p>
          <a:endParaRPr lang="en-US"/>
        </a:p>
      </dgm:t>
    </dgm:pt>
    <dgm:pt modelId="{5549AEE6-A8D4-4577-AFCA-F8174FB4A883}" type="sibTrans" cxnId="{E3EEAB60-7678-4D41-BCE4-1474CE0FDB6C}">
      <dgm:prSet/>
      <dgm:spPr/>
      <dgm:t>
        <a:bodyPr/>
        <a:lstStyle/>
        <a:p>
          <a:endParaRPr lang="en-US"/>
        </a:p>
      </dgm:t>
    </dgm:pt>
    <dgm:pt modelId="{0AF9C0ED-0DC8-4E47-A37B-03549D003BB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We will challenge</a:t>
          </a:r>
          <a:r>
            <a:rPr lang="en-US" baseline="0" dirty="0"/>
            <a:t> one another politely and respectfully.</a:t>
          </a:r>
          <a:endParaRPr lang="en-US" dirty="0"/>
        </a:p>
      </dgm:t>
    </dgm:pt>
    <dgm:pt modelId="{6A7B3A41-B7C2-4F50-8495-C33A2CDE1C69}" type="parTrans" cxnId="{A167CEF2-12C0-4CF4-A854-4E3F7FD08E08}">
      <dgm:prSet/>
      <dgm:spPr/>
      <dgm:t>
        <a:bodyPr/>
        <a:lstStyle/>
        <a:p>
          <a:endParaRPr lang="en-US"/>
        </a:p>
      </dgm:t>
    </dgm:pt>
    <dgm:pt modelId="{BD34DEA5-90F1-4C6D-8FD7-05A43A385ECD}" type="sibTrans" cxnId="{A167CEF2-12C0-4CF4-A854-4E3F7FD08E08}">
      <dgm:prSet/>
      <dgm:spPr/>
      <dgm:t>
        <a:bodyPr/>
        <a:lstStyle/>
        <a:p>
          <a:endParaRPr lang="en-US"/>
        </a:p>
      </dgm:t>
    </dgm:pt>
    <dgm:pt modelId="{97FAC44D-19DC-4F97-92A9-D0A8DC01CD70}" type="pres">
      <dgm:prSet presAssocID="{FA82CE2C-0B27-4FFF-9FA0-9DB638FFE524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40660E6-D425-42F9-96BC-F1380F9ECEF9}" type="pres">
      <dgm:prSet presAssocID="{E7B20D92-DF6F-455E-A2D9-CEDC630A1393}" presName="compNode" presStyleCnt="0"/>
      <dgm:spPr/>
    </dgm:pt>
    <dgm:pt modelId="{CECE7146-B5D6-43C3-BF1B-36FFC12B7229}" type="pres">
      <dgm:prSet presAssocID="{E7B20D92-DF6F-455E-A2D9-CEDC630A1393}" presName="bgRect" presStyleLbl="bgShp" presStyleIdx="0" presStyleCnt="7"/>
      <dgm:spPr/>
    </dgm:pt>
    <dgm:pt modelId="{28FFFB05-5DB8-40C0-8988-FC998BA67828}" type="pres">
      <dgm:prSet presAssocID="{E7B20D92-DF6F-455E-A2D9-CEDC630A1393}" presName="iconRect" presStyleLbl="node1" presStyleIdx="0" presStyleCnt="7"/>
      <dgm:spPr>
        <a:blipFill>
          <a:blip xmlns:r="http://schemas.openxmlformats.org/officeDocument/2006/relationships" r:embed="rId1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hare With Person"/>
        </a:ext>
      </dgm:extLst>
    </dgm:pt>
    <dgm:pt modelId="{0D0F6A5B-865A-4A98-A4BF-189E84046F3C}" type="pres">
      <dgm:prSet presAssocID="{E7B20D92-DF6F-455E-A2D9-CEDC630A1393}" presName="spaceRect" presStyleCnt="0"/>
      <dgm:spPr/>
    </dgm:pt>
    <dgm:pt modelId="{099A5D8D-3F8D-41E3-8F61-127DB8C2EF26}" type="pres">
      <dgm:prSet presAssocID="{E7B20D92-DF6F-455E-A2D9-CEDC630A1393}" presName="parTx" presStyleLbl="revTx" presStyleIdx="0" presStyleCnt="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8F07423A-D604-4012-BB57-C626F38580B9}" type="pres">
      <dgm:prSet presAssocID="{455E8829-203B-4420-A918-AEC9DE58C8D0}" presName="sibTrans" presStyleCnt="0"/>
      <dgm:spPr/>
    </dgm:pt>
    <dgm:pt modelId="{019C5783-0C3F-4BC1-9485-09C2BD4CFA84}" type="pres">
      <dgm:prSet presAssocID="{176C1339-CAEE-408A-97FF-E0D85371766E}" presName="compNode" presStyleCnt="0"/>
      <dgm:spPr/>
    </dgm:pt>
    <dgm:pt modelId="{9B07FF38-2C6C-45C8-9AA9-E728AF81FC46}" type="pres">
      <dgm:prSet presAssocID="{176C1339-CAEE-408A-97FF-E0D85371766E}" presName="bgRect" presStyleLbl="bgShp" presStyleIdx="1" presStyleCnt="7" custLinFactNeighborX="4108" custLinFactNeighborY="-5738"/>
      <dgm:spPr/>
    </dgm:pt>
    <dgm:pt modelId="{31453279-E2E8-4FEC-8389-16137FCD735C}" type="pres">
      <dgm:prSet presAssocID="{176C1339-CAEE-408A-97FF-E0D85371766E}" presName="iconRect" presStyleLbl="node1" presStyleIdx="1" presStyleCnt="7"/>
      <dgm:spPr>
        <a:blipFill>
          <a:blip xmlns:r="http://schemas.openxmlformats.org/officeDocument/2006/relationships"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4EEFB8BD-5356-4E9F-8D6E-A7C6B110FC8F}" type="pres">
      <dgm:prSet presAssocID="{176C1339-CAEE-408A-97FF-E0D85371766E}" presName="spaceRect" presStyleCnt="0"/>
      <dgm:spPr/>
    </dgm:pt>
    <dgm:pt modelId="{595BEDFE-FABC-47E1-8D3B-42CD20197403}" type="pres">
      <dgm:prSet presAssocID="{176C1339-CAEE-408A-97FF-E0D85371766E}" presName="parTx" presStyleLbl="revTx" presStyleIdx="1" presStyleCnt="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7DB0BE2-2FBF-4EC7-AF56-AAFF95520C71}" type="pres">
      <dgm:prSet presAssocID="{2BB60FE7-AE23-4C33-BCF9-571C355DA747}" presName="sibTrans" presStyleCnt="0"/>
      <dgm:spPr/>
    </dgm:pt>
    <dgm:pt modelId="{C5989513-7B6C-4963-A144-3FC901B7CACD}" type="pres">
      <dgm:prSet presAssocID="{40871565-6620-4D91-BC6D-79C78792ADF2}" presName="compNode" presStyleCnt="0"/>
      <dgm:spPr/>
    </dgm:pt>
    <dgm:pt modelId="{51D38478-0C54-48DD-A3A3-F298814F1B77}" type="pres">
      <dgm:prSet presAssocID="{40871565-6620-4D91-BC6D-79C78792ADF2}" presName="bgRect" presStyleLbl="bgShp" presStyleIdx="2" presStyleCnt="7"/>
      <dgm:spPr/>
    </dgm:pt>
    <dgm:pt modelId="{4B1019F8-E723-4848-AEBB-6C6E06043D69}" type="pres">
      <dgm:prSet presAssocID="{40871565-6620-4D91-BC6D-79C78792ADF2}" presName="iconRect" presStyleLbl="node1" presStyleIdx="2" presStyleCnt="7"/>
      <dgm:spPr>
        <a:blipFill>
          <a:blip xmlns:r="http://schemas.openxmlformats.org/officeDocument/2006/relationships"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eaf"/>
        </a:ext>
      </dgm:extLst>
    </dgm:pt>
    <dgm:pt modelId="{FE5BCF56-EFDB-4972-887B-6B30ECD38C00}" type="pres">
      <dgm:prSet presAssocID="{40871565-6620-4D91-BC6D-79C78792ADF2}" presName="spaceRect" presStyleCnt="0"/>
      <dgm:spPr/>
    </dgm:pt>
    <dgm:pt modelId="{B2E6D564-66EB-4721-BEDB-9F6C3103A949}" type="pres">
      <dgm:prSet presAssocID="{40871565-6620-4D91-BC6D-79C78792ADF2}" presName="parTx" presStyleLbl="revTx" presStyleIdx="2" presStyleCnt="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658B9FC-67F4-4509-9052-2810A4DAFD50}" type="pres">
      <dgm:prSet presAssocID="{C11DEEE9-BCE5-4E52-9581-DFDD7462D257}" presName="sibTrans" presStyleCnt="0"/>
      <dgm:spPr/>
    </dgm:pt>
    <dgm:pt modelId="{1723442A-FEB5-4E71-BA59-E5DE012D509D}" type="pres">
      <dgm:prSet presAssocID="{77001CF8-85A7-4999-8EF0-BCB4DF551DF8}" presName="compNode" presStyleCnt="0"/>
      <dgm:spPr/>
    </dgm:pt>
    <dgm:pt modelId="{383572BE-6A2C-4CD9-B9BB-7C0B7DF91798}" type="pres">
      <dgm:prSet presAssocID="{77001CF8-85A7-4999-8EF0-BCB4DF551DF8}" presName="bgRect" presStyleLbl="bgShp" presStyleIdx="3" presStyleCnt="7"/>
      <dgm:spPr/>
    </dgm:pt>
    <dgm:pt modelId="{E212B405-EDA0-4AE1-9FE9-D58665E8CF98}" type="pres">
      <dgm:prSet presAssocID="{77001CF8-85A7-4999-8EF0-BCB4DF551DF8}" presName="iconRect" presStyleLbl="node1" presStyleIdx="3" presStyleCnt="7"/>
      <dgm:spPr>
        <a:blipFill>
          <a:blip xmlns:r="http://schemas.openxmlformats.org/officeDocument/2006/relationships"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9C34D459-D4E4-438F-BD1F-B6B2839E64E5}" type="pres">
      <dgm:prSet presAssocID="{77001CF8-85A7-4999-8EF0-BCB4DF551DF8}" presName="spaceRect" presStyleCnt="0"/>
      <dgm:spPr/>
    </dgm:pt>
    <dgm:pt modelId="{F00E03B0-A47C-45A7-AD96-7C9FF9427053}" type="pres">
      <dgm:prSet presAssocID="{77001CF8-85A7-4999-8EF0-BCB4DF551DF8}" presName="parTx" presStyleLbl="revTx" presStyleIdx="3" presStyleCnt="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367D6AD7-E03D-4A58-9018-5349185B24C1}" type="pres">
      <dgm:prSet presAssocID="{A56A98D0-4771-42A6-A367-AD83DCA9CC81}" presName="sibTrans" presStyleCnt="0"/>
      <dgm:spPr/>
    </dgm:pt>
    <dgm:pt modelId="{A0056C90-DB9B-48BB-9196-6A9EAF3D169B}" type="pres">
      <dgm:prSet presAssocID="{79BBDB8C-A0C2-4EBC-9340-79F1DE2FE6B5}" presName="compNode" presStyleCnt="0"/>
      <dgm:spPr/>
    </dgm:pt>
    <dgm:pt modelId="{0C2491A7-B4BD-49E5-A343-BD2DF1C24DFC}" type="pres">
      <dgm:prSet presAssocID="{79BBDB8C-A0C2-4EBC-9340-79F1DE2FE6B5}" presName="bgRect" presStyleLbl="bgShp" presStyleIdx="4" presStyleCnt="7"/>
      <dgm:spPr/>
    </dgm:pt>
    <dgm:pt modelId="{605AA3B6-BA6A-4843-9A8A-E2EFB1F5F3E8}" type="pres">
      <dgm:prSet presAssocID="{79BBDB8C-A0C2-4EBC-9340-79F1DE2FE6B5}" presName="iconRect" presStyleLbl="node1" presStyleIdx="4" presStyleCnt="7"/>
      <dgm:spPr>
        <a:blipFill>
          <a:blip xmlns:r="http://schemas.openxmlformats.org/officeDocument/2006/relationships"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Ear"/>
        </a:ext>
      </dgm:extLst>
    </dgm:pt>
    <dgm:pt modelId="{02FF507D-56DF-4ECF-84D9-A915518D4178}" type="pres">
      <dgm:prSet presAssocID="{79BBDB8C-A0C2-4EBC-9340-79F1DE2FE6B5}" presName="spaceRect" presStyleCnt="0"/>
      <dgm:spPr/>
    </dgm:pt>
    <dgm:pt modelId="{AB40F10A-4999-41B2-B9FD-1DA428645ADD}" type="pres">
      <dgm:prSet presAssocID="{79BBDB8C-A0C2-4EBC-9340-79F1DE2FE6B5}" presName="parTx" presStyleLbl="revTx" presStyleIdx="4" presStyleCnt="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B02F1298-7CDD-4C39-B32A-72CDACD03B46}" type="pres">
      <dgm:prSet presAssocID="{68CB7F5A-0815-42F0-91EB-F35943C8C8F5}" presName="sibTrans" presStyleCnt="0"/>
      <dgm:spPr/>
    </dgm:pt>
    <dgm:pt modelId="{74FFB0B1-C2E6-4AFE-A444-793C83E79AC7}" type="pres">
      <dgm:prSet presAssocID="{92F5122C-1EC7-4A2A-A91F-7C54F013F448}" presName="compNode" presStyleCnt="0"/>
      <dgm:spPr/>
    </dgm:pt>
    <dgm:pt modelId="{3DFD4273-7132-49D6-A9C8-BDCC3B4B8013}" type="pres">
      <dgm:prSet presAssocID="{92F5122C-1EC7-4A2A-A91F-7C54F013F448}" presName="bgRect" presStyleLbl="bgShp" presStyleIdx="5" presStyleCnt="7"/>
      <dgm:spPr/>
    </dgm:pt>
    <dgm:pt modelId="{87E1B4AD-EC62-4D65-B57D-AFCD99EB2B88}" type="pres">
      <dgm:prSet presAssocID="{92F5122C-1EC7-4A2A-A91F-7C54F013F448}" presName="iconRect" presStyleLbl="node1" presStyleIdx="5" presStyleCnt="7"/>
      <dgm:spPr>
        <a:blipFill>
          <a:blip xmlns:r="http://schemas.openxmlformats.org/officeDocument/2006/relationships" r:embed="rId11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A905DC37-9E6F-4B9D-A712-E787B4538F1F}" type="pres">
      <dgm:prSet presAssocID="{92F5122C-1EC7-4A2A-A91F-7C54F013F448}" presName="spaceRect" presStyleCnt="0"/>
      <dgm:spPr/>
    </dgm:pt>
    <dgm:pt modelId="{4B4BC1A1-F040-46A8-BC05-1D328A062A44}" type="pres">
      <dgm:prSet presAssocID="{92F5122C-1EC7-4A2A-A91F-7C54F013F448}" presName="parTx" presStyleLbl="revTx" presStyleIdx="5" presStyleCnt="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D85B2097-9220-4C6F-ABD1-4D942963FEF5}" type="pres">
      <dgm:prSet presAssocID="{5549AEE6-A8D4-4577-AFCA-F8174FB4A883}" presName="sibTrans" presStyleCnt="0"/>
      <dgm:spPr/>
    </dgm:pt>
    <dgm:pt modelId="{11C938F4-E886-4ECE-8E6C-15C45F6B606B}" type="pres">
      <dgm:prSet presAssocID="{0AF9C0ED-0DC8-4E47-A37B-03549D003BB3}" presName="compNode" presStyleCnt="0"/>
      <dgm:spPr/>
    </dgm:pt>
    <dgm:pt modelId="{00ACCB5C-6C0F-4B54-9042-4EC41CB2353A}" type="pres">
      <dgm:prSet presAssocID="{0AF9C0ED-0DC8-4E47-A37B-03549D003BB3}" presName="bgRect" presStyleLbl="bgShp" presStyleIdx="6" presStyleCnt="7"/>
      <dgm:spPr/>
    </dgm:pt>
    <dgm:pt modelId="{160579A8-49CC-47DD-AC03-2FE26A7CB793}" type="pres">
      <dgm:prSet presAssocID="{0AF9C0ED-0DC8-4E47-A37B-03549D003BB3}" presName="iconRect" presStyleLbl="node1" presStyleIdx="6" presStyleCnt="7"/>
      <dgm:spPr>
        <a:blipFill>
          <a:blip xmlns:r="http://schemas.openxmlformats.org/officeDocument/2006/relationships" r:embed="rId1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ustomer Review"/>
        </a:ext>
      </dgm:extLst>
    </dgm:pt>
    <dgm:pt modelId="{1794B708-CF7E-4F3C-B852-B39B780EBE62}" type="pres">
      <dgm:prSet presAssocID="{0AF9C0ED-0DC8-4E47-A37B-03549D003BB3}" presName="spaceRect" presStyleCnt="0"/>
      <dgm:spPr/>
    </dgm:pt>
    <dgm:pt modelId="{40C48872-308B-4F89-BD6D-45C06A7CA99B}" type="pres">
      <dgm:prSet presAssocID="{0AF9C0ED-0DC8-4E47-A37B-03549D003BB3}" presName="parTx" presStyleLbl="revTx" presStyleIdx="6" presStyleCnt="7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8E89ACD9-29A0-481F-92DD-8D2E9C9EFF92}" srcId="{FA82CE2C-0B27-4FFF-9FA0-9DB638FFE524}" destId="{176C1339-CAEE-408A-97FF-E0D85371766E}" srcOrd="1" destOrd="0" parTransId="{7AB8CCB8-AEE7-4205-B23A-407D9D8410D0}" sibTransId="{2BB60FE7-AE23-4C33-BCF9-571C355DA747}"/>
    <dgm:cxn modelId="{A167CEF2-12C0-4CF4-A854-4E3F7FD08E08}" srcId="{FA82CE2C-0B27-4FFF-9FA0-9DB638FFE524}" destId="{0AF9C0ED-0DC8-4E47-A37B-03549D003BB3}" srcOrd="6" destOrd="0" parTransId="{6A7B3A41-B7C2-4F50-8495-C33A2CDE1C69}" sibTransId="{BD34DEA5-90F1-4C6D-8FD7-05A43A385ECD}"/>
    <dgm:cxn modelId="{27A5258F-2D93-407E-9936-AEEC1BA3D64C}" srcId="{FA82CE2C-0B27-4FFF-9FA0-9DB638FFE524}" destId="{79BBDB8C-A0C2-4EBC-9340-79F1DE2FE6B5}" srcOrd="4" destOrd="0" parTransId="{0CB6B63B-9B95-4552-BAA4-A1AB1064BC1C}" sibTransId="{68CB7F5A-0815-42F0-91EB-F35943C8C8F5}"/>
    <dgm:cxn modelId="{E5E5A195-9071-4CC7-8461-379196340219}" srcId="{FA82CE2C-0B27-4FFF-9FA0-9DB638FFE524}" destId="{40871565-6620-4D91-BC6D-79C78792ADF2}" srcOrd="2" destOrd="0" parTransId="{8D99D4D2-A2DA-4736-A23E-296F39E1B945}" sibTransId="{C11DEEE9-BCE5-4E52-9581-DFDD7462D257}"/>
    <dgm:cxn modelId="{9D90E9D1-5462-433D-8DD7-DD1C7F0A6B46}" type="presOf" srcId="{92F5122C-1EC7-4A2A-A91F-7C54F013F448}" destId="{4B4BC1A1-F040-46A8-BC05-1D328A062A44}" srcOrd="0" destOrd="0" presId="urn:microsoft.com/office/officeart/2018/2/layout/IconVerticalSolidList"/>
    <dgm:cxn modelId="{E3EEAB60-7678-4D41-BCE4-1474CE0FDB6C}" srcId="{FA82CE2C-0B27-4FFF-9FA0-9DB638FFE524}" destId="{92F5122C-1EC7-4A2A-A91F-7C54F013F448}" srcOrd="5" destOrd="0" parTransId="{9381AD89-FCBB-418E-8F7D-664BC39A9E78}" sibTransId="{5549AEE6-A8D4-4577-AFCA-F8174FB4A883}"/>
    <dgm:cxn modelId="{9E1E4D6D-ACD6-4FFE-9960-C1D638B14CF2}" type="presOf" srcId="{176C1339-CAEE-408A-97FF-E0D85371766E}" destId="{595BEDFE-FABC-47E1-8D3B-42CD20197403}" srcOrd="0" destOrd="0" presId="urn:microsoft.com/office/officeart/2018/2/layout/IconVerticalSolidList"/>
    <dgm:cxn modelId="{F03B0D12-60C1-4D4B-8E1A-280B3F969C8E}" srcId="{FA82CE2C-0B27-4FFF-9FA0-9DB638FFE524}" destId="{E7B20D92-DF6F-455E-A2D9-CEDC630A1393}" srcOrd="0" destOrd="0" parTransId="{1BC041F4-BD0B-4E71-A473-A9DA2791F3FD}" sibTransId="{455E8829-203B-4420-A918-AEC9DE58C8D0}"/>
    <dgm:cxn modelId="{8279EC69-BF8C-4D33-8FEB-C24DD48D595C}" type="presOf" srcId="{FA82CE2C-0B27-4FFF-9FA0-9DB638FFE524}" destId="{97FAC44D-19DC-4F97-92A9-D0A8DC01CD70}" srcOrd="0" destOrd="0" presId="urn:microsoft.com/office/officeart/2018/2/layout/IconVerticalSolidList"/>
    <dgm:cxn modelId="{2759B6CD-6325-4AC2-A17F-D9DE228155F9}" type="presOf" srcId="{40871565-6620-4D91-BC6D-79C78792ADF2}" destId="{B2E6D564-66EB-4721-BEDB-9F6C3103A949}" srcOrd="0" destOrd="0" presId="urn:microsoft.com/office/officeart/2018/2/layout/IconVerticalSolidList"/>
    <dgm:cxn modelId="{46692CAF-DC99-4E5C-8A24-607D1F15C1E3}" type="presOf" srcId="{E7B20D92-DF6F-455E-A2D9-CEDC630A1393}" destId="{099A5D8D-3F8D-41E3-8F61-127DB8C2EF26}" srcOrd="0" destOrd="0" presId="urn:microsoft.com/office/officeart/2018/2/layout/IconVerticalSolidList"/>
    <dgm:cxn modelId="{9D4D8E57-5CAD-469E-9FF3-596643437288}" srcId="{FA82CE2C-0B27-4FFF-9FA0-9DB638FFE524}" destId="{77001CF8-85A7-4999-8EF0-BCB4DF551DF8}" srcOrd="3" destOrd="0" parTransId="{2C88BC0A-1A7A-4922-BC92-27F3843D6356}" sibTransId="{A56A98D0-4771-42A6-A367-AD83DCA9CC81}"/>
    <dgm:cxn modelId="{CF71D15D-6285-4E8D-9BE9-CA905D6FC015}" type="presOf" srcId="{0AF9C0ED-0DC8-4E47-A37B-03549D003BB3}" destId="{40C48872-308B-4F89-BD6D-45C06A7CA99B}" srcOrd="0" destOrd="0" presId="urn:microsoft.com/office/officeart/2018/2/layout/IconVerticalSolidList"/>
    <dgm:cxn modelId="{8206C5DD-7597-42BC-9C69-D1DE0F2D2D9E}" type="presOf" srcId="{77001CF8-85A7-4999-8EF0-BCB4DF551DF8}" destId="{F00E03B0-A47C-45A7-AD96-7C9FF9427053}" srcOrd="0" destOrd="0" presId="urn:microsoft.com/office/officeart/2018/2/layout/IconVerticalSolidList"/>
    <dgm:cxn modelId="{6E1D62FC-ECCC-46D6-9F71-07CEF5C1CBDC}" type="presOf" srcId="{79BBDB8C-A0C2-4EBC-9340-79F1DE2FE6B5}" destId="{AB40F10A-4999-41B2-B9FD-1DA428645ADD}" srcOrd="0" destOrd="0" presId="urn:microsoft.com/office/officeart/2018/2/layout/IconVerticalSolidList"/>
    <dgm:cxn modelId="{31772790-536A-488C-B2B1-082CC9A76E03}" type="presParOf" srcId="{97FAC44D-19DC-4F97-92A9-D0A8DC01CD70}" destId="{940660E6-D425-42F9-96BC-F1380F9ECEF9}" srcOrd="0" destOrd="0" presId="urn:microsoft.com/office/officeart/2018/2/layout/IconVerticalSolidList"/>
    <dgm:cxn modelId="{B4771DD1-56C4-4922-9545-9AFD23E5D475}" type="presParOf" srcId="{940660E6-D425-42F9-96BC-F1380F9ECEF9}" destId="{CECE7146-B5D6-43C3-BF1B-36FFC12B7229}" srcOrd="0" destOrd="0" presId="urn:microsoft.com/office/officeart/2018/2/layout/IconVerticalSolidList"/>
    <dgm:cxn modelId="{A40B9A88-354A-4689-A8D0-B3A6724D47D0}" type="presParOf" srcId="{940660E6-D425-42F9-96BC-F1380F9ECEF9}" destId="{28FFFB05-5DB8-40C0-8988-FC998BA67828}" srcOrd="1" destOrd="0" presId="urn:microsoft.com/office/officeart/2018/2/layout/IconVerticalSolidList"/>
    <dgm:cxn modelId="{BBE592F7-866F-40EB-907C-353BB053333F}" type="presParOf" srcId="{940660E6-D425-42F9-96BC-F1380F9ECEF9}" destId="{0D0F6A5B-865A-4A98-A4BF-189E84046F3C}" srcOrd="2" destOrd="0" presId="urn:microsoft.com/office/officeart/2018/2/layout/IconVerticalSolidList"/>
    <dgm:cxn modelId="{5DFD5445-E4A4-41DC-8088-09065B0091F3}" type="presParOf" srcId="{940660E6-D425-42F9-96BC-F1380F9ECEF9}" destId="{099A5D8D-3F8D-41E3-8F61-127DB8C2EF26}" srcOrd="3" destOrd="0" presId="urn:microsoft.com/office/officeart/2018/2/layout/IconVerticalSolidList"/>
    <dgm:cxn modelId="{F4C3E5C9-7B6C-4E60-B856-C4BEC5B82F4E}" type="presParOf" srcId="{97FAC44D-19DC-4F97-92A9-D0A8DC01CD70}" destId="{8F07423A-D604-4012-BB57-C626F38580B9}" srcOrd="1" destOrd="0" presId="urn:microsoft.com/office/officeart/2018/2/layout/IconVerticalSolidList"/>
    <dgm:cxn modelId="{339C28A1-BC06-4D2C-AC38-A18E39E0FAF0}" type="presParOf" srcId="{97FAC44D-19DC-4F97-92A9-D0A8DC01CD70}" destId="{019C5783-0C3F-4BC1-9485-09C2BD4CFA84}" srcOrd="2" destOrd="0" presId="urn:microsoft.com/office/officeart/2018/2/layout/IconVerticalSolidList"/>
    <dgm:cxn modelId="{FBABE870-3E3E-4C96-BDEF-19F7931E2440}" type="presParOf" srcId="{019C5783-0C3F-4BC1-9485-09C2BD4CFA84}" destId="{9B07FF38-2C6C-45C8-9AA9-E728AF81FC46}" srcOrd="0" destOrd="0" presId="urn:microsoft.com/office/officeart/2018/2/layout/IconVerticalSolidList"/>
    <dgm:cxn modelId="{647CBCEF-51DD-47C8-A13A-5C0A83CACB19}" type="presParOf" srcId="{019C5783-0C3F-4BC1-9485-09C2BD4CFA84}" destId="{31453279-E2E8-4FEC-8389-16137FCD735C}" srcOrd="1" destOrd="0" presId="urn:microsoft.com/office/officeart/2018/2/layout/IconVerticalSolidList"/>
    <dgm:cxn modelId="{5FD14E32-56BD-4571-8FF0-0D48A9A9001A}" type="presParOf" srcId="{019C5783-0C3F-4BC1-9485-09C2BD4CFA84}" destId="{4EEFB8BD-5356-4E9F-8D6E-A7C6B110FC8F}" srcOrd="2" destOrd="0" presId="urn:microsoft.com/office/officeart/2018/2/layout/IconVerticalSolidList"/>
    <dgm:cxn modelId="{7D48DAED-B13C-4FB0-B91B-5C11CECF7873}" type="presParOf" srcId="{019C5783-0C3F-4BC1-9485-09C2BD4CFA84}" destId="{595BEDFE-FABC-47E1-8D3B-42CD20197403}" srcOrd="3" destOrd="0" presId="urn:microsoft.com/office/officeart/2018/2/layout/IconVerticalSolidList"/>
    <dgm:cxn modelId="{331E4438-7591-4F00-B470-3EC9EE294041}" type="presParOf" srcId="{97FAC44D-19DC-4F97-92A9-D0A8DC01CD70}" destId="{57DB0BE2-2FBF-4EC7-AF56-AAFF95520C71}" srcOrd="3" destOrd="0" presId="urn:microsoft.com/office/officeart/2018/2/layout/IconVerticalSolidList"/>
    <dgm:cxn modelId="{657EC3DF-8DA8-4FF1-BE1D-41762B2A3584}" type="presParOf" srcId="{97FAC44D-19DC-4F97-92A9-D0A8DC01CD70}" destId="{C5989513-7B6C-4963-A144-3FC901B7CACD}" srcOrd="4" destOrd="0" presId="urn:microsoft.com/office/officeart/2018/2/layout/IconVerticalSolidList"/>
    <dgm:cxn modelId="{E9D87336-7940-4448-8258-0DB78130BADC}" type="presParOf" srcId="{C5989513-7B6C-4963-A144-3FC901B7CACD}" destId="{51D38478-0C54-48DD-A3A3-F298814F1B77}" srcOrd="0" destOrd="0" presId="urn:microsoft.com/office/officeart/2018/2/layout/IconVerticalSolidList"/>
    <dgm:cxn modelId="{85ADEF8C-CBA5-4591-94B4-7D58AEA73559}" type="presParOf" srcId="{C5989513-7B6C-4963-A144-3FC901B7CACD}" destId="{4B1019F8-E723-4848-AEBB-6C6E06043D69}" srcOrd="1" destOrd="0" presId="urn:microsoft.com/office/officeart/2018/2/layout/IconVerticalSolidList"/>
    <dgm:cxn modelId="{F4939229-9B4B-46D3-8D70-044BE3DD0A48}" type="presParOf" srcId="{C5989513-7B6C-4963-A144-3FC901B7CACD}" destId="{FE5BCF56-EFDB-4972-887B-6B30ECD38C00}" srcOrd="2" destOrd="0" presId="urn:microsoft.com/office/officeart/2018/2/layout/IconVerticalSolidList"/>
    <dgm:cxn modelId="{F9E63C00-9C6D-4CBE-BED7-1E06E3099165}" type="presParOf" srcId="{C5989513-7B6C-4963-A144-3FC901B7CACD}" destId="{B2E6D564-66EB-4721-BEDB-9F6C3103A949}" srcOrd="3" destOrd="0" presId="urn:microsoft.com/office/officeart/2018/2/layout/IconVerticalSolidList"/>
    <dgm:cxn modelId="{896F65A6-1EF7-436B-94A8-1733CBB2050B}" type="presParOf" srcId="{97FAC44D-19DC-4F97-92A9-D0A8DC01CD70}" destId="{0658B9FC-67F4-4509-9052-2810A4DAFD50}" srcOrd="5" destOrd="0" presId="urn:microsoft.com/office/officeart/2018/2/layout/IconVerticalSolidList"/>
    <dgm:cxn modelId="{FF116DBC-A166-48B0-B62A-54A75DA9476E}" type="presParOf" srcId="{97FAC44D-19DC-4F97-92A9-D0A8DC01CD70}" destId="{1723442A-FEB5-4E71-BA59-E5DE012D509D}" srcOrd="6" destOrd="0" presId="urn:microsoft.com/office/officeart/2018/2/layout/IconVerticalSolidList"/>
    <dgm:cxn modelId="{D7EC33C2-DB10-442E-8D0A-1651E650603A}" type="presParOf" srcId="{1723442A-FEB5-4E71-BA59-E5DE012D509D}" destId="{383572BE-6A2C-4CD9-B9BB-7C0B7DF91798}" srcOrd="0" destOrd="0" presId="urn:microsoft.com/office/officeart/2018/2/layout/IconVerticalSolidList"/>
    <dgm:cxn modelId="{4AF5B110-B63A-42C4-A429-24EFD2396FBD}" type="presParOf" srcId="{1723442A-FEB5-4E71-BA59-E5DE012D509D}" destId="{E212B405-EDA0-4AE1-9FE9-D58665E8CF98}" srcOrd="1" destOrd="0" presId="urn:microsoft.com/office/officeart/2018/2/layout/IconVerticalSolidList"/>
    <dgm:cxn modelId="{0ECC9FBB-7525-4442-BED8-0D11AB802744}" type="presParOf" srcId="{1723442A-FEB5-4E71-BA59-E5DE012D509D}" destId="{9C34D459-D4E4-438F-BD1F-B6B2839E64E5}" srcOrd="2" destOrd="0" presId="urn:microsoft.com/office/officeart/2018/2/layout/IconVerticalSolidList"/>
    <dgm:cxn modelId="{BF6D978F-2FDE-4C7A-B434-9D8D5BA1A82B}" type="presParOf" srcId="{1723442A-FEB5-4E71-BA59-E5DE012D509D}" destId="{F00E03B0-A47C-45A7-AD96-7C9FF9427053}" srcOrd="3" destOrd="0" presId="urn:microsoft.com/office/officeart/2018/2/layout/IconVerticalSolidList"/>
    <dgm:cxn modelId="{447C47DC-ED82-4F24-B6CD-9E77049A49D6}" type="presParOf" srcId="{97FAC44D-19DC-4F97-92A9-D0A8DC01CD70}" destId="{367D6AD7-E03D-4A58-9018-5349185B24C1}" srcOrd="7" destOrd="0" presId="urn:microsoft.com/office/officeart/2018/2/layout/IconVerticalSolidList"/>
    <dgm:cxn modelId="{42AFDEAF-BB07-4DC5-A4C2-E4C6F52C36E9}" type="presParOf" srcId="{97FAC44D-19DC-4F97-92A9-D0A8DC01CD70}" destId="{A0056C90-DB9B-48BB-9196-6A9EAF3D169B}" srcOrd="8" destOrd="0" presId="urn:microsoft.com/office/officeart/2018/2/layout/IconVerticalSolidList"/>
    <dgm:cxn modelId="{2B3EAE57-D48B-4F3B-8EA5-5167835F072B}" type="presParOf" srcId="{A0056C90-DB9B-48BB-9196-6A9EAF3D169B}" destId="{0C2491A7-B4BD-49E5-A343-BD2DF1C24DFC}" srcOrd="0" destOrd="0" presId="urn:microsoft.com/office/officeart/2018/2/layout/IconVerticalSolidList"/>
    <dgm:cxn modelId="{39A12C17-9BD0-4BA4-A9D6-800223CAAA36}" type="presParOf" srcId="{A0056C90-DB9B-48BB-9196-6A9EAF3D169B}" destId="{605AA3B6-BA6A-4843-9A8A-E2EFB1F5F3E8}" srcOrd="1" destOrd="0" presId="urn:microsoft.com/office/officeart/2018/2/layout/IconVerticalSolidList"/>
    <dgm:cxn modelId="{9EEDAA7E-F6A3-4E97-A67E-C84D96253734}" type="presParOf" srcId="{A0056C90-DB9B-48BB-9196-6A9EAF3D169B}" destId="{02FF507D-56DF-4ECF-84D9-A915518D4178}" srcOrd="2" destOrd="0" presId="urn:microsoft.com/office/officeart/2018/2/layout/IconVerticalSolidList"/>
    <dgm:cxn modelId="{222B1684-9927-4AB6-9232-09613C8D66EC}" type="presParOf" srcId="{A0056C90-DB9B-48BB-9196-6A9EAF3D169B}" destId="{AB40F10A-4999-41B2-B9FD-1DA428645ADD}" srcOrd="3" destOrd="0" presId="urn:microsoft.com/office/officeart/2018/2/layout/IconVerticalSolidList"/>
    <dgm:cxn modelId="{11E415E0-7947-4EB6-8A6F-7D5E675A70DD}" type="presParOf" srcId="{97FAC44D-19DC-4F97-92A9-D0A8DC01CD70}" destId="{B02F1298-7CDD-4C39-B32A-72CDACD03B46}" srcOrd="9" destOrd="0" presId="urn:microsoft.com/office/officeart/2018/2/layout/IconVerticalSolidList"/>
    <dgm:cxn modelId="{462FB482-DA65-44CB-9E0E-2EB4BC38F3A4}" type="presParOf" srcId="{97FAC44D-19DC-4F97-92A9-D0A8DC01CD70}" destId="{74FFB0B1-C2E6-4AFE-A444-793C83E79AC7}" srcOrd="10" destOrd="0" presId="urn:microsoft.com/office/officeart/2018/2/layout/IconVerticalSolidList"/>
    <dgm:cxn modelId="{93777F0E-0EF6-401F-9F2D-78F0E3DBEBE8}" type="presParOf" srcId="{74FFB0B1-C2E6-4AFE-A444-793C83E79AC7}" destId="{3DFD4273-7132-49D6-A9C8-BDCC3B4B8013}" srcOrd="0" destOrd="0" presId="urn:microsoft.com/office/officeart/2018/2/layout/IconVerticalSolidList"/>
    <dgm:cxn modelId="{9C3455E9-1970-4F6B-AEB3-4D0230E99F60}" type="presParOf" srcId="{74FFB0B1-C2E6-4AFE-A444-793C83E79AC7}" destId="{87E1B4AD-EC62-4D65-B57D-AFCD99EB2B88}" srcOrd="1" destOrd="0" presId="urn:microsoft.com/office/officeart/2018/2/layout/IconVerticalSolidList"/>
    <dgm:cxn modelId="{7AAA55C7-9492-480A-B8C2-F26AB53C8051}" type="presParOf" srcId="{74FFB0B1-C2E6-4AFE-A444-793C83E79AC7}" destId="{A905DC37-9E6F-4B9D-A712-E787B4538F1F}" srcOrd="2" destOrd="0" presId="urn:microsoft.com/office/officeart/2018/2/layout/IconVerticalSolidList"/>
    <dgm:cxn modelId="{79D27923-7DD2-4C32-9971-B1D20B869946}" type="presParOf" srcId="{74FFB0B1-C2E6-4AFE-A444-793C83E79AC7}" destId="{4B4BC1A1-F040-46A8-BC05-1D328A062A44}" srcOrd="3" destOrd="0" presId="urn:microsoft.com/office/officeart/2018/2/layout/IconVerticalSolidList"/>
    <dgm:cxn modelId="{64E879B4-4D69-4C8B-92D1-BF120384627E}" type="presParOf" srcId="{97FAC44D-19DC-4F97-92A9-D0A8DC01CD70}" destId="{D85B2097-9220-4C6F-ABD1-4D942963FEF5}" srcOrd="11" destOrd="0" presId="urn:microsoft.com/office/officeart/2018/2/layout/IconVerticalSolidList"/>
    <dgm:cxn modelId="{005E011A-2C57-4B18-B474-44E8A6111152}" type="presParOf" srcId="{97FAC44D-19DC-4F97-92A9-D0A8DC01CD70}" destId="{11C938F4-E886-4ECE-8E6C-15C45F6B606B}" srcOrd="12" destOrd="0" presId="urn:microsoft.com/office/officeart/2018/2/layout/IconVerticalSolidList"/>
    <dgm:cxn modelId="{C860967D-2BC7-434A-9EC6-20EE2277FF79}" type="presParOf" srcId="{11C938F4-E886-4ECE-8E6C-15C45F6B606B}" destId="{00ACCB5C-6C0F-4B54-9042-4EC41CB2353A}" srcOrd="0" destOrd="0" presId="urn:microsoft.com/office/officeart/2018/2/layout/IconVerticalSolidList"/>
    <dgm:cxn modelId="{B9DC014E-5F30-453D-9CC7-204D03FBC0FC}" type="presParOf" srcId="{11C938F4-E886-4ECE-8E6C-15C45F6B606B}" destId="{160579A8-49CC-47DD-AC03-2FE26A7CB793}" srcOrd="1" destOrd="0" presId="urn:microsoft.com/office/officeart/2018/2/layout/IconVerticalSolidList"/>
    <dgm:cxn modelId="{992DAAD1-C63A-40EC-BBA2-913D6F77E2C6}" type="presParOf" srcId="{11C938F4-E886-4ECE-8E6C-15C45F6B606B}" destId="{1794B708-CF7E-4F3C-B852-B39B780EBE62}" srcOrd="2" destOrd="0" presId="urn:microsoft.com/office/officeart/2018/2/layout/IconVerticalSolidList"/>
    <dgm:cxn modelId="{D615D811-41E3-4866-A7F1-DEC9D4AF1339}" type="presParOf" srcId="{11C938F4-E886-4ECE-8E6C-15C45F6B606B}" destId="{40C48872-308B-4F89-BD6D-45C06A7CA99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EE00FF-3676-4ACA-8141-81C60B5D5D10}">
      <dsp:nvSpPr>
        <dsp:cNvPr id="0" name=""/>
        <dsp:cNvSpPr/>
      </dsp:nvSpPr>
      <dsp:spPr>
        <a:xfrm>
          <a:off x="0" y="455"/>
          <a:ext cx="10820400" cy="106653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B5AADB-6E78-4F5E-84F7-777936CB6EEB}">
      <dsp:nvSpPr>
        <dsp:cNvPr id="0" name=""/>
        <dsp:cNvSpPr/>
      </dsp:nvSpPr>
      <dsp:spPr>
        <a:xfrm>
          <a:off x="322628" y="240427"/>
          <a:ext cx="586596" cy="586596"/>
        </a:xfrm>
        <a:prstGeom prst="rect">
          <a:avLst/>
        </a:prstGeom>
        <a:blipFill>
          <a:blip xmlns:r="http://schemas.openxmlformats.org/officeDocument/2006/relationships" r:embed="rId1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1E7542-0172-4BFD-BB09-77BB5AE34EBF}">
      <dsp:nvSpPr>
        <dsp:cNvPr id="0" name=""/>
        <dsp:cNvSpPr/>
      </dsp:nvSpPr>
      <dsp:spPr>
        <a:xfrm>
          <a:off x="1231852" y="455"/>
          <a:ext cx="9588547" cy="1066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875" tIns="112875" rIns="112875" bIns="112875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/>
            <a:t>1. Develop an understanding of Oracy and why it matters. </a:t>
          </a:r>
          <a:endParaRPr lang="en-US" sz="1900" kern="1200" dirty="0"/>
        </a:p>
      </dsp:txBody>
      <dsp:txXfrm>
        <a:off x="1231852" y="455"/>
        <a:ext cx="9588547" cy="1066539"/>
      </dsp:txXfrm>
    </dsp:sp>
    <dsp:sp modelId="{9B8700AF-7630-44F9-81A5-536ADD335B6E}">
      <dsp:nvSpPr>
        <dsp:cNvPr id="0" name=""/>
        <dsp:cNvSpPr/>
      </dsp:nvSpPr>
      <dsp:spPr>
        <a:xfrm>
          <a:off x="0" y="1333629"/>
          <a:ext cx="10820400" cy="106653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B1674E-D6C4-4D92-A233-D1CE12FCDB68}">
      <dsp:nvSpPr>
        <dsp:cNvPr id="0" name=""/>
        <dsp:cNvSpPr/>
      </dsp:nvSpPr>
      <dsp:spPr>
        <a:xfrm>
          <a:off x="322628" y="1573601"/>
          <a:ext cx="586596" cy="586596"/>
        </a:xfrm>
        <a:prstGeom prst="rect">
          <a:avLst/>
        </a:prstGeom>
        <a:blipFill>
          <a:blip xmlns:r="http://schemas.openxmlformats.org/officeDocument/2006/relationships"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8561C9-14DC-4737-B2DD-2B0C7E114619}">
      <dsp:nvSpPr>
        <dsp:cNvPr id="0" name=""/>
        <dsp:cNvSpPr/>
      </dsp:nvSpPr>
      <dsp:spPr>
        <a:xfrm>
          <a:off x="1231852" y="1333629"/>
          <a:ext cx="9588547" cy="1066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875" tIns="112875" rIns="112875" bIns="112875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/>
            <a:t>2. Understand how we are increasing the quality and impact of pupil-to-pupil and teacher-pupil spoken interactions in lessons.</a:t>
          </a:r>
          <a:endParaRPr lang="en-US" sz="1900" kern="1200" dirty="0"/>
        </a:p>
      </dsp:txBody>
      <dsp:txXfrm>
        <a:off x="1231852" y="1333629"/>
        <a:ext cx="9588547" cy="1066539"/>
      </dsp:txXfrm>
    </dsp:sp>
    <dsp:sp modelId="{4EEDBBA5-0CAD-4C6E-B14D-3E82F95C16D6}">
      <dsp:nvSpPr>
        <dsp:cNvPr id="0" name=""/>
        <dsp:cNvSpPr/>
      </dsp:nvSpPr>
      <dsp:spPr>
        <a:xfrm>
          <a:off x="0" y="2666803"/>
          <a:ext cx="10820400" cy="106653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E305D3-C282-4042-B523-CEF914DE1D1B}">
      <dsp:nvSpPr>
        <dsp:cNvPr id="0" name=""/>
        <dsp:cNvSpPr/>
      </dsp:nvSpPr>
      <dsp:spPr>
        <a:xfrm>
          <a:off x="322628" y="2906775"/>
          <a:ext cx="586596" cy="586596"/>
        </a:xfrm>
        <a:prstGeom prst="rect">
          <a:avLst/>
        </a:prstGeom>
        <a:blipFill>
          <a:blip xmlns:r="http://schemas.openxmlformats.org/officeDocument/2006/relationships"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D3B1D0-EC78-4FDE-8682-312548EA577B}">
      <dsp:nvSpPr>
        <dsp:cNvPr id="0" name=""/>
        <dsp:cNvSpPr/>
      </dsp:nvSpPr>
      <dsp:spPr>
        <a:xfrm>
          <a:off x="1231852" y="2666803"/>
          <a:ext cx="9588547" cy="1066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875" tIns="112875" rIns="112875" bIns="112875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/>
            <a:t>3. Take aways.</a:t>
          </a:r>
          <a:endParaRPr lang="en-US" sz="1900" kern="1200" dirty="0"/>
        </a:p>
      </dsp:txBody>
      <dsp:txXfrm>
        <a:off x="1231852" y="2666803"/>
        <a:ext cx="9588547" cy="10665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CE7146-B5D6-43C3-BF1B-36FFC12B7229}">
      <dsp:nvSpPr>
        <dsp:cNvPr id="0" name=""/>
        <dsp:cNvSpPr/>
      </dsp:nvSpPr>
      <dsp:spPr>
        <a:xfrm>
          <a:off x="0" y="475"/>
          <a:ext cx="7060095" cy="654871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FFFB05-5DB8-40C0-8988-FC998BA67828}">
      <dsp:nvSpPr>
        <dsp:cNvPr id="0" name=""/>
        <dsp:cNvSpPr/>
      </dsp:nvSpPr>
      <dsp:spPr>
        <a:xfrm>
          <a:off x="198098" y="147821"/>
          <a:ext cx="360179" cy="360179"/>
        </a:xfrm>
        <a:prstGeom prst="rect">
          <a:avLst/>
        </a:prstGeom>
        <a:blipFill>
          <a:blip xmlns:r="http://schemas.openxmlformats.org/officeDocument/2006/relationships" r:embed="rId1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9A5D8D-3F8D-41E3-8F61-127DB8C2EF26}">
      <dsp:nvSpPr>
        <dsp:cNvPr id="0" name=""/>
        <dsp:cNvSpPr/>
      </dsp:nvSpPr>
      <dsp:spPr>
        <a:xfrm>
          <a:off x="756377" y="475"/>
          <a:ext cx="6303717" cy="6548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07" tIns="69307" rIns="69307" bIns="69307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0" kern="1200" dirty="0"/>
            <a:t>We will share what we know with each other.</a:t>
          </a:r>
          <a:endParaRPr lang="en-US" sz="1600" kern="1200" dirty="0"/>
        </a:p>
      </dsp:txBody>
      <dsp:txXfrm>
        <a:off x="756377" y="475"/>
        <a:ext cx="6303717" cy="654871"/>
      </dsp:txXfrm>
    </dsp:sp>
    <dsp:sp modelId="{9B07FF38-2C6C-45C8-9AA9-E728AF81FC46}">
      <dsp:nvSpPr>
        <dsp:cNvPr id="0" name=""/>
        <dsp:cNvSpPr/>
      </dsp:nvSpPr>
      <dsp:spPr>
        <a:xfrm>
          <a:off x="0" y="781489"/>
          <a:ext cx="7060095" cy="654871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453279-E2E8-4FEC-8389-16137FCD735C}">
      <dsp:nvSpPr>
        <dsp:cNvPr id="0" name=""/>
        <dsp:cNvSpPr/>
      </dsp:nvSpPr>
      <dsp:spPr>
        <a:xfrm>
          <a:off x="198098" y="966411"/>
          <a:ext cx="360179" cy="360179"/>
        </a:xfrm>
        <a:prstGeom prst="rect">
          <a:avLst/>
        </a:prstGeom>
        <a:blipFill>
          <a:blip xmlns:r="http://schemas.openxmlformats.org/officeDocument/2006/relationships"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5BEDFE-FABC-47E1-8D3B-42CD20197403}">
      <dsp:nvSpPr>
        <dsp:cNvPr id="0" name=""/>
        <dsp:cNvSpPr/>
      </dsp:nvSpPr>
      <dsp:spPr>
        <a:xfrm>
          <a:off x="756377" y="819065"/>
          <a:ext cx="6303717" cy="6548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07" tIns="69307" rIns="69307" bIns="69307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0" kern="1200" dirty="0"/>
            <a:t>We will respect everyone’s opinions and ideas.</a:t>
          </a:r>
          <a:endParaRPr lang="en-US" sz="1600" kern="1200" dirty="0"/>
        </a:p>
      </dsp:txBody>
      <dsp:txXfrm>
        <a:off x="756377" y="819065"/>
        <a:ext cx="6303717" cy="654871"/>
      </dsp:txXfrm>
    </dsp:sp>
    <dsp:sp modelId="{51D38478-0C54-48DD-A3A3-F298814F1B77}">
      <dsp:nvSpPr>
        <dsp:cNvPr id="0" name=""/>
        <dsp:cNvSpPr/>
      </dsp:nvSpPr>
      <dsp:spPr>
        <a:xfrm>
          <a:off x="0" y="1637655"/>
          <a:ext cx="7060095" cy="654871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1019F8-E723-4848-AEBB-6C6E06043D69}">
      <dsp:nvSpPr>
        <dsp:cNvPr id="0" name=""/>
        <dsp:cNvSpPr/>
      </dsp:nvSpPr>
      <dsp:spPr>
        <a:xfrm>
          <a:off x="198098" y="1785001"/>
          <a:ext cx="360179" cy="360179"/>
        </a:xfrm>
        <a:prstGeom prst="rect">
          <a:avLst/>
        </a:prstGeom>
        <a:blipFill>
          <a:blip xmlns:r="http://schemas.openxmlformats.org/officeDocument/2006/relationships"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E6D564-66EB-4721-BEDB-9F6C3103A949}">
      <dsp:nvSpPr>
        <dsp:cNvPr id="0" name=""/>
        <dsp:cNvSpPr/>
      </dsp:nvSpPr>
      <dsp:spPr>
        <a:xfrm>
          <a:off x="756377" y="1637655"/>
          <a:ext cx="6303717" cy="6548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07" tIns="69307" rIns="69307" bIns="69307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0" kern="1200" dirty="0"/>
            <a:t>We will listen carefully to others and consider what we hear.</a:t>
          </a:r>
          <a:endParaRPr lang="en-US" sz="1600" kern="1200" dirty="0"/>
        </a:p>
      </dsp:txBody>
      <dsp:txXfrm>
        <a:off x="756377" y="1637655"/>
        <a:ext cx="6303717" cy="654871"/>
      </dsp:txXfrm>
    </dsp:sp>
    <dsp:sp modelId="{383572BE-6A2C-4CD9-B9BB-7C0B7DF91798}">
      <dsp:nvSpPr>
        <dsp:cNvPr id="0" name=""/>
        <dsp:cNvSpPr/>
      </dsp:nvSpPr>
      <dsp:spPr>
        <a:xfrm>
          <a:off x="0" y="2456245"/>
          <a:ext cx="7060095" cy="654871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12B405-EDA0-4AE1-9FE9-D58665E8CF98}">
      <dsp:nvSpPr>
        <dsp:cNvPr id="0" name=""/>
        <dsp:cNvSpPr/>
      </dsp:nvSpPr>
      <dsp:spPr>
        <a:xfrm>
          <a:off x="198098" y="2603591"/>
          <a:ext cx="360179" cy="360179"/>
        </a:xfrm>
        <a:prstGeom prst="rect">
          <a:avLst/>
        </a:prstGeom>
        <a:blipFill>
          <a:blip xmlns:r="http://schemas.openxmlformats.org/officeDocument/2006/relationships"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0E03B0-A47C-45A7-AD96-7C9FF9427053}">
      <dsp:nvSpPr>
        <dsp:cNvPr id="0" name=""/>
        <dsp:cNvSpPr/>
      </dsp:nvSpPr>
      <dsp:spPr>
        <a:xfrm>
          <a:off x="756377" y="2456245"/>
          <a:ext cx="6303717" cy="6548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07" tIns="69307" rIns="69307" bIns="69307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0" kern="1200" dirty="0"/>
            <a:t>We will try and give reasons for what we say.</a:t>
          </a:r>
          <a:endParaRPr lang="en-US" sz="1600" kern="1200" dirty="0"/>
        </a:p>
      </dsp:txBody>
      <dsp:txXfrm>
        <a:off x="756377" y="2456245"/>
        <a:ext cx="6303717" cy="654871"/>
      </dsp:txXfrm>
    </dsp:sp>
    <dsp:sp modelId="{0C2491A7-B4BD-49E5-A343-BD2DF1C24DFC}">
      <dsp:nvSpPr>
        <dsp:cNvPr id="0" name=""/>
        <dsp:cNvSpPr/>
      </dsp:nvSpPr>
      <dsp:spPr>
        <a:xfrm>
          <a:off x="0" y="3274835"/>
          <a:ext cx="7060095" cy="654871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5AA3B6-BA6A-4843-9A8A-E2EFB1F5F3E8}">
      <dsp:nvSpPr>
        <dsp:cNvPr id="0" name=""/>
        <dsp:cNvSpPr/>
      </dsp:nvSpPr>
      <dsp:spPr>
        <a:xfrm>
          <a:off x="198098" y="3422181"/>
          <a:ext cx="360179" cy="360179"/>
        </a:xfrm>
        <a:prstGeom prst="rect">
          <a:avLst/>
        </a:prstGeom>
        <a:blipFill>
          <a:blip xmlns:r="http://schemas.openxmlformats.org/officeDocument/2006/relationships"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40F10A-4999-41B2-B9FD-1DA428645ADD}">
      <dsp:nvSpPr>
        <dsp:cNvPr id="0" name=""/>
        <dsp:cNvSpPr/>
      </dsp:nvSpPr>
      <dsp:spPr>
        <a:xfrm>
          <a:off x="756377" y="3274835"/>
          <a:ext cx="6303717" cy="6548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07" tIns="69307" rIns="69307" bIns="69307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0" kern="1200" dirty="0"/>
            <a:t>We will show we are listening by tracking each other.</a:t>
          </a:r>
          <a:endParaRPr lang="en-US" sz="1600" kern="1200" dirty="0"/>
        </a:p>
      </dsp:txBody>
      <dsp:txXfrm>
        <a:off x="756377" y="3274835"/>
        <a:ext cx="6303717" cy="654871"/>
      </dsp:txXfrm>
    </dsp:sp>
    <dsp:sp modelId="{3DFD4273-7132-49D6-A9C8-BDCC3B4B8013}">
      <dsp:nvSpPr>
        <dsp:cNvPr id="0" name=""/>
        <dsp:cNvSpPr/>
      </dsp:nvSpPr>
      <dsp:spPr>
        <a:xfrm>
          <a:off x="0" y="4093425"/>
          <a:ext cx="7060095" cy="654871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E1B4AD-EC62-4D65-B57D-AFCD99EB2B88}">
      <dsp:nvSpPr>
        <dsp:cNvPr id="0" name=""/>
        <dsp:cNvSpPr/>
      </dsp:nvSpPr>
      <dsp:spPr>
        <a:xfrm>
          <a:off x="198098" y="4240771"/>
          <a:ext cx="360179" cy="360179"/>
        </a:xfrm>
        <a:prstGeom prst="rect">
          <a:avLst/>
        </a:prstGeom>
        <a:blipFill>
          <a:blip xmlns:r="http://schemas.openxmlformats.org/officeDocument/2006/relationships" r:embed="rId11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4BC1A1-F040-46A8-BC05-1D328A062A44}">
      <dsp:nvSpPr>
        <dsp:cNvPr id="0" name=""/>
        <dsp:cNvSpPr/>
      </dsp:nvSpPr>
      <dsp:spPr>
        <a:xfrm>
          <a:off x="756377" y="4093425"/>
          <a:ext cx="6303717" cy="6548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07" tIns="69307" rIns="69307" bIns="69307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0" kern="1200" dirty="0"/>
            <a:t>We will encourage everyone to contribute.</a:t>
          </a:r>
          <a:endParaRPr lang="en-US" sz="1600" kern="1200" dirty="0"/>
        </a:p>
      </dsp:txBody>
      <dsp:txXfrm>
        <a:off x="756377" y="4093425"/>
        <a:ext cx="6303717" cy="654871"/>
      </dsp:txXfrm>
    </dsp:sp>
    <dsp:sp modelId="{00ACCB5C-6C0F-4B54-9042-4EC41CB2353A}">
      <dsp:nvSpPr>
        <dsp:cNvPr id="0" name=""/>
        <dsp:cNvSpPr/>
      </dsp:nvSpPr>
      <dsp:spPr>
        <a:xfrm>
          <a:off x="0" y="4912015"/>
          <a:ext cx="7060095" cy="654871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0579A8-49CC-47DD-AC03-2FE26A7CB793}">
      <dsp:nvSpPr>
        <dsp:cNvPr id="0" name=""/>
        <dsp:cNvSpPr/>
      </dsp:nvSpPr>
      <dsp:spPr>
        <a:xfrm>
          <a:off x="198098" y="5059361"/>
          <a:ext cx="360179" cy="360179"/>
        </a:xfrm>
        <a:prstGeom prst="rect">
          <a:avLst/>
        </a:prstGeom>
        <a:blipFill>
          <a:blip xmlns:r="http://schemas.openxmlformats.org/officeDocument/2006/relationships" r:embed="rId1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C48872-308B-4F89-BD6D-45C06A7CA99B}">
      <dsp:nvSpPr>
        <dsp:cNvPr id="0" name=""/>
        <dsp:cNvSpPr/>
      </dsp:nvSpPr>
      <dsp:spPr>
        <a:xfrm>
          <a:off x="756377" y="4912015"/>
          <a:ext cx="6303717" cy="6548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07" tIns="69307" rIns="69307" bIns="69307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We will challenge</a:t>
          </a:r>
          <a:r>
            <a:rPr lang="en-US" sz="1600" kern="1200" baseline="0" dirty="0"/>
            <a:t> one another politely and respectfully.</a:t>
          </a:r>
          <a:endParaRPr lang="en-US" sz="1600" kern="1200" dirty="0"/>
        </a:p>
      </dsp:txBody>
      <dsp:txXfrm>
        <a:off x="756377" y="4912015"/>
        <a:ext cx="6303717" cy="654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3F13FC-5E9C-47B8-AFC3-AA9CA4596E12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FFF96F-5F7D-461C-909F-3977749EC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358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So why?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FF96F-5F7D-461C-909F-3977749EC86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304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Here at St Marys, </a:t>
            </a:r>
            <a:r>
              <a:rPr lang="en-GB" dirty="0" err="1" smtClean="0"/>
              <a:t>Oracy</a:t>
            </a:r>
            <a:r>
              <a:rPr lang="en-GB" dirty="0" smtClean="0"/>
              <a:t> was an area of improvement which we had already identified through learning </a:t>
            </a:r>
            <a:r>
              <a:rPr lang="en-GB" dirty="0"/>
              <a:t>walks and lesson observations in </a:t>
            </a:r>
            <a:r>
              <a:rPr lang="en-GB" dirty="0" smtClean="0"/>
              <a:t>September.</a:t>
            </a:r>
            <a:r>
              <a:rPr lang="en-GB" baseline="0" dirty="0" smtClean="0"/>
              <a:t> W</a:t>
            </a:r>
            <a:r>
              <a:rPr lang="en-GB" dirty="0" smtClean="0"/>
              <a:t>e </a:t>
            </a:r>
            <a:r>
              <a:rPr lang="en-GB" dirty="0"/>
              <a:t>noticed that although obviously classroom talk was happening and all children were being encouraged to be involved: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FFF96F-5F7D-461C-909F-3977749EC86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6715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D0B221-7989-08C2-6629-EC186192F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DC1F9F-D271-BE2A-3342-985E68CF50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2844B1-CC5F-12AC-BA02-B5BDE40C15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Through learning walks and lesson observations in September, we noticed that although obviously classroom talk was happening and all children were being encouraged to be involved: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701D42-8ABE-0C69-5B49-DD6D101C4F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FFF96F-5F7D-461C-909F-3977749EC86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673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Oracy</a:t>
            </a:r>
            <a:r>
              <a:rPr lang="en-GB" dirty="0" smtClean="0"/>
              <a:t> Cambridge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FF96F-5F7D-461C-909F-3977749EC86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9B7723-825F-4E27-8225-A5869B54295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7175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More specifically …..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FFF96F-5F7D-461C-909F-3977749EC86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4419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ABC in action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FFF96F-5F7D-461C-909F-3977749EC86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707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45992-2E75-7733-B366-1B23CEBD0B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9C7665-FA00-6925-4DAF-CB6044E2A0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CB295A-45BE-5751-ED1C-DED7F06A6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0C173-EAD3-411E-A5D8-2D1D9276C660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482827-87E2-39A5-AAEA-2E9FA13E0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C0B71-47C5-C521-FD5C-ED42E5735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C629E-38F6-45E4-8733-DBE19E378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132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A08E3-655A-448D-6261-FCD371143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A83EE9-184B-A55E-0555-E3A58209C1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75B96D-5B9B-416E-DEB6-A4D0B8B44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0C173-EAD3-411E-A5D8-2D1D9276C660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061DCC-F1B7-BA22-3304-52538135A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3BCE2C-CCE7-8373-5C9A-7E46E82A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C629E-38F6-45E4-8733-DBE19E378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776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194C1-CAB5-6F3B-EBE4-55BD9BA2E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5FFD6F-C749-B824-F930-877222683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1697C-1328-CFD9-6158-327FA4721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0C173-EAD3-411E-A5D8-2D1D9276C660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1378F0-12CC-9ED7-7BA6-BA2B0DBD2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0E218A-11D3-CB12-1E66-1A3B13D01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C629E-38F6-45E4-8733-DBE19E378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011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46BDF-F6B6-F3FB-B218-01BDB673F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A081F8-56B1-BA11-A66F-4EBC716BB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5324E7-7CDE-60B8-77C8-820042F26E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1140BC-06CE-ABF5-351D-45F6F08A0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0C173-EAD3-411E-A5D8-2D1D9276C660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20C561-76C6-71F4-FA59-A9188764B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264E1A-8569-EEBD-368B-FEF80A31E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C629E-38F6-45E4-8733-DBE19E378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653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0700B-1B9B-4E65-EF95-BEDECB31C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933ED6-3915-8685-061C-C551753D5A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D90120-029B-D62C-8308-C9AEB1411D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6271AB-4DE7-C727-A973-890F0A6B1E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56BCFA-BF83-00C9-B959-9C3A359B65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9AD079-AC11-B677-7EB5-2C56B7F08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0C173-EAD3-411E-A5D8-2D1D9276C660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529C4B-3BFD-EDC6-522E-628F07BCF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9CAFD9-F5DD-D6E9-769B-A70BA4B75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C629E-38F6-45E4-8733-DBE19E378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965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7070D-E70A-13E1-3A1F-6D52F1150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1EB30B-7D80-D8C5-1DCC-9F0A2C34C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0C173-EAD3-411E-A5D8-2D1D9276C660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BA18A8-C8BD-AAA5-9AB1-BEDAC9A85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55943B-5683-8961-8D6A-EF892A6E1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C629E-38F6-45E4-8733-DBE19E378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428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FA1955-7960-0518-7D7B-59D1938AD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0C173-EAD3-411E-A5D8-2D1D9276C660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4276A84-E29A-C427-387F-6F5B64807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289170-D92B-928B-855B-F94E6925D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C629E-38F6-45E4-8733-DBE19E378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722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DC48B-3B56-3CD4-42F8-9FB4C2AB0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5A6DA9-3B97-08E1-EA49-268AFEA113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EAE988-89B8-053C-D352-EDB66893D4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A1450-FD19-95B8-960F-DBA21762A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0C173-EAD3-411E-A5D8-2D1D9276C660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B03E11-459B-5696-8AEF-57FF9488B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588968-0177-4B5D-0CAA-8731B33E0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C629E-38F6-45E4-8733-DBE19E378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878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BAE43C-AF46-1C0F-7245-A69708120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36C912-86CD-AADE-18B5-666A943C38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8810B6-4E66-4EA9-AF35-DD1FC8524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27D1E8-EA32-0C67-798D-15C53AFCA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0C173-EAD3-411E-A5D8-2D1D9276C660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960917-5FB1-E0A2-11E2-809EAD80C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11585C-A2BD-6EB4-4ED0-F73291C4D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C629E-38F6-45E4-8733-DBE19E378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365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F7137-902A-93C0-EBA0-9991990E1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C0C52C-D0A0-ED91-DDCE-0F95DC750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F5A51B-5784-7E2F-FA9C-4D22D75EF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0C173-EAD3-411E-A5D8-2D1D9276C660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E29DA4-F3F4-7161-6207-AE81EFC99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85171-061D-2DD2-993F-9C4C3C4D9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C629E-38F6-45E4-8733-DBE19E378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450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B3203A-2C00-334E-C51E-07D18C8122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B7ACBD-DF48-7136-E45D-B29374CA30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8A2DEB-BBF0-6765-D2F5-C1EA25FC1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0C173-EAD3-411E-A5D8-2D1D9276C660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0DAD4-5E81-96C7-5B5B-587BCD6F4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7F4A9-BABF-974D-CAB1-056734FDC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C629E-38F6-45E4-8733-DBE19E378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6260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3B052-A59B-4AE3-A89A-E7748630C1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DA9EC4-FEA9-41D2-BE8D-F709F01D37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155CF-52F5-4879-B7F3-D05812AC4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053AC-61ED-4C2F-90BF-D4A916545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B2ED7-A198-4613-B8C9-EE02BAE24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107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98991-AEF1-4F19-AAB8-436EAD58C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5B44F-E7DA-40C6-8B44-71EAB6BDFC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F71817-A045-48C0-975B-CBEF88E95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C39F0-32D4-407C-8BCA-97F2D9E50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CF4459-37B2-4F87-B508-DB04D4332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1189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BBD03-9D57-48E9-8B43-688B72997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F376C-8A2F-4BE5-9669-4A6DA21B7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54893-212E-4450-8F7A-27256B31F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E881A-3958-44A9-9EDB-D86F4E414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DBC4F-D9B8-4BFA-BE4F-D4B9B739D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7313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C8777-C460-4649-8822-CA943386D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F69E6-1094-437B-AA7E-0E21B7136C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57399"/>
            <a:ext cx="5181600" cy="41195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0BC963-4591-4BE3-AE63-4999A13C50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057399"/>
            <a:ext cx="5181600" cy="4119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4D5BB-DB84-4266-9B4F-E65CCFE5B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1A99B5-D493-4AB1-AF24-6660540D5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E178D0-5F1E-43FA-B447-53501EDD1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2284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C85CC-8D2B-4219-A2A4-1625A02DF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68338"/>
            <a:ext cx="10515600" cy="108426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6143C8-1CF7-440E-99A3-0527314598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28800"/>
            <a:ext cx="5157787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FF5CA-4662-4430-80C7-99CD7D66C9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743199"/>
            <a:ext cx="5157787" cy="34464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6CB5B7-DC23-41CE-872B-E25BD64F84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28800"/>
            <a:ext cx="5183188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F7633C-C24D-4947-979C-132B3AC405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743199"/>
            <a:ext cx="5183188" cy="34464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8A46E1-3934-4807-900F-CA7A4D8D6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C9C6EA-1549-4601-8226-E5C43469C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658246-003D-4024-9F4B-BA3BD3FBF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34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2DD4C-BFBC-4087-B94C-4DD0690E8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B9D434-8228-4C7F-B520-14121EBC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7B89BD-A70A-48D2-A3D9-DB2C0DB12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ACF4EF-5A2A-4A47-81DF-80CB51306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0294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8B9F00-8450-475B-B155-993BAF212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0FDDA3-8E6F-42F7-BFBE-7FA9C647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C8E678-81B8-4356-9624-A0B99953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1014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10DAA-DDE3-4C9C-8171-385A3DAC8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1371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73DB2-BD72-4F5E-9CA2-197343A09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01536-2B0A-42A2-827E-2EB2C324A5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09800"/>
            <a:ext cx="3932237" cy="3659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22CD09-61EF-4733-831C-5B133DAE1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109FCF-96E4-4EBF-AAFB-5E9AD22A6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381A6-E580-49A4-989C-EF4A54F83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0013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CFA6E-F719-4613-8815-591471E72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1371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4384F3-CDE0-4329-B76D-45AAC94B04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A9D7EB-40DA-460F-A48A-3E6D5E5612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09800"/>
            <a:ext cx="3932237" cy="3659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56944C-E229-457E-868E-C48FF47DA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115FE-359F-46EA-A3C8-0D18544E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165D17-3010-4FF5-9071-5CCD3E699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5165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B47DD-81F8-4128-9E50-04A9F2D3D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6564D1-2B83-4C0F-ACBA-E91472C50A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A1D7D-D2EC-4ADB-9C65-191DEC82D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CB571-86F9-474A-826A-75CC21C88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84F5F-50E6-4BB9-B848-EE2302C02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6762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3F08DF-1C0D-4F53-A3AB-95D7B55FA0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761999"/>
            <a:ext cx="2628900" cy="5414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0D3BBD-C494-4E94-B189-319802A93E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761999"/>
            <a:ext cx="7734300" cy="5414963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C0BD9-4BED-43D3-852F-B74B949A2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811DC-C725-4462-B622-DB96A8987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42D06-438F-4150-9238-E2FAEE5E2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737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96B408-C9F4-7FEF-BF6C-BDA6FD61AF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3B392E-61D3-2922-712C-83738E2AC7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664A30-C79E-A5DB-EBE8-5C6B223E40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DF0C173-EAD3-411E-A5D8-2D1D9276C660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92C52A-D3BB-6F17-9CE6-593DEC7994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F8517A-920B-C779-9E5B-ABFC4BBA82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EC629E-38F6-45E4-8733-DBE19E378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77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ame 7">
            <a:extLst>
              <a:ext uri="{FF2B5EF4-FFF2-40B4-BE49-F238E27FC236}">
                <a16:creationId xmlns:a16="http://schemas.microsoft.com/office/drawing/2014/main" id="{DD7EAFE6-2BB9-41FB-9CF4-588CFC708774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447F1F-BFA8-4A56-894B-40120132E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58FB99-0FA3-49F4-99A1-61919F942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78657"/>
            <a:ext cx="10515600" cy="39983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CCAE5-4EB0-4174-BD15-4943899B0A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293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AA70F276-1833-4A75-9C1D-A56E2295A68D}" type="datetimeFigureOut">
              <a:rPr lang="en-US" smtClean="0"/>
              <a:pPr/>
              <a:t>1/20/2025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A4189E-43B2-4CEE-B13E-61A1FBBBD2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293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A0530F-0BC8-46EF-A765-DD58B5367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293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967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0" algn="l" defTabSz="914400" rtl="0" eaLnBrk="1" latinLnBrk="0" hangingPunct="1">
        <a:lnSpc>
          <a:spcPct val="90000"/>
        </a:lnSpc>
        <a:spcBef>
          <a:spcPct val="0"/>
        </a:spcBef>
        <a:buNone/>
        <a:defRPr lang="en-US" sz="5200" kern="1200" dirty="0">
          <a:gradFill flip="none" rotWithShape="1">
            <a:gsLst>
              <a:gs pos="0">
                <a:schemeClr val="accent5"/>
              </a:gs>
              <a:gs pos="100000">
                <a:schemeClr val="accent1">
                  <a:alpha val="70000"/>
                </a:schemeClr>
              </a:gs>
            </a:gsLst>
            <a:lin ang="0" scaled="1"/>
            <a:tileRect/>
          </a:gradFill>
          <a:latin typeface="+mj-lt"/>
          <a:ea typeface="+mn-ea"/>
          <a:cs typeface="Angsana New" panose="02020603050405020304" pitchFamily="18" charset="-34"/>
        </a:defRPr>
      </a:lvl1pPr>
    </p:titleStyle>
    <p:bodyStyle>
      <a:lvl1pPr marL="4572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1pPr>
      <a:lvl2pPr marL="8001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4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2pPr>
      <a:lvl3pPr marL="12573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0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3pPr>
      <a:lvl4pPr marL="165735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1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4pPr>
      <a:lvl5pPr marL="211455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1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A292AEA-2528-46C0-B426-95822B6141F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B7B198-E4DF-43CD-AD8C-19988432374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BE67753-EA0E-4819-8D22-0B6600CF723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76D63AC-0421-45EC-B383-E79A61A78C6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997A32E-7032-4107-9C8B-99DB59EDD52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43BB27F-1470-42CA-91FF-D94BC691C8F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997B002-17FD-47B3-A06A-76802FE15CE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401EA35-9D2E-43B7-860F-EBB8A6C3E08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F8C44827-3D81-4FF9-B4A5-5650D1B20A2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613D97F-F6DF-4D32-AD91-209A80E7A23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2B0ED5C-927D-4C5F-8F27-1B403820B97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F326147-127D-E97C-4CFA-2DC858D713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64552" y="986351"/>
            <a:ext cx="5186842" cy="2387918"/>
          </a:xfrm>
        </p:spPr>
        <p:txBody>
          <a:bodyPr anchor="b">
            <a:normAutofit/>
          </a:bodyPr>
          <a:lstStyle/>
          <a:p>
            <a:r>
              <a:rPr lang="en-GB" sz="5200" dirty="0">
                <a:solidFill>
                  <a:schemeClr val="tx2"/>
                </a:solidFill>
              </a:rPr>
              <a:t>Spotlight on Oracy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07EB7A-7466-E52B-69E6-5044269C0C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95417" y="3483732"/>
            <a:ext cx="5188034" cy="682079"/>
          </a:xfrm>
        </p:spPr>
        <p:txBody>
          <a:bodyPr>
            <a:noAutofit/>
          </a:bodyPr>
          <a:lstStyle/>
          <a:p>
            <a:r>
              <a:rPr lang="en-GB" sz="2000" dirty="0">
                <a:solidFill>
                  <a:schemeClr val="tx2"/>
                </a:solidFill>
              </a:rPr>
              <a:t>Please look at the </a:t>
            </a:r>
            <a:r>
              <a:rPr lang="en-GB" sz="2000" dirty="0" smtClean="0">
                <a:solidFill>
                  <a:schemeClr val="tx2"/>
                </a:solidFill>
              </a:rPr>
              <a:t>card </a:t>
            </a:r>
            <a:r>
              <a:rPr lang="en-GB" sz="2000" dirty="0">
                <a:solidFill>
                  <a:schemeClr val="tx2"/>
                </a:solidFill>
              </a:rPr>
              <a:t>on your </a:t>
            </a:r>
            <a:r>
              <a:rPr lang="en-GB" sz="2000" dirty="0" smtClean="0">
                <a:solidFill>
                  <a:schemeClr val="tx2"/>
                </a:solidFill>
              </a:rPr>
              <a:t>seat and talk to the people around you.</a:t>
            </a:r>
            <a:endParaRPr lang="en-GB" sz="2000" dirty="0">
              <a:solidFill>
                <a:schemeClr val="tx2"/>
              </a:solidFill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7F87F1B-42BA-4AC7-A4E2-41544DDB2CE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4155"/>
            <a:ext cx="2514948" cy="2174333"/>
            <a:chOff x="-305" y="-4155"/>
            <a:chExt cx="2514948" cy="2174333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8B53067-4E48-4E71-A6A9-A8CAABAFBF6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6D1A0D3-4BB8-41D9-9CE7-2884C83F448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1E20F06-3B09-4B89-A36B-AB8BFBCCA5D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AE6C3D7-7D5B-4926-877D-45F117BB6B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67346A5-7569-4F15-AB5D-BE3DADF192C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685727" y="4683666"/>
            <a:ext cx="2514948" cy="2174333"/>
            <a:chOff x="-305" y="-4155"/>
            <a:chExt cx="2514948" cy="2174333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951533-A568-4765-AB1F-F71D9AFDEA9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7214F52-4F3F-4C96-A62E-F1401D6C04F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023146A1-291C-4FA0-AB5B-EB04D423981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2977932-2B03-4899-8306-5002CEE68E2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599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05314994-6337-4875-8CF5-652CAFE8342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1999" cy="4267200"/>
            <a:chOff x="7467600" y="0"/>
            <a:chExt cx="4724400" cy="6858000"/>
          </a:xfrm>
        </p:grpSpPr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3A2D4D6-D501-439A-9FC6-397879C465E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5CD20BAA-1998-4EBB-AD61-13A92072ECE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5" name="Freeform: Shape 27">
            <a:extLst>
              <a:ext uri="{FF2B5EF4-FFF2-40B4-BE49-F238E27FC236}">
                <a16:creationId xmlns:a16="http://schemas.microsoft.com/office/drawing/2014/main" id="{7449A6C7-D15F-4AA5-BFA5-71A404B4701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457201"/>
            <a:ext cx="112776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F09FEE-06D6-63BE-6CB2-A3D608E73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990599"/>
            <a:ext cx="9906000" cy="685800"/>
          </a:xfrm>
        </p:spPr>
        <p:txBody>
          <a:bodyPr anchor="t">
            <a:normAutofit/>
          </a:bodyPr>
          <a:lstStyle/>
          <a:p>
            <a:r>
              <a:rPr lang="en-GB" sz="4000" dirty="0"/>
              <a:t>Focus for today</a:t>
            </a:r>
          </a:p>
        </p:txBody>
      </p:sp>
      <p:graphicFrame>
        <p:nvGraphicFramePr>
          <p:cNvPr id="35" name="Content Placeholder 2">
            <a:extLst>
              <a:ext uri="{FF2B5EF4-FFF2-40B4-BE49-F238E27FC236}">
                <a16:creationId xmlns:a16="http://schemas.microsoft.com/office/drawing/2014/main" id="{C658F43B-801B-CF8F-4C47-11FC7D5BCF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1883877"/>
              </p:ext>
            </p:extLst>
          </p:nvPr>
        </p:nvGraphicFramePr>
        <p:xfrm>
          <a:off x="685800" y="2137228"/>
          <a:ext cx="10820400" cy="3733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60219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9AE3D6-1F0F-B9BB-0E20-94533470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C22E2A-03F8-655E-A63F-E8F62D660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365" y="2037929"/>
            <a:ext cx="4805996" cy="12971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What is oracy?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CC5E6F-477A-89AD-6BAA-0A477720572F}"/>
              </a:ext>
            </a:extLst>
          </p:cNvPr>
          <p:cNvSpPr txBox="1"/>
          <p:nvPr/>
        </p:nvSpPr>
        <p:spPr>
          <a:xfrm>
            <a:off x="6637700" y="3185444"/>
            <a:ext cx="5290891" cy="36665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kern="1200" dirty="0">
              <a:solidFill>
                <a:schemeClr val="tx2"/>
              </a:solidFill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EBBD8EA-51AB-50FD-3D47-F16242D25DE8}"/>
              </a:ext>
            </a:extLst>
          </p:cNvPr>
          <p:cNvSpPr txBox="1"/>
          <p:nvPr/>
        </p:nvSpPr>
        <p:spPr>
          <a:xfrm>
            <a:off x="300355" y="2864231"/>
            <a:ext cx="5156017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spcAft>
                <a:spcPts val="600"/>
              </a:spcAft>
            </a:pPr>
            <a:r>
              <a:rPr lang="en-US" sz="2500" b="0" i="0" dirty="0">
                <a:effectLst/>
              </a:rPr>
              <a:t>Oracy means articulating ideas, developing understanding and engaging with others through speaking, listening and </a:t>
            </a:r>
            <a:r>
              <a:rPr lang="en-US" sz="2500" b="0" i="0" dirty="0" smtClean="0">
                <a:effectLst/>
              </a:rPr>
              <a:t>communication.</a:t>
            </a:r>
            <a:endParaRPr lang="en-GB" sz="2500" dirty="0"/>
          </a:p>
        </p:txBody>
      </p:sp>
      <p:sp>
        <p:nvSpPr>
          <p:cNvPr id="3" name="Rectangle 2"/>
          <p:cNvSpPr/>
          <p:nvPr/>
        </p:nvSpPr>
        <p:spPr>
          <a:xfrm>
            <a:off x="6709482" y="184378"/>
            <a:ext cx="5138664" cy="6401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schemeClr val="tx2"/>
                </a:solidFill>
              </a:rPr>
              <a:t>The </a:t>
            </a:r>
            <a:r>
              <a:rPr lang="en-US" sz="2300" dirty="0" err="1">
                <a:solidFill>
                  <a:schemeClr val="tx2"/>
                </a:solidFill>
              </a:rPr>
              <a:t>Oracy</a:t>
            </a:r>
            <a:r>
              <a:rPr lang="en-US" sz="2300" dirty="0">
                <a:solidFill>
                  <a:schemeClr val="tx2"/>
                </a:solidFill>
              </a:rPr>
              <a:t> Education </a:t>
            </a:r>
            <a:r>
              <a:rPr lang="en-US" sz="2300" dirty="0" smtClean="0">
                <a:solidFill>
                  <a:schemeClr val="tx2"/>
                </a:solidFill>
              </a:rPr>
              <a:t>Commission’s (OEC) </a:t>
            </a:r>
            <a:r>
              <a:rPr lang="en-US" sz="2300" dirty="0">
                <a:solidFill>
                  <a:schemeClr val="tx2"/>
                </a:solidFill>
              </a:rPr>
              <a:t>report argues that </a:t>
            </a:r>
            <a:r>
              <a:rPr lang="en-US" sz="2300" dirty="0" err="1">
                <a:solidFill>
                  <a:schemeClr val="tx2"/>
                </a:solidFill>
              </a:rPr>
              <a:t>o</a:t>
            </a:r>
            <a:r>
              <a:rPr lang="en-US" sz="2300" dirty="0" err="1" smtClean="0">
                <a:solidFill>
                  <a:schemeClr val="tx2"/>
                </a:solidFill>
              </a:rPr>
              <a:t>racy</a:t>
            </a:r>
            <a:r>
              <a:rPr lang="en-US" sz="2300" dirty="0" smtClean="0">
                <a:solidFill>
                  <a:schemeClr val="tx2"/>
                </a:solidFill>
              </a:rPr>
              <a:t> </a:t>
            </a:r>
            <a:r>
              <a:rPr lang="en-US" sz="2300" dirty="0">
                <a:solidFill>
                  <a:schemeClr val="tx2"/>
                </a:solidFill>
              </a:rPr>
              <a:t>education should be an essential entitlement for children from all backgrounds</a:t>
            </a:r>
            <a:r>
              <a:rPr lang="en-US" sz="2300" dirty="0" smtClean="0">
                <a:solidFill>
                  <a:schemeClr val="tx2"/>
                </a:solidFill>
              </a:rPr>
              <a:t>.(</a:t>
            </a:r>
            <a:r>
              <a:rPr lang="en-US" sz="2300" i="1" dirty="0" smtClean="0">
                <a:solidFill>
                  <a:schemeClr val="tx2"/>
                </a:solidFill>
              </a:rPr>
              <a:t>We need to talk</a:t>
            </a:r>
            <a:r>
              <a:rPr lang="en-US" sz="2300" dirty="0" smtClean="0">
                <a:solidFill>
                  <a:schemeClr val="tx2"/>
                </a:solidFill>
              </a:rPr>
              <a:t>, October 24)</a:t>
            </a:r>
            <a:endParaRPr lang="en-US" sz="2300" dirty="0">
              <a:solidFill>
                <a:schemeClr val="tx2"/>
              </a:solidFill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300" dirty="0">
              <a:solidFill>
                <a:schemeClr val="tx2"/>
              </a:solidFill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 smtClean="0">
                <a:solidFill>
                  <a:schemeClr val="tx2"/>
                </a:solidFill>
              </a:rPr>
              <a:t>It </a:t>
            </a:r>
            <a:r>
              <a:rPr lang="en-US" sz="2300" dirty="0">
                <a:solidFill>
                  <a:schemeClr val="tx2"/>
                </a:solidFill>
              </a:rPr>
              <a:t>comes after the </a:t>
            </a:r>
            <a:r>
              <a:rPr lang="en-US" sz="2300" dirty="0" err="1">
                <a:solidFill>
                  <a:schemeClr val="tx2"/>
                </a:solidFill>
              </a:rPr>
              <a:t>Labour</a:t>
            </a:r>
            <a:r>
              <a:rPr lang="en-US" sz="2300" dirty="0">
                <a:solidFill>
                  <a:schemeClr val="tx2"/>
                </a:solidFill>
              </a:rPr>
              <a:t> government signaled that </a:t>
            </a:r>
            <a:r>
              <a:rPr lang="en-US" sz="2300" dirty="0" err="1">
                <a:solidFill>
                  <a:schemeClr val="tx2"/>
                </a:solidFill>
              </a:rPr>
              <a:t>oracy</a:t>
            </a:r>
            <a:r>
              <a:rPr lang="en-US" sz="2300" dirty="0">
                <a:solidFill>
                  <a:schemeClr val="tx2"/>
                </a:solidFill>
              </a:rPr>
              <a:t> would be an integral part of future education policy with inclusion in the Curriculum and Assessment Review, due to be published in 2025. In fact </a:t>
            </a:r>
            <a:r>
              <a:rPr lang="en-US" sz="2300" dirty="0" smtClean="0">
                <a:solidFill>
                  <a:schemeClr val="tx2"/>
                </a:solidFill>
              </a:rPr>
              <a:t>the OEC are </a:t>
            </a:r>
            <a:r>
              <a:rPr lang="en-US" sz="2300" dirty="0">
                <a:solidFill>
                  <a:schemeClr val="tx2"/>
                </a:solidFill>
              </a:rPr>
              <a:t>calling for it to be the 4</a:t>
            </a:r>
            <a:r>
              <a:rPr lang="en-US" sz="2300" baseline="30000" dirty="0">
                <a:solidFill>
                  <a:schemeClr val="tx2"/>
                </a:solidFill>
              </a:rPr>
              <a:t>th</a:t>
            </a:r>
            <a:r>
              <a:rPr lang="en-US" sz="2300" dirty="0">
                <a:solidFill>
                  <a:schemeClr val="tx2"/>
                </a:solidFill>
              </a:rPr>
              <a:t> ‘R’ Reading, writing, arithmetic and </a:t>
            </a:r>
            <a:r>
              <a:rPr lang="en-US" sz="2300" dirty="0" err="1">
                <a:solidFill>
                  <a:schemeClr val="tx2"/>
                </a:solidFill>
              </a:rPr>
              <a:t>oracy</a:t>
            </a:r>
            <a:r>
              <a:rPr lang="en-US" sz="2300" dirty="0">
                <a:solidFill>
                  <a:schemeClr val="tx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9394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4087E04-C99E-4195-8EBA-1BD4C45117C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6EACDA-272E-4472-852A-83CAB409195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1999" cy="4267200"/>
            <a:chOff x="7467600" y="0"/>
            <a:chExt cx="4724400" cy="685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B8E7674-EC8C-49CF-884A-222BCA86559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9B3B005-189B-4C78-B153-4B558C1B62E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FD73501D-A515-4725-8404-1315A591A54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951" y="256309"/>
            <a:ext cx="11395940" cy="6439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264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5D1A9D8B-3117-4D9D-BDA4-DD81895098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7467600" cy="6858000"/>
            <a:chOff x="7467600" y="0"/>
            <a:chExt cx="4724400" cy="6858000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A7877B25-8C10-4C8D-BC88-BF3C557F8FF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54F0DD86-96CD-4F5F-BA4D-FFC17F2D6C4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BD92035A-AA2F-4CD8-A556-1CE8BDEC75B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69701" cy="6858000"/>
          </a:xfrm>
          <a:custGeom>
            <a:avLst/>
            <a:gdLst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7090188 w 7467600"/>
              <a:gd name="connsiteY3" fmla="*/ 6584365 h 6858000"/>
              <a:gd name="connsiteX4" fmla="*/ 7440138 w 7467600"/>
              <a:gd name="connsiteY4" fmla="*/ 6622648 h 6858000"/>
              <a:gd name="connsiteX5" fmla="*/ 7467600 w 7467600"/>
              <a:gd name="connsiteY5" fmla="*/ 6628217 h 6858000"/>
              <a:gd name="connsiteX6" fmla="*/ 7467600 w 7467600"/>
              <a:gd name="connsiteY6" fmla="*/ 6668575 h 6858000"/>
              <a:gd name="connsiteX7" fmla="*/ 7392322 w 7467600"/>
              <a:gd name="connsiteY7" fmla="*/ 6658238 h 6858000"/>
              <a:gd name="connsiteX8" fmla="*/ 7467600 w 7467600"/>
              <a:gd name="connsiteY8" fmla="*/ 6683873 h 6858000"/>
              <a:gd name="connsiteX9" fmla="*/ 7467600 w 7467600"/>
              <a:gd name="connsiteY9" fmla="*/ 6714215 h 6858000"/>
              <a:gd name="connsiteX10" fmla="*/ 7447383 w 7467600"/>
              <a:gd name="connsiteY10" fmla="*/ 6707202 h 6858000"/>
              <a:gd name="connsiteX11" fmla="*/ 7289862 w 7467600"/>
              <a:gd name="connsiteY11" fmla="*/ 6659827 h 6858000"/>
              <a:gd name="connsiteX12" fmla="*/ 7434024 w 7467600"/>
              <a:gd name="connsiteY12" fmla="*/ 6722130 h 6858000"/>
              <a:gd name="connsiteX13" fmla="*/ 7467600 w 7467600"/>
              <a:gd name="connsiteY13" fmla="*/ 6736157 h 6858000"/>
              <a:gd name="connsiteX14" fmla="*/ 7467600 w 7467600"/>
              <a:gd name="connsiteY14" fmla="*/ 6767913 h 6858000"/>
              <a:gd name="connsiteX15" fmla="*/ 7271814 w 7467600"/>
              <a:gd name="connsiteY15" fmla="*/ 6684601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7090188 w 7467600"/>
              <a:gd name="connsiteY21" fmla="*/ 6584365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61797 w 7467600"/>
              <a:gd name="connsiteY74" fmla="*/ 5419899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126431 w 7467600"/>
              <a:gd name="connsiteY88" fmla="*/ 5737872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6861797 w 7467600"/>
              <a:gd name="connsiteY101" fmla="*/ 5419899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7133363 w 7467600"/>
              <a:gd name="connsiteY125" fmla="*/ 5050246 h 6858000"/>
              <a:gd name="connsiteX126" fmla="*/ 7450656 w 7467600"/>
              <a:gd name="connsiteY126" fmla="*/ 5134750 h 6858000"/>
              <a:gd name="connsiteX127" fmla="*/ 7467600 w 7467600"/>
              <a:gd name="connsiteY127" fmla="*/ 5142496 h 6858000"/>
              <a:gd name="connsiteX128" fmla="*/ 7467600 w 7467600"/>
              <a:gd name="connsiteY128" fmla="*/ 5158623 h 6858000"/>
              <a:gd name="connsiteX129" fmla="*/ 7427076 w 7467600"/>
              <a:gd name="connsiteY129" fmla="*/ 5142684 h 6858000"/>
              <a:gd name="connsiteX130" fmla="*/ 7467600 w 7467600"/>
              <a:gd name="connsiteY130" fmla="*/ 5164774 h 6858000"/>
              <a:gd name="connsiteX131" fmla="*/ 7467600 w 7467600"/>
              <a:gd name="connsiteY131" fmla="*/ 5199146 h 6858000"/>
              <a:gd name="connsiteX132" fmla="*/ 7391022 w 7467600"/>
              <a:gd name="connsiteY132" fmla="*/ 5158141 h 6858000"/>
              <a:gd name="connsiteX133" fmla="*/ 7312201 w 7467600"/>
              <a:gd name="connsiteY133" fmla="*/ 5128278 h 6858000"/>
              <a:gd name="connsiteX134" fmla="*/ 7343603 w 7467600"/>
              <a:gd name="connsiteY134" fmla="*/ 5149746 h 6858000"/>
              <a:gd name="connsiteX135" fmla="*/ 7467600 w 7467600"/>
              <a:gd name="connsiteY135" fmla="*/ 5241225 h 6858000"/>
              <a:gd name="connsiteX136" fmla="*/ 7467600 w 7467600"/>
              <a:gd name="connsiteY136" fmla="*/ 5277736 h 6858000"/>
              <a:gd name="connsiteX137" fmla="*/ 7327465 w 7467600"/>
              <a:gd name="connsiteY137" fmla="*/ 5174181 h 6858000"/>
              <a:gd name="connsiteX138" fmla="*/ 7244057 w 7467600"/>
              <a:gd name="connsiteY138" fmla="*/ 5124233 h 6858000"/>
              <a:gd name="connsiteX139" fmla="*/ 7353035 w 7467600"/>
              <a:gd name="connsiteY139" fmla="*/ 5197318 h 6858000"/>
              <a:gd name="connsiteX140" fmla="*/ 7467600 w 7467600"/>
              <a:gd name="connsiteY140" fmla="*/ 5297634 h 6858000"/>
              <a:gd name="connsiteX141" fmla="*/ 7467600 w 7467600"/>
              <a:gd name="connsiteY141" fmla="*/ 5361850 h 6858000"/>
              <a:gd name="connsiteX142" fmla="*/ 7368569 w 7467600"/>
              <a:gd name="connsiteY142" fmla="*/ 5270182 h 6858000"/>
              <a:gd name="connsiteX143" fmla="*/ 7131946 w 7467600"/>
              <a:gd name="connsiteY143" fmla="*/ 5075653 h 6858000"/>
              <a:gd name="connsiteX144" fmla="*/ 7133363 w 7467600"/>
              <a:gd name="connsiteY144" fmla="*/ 5050246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7467600 w 7467600"/>
              <a:gd name="connsiteY834" fmla="*/ 163142 h 6858000"/>
              <a:gd name="connsiteX835" fmla="*/ 7467600 w 7467600"/>
              <a:gd name="connsiteY835" fmla="*/ 789215 h 6858000"/>
              <a:gd name="connsiteX836" fmla="*/ 7451412 w 7467600"/>
              <a:gd name="connsiteY836" fmla="*/ 799572 h 6858000"/>
              <a:gd name="connsiteX837" fmla="*/ 7419999 w 7467600"/>
              <a:gd name="connsiteY837" fmla="*/ 774360 h 6858000"/>
              <a:gd name="connsiteX838" fmla="*/ 7429067 w 7467600"/>
              <a:gd name="connsiteY838" fmla="*/ 402737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29067 w 7467600"/>
              <a:gd name="connsiteY844" fmla="*/ 402737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7429067 w 7467600"/>
              <a:gd name="connsiteY848" fmla="*/ 402737 h 6858000"/>
              <a:gd name="connsiteX849" fmla="*/ 5905192 w 7467600"/>
              <a:gd name="connsiteY849" fmla="*/ 163079 h 6858000"/>
              <a:gd name="connsiteX850" fmla="*/ 5865655 w 7467600"/>
              <a:gd name="connsiteY850" fmla="*/ 171901 h 6858000"/>
              <a:gd name="connsiteX851" fmla="*/ 5259740 w 7467600"/>
              <a:gd name="connsiteY851" fmla="*/ 257013 h 6858000"/>
              <a:gd name="connsiteX852" fmla="*/ 5208466 w 7467600"/>
              <a:gd name="connsiteY852" fmla="*/ 257550 h 6858000"/>
              <a:gd name="connsiteX853" fmla="*/ 4980204 w 7467600"/>
              <a:gd name="connsiteY853" fmla="*/ 271903 h 6858000"/>
              <a:gd name="connsiteX854" fmla="*/ 5068068 w 7467600"/>
              <a:gd name="connsiteY854" fmla="*/ 282244 h 6858000"/>
              <a:gd name="connsiteX855" fmla="*/ 5153231 w 7467600"/>
              <a:gd name="connsiteY855" fmla="*/ 292240 h 6858000"/>
              <a:gd name="connsiteX856" fmla="*/ 5426491 w 7467600"/>
              <a:gd name="connsiteY856" fmla="*/ 281128 h 6858000"/>
              <a:gd name="connsiteX857" fmla="*/ 5731212 w 7467600"/>
              <a:gd name="connsiteY857" fmla="*/ 231951 h 6858000"/>
              <a:gd name="connsiteX858" fmla="*/ 5905192 w 7467600"/>
              <a:gd name="connsiteY858" fmla="*/ 163079 h 6858000"/>
              <a:gd name="connsiteX859" fmla="*/ 5944437 w 7467600"/>
              <a:gd name="connsiteY859" fmla="*/ 113829 h 6858000"/>
              <a:gd name="connsiteX860" fmla="*/ 5825032 w 7467600"/>
              <a:gd name="connsiteY860" fmla="*/ 146405 h 6858000"/>
              <a:gd name="connsiteX861" fmla="*/ 4955599 w 7467600"/>
              <a:gd name="connsiteY861" fmla="*/ 247008 h 6858000"/>
              <a:gd name="connsiteX862" fmla="*/ 5210104 w 7467600"/>
              <a:gd name="connsiteY862" fmla="*/ 228123 h 6858000"/>
              <a:gd name="connsiteX863" fmla="*/ 5261015 w 7467600"/>
              <a:gd name="connsiteY863" fmla="*/ 227087 h 6858000"/>
              <a:gd name="connsiteX864" fmla="*/ 5861181 w 7467600"/>
              <a:gd name="connsiteY864" fmla="*/ 143093 h 6858000"/>
              <a:gd name="connsiteX865" fmla="*/ 5961252 w 7467600"/>
              <a:gd name="connsiteY865" fmla="*/ 114820 h 6858000"/>
              <a:gd name="connsiteX866" fmla="*/ 5944437 w 7467600"/>
              <a:gd name="connsiteY866" fmla="*/ 113829 h 6858000"/>
              <a:gd name="connsiteX867" fmla="*/ 3882765 w 7467600"/>
              <a:gd name="connsiteY867" fmla="*/ 0 h 6858000"/>
              <a:gd name="connsiteX868" fmla="*/ 3995099 w 7467600"/>
              <a:gd name="connsiteY868" fmla="*/ 0 h 6858000"/>
              <a:gd name="connsiteX869" fmla="*/ 4163818 w 7467600"/>
              <a:gd name="connsiteY869" fmla="*/ 234104 h 6858000"/>
              <a:gd name="connsiteX870" fmla="*/ 4172099 w 7467600"/>
              <a:gd name="connsiteY870" fmla="*/ 234207 h 6858000"/>
              <a:gd name="connsiteX871" fmla="*/ 4784282 w 7467600"/>
              <a:gd name="connsiteY871" fmla="*/ 276561 h 6858000"/>
              <a:gd name="connsiteX872" fmla="*/ 4801687 w 7467600"/>
              <a:gd name="connsiteY872" fmla="*/ 267764 h 6858000"/>
              <a:gd name="connsiteX873" fmla="*/ 6082788 w 7467600"/>
              <a:gd name="connsiteY873" fmla="*/ 64119 h 6858000"/>
              <a:gd name="connsiteX874" fmla="*/ 6099442 w 7467600"/>
              <a:gd name="connsiteY874" fmla="*/ 82568 h 6858000"/>
              <a:gd name="connsiteX875" fmla="*/ 4804137 w 7467600"/>
              <a:gd name="connsiteY875" fmla="*/ 320931 h 6858000"/>
              <a:gd name="connsiteX876" fmla="*/ 4227047 w 7467600"/>
              <a:gd name="connsiteY876" fmla="*/ 313415 h 6858000"/>
              <a:gd name="connsiteX877" fmla="*/ 4346041 w 7467600"/>
              <a:gd name="connsiteY877" fmla="*/ 456086 h 6858000"/>
              <a:gd name="connsiteX878" fmla="*/ 4870967 w 7467600"/>
              <a:gd name="connsiteY878" fmla="*/ 963061 h 6858000"/>
              <a:gd name="connsiteX879" fmla="*/ 4889647 w 7467600"/>
              <a:gd name="connsiteY879" fmla="*/ 957147 h 6858000"/>
              <a:gd name="connsiteX880" fmla="*/ 5422504 w 7467600"/>
              <a:gd name="connsiteY880" fmla="*/ 805191 h 6858000"/>
              <a:gd name="connsiteX881" fmla="*/ 6087656 w 7467600"/>
              <a:gd name="connsiteY881" fmla="*/ 826703 h 6858000"/>
              <a:gd name="connsiteX882" fmla="*/ 6058717 w 7467600"/>
              <a:gd name="connsiteY882" fmla="*/ 865992 h 6858000"/>
              <a:gd name="connsiteX883" fmla="*/ 4974153 w 7467600"/>
              <a:gd name="connsiteY883" fmla="*/ 1045456 h 6858000"/>
              <a:gd name="connsiteX884" fmla="*/ 5627835 w 7467600"/>
              <a:gd name="connsiteY884" fmla="*/ 1472077 h 6858000"/>
              <a:gd name="connsiteX885" fmla="*/ 5629817 w 7467600"/>
              <a:gd name="connsiteY885" fmla="*/ 1471412 h 6858000"/>
              <a:gd name="connsiteX886" fmla="*/ 5634124 w 7467600"/>
              <a:gd name="connsiteY886" fmla="*/ 1470572 h 6858000"/>
              <a:gd name="connsiteX887" fmla="*/ 5755832 w 7467600"/>
              <a:gd name="connsiteY887" fmla="*/ 1383886 h 6858000"/>
              <a:gd name="connsiteX888" fmla="*/ 6014186 w 7467600"/>
              <a:gd name="connsiteY888" fmla="*/ 1279799 h 6858000"/>
              <a:gd name="connsiteX889" fmla="*/ 6901619 w 7467600"/>
              <a:gd name="connsiteY889" fmla="*/ 1047874 h 6858000"/>
              <a:gd name="connsiteX890" fmla="*/ 6931566 w 7467600"/>
              <a:gd name="connsiteY890" fmla="*/ 1062034 h 6858000"/>
              <a:gd name="connsiteX891" fmla="*/ 5790982 w 7467600"/>
              <a:gd name="connsiteY891" fmla="*/ 1561380 h 6858000"/>
              <a:gd name="connsiteX892" fmla="*/ 6188971 w 7467600"/>
              <a:gd name="connsiteY892" fmla="*/ 1755168 h 6858000"/>
              <a:gd name="connsiteX893" fmla="*/ 6202446 w 7467600"/>
              <a:gd name="connsiteY893" fmla="*/ 1752268 h 6858000"/>
              <a:gd name="connsiteX894" fmla="*/ 7179560 w 7467600"/>
              <a:gd name="connsiteY894" fmla="*/ 1467551 h 6858000"/>
              <a:gd name="connsiteX895" fmla="*/ 7158730 w 7467600"/>
              <a:gd name="connsiteY895" fmla="*/ 1507835 h 6858000"/>
              <a:gd name="connsiteX896" fmla="*/ 6326959 w 7467600"/>
              <a:gd name="connsiteY896" fmla="*/ 1817686 h 6858000"/>
              <a:gd name="connsiteX897" fmla="*/ 6537433 w 7467600"/>
              <a:gd name="connsiteY897" fmla="*/ 1907790 h 6858000"/>
              <a:gd name="connsiteX898" fmla="*/ 6550221 w 7467600"/>
              <a:gd name="connsiteY898" fmla="*/ 1910729 h 6858000"/>
              <a:gd name="connsiteX899" fmla="*/ 6964438 w 7467600"/>
              <a:gd name="connsiteY899" fmla="*/ 2209505 h 6858000"/>
              <a:gd name="connsiteX900" fmla="*/ 7367862 w 7467600"/>
              <a:gd name="connsiteY900" fmla="*/ 2806833 h 6858000"/>
              <a:gd name="connsiteX901" fmla="*/ 7364329 w 7467600"/>
              <a:gd name="connsiteY901" fmla="*/ 2826907 h 6858000"/>
              <a:gd name="connsiteX902" fmla="*/ 7290545 w 7467600"/>
              <a:gd name="connsiteY902" fmla="*/ 2850663 h 6858000"/>
              <a:gd name="connsiteX903" fmla="*/ 6472036 w 7467600"/>
              <a:gd name="connsiteY903" fmla="*/ 1959003 h 6858000"/>
              <a:gd name="connsiteX904" fmla="*/ 5792897 w 7467600"/>
              <a:gd name="connsiteY904" fmla="*/ 1647747 h 6858000"/>
              <a:gd name="connsiteX905" fmla="*/ 5842751 w 7467600"/>
              <a:gd name="connsiteY905" fmla="*/ 1816112 h 6858000"/>
              <a:gd name="connsiteX906" fmla="*/ 5847424 w 7467600"/>
              <a:gd name="connsiteY906" fmla="*/ 1815776 h 6858000"/>
              <a:gd name="connsiteX907" fmla="*/ 6399821 w 7467600"/>
              <a:gd name="connsiteY907" fmla="*/ 2344799 h 6858000"/>
              <a:gd name="connsiteX908" fmla="*/ 6323232 w 7467600"/>
              <a:gd name="connsiteY908" fmla="*/ 2389634 h 6858000"/>
              <a:gd name="connsiteX909" fmla="*/ 5942958 w 7467600"/>
              <a:gd name="connsiteY909" fmla="*/ 2077708 h 6858000"/>
              <a:gd name="connsiteX910" fmla="*/ 5921559 w 7467600"/>
              <a:gd name="connsiteY910" fmla="*/ 2378596 h 6858000"/>
              <a:gd name="connsiteX911" fmla="*/ 5817651 w 7467600"/>
              <a:gd name="connsiteY911" fmla="*/ 3023919 h 6858000"/>
              <a:gd name="connsiteX912" fmla="*/ 5729634 w 7467600"/>
              <a:gd name="connsiteY912" fmla="*/ 3051849 h 6858000"/>
              <a:gd name="connsiteX913" fmla="*/ 5611018 w 7467600"/>
              <a:gd name="connsiteY913" fmla="*/ 2316769 h 6858000"/>
              <a:gd name="connsiteX914" fmla="*/ 5687608 w 7467600"/>
              <a:gd name="connsiteY914" fmla="*/ 2039972 h 6858000"/>
              <a:gd name="connsiteX915" fmla="*/ 5657554 w 7467600"/>
              <a:gd name="connsiteY915" fmla="*/ 1576445 h 6858000"/>
              <a:gd name="connsiteX916" fmla="*/ 5150475 w 7467600"/>
              <a:gd name="connsiteY916" fmla="*/ 1274012 h 6858000"/>
              <a:gd name="connsiteX917" fmla="*/ 5349142 w 7467600"/>
              <a:gd name="connsiteY917" fmla="*/ 2204405 h 6858000"/>
              <a:gd name="connsiteX918" fmla="*/ 5262214 w 7467600"/>
              <a:gd name="connsiteY918" fmla="*/ 2233836 h 6858000"/>
              <a:gd name="connsiteX919" fmla="*/ 4981539 w 7467600"/>
              <a:gd name="connsiteY919" fmla="*/ 1542201 h 6858000"/>
              <a:gd name="connsiteX920" fmla="*/ 4958461 w 7467600"/>
              <a:gd name="connsiteY920" fmla="*/ 1136957 h 6858000"/>
              <a:gd name="connsiteX921" fmla="*/ 4655015 w 7467600"/>
              <a:gd name="connsiteY921" fmla="*/ 891426 h 6858000"/>
              <a:gd name="connsiteX922" fmla="*/ 4348002 w 7467600"/>
              <a:gd name="connsiteY922" fmla="*/ 2205895 h 6858000"/>
              <a:gd name="connsiteX923" fmla="*/ 4262250 w 7467600"/>
              <a:gd name="connsiteY923" fmla="*/ 2219972 h 6858000"/>
              <a:gd name="connsiteX924" fmla="*/ 4550611 w 7467600"/>
              <a:gd name="connsiteY924" fmla="*/ 817540 h 6858000"/>
              <a:gd name="connsiteX925" fmla="*/ 4564418 w 7467600"/>
              <a:gd name="connsiteY925" fmla="*/ 808293 h 6858000"/>
              <a:gd name="connsiteX926" fmla="*/ 4266388 w 7467600"/>
              <a:gd name="connsiteY926" fmla="*/ 500083 h 6858000"/>
              <a:gd name="connsiteX927" fmla="*/ 4032842 w 7467600"/>
              <a:gd name="connsiteY927" fmla="*/ 211809 h 6858000"/>
              <a:gd name="connsiteX928" fmla="*/ 3882765 w 7467600"/>
              <a:gd name="connsiteY928" fmla="*/ 0 h 6858000"/>
              <a:gd name="connsiteX929" fmla="*/ 3721337 w 7467600"/>
              <a:gd name="connsiteY929" fmla="*/ 0 h 6858000"/>
              <a:gd name="connsiteX930" fmla="*/ 3797544 w 7467600"/>
              <a:gd name="connsiteY930" fmla="*/ 0 h 6858000"/>
              <a:gd name="connsiteX931" fmla="*/ 3775734 w 7467600"/>
              <a:gd name="connsiteY931" fmla="*/ 95131 h 6858000"/>
              <a:gd name="connsiteX932" fmla="*/ 3724807 w 7467600"/>
              <a:gd name="connsiteY932" fmla="*/ 272257 h 6858000"/>
              <a:gd name="connsiteX933" fmla="*/ 3726844 w 7467600"/>
              <a:gd name="connsiteY933" fmla="*/ 282988 h 6858000"/>
              <a:gd name="connsiteX934" fmla="*/ 3742664 w 7467600"/>
              <a:gd name="connsiteY934" fmla="*/ 279918 h 6858000"/>
              <a:gd name="connsiteX935" fmla="*/ 4103910 w 7467600"/>
              <a:gd name="connsiteY935" fmla="*/ 1161917 h 6858000"/>
              <a:gd name="connsiteX936" fmla="*/ 4020269 w 7467600"/>
              <a:gd name="connsiteY936" fmla="*/ 1200406 h 6858000"/>
              <a:gd name="connsiteX937" fmla="*/ 3674882 w 7467600"/>
              <a:gd name="connsiteY937" fmla="*/ 488524 h 6858000"/>
              <a:gd name="connsiteX938" fmla="*/ 3132682 w 7467600"/>
              <a:gd name="connsiteY938" fmla="*/ 1072284 h 6858000"/>
              <a:gd name="connsiteX939" fmla="*/ 2716346 w 7467600"/>
              <a:gd name="connsiteY939" fmla="*/ 1276376 h 6858000"/>
              <a:gd name="connsiteX940" fmla="*/ 2716772 w 7467600"/>
              <a:gd name="connsiteY940" fmla="*/ 1255462 h 6858000"/>
              <a:gd name="connsiteX941" fmla="*/ 3471096 w 7467600"/>
              <a:gd name="connsiteY941" fmla="*/ 437072 h 6858000"/>
              <a:gd name="connsiteX942" fmla="*/ 3639057 w 7467600"/>
              <a:gd name="connsiteY942" fmla="*/ 286334 h 6858000"/>
              <a:gd name="connsiteX943" fmla="*/ 3640309 w 7467600"/>
              <a:gd name="connsiteY943" fmla="*/ 284664 h 6858000"/>
              <a:gd name="connsiteX944" fmla="*/ 3646022 w 7467600"/>
              <a:gd name="connsiteY944" fmla="*/ 276711 h 6858000"/>
              <a:gd name="connsiteX945" fmla="*/ 3707943 w 7467600"/>
              <a:gd name="connsiteY945" fmla="*/ 65958 h 6858000"/>
              <a:gd name="connsiteX946" fmla="*/ 3721337 w 7467600"/>
              <a:gd name="connsiteY946" fmla="*/ 0 h 6858000"/>
              <a:gd name="connsiteX947" fmla="*/ 2867960 w 7467600"/>
              <a:gd name="connsiteY947" fmla="*/ 0 h 6858000"/>
              <a:gd name="connsiteX948" fmla="*/ 2926351 w 7467600"/>
              <a:gd name="connsiteY948" fmla="*/ 0 h 6858000"/>
              <a:gd name="connsiteX949" fmla="*/ 2902823 w 7467600"/>
              <a:gd name="connsiteY949" fmla="*/ 262929 h 6858000"/>
              <a:gd name="connsiteX950" fmla="*/ 2940663 w 7467600"/>
              <a:gd name="connsiteY950" fmla="*/ 140884 h 6858000"/>
              <a:gd name="connsiteX951" fmla="*/ 2947039 w 7467600"/>
              <a:gd name="connsiteY951" fmla="*/ 122524 h 6858000"/>
              <a:gd name="connsiteX952" fmla="*/ 2984316 w 7467600"/>
              <a:gd name="connsiteY952" fmla="*/ 0 h 6858000"/>
              <a:gd name="connsiteX953" fmla="*/ 3016114 w 7467600"/>
              <a:gd name="connsiteY953" fmla="*/ 0 h 6858000"/>
              <a:gd name="connsiteX954" fmla="*/ 2979949 w 7467600"/>
              <a:gd name="connsiteY954" fmla="*/ 119274 h 6858000"/>
              <a:gd name="connsiteX955" fmla="*/ 3023879 w 7467600"/>
              <a:gd name="connsiteY955" fmla="*/ 0 h 6858000"/>
              <a:gd name="connsiteX956" fmla="*/ 3105400 w 7467600"/>
              <a:gd name="connsiteY956" fmla="*/ 0 h 6858000"/>
              <a:gd name="connsiteX957" fmla="*/ 3094669 w 7467600"/>
              <a:gd name="connsiteY957" fmla="*/ 30308 h 6858000"/>
              <a:gd name="connsiteX958" fmla="*/ 2901945 w 7467600"/>
              <a:gd name="connsiteY958" fmla="*/ 466538 h 6858000"/>
              <a:gd name="connsiteX959" fmla="*/ 2815209 w 7467600"/>
              <a:gd name="connsiteY959" fmla="*/ 497361 h 6858000"/>
              <a:gd name="connsiteX960" fmla="*/ 2844845 w 7467600"/>
              <a:gd name="connsiteY960" fmla="*/ 127638 h 6858000"/>
              <a:gd name="connsiteX961" fmla="*/ 2867960 w 7467600"/>
              <a:gd name="connsiteY961" fmla="*/ 0 h 6858000"/>
              <a:gd name="connsiteX962" fmla="*/ 1057230 w 7467600"/>
              <a:gd name="connsiteY962" fmla="*/ 0 h 6858000"/>
              <a:gd name="connsiteX963" fmla="*/ 1111003 w 7467600"/>
              <a:gd name="connsiteY963" fmla="*/ 0 h 6858000"/>
              <a:gd name="connsiteX964" fmla="*/ 1125553 w 7467600"/>
              <a:gd name="connsiteY964" fmla="*/ 52588 h 6858000"/>
              <a:gd name="connsiteX965" fmla="*/ 1304276 w 7467600"/>
              <a:gd name="connsiteY965" fmla="*/ 476275 h 6858000"/>
              <a:gd name="connsiteX966" fmla="*/ 1492066 w 7467600"/>
              <a:gd name="connsiteY966" fmla="*/ 886333 h 6858000"/>
              <a:gd name="connsiteX967" fmla="*/ 1423698 w 7467600"/>
              <a:gd name="connsiteY967" fmla="*/ 710817 h 6858000"/>
              <a:gd name="connsiteX968" fmla="*/ 1357609 w 7467600"/>
              <a:gd name="connsiteY968" fmla="*/ 532892 h 6858000"/>
              <a:gd name="connsiteX969" fmla="*/ 1309550 w 7467600"/>
              <a:gd name="connsiteY969" fmla="*/ 374031 h 6858000"/>
              <a:gd name="connsiteX970" fmla="*/ 1193673 w 7467600"/>
              <a:gd name="connsiteY970" fmla="*/ 49533 h 6858000"/>
              <a:gd name="connsiteX971" fmla="*/ 1164391 w 7467600"/>
              <a:gd name="connsiteY971" fmla="*/ 0 h 6858000"/>
              <a:gd name="connsiteX972" fmla="*/ 1200666 w 7467600"/>
              <a:gd name="connsiteY972" fmla="*/ 0 h 6858000"/>
              <a:gd name="connsiteX973" fmla="*/ 1223408 w 7467600"/>
              <a:gd name="connsiteY973" fmla="*/ 38996 h 6858000"/>
              <a:gd name="connsiteX974" fmla="*/ 1339635 w 7467600"/>
              <a:gd name="connsiteY974" fmla="*/ 365517 h 6858000"/>
              <a:gd name="connsiteX975" fmla="*/ 1387469 w 7467600"/>
              <a:gd name="connsiteY975" fmla="*/ 523079 h 6858000"/>
              <a:gd name="connsiteX976" fmla="*/ 1452685 w 7467600"/>
              <a:gd name="connsiteY976" fmla="*/ 699806 h 6858000"/>
              <a:gd name="connsiteX977" fmla="*/ 1492092 w 7467600"/>
              <a:gd name="connsiteY977" fmla="*/ 800424 h 6858000"/>
              <a:gd name="connsiteX978" fmla="*/ 1455302 w 7467600"/>
              <a:gd name="connsiteY978" fmla="*/ 632913 h 6858000"/>
              <a:gd name="connsiteX979" fmla="*/ 1222336 w 7467600"/>
              <a:gd name="connsiteY979" fmla="*/ 9480 h 6858000"/>
              <a:gd name="connsiteX980" fmla="*/ 1214634 w 7467600"/>
              <a:gd name="connsiteY980" fmla="*/ 0 h 6858000"/>
              <a:gd name="connsiteX981" fmla="*/ 1289827 w 7467600"/>
              <a:gd name="connsiteY981" fmla="*/ 0 h 6858000"/>
              <a:gd name="connsiteX982" fmla="*/ 1321076 w 7467600"/>
              <a:gd name="connsiteY982" fmla="*/ 59722 h 6858000"/>
              <a:gd name="connsiteX983" fmla="*/ 1512579 w 7467600"/>
              <a:gd name="connsiteY983" fmla="*/ 626441 h 6858000"/>
              <a:gd name="connsiteX984" fmla="*/ 1506076 w 7467600"/>
              <a:gd name="connsiteY984" fmla="*/ 1089289 h 6858000"/>
              <a:gd name="connsiteX985" fmla="*/ 1486346 w 7467600"/>
              <a:gd name="connsiteY985" fmla="*/ 1079919 h 6858000"/>
              <a:gd name="connsiteX986" fmla="*/ 1070511 w 7467600"/>
              <a:gd name="connsiteY986" fmla="*/ 48609 h 6858000"/>
              <a:gd name="connsiteX987" fmla="*/ 1057230 w 7467600"/>
              <a:gd name="connsiteY987" fmla="*/ 0 h 6858000"/>
              <a:gd name="connsiteX988" fmla="*/ 43151 w 7467600"/>
              <a:gd name="connsiteY988" fmla="*/ 0 h 6858000"/>
              <a:gd name="connsiteX989" fmla="*/ 95283 w 7467600"/>
              <a:gd name="connsiteY989" fmla="*/ 0 h 6858000"/>
              <a:gd name="connsiteX990" fmla="*/ 300708 w 7467600"/>
              <a:gd name="connsiteY990" fmla="*/ 154571 h 6858000"/>
              <a:gd name="connsiteX991" fmla="*/ 530414 w 7467600"/>
              <a:gd name="connsiteY991" fmla="*/ 354673 h 6858000"/>
              <a:gd name="connsiteX992" fmla="*/ 333785 w 7467600"/>
              <a:gd name="connsiteY992" fmla="*/ 161564 h 6858000"/>
              <a:gd name="connsiteX993" fmla="*/ 147005 w 7467600"/>
              <a:gd name="connsiteY993" fmla="*/ 0 h 6858000"/>
              <a:gd name="connsiteX994" fmla="*/ 272509 w 7467600"/>
              <a:gd name="connsiteY994" fmla="*/ 0 h 6858000"/>
              <a:gd name="connsiteX995" fmla="*/ 326276 w 7467600"/>
              <a:gd name="connsiteY995" fmla="*/ 45847 h 6858000"/>
              <a:gd name="connsiteX996" fmla="*/ 823759 w 7467600"/>
              <a:gd name="connsiteY996" fmla="*/ 574145 h 6858000"/>
              <a:gd name="connsiteX997" fmla="*/ 811254 w 7467600"/>
              <a:gd name="connsiteY997" fmla="*/ 665546 h 6858000"/>
              <a:gd name="connsiteX998" fmla="*/ 154042 w 7467600"/>
              <a:gd name="connsiteY998" fmla="*/ 261522 h 6858000"/>
              <a:gd name="connsiteX999" fmla="*/ 13550 w 7467600"/>
              <a:gd name="connsiteY999" fmla="*/ 158423 h 6858000"/>
              <a:gd name="connsiteX1000" fmla="*/ 0 w 7467600"/>
              <a:gd name="connsiteY1000" fmla="*/ 146618 h 6858000"/>
              <a:gd name="connsiteX1001" fmla="*/ 0 w 7467600"/>
              <a:gd name="connsiteY1001" fmla="*/ 59161 h 6858000"/>
              <a:gd name="connsiteX1002" fmla="*/ 45427 w 7467600"/>
              <a:gd name="connsiteY1002" fmla="*/ 101078 h 6858000"/>
              <a:gd name="connsiteX1003" fmla="*/ 630103 w 7467600"/>
              <a:gd name="connsiteY1003" fmla="*/ 485885 h 6858000"/>
              <a:gd name="connsiteX1004" fmla="*/ 532040 w 7467600"/>
              <a:gd name="connsiteY1004" fmla="*/ 399359 h 6858000"/>
              <a:gd name="connsiteX1005" fmla="*/ 517618 w 7467600"/>
              <a:gd name="connsiteY1005" fmla="*/ 385726 h 6858000"/>
              <a:gd name="connsiteX1006" fmla="*/ 285074 w 7467600"/>
              <a:gd name="connsiteY1006" fmla="*/ 182755 h 6858000"/>
              <a:gd name="connsiteX1007" fmla="*/ 43151 w 7467600"/>
              <a:gd name="connsiteY100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19999 w 7467600"/>
              <a:gd name="connsiteY844" fmla="*/ 774360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5905192 w 7467600"/>
              <a:gd name="connsiteY848" fmla="*/ 163079 h 6858000"/>
              <a:gd name="connsiteX849" fmla="*/ 5865655 w 7467600"/>
              <a:gd name="connsiteY849" fmla="*/ 171901 h 6858000"/>
              <a:gd name="connsiteX850" fmla="*/ 5259740 w 7467600"/>
              <a:gd name="connsiteY850" fmla="*/ 257013 h 6858000"/>
              <a:gd name="connsiteX851" fmla="*/ 5208466 w 7467600"/>
              <a:gd name="connsiteY851" fmla="*/ 257550 h 6858000"/>
              <a:gd name="connsiteX852" fmla="*/ 4980204 w 7467600"/>
              <a:gd name="connsiteY852" fmla="*/ 271903 h 6858000"/>
              <a:gd name="connsiteX853" fmla="*/ 5068068 w 7467600"/>
              <a:gd name="connsiteY853" fmla="*/ 282244 h 6858000"/>
              <a:gd name="connsiteX854" fmla="*/ 5153231 w 7467600"/>
              <a:gd name="connsiteY854" fmla="*/ 292240 h 6858000"/>
              <a:gd name="connsiteX855" fmla="*/ 5426491 w 7467600"/>
              <a:gd name="connsiteY855" fmla="*/ 281128 h 6858000"/>
              <a:gd name="connsiteX856" fmla="*/ 5731212 w 7467600"/>
              <a:gd name="connsiteY856" fmla="*/ 231951 h 6858000"/>
              <a:gd name="connsiteX857" fmla="*/ 5905192 w 7467600"/>
              <a:gd name="connsiteY857" fmla="*/ 163079 h 6858000"/>
              <a:gd name="connsiteX858" fmla="*/ 5944437 w 7467600"/>
              <a:gd name="connsiteY858" fmla="*/ 113829 h 6858000"/>
              <a:gd name="connsiteX859" fmla="*/ 5825032 w 7467600"/>
              <a:gd name="connsiteY859" fmla="*/ 146405 h 6858000"/>
              <a:gd name="connsiteX860" fmla="*/ 4955599 w 7467600"/>
              <a:gd name="connsiteY860" fmla="*/ 247008 h 6858000"/>
              <a:gd name="connsiteX861" fmla="*/ 5210104 w 7467600"/>
              <a:gd name="connsiteY861" fmla="*/ 228123 h 6858000"/>
              <a:gd name="connsiteX862" fmla="*/ 5261015 w 7467600"/>
              <a:gd name="connsiteY862" fmla="*/ 227087 h 6858000"/>
              <a:gd name="connsiteX863" fmla="*/ 5861181 w 7467600"/>
              <a:gd name="connsiteY863" fmla="*/ 143093 h 6858000"/>
              <a:gd name="connsiteX864" fmla="*/ 5961252 w 7467600"/>
              <a:gd name="connsiteY864" fmla="*/ 114820 h 6858000"/>
              <a:gd name="connsiteX865" fmla="*/ 5944437 w 7467600"/>
              <a:gd name="connsiteY865" fmla="*/ 113829 h 6858000"/>
              <a:gd name="connsiteX866" fmla="*/ 3882765 w 7467600"/>
              <a:gd name="connsiteY866" fmla="*/ 0 h 6858000"/>
              <a:gd name="connsiteX867" fmla="*/ 3995099 w 7467600"/>
              <a:gd name="connsiteY867" fmla="*/ 0 h 6858000"/>
              <a:gd name="connsiteX868" fmla="*/ 4163818 w 7467600"/>
              <a:gd name="connsiteY868" fmla="*/ 234104 h 6858000"/>
              <a:gd name="connsiteX869" fmla="*/ 4172099 w 7467600"/>
              <a:gd name="connsiteY869" fmla="*/ 234207 h 6858000"/>
              <a:gd name="connsiteX870" fmla="*/ 4784282 w 7467600"/>
              <a:gd name="connsiteY870" fmla="*/ 276561 h 6858000"/>
              <a:gd name="connsiteX871" fmla="*/ 4801687 w 7467600"/>
              <a:gd name="connsiteY871" fmla="*/ 267764 h 6858000"/>
              <a:gd name="connsiteX872" fmla="*/ 6082788 w 7467600"/>
              <a:gd name="connsiteY872" fmla="*/ 64119 h 6858000"/>
              <a:gd name="connsiteX873" fmla="*/ 6099442 w 7467600"/>
              <a:gd name="connsiteY873" fmla="*/ 82568 h 6858000"/>
              <a:gd name="connsiteX874" fmla="*/ 4804137 w 7467600"/>
              <a:gd name="connsiteY874" fmla="*/ 320931 h 6858000"/>
              <a:gd name="connsiteX875" fmla="*/ 4227047 w 7467600"/>
              <a:gd name="connsiteY875" fmla="*/ 313415 h 6858000"/>
              <a:gd name="connsiteX876" fmla="*/ 4346041 w 7467600"/>
              <a:gd name="connsiteY876" fmla="*/ 456086 h 6858000"/>
              <a:gd name="connsiteX877" fmla="*/ 4870967 w 7467600"/>
              <a:gd name="connsiteY877" fmla="*/ 963061 h 6858000"/>
              <a:gd name="connsiteX878" fmla="*/ 4889647 w 7467600"/>
              <a:gd name="connsiteY878" fmla="*/ 957147 h 6858000"/>
              <a:gd name="connsiteX879" fmla="*/ 5422504 w 7467600"/>
              <a:gd name="connsiteY879" fmla="*/ 805191 h 6858000"/>
              <a:gd name="connsiteX880" fmla="*/ 6087656 w 7467600"/>
              <a:gd name="connsiteY880" fmla="*/ 826703 h 6858000"/>
              <a:gd name="connsiteX881" fmla="*/ 6058717 w 7467600"/>
              <a:gd name="connsiteY881" fmla="*/ 865992 h 6858000"/>
              <a:gd name="connsiteX882" fmla="*/ 4974153 w 7467600"/>
              <a:gd name="connsiteY882" fmla="*/ 1045456 h 6858000"/>
              <a:gd name="connsiteX883" fmla="*/ 5627835 w 7467600"/>
              <a:gd name="connsiteY883" fmla="*/ 1472077 h 6858000"/>
              <a:gd name="connsiteX884" fmla="*/ 5629817 w 7467600"/>
              <a:gd name="connsiteY884" fmla="*/ 1471412 h 6858000"/>
              <a:gd name="connsiteX885" fmla="*/ 5634124 w 7467600"/>
              <a:gd name="connsiteY885" fmla="*/ 1470572 h 6858000"/>
              <a:gd name="connsiteX886" fmla="*/ 5755832 w 7467600"/>
              <a:gd name="connsiteY886" fmla="*/ 1383886 h 6858000"/>
              <a:gd name="connsiteX887" fmla="*/ 6014186 w 7467600"/>
              <a:gd name="connsiteY887" fmla="*/ 1279799 h 6858000"/>
              <a:gd name="connsiteX888" fmla="*/ 6901619 w 7467600"/>
              <a:gd name="connsiteY888" fmla="*/ 1047874 h 6858000"/>
              <a:gd name="connsiteX889" fmla="*/ 6931566 w 7467600"/>
              <a:gd name="connsiteY889" fmla="*/ 1062034 h 6858000"/>
              <a:gd name="connsiteX890" fmla="*/ 5790982 w 7467600"/>
              <a:gd name="connsiteY890" fmla="*/ 1561380 h 6858000"/>
              <a:gd name="connsiteX891" fmla="*/ 6188971 w 7467600"/>
              <a:gd name="connsiteY891" fmla="*/ 1755168 h 6858000"/>
              <a:gd name="connsiteX892" fmla="*/ 6202446 w 7467600"/>
              <a:gd name="connsiteY892" fmla="*/ 1752268 h 6858000"/>
              <a:gd name="connsiteX893" fmla="*/ 7179560 w 7467600"/>
              <a:gd name="connsiteY893" fmla="*/ 1467551 h 6858000"/>
              <a:gd name="connsiteX894" fmla="*/ 7158730 w 7467600"/>
              <a:gd name="connsiteY894" fmla="*/ 1507835 h 6858000"/>
              <a:gd name="connsiteX895" fmla="*/ 6326959 w 7467600"/>
              <a:gd name="connsiteY895" fmla="*/ 1817686 h 6858000"/>
              <a:gd name="connsiteX896" fmla="*/ 6537433 w 7467600"/>
              <a:gd name="connsiteY896" fmla="*/ 1907790 h 6858000"/>
              <a:gd name="connsiteX897" fmla="*/ 6550221 w 7467600"/>
              <a:gd name="connsiteY897" fmla="*/ 1910729 h 6858000"/>
              <a:gd name="connsiteX898" fmla="*/ 6964438 w 7467600"/>
              <a:gd name="connsiteY898" fmla="*/ 2209505 h 6858000"/>
              <a:gd name="connsiteX899" fmla="*/ 7367862 w 7467600"/>
              <a:gd name="connsiteY899" fmla="*/ 2806833 h 6858000"/>
              <a:gd name="connsiteX900" fmla="*/ 7364329 w 7467600"/>
              <a:gd name="connsiteY900" fmla="*/ 2826907 h 6858000"/>
              <a:gd name="connsiteX901" fmla="*/ 7290545 w 7467600"/>
              <a:gd name="connsiteY901" fmla="*/ 2850663 h 6858000"/>
              <a:gd name="connsiteX902" fmla="*/ 6472036 w 7467600"/>
              <a:gd name="connsiteY902" fmla="*/ 1959003 h 6858000"/>
              <a:gd name="connsiteX903" fmla="*/ 5792897 w 7467600"/>
              <a:gd name="connsiteY903" fmla="*/ 1647747 h 6858000"/>
              <a:gd name="connsiteX904" fmla="*/ 5842751 w 7467600"/>
              <a:gd name="connsiteY904" fmla="*/ 1816112 h 6858000"/>
              <a:gd name="connsiteX905" fmla="*/ 5847424 w 7467600"/>
              <a:gd name="connsiteY905" fmla="*/ 1815776 h 6858000"/>
              <a:gd name="connsiteX906" fmla="*/ 6399821 w 7467600"/>
              <a:gd name="connsiteY906" fmla="*/ 2344799 h 6858000"/>
              <a:gd name="connsiteX907" fmla="*/ 6323232 w 7467600"/>
              <a:gd name="connsiteY907" fmla="*/ 2389634 h 6858000"/>
              <a:gd name="connsiteX908" fmla="*/ 5942958 w 7467600"/>
              <a:gd name="connsiteY908" fmla="*/ 2077708 h 6858000"/>
              <a:gd name="connsiteX909" fmla="*/ 5921559 w 7467600"/>
              <a:gd name="connsiteY909" fmla="*/ 2378596 h 6858000"/>
              <a:gd name="connsiteX910" fmla="*/ 5817651 w 7467600"/>
              <a:gd name="connsiteY910" fmla="*/ 3023919 h 6858000"/>
              <a:gd name="connsiteX911" fmla="*/ 5729634 w 7467600"/>
              <a:gd name="connsiteY911" fmla="*/ 3051849 h 6858000"/>
              <a:gd name="connsiteX912" fmla="*/ 5611018 w 7467600"/>
              <a:gd name="connsiteY912" fmla="*/ 2316769 h 6858000"/>
              <a:gd name="connsiteX913" fmla="*/ 5687608 w 7467600"/>
              <a:gd name="connsiteY913" fmla="*/ 2039972 h 6858000"/>
              <a:gd name="connsiteX914" fmla="*/ 5657554 w 7467600"/>
              <a:gd name="connsiteY914" fmla="*/ 1576445 h 6858000"/>
              <a:gd name="connsiteX915" fmla="*/ 5150475 w 7467600"/>
              <a:gd name="connsiteY915" fmla="*/ 1274012 h 6858000"/>
              <a:gd name="connsiteX916" fmla="*/ 5349142 w 7467600"/>
              <a:gd name="connsiteY916" fmla="*/ 2204405 h 6858000"/>
              <a:gd name="connsiteX917" fmla="*/ 5262214 w 7467600"/>
              <a:gd name="connsiteY917" fmla="*/ 2233836 h 6858000"/>
              <a:gd name="connsiteX918" fmla="*/ 4981539 w 7467600"/>
              <a:gd name="connsiteY918" fmla="*/ 1542201 h 6858000"/>
              <a:gd name="connsiteX919" fmla="*/ 4958461 w 7467600"/>
              <a:gd name="connsiteY919" fmla="*/ 1136957 h 6858000"/>
              <a:gd name="connsiteX920" fmla="*/ 4655015 w 7467600"/>
              <a:gd name="connsiteY920" fmla="*/ 891426 h 6858000"/>
              <a:gd name="connsiteX921" fmla="*/ 4348002 w 7467600"/>
              <a:gd name="connsiteY921" fmla="*/ 2205895 h 6858000"/>
              <a:gd name="connsiteX922" fmla="*/ 4262250 w 7467600"/>
              <a:gd name="connsiteY922" fmla="*/ 2219972 h 6858000"/>
              <a:gd name="connsiteX923" fmla="*/ 4550611 w 7467600"/>
              <a:gd name="connsiteY923" fmla="*/ 817540 h 6858000"/>
              <a:gd name="connsiteX924" fmla="*/ 4564418 w 7467600"/>
              <a:gd name="connsiteY924" fmla="*/ 808293 h 6858000"/>
              <a:gd name="connsiteX925" fmla="*/ 4266388 w 7467600"/>
              <a:gd name="connsiteY925" fmla="*/ 500083 h 6858000"/>
              <a:gd name="connsiteX926" fmla="*/ 4032842 w 7467600"/>
              <a:gd name="connsiteY926" fmla="*/ 211809 h 6858000"/>
              <a:gd name="connsiteX927" fmla="*/ 3882765 w 7467600"/>
              <a:gd name="connsiteY927" fmla="*/ 0 h 6858000"/>
              <a:gd name="connsiteX928" fmla="*/ 3721337 w 7467600"/>
              <a:gd name="connsiteY928" fmla="*/ 0 h 6858000"/>
              <a:gd name="connsiteX929" fmla="*/ 3797544 w 7467600"/>
              <a:gd name="connsiteY929" fmla="*/ 0 h 6858000"/>
              <a:gd name="connsiteX930" fmla="*/ 3775734 w 7467600"/>
              <a:gd name="connsiteY930" fmla="*/ 95131 h 6858000"/>
              <a:gd name="connsiteX931" fmla="*/ 3724807 w 7467600"/>
              <a:gd name="connsiteY931" fmla="*/ 272257 h 6858000"/>
              <a:gd name="connsiteX932" fmla="*/ 3726844 w 7467600"/>
              <a:gd name="connsiteY932" fmla="*/ 282988 h 6858000"/>
              <a:gd name="connsiteX933" fmla="*/ 3742664 w 7467600"/>
              <a:gd name="connsiteY933" fmla="*/ 279918 h 6858000"/>
              <a:gd name="connsiteX934" fmla="*/ 4103910 w 7467600"/>
              <a:gd name="connsiteY934" fmla="*/ 1161917 h 6858000"/>
              <a:gd name="connsiteX935" fmla="*/ 4020269 w 7467600"/>
              <a:gd name="connsiteY935" fmla="*/ 1200406 h 6858000"/>
              <a:gd name="connsiteX936" fmla="*/ 3674882 w 7467600"/>
              <a:gd name="connsiteY936" fmla="*/ 488524 h 6858000"/>
              <a:gd name="connsiteX937" fmla="*/ 3132682 w 7467600"/>
              <a:gd name="connsiteY937" fmla="*/ 1072284 h 6858000"/>
              <a:gd name="connsiteX938" fmla="*/ 2716346 w 7467600"/>
              <a:gd name="connsiteY938" fmla="*/ 1276376 h 6858000"/>
              <a:gd name="connsiteX939" fmla="*/ 2716772 w 7467600"/>
              <a:gd name="connsiteY939" fmla="*/ 1255462 h 6858000"/>
              <a:gd name="connsiteX940" fmla="*/ 3471096 w 7467600"/>
              <a:gd name="connsiteY940" fmla="*/ 437072 h 6858000"/>
              <a:gd name="connsiteX941" fmla="*/ 3639057 w 7467600"/>
              <a:gd name="connsiteY941" fmla="*/ 286334 h 6858000"/>
              <a:gd name="connsiteX942" fmla="*/ 3640309 w 7467600"/>
              <a:gd name="connsiteY942" fmla="*/ 284664 h 6858000"/>
              <a:gd name="connsiteX943" fmla="*/ 3646022 w 7467600"/>
              <a:gd name="connsiteY943" fmla="*/ 276711 h 6858000"/>
              <a:gd name="connsiteX944" fmla="*/ 3707943 w 7467600"/>
              <a:gd name="connsiteY944" fmla="*/ 65958 h 6858000"/>
              <a:gd name="connsiteX945" fmla="*/ 3721337 w 7467600"/>
              <a:gd name="connsiteY945" fmla="*/ 0 h 6858000"/>
              <a:gd name="connsiteX946" fmla="*/ 2867960 w 7467600"/>
              <a:gd name="connsiteY946" fmla="*/ 0 h 6858000"/>
              <a:gd name="connsiteX947" fmla="*/ 2926351 w 7467600"/>
              <a:gd name="connsiteY947" fmla="*/ 0 h 6858000"/>
              <a:gd name="connsiteX948" fmla="*/ 2902823 w 7467600"/>
              <a:gd name="connsiteY948" fmla="*/ 262929 h 6858000"/>
              <a:gd name="connsiteX949" fmla="*/ 2940663 w 7467600"/>
              <a:gd name="connsiteY949" fmla="*/ 140884 h 6858000"/>
              <a:gd name="connsiteX950" fmla="*/ 2947039 w 7467600"/>
              <a:gd name="connsiteY950" fmla="*/ 122524 h 6858000"/>
              <a:gd name="connsiteX951" fmla="*/ 2984316 w 7467600"/>
              <a:gd name="connsiteY951" fmla="*/ 0 h 6858000"/>
              <a:gd name="connsiteX952" fmla="*/ 3016114 w 7467600"/>
              <a:gd name="connsiteY952" fmla="*/ 0 h 6858000"/>
              <a:gd name="connsiteX953" fmla="*/ 2979949 w 7467600"/>
              <a:gd name="connsiteY953" fmla="*/ 119274 h 6858000"/>
              <a:gd name="connsiteX954" fmla="*/ 3023879 w 7467600"/>
              <a:gd name="connsiteY954" fmla="*/ 0 h 6858000"/>
              <a:gd name="connsiteX955" fmla="*/ 3105400 w 7467600"/>
              <a:gd name="connsiteY955" fmla="*/ 0 h 6858000"/>
              <a:gd name="connsiteX956" fmla="*/ 3094669 w 7467600"/>
              <a:gd name="connsiteY956" fmla="*/ 30308 h 6858000"/>
              <a:gd name="connsiteX957" fmla="*/ 2901945 w 7467600"/>
              <a:gd name="connsiteY957" fmla="*/ 466538 h 6858000"/>
              <a:gd name="connsiteX958" fmla="*/ 2815209 w 7467600"/>
              <a:gd name="connsiteY958" fmla="*/ 497361 h 6858000"/>
              <a:gd name="connsiteX959" fmla="*/ 2844845 w 7467600"/>
              <a:gd name="connsiteY959" fmla="*/ 127638 h 6858000"/>
              <a:gd name="connsiteX960" fmla="*/ 2867960 w 7467600"/>
              <a:gd name="connsiteY960" fmla="*/ 0 h 6858000"/>
              <a:gd name="connsiteX961" fmla="*/ 1057230 w 7467600"/>
              <a:gd name="connsiteY961" fmla="*/ 0 h 6858000"/>
              <a:gd name="connsiteX962" fmla="*/ 1111003 w 7467600"/>
              <a:gd name="connsiteY962" fmla="*/ 0 h 6858000"/>
              <a:gd name="connsiteX963" fmla="*/ 1125553 w 7467600"/>
              <a:gd name="connsiteY963" fmla="*/ 52588 h 6858000"/>
              <a:gd name="connsiteX964" fmla="*/ 1304276 w 7467600"/>
              <a:gd name="connsiteY964" fmla="*/ 476275 h 6858000"/>
              <a:gd name="connsiteX965" fmla="*/ 1492066 w 7467600"/>
              <a:gd name="connsiteY965" fmla="*/ 886333 h 6858000"/>
              <a:gd name="connsiteX966" fmla="*/ 1423698 w 7467600"/>
              <a:gd name="connsiteY966" fmla="*/ 710817 h 6858000"/>
              <a:gd name="connsiteX967" fmla="*/ 1357609 w 7467600"/>
              <a:gd name="connsiteY967" fmla="*/ 532892 h 6858000"/>
              <a:gd name="connsiteX968" fmla="*/ 1309550 w 7467600"/>
              <a:gd name="connsiteY968" fmla="*/ 374031 h 6858000"/>
              <a:gd name="connsiteX969" fmla="*/ 1193673 w 7467600"/>
              <a:gd name="connsiteY969" fmla="*/ 49533 h 6858000"/>
              <a:gd name="connsiteX970" fmla="*/ 1164391 w 7467600"/>
              <a:gd name="connsiteY970" fmla="*/ 0 h 6858000"/>
              <a:gd name="connsiteX971" fmla="*/ 1200666 w 7467600"/>
              <a:gd name="connsiteY971" fmla="*/ 0 h 6858000"/>
              <a:gd name="connsiteX972" fmla="*/ 1223408 w 7467600"/>
              <a:gd name="connsiteY972" fmla="*/ 38996 h 6858000"/>
              <a:gd name="connsiteX973" fmla="*/ 1339635 w 7467600"/>
              <a:gd name="connsiteY973" fmla="*/ 365517 h 6858000"/>
              <a:gd name="connsiteX974" fmla="*/ 1387469 w 7467600"/>
              <a:gd name="connsiteY974" fmla="*/ 523079 h 6858000"/>
              <a:gd name="connsiteX975" fmla="*/ 1452685 w 7467600"/>
              <a:gd name="connsiteY975" fmla="*/ 699806 h 6858000"/>
              <a:gd name="connsiteX976" fmla="*/ 1492092 w 7467600"/>
              <a:gd name="connsiteY976" fmla="*/ 800424 h 6858000"/>
              <a:gd name="connsiteX977" fmla="*/ 1455302 w 7467600"/>
              <a:gd name="connsiteY977" fmla="*/ 632913 h 6858000"/>
              <a:gd name="connsiteX978" fmla="*/ 1222336 w 7467600"/>
              <a:gd name="connsiteY978" fmla="*/ 9480 h 6858000"/>
              <a:gd name="connsiteX979" fmla="*/ 1214634 w 7467600"/>
              <a:gd name="connsiteY979" fmla="*/ 0 h 6858000"/>
              <a:gd name="connsiteX980" fmla="*/ 1289827 w 7467600"/>
              <a:gd name="connsiteY980" fmla="*/ 0 h 6858000"/>
              <a:gd name="connsiteX981" fmla="*/ 1321076 w 7467600"/>
              <a:gd name="connsiteY981" fmla="*/ 59722 h 6858000"/>
              <a:gd name="connsiteX982" fmla="*/ 1512579 w 7467600"/>
              <a:gd name="connsiteY982" fmla="*/ 626441 h 6858000"/>
              <a:gd name="connsiteX983" fmla="*/ 1506076 w 7467600"/>
              <a:gd name="connsiteY983" fmla="*/ 1089289 h 6858000"/>
              <a:gd name="connsiteX984" fmla="*/ 1486346 w 7467600"/>
              <a:gd name="connsiteY984" fmla="*/ 1079919 h 6858000"/>
              <a:gd name="connsiteX985" fmla="*/ 1070511 w 7467600"/>
              <a:gd name="connsiteY985" fmla="*/ 48609 h 6858000"/>
              <a:gd name="connsiteX986" fmla="*/ 1057230 w 7467600"/>
              <a:gd name="connsiteY986" fmla="*/ 0 h 6858000"/>
              <a:gd name="connsiteX987" fmla="*/ 43151 w 7467600"/>
              <a:gd name="connsiteY987" fmla="*/ 0 h 6858000"/>
              <a:gd name="connsiteX988" fmla="*/ 95283 w 7467600"/>
              <a:gd name="connsiteY988" fmla="*/ 0 h 6858000"/>
              <a:gd name="connsiteX989" fmla="*/ 300708 w 7467600"/>
              <a:gd name="connsiteY989" fmla="*/ 154571 h 6858000"/>
              <a:gd name="connsiteX990" fmla="*/ 530414 w 7467600"/>
              <a:gd name="connsiteY990" fmla="*/ 354673 h 6858000"/>
              <a:gd name="connsiteX991" fmla="*/ 333785 w 7467600"/>
              <a:gd name="connsiteY991" fmla="*/ 161564 h 6858000"/>
              <a:gd name="connsiteX992" fmla="*/ 147005 w 7467600"/>
              <a:gd name="connsiteY992" fmla="*/ 0 h 6858000"/>
              <a:gd name="connsiteX993" fmla="*/ 272509 w 7467600"/>
              <a:gd name="connsiteY993" fmla="*/ 0 h 6858000"/>
              <a:gd name="connsiteX994" fmla="*/ 326276 w 7467600"/>
              <a:gd name="connsiteY994" fmla="*/ 45847 h 6858000"/>
              <a:gd name="connsiteX995" fmla="*/ 823759 w 7467600"/>
              <a:gd name="connsiteY995" fmla="*/ 574145 h 6858000"/>
              <a:gd name="connsiteX996" fmla="*/ 811254 w 7467600"/>
              <a:gd name="connsiteY996" fmla="*/ 665546 h 6858000"/>
              <a:gd name="connsiteX997" fmla="*/ 154042 w 7467600"/>
              <a:gd name="connsiteY997" fmla="*/ 261522 h 6858000"/>
              <a:gd name="connsiteX998" fmla="*/ 13550 w 7467600"/>
              <a:gd name="connsiteY998" fmla="*/ 158423 h 6858000"/>
              <a:gd name="connsiteX999" fmla="*/ 0 w 7467600"/>
              <a:gd name="connsiteY999" fmla="*/ 146618 h 6858000"/>
              <a:gd name="connsiteX1000" fmla="*/ 0 w 7467600"/>
              <a:gd name="connsiteY1000" fmla="*/ 59161 h 6858000"/>
              <a:gd name="connsiteX1001" fmla="*/ 45427 w 7467600"/>
              <a:gd name="connsiteY1001" fmla="*/ 101078 h 6858000"/>
              <a:gd name="connsiteX1002" fmla="*/ 630103 w 7467600"/>
              <a:gd name="connsiteY1002" fmla="*/ 485885 h 6858000"/>
              <a:gd name="connsiteX1003" fmla="*/ 532040 w 7467600"/>
              <a:gd name="connsiteY1003" fmla="*/ 399359 h 6858000"/>
              <a:gd name="connsiteX1004" fmla="*/ 517618 w 7467600"/>
              <a:gd name="connsiteY1004" fmla="*/ 385726 h 6858000"/>
              <a:gd name="connsiteX1005" fmla="*/ 285074 w 7467600"/>
              <a:gd name="connsiteY1005" fmla="*/ 182755 h 6858000"/>
              <a:gd name="connsiteX1006" fmla="*/ 43151 w 7467600"/>
              <a:gd name="connsiteY100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51412 w 7467600"/>
              <a:gd name="connsiteY844" fmla="*/ 799572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5905192 w 7467600"/>
              <a:gd name="connsiteY847" fmla="*/ 163079 h 6858000"/>
              <a:gd name="connsiteX848" fmla="*/ 5865655 w 7467600"/>
              <a:gd name="connsiteY848" fmla="*/ 171901 h 6858000"/>
              <a:gd name="connsiteX849" fmla="*/ 5259740 w 7467600"/>
              <a:gd name="connsiteY849" fmla="*/ 257013 h 6858000"/>
              <a:gd name="connsiteX850" fmla="*/ 5208466 w 7467600"/>
              <a:gd name="connsiteY850" fmla="*/ 257550 h 6858000"/>
              <a:gd name="connsiteX851" fmla="*/ 4980204 w 7467600"/>
              <a:gd name="connsiteY851" fmla="*/ 271903 h 6858000"/>
              <a:gd name="connsiteX852" fmla="*/ 5068068 w 7467600"/>
              <a:gd name="connsiteY852" fmla="*/ 282244 h 6858000"/>
              <a:gd name="connsiteX853" fmla="*/ 5153231 w 7467600"/>
              <a:gd name="connsiteY853" fmla="*/ 292240 h 6858000"/>
              <a:gd name="connsiteX854" fmla="*/ 5426491 w 7467600"/>
              <a:gd name="connsiteY854" fmla="*/ 281128 h 6858000"/>
              <a:gd name="connsiteX855" fmla="*/ 5731212 w 7467600"/>
              <a:gd name="connsiteY855" fmla="*/ 231951 h 6858000"/>
              <a:gd name="connsiteX856" fmla="*/ 5905192 w 7467600"/>
              <a:gd name="connsiteY856" fmla="*/ 163079 h 6858000"/>
              <a:gd name="connsiteX857" fmla="*/ 5944437 w 7467600"/>
              <a:gd name="connsiteY857" fmla="*/ 113829 h 6858000"/>
              <a:gd name="connsiteX858" fmla="*/ 5825032 w 7467600"/>
              <a:gd name="connsiteY858" fmla="*/ 146405 h 6858000"/>
              <a:gd name="connsiteX859" fmla="*/ 4955599 w 7467600"/>
              <a:gd name="connsiteY859" fmla="*/ 247008 h 6858000"/>
              <a:gd name="connsiteX860" fmla="*/ 5210104 w 7467600"/>
              <a:gd name="connsiteY860" fmla="*/ 228123 h 6858000"/>
              <a:gd name="connsiteX861" fmla="*/ 5261015 w 7467600"/>
              <a:gd name="connsiteY861" fmla="*/ 227087 h 6858000"/>
              <a:gd name="connsiteX862" fmla="*/ 5861181 w 7467600"/>
              <a:gd name="connsiteY862" fmla="*/ 143093 h 6858000"/>
              <a:gd name="connsiteX863" fmla="*/ 5961252 w 7467600"/>
              <a:gd name="connsiteY863" fmla="*/ 114820 h 6858000"/>
              <a:gd name="connsiteX864" fmla="*/ 5944437 w 7467600"/>
              <a:gd name="connsiteY864" fmla="*/ 113829 h 6858000"/>
              <a:gd name="connsiteX865" fmla="*/ 3882765 w 7467600"/>
              <a:gd name="connsiteY865" fmla="*/ 0 h 6858000"/>
              <a:gd name="connsiteX866" fmla="*/ 3995099 w 7467600"/>
              <a:gd name="connsiteY866" fmla="*/ 0 h 6858000"/>
              <a:gd name="connsiteX867" fmla="*/ 4163818 w 7467600"/>
              <a:gd name="connsiteY867" fmla="*/ 234104 h 6858000"/>
              <a:gd name="connsiteX868" fmla="*/ 4172099 w 7467600"/>
              <a:gd name="connsiteY868" fmla="*/ 234207 h 6858000"/>
              <a:gd name="connsiteX869" fmla="*/ 4784282 w 7467600"/>
              <a:gd name="connsiteY869" fmla="*/ 276561 h 6858000"/>
              <a:gd name="connsiteX870" fmla="*/ 4801687 w 7467600"/>
              <a:gd name="connsiteY870" fmla="*/ 267764 h 6858000"/>
              <a:gd name="connsiteX871" fmla="*/ 6082788 w 7467600"/>
              <a:gd name="connsiteY871" fmla="*/ 64119 h 6858000"/>
              <a:gd name="connsiteX872" fmla="*/ 6099442 w 7467600"/>
              <a:gd name="connsiteY872" fmla="*/ 82568 h 6858000"/>
              <a:gd name="connsiteX873" fmla="*/ 4804137 w 7467600"/>
              <a:gd name="connsiteY873" fmla="*/ 320931 h 6858000"/>
              <a:gd name="connsiteX874" fmla="*/ 4227047 w 7467600"/>
              <a:gd name="connsiteY874" fmla="*/ 313415 h 6858000"/>
              <a:gd name="connsiteX875" fmla="*/ 4346041 w 7467600"/>
              <a:gd name="connsiteY875" fmla="*/ 456086 h 6858000"/>
              <a:gd name="connsiteX876" fmla="*/ 4870967 w 7467600"/>
              <a:gd name="connsiteY876" fmla="*/ 963061 h 6858000"/>
              <a:gd name="connsiteX877" fmla="*/ 4889647 w 7467600"/>
              <a:gd name="connsiteY877" fmla="*/ 957147 h 6858000"/>
              <a:gd name="connsiteX878" fmla="*/ 5422504 w 7467600"/>
              <a:gd name="connsiteY878" fmla="*/ 805191 h 6858000"/>
              <a:gd name="connsiteX879" fmla="*/ 6087656 w 7467600"/>
              <a:gd name="connsiteY879" fmla="*/ 826703 h 6858000"/>
              <a:gd name="connsiteX880" fmla="*/ 6058717 w 7467600"/>
              <a:gd name="connsiteY880" fmla="*/ 865992 h 6858000"/>
              <a:gd name="connsiteX881" fmla="*/ 4974153 w 7467600"/>
              <a:gd name="connsiteY881" fmla="*/ 1045456 h 6858000"/>
              <a:gd name="connsiteX882" fmla="*/ 5627835 w 7467600"/>
              <a:gd name="connsiteY882" fmla="*/ 1472077 h 6858000"/>
              <a:gd name="connsiteX883" fmla="*/ 5629817 w 7467600"/>
              <a:gd name="connsiteY883" fmla="*/ 1471412 h 6858000"/>
              <a:gd name="connsiteX884" fmla="*/ 5634124 w 7467600"/>
              <a:gd name="connsiteY884" fmla="*/ 1470572 h 6858000"/>
              <a:gd name="connsiteX885" fmla="*/ 5755832 w 7467600"/>
              <a:gd name="connsiteY885" fmla="*/ 1383886 h 6858000"/>
              <a:gd name="connsiteX886" fmla="*/ 6014186 w 7467600"/>
              <a:gd name="connsiteY886" fmla="*/ 1279799 h 6858000"/>
              <a:gd name="connsiteX887" fmla="*/ 6901619 w 7467600"/>
              <a:gd name="connsiteY887" fmla="*/ 1047874 h 6858000"/>
              <a:gd name="connsiteX888" fmla="*/ 6931566 w 7467600"/>
              <a:gd name="connsiteY888" fmla="*/ 1062034 h 6858000"/>
              <a:gd name="connsiteX889" fmla="*/ 5790982 w 7467600"/>
              <a:gd name="connsiteY889" fmla="*/ 1561380 h 6858000"/>
              <a:gd name="connsiteX890" fmla="*/ 6188971 w 7467600"/>
              <a:gd name="connsiteY890" fmla="*/ 1755168 h 6858000"/>
              <a:gd name="connsiteX891" fmla="*/ 6202446 w 7467600"/>
              <a:gd name="connsiteY891" fmla="*/ 1752268 h 6858000"/>
              <a:gd name="connsiteX892" fmla="*/ 7179560 w 7467600"/>
              <a:gd name="connsiteY892" fmla="*/ 1467551 h 6858000"/>
              <a:gd name="connsiteX893" fmla="*/ 7158730 w 7467600"/>
              <a:gd name="connsiteY893" fmla="*/ 1507835 h 6858000"/>
              <a:gd name="connsiteX894" fmla="*/ 6326959 w 7467600"/>
              <a:gd name="connsiteY894" fmla="*/ 1817686 h 6858000"/>
              <a:gd name="connsiteX895" fmla="*/ 6537433 w 7467600"/>
              <a:gd name="connsiteY895" fmla="*/ 1907790 h 6858000"/>
              <a:gd name="connsiteX896" fmla="*/ 6550221 w 7467600"/>
              <a:gd name="connsiteY896" fmla="*/ 1910729 h 6858000"/>
              <a:gd name="connsiteX897" fmla="*/ 6964438 w 7467600"/>
              <a:gd name="connsiteY897" fmla="*/ 2209505 h 6858000"/>
              <a:gd name="connsiteX898" fmla="*/ 7367862 w 7467600"/>
              <a:gd name="connsiteY898" fmla="*/ 2806833 h 6858000"/>
              <a:gd name="connsiteX899" fmla="*/ 7364329 w 7467600"/>
              <a:gd name="connsiteY899" fmla="*/ 2826907 h 6858000"/>
              <a:gd name="connsiteX900" fmla="*/ 7290545 w 7467600"/>
              <a:gd name="connsiteY900" fmla="*/ 2850663 h 6858000"/>
              <a:gd name="connsiteX901" fmla="*/ 6472036 w 7467600"/>
              <a:gd name="connsiteY901" fmla="*/ 1959003 h 6858000"/>
              <a:gd name="connsiteX902" fmla="*/ 5792897 w 7467600"/>
              <a:gd name="connsiteY902" fmla="*/ 1647747 h 6858000"/>
              <a:gd name="connsiteX903" fmla="*/ 5842751 w 7467600"/>
              <a:gd name="connsiteY903" fmla="*/ 1816112 h 6858000"/>
              <a:gd name="connsiteX904" fmla="*/ 5847424 w 7467600"/>
              <a:gd name="connsiteY904" fmla="*/ 1815776 h 6858000"/>
              <a:gd name="connsiteX905" fmla="*/ 6399821 w 7467600"/>
              <a:gd name="connsiteY905" fmla="*/ 2344799 h 6858000"/>
              <a:gd name="connsiteX906" fmla="*/ 6323232 w 7467600"/>
              <a:gd name="connsiteY906" fmla="*/ 2389634 h 6858000"/>
              <a:gd name="connsiteX907" fmla="*/ 5942958 w 7467600"/>
              <a:gd name="connsiteY907" fmla="*/ 2077708 h 6858000"/>
              <a:gd name="connsiteX908" fmla="*/ 5921559 w 7467600"/>
              <a:gd name="connsiteY908" fmla="*/ 2378596 h 6858000"/>
              <a:gd name="connsiteX909" fmla="*/ 5817651 w 7467600"/>
              <a:gd name="connsiteY909" fmla="*/ 3023919 h 6858000"/>
              <a:gd name="connsiteX910" fmla="*/ 5729634 w 7467600"/>
              <a:gd name="connsiteY910" fmla="*/ 3051849 h 6858000"/>
              <a:gd name="connsiteX911" fmla="*/ 5611018 w 7467600"/>
              <a:gd name="connsiteY911" fmla="*/ 2316769 h 6858000"/>
              <a:gd name="connsiteX912" fmla="*/ 5687608 w 7467600"/>
              <a:gd name="connsiteY912" fmla="*/ 2039972 h 6858000"/>
              <a:gd name="connsiteX913" fmla="*/ 5657554 w 7467600"/>
              <a:gd name="connsiteY913" fmla="*/ 1576445 h 6858000"/>
              <a:gd name="connsiteX914" fmla="*/ 5150475 w 7467600"/>
              <a:gd name="connsiteY914" fmla="*/ 1274012 h 6858000"/>
              <a:gd name="connsiteX915" fmla="*/ 5349142 w 7467600"/>
              <a:gd name="connsiteY915" fmla="*/ 2204405 h 6858000"/>
              <a:gd name="connsiteX916" fmla="*/ 5262214 w 7467600"/>
              <a:gd name="connsiteY916" fmla="*/ 2233836 h 6858000"/>
              <a:gd name="connsiteX917" fmla="*/ 4981539 w 7467600"/>
              <a:gd name="connsiteY917" fmla="*/ 1542201 h 6858000"/>
              <a:gd name="connsiteX918" fmla="*/ 4958461 w 7467600"/>
              <a:gd name="connsiteY918" fmla="*/ 1136957 h 6858000"/>
              <a:gd name="connsiteX919" fmla="*/ 4655015 w 7467600"/>
              <a:gd name="connsiteY919" fmla="*/ 891426 h 6858000"/>
              <a:gd name="connsiteX920" fmla="*/ 4348002 w 7467600"/>
              <a:gd name="connsiteY920" fmla="*/ 2205895 h 6858000"/>
              <a:gd name="connsiteX921" fmla="*/ 4262250 w 7467600"/>
              <a:gd name="connsiteY921" fmla="*/ 2219972 h 6858000"/>
              <a:gd name="connsiteX922" fmla="*/ 4550611 w 7467600"/>
              <a:gd name="connsiteY922" fmla="*/ 817540 h 6858000"/>
              <a:gd name="connsiteX923" fmla="*/ 4564418 w 7467600"/>
              <a:gd name="connsiteY923" fmla="*/ 808293 h 6858000"/>
              <a:gd name="connsiteX924" fmla="*/ 4266388 w 7467600"/>
              <a:gd name="connsiteY924" fmla="*/ 500083 h 6858000"/>
              <a:gd name="connsiteX925" fmla="*/ 4032842 w 7467600"/>
              <a:gd name="connsiteY925" fmla="*/ 211809 h 6858000"/>
              <a:gd name="connsiteX926" fmla="*/ 3882765 w 7467600"/>
              <a:gd name="connsiteY926" fmla="*/ 0 h 6858000"/>
              <a:gd name="connsiteX927" fmla="*/ 3721337 w 7467600"/>
              <a:gd name="connsiteY927" fmla="*/ 0 h 6858000"/>
              <a:gd name="connsiteX928" fmla="*/ 3797544 w 7467600"/>
              <a:gd name="connsiteY928" fmla="*/ 0 h 6858000"/>
              <a:gd name="connsiteX929" fmla="*/ 3775734 w 7467600"/>
              <a:gd name="connsiteY929" fmla="*/ 95131 h 6858000"/>
              <a:gd name="connsiteX930" fmla="*/ 3724807 w 7467600"/>
              <a:gd name="connsiteY930" fmla="*/ 272257 h 6858000"/>
              <a:gd name="connsiteX931" fmla="*/ 3726844 w 7467600"/>
              <a:gd name="connsiteY931" fmla="*/ 282988 h 6858000"/>
              <a:gd name="connsiteX932" fmla="*/ 3742664 w 7467600"/>
              <a:gd name="connsiteY932" fmla="*/ 279918 h 6858000"/>
              <a:gd name="connsiteX933" fmla="*/ 4103910 w 7467600"/>
              <a:gd name="connsiteY933" fmla="*/ 1161917 h 6858000"/>
              <a:gd name="connsiteX934" fmla="*/ 4020269 w 7467600"/>
              <a:gd name="connsiteY934" fmla="*/ 1200406 h 6858000"/>
              <a:gd name="connsiteX935" fmla="*/ 3674882 w 7467600"/>
              <a:gd name="connsiteY935" fmla="*/ 488524 h 6858000"/>
              <a:gd name="connsiteX936" fmla="*/ 3132682 w 7467600"/>
              <a:gd name="connsiteY936" fmla="*/ 1072284 h 6858000"/>
              <a:gd name="connsiteX937" fmla="*/ 2716346 w 7467600"/>
              <a:gd name="connsiteY937" fmla="*/ 1276376 h 6858000"/>
              <a:gd name="connsiteX938" fmla="*/ 2716772 w 7467600"/>
              <a:gd name="connsiteY938" fmla="*/ 1255462 h 6858000"/>
              <a:gd name="connsiteX939" fmla="*/ 3471096 w 7467600"/>
              <a:gd name="connsiteY939" fmla="*/ 437072 h 6858000"/>
              <a:gd name="connsiteX940" fmla="*/ 3639057 w 7467600"/>
              <a:gd name="connsiteY940" fmla="*/ 286334 h 6858000"/>
              <a:gd name="connsiteX941" fmla="*/ 3640309 w 7467600"/>
              <a:gd name="connsiteY941" fmla="*/ 284664 h 6858000"/>
              <a:gd name="connsiteX942" fmla="*/ 3646022 w 7467600"/>
              <a:gd name="connsiteY942" fmla="*/ 276711 h 6858000"/>
              <a:gd name="connsiteX943" fmla="*/ 3707943 w 7467600"/>
              <a:gd name="connsiteY943" fmla="*/ 65958 h 6858000"/>
              <a:gd name="connsiteX944" fmla="*/ 3721337 w 7467600"/>
              <a:gd name="connsiteY944" fmla="*/ 0 h 6858000"/>
              <a:gd name="connsiteX945" fmla="*/ 2867960 w 7467600"/>
              <a:gd name="connsiteY945" fmla="*/ 0 h 6858000"/>
              <a:gd name="connsiteX946" fmla="*/ 2926351 w 7467600"/>
              <a:gd name="connsiteY946" fmla="*/ 0 h 6858000"/>
              <a:gd name="connsiteX947" fmla="*/ 2902823 w 7467600"/>
              <a:gd name="connsiteY947" fmla="*/ 262929 h 6858000"/>
              <a:gd name="connsiteX948" fmla="*/ 2940663 w 7467600"/>
              <a:gd name="connsiteY948" fmla="*/ 140884 h 6858000"/>
              <a:gd name="connsiteX949" fmla="*/ 2947039 w 7467600"/>
              <a:gd name="connsiteY949" fmla="*/ 122524 h 6858000"/>
              <a:gd name="connsiteX950" fmla="*/ 2984316 w 7467600"/>
              <a:gd name="connsiteY950" fmla="*/ 0 h 6858000"/>
              <a:gd name="connsiteX951" fmla="*/ 3016114 w 7467600"/>
              <a:gd name="connsiteY951" fmla="*/ 0 h 6858000"/>
              <a:gd name="connsiteX952" fmla="*/ 2979949 w 7467600"/>
              <a:gd name="connsiteY952" fmla="*/ 119274 h 6858000"/>
              <a:gd name="connsiteX953" fmla="*/ 3023879 w 7467600"/>
              <a:gd name="connsiteY953" fmla="*/ 0 h 6858000"/>
              <a:gd name="connsiteX954" fmla="*/ 3105400 w 7467600"/>
              <a:gd name="connsiteY954" fmla="*/ 0 h 6858000"/>
              <a:gd name="connsiteX955" fmla="*/ 3094669 w 7467600"/>
              <a:gd name="connsiteY955" fmla="*/ 30308 h 6858000"/>
              <a:gd name="connsiteX956" fmla="*/ 2901945 w 7467600"/>
              <a:gd name="connsiteY956" fmla="*/ 466538 h 6858000"/>
              <a:gd name="connsiteX957" fmla="*/ 2815209 w 7467600"/>
              <a:gd name="connsiteY957" fmla="*/ 497361 h 6858000"/>
              <a:gd name="connsiteX958" fmla="*/ 2844845 w 7467600"/>
              <a:gd name="connsiteY958" fmla="*/ 127638 h 6858000"/>
              <a:gd name="connsiteX959" fmla="*/ 2867960 w 7467600"/>
              <a:gd name="connsiteY959" fmla="*/ 0 h 6858000"/>
              <a:gd name="connsiteX960" fmla="*/ 1057230 w 7467600"/>
              <a:gd name="connsiteY960" fmla="*/ 0 h 6858000"/>
              <a:gd name="connsiteX961" fmla="*/ 1111003 w 7467600"/>
              <a:gd name="connsiteY961" fmla="*/ 0 h 6858000"/>
              <a:gd name="connsiteX962" fmla="*/ 1125553 w 7467600"/>
              <a:gd name="connsiteY962" fmla="*/ 52588 h 6858000"/>
              <a:gd name="connsiteX963" fmla="*/ 1304276 w 7467600"/>
              <a:gd name="connsiteY963" fmla="*/ 476275 h 6858000"/>
              <a:gd name="connsiteX964" fmla="*/ 1492066 w 7467600"/>
              <a:gd name="connsiteY964" fmla="*/ 886333 h 6858000"/>
              <a:gd name="connsiteX965" fmla="*/ 1423698 w 7467600"/>
              <a:gd name="connsiteY965" fmla="*/ 710817 h 6858000"/>
              <a:gd name="connsiteX966" fmla="*/ 1357609 w 7467600"/>
              <a:gd name="connsiteY966" fmla="*/ 532892 h 6858000"/>
              <a:gd name="connsiteX967" fmla="*/ 1309550 w 7467600"/>
              <a:gd name="connsiteY967" fmla="*/ 374031 h 6858000"/>
              <a:gd name="connsiteX968" fmla="*/ 1193673 w 7467600"/>
              <a:gd name="connsiteY968" fmla="*/ 49533 h 6858000"/>
              <a:gd name="connsiteX969" fmla="*/ 1164391 w 7467600"/>
              <a:gd name="connsiteY969" fmla="*/ 0 h 6858000"/>
              <a:gd name="connsiteX970" fmla="*/ 1200666 w 7467600"/>
              <a:gd name="connsiteY970" fmla="*/ 0 h 6858000"/>
              <a:gd name="connsiteX971" fmla="*/ 1223408 w 7467600"/>
              <a:gd name="connsiteY971" fmla="*/ 38996 h 6858000"/>
              <a:gd name="connsiteX972" fmla="*/ 1339635 w 7467600"/>
              <a:gd name="connsiteY972" fmla="*/ 365517 h 6858000"/>
              <a:gd name="connsiteX973" fmla="*/ 1387469 w 7467600"/>
              <a:gd name="connsiteY973" fmla="*/ 523079 h 6858000"/>
              <a:gd name="connsiteX974" fmla="*/ 1452685 w 7467600"/>
              <a:gd name="connsiteY974" fmla="*/ 699806 h 6858000"/>
              <a:gd name="connsiteX975" fmla="*/ 1492092 w 7467600"/>
              <a:gd name="connsiteY975" fmla="*/ 800424 h 6858000"/>
              <a:gd name="connsiteX976" fmla="*/ 1455302 w 7467600"/>
              <a:gd name="connsiteY976" fmla="*/ 632913 h 6858000"/>
              <a:gd name="connsiteX977" fmla="*/ 1222336 w 7467600"/>
              <a:gd name="connsiteY977" fmla="*/ 9480 h 6858000"/>
              <a:gd name="connsiteX978" fmla="*/ 1214634 w 7467600"/>
              <a:gd name="connsiteY978" fmla="*/ 0 h 6858000"/>
              <a:gd name="connsiteX979" fmla="*/ 1289827 w 7467600"/>
              <a:gd name="connsiteY979" fmla="*/ 0 h 6858000"/>
              <a:gd name="connsiteX980" fmla="*/ 1321076 w 7467600"/>
              <a:gd name="connsiteY980" fmla="*/ 59722 h 6858000"/>
              <a:gd name="connsiteX981" fmla="*/ 1512579 w 7467600"/>
              <a:gd name="connsiteY981" fmla="*/ 626441 h 6858000"/>
              <a:gd name="connsiteX982" fmla="*/ 1506076 w 7467600"/>
              <a:gd name="connsiteY982" fmla="*/ 1089289 h 6858000"/>
              <a:gd name="connsiteX983" fmla="*/ 1486346 w 7467600"/>
              <a:gd name="connsiteY983" fmla="*/ 1079919 h 6858000"/>
              <a:gd name="connsiteX984" fmla="*/ 1070511 w 7467600"/>
              <a:gd name="connsiteY984" fmla="*/ 48609 h 6858000"/>
              <a:gd name="connsiteX985" fmla="*/ 1057230 w 7467600"/>
              <a:gd name="connsiteY985" fmla="*/ 0 h 6858000"/>
              <a:gd name="connsiteX986" fmla="*/ 43151 w 7467600"/>
              <a:gd name="connsiteY986" fmla="*/ 0 h 6858000"/>
              <a:gd name="connsiteX987" fmla="*/ 95283 w 7467600"/>
              <a:gd name="connsiteY987" fmla="*/ 0 h 6858000"/>
              <a:gd name="connsiteX988" fmla="*/ 300708 w 7467600"/>
              <a:gd name="connsiteY988" fmla="*/ 154571 h 6858000"/>
              <a:gd name="connsiteX989" fmla="*/ 530414 w 7467600"/>
              <a:gd name="connsiteY989" fmla="*/ 354673 h 6858000"/>
              <a:gd name="connsiteX990" fmla="*/ 333785 w 7467600"/>
              <a:gd name="connsiteY990" fmla="*/ 161564 h 6858000"/>
              <a:gd name="connsiteX991" fmla="*/ 147005 w 7467600"/>
              <a:gd name="connsiteY991" fmla="*/ 0 h 6858000"/>
              <a:gd name="connsiteX992" fmla="*/ 272509 w 7467600"/>
              <a:gd name="connsiteY992" fmla="*/ 0 h 6858000"/>
              <a:gd name="connsiteX993" fmla="*/ 326276 w 7467600"/>
              <a:gd name="connsiteY993" fmla="*/ 45847 h 6858000"/>
              <a:gd name="connsiteX994" fmla="*/ 823759 w 7467600"/>
              <a:gd name="connsiteY994" fmla="*/ 574145 h 6858000"/>
              <a:gd name="connsiteX995" fmla="*/ 811254 w 7467600"/>
              <a:gd name="connsiteY995" fmla="*/ 665546 h 6858000"/>
              <a:gd name="connsiteX996" fmla="*/ 154042 w 7467600"/>
              <a:gd name="connsiteY996" fmla="*/ 261522 h 6858000"/>
              <a:gd name="connsiteX997" fmla="*/ 13550 w 7467600"/>
              <a:gd name="connsiteY997" fmla="*/ 158423 h 6858000"/>
              <a:gd name="connsiteX998" fmla="*/ 0 w 7467600"/>
              <a:gd name="connsiteY998" fmla="*/ 146618 h 6858000"/>
              <a:gd name="connsiteX999" fmla="*/ 0 w 7467600"/>
              <a:gd name="connsiteY999" fmla="*/ 59161 h 6858000"/>
              <a:gd name="connsiteX1000" fmla="*/ 45427 w 7467600"/>
              <a:gd name="connsiteY1000" fmla="*/ 101078 h 6858000"/>
              <a:gd name="connsiteX1001" fmla="*/ 630103 w 7467600"/>
              <a:gd name="connsiteY1001" fmla="*/ 485885 h 6858000"/>
              <a:gd name="connsiteX1002" fmla="*/ 532040 w 7467600"/>
              <a:gd name="connsiteY1002" fmla="*/ 399359 h 6858000"/>
              <a:gd name="connsiteX1003" fmla="*/ 517618 w 7467600"/>
              <a:gd name="connsiteY1003" fmla="*/ 385726 h 6858000"/>
              <a:gd name="connsiteX1004" fmla="*/ 285074 w 7467600"/>
              <a:gd name="connsiteY1004" fmla="*/ 182755 h 6858000"/>
              <a:gd name="connsiteX1005" fmla="*/ 43151 w 7467600"/>
              <a:gd name="connsiteY100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5905192 w 7467600"/>
              <a:gd name="connsiteY844" fmla="*/ 163079 h 6858000"/>
              <a:gd name="connsiteX845" fmla="*/ 5865655 w 7467600"/>
              <a:gd name="connsiteY845" fmla="*/ 171901 h 6858000"/>
              <a:gd name="connsiteX846" fmla="*/ 5259740 w 7467600"/>
              <a:gd name="connsiteY846" fmla="*/ 257013 h 6858000"/>
              <a:gd name="connsiteX847" fmla="*/ 5208466 w 7467600"/>
              <a:gd name="connsiteY847" fmla="*/ 257550 h 6858000"/>
              <a:gd name="connsiteX848" fmla="*/ 4980204 w 7467600"/>
              <a:gd name="connsiteY848" fmla="*/ 271903 h 6858000"/>
              <a:gd name="connsiteX849" fmla="*/ 5068068 w 7467600"/>
              <a:gd name="connsiteY849" fmla="*/ 282244 h 6858000"/>
              <a:gd name="connsiteX850" fmla="*/ 5153231 w 7467600"/>
              <a:gd name="connsiteY850" fmla="*/ 292240 h 6858000"/>
              <a:gd name="connsiteX851" fmla="*/ 5426491 w 7467600"/>
              <a:gd name="connsiteY851" fmla="*/ 281128 h 6858000"/>
              <a:gd name="connsiteX852" fmla="*/ 5731212 w 7467600"/>
              <a:gd name="connsiteY852" fmla="*/ 231951 h 6858000"/>
              <a:gd name="connsiteX853" fmla="*/ 5905192 w 7467600"/>
              <a:gd name="connsiteY853" fmla="*/ 163079 h 6858000"/>
              <a:gd name="connsiteX854" fmla="*/ 5944437 w 7467600"/>
              <a:gd name="connsiteY854" fmla="*/ 113829 h 6858000"/>
              <a:gd name="connsiteX855" fmla="*/ 5825032 w 7467600"/>
              <a:gd name="connsiteY855" fmla="*/ 146405 h 6858000"/>
              <a:gd name="connsiteX856" fmla="*/ 4955599 w 7467600"/>
              <a:gd name="connsiteY856" fmla="*/ 247008 h 6858000"/>
              <a:gd name="connsiteX857" fmla="*/ 5210104 w 7467600"/>
              <a:gd name="connsiteY857" fmla="*/ 228123 h 6858000"/>
              <a:gd name="connsiteX858" fmla="*/ 5261015 w 7467600"/>
              <a:gd name="connsiteY858" fmla="*/ 227087 h 6858000"/>
              <a:gd name="connsiteX859" fmla="*/ 5861181 w 7467600"/>
              <a:gd name="connsiteY859" fmla="*/ 143093 h 6858000"/>
              <a:gd name="connsiteX860" fmla="*/ 5961252 w 7467600"/>
              <a:gd name="connsiteY860" fmla="*/ 114820 h 6858000"/>
              <a:gd name="connsiteX861" fmla="*/ 5944437 w 7467600"/>
              <a:gd name="connsiteY861" fmla="*/ 113829 h 6858000"/>
              <a:gd name="connsiteX862" fmla="*/ 3882765 w 7467600"/>
              <a:gd name="connsiteY862" fmla="*/ 0 h 6858000"/>
              <a:gd name="connsiteX863" fmla="*/ 3995099 w 7467600"/>
              <a:gd name="connsiteY863" fmla="*/ 0 h 6858000"/>
              <a:gd name="connsiteX864" fmla="*/ 4163818 w 7467600"/>
              <a:gd name="connsiteY864" fmla="*/ 234104 h 6858000"/>
              <a:gd name="connsiteX865" fmla="*/ 4172099 w 7467600"/>
              <a:gd name="connsiteY865" fmla="*/ 234207 h 6858000"/>
              <a:gd name="connsiteX866" fmla="*/ 4784282 w 7467600"/>
              <a:gd name="connsiteY866" fmla="*/ 276561 h 6858000"/>
              <a:gd name="connsiteX867" fmla="*/ 4801687 w 7467600"/>
              <a:gd name="connsiteY867" fmla="*/ 267764 h 6858000"/>
              <a:gd name="connsiteX868" fmla="*/ 6082788 w 7467600"/>
              <a:gd name="connsiteY868" fmla="*/ 64119 h 6858000"/>
              <a:gd name="connsiteX869" fmla="*/ 6099442 w 7467600"/>
              <a:gd name="connsiteY869" fmla="*/ 82568 h 6858000"/>
              <a:gd name="connsiteX870" fmla="*/ 4804137 w 7467600"/>
              <a:gd name="connsiteY870" fmla="*/ 320931 h 6858000"/>
              <a:gd name="connsiteX871" fmla="*/ 4227047 w 7467600"/>
              <a:gd name="connsiteY871" fmla="*/ 313415 h 6858000"/>
              <a:gd name="connsiteX872" fmla="*/ 4346041 w 7467600"/>
              <a:gd name="connsiteY872" fmla="*/ 456086 h 6858000"/>
              <a:gd name="connsiteX873" fmla="*/ 4870967 w 7467600"/>
              <a:gd name="connsiteY873" fmla="*/ 963061 h 6858000"/>
              <a:gd name="connsiteX874" fmla="*/ 4889647 w 7467600"/>
              <a:gd name="connsiteY874" fmla="*/ 957147 h 6858000"/>
              <a:gd name="connsiteX875" fmla="*/ 5422504 w 7467600"/>
              <a:gd name="connsiteY875" fmla="*/ 805191 h 6858000"/>
              <a:gd name="connsiteX876" fmla="*/ 6087656 w 7467600"/>
              <a:gd name="connsiteY876" fmla="*/ 826703 h 6858000"/>
              <a:gd name="connsiteX877" fmla="*/ 6058717 w 7467600"/>
              <a:gd name="connsiteY877" fmla="*/ 865992 h 6858000"/>
              <a:gd name="connsiteX878" fmla="*/ 4974153 w 7467600"/>
              <a:gd name="connsiteY878" fmla="*/ 1045456 h 6858000"/>
              <a:gd name="connsiteX879" fmla="*/ 5627835 w 7467600"/>
              <a:gd name="connsiteY879" fmla="*/ 1472077 h 6858000"/>
              <a:gd name="connsiteX880" fmla="*/ 5629817 w 7467600"/>
              <a:gd name="connsiteY880" fmla="*/ 1471412 h 6858000"/>
              <a:gd name="connsiteX881" fmla="*/ 5634124 w 7467600"/>
              <a:gd name="connsiteY881" fmla="*/ 1470572 h 6858000"/>
              <a:gd name="connsiteX882" fmla="*/ 5755832 w 7467600"/>
              <a:gd name="connsiteY882" fmla="*/ 1383886 h 6858000"/>
              <a:gd name="connsiteX883" fmla="*/ 6014186 w 7467600"/>
              <a:gd name="connsiteY883" fmla="*/ 1279799 h 6858000"/>
              <a:gd name="connsiteX884" fmla="*/ 6901619 w 7467600"/>
              <a:gd name="connsiteY884" fmla="*/ 1047874 h 6858000"/>
              <a:gd name="connsiteX885" fmla="*/ 6931566 w 7467600"/>
              <a:gd name="connsiteY885" fmla="*/ 1062034 h 6858000"/>
              <a:gd name="connsiteX886" fmla="*/ 5790982 w 7467600"/>
              <a:gd name="connsiteY886" fmla="*/ 1561380 h 6858000"/>
              <a:gd name="connsiteX887" fmla="*/ 6188971 w 7467600"/>
              <a:gd name="connsiteY887" fmla="*/ 1755168 h 6858000"/>
              <a:gd name="connsiteX888" fmla="*/ 6202446 w 7467600"/>
              <a:gd name="connsiteY888" fmla="*/ 1752268 h 6858000"/>
              <a:gd name="connsiteX889" fmla="*/ 7179560 w 7467600"/>
              <a:gd name="connsiteY889" fmla="*/ 1467551 h 6858000"/>
              <a:gd name="connsiteX890" fmla="*/ 7158730 w 7467600"/>
              <a:gd name="connsiteY890" fmla="*/ 1507835 h 6858000"/>
              <a:gd name="connsiteX891" fmla="*/ 6326959 w 7467600"/>
              <a:gd name="connsiteY891" fmla="*/ 1817686 h 6858000"/>
              <a:gd name="connsiteX892" fmla="*/ 6537433 w 7467600"/>
              <a:gd name="connsiteY892" fmla="*/ 1907790 h 6858000"/>
              <a:gd name="connsiteX893" fmla="*/ 6550221 w 7467600"/>
              <a:gd name="connsiteY893" fmla="*/ 1910729 h 6858000"/>
              <a:gd name="connsiteX894" fmla="*/ 6964438 w 7467600"/>
              <a:gd name="connsiteY894" fmla="*/ 2209505 h 6858000"/>
              <a:gd name="connsiteX895" fmla="*/ 7367862 w 7467600"/>
              <a:gd name="connsiteY895" fmla="*/ 2806833 h 6858000"/>
              <a:gd name="connsiteX896" fmla="*/ 7364329 w 7467600"/>
              <a:gd name="connsiteY896" fmla="*/ 2826907 h 6858000"/>
              <a:gd name="connsiteX897" fmla="*/ 7290545 w 7467600"/>
              <a:gd name="connsiteY897" fmla="*/ 2850663 h 6858000"/>
              <a:gd name="connsiteX898" fmla="*/ 6472036 w 7467600"/>
              <a:gd name="connsiteY898" fmla="*/ 1959003 h 6858000"/>
              <a:gd name="connsiteX899" fmla="*/ 5792897 w 7467600"/>
              <a:gd name="connsiteY899" fmla="*/ 1647747 h 6858000"/>
              <a:gd name="connsiteX900" fmla="*/ 5842751 w 7467600"/>
              <a:gd name="connsiteY900" fmla="*/ 1816112 h 6858000"/>
              <a:gd name="connsiteX901" fmla="*/ 5847424 w 7467600"/>
              <a:gd name="connsiteY901" fmla="*/ 1815776 h 6858000"/>
              <a:gd name="connsiteX902" fmla="*/ 6399821 w 7467600"/>
              <a:gd name="connsiteY902" fmla="*/ 2344799 h 6858000"/>
              <a:gd name="connsiteX903" fmla="*/ 6323232 w 7467600"/>
              <a:gd name="connsiteY903" fmla="*/ 2389634 h 6858000"/>
              <a:gd name="connsiteX904" fmla="*/ 5942958 w 7467600"/>
              <a:gd name="connsiteY904" fmla="*/ 2077708 h 6858000"/>
              <a:gd name="connsiteX905" fmla="*/ 5921559 w 7467600"/>
              <a:gd name="connsiteY905" fmla="*/ 2378596 h 6858000"/>
              <a:gd name="connsiteX906" fmla="*/ 5817651 w 7467600"/>
              <a:gd name="connsiteY906" fmla="*/ 3023919 h 6858000"/>
              <a:gd name="connsiteX907" fmla="*/ 5729634 w 7467600"/>
              <a:gd name="connsiteY907" fmla="*/ 3051849 h 6858000"/>
              <a:gd name="connsiteX908" fmla="*/ 5611018 w 7467600"/>
              <a:gd name="connsiteY908" fmla="*/ 2316769 h 6858000"/>
              <a:gd name="connsiteX909" fmla="*/ 5687608 w 7467600"/>
              <a:gd name="connsiteY909" fmla="*/ 2039972 h 6858000"/>
              <a:gd name="connsiteX910" fmla="*/ 5657554 w 7467600"/>
              <a:gd name="connsiteY910" fmla="*/ 1576445 h 6858000"/>
              <a:gd name="connsiteX911" fmla="*/ 5150475 w 7467600"/>
              <a:gd name="connsiteY911" fmla="*/ 1274012 h 6858000"/>
              <a:gd name="connsiteX912" fmla="*/ 5349142 w 7467600"/>
              <a:gd name="connsiteY912" fmla="*/ 2204405 h 6858000"/>
              <a:gd name="connsiteX913" fmla="*/ 5262214 w 7467600"/>
              <a:gd name="connsiteY913" fmla="*/ 2233836 h 6858000"/>
              <a:gd name="connsiteX914" fmla="*/ 4981539 w 7467600"/>
              <a:gd name="connsiteY914" fmla="*/ 1542201 h 6858000"/>
              <a:gd name="connsiteX915" fmla="*/ 4958461 w 7467600"/>
              <a:gd name="connsiteY915" fmla="*/ 1136957 h 6858000"/>
              <a:gd name="connsiteX916" fmla="*/ 4655015 w 7467600"/>
              <a:gd name="connsiteY916" fmla="*/ 891426 h 6858000"/>
              <a:gd name="connsiteX917" fmla="*/ 4348002 w 7467600"/>
              <a:gd name="connsiteY917" fmla="*/ 2205895 h 6858000"/>
              <a:gd name="connsiteX918" fmla="*/ 4262250 w 7467600"/>
              <a:gd name="connsiteY918" fmla="*/ 2219972 h 6858000"/>
              <a:gd name="connsiteX919" fmla="*/ 4550611 w 7467600"/>
              <a:gd name="connsiteY919" fmla="*/ 817540 h 6858000"/>
              <a:gd name="connsiteX920" fmla="*/ 4564418 w 7467600"/>
              <a:gd name="connsiteY920" fmla="*/ 808293 h 6858000"/>
              <a:gd name="connsiteX921" fmla="*/ 4266388 w 7467600"/>
              <a:gd name="connsiteY921" fmla="*/ 500083 h 6858000"/>
              <a:gd name="connsiteX922" fmla="*/ 4032842 w 7467600"/>
              <a:gd name="connsiteY922" fmla="*/ 211809 h 6858000"/>
              <a:gd name="connsiteX923" fmla="*/ 3882765 w 7467600"/>
              <a:gd name="connsiteY923" fmla="*/ 0 h 6858000"/>
              <a:gd name="connsiteX924" fmla="*/ 3721337 w 7467600"/>
              <a:gd name="connsiteY924" fmla="*/ 0 h 6858000"/>
              <a:gd name="connsiteX925" fmla="*/ 3797544 w 7467600"/>
              <a:gd name="connsiteY925" fmla="*/ 0 h 6858000"/>
              <a:gd name="connsiteX926" fmla="*/ 3775734 w 7467600"/>
              <a:gd name="connsiteY926" fmla="*/ 95131 h 6858000"/>
              <a:gd name="connsiteX927" fmla="*/ 3724807 w 7467600"/>
              <a:gd name="connsiteY927" fmla="*/ 272257 h 6858000"/>
              <a:gd name="connsiteX928" fmla="*/ 3726844 w 7467600"/>
              <a:gd name="connsiteY928" fmla="*/ 282988 h 6858000"/>
              <a:gd name="connsiteX929" fmla="*/ 3742664 w 7467600"/>
              <a:gd name="connsiteY929" fmla="*/ 279918 h 6858000"/>
              <a:gd name="connsiteX930" fmla="*/ 4103910 w 7467600"/>
              <a:gd name="connsiteY930" fmla="*/ 1161917 h 6858000"/>
              <a:gd name="connsiteX931" fmla="*/ 4020269 w 7467600"/>
              <a:gd name="connsiteY931" fmla="*/ 1200406 h 6858000"/>
              <a:gd name="connsiteX932" fmla="*/ 3674882 w 7467600"/>
              <a:gd name="connsiteY932" fmla="*/ 488524 h 6858000"/>
              <a:gd name="connsiteX933" fmla="*/ 3132682 w 7467600"/>
              <a:gd name="connsiteY933" fmla="*/ 1072284 h 6858000"/>
              <a:gd name="connsiteX934" fmla="*/ 2716346 w 7467600"/>
              <a:gd name="connsiteY934" fmla="*/ 1276376 h 6858000"/>
              <a:gd name="connsiteX935" fmla="*/ 2716772 w 7467600"/>
              <a:gd name="connsiteY935" fmla="*/ 1255462 h 6858000"/>
              <a:gd name="connsiteX936" fmla="*/ 3471096 w 7467600"/>
              <a:gd name="connsiteY936" fmla="*/ 437072 h 6858000"/>
              <a:gd name="connsiteX937" fmla="*/ 3639057 w 7467600"/>
              <a:gd name="connsiteY937" fmla="*/ 286334 h 6858000"/>
              <a:gd name="connsiteX938" fmla="*/ 3640309 w 7467600"/>
              <a:gd name="connsiteY938" fmla="*/ 284664 h 6858000"/>
              <a:gd name="connsiteX939" fmla="*/ 3646022 w 7467600"/>
              <a:gd name="connsiteY939" fmla="*/ 276711 h 6858000"/>
              <a:gd name="connsiteX940" fmla="*/ 3707943 w 7467600"/>
              <a:gd name="connsiteY940" fmla="*/ 65958 h 6858000"/>
              <a:gd name="connsiteX941" fmla="*/ 3721337 w 7467600"/>
              <a:gd name="connsiteY941" fmla="*/ 0 h 6858000"/>
              <a:gd name="connsiteX942" fmla="*/ 2867960 w 7467600"/>
              <a:gd name="connsiteY942" fmla="*/ 0 h 6858000"/>
              <a:gd name="connsiteX943" fmla="*/ 2926351 w 7467600"/>
              <a:gd name="connsiteY943" fmla="*/ 0 h 6858000"/>
              <a:gd name="connsiteX944" fmla="*/ 2902823 w 7467600"/>
              <a:gd name="connsiteY944" fmla="*/ 262929 h 6858000"/>
              <a:gd name="connsiteX945" fmla="*/ 2940663 w 7467600"/>
              <a:gd name="connsiteY945" fmla="*/ 140884 h 6858000"/>
              <a:gd name="connsiteX946" fmla="*/ 2947039 w 7467600"/>
              <a:gd name="connsiteY946" fmla="*/ 122524 h 6858000"/>
              <a:gd name="connsiteX947" fmla="*/ 2984316 w 7467600"/>
              <a:gd name="connsiteY947" fmla="*/ 0 h 6858000"/>
              <a:gd name="connsiteX948" fmla="*/ 3016114 w 7467600"/>
              <a:gd name="connsiteY948" fmla="*/ 0 h 6858000"/>
              <a:gd name="connsiteX949" fmla="*/ 2979949 w 7467600"/>
              <a:gd name="connsiteY949" fmla="*/ 119274 h 6858000"/>
              <a:gd name="connsiteX950" fmla="*/ 3023879 w 7467600"/>
              <a:gd name="connsiteY950" fmla="*/ 0 h 6858000"/>
              <a:gd name="connsiteX951" fmla="*/ 3105400 w 7467600"/>
              <a:gd name="connsiteY951" fmla="*/ 0 h 6858000"/>
              <a:gd name="connsiteX952" fmla="*/ 3094669 w 7467600"/>
              <a:gd name="connsiteY952" fmla="*/ 30308 h 6858000"/>
              <a:gd name="connsiteX953" fmla="*/ 2901945 w 7467600"/>
              <a:gd name="connsiteY953" fmla="*/ 466538 h 6858000"/>
              <a:gd name="connsiteX954" fmla="*/ 2815209 w 7467600"/>
              <a:gd name="connsiteY954" fmla="*/ 497361 h 6858000"/>
              <a:gd name="connsiteX955" fmla="*/ 2844845 w 7467600"/>
              <a:gd name="connsiteY955" fmla="*/ 127638 h 6858000"/>
              <a:gd name="connsiteX956" fmla="*/ 2867960 w 7467600"/>
              <a:gd name="connsiteY956" fmla="*/ 0 h 6858000"/>
              <a:gd name="connsiteX957" fmla="*/ 1057230 w 7467600"/>
              <a:gd name="connsiteY957" fmla="*/ 0 h 6858000"/>
              <a:gd name="connsiteX958" fmla="*/ 1111003 w 7467600"/>
              <a:gd name="connsiteY958" fmla="*/ 0 h 6858000"/>
              <a:gd name="connsiteX959" fmla="*/ 1125553 w 7467600"/>
              <a:gd name="connsiteY959" fmla="*/ 52588 h 6858000"/>
              <a:gd name="connsiteX960" fmla="*/ 1304276 w 7467600"/>
              <a:gd name="connsiteY960" fmla="*/ 476275 h 6858000"/>
              <a:gd name="connsiteX961" fmla="*/ 1492066 w 7467600"/>
              <a:gd name="connsiteY961" fmla="*/ 886333 h 6858000"/>
              <a:gd name="connsiteX962" fmla="*/ 1423698 w 7467600"/>
              <a:gd name="connsiteY962" fmla="*/ 710817 h 6858000"/>
              <a:gd name="connsiteX963" fmla="*/ 1357609 w 7467600"/>
              <a:gd name="connsiteY963" fmla="*/ 532892 h 6858000"/>
              <a:gd name="connsiteX964" fmla="*/ 1309550 w 7467600"/>
              <a:gd name="connsiteY964" fmla="*/ 374031 h 6858000"/>
              <a:gd name="connsiteX965" fmla="*/ 1193673 w 7467600"/>
              <a:gd name="connsiteY965" fmla="*/ 49533 h 6858000"/>
              <a:gd name="connsiteX966" fmla="*/ 1164391 w 7467600"/>
              <a:gd name="connsiteY966" fmla="*/ 0 h 6858000"/>
              <a:gd name="connsiteX967" fmla="*/ 1200666 w 7467600"/>
              <a:gd name="connsiteY967" fmla="*/ 0 h 6858000"/>
              <a:gd name="connsiteX968" fmla="*/ 1223408 w 7467600"/>
              <a:gd name="connsiteY968" fmla="*/ 38996 h 6858000"/>
              <a:gd name="connsiteX969" fmla="*/ 1339635 w 7467600"/>
              <a:gd name="connsiteY969" fmla="*/ 365517 h 6858000"/>
              <a:gd name="connsiteX970" fmla="*/ 1387469 w 7467600"/>
              <a:gd name="connsiteY970" fmla="*/ 523079 h 6858000"/>
              <a:gd name="connsiteX971" fmla="*/ 1452685 w 7467600"/>
              <a:gd name="connsiteY971" fmla="*/ 699806 h 6858000"/>
              <a:gd name="connsiteX972" fmla="*/ 1492092 w 7467600"/>
              <a:gd name="connsiteY972" fmla="*/ 800424 h 6858000"/>
              <a:gd name="connsiteX973" fmla="*/ 1455302 w 7467600"/>
              <a:gd name="connsiteY973" fmla="*/ 632913 h 6858000"/>
              <a:gd name="connsiteX974" fmla="*/ 1222336 w 7467600"/>
              <a:gd name="connsiteY974" fmla="*/ 9480 h 6858000"/>
              <a:gd name="connsiteX975" fmla="*/ 1214634 w 7467600"/>
              <a:gd name="connsiteY975" fmla="*/ 0 h 6858000"/>
              <a:gd name="connsiteX976" fmla="*/ 1289827 w 7467600"/>
              <a:gd name="connsiteY976" fmla="*/ 0 h 6858000"/>
              <a:gd name="connsiteX977" fmla="*/ 1321076 w 7467600"/>
              <a:gd name="connsiteY977" fmla="*/ 59722 h 6858000"/>
              <a:gd name="connsiteX978" fmla="*/ 1512579 w 7467600"/>
              <a:gd name="connsiteY978" fmla="*/ 626441 h 6858000"/>
              <a:gd name="connsiteX979" fmla="*/ 1506076 w 7467600"/>
              <a:gd name="connsiteY979" fmla="*/ 1089289 h 6858000"/>
              <a:gd name="connsiteX980" fmla="*/ 1486346 w 7467600"/>
              <a:gd name="connsiteY980" fmla="*/ 1079919 h 6858000"/>
              <a:gd name="connsiteX981" fmla="*/ 1070511 w 7467600"/>
              <a:gd name="connsiteY981" fmla="*/ 48609 h 6858000"/>
              <a:gd name="connsiteX982" fmla="*/ 1057230 w 7467600"/>
              <a:gd name="connsiteY982" fmla="*/ 0 h 6858000"/>
              <a:gd name="connsiteX983" fmla="*/ 43151 w 7467600"/>
              <a:gd name="connsiteY983" fmla="*/ 0 h 6858000"/>
              <a:gd name="connsiteX984" fmla="*/ 95283 w 7467600"/>
              <a:gd name="connsiteY984" fmla="*/ 0 h 6858000"/>
              <a:gd name="connsiteX985" fmla="*/ 300708 w 7467600"/>
              <a:gd name="connsiteY985" fmla="*/ 154571 h 6858000"/>
              <a:gd name="connsiteX986" fmla="*/ 530414 w 7467600"/>
              <a:gd name="connsiteY986" fmla="*/ 354673 h 6858000"/>
              <a:gd name="connsiteX987" fmla="*/ 333785 w 7467600"/>
              <a:gd name="connsiteY987" fmla="*/ 161564 h 6858000"/>
              <a:gd name="connsiteX988" fmla="*/ 147005 w 7467600"/>
              <a:gd name="connsiteY988" fmla="*/ 0 h 6858000"/>
              <a:gd name="connsiteX989" fmla="*/ 272509 w 7467600"/>
              <a:gd name="connsiteY989" fmla="*/ 0 h 6858000"/>
              <a:gd name="connsiteX990" fmla="*/ 326276 w 7467600"/>
              <a:gd name="connsiteY990" fmla="*/ 45847 h 6858000"/>
              <a:gd name="connsiteX991" fmla="*/ 823759 w 7467600"/>
              <a:gd name="connsiteY991" fmla="*/ 574145 h 6858000"/>
              <a:gd name="connsiteX992" fmla="*/ 811254 w 7467600"/>
              <a:gd name="connsiteY992" fmla="*/ 665546 h 6858000"/>
              <a:gd name="connsiteX993" fmla="*/ 154042 w 7467600"/>
              <a:gd name="connsiteY993" fmla="*/ 261522 h 6858000"/>
              <a:gd name="connsiteX994" fmla="*/ 13550 w 7467600"/>
              <a:gd name="connsiteY994" fmla="*/ 158423 h 6858000"/>
              <a:gd name="connsiteX995" fmla="*/ 0 w 7467600"/>
              <a:gd name="connsiteY995" fmla="*/ 146618 h 6858000"/>
              <a:gd name="connsiteX996" fmla="*/ 0 w 7467600"/>
              <a:gd name="connsiteY996" fmla="*/ 59161 h 6858000"/>
              <a:gd name="connsiteX997" fmla="*/ 45427 w 7467600"/>
              <a:gd name="connsiteY997" fmla="*/ 101078 h 6858000"/>
              <a:gd name="connsiteX998" fmla="*/ 630103 w 7467600"/>
              <a:gd name="connsiteY998" fmla="*/ 485885 h 6858000"/>
              <a:gd name="connsiteX999" fmla="*/ 532040 w 7467600"/>
              <a:gd name="connsiteY999" fmla="*/ 399359 h 6858000"/>
              <a:gd name="connsiteX1000" fmla="*/ 517618 w 7467600"/>
              <a:gd name="connsiteY1000" fmla="*/ 385726 h 6858000"/>
              <a:gd name="connsiteX1001" fmla="*/ 285074 w 7467600"/>
              <a:gd name="connsiteY1001" fmla="*/ 182755 h 6858000"/>
              <a:gd name="connsiteX1002" fmla="*/ 43151 w 7467600"/>
              <a:gd name="connsiteY100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1946 w 7467600"/>
              <a:gd name="connsiteY127" fmla="*/ 5075653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1903353 w 7467600"/>
              <a:gd name="connsiteY146" fmla="*/ 5044827 h 6858000"/>
              <a:gd name="connsiteX147" fmla="*/ 1936931 w 7467600"/>
              <a:gd name="connsiteY147" fmla="*/ 5093954 h 6858000"/>
              <a:gd name="connsiteX148" fmla="*/ 2195868 w 7467600"/>
              <a:gd name="connsiteY148" fmla="*/ 5396574 h 6858000"/>
              <a:gd name="connsiteX149" fmla="*/ 2088852 w 7467600"/>
              <a:gd name="connsiteY149" fmla="*/ 5166123 h 6858000"/>
              <a:gd name="connsiteX150" fmla="*/ 1958241 w 7467600"/>
              <a:gd name="connsiteY150" fmla="*/ 5067955 h 6858000"/>
              <a:gd name="connsiteX151" fmla="*/ 1903353 w 7467600"/>
              <a:gd name="connsiteY151" fmla="*/ 5044827 h 6858000"/>
              <a:gd name="connsiteX152" fmla="*/ 1979378 w 7467600"/>
              <a:gd name="connsiteY152" fmla="*/ 4769504 h 6858000"/>
              <a:gd name="connsiteX153" fmla="*/ 2882120 w 7467600"/>
              <a:gd name="connsiteY153" fmla="*/ 5064547 h 6858000"/>
              <a:gd name="connsiteX154" fmla="*/ 2793103 w 7467600"/>
              <a:gd name="connsiteY154" fmla="*/ 5039699 h 6858000"/>
              <a:gd name="connsiteX155" fmla="*/ 2770041 w 7467600"/>
              <a:gd name="connsiteY155" fmla="*/ 5033634 h 6858000"/>
              <a:gd name="connsiteX156" fmla="*/ 1979378 w 7467600"/>
              <a:gd name="connsiteY156" fmla="*/ 4769504 h 6858000"/>
              <a:gd name="connsiteX157" fmla="*/ 1927410 w 7467600"/>
              <a:gd name="connsiteY157" fmla="*/ 4716164 h 6858000"/>
              <a:gd name="connsiteX158" fmla="*/ 1959587 w 7467600"/>
              <a:gd name="connsiteY158" fmla="*/ 4728849 h 6858000"/>
              <a:gd name="connsiteX159" fmla="*/ 2777707 w 7467600"/>
              <a:gd name="connsiteY159" fmla="*/ 5003991 h 6858000"/>
              <a:gd name="connsiteX160" fmla="*/ 2800768 w 7467600"/>
              <a:gd name="connsiteY160" fmla="*/ 5010056 h 6858000"/>
              <a:gd name="connsiteX161" fmla="*/ 2879408 w 7467600"/>
              <a:gd name="connsiteY161" fmla="*/ 5031590 h 6858000"/>
              <a:gd name="connsiteX162" fmla="*/ 2862295 w 7467600"/>
              <a:gd name="connsiteY162" fmla="*/ 5022958 h 6858000"/>
              <a:gd name="connsiteX163" fmla="*/ 2813343 w 7467600"/>
              <a:gd name="connsiteY163" fmla="*/ 4998369 h 6858000"/>
              <a:gd name="connsiteX164" fmla="*/ 2646245 w 7467600"/>
              <a:gd name="connsiteY164" fmla="*/ 4930999 h 6858000"/>
              <a:gd name="connsiteX165" fmla="*/ 1999243 w 7467600"/>
              <a:gd name="connsiteY165" fmla="*/ 4730524 h 6858000"/>
              <a:gd name="connsiteX166" fmla="*/ 1979527 w 7467600"/>
              <a:gd name="connsiteY166" fmla="*/ 4726651 h 6858000"/>
              <a:gd name="connsiteX167" fmla="*/ 1927410 w 7467600"/>
              <a:gd name="connsiteY167" fmla="*/ 4716164 h 6858000"/>
              <a:gd name="connsiteX168" fmla="*/ 1997014 w 7467600"/>
              <a:gd name="connsiteY168" fmla="*/ 4698007 h 6858000"/>
              <a:gd name="connsiteX169" fmla="*/ 2005458 w 7467600"/>
              <a:gd name="connsiteY169" fmla="*/ 4699540 h 6858000"/>
              <a:gd name="connsiteX170" fmla="*/ 2657186 w 7467600"/>
              <a:gd name="connsiteY170" fmla="*/ 4901687 h 6858000"/>
              <a:gd name="connsiteX171" fmla="*/ 2826662 w 7467600"/>
              <a:gd name="connsiteY171" fmla="*/ 4970362 h 6858000"/>
              <a:gd name="connsiteX172" fmla="*/ 2876100 w 7467600"/>
              <a:gd name="connsiteY172" fmla="*/ 4995397 h 6858000"/>
              <a:gd name="connsiteX173" fmla="*/ 3042600 w 7467600"/>
              <a:gd name="connsiteY173" fmla="*/ 5059532 h 6858000"/>
              <a:gd name="connsiteX174" fmla="*/ 1997014 w 7467600"/>
              <a:gd name="connsiteY174" fmla="*/ 4698007 h 6858000"/>
              <a:gd name="connsiteX175" fmla="*/ 2305292 w 7467600"/>
              <a:gd name="connsiteY175" fmla="*/ 4219492 h 6858000"/>
              <a:gd name="connsiteX176" fmla="*/ 3360922 w 7467600"/>
              <a:gd name="connsiteY176" fmla="*/ 4529373 h 6858000"/>
              <a:gd name="connsiteX177" fmla="*/ 3492420 w 7467600"/>
              <a:gd name="connsiteY177" fmla="*/ 4510145 h 6858000"/>
              <a:gd name="connsiteX178" fmla="*/ 3364086 w 7467600"/>
              <a:gd name="connsiteY178" fmla="*/ 4480340 h 6858000"/>
              <a:gd name="connsiteX179" fmla="*/ 3225818 w 7467600"/>
              <a:gd name="connsiteY179" fmla="*/ 4411822 h 6858000"/>
              <a:gd name="connsiteX180" fmla="*/ 3129696 w 7467600"/>
              <a:gd name="connsiteY180" fmla="*/ 4360704 h 6858000"/>
              <a:gd name="connsiteX181" fmla="*/ 2814545 w 7467600"/>
              <a:gd name="connsiteY181" fmla="*/ 4282955 h 6858000"/>
              <a:gd name="connsiteX182" fmla="*/ 2305292 w 7467600"/>
              <a:gd name="connsiteY182" fmla="*/ 4219492 h 6858000"/>
              <a:gd name="connsiteX183" fmla="*/ 2626982 w 7467600"/>
              <a:gd name="connsiteY183" fmla="*/ 4206450 h 6858000"/>
              <a:gd name="connsiteX184" fmla="*/ 2490617 w 7467600"/>
              <a:gd name="connsiteY184" fmla="*/ 4206951 h 6858000"/>
              <a:gd name="connsiteX185" fmla="*/ 2819869 w 7467600"/>
              <a:gd name="connsiteY185" fmla="*/ 4252936 h 6858000"/>
              <a:gd name="connsiteX186" fmla="*/ 3143018 w 7467600"/>
              <a:gd name="connsiteY186" fmla="*/ 4332698 h 6858000"/>
              <a:gd name="connsiteX187" fmla="*/ 3241520 w 7467600"/>
              <a:gd name="connsiteY187" fmla="*/ 4385112 h 6858000"/>
              <a:gd name="connsiteX188" fmla="*/ 3374575 w 7467600"/>
              <a:gd name="connsiteY188" fmla="*/ 4451517 h 6858000"/>
              <a:gd name="connsiteX189" fmla="*/ 3505221 w 7467600"/>
              <a:gd name="connsiteY189" fmla="*/ 4480757 h 6858000"/>
              <a:gd name="connsiteX190" fmla="*/ 2626982 w 7467600"/>
              <a:gd name="connsiteY190" fmla="*/ 4206450 h 6858000"/>
              <a:gd name="connsiteX191" fmla="*/ 1310106 w 7467600"/>
              <a:gd name="connsiteY191" fmla="*/ 3943217 h 6858000"/>
              <a:gd name="connsiteX192" fmla="*/ 854994 w 7467600"/>
              <a:gd name="connsiteY192" fmla="*/ 4399136 h 6858000"/>
              <a:gd name="connsiteX193" fmla="*/ 742462 w 7467600"/>
              <a:gd name="connsiteY193" fmla="*/ 4594648 h 6858000"/>
              <a:gd name="connsiteX194" fmla="*/ 820602 w 7467600"/>
              <a:gd name="connsiteY194" fmla="*/ 4485915 h 6858000"/>
              <a:gd name="connsiteX195" fmla="*/ 878295 w 7467600"/>
              <a:gd name="connsiteY195" fmla="*/ 4403594 h 6858000"/>
              <a:gd name="connsiteX196" fmla="*/ 1240607 w 7467600"/>
              <a:gd name="connsiteY196" fmla="*/ 4010401 h 6858000"/>
              <a:gd name="connsiteX197" fmla="*/ 1310106 w 7467600"/>
              <a:gd name="connsiteY197" fmla="*/ 3943217 h 6858000"/>
              <a:gd name="connsiteX198" fmla="*/ 1423113 w 7467600"/>
              <a:gd name="connsiteY198" fmla="*/ 3874565 h 6858000"/>
              <a:gd name="connsiteX199" fmla="*/ 1260565 w 7467600"/>
              <a:gd name="connsiteY199" fmla="*/ 4031982 h 6858000"/>
              <a:gd name="connsiteX200" fmla="*/ 901900 w 7467600"/>
              <a:gd name="connsiteY200" fmla="*/ 4421236 h 6858000"/>
              <a:gd name="connsiteX201" fmla="*/ 845044 w 7467600"/>
              <a:gd name="connsiteY201" fmla="*/ 4502436 h 6858000"/>
              <a:gd name="connsiteX202" fmla="*/ 685926 w 7467600"/>
              <a:gd name="connsiteY202" fmla="*/ 4703069 h 6858000"/>
              <a:gd name="connsiteX203" fmla="*/ 684248 w 7467600"/>
              <a:gd name="connsiteY203" fmla="*/ 4706721 h 6858000"/>
              <a:gd name="connsiteX204" fmla="*/ 1423113 w 7467600"/>
              <a:gd name="connsiteY204" fmla="*/ 3874565 h 6858000"/>
              <a:gd name="connsiteX205" fmla="*/ 3316479 w 7467600"/>
              <a:gd name="connsiteY205" fmla="*/ 3872136 h 6858000"/>
              <a:gd name="connsiteX206" fmla="*/ 3546806 w 7467600"/>
              <a:gd name="connsiteY206" fmla="*/ 4356139 h 6858000"/>
              <a:gd name="connsiteX207" fmla="*/ 3364433 w 7467600"/>
              <a:gd name="connsiteY207" fmla="*/ 3953121 h 6858000"/>
              <a:gd name="connsiteX208" fmla="*/ 3316479 w 7467600"/>
              <a:gd name="connsiteY208" fmla="*/ 3872136 h 6858000"/>
              <a:gd name="connsiteX209" fmla="*/ 3291335 w 7467600"/>
              <a:gd name="connsiteY209" fmla="*/ 3767420 h 6858000"/>
              <a:gd name="connsiteX210" fmla="*/ 3390805 w 7467600"/>
              <a:gd name="connsiteY210" fmla="*/ 3937163 h 6858000"/>
              <a:gd name="connsiteX211" fmla="*/ 3579062 w 7467600"/>
              <a:gd name="connsiteY211" fmla="*/ 4359040 h 6858000"/>
              <a:gd name="connsiteX212" fmla="*/ 3467355 w 7467600"/>
              <a:gd name="connsiteY212" fmla="*/ 3988130 h 6858000"/>
              <a:gd name="connsiteX213" fmla="*/ 3310753 w 7467600"/>
              <a:gd name="connsiteY213" fmla="*/ 3787140 h 6858000"/>
              <a:gd name="connsiteX214" fmla="*/ 3291335 w 7467600"/>
              <a:gd name="connsiteY214" fmla="*/ 3767420 h 6858000"/>
              <a:gd name="connsiteX215" fmla="*/ 1635889 w 7467600"/>
              <a:gd name="connsiteY215" fmla="*/ 3709494 h 6858000"/>
              <a:gd name="connsiteX216" fmla="*/ 1634800 w 7467600"/>
              <a:gd name="connsiteY216" fmla="*/ 3731111 h 6858000"/>
              <a:gd name="connsiteX217" fmla="*/ 1635889 w 7467600"/>
              <a:gd name="connsiteY217" fmla="*/ 3709494 h 6858000"/>
              <a:gd name="connsiteX218" fmla="*/ 1510397 w 7467600"/>
              <a:gd name="connsiteY218" fmla="*/ 3684705 h 6858000"/>
              <a:gd name="connsiteX219" fmla="*/ 1146550 w 7467600"/>
              <a:gd name="connsiteY219" fmla="*/ 3802012 h 6858000"/>
              <a:gd name="connsiteX220" fmla="*/ 698834 w 7467600"/>
              <a:gd name="connsiteY220" fmla="*/ 3952272 h 6858000"/>
              <a:gd name="connsiteX221" fmla="*/ 34256 w 7467600"/>
              <a:gd name="connsiteY221" fmla="*/ 4347603 h 6858000"/>
              <a:gd name="connsiteX222" fmla="*/ 527241 w 7467600"/>
              <a:gd name="connsiteY222" fmla="*/ 4065078 h 6858000"/>
              <a:gd name="connsiteX223" fmla="*/ 1510397 w 7467600"/>
              <a:gd name="connsiteY223" fmla="*/ 3684705 h 6858000"/>
              <a:gd name="connsiteX224" fmla="*/ 1313114 w 7467600"/>
              <a:gd name="connsiteY224" fmla="*/ 3655216 h 6858000"/>
              <a:gd name="connsiteX225" fmla="*/ 1109304 w 7467600"/>
              <a:gd name="connsiteY225" fmla="*/ 3669030 h 6858000"/>
              <a:gd name="connsiteX226" fmla="*/ 8129 w 7467600"/>
              <a:gd name="connsiteY226" fmla="*/ 4330519 h 6858000"/>
              <a:gd name="connsiteX227" fmla="*/ 687572 w 7467600"/>
              <a:gd name="connsiteY227" fmla="*/ 3925629 h 6858000"/>
              <a:gd name="connsiteX228" fmla="*/ 1138365 w 7467600"/>
              <a:gd name="connsiteY228" fmla="*/ 3774515 h 6858000"/>
              <a:gd name="connsiteX229" fmla="*/ 1505579 w 7467600"/>
              <a:gd name="connsiteY229" fmla="*/ 3655526 h 6858000"/>
              <a:gd name="connsiteX230" fmla="*/ 1313114 w 7467600"/>
              <a:gd name="connsiteY230" fmla="*/ 3655216 h 6858000"/>
              <a:gd name="connsiteX231" fmla="*/ 3655073 w 7467600"/>
              <a:gd name="connsiteY231" fmla="*/ 3650884 h 6858000"/>
              <a:gd name="connsiteX232" fmla="*/ 3989938 w 7467600"/>
              <a:gd name="connsiteY232" fmla="*/ 3991685 h 6858000"/>
              <a:gd name="connsiteX233" fmla="*/ 4393907 w 7467600"/>
              <a:gd name="connsiteY233" fmla="*/ 4261258 h 6858000"/>
              <a:gd name="connsiteX234" fmla="*/ 4648051 w 7467600"/>
              <a:gd name="connsiteY234" fmla="*/ 4374051 h 6858000"/>
              <a:gd name="connsiteX235" fmla="*/ 4383389 w 7467600"/>
              <a:gd name="connsiteY235" fmla="*/ 4184369 h 6858000"/>
              <a:gd name="connsiteX236" fmla="*/ 4165508 w 7467600"/>
              <a:gd name="connsiteY236" fmla="*/ 4035196 h 6858000"/>
              <a:gd name="connsiteX237" fmla="*/ 4068162 w 7467600"/>
              <a:gd name="connsiteY237" fmla="*/ 3953394 h 6858000"/>
              <a:gd name="connsiteX238" fmla="*/ 3981416 w 7467600"/>
              <a:gd name="connsiteY238" fmla="*/ 3880482 h 6858000"/>
              <a:gd name="connsiteX239" fmla="*/ 3800147 w 7467600"/>
              <a:gd name="connsiteY239" fmla="*/ 3749872 h 6858000"/>
              <a:gd name="connsiteX240" fmla="*/ 3655073 w 7467600"/>
              <a:gd name="connsiteY240" fmla="*/ 3650884 h 6858000"/>
              <a:gd name="connsiteX241" fmla="*/ 3670252 w 7467600"/>
              <a:gd name="connsiteY241" fmla="*/ 3622798 h 6858000"/>
              <a:gd name="connsiteX242" fmla="*/ 3817258 w 7467600"/>
              <a:gd name="connsiteY242" fmla="*/ 3723577 h 6858000"/>
              <a:gd name="connsiteX243" fmla="*/ 4000461 w 7467600"/>
              <a:gd name="connsiteY243" fmla="*/ 3855966 h 6858000"/>
              <a:gd name="connsiteX244" fmla="*/ 4088180 w 7467600"/>
              <a:gd name="connsiteY244" fmla="*/ 3929774 h 6858000"/>
              <a:gd name="connsiteX245" fmla="*/ 4184555 w 7467600"/>
              <a:gd name="connsiteY245" fmla="*/ 4010683 h 6858000"/>
              <a:gd name="connsiteX246" fmla="*/ 4399563 w 7467600"/>
              <a:gd name="connsiteY246" fmla="*/ 4158106 h 6858000"/>
              <a:gd name="connsiteX247" fmla="*/ 4684469 w 7467600"/>
              <a:gd name="connsiteY247" fmla="*/ 4364680 h 6858000"/>
              <a:gd name="connsiteX248" fmla="*/ 4690271 w 7467600"/>
              <a:gd name="connsiteY248" fmla="*/ 4370034 h 6858000"/>
              <a:gd name="connsiteX249" fmla="*/ 4136093 w 7467600"/>
              <a:gd name="connsiteY249" fmla="*/ 3858466 h 6858000"/>
              <a:gd name="connsiteX250" fmla="*/ 3670252 w 7467600"/>
              <a:gd name="connsiteY250" fmla="*/ 3622798 h 6858000"/>
              <a:gd name="connsiteX251" fmla="*/ 4440129 w 7467600"/>
              <a:gd name="connsiteY251" fmla="*/ 3448571 h 6858000"/>
              <a:gd name="connsiteX252" fmla="*/ 4856525 w 7467600"/>
              <a:gd name="connsiteY252" fmla="*/ 3915351 h 6858000"/>
              <a:gd name="connsiteX253" fmla="*/ 5059055 w 7467600"/>
              <a:gd name="connsiteY253" fmla="*/ 4108918 h 6858000"/>
              <a:gd name="connsiteX254" fmla="*/ 5290070 w 7467600"/>
              <a:gd name="connsiteY254" fmla="*/ 4263619 h 6858000"/>
              <a:gd name="connsiteX255" fmla="*/ 4834991 w 7467600"/>
              <a:gd name="connsiteY255" fmla="*/ 3830985 h 6858000"/>
              <a:gd name="connsiteX256" fmla="*/ 4440129 w 7467600"/>
              <a:gd name="connsiteY256" fmla="*/ 3448571 h 6858000"/>
              <a:gd name="connsiteX257" fmla="*/ 4441737 w 7467600"/>
              <a:gd name="connsiteY257" fmla="*/ 3399734 h 6858000"/>
              <a:gd name="connsiteX258" fmla="*/ 4431236 w 7467600"/>
              <a:gd name="connsiteY258" fmla="*/ 3400954 h 6858000"/>
              <a:gd name="connsiteX259" fmla="*/ 4557150 w 7467600"/>
              <a:gd name="connsiteY259" fmla="*/ 3510023 h 6858000"/>
              <a:gd name="connsiteX260" fmla="*/ 4856936 w 7467600"/>
              <a:gd name="connsiteY260" fmla="*/ 3809146 h 6858000"/>
              <a:gd name="connsiteX261" fmla="*/ 5111996 w 7467600"/>
              <a:gd name="connsiteY261" fmla="*/ 4065759 h 6858000"/>
              <a:gd name="connsiteX262" fmla="*/ 5388878 w 7467600"/>
              <a:gd name="connsiteY262" fmla="*/ 4300185 h 6858000"/>
              <a:gd name="connsiteX263" fmla="*/ 5425556 w 7467600"/>
              <a:gd name="connsiteY263" fmla="*/ 4308967 h 6858000"/>
              <a:gd name="connsiteX264" fmla="*/ 4943646 w 7467600"/>
              <a:gd name="connsiteY264" fmla="*/ 3822916 h 6858000"/>
              <a:gd name="connsiteX265" fmla="*/ 4594837 w 7467600"/>
              <a:gd name="connsiteY265" fmla="*/ 3532274 h 6858000"/>
              <a:gd name="connsiteX266" fmla="*/ 4441737 w 7467600"/>
              <a:gd name="connsiteY266" fmla="*/ 3399734 h 6858000"/>
              <a:gd name="connsiteX267" fmla="*/ 5425834 w 7467600"/>
              <a:gd name="connsiteY267" fmla="*/ 3162785 h 6858000"/>
              <a:gd name="connsiteX268" fmla="*/ 5401644 w 7467600"/>
              <a:gd name="connsiteY268" fmla="*/ 3617847 h 6858000"/>
              <a:gd name="connsiteX269" fmla="*/ 5467256 w 7467600"/>
              <a:gd name="connsiteY269" fmla="*/ 4175494 h 6858000"/>
              <a:gd name="connsiteX270" fmla="*/ 5448069 w 7467600"/>
              <a:gd name="connsiteY270" fmla="*/ 3567554 h 6858000"/>
              <a:gd name="connsiteX271" fmla="*/ 5425834 w 7467600"/>
              <a:gd name="connsiteY271" fmla="*/ 3162785 h 6858000"/>
              <a:gd name="connsiteX272" fmla="*/ 1318687 w 7467600"/>
              <a:gd name="connsiteY272" fmla="*/ 3113840 h 6858000"/>
              <a:gd name="connsiteX273" fmla="*/ 1066793 w 7467600"/>
              <a:gd name="connsiteY273" fmla="*/ 3212171 h 6858000"/>
              <a:gd name="connsiteX274" fmla="*/ 993319 w 7467600"/>
              <a:gd name="connsiteY274" fmla="*/ 3247648 h 6858000"/>
              <a:gd name="connsiteX275" fmla="*/ 853081 w 7467600"/>
              <a:gd name="connsiteY275" fmla="*/ 3312410 h 6858000"/>
              <a:gd name="connsiteX276" fmla="*/ 805957 w 7467600"/>
              <a:gd name="connsiteY276" fmla="*/ 3330443 h 6858000"/>
              <a:gd name="connsiteX277" fmla="*/ 1318687 w 7467600"/>
              <a:gd name="connsiteY277" fmla="*/ 3113840 h 6858000"/>
              <a:gd name="connsiteX278" fmla="*/ 5453702 w 7467600"/>
              <a:gd name="connsiteY278" fmla="*/ 3090882 h 6858000"/>
              <a:gd name="connsiteX279" fmla="*/ 5480135 w 7467600"/>
              <a:gd name="connsiteY279" fmla="*/ 3565802 h 6858000"/>
              <a:gd name="connsiteX280" fmla="*/ 5499023 w 7467600"/>
              <a:gd name="connsiteY280" fmla="*/ 4166310 h 6858000"/>
              <a:gd name="connsiteX281" fmla="*/ 5547022 w 7467600"/>
              <a:gd name="connsiteY281" fmla="*/ 3607838 h 6858000"/>
              <a:gd name="connsiteX282" fmla="*/ 5515964 w 7467600"/>
              <a:gd name="connsiteY282" fmla="*/ 3378541 h 6858000"/>
              <a:gd name="connsiteX283" fmla="*/ 5453702 w 7467600"/>
              <a:gd name="connsiteY283" fmla="*/ 3090882 h 6858000"/>
              <a:gd name="connsiteX284" fmla="*/ 1238695 w 7467600"/>
              <a:gd name="connsiteY284" fmla="*/ 3076820 h 6858000"/>
              <a:gd name="connsiteX285" fmla="*/ 716371 w 7467600"/>
              <a:gd name="connsiteY285" fmla="*/ 3293249 h 6858000"/>
              <a:gd name="connsiteX286" fmla="*/ 579522 w 7467600"/>
              <a:gd name="connsiteY286" fmla="*/ 3371759 h 6858000"/>
              <a:gd name="connsiteX287" fmla="*/ 600288 w 7467600"/>
              <a:gd name="connsiteY287" fmla="*/ 3365555 h 6858000"/>
              <a:gd name="connsiteX288" fmla="*/ 840692 w 7467600"/>
              <a:gd name="connsiteY288" fmla="*/ 3284921 h 6858000"/>
              <a:gd name="connsiteX289" fmla="*/ 979248 w 7467600"/>
              <a:gd name="connsiteY289" fmla="*/ 3221003 h 6858000"/>
              <a:gd name="connsiteX290" fmla="*/ 1053282 w 7467600"/>
              <a:gd name="connsiteY290" fmla="*/ 3185247 h 6858000"/>
              <a:gd name="connsiteX291" fmla="*/ 1320603 w 7467600"/>
              <a:gd name="connsiteY291" fmla="*/ 3081281 h 6858000"/>
              <a:gd name="connsiteX292" fmla="*/ 1238695 w 7467600"/>
              <a:gd name="connsiteY292" fmla="*/ 3076820 h 6858000"/>
              <a:gd name="connsiteX293" fmla="*/ 5425627 w 7467600"/>
              <a:gd name="connsiteY293" fmla="*/ 2954192 h 6858000"/>
              <a:gd name="connsiteX294" fmla="*/ 5470770 w 7467600"/>
              <a:gd name="connsiteY294" fmla="*/ 3005435 h 6858000"/>
              <a:gd name="connsiteX295" fmla="*/ 5519779 w 7467600"/>
              <a:gd name="connsiteY295" fmla="*/ 4359223 h 6858000"/>
              <a:gd name="connsiteX296" fmla="*/ 5520293 w 7467600"/>
              <a:gd name="connsiteY296" fmla="*/ 4360602 h 6858000"/>
              <a:gd name="connsiteX297" fmla="*/ 5767221 w 7467600"/>
              <a:gd name="connsiteY297" fmla="*/ 4665564 h 6858000"/>
              <a:gd name="connsiteX298" fmla="*/ 6937169 w 7467600"/>
              <a:gd name="connsiteY298" fmla="*/ 4815941 h 6858000"/>
              <a:gd name="connsiteX299" fmla="*/ 6953922 w 7467600"/>
              <a:gd name="connsiteY299" fmla="*/ 4890068 h 6858000"/>
              <a:gd name="connsiteX300" fmla="*/ 6071359 w 7467600"/>
              <a:gd name="connsiteY300" fmla="*/ 4770770 h 6858000"/>
              <a:gd name="connsiteX301" fmla="*/ 6038839 w 7467600"/>
              <a:gd name="connsiteY301" fmla="*/ 4764474 h 6858000"/>
              <a:gd name="connsiteX302" fmla="*/ 6038706 w 7467600"/>
              <a:gd name="connsiteY302" fmla="*/ 4763847 h 6858000"/>
              <a:gd name="connsiteX303" fmla="*/ 6037784 w 7467600"/>
              <a:gd name="connsiteY303" fmla="*/ 4764270 h 6858000"/>
              <a:gd name="connsiteX304" fmla="*/ 6038839 w 7467600"/>
              <a:gd name="connsiteY304" fmla="*/ 4764474 h 6858000"/>
              <a:gd name="connsiteX305" fmla="*/ 6040338 w 7467600"/>
              <a:gd name="connsiteY305" fmla="*/ 4771418 h 6858000"/>
              <a:gd name="connsiteX306" fmla="*/ 6024488 w 7467600"/>
              <a:gd name="connsiteY306" fmla="*/ 4809903 h 6858000"/>
              <a:gd name="connsiteX307" fmla="*/ 5599771 w 7467600"/>
              <a:gd name="connsiteY307" fmla="*/ 5509652 h 6858000"/>
              <a:gd name="connsiteX308" fmla="*/ 5548843 w 7467600"/>
              <a:gd name="connsiteY308" fmla="*/ 5563845 h 6858000"/>
              <a:gd name="connsiteX309" fmla="*/ 5940952 w 7467600"/>
              <a:gd name="connsiteY309" fmla="*/ 6250028 h 6858000"/>
              <a:gd name="connsiteX310" fmla="*/ 6043441 w 7467600"/>
              <a:gd name="connsiteY310" fmla="*/ 6665847 h 6858000"/>
              <a:gd name="connsiteX311" fmla="*/ 6093432 w 7467600"/>
              <a:gd name="connsiteY311" fmla="*/ 6858000 h 6858000"/>
              <a:gd name="connsiteX312" fmla="*/ 6034344 w 7467600"/>
              <a:gd name="connsiteY312" fmla="*/ 6858000 h 6858000"/>
              <a:gd name="connsiteX313" fmla="*/ 6026679 w 7467600"/>
              <a:gd name="connsiteY313" fmla="*/ 6836959 h 6858000"/>
              <a:gd name="connsiteX314" fmla="*/ 5800441 w 7467600"/>
              <a:gd name="connsiteY314" fmla="*/ 6335286 h 6858000"/>
              <a:gd name="connsiteX315" fmla="*/ 5526562 w 7467600"/>
              <a:gd name="connsiteY315" fmla="*/ 5705388 h 6858000"/>
              <a:gd name="connsiteX316" fmla="*/ 5519640 w 7467600"/>
              <a:gd name="connsiteY316" fmla="*/ 5683774 h 6858000"/>
              <a:gd name="connsiteX317" fmla="*/ 5844559 w 7467600"/>
              <a:gd name="connsiteY317" fmla="*/ 6553349 h 6858000"/>
              <a:gd name="connsiteX318" fmla="*/ 5975994 w 7467600"/>
              <a:gd name="connsiteY318" fmla="*/ 6858000 h 6858000"/>
              <a:gd name="connsiteX319" fmla="*/ 5898547 w 7467600"/>
              <a:gd name="connsiteY319" fmla="*/ 6858000 h 6858000"/>
              <a:gd name="connsiteX320" fmla="*/ 5682041 w 7467600"/>
              <a:gd name="connsiteY320" fmla="*/ 6355860 h 6858000"/>
              <a:gd name="connsiteX321" fmla="*/ 5461758 w 7467600"/>
              <a:gd name="connsiteY321" fmla="*/ 5820220 h 6858000"/>
              <a:gd name="connsiteX322" fmla="*/ 5237282 w 7467600"/>
              <a:gd name="connsiteY322" fmla="*/ 6579086 h 6858000"/>
              <a:gd name="connsiteX323" fmla="*/ 5115009 w 7467600"/>
              <a:gd name="connsiteY323" fmla="*/ 6858000 h 6858000"/>
              <a:gd name="connsiteX324" fmla="*/ 5028074 w 7467600"/>
              <a:gd name="connsiteY324" fmla="*/ 6858000 h 6858000"/>
              <a:gd name="connsiteX325" fmla="*/ 5079508 w 7467600"/>
              <a:gd name="connsiteY325" fmla="*/ 6749074 h 6858000"/>
              <a:gd name="connsiteX326" fmla="*/ 5371846 w 7467600"/>
              <a:gd name="connsiteY326" fmla="*/ 5924413 h 6858000"/>
              <a:gd name="connsiteX327" fmla="*/ 5270512 w 7467600"/>
              <a:gd name="connsiteY327" fmla="*/ 6138975 h 6858000"/>
              <a:gd name="connsiteX328" fmla="*/ 5062409 w 7467600"/>
              <a:gd name="connsiteY328" fmla="*/ 6653544 h 6858000"/>
              <a:gd name="connsiteX329" fmla="*/ 5036628 w 7467600"/>
              <a:gd name="connsiteY329" fmla="*/ 6754247 h 6858000"/>
              <a:gd name="connsiteX330" fmla="*/ 5009112 w 7467600"/>
              <a:gd name="connsiteY330" fmla="*/ 6858000 h 6858000"/>
              <a:gd name="connsiteX331" fmla="*/ 4976679 w 7467600"/>
              <a:gd name="connsiteY331" fmla="*/ 6858000 h 6858000"/>
              <a:gd name="connsiteX332" fmla="*/ 5006537 w 7467600"/>
              <a:gd name="connsiteY332" fmla="*/ 6747068 h 6858000"/>
              <a:gd name="connsiteX333" fmla="*/ 5032723 w 7467600"/>
              <a:gd name="connsiteY333" fmla="*/ 6644957 h 6858000"/>
              <a:gd name="connsiteX334" fmla="*/ 5242949 w 7467600"/>
              <a:gd name="connsiteY334" fmla="*/ 6125175 h 6858000"/>
              <a:gd name="connsiteX335" fmla="*/ 5286321 w 7467600"/>
              <a:gd name="connsiteY335" fmla="*/ 6033555 h 6858000"/>
              <a:gd name="connsiteX336" fmla="*/ 5008210 w 7467600"/>
              <a:gd name="connsiteY336" fmla="*/ 6649194 h 6858000"/>
              <a:gd name="connsiteX337" fmla="*/ 4986321 w 7467600"/>
              <a:gd name="connsiteY337" fmla="*/ 6765687 h 6858000"/>
              <a:gd name="connsiteX338" fmla="*/ 4973474 w 7467600"/>
              <a:gd name="connsiteY338" fmla="*/ 6858000 h 6858000"/>
              <a:gd name="connsiteX339" fmla="*/ 4907178 w 7467600"/>
              <a:gd name="connsiteY339" fmla="*/ 6858000 h 6858000"/>
              <a:gd name="connsiteX340" fmla="*/ 4910810 w 7467600"/>
              <a:gd name="connsiteY340" fmla="*/ 6829660 h 6858000"/>
              <a:gd name="connsiteX341" fmla="*/ 4987461 w 7467600"/>
              <a:gd name="connsiteY341" fmla="*/ 6432994 h 6858000"/>
              <a:gd name="connsiteX342" fmla="*/ 5179262 w 7467600"/>
              <a:gd name="connsiteY342" fmla="*/ 6035044 h 6858000"/>
              <a:gd name="connsiteX343" fmla="*/ 4689678 w 7467600"/>
              <a:gd name="connsiteY343" fmla="*/ 6440241 h 6858000"/>
              <a:gd name="connsiteX344" fmla="*/ 4477543 w 7467600"/>
              <a:gd name="connsiteY344" fmla="*/ 6674836 h 6858000"/>
              <a:gd name="connsiteX345" fmla="*/ 4329957 w 7467600"/>
              <a:gd name="connsiteY345" fmla="*/ 6858000 h 6858000"/>
              <a:gd name="connsiteX346" fmla="*/ 4218595 w 7467600"/>
              <a:gd name="connsiteY346" fmla="*/ 6858000 h 6858000"/>
              <a:gd name="connsiteX347" fmla="*/ 4368888 w 7467600"/>
              <a:gd name="connsiteY347" fmla="*/ 6668412 h 6858000"/>
              <a:gd name="connsiteX348" fmla="*/ 4563091 w 7467600"/>
              <a:gd name="connsiteY348" fmla="*/ 6442508 h 6858000"/>
              <a:gd name="connsiteX349" fmla="*/ 5387324 w 7467600"/>
              <a:gd name="connsiteY349" fmla="*/ 5705830 h 6858000"/>
              <a:gd name="connsiteX350" fmla="*/ 5073620 w 7467600"/>
              <a:gd name="connsiteY350" fmla="*/ 5955437 h 6858000"/>
              <a:gd name="connsiteX351" fmla="*/ 4689789 w 7467600"/>
              <a:gd name="connsiteY351" fmla="*/ 6268382 h 6858000"/>
              <a:gd name="connsiteX352" fmla="*/ 4418722 w 7467600"/>
              <a:gd name="connsiteY352" fmla="*/ 6570886 h 6858000"/>
              <a:gd name="connsiteX353" fmla="*/ 4214944 w 7467600"/>
              <a:gd name="connsiteY353" fmla="*/ 6858000 h 6858000"/>
              <a:gd name="connsiteX354" fmla="*/ 4177898 w 7467600"/>
              <a:gd name="connsiteY354" fmla="*/ 6858000 h 6858000"/>
              <a:gd name="connsiteX355" fmla="*/ 4391597 w 7467600"/>
              <a:gd name="connsiteY355" fmla="*/ 6556370 h 6858000"/>
              <a:gd name="connsiteX356" fmla="*/ 4668889 w 7467600"/>
              <a:gd name="connsiteY356" fmla="*/ 6246399 h 6858000"/>
              <a:gd name="connsiteX357" fmla="*/ 5055427 w 7467600"/>
              <a:gd name="connsiteY357" fmla="*/ 5931476 h 6858000"/>
              <a:gd name="connsiteX358" fmla="*/ 5371814 w 7467600"/>
              <a:gd name="connsiteY358" fmla="*/ 5678975 h 6858000"/>
              <a:gd name="connsiteX359" fmla="*/ 4987918 w 7467600"/>
              <a:gd name="connsiteY359" fmla="*/ 5838701 h 6858000"/>
              <a:gd name="connsiteX360" fmla="*/ 4317146 w 7467600"/>
              <a:gd name="connsiteY360" fmla="*/ 6587716 h 6858000"/>
              <a:gd name="connsiteX361" fmla="*/ 4171627 w 7467600"/>
              <a:gd name="connsiteY361" fmla="*/ 6858000 h 6858000"/>
              <a:gd name="connsiteX362" fmla="*/ 4081585 w 7467600"/>
              <a:gd name="connsiteY362" fmla="*/ 6858000 h 6858000"/>
              <a:gd name="connsiteX363" fmla="*/ 4238603 w 7467600"/>
              <a:gd name="connsiteY363" fmla="*/ 6559341 h 6858000"/>
              <a:gd name="connsiteX364" fmla="*/ 4778333 w 7467600"/>
              <a:gd name="connsiteY364" fmla="*/ 5873626 h 6858000"/>
              <a:gd name="connsiteX365" fmla="*/ 5414185 w 7467600"/>
              <a:gd name="connsiteY365" fmla="*/ 5573882 h 6858000"/>
              <a:gd name="connsiteX366" fmla="*/ 5959648 w 7467600"/>
              <a:gd name="connsiteY366" fmla="*/ 4760797 h 6858000"/>
              <a:gd name="connsiteX367" fmla="*/ 5355019 w 7467600"/>
              <a:gd name="connsiteY367" fmla="*/ 4734672 h 6858000"/>
              <a:gd name="connsiteX368" fmla="*/ 5083565 w 7467600"/>
              <a:gd name="connsiteY368" fmla="*/ 5179121 h 6858000"/>
              <a:gd name="connsiteX369" fmla="*/ 4713577 w 7467600"/>
              <a:gd name="connsiteY369" fmla="*/ 5616803 h 6858000"/>
              <a:gd name="connsiteX370" fmla="*/ 3989559 w 7467600"/>
              <a:gd name="connsiteY370" fmla="*/ 6145945 h 6858000"/>
              <a:gd name="connsiteX371" fmla="*/ 3939824 w 7467600"/>
              <a:gd name="connsiteY371" fmla="*/ 6066900 h 6858000"/>
              <a:gd name="connsiteX372" fmla="*/ 4584537 w 7467600"/>
              <a:gd name="connsiteY372" fmla="*/ 5324826 h 6858000"/>
              <a:gd name="connsiteX373" fmla="*/ 5037105 w 7467600"/>
              <a:gd name="connsiteY373" fmla="*/ 5088765 h 6858000"/>
              <a:gd name="connsiteX374" fmla="*/ 5039930 w 7467600"/>
              <a:gd name="connsiteY374" fmla="*/ 5089585 h 6858000"/>
              <a:gd name="connsiteX375" fmla="*/ 5263764 w 7467600"/>
              <a:gd name="connsiteY375" fmla="*/ 4735525 h 6858000"/>
              <a:gd name="connsiteX376" fmla="*/ 4086300 w 7467600"/>
              <a:gd name="connsiteY376" fmla="*/ 4884599 h 6858000"/>
              <a:gd name="connsiteX377" fmla="*/ 4085485 w 7467600"/>
              <a:gd name="connsiteY377" fmla="*/ 4899070 h 6858000"/>
              <a:gd name="connsiteX378" fmla="*/ 3871915 w 7467600"/>
              <a:gd name="connsiteY378" fmla="*/ 5253645 h 6858000"/>
              <a:gd name="connsiteX379" fmla="*/ 3799374 w 7467600"/>
              <a:gd name="connsiteY379" fmla="*/ 5466127 h 6858000"/>
              <a:gd name="connsiteX380" fmla="*/ 3498850 w 7467600"/>
              <a:gd name="connsiteY380" fmla="*/ 6661888 h 6858000"/>
              <a:gd name="connsiteX381" fmla="*/ 3399216 w 7467600"/>
              <a:gd name="connsiteY381" fmla="*/ 6858000 h 6858000"/>
              <a:gd name="connsiteX382" fmla="*/ 3303688 w 7467600"/>
              <a:gd name="connsiteY382" fmla="*/ 6858000 h 6858000"/>
              <a:gd name="connsiteX383" fmla="*/ 3391774 w 7467600"/>
              <a:gd name="connsiteY383" fmla="*/ 6697181 h 6858000"/>
              <a:gd name="connsiteX384" fmla="*/ 3735540 w 7467600"/>
              <a:gd name="connsiteY384" fmla="*/ 5546923 h 6858000"/>
              <a:gd name="connsiteX385" fmla="*/ 3729438 w 7467600"/>
              <a:gd name="connsiteY385" fmla="*/ 5569058 h 6858000"/>
              <a:gd name="connsiteX386" fmla="*/ 3707782 w 7467600"/>
              <a:gd name="connsiteY386" fmla="*/ 5644908 h 6858000"/>
              <a:gd name="connsiteX387" fmla="*/ 3583827 w 7467600"/>
              <a:gd name="connsiteY387" fmla="*/ 6039215 h 6858000"/>
              <a:gd name="connsiteX388" fmla="*/ 3547861 w 7467600"/>
              <a:gd name="connsiteY388" fmla="*/ 6129609 h 6858000"/>
              <a:gd name="connsiteX389" fmla="*/ 3490905 w 7467600"/>
              <a:gd name="connsiteY389" fmla="*/ 6277660 h 6858000"/>
              <a:gd name="connsiteX390" fmla="*/ 3455859 w 7467600"/>
              <a:gd name="connsiteY390" fmla="*/ 6391301 h 6858000"/>
              <a:gd name="connsiteX391" fmla="*/ 3429112 w 7467600"/>
              <a:gd name="connsiteY391" fmla="*/ 6479469 h 6858000"/>
              <a:gd name="connsiteX392" fmla="*/ 3304862 w 7467600"/>
              <a:gd name="connsiteY392" fmla="*/ 6796476 h 6858000"/>
              <a:gd name="connsiteX393" fmla="*/ 3276071 w 7467600"/>
              <a:gd name="connsiteY393" fmla="*/ 6858000 h 6858000"/>
              <a:gd name="connsiteX394" fmla="*/ 3240805 w 7467600"/>
              <a:gd name="connsiteY394" fmla="*/ 6858000 h 6858000"/>
              <a:gd name="connsiteX395" fmla="*/ 3275917 w 7467600"/>
              <a:gd name="connsiteY395" fmla="*/ 6783192 h 6858000"/>
              <a:gd name="connsiteX396" fmla="*/ 3399358 w 7467600"/>
              <a:gd name="connsiteY396" fmla="*/ 6469011 h 6858000"/>
              <a:gd name="connsiteX397" fmla="*/ 3425650 w 7467600"/>
              <a:gd name="connsiteY397" fmla="*/ 6381333 h 6858000"/>
              <a:gd name="connsiteX398" fmla="*/ 3460661 w 7467600"/>
              <a:gd name="connsiteY398" fmla="*/ 6266763 h 6858000"/>
              <a:gd name="connsiteX399" fmla="*/ 3518021 w 7467600"/>
              <a:gd name="connsiteY399" fmla="*/ 6117298 h 6858000"/>
              <a:gd name="connsiteX400" fmla="*/ 3554035 w 7467600"/>
              <a:gd name="connsiteY400" fmla="*/ 6027832 h 6858000"/>
              <a:gd name="connsiteX401" fmla="*/ 3677174 w 7467600"/>
              <a:gd name="connsiteY401" fmla="*/ 5636351 h 6858000"/>
              <a:gd name="connsiteX402" fmla="*/ 3698819 w 7467600"/>
              <a:gd name="connsiteY402" fmla="*/ 5560503 h 6858000"/>
              <a:gd name="connsiteX403" fmla="*/ 3702094 w 7467600"/>
              <a:gd name="connsiteY403" fmla="*/ 5549194 h 6858000"/>
              <a:gd name="connsiteX404" fmla="*/ 3398355 w 7467600"/>
              <a:gd name="connsiteY404" fmla="*/ 6094603 h 6858000"/>
              <a:gd name="connsiteX405" fmla="*/ 3193941 w 7467600"/>
              <a:gd name="connsiteY405" fmla="*/ 6798775 h 6858000"/>
              <a:gd name="connsiteX406" fmla="*/ 3184140 w 7467600"/>
              <a:gd name="connsiteY406" fmla="*/ 6858000 h 6858000"/>
              <a:gd name="connsiteX407" fmla="*/ 3099978 w 7467600"/>
              <a:gd name="connsiteY407" fmla="*/ 6858000 h 6858000"/>
              <a:gd name="connsiteX408" fmla="*/ 3101556 w 7467600"/>
              <a:gd name="connsiteY408" fmla="*/ 6843337 h 6858000"/>
              <a:gd name="connsiteX409" fmla="*/ 3370162 w 7467600"/>
              <a:gd name="connsiteY409" fmla="*/ 5785550 h 6858000"/>
              <a:gd name="connsiteX410" fmla="*/ 3746477 w 7467600"/>
              <a:gd name="connsiteY410" fmla="*/ 5377889 h 6858000"/>
              <a:gd name="connsiteX411" fmla="*/ 3863399 w 7467600"/>
              <a:gd name="connsiteY411" fmla="*/ 5087257 h 6858000"/>
              <a:gd name="connsiteX412" fmla="*/ 3968712 w 7467600"/>
              <a:gd name="connsiteY412" fmla="*/ 4913989 h 6858000"/>
              <a:gd name="connsiteX413" fmla="*/ 2792390 w 7467600"/>
              <a:gd name="connsiteY413" fmla="*/ 5382974 h 6858000"/>
              <a:gd name="connsiteX414" fmla="*/ 2714982 w 7467600"/>
              <a:gd name="connsiteY414" fmla="*/ 5427051 h 6858000"/>
              <a:gd name="connsiteX415" fmla="*/ 2813361 w 7467600"/>
              <a:gd name="connsiteY415" fmla="*/ 6023912 h 6858000"/>
              <a:gd name="connsiteX416" fmla="*/ 2688430 w 7467600"/>
              <a:gd name="connsiteY416" fmla="*/ 6801564 h 6858000"/>
              <a:gd name="connsiteX417" fmla="*/ 2629626 w 7467600"/>
              <a:gd name="connsiteY417" fmla="*/ 6763394 h 6858000"/>
              <a:gd name="connsiteX418" fmla="*/ 2565328 w 7467600"/>
              <a:gd name="connsiteY418" fmla="*/ 5516399 h 6858000"/>
              <a:gd name="connsiteX419" fmla="*/ 1922999 w 7467600"/>
              <a:gd name="connsiteY419" fmla="*/ 5980343 h 6858000"/>
              <a:gd name="connsiteX420" fmla="*/ 1950261 w 7467600"/>
              <a:gd name="connsiteY420" fmla="*/ 6405858 h 6858000"/>
              <a:gd name="connsiteX421" fmla="*/ 2365554 w 7467600"/>
              <a:gd name="connsiteY421" fmla="*/ 6759107 h 6858000"/>
              <a:gd name="connsiteX422" fmla="*/ 2424142 w 7467600"/>
              <a:gd name="connsiteY422" fmla="*/ 6858000 h 6858000"/>
              <a:gd name="connsiteX423" fmla="*/ 2395994 w 7467600"/>
              <a:gd name="connsiteY423" fmla="*/ 6858000 h 6858000"/>
              <a:gd name="connsiteX424" fmla="*/ 2392863 w 7467600"/>
              <a:gd name="connsiteY424" fmla="*/ 6852964 h 6858000"/>
              <a:gd name="connsiteX425" fmla="*/ 2017589 w 7467600"/>
              <a:gd name="connsiteY425" fmla="*/ 6493982 h 6858000"/>
              <a:gd name="connsiteX426" fmla="*/ 2147336 w 7467600"/>
              <a:gd name="connsiteY426" fmla="*/ 6594052 h 6858000"/>
              <a:gd name="connsiteX427" fmla="*/ 2207047 w 7467600"/>
              <a:gd name="connsiteY427" fmla="*/ 6654540 h 6858000"/>
              <a:gd name="connsiteX428" fmla="*/ 2299106 w 7467600"/>
              <a:gd name="connsiteY428" fmla="*/ 6778931 h 6858000"/>
              <a:gd name="connsiteX429" fmla="*/ 2314430 w 7467600"/>
              <a:gd name="connsiteY429" fmla="*/ 6801144 h 6858000"/>
              <a:gd name="connsiteX430" fmla="*/ 2352406 w 7467600"/>
              <a:gd name="connsiteY430" fmla="*/ 6858000 h 6858000"/>
              <a:gd name="connsiteX431" fmla="*/ 2314492 w 7467600"/>
              <a:gd name="connsiteY431" fmla="*/ 6858000 h 6858000"/>
              <a:gd name="connsiteX432" fmla="*/ 2288095 w 7467600"/>
              <a:gd name="connsiteY432" fmla="*/ 6818030 h 6858000"/>
              <a:gd name="connsiteX433" fmla="*/ 2272768 w 7467600"/>
              <a:gd name="connsiteY433" fmla="*/ 6795822 h 6858000"/>
              <a:gd name="connsiteX434" fmla="*/ 2182715 w 7467600"/>
              <a:gd name="connsiteY434" fmla="*/ 6675071 h 6858000"/>
              <a:gd name="connsiteX435" fmla="*/ 2032061 w 7467600"/>
              <a:gd name="connsiteY435" fmla="*/ 6541380 h 6858000"/>
              <a:gd name="connsiteX436" fmla="*/ 2257220 w 7467600"/>
              <a:gd name="connsiteY436" fmla="*/ 6826257 h 6858000"/>
              <a:gd name="connsiteX437" fmla="*/ 2281324 w 7467600"/>
              <a:gd name="connsiteY437" fmla="*/ 6858000 h 6858000"/>
              <a:gd name="connsiteX438" fmla="*/ 2242860 w 7467600"/>
              <a:gd name="connsiteY438" fmla="*/ 6858000 h 6858000"/>
              <a:gd name="connsiteX439" fmla="*/ 2232818 w 7467600"/>
              <a:gd name="connsiteY439" fmla="*/ 6844926 h 6858000"/>
              <a:gd name="connsiteX440" fmla="*/ 1990172 w 7467600"/>
              <a:gd name="connsiteY440" fmla="*/ 6542121 h 6858000"/>
              <a:gd name="connsiteX441" fmla="*/ 2124090 w 7467600"/>
              <a:gd name="connsiteY441" fmla="*/ 6761017 h 6858000"/>
              <a:gd name="connsiteX442" fmla="*/ 2200380 w 7467600"/>
              <a:gd name="connsiteY442" fmla="*/ 6858000 h 6858000"/>
              <a:gd name="connsiteX443" fmla="*/ 2147507 w 7467600"/>
              <a:gd name="connsiteY443" fmla="*/ 6858000 h 6858000"/>
              <a:gd name="connsiteX444" fmla="*/ 2070668 w 7467600"/>
              <a:gd name="connsiteY444" fmla="*/ 6761520 h 6858000"/>
              <a:gd name="connsiteX445" fmla="*/ 1975142 w 7467600"/>
              <a:gd name="connsiteY445" fmla="*/ 6585570 h 6858000"/>
              <a:gd name="connsiteX446" fmla="*/ 2050035 w 7467600"/>
              <a:gd name="connsiteY446" fmla="*/ 6813345 h 6858000"/>
              <a:gd name="connsiteX447" fmla="*/ 2063025 w 7467600"/>
              <a:gd name="connsiteY447" fmla="*/ 6858000 h 6858000"/>
              <a:gd name="connsiteX448" fmla="*/ 2021675 w 7467600"/>
              <a:gd name="connsiteY448" fmla="*/ 6858000 h 6858000"/>
              <a:gd name="connsiteX449" fmla="*/ 2019308 w 7467600"/>
              <a:gd name="connsiteY449" fmla="*/ 6847118 h 6858000"/>
              <a:gd name="connsiteX450" fmla="*/ 1938835 w 7467600"/>
              <a:gd name="connsiteY450" fmla="*/ 6551160 h 6858000"/>
              <a:gd name="connsiteX451" fmla="*/ 1953230 w 7467600"/>
              <a:gd name="connsiteY451" fmla="*/ 6759699 h 6858000"/>
              <a:gd name="connsiteX452" fmla="*/ 1956763 w 7467600"/>
              <a:gd name="connsiteY452" fmla="*/ 6778191 h 6858000"/>
              <a:gd name="connsiteX453" fmla="*/ 1967925 w 7467600"/>
              <a:gd name="connsiteY453" fmla="*/ 6858000 h 6858000"/>
              <a:gd name="connsiteX454" fmla="*/ 1936622 w 7467600"/>
              <a:gd name="connsiteY454" fmla="*/ 6858000 h 6858000"/>
              <a:gd name="connsiteX455" fmla="*/ 1926261 w 7467600"/>
              <a:gd name="connsiteY455" fmla="*/ 6784064 h 6858000"/>
              <a:gd name="connsiteX456" fmla="*/ 1922724 w 7467600"/>
              <a:gd name="connsiteY456" fmla="*/ 6765577 h 6858000"/>
              <a:gd name="connsiteX457" fmla="*/ 1904650 w 7467600"/>
              <a:gd name="connsiteY457" fmla="*/ 6639616 h 6858000"/>
              <a:gd name="connsiteX458" fmla="*/ 1885273 w 7467600"/>
              <a:gd name="connsiteY458" fmla="*/ 6858000 h 6858000"/>
              <a:gd name="connsiteX459" fmla="*/ 1854363 w 7467600"/>
              <a:gd name="connsiteY459" fmla="*/ 6858000 h 6858000"/>
              <a:gd name="connsiteX460" fmla="*/ 1880391 w 7467600"/>
              <a:gd name="connsiteY460" fmla="*/ 6603796 h 6858000"/>
              <a:gd name="connsiteX461" fmla="*/ 1818273 w 7467600"/>
              <a:gd name="connsiteY461" fmla="*/ 6715729 h 6858000"/>
              <a:gd name="connsiteX462" fmla="*/ 1794691 w 7467600"/>
              <a:gd name="connsiteY462" fmla="*/ 6843239 h 6858000"/>
              <a:gd name="connsiteX463" fmla="*/ 1794914 w 7467600"/>
              <a:gd name="connsiteY463" fmla="*/ 6858000 h 6858000"/>
              <a:gd name="connsiteX464" fmla="*/ 1746128 w 7467600"/>
              <a:gd name="connsiteY464" fmla="*/ 6858000 h 6858000"/>
              <a:gd name="connsiteX465" fmla="*/ 1753934 w 7467600"/>
              <a:gd name="connsiteY465" fmla="*/ 6724796 h 6858000"/>
              <a:gd name="connsiteX466" fmla="*/ 1792053 w 7467600"/>
              <a:gd name="connsiteY466" fmla="*/ 6572396 h 6858000"/>
              <a:gd name="connsiteX467" fmla="*/ 1862248 w 7467600"/>
              <a:gd name="connsiteY467" fmla="*/ 6266397 h 6858000"/>
              <a:gd name="connsiteX468" fmla="*/ 1862250 w 7467600"/>
              <a:gd name="connsiteY468" fmla="*/ 6033531 h 6858000"/>
              <a:gd name="connsiteX469" fmla="*/ 1211999 w 7467600"/>
              <a:gd name="connsiteY469" fmla="*/ 6683610 h 6858000"/>
              <a:gd name="connsiteX470" fmla="*/ 1213266 w 7467600"/>
              <a:gd name="connsiteY470" fmla="*/ 6691947 h 6858000"/>
              <a:gd name="connsiteX471" fmla="*/ 1203370 w 7467600"/>
              <a:gd name="connsiteY471" fmla="*/ 6850676 h 6858000"/>
              <a:gd name="connsiteX472" fmla="*/ 1203671 w 7467600"/>
              <a:gd name="connsiteY472" fmla="*/ 6858000 h 6858000"/>
              <a:gd name="connsiteX473" fmla="*/ 1143180 w 7467600"/>
              <a:gd name="connsiteY473" fmla="*/ 6858000 h 6858000"/>
              <a:gd name="connsiteX474" fmla="*/ 1142176 w 7467600"/>
              <a:gd name="connsiteY474" fmla="*/ 6766045 h 6858000"/>
              <a:gd name="connsiteX475" fmla="*/ 1067484 w 7467600"/>
              <a:gd name="connsiteY475" fmla="*/ 6858000 h 6858000"/>
              <a:gd name="connsiteX476" fmla="*/ 953928 w 7467600"/>
              <a:gd name="connsiteY476" fmla="*/ 6858000 h 6858000"/>
              <a:gd name="connsiteX477" fmla="*/ 959715 w 7467600"/>
              <a:gd name="connsiteY477" fmla="*/ 6850185 h 6858000"/>
              <a:gd name="connsiteX478" fmla="*/ 1483788 w 7467600"/>
              <a:gd name="connsiteY478" fmla="*/ 6259174 h 6858000"/>
              <a:gd name="connsiteX479" fmla="*/ 1100671 w 7467600"/>
              <a:gd name="connsiteY479" fmla="*/ 6252137 h 6858000"/>
              <a:gd name="connsiteX480" fmla="*/ 1090144 w 7467600"/>
              <a:gd name="connsiteY480" fmla="*/ 6256748 h 6858000"/>
              <a:gd name="connsiteX481" fmla="*/ 1095872 w 7467600"/>
              <a:gd name="connsiteY481" fmla="*/ 6271892 h 6858000"/>
              <a:gd name="connsiteX482" fmla="*/ 262785 w 7467600"/>
              <a:gd name="connsiteY482" fmla="*/ 6845450 h 6858000"/>
              <a:gd name="connsiteX483" fmla="*/ 209968 w 7467600"/>
              <a:gd name="connsiteY483" fmla="*/ 6770713 h 6858000"/>
              <a:gd name="connsiteX484" fmla="*/ 873460 w 7467600"/>
              <a:gd name="connsiteY484" fmla="*/ 6253768 h 6858000"/>
              <a:gd name="connsiteX485" fmla="*/ 192686 w 7467600"/>
              <a:gd name="connsiteY485" fmla="*/ 5849257 h 6858000"/>
              <a:gd name="connsiteX486" fmla="*/ 4696 w 7467600"/>
              <a:gd name="connsiteY486" fmla="*/ 5697668 h 6858000"/>
              <a:gd name="connsiteX487" fmla="*/ 0 w 7467600"/>
              <a:gd name="connsiteY487" fmla="*/ 5689984 h 6858000"/>
              <a:gd name="connsiteX488" fmla="*/ 0 w 7467600"/>
              <a:gd name="connsiteY488" fmla="*/ 5513472 h 6858000"/>
              <a:gd name="connsiteX489" fmla="*/ 174101 w 7467600"/>
              <a:gd name="connsiteY489" fmla="*/ 5620277 h 6858000"/>
              <a:gd name="connsiteX490" fmla="*/ 891800 w 7467600"/>
              <a:gd name="connsiteY490" fmla="*/ 6036935 h 6858000"/>
              <a:gd name="connsiteX491" fmla="*/ 1072219 w 7467600"/>
              <a:gd name="connsiteY491" fmla="*/ 6169443 h 6858000"/>
              <a:gd name="connsiteX492" fmla="*/ 1074117 w 7467600"/>
              <a:gd name="connsiteY492" fmla="*/ 6170301 h 6858000"/>
              <a:gd name="connsiteX493" fmla="*/ 1083114 w 7467600"/>
              <a:gd name="connsiteY493" fmla="*/ 6174131 h 6858000"/>
              <a:gd name="connsiteX494" fmla="*/ 1543010 w 7467600"/>
              <a:gd name="connsiteY494" fmla="*/ 6191140 h 6858000"/>
              <a:gd name="connsiteX495" fmla="*/ 1551080 w 7467600"/>
              <a:gd name="connsiteY495" fmla="*/ 6195006 h 6858000"/>
              <a:gd name="connsiteX496" fmla="*/ 2345443 w 7467600"/>
              <a:gd name="connsiteY496" fmla="*/ 5549882 h 6858000"/>
              <a:gd name="connsiteX497" fmla="*/ 1721499 w 7467600"/>
              <a:gd name="connsiteY497" fmla="*/ 5599969 h 6858000"/>
              <a:gd name="connsiteX498" fmla="*/ 767716 w 7467600"/>
              <a:gd name="connsiteY498" fmla="*/ 5472768 h 6858000"/>
              <a:gd name="connsiteX499" fmla="*/ 722147 w 7467600"/>
              <a:gd name="connsiteY499" fmla="*/ 5393091 h 6858000"/>
              <a:gd name="connsiteX500" fmla="*/ 1485552 w 7467600"/>
              <a:gd name="connsiteY500" fmla="*/ 5313202 h 6858000"/>
              <a:gd name="connsiteX501" fmla="*/ 2143004 w 7467600"/>
              <a:gd name="connsiteY501" fmla="*/ 5402420 h 6858000"/>
              <a:gd name="connsiteX502" fmla="*/ 1933391 w 7467600"/>
              <a:gd name="connsiteY502" fmla="*/ 5156971 h 6858000"/>
              <a:gd name="connsiteX503" fmla="*/ 1827118 w 7467600"/>
              <a:gd name="connsiteY503" fmla="*/ 4968410 h 6858000"/>
              <a:gd name="connsiteX504" fmla="*/ 1837349 w 7467600"/>
              <a:gd name="connsiteY504" fmla="*/ 4956357 h 6858000"/>
              <a:gd name="connsiteX505" fmla="*/ 2162835 w 7467600"/>
              <a:gd name="connsiteY505" fmla="*/ 5187853 h 6858000"/>
              <a:gd name="connsiteX506" fmla="*/ 2257167 w 7467600"/>
              <a:gd name="connsiteY506" fmla="*/ 5462123 h 6858000"/>
              <a:gd name="connsiteX507" fmla="*/ 2261598 w 7467600"/>
              <a:gd name="connsiteY507" fmla="*/ 5467998 h 6858000"/>
              <a:gd name="connsiteX508" fmla="*/ 2437177 w 7467600"/>
              <a:gd name="connsiteY508" fmla="*/ 5479608 h 6858000"/>
              <a:gd name="connsiteX509" fmla="*/ 2445247 w 7467600"/>
              <a:gd name="connsiteY509" fmla="*/ 5483476 h 6858000"/>
              <a:gd name="connsiteX510" fmla="*/ 2743626 w 7467600"/>
              <a:gd name="connsiteY510" fmla="*/ 5304819 h 6858000"/>
              <a:gd name="connsiteX511" fmla="*/ 3048102 w 7467600"/>
              <a:gd name="connsiteY511" fmla="*/ 5150595 h 6858000"/>
              <a:gd name="connsiteX512" fmla="*/ 1799414 w 7467600"/>
              <a:gd name="connsiteY512" fmla="*/ 4694732 h 6858000"/>
              <a:gd name="connsiteX513" fmla="*/ 1771735 w 7467600"/>
              <a:gd name="connsiteY513" fmla="*/ 4619929 h 6858000"/>
              <a:gd name="connsiteX514" fmla="*/ 3104273 w 7467600"/>
              <a:gd name="connsiteY514" fmla="*/ 5076159 h 6858000"/>
              <a:gd name="connsiteX515" fmla="*/ 3113245 w 7467600"/>
              <a:gd name="connsiteY515" fmla="*/ 5090705 h 6858000"/>
              <a:gd name="connsiteX516" fmla="*/ 3126294 w 7467600"/>
              <a:gd name="connsiteY516" fmla="*/ 5114400 h 6858000"/>
              <a:gd name="connsiteX517" fmla="*/ 3937433 w 7467600"/>
              <a:gd name="connsiteY517" fmla="*/ 4830473 h 6858000"/>
              <a:gd name="connsiteX518" fmla="*/ 3590475 w 7467600"/>
              <a:gd name="connsiteY518" fmla="*/ 4597974 h 6858000"/>
              <a:gd name="connsiteX519" fmla="*/ 3100264 w 7467600"/>
              <a:gd name="connsiteY519" fmla="*/ 4579845 h 6858000"/>
              <a:gd name="connsiteX520" fmla="*/ 2183576 w 7467600"/>
              <a:gd name="connsiteY520" fmla="*/ 4227150 h 6858000"/>
              <a:gd name="connsiteX521" fmla="*/ 2151029 w 7467600"/>
              <a:gd name="connsiteY521" fmla="*/ 4146947 h 6858000"/>
              <a:gd name="connsiteX522" fmla="*/ 3563434 w 7467600"/>
              <a:gd name="connsiteY522" fmla="*/ 4469115 h 6858000"/>
              <a:gd name="connsiteX523" fmla="*/ 3177952 w 7467600"/>
              <a:gd name="connsiteY523" fmla="*/ 3657386 h 6858000"/>
              <a:gd name="connsiteX524" fmla="*/ 3189263 w 7467600"/>
              <a:gd name="connsiteY524" fmla="*/ 3625726 h 6858000"/>
              <a:gd name="connsiteX525" fmla="*/ 3560912 w 7467600"/>
              <a:gd name="connsiteY525" fmla="*/ 4079863 h 6858000"/>
              <a:gd name="connsiteX526" fmla="*/ 3626636 w 7467600"/>
              <a:gd name="connsiteY526" fmla="*/ 4512230 h 6858000"/>
              <a:gd name="connsiteX527" fmla="*/ 3653088 w 7467600"/>
              <a:gd name="connsiteY527" fmla="*/ 4521417 h 6858000"/>
              <a:gd name="connsiteX528" fmla="*/ 3988128 w 7467600"/>
              <a:gd name="connsiteY528" fmla="*/ 4817267 h 6858000"/>
              <a:gd name="connsiteX529" fmla="*/ 4830582 w 7467600"/>
              <a:gd name="connsiteY529" fmla="*/ 4676000 h 6858000"/>
              <a:gd name="connsiteX530" fmla="*/ 4830100 w 7467600"/>
              <a:gd name="connsiteY530" fmla="*/ 4675554 h 6858000"/>
              <a:gd name="connsiteX531" fmla="*/ 4036318 w 7467600"/>
              <a:gd name="connsiteY531" fmla="*/ 4147013 h 6858000"/>
              <a:gd name="connsiteX532" fmla="*/ 3432098 w 7467600"/>
              <a:gd name="connsiteY532" fmla="*/ 3537312 h 6858000"/>
              <a:gd name="connsiteX533" fmla="*/ 3446761 w 7467600"/>
              <a:gd name="connsiteY533" fmla="*/ 3461278 h 6858000"/>
              <a:gd name="connsiteX534" fmla="*/ 4419733 w 7467600"/>
              <a:gd name="connsiteY534" fmla="*/ 3963555 h 6858000"/>
              <a:gd name="connsiteX535" fmla="*/ 4781371 w 7467600"/>
              <a:gd name="connsiteY535" fmla="*/ 4458604 h 6858000"/>
              <a:gd name="connsiteX536" fmla="*/ 4780440 w 7467600"/>
              <a:gd name="connsiteY536" fmla="*/ 4470290 h 6858000"/>
              <a:gd name="connsiteX537" fmla="*/ 4898954 w 7467600"/>
              <a:gd name="connsiteY537" fmla="*/ 4662092 h 6858000"/>
              <a:gd name="connsiteX538" fmla="*/ 4900699 w 7467600"/>
              <a:gd name="connsiteY538" fmla="*/ 4670867 h 6858000"/>
              <a:gd name="connsiteX539" fmla="*/ 5714511 w 7467600"/>
              <a:gd name="connsiteY539" fmla="*/ 4663483 h 6858000"/>
              <a:gd name="connsiteX540" fmla="*/ 5464793 w 7467600"/>
              <a:gd name="connsiteY540" fmla="*/ 4393556 h 6858000"/>
              <a:gd name="connsiteX541" fmla="*/ 5461897 w 7467600"/>
              <a:gd name="connsiteY541" fmla="*/ 4390879 h 6858000"/>
              <a:gd name="connsiteX542" fmla="*/ 4294126 w 7467600"/>
              <a:gd name="connsiteY542" fmla="*/ 3303048 h 6858000"/>
              <a:gd name="connsiteX543" fmla="*/ 4305321 w 7467600"/>
              <a:gd name="connsiteY543" fmla="*/ 3256953 h 6858000"/>
              <a:gd name="connsiteX544" fmla="*/ 4949299 w 7467600"/>
              <a:gd name="connsiteY544" fmla="*/ 3766336 h 6858000"/>
              <a:gd name="connsiteX545" fmla="*/ 5291452 w 7467600"/>
              <a:gd name="connsiteY545" fmla="*/ 4076801 h 6858000"/>
              <a:gd name="connsiteX546" fmla="*/ 5434998 w 7467600"/>
              <a:gd name="connsiteY546" fmla="*/ 4254100 h 6858000"/>
              <a:gd name="connsiteX547" fmla="*/ 5351015 w 7467600"/>
              <a:gd name="connsiteY547" fmla="*/ 3760989 h 6858000"/>
              <a:gd name="connsiteX548" fmla="*/ 5413780 w 7467600"/>
              <a:gd name="connsiteY548" fmla="*/ 2966265 h 6858000"/>
              <a:gd name="connsiteX549" fmla="*/ 5425627 w 7467600"/>
              <a:gd name="connsiteY549" fmla="*/ 2954192 h 6858000"/>
              <a:gd name="connsiteX550" fmla="*/ 6604735 w 7467600"/>
              <a:gd name="connsiteY550" fmla="*/ 2041381 h 6858000"/>
              <a:gd name="connsiteX551" fmla="*/ 7204487 w 7467600"/>
              <a:gd name="connsiteY551" fmla="*/ 2742112 h 6858000"/>
              <a:gd name="connsiteX552" fmla="*/ 7131592 w 7467600"/>
              <a:gd name="connsiteY552" fmla="*/ 2672096 h 6858000"/>
              <a:gd name="connsiteX553" fmla="*/ 6996344 w 7467600"/>
              <a:gd name="connsiteY553" fmla="*/ 2518310 h 6858000"/>
              <a:gd name="connsiteX554" fmla="*/ 6735495 w 7467600"/>
              <a:gd name="connsiteY554" fmla="*/ 2196890 h 6858000"/>
              <a:gd name="connsiteX555" fmla="*/ 6721901 w 7467600"/>
              <a:gd name="connsiteY555" fmla="*/ 2179274 h 6858000"/>
              <a:gd name="connsiteX556" fmla="*/ 6604735 w 7467600"/>
              <a:gd name="connsiteY556" fmla="*/ 2041381 h 6858000"/>
              <a:gd name="connsiteX557" fmla="*/ 6591670 w 7467600"/>
              <a:gd name="connsiteY557" fmla="*/ 1988277 h 6858000"/>
              <a:gd name="connsiteX558" fmla="*/ 6747349 w 7467600"/>
              <a:gd name="connsiteY558" fmla="*/ 2160069 h 6858000"/>
              <a:gd name="connsiteX559" fmla="*/ 6760943 w 7467600"/>
              <a:gd name="connsiteY559" fmla="*/ 2177686 h 6858000"/>
              <a:gd name="connsiteX560" fmla="*/ 7021065 w 7467600"/>
              <a:gd name="connsiteY560" fmla="*/ 2498102 h 6858000"/>
              <a:gd name="connsiteX561" fmla="*/ 7155223 w 7467600"/>
              <a:gd name="connsiteY561" fmla="*/ 2650386 h 6858000"/>
              <a:gd name="connsiteX562" fmla="*/ 7203167 w 7467600"/>
              <a:gd name="connsiteY562" fmla="*/ 2697288 h 6858000"/>
              <a:gd name="connsiteX563" fmla="*/ 6937703 w 7467600"/>
              <a:gd name="connsiteY563" fmla="*/ 2321981 h 6858000"/>
              <a:gd name="connsiteX564" fmla="*/ 6591670 w 7467600"/>
              <a:gd name="connsiteY564" fmla="*/ 1988277 h 6858000"/>
              <a:gd name="connsiteX565" fmla="*/ 5798671 w 7467600"/>
              <a:gd name="connsiteY565" fmla="*/ 1981601 h 6858000"/>
              <a:gd name="connsiteX566" fmla="*/ 5754709 w 7467600"/>
              <a:gd name="connsiteY566" fmla="*/ 2071454 h 6858000"/>
              <a:gd name="connsiteX567" fmla="*/ 5763044 w 7467600"/>
              <a:gd name="connsiteY567" fmla="*/ 2842206 h 6858000"/>
              <a:gd name="connsiteX568" fmla="*/ 5764974 w 7467600"/>
              <a:gd name="connsiteY568" fmla="*/ 2799609 h 6858000"/>
              <a:gd name="connsiteX569" fmla="*/ 5767665 w 7467600"/>
              <a:gd name="connsiteY569" fmla="*/ 2666409 h 6858000"/>
              <a:gd name="connsiteX570" fmla="*/ 5763055 w 7467600"/>
              <a:gd name="connsiteY570" fmla="*/ 2579705 h 6858000"/>
              <a:gd name="connsiteX571" fmla="*/ 5758079 w 7467600"/>
              <a:gd name="connsiteY571" fmla="*/ 2492508 h 6858000"/>
              <a:gd name="connsiteX572" fmla="*/ 5779325 w 7467600"/>
              <a:gd name="connsiteY572" fmla="*/ 2197069 h 6858000"/>
              <a:gd name="connsiteX573" fmla="*/ 5798671 w 7467600"/>
              <a:gd name="connsiteY573" fmla="*/ 1981601 h 6858000"/>
              <a:gd name="connsiteX574" fmla="*/ 5829202 w 7467600"/>
              <a:gd name="connsiteY574" fmla="*/ 1971679 h 6858000"/>
              <a:gd name="connsiteX575" fmla="*/ 5809558 w 7467600"/>
              <a:gd name="connsiteY575" fmla="*/ 2198043 h 6858000"/>
              <a:gd name="connsiteX576" fmla="*/ 5788653 w 7467600"/>
              <a:gd name="connsiteY576" fmla="*/ 2489430 h 6858000"/>
              <a:gd name="connsiteX577" fmla="*/ 5793439 w 7467600"/>
              <a:gd name="connsiteY577" fmla="*/ 2575235 h 6858000"/>
              <a:gd name="connsiteX578" fmla="*/ 5796837 w 7467600"/>
              <a:gd name="connsiteY578" fmla="*/ 2637633 h 6858000"/>
              <a:gd name="connsiteX579" fmla="*/ 5818614 w 7467600"/>
              <a:gd name="connsiteY579" fmla="*/ 2473055 h 6858000"/>
              <a:gd name="connsiteX580" fmla="*/ 5829202 w 7467600"/>
              <a:gd name="connsiteY580" fmla="*/ 1971679 h 6858000"/>
              <a:gd name="connsiteX581" fmla="*/ 5911389 w 7467600"/>
              <a:gd name="connsiteY581" fmla="*/ 1898371 h 6858000"/>
              <a:gd name="connsiteX582" fmla="*/ 6237627 w 7467600"/>
              <a:gd name="connsiteY582" fmla="*/ 2231921 h 6858000"/>
              <a:gd name="connsiteX583" fmla="*/ 5911389 w 7467600"/>
              <a:gd name="connsiteY583" fmla="*/ 1898371 h 6858000"/>
              <a:gd name="connsiteX584" fmla="*/ 6944437 w 7467600"/>
              <a:gd name="connsiteY584" fmla="*/ 1575402 h 6858000"/>
              <a:gd name="connsiteX585" fmla="*/ 6304730 w 7467600"/>
              <a:gd name="connsiteY585" fmla="*/ 1766654 h 6858000"/>
              <a:gd name="connsiteX586" fmla="*/ 6944437 w 7467600"/>
              <a:gd name="connsiteY586" fmla="*/ 1575402 h 6858000"/>
              <a:gd name="connsiteX587" fmla="*/ 7019523 w 7467600"/>
              <a:gd name="connsiteY587" fmla="*/ 1519450 h 6858000"/>
              <a:gd name="connsiteX588" fmla="*/ 6298091 w 7467600"/>
              <a:gd name="connsiteY588" fmla="*/ 1737122 h 6858000"/>
              <a:gd name="connsiteX589" fmla="*/ 7019523 w 7467600"/>
              <a:gd name="connsiteY589" fmla="*/ 1519450 h 6858000"/>
              <a:gd name="connsiteX590" fmla="*/ 2399523 w 7467600"/>
              <a:gd name="connsiteY590" fmla="*/ 1428234 h 6858000"/>
              <a:gd name="connsiteX591" fmla="*/ 2224982 w 7467600"/>
              <a:gd name="connsiteY591" fmla="*/ 1826201 h 6858000"/>
              <a:gd name="connsiteX592" fmla="*/ 2096099 w 7467600"/>
              <a:gd name="connsiteY592" fmla="*/ 2345900 h 6858000"/>
              <a:gd name="connsiteX593" fmla="*/ 2283317 w 7467600"/>
              <a:gd name="connsiteY593" fmla="*/ 1796925 h 6858000"/>
              <a:gd name="connsiteX594" fmla="*/ 2399523 w 7467600"/>
              <a:gd name="connsiteY594" fmla="*/ 1428234 h 6858000"/>
              <a:gd name="connsiteX595" fmla="*/ 2448558 w 7467600"/>
              <a:gd name="connsiteY595" fmla="*/ 1373435 h 6858000"/>
              <a:gd name="connsiteX596" fmla="*/ 2312521 w 7467600"/>
              <a:gd name="connsiteY596" fmla="*/ 1806140 h 6858000"/>
              <a:gd name="connsiteX597" fmla="*/ 2127533 w 7467600"/>
              <a:gd name="connsiteY597" fmla="*/ 2348380 h 6858000"/>
              <a:gd name="connsiteX598" fmla="*/ 2358080 w 7467600"/>
              <a:gd name="connsiteY598" fmla="*/ 1866134 h 6858000"/>
              <a:gd name="connsiteX599" fmla="*/ 2407436 w 7467600"/>
              <a:gd name="connsiteY599" fmla="*/ 1651070 h 6858000"/>
              <a:gd name="connsiteX600" fmla="*/ 2448558 w 7467600"/>
              <a:gd name="connsiteY600" fmla="*/ 1373435 h 6858000"/>
              <a:gd name="connsiteX601" fmla="*/ 278707 w 7467600"/>
              <a:gd name="connsiteY601" fmla="*/ 1352270 h 6858000"/>
              <a:gd name="connsiteX602" fmla="*/ 321570 w 7467600"/>
              <a:gd name="connsiteY602" fmla="*/ 1861610 h 6858000"/>
              <a:gd name="connsiteX603" fmla="*/ 294281 w 7467600"/>
              <a:gd name="connsiteY603" fmla="*/ 1440658 h 6858000"/>
              <a:gd name="connsiteX604" fmla="*/ 278707 w 7467600"/>
              <a:gd name="connsiteY604" fmla="*/ 1352270 h 6858000"/>
              <a:gd name="connsiteX605" fmla="*/ 1423821 w 7467600"/>
              <a:gd name="connsiteY605" fmla="*/ 1351958 h 6858000"/>
              <a:gd name="connsiteX606" fmla="*/ 1638521 w 7467600"/>
              <a:gd name="connsiteY606" fmla="*/ 1908470 h 6858000"/>
              <a:gd name="connsiteX607" fmla="*/ 1754199 w 7467600"/>
              <a:gd name="connsiteY607" fmla="*/ 2149284 h 6858000"/>
              <a:gd name="connsiteX608" fmla="*/ 1908359 w 7467600"/>
              <a:gd name="connsiteY608" fmla="*/ 2364988 h 6858000"/>
              <a:gd name="connsiteX609" fmla="*/ 1647661 w 7467600"/>
              <a:gd name="connsiteY609" fmla="*/ 1825945 h 6858000"/>
              <a:gd name="connsiteX610" fmla="*/ 1423821 w 7467600"/>
              <a:gd name="connsiteY610" fmla="*/ 1351958 h 6858000"/>
              <a:gd name="connsiteX611" fmla="*/ 1431890 w 7467600"/>
              <a:gd name="connsiteY611" fmla="*/ 1306475 h 6858000"/>
              <a:gd name="connsiteX612" fmla="*/ 1507597 w 7467600"/>
              <a:gd name="connsiteY612" fmla="*/ 1446132 h 6858000"/>
              <a:gd name="connsiteX613" fmla="*/ 1674586 w 7467600"/>
              <a:gd name="connsiteY613" fmla="*/ 1813832 h 6858000"/>
              <a:gd name="connsiteX614" fmla="*/ 1815950 w 7467600"/>
              <a:gd name="connsiteY614" fmla="*/ 2128564 h 6858000"/>
              <a:gd name="connsiteX615" fmla="*/ 1984242 w 7467600"/>
              <a:gd name="connsiteY615" fmla="*/ 2430829 h 6858000"/>
              <a:gd name="connsiteX616" fmla="*/ 2014023 w 7467600"/>
              <a:gd name="connsiteY616" fmla="*/ 2450995 h 6858000"/>
              <a:gd name="connsiteX617" fmla="*/ 1747337 w 7467600"/>
              <a:gd name="connsiteY617" fmla="*/ 1855264 h 6858000"/>
              <a:gd name="connsiteX618" fmla="*/ 1533749 w 7467600"/>
              <a:gd name="connsiteY618" fmla="*/ 1478656 h 6858000"/>
              <a:gd name="connsiteX619" fmla="*/ 1431890 w 7467600"/>
              <a:gd name="connsiteY619" fmla="*/ 1306475 h 6858000"/>
              <a:gd name="connsiteX620" fmla="*/ 5052692 w 7467600"/>
              <a:gd name="connsiteY620" fmla="*/ 1292994 h 6858000"/>
              <a:gd name="connsiteX621" fmla="*/ 5200661 w 7467600"/>
              <a:gd name="connsiteY621" fmla="*/ 1635186 h 6858000"/>
              <a:gd name="connsiteX622" fmla="*/ 5297138 w 7467600"/>
              <a:gd name="connsiteY622" fmla="*/ 1906351 h 6858000"/>
              <a:gd name="connsiteX623" fmla="*/ 5052692 w 7467600"/>
              <a:gd name="connsiteY623" fmla="*/ 1292994 h 6858000"/>
              <a:gd name="connsiteX624" fmla="*/ 5009948 w 7467600"/>
              <a:gd name="connsiteY624" fmla="*/ 1273619 h 6858000"/>
              <a:gd name="connsiteX625" fmla="*/ 5121777 w 7467600"/>
              <a:gd name="connsiteY625" fmla="*/ 1654213 h 6858000"/>
              <a:gd name="connsiteX626" fmla="*/ 5293545 w 7467600"/>
              <a:gd name="connsiteY626" fmla="*/ 2072247 h 6858000"/>
              <a:gd name="connsiteX627" fmla="*/ 5294042 w 7467600"/>
              <a:gd name="connsiteY627" fmla="*/ 2065019 h 6858000"/>
              <a:gd name="connsiteX628" fmla="*/ 5171936 w 7467600"/>
              <a:gd name="connsiteY628" fmla="*/ 1647613 h 6858000"/>
              <a:gd name="connsiteX629" fmla="*/ 5009948 w 7467600"/>
              <a:gd name="connsiteY629" fmla="*/ 1273619 h 6858000"/>
              <a:gd name="connsiteX630" fmla="*/ 655236 w 7467600"/>
              <a:gd name="connsiteY630" fmla="*/ 1268632 h 6858000"/>
              <a:gd name="connsiteX631" fmla="*/ 839521 w 7467600"/>
              <a:gd name="connsiteY631" fmla="*/ 1685315 h 6858000"/>
              <a:gd name="connsiteX632" fmla="*/ 1109416 w 7467600"/>
              <a:gd name="connsiteY632" fmla="*/ 2061663 h 6858000"/>
              <a:gd name="connsiteX633" fmla="*/ 1298300 w 7467600"/>
              <a:gd name="connsiteY633" fmla="*/ 2247742 h 6858000"/>
              <a:gd name="connsiteX634" fmla="*/ 1125871 w 7467600"/>
              <a:gd name="connsiteY634" fmla="*/ 1989513 h 6858000"/>
              <a:gd name="connsiteX635" fmla="*/ 981574 w 7467600"/>
              <a:gd name="connsiteY635" fmla="*/ 1783157 h 6858000"/>
              <a:gd name="connsiteX636" fmla="*/ 922198 w 7467600"/>
              <a:gd name="connsiteY636" fmla="*/ 1677437 h 6858000"/>
              <a:gd name="connsiteX637" fmla="*/ 869293 w 7467600"/>
              <a:gd name="connsiteY637" fmla="*/ 1583214 h 6858000"/>
              <a:gd name="connsiteX638" fmla="*/ 751431 w 7467600"/>
              <a:gd name="connsiteY638" fmla="*/ 1405731 h 6858000"/>
              <a:gd name="connsiteX639" fmla="*/ 655236 w 7467600"/>
              <a:gd name="connsiteY639" fmla="*/ 1268632 h 6858000"/>
              <a:gd name="connsiteX640" fmla="*/ 6516292 w 7467600"/>
              <a:gd name="connsiteY640" fmla="*/ 1263064 h 6858000"/>
              <a:gd name="connsiteX641" fmla="*/ 5736320 w 7467600"/>
              <a:gd name="connsiteY641" fmla="*/ 1501803 h 6858000"/>
              <a:gd name="connsiteX642" fmla="*/ 6516292 w 7467600"/>
              <a:gd name="connsiteY642" fmla="*/ 1263064 h 6858000"/>
              <a:gd name="connsiteX643" fmla="*/ 291466 w 7467600"/>
              <a:gd name="connsiteY643" fmla="*/ 1250369 h 6858000"/>
              <a:gd name="connsiteX644" fmla="*/ 323180 w 7467600"/>
              <a:gd name="connsiteY644" fmla="*/ 1435283 h 6858000"/>
              <a:gd name="connsiteX645" fmla="*/ 349381 w 7467600"/>
              <a:gd name="connsiteY645" fmla="*/ 1875041 h 6858000"/>
              <a:gd name="connsiteX646" fmla="*/ 374363 w 7467600"/>
              <a:gd name="connsiteY646" fmla="*/ 1506494 h 6858000"/>
              <a:gd name="connsiteX647" fmla="*/ 302168 w 7467600"/>
              <a:gd name="connsiteY647" fmla="*/ 1274495 h 6858000"/>
              <a:gd name="connsiteX648" fmla="*/ 291466 w 7467600"/>
              <a:gd name="connsiteY648" fmla="*/ 1250369 h 6858000"/>
              <a:gd name="connsiteX649" fmla="*/ 678222 w 7467600"/>
              <a:gd name="connsiteY649" fmla="*/ 1248670 h 6858000"/>
              <a:gd name="connsiteX650" fmla="*/ 775536 w 7467600"/>
              <a:gd name="connsiteY650" fmla="*/ 1388015 h 6858000"/>
              <a:gd name="connsiteX651" fmla="*/ 894529 w 7467600"/>
              <a:gd name="connsiteY651" fmla="*/ 1567739 h 6858000"/>
              <a:gd name="connsiteX652" fmla="*/ 948000 w 7467600"/>
              <a:gd name="connsiteY652" fmla="*/ 1663088 h 6858000"/>
              <a:gd name="connsiteX653" fmla="*/ 1006812 w 7467600"/>
              <a:gd name="connsiteY653" fmla="*/ 1767683 h 6858000"/>
              <a:gd name="connsiteX654" fmla="*/ 1149133 w 7467600"/>
              <a:gd name="connsiteY654" fmla="*/ 1971513 h 6858000"/>
              <a:gd name="connsiteX655" fmla="*/ 1333952 w 7467600"/>
              <a:gd name="connsiteY655" fmla="*/ 2251620 h 6858000"/>
              <a:gd name="connsiteX656" fmla="*/ 1337329 w 7467600"/>
              <a:gd name="connsiteY656" fmla="*/ 2258350 h 6858000"/>
              <a:gd name="connsiteX657" fmla="*/ 1014726 w 7467600"/>
              <a:gd name="connsiteY657" fmla="*/ 1615556 h 6858000"/>
              <a:gd name="connsiteX658" fmla="*/ 678222 w 7467600"/>
              <a:gd name="connsiteY658" fmla="*/ 1248670 h 6858000"/>
              <a:gd name="connsiteX659" fmla="*/ 6691602 w 7467600"/>
              <a:gd name="connsiteY659" fmla="*/ 1140573 h 6858000"/>
              <a:gd name="connsiteX660" fmla="*/ 6571100 w 7467600"/>
              <a:gd name="connsiteY660" fmla="*/ 1183662 h 6858000"/>
              <a:gd name="connsiteX661" fmla="*/ 6241687 w 7467600"/>
              <a:gd name="connsiteY661" fmla="*/ 1257600 h 6858000"/>
              <a:gd name="connsiteX662" fmla="*/ 5693009 w 7467600"/>
              <a:gd name="connsiteY662" fmla="*/ 1478256 h 6858000"/>
              <a:gd name="connsiteX663" fmla="*/ 6548420 w 7467600"/>
              <a:gd name="connsiteY663" fmla="*/ 1214599 h 6858000"/>
              <a:gd name="connsiteX664" fmla="*/ 6605473 w 7467600"/>
              <a:gd name="connsiteY664" fmla="*/ 1184686 h 6858000"/>
              <a:gd name="connsiteX665" fmla="*/ 6691602 w 7467600"/>
              <a:gd name="connsiteY665" fmla="*/ 1140573 h 6858000"/>
              <a:gd name="connsiteX666" fmla="*/ 4002475 w 7467600"/>
              <a:gd name="connsiteY666" fmla="*/ 1037802 h 6858000"/>
              <a:gd name="connsiteX667" fmla="*/ 4000324 w 7467600"/>
              <a:gd name="connsiteY667" fmla="*/ 1039362 h 6858000"/>
              <a:gd name="connsiteX668" fmla="*/ 4002862 w 7467600"/>
              <a:gd name="connsiteY668" fmla="*/ 1042866 h 6858000"/>
              <a:gd name="connsiteX669" fmla="*/ 4002475 w 7467600"/>
              <a:gd name="connsiteY669" fmla="*/ 1037802 h 6858000"/>
              <a:gd name="connsiteX670" fmla="*/ 506322 w 7467600"/>
              <a:gd name="connsiteY670" fmla="*/ 1020997 h 6858000"/>
              <a:gd name="connsiteX671" fmla="*/ 533068 w 7467600"/>
              <a:gd name="connsiteY671" fmla="*/ 1029409 h 6858000"/>
              <a:gd name="connsiteX672" fmla="*/ 1232525 w 7467600"/>
              <a:gd name="connsiteY672" fmla="*/ 1804675 h 6858000"/>
              <a:gd name="connsiteX673" fmla="*/ 1388858 w 7467600"/>
              <a:gd name="connsiteY673" fmla="*/ 2368011 h 6858000"/>
              <a:gd name="connsiteX674" fmla="*/ 1384098 w 7467600"/>
              <a:gd name="connsiteY674" fmla="*/ 2378125 h 6858000"/>
              <a:gd name="connsiteX675" fmla="*/ 1425393 w 7467600"/>
              <a:gd name="connsiteY675" fmla="*/ 2589124 h 6858000"/>
              <a:gd name="connsiteX676" fmla="*/ 1424001 w 7467600"/>
              <a:gd name="connsiteY676" fmla="*/ 2597541 h 6858000"/>
              <a:gd name="connsiteX677" fmla="*/ 2152729 w 7467600"/>
              <a:gd name="connsiteY677" fmla="*/ 2864487 h 6858000"/>
              <a:gd name="connsiteX678" fmla="*/ 2020609 w 7467600"/>
              <a:gd name="connsiteY678" fmla="*/ 2539671 h 6858000"/>
              <a:gd name="connsiteX679" fmla="*/ 2018920 w 7467600"/>
              <a:gd name="connsiteY679" fmla="*/ 2536309 h 6858000"/>
              <a:gd name="connsiteX680" fmla="*/ 1342441 w 7467600"/>
              <a:gd name="connsiteY680" fmla="*/ 1173017 h 6858000"/>
              <a:gd name="connsiteX681" fmla="*/ 1367925 w 7467600"/>
              <a:gd name="connsiteY681" fmla="*/ 1135648 h 6858000"/>
              <a:gd name="connsiteX682" fmla="*/ 1771401 w 7467600"/>
              <a:gd name="connsiteY682" fmla="*/ 1806673 h 6858000"/>
              <a:gd name="connsiteX683" fmla="*/ 1972385 w 7467600"/>
              <a:gd name="connsiteY683" fmla="*/ 2198735 h 6858000"/>
              <a:gd name="connsiteX684" fmla="*/ 2040892 w 7467600"/>
              <a:gd name="connsiteY684" fmla="*/ 2405205 h 6858000"/>
              <a:gd name="connsiteX685" fmla="*/ 2131689 w 7467600"/>
              <a:gd name="connsiteY685" fmla="*/ 1936926 h 6858000"/>
              <a:gd name="connsiteX686" fmla="*/ 2454820 w 7467600"/>
              <a:gd name="connsiteY686" fmla="*/ 1248808 h 6858000"/>
              <a:gd name="connsiteX687" fmla="*/ 2492512 w 7467600"/>
              <a:gd name="connsiteY687" fmla="*/ 1302920 h 6858000"/>
              <a:gd name="connsiteX688" fmla="*/ 2081216 w 7467600"/>
              <a:gd name="connsiteY688" fmla="*/ 2527513 h 6858000"/>
              <a:gd name="connsiteX689" fmla="*/ 2081211 w 7467600"/>
              <a:gd name="connsiteY689" fmla="*/ 2528916 h 6858000"/>
              <a:gd name="connsiteX690" fmla="*/ 2199067 w 7467600"/>
              <a:gd name="connsiteY690" fmla="*/ 2884061 h 6858000"/>
              <a:gd name="connsiteX691" fmla="*/ 3192586 w 7467600"/>
              <a:gd name="connsiteY691" fmla="*/ 3411496 h 6858000"/>
              <a:gd name="connsiteX692" fmla="*/ 3182620 w 7467600"/>
              <a:gd name="connsiteY692" fmla="*/ 3483279 h 6858000"/>
              <a:gd name="connsiteX693" fmla="*/ 2435119 w 7467600"/>
              <a:gd name="connsiteY693" fmla="*/ 3080173 h 6858000"/>
              <a:gd name="connsiteX694" fmla="*/ 2410152 w 7467600"/>
              <a:gd name="connsiteY694" fmla="*/ 3063751 h 6858000"/>
              <a:gd name="connsiteX695" fmla="*/ 2408099 w 7467600"/>
              <a:gd name="connsiteY695" fmla="*/ 3064403 h 6858000"/>
              <a:gd name="connsiteX696" fmla="*/ 2407218 w 7467600"/>
              <a:gd name="connsiteY696" fmla="*/ 3070324 h 6858000"/>
              <a:gd name="connsiteX697" fmla="*/ 2380138 w 7467600"/>
              <a:gd name="connsiteY697" fmla="*/ 3099341 h 6858000"/>
              <a:gd name="connsiteX698" fmla="*/ 1765923 w 7467600"/>
              <a:gd name="connsiteY698" fmla="*/ 3581043 h 6858000"/>
              <a:gd name="connsiteX699" fmla="*/ 1702258 w 7467600"/>
              <a:gd name="connsiteY699" fmla="*/ 3612286 h 6858000"/>
              <a:gd name="connsiteX700" fmla="*/ 1538370 w 7467600"/>
              <a:gd name="connsiteY700" fmla="*/ 3811804 h 6858000"/>
              <a:gd name="connsiteX701" fmla="*/ 542867 w 7467600"/>
              <a:gd name="connsiteY701" fmla="*/ 4944092 h 6858000"/>
              <a:gd name="connsiteX702" fmla="*/ 515800 w 7467600"/>
              <a:gd name="connsiteY702" fmla="*/ 4862180 h 6858000"/>
              <a:gd name="connsiteX703" fmla="*/ 909145 w 7467600"/>
              <a:gd name="connsiteY703" fmla="*/ 4199225 h 6858000"/>
              <a:gd name="connsiteX704" fmla="*/ 1214067 w 7467600"/>
              <a:gd name="connsiteY704" fmla="*/ 3908561 h 6858000"/>
              <a:gd name="connsiteX705" fmla="*/ 640967 w 7467600"/>
              <a:gd name="connsiteY705" fmla="*/ 4105601 h 6858000"/>
              <a:gd name="connsiteX706" fmla="*/ 112563 w 7467600"/>
              <a:gd name="connsiteY706" fmla="*/ 4396952 h 6858000"/>
              <a:gd name="connsiteX707" fmla="*/ 0 w 7467600"/>
              <a:gd name="connsiteY707" fmla="*/ 4466006 h 6858000"/>
              <a:gd name="connsiteX708" fmla="*/ 0 w 7467600"/>
              <a:gd name="connsiteY708" fmla="*/ 4233763 h 6858000"/>
              <a:gd name="connsiteX709" fmla="*/ 36881 w 7467600"/>
              <a:gd name="connsiteY709" fmla="*/ 4200118 h 6858000"/>
              <a:gd name="connsiteX710" fmla="*/ 910534 w 7467600"/>
              <a:gd name="connsiteY710" fmla="*/ 3629753 h 6858000"/>
              <a:gd name="connsiteX711" fmla="*/ 1578717 w 7467600"/>
              <a:gd name="connsiteY711" fmla="*/ 3575982 h 6858000"/>
              <a:gd name="connsiteX712" fmla="*/ 2338780 w 7467600"/>
              <a:gd name="connsiteY712" fmla="*/ 3033725 h 6858000"/>
              <a:gd name="connsiteX713" fmla="*/ 1807991 w 7467600"/>
              <a:gd name="connsiteY713" fmla="*/ 2807184 h 6858000"/>
              <a:gd name="connsiteX714" fmla="*/ 1416358 w 7467600"/>
              <a:gd name="connsiteY714" fmla="*/ 3112571 h 6858000"/>
              <a:gd name="connsiteX715" fmla="*/ 939066 w 7467600"/>
              <a:gd name="connsiteY715" fmla="*/ 3378798 h 6858000"/>
              <a:gd name="connsiteX716" fmla="*/ 115099 w 7467600"/>
              <a:gd name="connsiteY716" fmla="*/ 3607650 h 6858000"/>
              <a:gd name="connsiteX717" fmla="*/ 97284 w 7467600"/>
              <a:gd name="connsiteY717" fmla="*/ 3520393 h 6858000"/>
              <a:gd name="connsiteX718" fmla="*/ 922050 w 7467600"/>
              <a:gd name="connsiteY718" fmla="*/ 3074867 h 6858000"/>
              <a:gd name="connsiteX719" fmla="*/ 1405265 w 7467600"/>
              <a:gd name="connsiteY719" fmla="*/ 3016319 h 6858000"/>
              <a:gd name="connsiteX720" fmla="*/ 1407512 w 7467600"/>
              <a:gd name="connsiteY720" fmla="*/ 3018001 h 6858000"/>
              <a:gd name="connsiteX721" fmla="*/ 1726266 w 7467600"/>
              <a:gd name="connsiteY721" fmla="*/ 2777274 h 6858000"/>
              <a:gd name="connsiteX722" fmla="*/ 625390 w 7467600"/>
              <a:gd name="connsiteY722" fmla="*/ 2514541 h 6858000"/>
              <a:gd name="connsiteX723" fmla="*/ 619799 w 7467600"/>
              <a:gd name="connsiteY723" fmla="*/ 2527180 h 6858000"/>
              <a:gd name="connsiteX724" fmla="*/ 310030 w 7467600"/>
              <a:gd name="connsiteY724" fmla="*/ 2771818 h 6858000"/>
              <a:gd name="connsiteX725" fmla="*/ 173877 w 7467600"/>
              <a:gd name="connsiteY725" fmla="*/ 2937056 h 6858000"/>
              <a:gd name="connsiteX726" fmla="*/ 77889 w 7467600"/>
              <a:gd name="connsiteY726" fmla="*/ 3138440 h 6858000"/>
              <a:gd name="connsiteX727" fmla="*/ 0 w 7467600"/>
              <a:gd name="connsiteY727" fmla="*/ 3271395 h 6858000"/>
              <a:gd name="connsiteX728" fmla="*/ 0 w 7467600"/>
              <a:gd name="connsiteY728" fmla="*/ 3153002 h 6858000"/>
              <a:gd name="connsiteX729" fmla="*/ 2386 w 7467600"/>
              <a:gd name="connsiteY729" fmla="*/ 3149203 h 6858000"/>
              <a:gd name="connsiteX730" fmla="*/ 89753 w 7467600"/>
              <a:gd name="connsiteY730" fmla="*/ 2987702 h 6858000"/>
              <a:gd name="connsiteX731" fmla="*/ 76869 w 7467600"/>
              <a:gd name="connsiteY731" fmla="*/ 3005404 h 6858000"/>
              <a:gd name="connsiteX732" fmla="*/ 32049 w 7467600"/>
              <a:gd name="connsiteY732" fmla="*/ 3065814 h 6858000"/>
              <a:gd name="connsiteX733" fmla="*/ 0 w 7467600"/>
              <a:gd name="connsiteY733" fmla="*/ 3108744 h 6858000"/>
              <a:gd name="connsiteX734" fmla="*/ 0 w 7467600"/>
              <a:gd name="connsiteY734" fmla="*/ 3058059 h 6858000"/>
              <a:gd name="connsiteX735" fmla="*/ 7610 w 7467600"/>
              <a:gd name="connsiteY735" fmla="*/ 3047889 h 6858000"/>
              <a:gd name="connsiteX736" fmla="*/ 52419 w 7467600"/>
              <a:gd name="connsiteY736" fmla="*/ 2987479 h 6858000"/>
              <a:gd name="connsiteX737" fmla="*/ 59142 w 7467600"/>
              <a:gd name="connsiteY737" fmla="*/ 2978488 h 6858000"/>
              <a:gd name="connsiteX738" fmla="*/ 0 w 7467600"/>
              <a:gd name="connsiteY738" fmla="*/ 3015334 h 6858000"/>
              <a:gd name="connsiteX739" fmla="*/ 0 w 7467600"/>
              <a:gd name="connsiteY739" fmla="*/ 2914286 h 6858000"/>
              <a:gd name="connsiteX740" fmla="*/ 36383 w 7467600"/>
              <a:gd name="connsiteY740" fmla="*/ 2901128 h 6858000"/>
              <a:gd name="connsiteX741" fmla="*/ 156329 w 7467600"/>
              <a:gd name="connsiteY741" fmla="*/ 2840533 h 6858000"/>
              <a:gd name="connsiteX742" fmla="*/ 358355 w 7467600"/>
              <a:gd name="connsiteY742" fmla="*/ 2620471 h 6858000"/>
              <a:gd name="connsiteX743" fmla="*/ 510577 w 7467600"/>
              <a:gd name="connsiteY743" fmla="*/ 2501244 h 6858000"/>
              <a:gd name="connsiteX744" fmla="*/ 211967 w 7467600"/>
              <a:gd name="connsiteY744" fmla="*/ 2479171 h 6858000"/>
              <a:gd name="connsiteX745" fmla="*/ 0 w 7467600"/>
              <a:gd name="connsiteY745" fmla="*/ 2476398 h 6858000"/>
              <a:gd name="connsiteX746" fmla="*/ 0 w 7467600"/>
              <a:gd name="connsiteY746" fmla="*/ 2389189 h 6858000"/>
              <a:gd name="connsiteX747" fmla="*/ 103062 w 7467600"/>
              <a:gd name="connsiteY747" fmla="*/ 2389518 h 6858000"/>
              <a:gd name="connsiteX748" fmla="*/ 510734 w 7467600"/>
              <a:gd name="connsiteY748" fmla="*/ 2416201 h 6858000"/>
              <a:gd name="connsiteX749" fmla="*/ 279257 w 7467600"/>
              <a:gd name="connsiteY749" fmla="*/ 2092102 h 6858000"/>
              <a:gd name="connsiteX750" fmla="*/ 65265 w 7467600"/>
              <a:gd name="connsiteY750" fmla="*/ 2006049 h 6858000"/>
              <a:gd name="connsiteX751" fmla="*/ 0 w 7467600"/>
              <a:gd name="connsiteY751" fmla="*/ 1982532 h 6858000"/>
              <a:gd name="connsiteX752" fmla="*/ 0 w 7467600"/>
              <a:gd name="connsiteY752" fmla="*/ 1912789 h 6858000"/>
              <a:gd name="connsiteX753" fmla="*/ 97460 w 7467600"/>
              <a:gd name="connsiteY753" fmla="*/ 1953725 h 6858000"/>
              <a:gd name="connsiteX754" fmla="*/ 221272 w 7467600"/>
              <a:gd name="connsiteY754" fmla="*/ 1980766 h 6858000"/>
              <a:gd name="connsiteX755" fmla="*/ 116765 w 7467600"/>
              <a:gd name="connsiteY755" fmla="*/ 1911033 h 6858000"/>
              <a:gd name="connsiteX756" fmla="*/ 16405 w 7467600"/>
              <a:gd name="connsiteY756" fmla="*/ 1803412 h 6858000"/>
              <a:gd name="connsiteX757" fmla="*/ 0 w 7467600"/>
              <a:gd name="connsiteY757" fmla="*/ 1784777 h 6858000"/>
              <a:gd name="connsiteX758" fmla="*/ 0 w 7467600"/>
              <a:gd name="connsiteY758" fmla="*/ 1740082 h 6858000"/>
              <a:gd name="connsiteX759" fmla="*/ 39394 w 7467600"/>
              <a:gd name="connsiteY759" fmla="*/ 1784856 h 6858000"/>
              <a:gd name="connsiteX760" fmla="*/ 135813 w 7467600"/>
              <a:gd name="connsiteY760" fmla="*/ 1888838 h 6858000"/>
              <a:gd name="connsiteX761" fmla="*/ 242575 w 7467600"/>
              <a:gd name="connsiteY761" fmla="*/ 1958841 h 6858000"/>
              <a:gd name="connsiteX762" fmla="*/ 82197 w 7467600"/>
              <a:gd name="connsiteY762" fmla="*/ 1754826 h 6858000"/>
              <a:gd name="connsiteX763" fmla="*/ 0 w 7467600"/>
              <a:gd name="connsiteY763" fmla="*/ 1679650 h 6858000"/>
              <a:gd name="connsiteX764" fmla="*/ 0 w 7467600"/>
              <a:gd name="connsiteY764" fmla="*/ 1602463 h 6858000"/>
              <a:gd name="connsiteX765" fmla="*/ 84689 w 7467600"/>
              <a:gd name="connsiteY765" fmla="*/ 1677442 h 6858000"/>
              <a:gd name="connsiteX766" fmla="*/ 298437 w 7467600"/>
              <a:gd name="connsiteY766" fmla="*/ 1968019 h 6858000"/>
              <a:gd name="connsiteX767" fmla="*/ 227269 w 7467600"/>
              <a:gd name="connsiteY767" fmla="*/ 1114064 h 6858000"/>
              <a:gd name="connsiteX768" fmla="*/ 248003 w 7467600"/>
              <a:gd name="connsiteY768" fmla="*/ 1089613 h 6858000"/>
              <a:gd name="connsiteX769" fmla="*/ 427020 w 7467600"/>
              <a:gd name="connsiteY769" fmla="*/ 1619803 h 6858000"/>
              <a:gd name="connsiteX770" fmla="*/ 340345 w 7467600"/>
              <a:gd name="connsiteY770" fmla="*/ 2027739 h 6858000"/>
              <a:gd name="connsiteX771" fmla="*/ 360865 w 7467600"/>
              <a:gd name="connsiteY771" fmla="*/ 2044827 h 6858000"/>
              <a:gd name="connsiteX772" fmla="*/ 560414 w 7467600"/>
              <a:gd name="connsiteY772" fmla="*/ 2421457 h 6858000"/>
              <a:gd name="connsiteX773" fmla="*/ 1359703 w 7467600"/>
              <a:gd name="connsiteY773" fmla="*/ 2578554 h 6858000"/>
              <a:gd name="connsiteX774" fmla="*/ 1359422 w 7467600"/>
              <a:gd name="connsiteY774" fmla="*/ 2577994 h 6858000"/>
              <a:gd name="connsiteX775" fmla="*/ 828701 w 7467600"/>
              <a:gd name="connsiteY775" fmla="*/ 1839520 h 6858000"/>
              <a:gd name="connsiteX776" fmla="*/ 494427 w 7467600"/>
              <a:gd name="connsiteY776" fmla="*/ 1092333 h 6858000"/>
              <a:gd name="connsiteX777" fmla="*/ 506322 w 7467600"/>
              <a:gd name="connsiteY777" fmla="*/ 1020997 h 6858000"/>
              <a:gd name="connsiteX778" fmla="*/ 4570198 w 7467600"/>
              <a:gd name="connsiteY778" fmla="*/ 978081 h 6858000"/>
              <a:gd name="connsiteX779" fmla="*/ 4523691 w 7467600"/>
              <a:gd name="connsiteY779" fmla="*/ 1127776 h 6858000"/>
              <a:gd name="connsiteX780" fmla="*/ 4509875 w 7467600"/>
              <a:gd name="connsiteY780" fmla="*/ 1167552 h 6858000"/>
              <a:gd name="connsiteX781" fmla="*/ 4478168 w 7467600"/>
              <a:gd name="connsiteY781" fmla="*/ 1260735 h 6858000"/>
              <a:gd name="connsiteX782" fmla="*/ 4409309 w 7467600"/>
              <a:gd name="connsiteY782" fmla="*/ 1666996 h 6858000"/>
              <a:gd name="connsiteX783" fmla="*/ 4370031 w 7467600"/>
              <a:gd name="connsiteY783" fmla="*/ 1955666 h 6858000"/>
              <a:gd name="connsiteX784" fmla="*/ 4570198 w 7467600"/>
              <a:gd name="connsiteY784" fmla="*/ 978081 h 6858000"/>
              <a:gd name="connsiteX785" fmla="*/ 4557898 w 7467600"/>
              <a:gd name="connsiteY785" fmla="*/ 900011 h 6858000"/>
              <a:gd name="connsiteX786" fmla="*/ 4344840 w 7467600"/>
              <a:gd name="connsiteY786" fmla="*/ 1922038 h 6858000"/>
              <a:gd name="connsiteX787" fmla="*/ 4378710 w 7467600"/>
              <a:gd name="connsiteY787" fmla="*/ 1665516 h 6858000"/>
              <a:gd name="connsiteX788" fmla="*/ 4448798 w 7467600"/>
              <a:gd name="connsiteY788" fmla="*/ 1253024 h 6858000"/>
              <a:gd name="connsiteX789" fmla="*/ 4480315 w 7467600"/>
              <a:gd name="connsiteY789" fmla="*/ 1158454 h 6858000"/>
              <a:gd name="connsiteX790" fmla="*/ 4494133 w 7467600"/>
              <a:gd name="connsiteY790" fmla="*/ 1118676 h 6858000"/>
              <a:gd name="connsiteX791" fmla="*/ 4557898 w 7467600"/>
              <a:gd name="connsiteY791" fmla="*/ 900011 h 6858000"/>
              <a:gd name="connsiteX792" fmla="*/ 5870151 w 7467600"/>
              <a:gd name="connsiteY792" fmla="*/ 898890 h 6858000"/>
              <a:gd name="connsiteX793" fmla="*/ 5861335 w 7467600"/>
              <a:gd name="connsiteY793" fmla="*/ 899177 h 6858000"/>
              <a:gd name="connsiteX794" fmla="*/ 5843702 w 7467600"/>
              <a:gd name="connsiteY794" fmla="*/ 899748 h 6858000"/>
              <a:gd name="connsiteX795" fmla="*/ 5651107 w 7467600"/>
              <a:gd name="connsiteY795" fmla="*/ 920306 h 6858000"/>
              <a:gd name="connsiteX796" fmla="*/ 5459407 w 7467600"/>
              <a:gd name="connsiteY796" fmla="*/ 940975 h 6858000"/>
              <a:gd name="connsiteX797" fmla="*/ 5374846 w 7467600"/>
              <a:gd name="connsiteY797" fmla="*/ 941988 h 6858000"/>
              <a:gd name="connsiteX798" fmla="*/ 5256105 w 7467600"/>
              <a:gd name="connsiteY798" fmla="*/ 945632 h 6858000"/>
              <a:gd name="connsiteX799" fmla="*/ 5107071 w 7467600"/>
              <a:gd name="connsiteY799" fmla="*/ 969720 h 6858000"/>
              <a:gd name="connsiteX800" fmla="*/ 4998681 w 7467600"/>
              <a:gd name="connsiteY800" fmla="*/ 988771 h 6858000"/>
              <a:gd name="connsiteX801" fmla="*/ 5870151 w 7467600"/>
              <a:gd name="connsiteY801" fmla="*/ 898890 h 6858000"/>
              <a:gd name="connsiteX802" fmla="*/ 5504425 w 7467600"/>
              <a:gd name="connsiteY802" fmla="*/ 848067 h 6858000"/>
              <a:gd name="connsiteX803" fmla="*/ 4968849 w 7467600"/>
              <a:gd name="connsiteY803" fmla="*/ 962318 h 6858000"/>
              <a:gd name="connsiteX804" fmla="*/ 5104039 w 7467600"/>
              <a:gd name="connsiteY804" fmla="*/ 940634 h 6858000"/>
              <a:gd name="connsiteX805" fmla="*/ 5256311 w 7467600"/>
              <a:gd name="connsiteY805" fmla="*/ 916490 h 6858000"/>
              <a:gd name="connsiteX806" fmla="*/ 5377381 w 7467600"/>
              <a:gd name="connsiteY806" fmla="*/ 912671 h 6858000"/>
              <a:gd name="connsiteX807" fmla="*/ 5460148 w 7467600"/>
              <a:gd name="connsiteY807" fmla="*/ 911442 h 6858000"/>
              <a:gd name="connsiteX808" fmla="*/ 5648971 w 7467600"/>
              <a:gd name="connsiteY808" fmla="*/ 891331 h 6858000"/>
              <a:gd name="connsiteX809" fmla="*/ 5844807 w 7467600"/>
              <a:gd name="connsiteY809" fmla="*/ 870718 h 6858000"/>
              <a:gd name="connsiteX810" fmla="*/ 5862975 w 7467600"/>
              <a:gd name="connsiteY810" fmla="*/ 869756 h 6858000"/>
              <a:gd name="connsiteX811" fmla="*/ 5920887 w 7467600"/>
              <a:gd name="connsiteY811" fmla="*/ 865929 h 6858000"/>
              <a:gd name="connsiteX812" fmla="*/ 5504425 w 7467600"/>
              <a:gd name="connsiteY812" fmla="*/ 848067 h 6858000"/>
              <a:gd name="connsiteX813" fmla="*/ 3607114 w 7467600"/>
              <a:gd name="connsiteY813" fmla="*/ 467441 h 6858000"/>
              <a:gd name="connsiteX814" fmla="*/ 3296242 w 7467600"/>
              <a:gd name="connsiteY814" fmla="*/ 807991 h 6858000"/>
              <a:gd name="connsiteX815" fmla="*/ 3174674 w 7467600"/>
              <a:gd name="connsiteY815" fmla="*/ 919759 h 6858000"/>
              <a:gd name="connsiteX816" fmla="*/ 3042978 w 7467600"/>
              <a:gd name="connsiteY816" fmla="*/ 1054894 h 6858000"/>
              <a:gd name="connsiteX817" fmla="*/ 2968914 w 7467600"/>
              <a:gd name="connsiteY817" fmla="*/ 1133756 h 6858000"/>
              <a:gd name="connsiteX818" fmla="*/ 3103823 w 7467600"/>
              <a:gd name="connsiteY818" fmla="*/ 1026814 h 6858000"/>
              <a:gd name="connsiteX819" fmla="*/ 3607114 w 7467600"/>
              <a:gd name="connsiteY819" fmla="*/ 467441 h 6858000"/>
              <a:gd name="connsiteX820" fmla="*/ 3744487 w 7467600"/>
              <a:gd name="connsiteY820" fmla="*/ 383136 h 6858000"/>
              <a:gd name="connsiteX821" fmla="*/ 3970213 w 7467600"/>
              <a:gd name="connsiteY821" fmla="*/ 995559 h 6858000"/>
              <a:gd name="connsiteX822" fmla="*/ 3744487 w 7467600"/>
              <a:gd name="connsiteY822" fmla="*/ 383136 h 6858000"/>
              <a:gd name="connsiteX823" fmla="*/ 3624562 w 7467600"/>
              <a:gd name="connsiteY823" fmla="*/ 367041 h 6858000"/>
              <a:gd name="connsiteX824" fmla="*/ 3489712 w 7467600"/>
              <a:gd name="connsiteY824" fmla="*/ 485386 h 6858000"/>
              <a:gd name="connsiteX825" fmla="*/ 3182994 w 7467600"/>
              <a:gd name="connsiteY825" fmla="*/ 828265 h 6858000"/>
              <a:gd name="connsiteX826" fmla="*/ 2892114 w 7467600"/>
              <a:gd name="connsiteY826" fmla="*/ 1172635 h 6858000"/>
              <a:gd name="connsiteX827" fmla="*/ 3021459 w 7467600"/>
              <a:gd name="connsiteY827" fmla="*/ 1035385 h 6858000"/>
              <a:gd name="connsiteX828" fmla="*/ 3153873 w 7467600"/>
              <a:gd name="connsiteY828" fmla="*/ 898971 h 6858000"/>
              <a:gd name="connsiteX829" fmla="*/ 3276511 w 7467600"/>
              <a:gd name="connsiteY829" fmla="*/ 786423 h 6858000"/>
              <a:gd name="connsiteX830" fmla="*/ 3584154 w 7467600"/>
              <a:gd name="connsiteY830" fmla="*/ 448218 h 6858000"/>
              <a:gd name="connsiteX831" fmla="*/ 3624562 w 7467600"/>
              <a:gd name="connsiteY831" fmla="*/ 367041 h 6858000"/>
              <a:gd name="connsiteX832" fmla="*/ 3766672 w 7467600"/>
              <a:gd name="connsiteY832" fmla="*/ 359429 h 6858000"/>
              <a:gd name="connsiteX833" fmla="*/ 3996338 w 7467600"/>
              <a:gd name="connsiteY833" fmla="*/ 968237 h 6858000"/>
              <a:gd name="connsiteX834" fmla="*/ 3766672 w 7467600"/>
              <a:gd name="connsiteY834" fmla="*/ 359429 h 6858000"/>
              <a:gd name="connsiteX835" fmla="*/ 5805386 w 7467600"/>
              <a:gd name="connsiteY835" fmla="*/ 239240 h 6858000"/>
              <a:gd name="connsiteX836" fmla="*/ 5736947 w 7467600"/>
              <a:gd name="connsiteY836" fmla="*/ 261367 h 6858000"/>
              <a:gd name="connsiteX837" fmla="*/ 5427012 w 7467600"/>
              <a:gd name="connsiteY837" fmla="*/ 311272 h 6858000"/>
              <a:gd name="connsiteX838" fmla="*/ 5147818 w 7467600"/>
              <a:gd name="connsiteY838" fmla="*/ 322112 h 6858000"/>
              <a:gd name="connsiteX839" fmla="*/ 5060854 w 7467600"/>
              <a:gd name="connsiteY839" fmla="*/ 311882 h 6858000"/>
              <a:gd name="connsiteX840" fmla="*/ 4945989 w 7467600"/>
              <a:gd name="connsiteY840" fmla="*/ 300516 h 6858000"/>
              <a:gd name="connsiteX841" fmla="*/ 5410479 w 7467600"/>
              <a:gd name="connsiteY841" fmla="*/ 348434 h 6858000"/>
              <a:gd name="connsiteX842" fmla="*/ 5805386 w 7467600"/>
              <a:gd name="connsiteY842" fmla="*/ 239240 h 6858000"/>
              <a:gd name="connsiteX843" fmla="*/ 5905192 w 7467600"/>
              <a:gd name="connsiteY843" fmla="*/ 163079 h 6858000"/>
              <a:gd name="connsiteX844" fmla="*/ 5865655 w 7467600"/>
              <a:gd name="connsiteY844" fmla="*/ 171901 h 6858000"/>
              <a:gd name="connsiteX845" fmla="*/ 5259740 w 7467600"/>
              <a:gd name="connsiteY845" fmla="*/ 257013 h 6858000"/>
              <a:gd name="connsiteX846" fmla="*/ 5208466 w 7467600"/>
              <a:gd name="connsiteY846" fmla="*/ 257550 h 6858000"/>
              <a:gd name="connsiteX847" fmla="*/ 4980204 w 7467600"/>
              <a:gd name="connsiteY847" fmla="*/ 271903 h 6858000"/>
              <a:gd name="connsiteX848" fmla="*/ 5068068 w 7467600"/>
              <a:gd name="connsiteY848" fmla="*/ 282244 h 6858000"/>
              <a:gd name="connsiteX849" fmla="*/ 5153231 w 7467600"/>
              <a:gd name="connsiteY849" fmla="*/ 292240 h 6858000"/>
              <a:gd name="connsiteX850" fmla="*/ 5426491 w 7467600"/>
              <a:gd name="connsiteY850" fmla="*/ 281128 h 6858000"/>
              <a:gd name="connsiteX851" fmla="*/ 5731212 w 7467600"/>
              <a:gd name="connsiteY851" fmla="*/ 231951 h 6858000"/>
              <a:gd name="connsiteX852" fmla="*/ 5905192 w 7467600"/>
              <a:gd name="connsiteY852" fmla="*/ 163079 h 6858000"/>
              <a:gd name="connsiteX853" fmla="*/ 5944437 w 7467600"/>
              <a:gd name="connsiteY853" fmla="*/ 113829 h 6858000"/>
              <a:gd name="connsiteX854" fmla="*/ 5825032 w 7467600"/>
              <a:gd name="connsiteY854" fmla="*/ 146405 h 6858000"/>
              <a:gd name="connsiteX855" fmla="*/ 4955599 w 7467600"/>
              <a:gd name="connsiteY855" fmla="*/ 247008 h 6858000"/>
              <a:gd name="connsiteX856" fmla="*/ 5210104 w 7467600"/>
              <a:gd name="connsiteY856" fmla="*/ 228123 h 6858000"/>
              <a:gd name="connsiteX857" fmla="*/ 5261015 w 7467600"/>
              <a:gd name="connsiteY857" fmla="*/ 227087 h 6858000"/>
              <a:gd name="connsiteX858" fmla="*/ 5861181 w 7467600"/>
              <a:gd name="connsiteY858" fmla="*/ 143093 h 6858000"/>
              <a:gd name="connsiteX859" fmla="*/ 5961252 w 7467600"/>
              <a:gd name="connsiteY859" fmla="*/ 114820 h 6858000"/>
              <a:gd name="connsiteX860" fmla="*/ 5944437 w 7467600"/>
              <a:gd name="connsiteY860" fmla="*/ 113829 h 6858000"/>
              <a:gd name="connsiteX861" fmla="*/ 3882765 w 7467600"/>
              <a:gd name="connsiteY861" fmla="*/ 0 h 6858000"/>
              <a:gd name="connsiteX862" fmla="*/ 3995099 w 7467600"/>
              <a:gd name="connsiteY862" fmla="*/ 0 h 6858000"/>
              <a:gd name="connsiteX863" fmla="*/ 4163818 w 7467600"/>
              <a:gd name="connsiteY863" fmla="*/ 234104 h 6858000"/>
              <a:gd name="connsiteX864" fmla="*/ 4172099 w 7467600"/>
              <a:gd name="connsiteY864" fmla="*/ 234207 h 6858000"/>
              <a:gd name="connsiteX865" fmla="*/ 4784282 w 7467600"/>
              <a:gd name="connsiteY865" fmla="*/ 276561 h 6858000"/>
              <a:gd name="connsiteX866" fmla="*/ 4801687 w 7467600"/>
              <a:gd name="connsiteY866" fmla="*/ 267764 h 6858000"/>
              <a:gd name="connsiteX867" fmla="*/ 6082788 w 7467600"/>
              <a:gd name="connsiteY867" fmla="*/ 64119 h 6858000"/>
              <a:gd name="connsiteX868" fmla="*/ 6099442 w 7467600"/>
              <a:gd name="connsiteY868" fmla="*/ 82568 h 6858000"/>
              <a:gd name="connsiteX869" fmla="*/ 4804137 w 7467600"/>
              <a:gd name="connsiteY869" fmla="*/ 320931 h 6858000"/>
              <a:gd name="connsiteX870" fmla="*/ 4227047 w 7467600"/>
              <a:gd name="connsiteY870" fmla="*/ 313415 h 6858000"/>
              <a:gd name="connsiteX871" fmla="*/ 4346041 w 7467600"/>
              <a:gd name="connsiteY871" fmla="*/ 456086 h 6858000"/>
              <a:gd name="connsiteX872" fmla="*/ 4870967 w 7467600"/>
              <a:gd name="connsiteY872" fmla="*/ 963061 h 6858000"/>
              <a:gd name="connsiteX873" fmla="*/ 4889647 w 7467600"/>
              <a:gd name="connsiteY873" fmla="*/ 957147 h 6858000"/>
              <a:gd name="connsiteX874" fmla="*/ 5422504 w 7467600"/>
              <a:gd name="connsiteY874" fmla="*/ 805191 h 6858000"/>
              <a:gd name="connsiteX875" fmla="*/ 6087656 w 7467600"/>
              <a:gd name="connsiteY875" fmla="*/ 826703 h 6858000"/>
              <a:gd name="connsiteX876" fmla="*/ 6058717 w 7467600"/>
              <a:gd name="connsiteY876" fmla="*/ 865992 h 6858000"/>
              <a:gd name="connsiteX877" fmla="*/ 4974153 w 7467600"/>
              <a:gd name="connsiteY877" fmla="*/ 1045456 h 6858000"/>
              <a:gd name="connsiteX878" fmla="*/ 5627835 w 7467600"/>
              <a:gd name="connsiteY878" fmla="*/ 1472077 h 6858000"/>
              <a:gd name="connsiteX879" fmla="*/ 5629817 w 7467600"/>
              <a:gd name="connsiteY879" fmla="*/ 1471412 h 6858000"/>
              <a:gd name="connsiteX880" fmla="*/ 5634124 w 7467600"/>
              <a:gd name="connsiteY880" fmla="*/ 1470572 h 6858000"/>
              <a:gd name="connsiteX881" fmla="*/ 5755832 w 7467600"/>
              <a:gd name="connsiteY881" fmla="*/ 1383886 h 6858000"/>
              <a:gd name="connsiteX882" fmla="*/ 6014186 w 7467600"/>
              <a:gd name="connsiteY882" fmla="*/ 1279799 h 6858000"/>
              <a:gd name="connsiteX883" fmla="*/ 6901619 w 7467600"/>
              <a:gd name="connsiteY883" fmla="*/ 1047874 h 6858000"/>
              <a:gd name="connsiteX884" fmla="*/ 6931566 w 7467600"/>
              <a:gd name="connsiteY884" fmla="*/ 1062034 h 6858000"/>
              <a:gd name="connsiteX885" fmla="*/ 5790982 w 7467600"/>
              <a:gd name="connsiteY885" fmla="*/ 1561380 h 6858000"/>
              <a:gd name="connsiteX886" fmla="*/ 6188971 w 7467600"/>
              <a:gd name="connsiteY886" fmla="*/ 1755168 h 6858000"/>
              <a:gd name="connsiteX887" fmla="*/ 6202446 w 7467600"/>
              <a:gd name="connsiteY887" fmla="*/ 1752268 h 6858000"/>
              <a:gd name="connsiteX888" fmla="*/ 7179560 w 7467600"/>
              <a:gd name="connsiteY888" fmla="*/ 1467551 h 6858000"/>
              <a:gd name="connsiteX889" fmla="*/ 7158730 w 7467600"/>
              <a:gd name="connsiteY889" fmla="*/ 1507835 h 6858000"/>
              <a:gd name="connsiteX890" fmla="*/ 6326959 w 7467600"/>
              <a:gd name="connsiteY890" fmla="*/ 1817686 h 6858000"/>
              <a:gd name="connsiteX891" fmla="*/ 6537433 w 7467600"/>
              <a:gd name="connsiteY891" fmla="*/ 1907790 h 6858000"/>
              <a:gd name="connsiteX892" fmla="*/ 6550221 w 7467600"/>
              <a:gd name="connsiteY892" fmla="*/ 1910729 h 6858000"/>
              <a:gd name="connsiteX893" fmla="*/ 6964438 w 7467600"/>
              <a:gd name="connsiteY893" fmla="*/ 2209505 h 6858000"/>
              <a:gd name="connsiteX894" fmla="*/ 7367862 w 7467600"/>
              <a:gd name="connsiteY894" fmla="*/ 2806833 h 6858000"/>
              <a:gd name="connsiteX895" fmla="*/ 7364329 w 7467600"/>
              <a:gd name="connsiteY895" fmla="*/ 2826907 h 6858000"/>
              <a:gd name="connsiteX896" fmla="*/ 7290545 w 7467600"/>
              <a:gd name="connsiteY896" fmla="*/ 2850663 h 6858000"/>
              <a:gd name="connsiteX897" fmla="*/ 6472036 w 7467600"/>
              <a:gd name="connsiteY897" fmla="*/ 1959003 h 6858000"/>
              <a:gd name="connsiteX898" fmla="*/ 5792897 w 7467600"/>
              <a:gd name="connsiteY898" fmla="*/ 1647747 h 6858000"/>
              <a:gd name="connsiteX899" fmla="*/ 5842751 w 7467600"/>
              <a:gd name="connsiteY899" fmla="*/ 1816112 h 6858000"/>
              <a:gd name="connsiteX900" fmla="*/ 5847424 w 7467600"/>
              <a:gd name="connsiteY900" fmla="*/ 1815776 h 6858000"/>
              <a:gd name="connsiteX901" fmla="*/ 6399821 w 7467600"/>
              <a:gd name="connsiteY901" fmla="*/ 2344799 h 6858000"/>
              <a:gd name="connsiteX902" fmla="*/ 6323232 w 7467600"/>
              <a:gd name="connsiteY902" fmla="*/ 2389634 h 6858000"/>
              <a:gd name="connsiteX903" fmla="*/ 5942958 w 7467600"/>
              <a:gd name="connsiteY903" fmla="*/ 2077708 h 6858000"/>
              <a:gd name="connsiteX904" fmla="*/ 5921559 w 7467600"/>
              <a:gd name="connsiteY904" fmla="*/ 2378596 h 6858000"/>
              <a:gd name="connsiteX905" fmla="*/ 5817651 w 7467600"/>
              <a:gd name="connsiteY905" fmla="*/ 3023919 h 6858000"/>
              <a:gd name="connsiteX906" fmla="*/ 5729634 w 7467600"/>
              <a:gd name="connsiteY906" fmla="*/ 3051849 h 6858000"/>
              <a:gd name="connsiteX907" fmla="*/ 5611018 w 7467600"/>
              <a:gd name="connsiteY907" fmla="*/ 2316769 h 6858000"/>
              <a:gd name="connsiteX908" fmla="*/ 5687608 w 7467600"/>
              <a:gd name="connsiteY908" fmla="*/ 2039972 h 6858000"/>
              <a:gd name="connsiteX909" fmla="*/ 5657554 w 7467600"/>
              <a:gd name="connsiteY909" fmla="*/ 1576445 h 6858000"/>
              <a:gd name="connsiteX910" fmla="*/ 5150475 w 7467600"/>
              <a:gd name="connsiteY910" fmla="*/ 1274012 h 6858000"/>
              <a:gd name="connsiteX911" fmla="*/ 5349142 w 7467600"/>
              <a:gd name="connsiteY911" fmla="*/ 2204405 h 6858000"/>
              <a:gd name="connsiteX912" fmla="*/ 5262214 w 7467600"/>
              <a:gd name="connsiteY912" fmla="*/ 2233836 h 6858000"/>
              <a:gd name="connsiteX913" fmla="*/ 4981539 w 7467600"/>
              <a:gd name="connsiteY913" fmla="*/ 1542201 h 6858000"/>
              <a:gd name="connsiteX914" fmla="*/ 4958461 w 7467600"/>
              <a:gd name="connsiteY914" fmla="*/ 1136957 h 6858000"/>
              <a:gd name="connsiteX915" fmla="*/ 4655015 w 7467600"/>
              <a:gd name="connsiteY915" fmla="*/ 891426 h 6858000"/>
              <a:gd name="connsiteX916" fmla="*/ 4348002 w 7467600"/>
              <a:gd name="connsiteY916" fmla="*/ 2205895 h 6858000"/>
              <a:gd name="connsiteX917" fmla="*/ 4262250 w 7467600"/>
              <a:gd name="connsiteY917" fmla="*/ 2219972 h 6858000"/>
              <a:gd name="connsiteX918" fmla="*/ 4550611 w 7467600"/>
              <a:gd name="connsiteY918" fmla="*/ 817540 h 6858000"/>
              <a:gd name="connsiteX919" fmla="*/ 4564418 w 7467600"/>
              <a:gd name="connsiteY919" fmla="*/ 808293 h 6858000"/>
              <a:gd name="connsiteX920" fmla="*/ 4266388 w 7467600"/>
              <a:gd name="connsiteY920" fmla="*/ 500083 h 6858000"/>
              <a:gd name="connsiteX921" fmla="*/ 4032842 w 7467600"/>
              <a:gd name="connsiteY921" fmla="*/ 211809 h 6858000"/>
              <a:gd name="connsiteX922" fmla="*/ 3882765 w 7467600"/>
              <a:gd name="connsiteY922" fmla="*/ 0 h 6858000"/>
              <a:gd name="connsiteX923" fmla="*/ 3721337 w 7467600"/>
              <a:gd name="connsiteY923" fmla="*/ 0 h 6858000"/>
              <a:gd name="connsiteX924" fmla="*/ 3797544 w 7467600"/>
              <a:gd name="connsiteY924" fmla="*/ 0 h 6858000"/>
              <a:gd name="connsiteX925" fmla="*/ 3775734 w 7467600"/>
              <a:gd name="connsiteY925" fmla="*/ 95131 h 6858000"/>
              <a:gd name="connsiteX926" fmla="*/ 3724807 w 7467600"/>
              <a:gd name="connsiteY926" fmla="*/ 272257 h 6858000"/>
              <a:gd name="connsiteX927" fmla="*/ 3726844 w 7467600"/>
              <a:gd name="connsiteY927" fmla="*/ 282988 h 6858000"/>
              <a:gd name="connsiteX928" fmla="*/ 3742664 w 7467600"/>
              <a:gd name="connsiteY928" fmla="*/ 279918 h 6858000"/>
              <a:gd name="connsiteX929" fmla="*/ 4103910 w 7467600"/>
              <a:gd name="connsiteY929" fmla="*/ 1161917 h 6858000"/>
              <a:gd name="connsiteX930" fmla="*/ 4020269 w 7467600"/>
              <a:gd name="connsiteY930" fmla="*/ 1200406 h 6858000"/>
              <a:gd name="connsiteX931" fmla="*/ 3674882 w 7467600"/>
              <a:gd name="connsiteY931" fmla="*/ 488524 h 6858000"/>
              <a:gd name="connsiteX932" fmla="*/ 3132682 w 7467600"/>
              <a:gd name="connsiteY932" fmla="*/ 1072284 h 6858000"/>
              <a:gd name="connsiteX933" fmla="*/ 2716346 w 7467600"/>
              <a:gd name="connsiteY933" fmla="*/ 1276376 h 6858000"/>
              <a:gd name="connsiteX934" fmla="*/ 2716772 w 7467600"/>
              <a:gd name="connsiteY934" fmla="*/ 1255462 h 6858000"/>
              <a:gd name="connsiteX935" fmla="*/ 3471096 w 7467600"/>
              <a:gd name="connsiteY935" fmla="*/ 437072 h 6858000"/>
              <a:gd name="connsiteX936" fmla="*/ 3639057 w 7467600"/>
              <a:gd name="connsiteY936" fmla="*/ 286334 h 6858000"/>
              <a:gd name="connsiteX937" fmla="*/ 3640309 w 7467600"/>
              <a:gd name="connsiteY937" fmla="*/ 284664 h 6858000"/>
              <a:gd name="connsiteX938" fmla="*/ 3646022 w 7467600"/>
              <a:gd name="connsiteY938" fmla="*/ 276711 h 6858000"/>
              <a:gd name="connsiteX939" fmla="*/ 3707943 w 7467600"/>
              <a:gd name="connsiteY939" fmla="*/ 65958 h 6858000"/>
              <a:gd name="connsiteX940" fmla="*/ 3721337 w 7467600"/>
              <a:gd name="connsiteY940" fmla="*/ 0 h 6858000"/>
              <a:gd name="connsiteX941" fmla="*/ 2867960 w 7467600"/>
              <a:gd name="connsiteY941" fmla="*/ 0 h 6858000"/>
              <a:gd name="connsiteX942" fmla="*/ 2926351 w 7467600"/>
              <a:gd name="connsiteY942" fmla="*/ 0 h 6858000"/>
              <a:gd name="connsiteX943" fmla="*/ 2902823 w 7467600"/>
              <a:gd name="connsiteY943" fmla="*/ 262929 h 6858000"/>
              <a:gd name="connsiteX944" fmla="*/ 2940663 w 7467600"/>
              <a:gd name="connsiteY944" fmla="*/ 140884 h 6858000"/>
              <a:gd name="connsiteX945" fmla="*/ 2947039 w 7467600"/>
              <a:gd name="connsiteY945" fmla="*/ 122524 h 6858000"/>
              <a:gd name="connsiteX946" fmla="*/ 2984316 w 7467600"/>
              <a:gd name="connsiteY946" fmla="*/ 0 h 6858000"/>
              <a:gd name="connsiteX947" fmla="*/ 3016114 w 7467600"/>
              <a:gd name="connsiteY947" fmla="*/ 0 h 6858000"/>
              <a:gd name="connsiteX948" fmla="*/ 2979949 w 7467600"/>
              <a:gd name="connsiteY948" fmla="*/ 119274 h 6858000"/>
              <a:gd name="connsiteX949" fmla="*/ 3023879 w 7467600"/>
              <a:gd name="connsiteY949" fmla="*/ 0 h 6858000"/>
              <a:gd name="connsiteX950" fmla="*/ 3105400 w 7467600"/>
              <a:gd name="connsiteY950" fmla="*/ 0 h 6858000"/>
              <a:gd name="connsiteX951" fmla="*/ 3094669 w 7467600"/>
              <a:gd name="connsiteY951" fmla="*/ 30308 h 6858000"/>
              <a:gd name="connsiteX952" fmla="*/ 2901945 w 7467600"/>
              <a:gd name="connsiteY952" fmla="*/ 466538 h 6858000"/>
              <a:gd name="connsiteX953" fmla="*/ 2815209 w 7467600"/>
              <a:gd name="connsiteY953" fmla="*/ 497361 h 6858000"/>
              <a:gd name="connsiteX954" fmla="*/ 2844845 w 7467600"/>
              <a:gd name="connsiteY954" fmla="*/ 127638 h 6858000"/>
              <a:gd name="connsiteX955" fmla="*/ 2867960 w 7467600"/>
              <a:gd name="connsiteY955" fmla="*/ 0 h 6858000"/>
              <a:gd name="connsiteX956" fmla="*/ 1057230 w 7467600"/>
              <a:gd name="connsiteY956" fmla="*/ 0 h 6858000"/>
              <a:gd name="connsiteX957" fmla="*/ 1111003 w 7467600"/>
              <a:gd name="connsiteY957" fmla="*/ 0 h 6858000"/>
              <a:gd name="connsiteX958" fmla="*/ 1125553 w 7467600"/>
              <a:gd name="connsiteY958" fmla="*/ 52588 h 6858000"/>
              <a:gd name="connsiteX959" fmla="*/ 1304276 w 7467600"/>
              <a:gd name="connsiteY959" fmla="*/ 476275 h 6858000"/>
              <a:gd name="connsiteX960" fmla="*/ 1492066 w 7467600"/>
              <a:gd name="connsiteY960" fmla="*/ 886333 h 6858000"/>
              <a:gd name="connsiteX961" fmla="*/ 1423698 w 7467600"/>
              <a:gd name="connsiteY961" fmla="*/ 710817 h 6858000"/>
              <a:gd name="connsiteX962" fmla="*/ 1357609 w 7467600"/>
              <a:gd name="connsiteY962" fmla="*/ 532892 h 6858000"/>
              <a:gd name="connsiteX963" fmla="*/ 1309550 w 7467600"/>
              <a:gd name="connsiteY963" fmla="*/ 374031 h 6858000"/>
              <a:gd name="connsiteX964" fmla="*/ 1193673 w 7467600"/>
              <a:gd name="connsiteY964" fmla="*/ 49533 h 6858000"/>
              <a:gd name="connsiteX965" fmla="*/ 1164391 w 7467600"/>
              <a:gd name="connsiteY965" fmla="*/ 0 h 6858000"/>
              <a:gd name="connsiteX966" fmla="*/ 1200666 w 7467600"/>
              <a:gd name="connsiteY966" fmla="*/ 0 h 6858000"/>
              <a:gd name="connsiteX967" fmla="*/ 1223408 w 7467600"/>
              <a:gd name="connsiteY967" fmla="*/ 38996 h 6858000"/>
              <a:gd name="connsiteX968" fmla="*/ 1339635 w 7467600"/>
              <a:gd name="connsiteY968" fmla="*/ 365517 h 6858000"/>
              <a:gd name="connsiteX969" fmla="*/ 1387469 w 7467600"/>
              <a:gd name="connsiteY969" fmla="*/ 523079 h 6858000"/>
              <a:gd name="connsiteX970" fmla="*/ 1452685 w 7467600"/>
              <a:gd name="connsiteY970" fmla="*/ 699806 h 6858000"/>
              <a:gd name="connsiteX971" fmla="*/ 1492092 w 7467600"/>
              <a:gd name="connsiteY971" fmla="*/ 800424 h 6858000"/>
              <a:gd name="connsiteX972" fmla="*/ 1455302 w 7467600"/>
              <a:gd name="connsiteY972" fmla="*/ 632913 h 6858000"/>
              <a:gd name="connsiteX973" fmla="*/ 1222336 w 7467600"/>
              <a:gd name="connsiteY973" fmla="*/ 9480 h 6858000"/>
              <a:gd name="connsiteX974" fmla="*/ 1214634 w 7467600"/>
              <a:gd name="connsiteY974" fmla="*/ 0 h 6858000"/>
              <a:gd name="connsiteX975" fmla="*/ 1289827 w 7467600"/>
              <a:gd name="connsiteY975" fmla="*/ 0 h 6858000"/>
              <a:gd name="connsiteX976" fmla="*/ 1321076 w 7467600"/>
              <a:gd name="connsiteY976" fmla="*/ 59722 h 6858000"/>
              <a:gd name="connsiteX977" fmla="*/ 1512579 w 7467600"/>
              <a:gd name="connsiteY977" fmla="*/ 626441 h 6858000"/>
              <a:gd name="connsiteX978" fmla="*/ 1506076 w 7467600"/>
              <a:gd name="connsiteY978" fmla="*/ 1089289 h 6858000"/>
              <a:gd name="connsiteX979" fmla="*/ 1486346 w 7467600"/>
              <a:gd name="connsiteY979" fmla="*/ 1079919 h 6858000"/>
              <a:gd name="connsiteX980" fmla="*/ 1070511 w 7467600"/>
              <a:gd name="connsiteY980" fmla="*/ 48609 h 6858000"/>
              <a:gd name="connsiteX981" fmla="*/ 1057230 w 7467600"/>
              <a:gd name="connsiteY981" fmla="*/ 0 h 6858000"/>
              <a:gd name="connsiteX982" fmla="*/ 43151 w 7467600"/>
              <a:gd name="connsiteY982" fmla="*/ 0 h 6858000"/>
              <a:gd name="connsiteX983" fmla="*/ 95283 w 7467600"/>
              <a:gd name="connsiteY983" fmla="*/ 0 h 6858000"/>
              <a:gd name="connsiteX984" fmla="*/ 300708 w 7467600"/>
              <a:gd name="connsiteY984" fmla="*/ 154571 h 6858000"/>
              <a:gd name="connsiteX985" fmla="*/ 530414 w 7467600"/>
              <a:gd name="connsiteY985" fmla="*/ 354673 h 6858000"/>
              <a:gd name="connsiteX986" fmla="*/ 333785 w 7467600"/>
              <a:gd name="connsiteY986" fmla="*/ 161564 h 6858000"/>
              <a:gd name="connsiteX987" fmla="*/ 147005 w 7467600"/>
              <a:gd name="connsiteY987" fmla="*/ 0 h 6858000"/>
              <a:gd name="connsiteX988" fmla="*/ 272509 w 7467600"/>
              <a:gd name="connsiteY988" fmla="*/ 0 h 6858000"/>
              <a:gd name="connsiteX989" fmla="*/ 326276 w 7467600"/>
              <a:gd name="connsiteY989" fmla="*/ 45847 h 6858000"/>
              <a:gd name="connsiteX990" fmla="*/ 823759 w 7467600"/>
              <a:gd name="connsiteY990" fmla="*/ 574145 h 6858000"/>
              <a:gd name="connsiteX991" fmla="*/ 811254 w 7467600"/>
              <a:gd name="connsiteY991" fmla="*/ 665546 h 6858000"/>
              <a:gd name="connsiteX992" fmla="*/ 154042 w 7467600"/>
              <a:gd name="connsiteY992" fmla="*/ 261522 h 6858000"/>
              <a:gd name="connsiteX993" fmla="*/ 13550 w 7467600"/>
              <a:gd name="connsiteY993" fmla="*/ 158423 h 6858000"/>
              <a:gd name="connsiteX994" fmla="*/ 0 w 7467600"/>
              <a:gd name="connsiteY994" fmla="*/ 146618 h 6858000"/>
              <a:gd name="connsiteX995" fmla="*/ 0 w 7467600"/>
              <a:gd name="connsiteY995" fmla="*/ 59161 h 6858000"/>
              <a:gd name="connsiteX996" fmla="*/ 45427 w 7467600"/>
              <a:gd name="connsiteY996" fmla="*/ 101078 h 6858000"/>
              <a:gd name="connsiteX997" fmla="*/ 630103 w 7467600"/>
              <a:gd name="connsiteY997" fmla="*/ 485885 h 6858000"/>
              <a:gd name="connsiteX998" fmla="*/ 532040 w 7467600"/>
              <a:gd name="connsiteY998" fmla="*/ 399359 h 6858000"/>
              <a:gd name="connsiteX999" fmla="*/ 517618 w 7467600"/>
              <a:gd name="connsiteY999" fmla="*/ 385726 h 6858000"/>
              <a:gd name="connsiteX1000" fmla="*/ 285074 w 7467600"/>
              <a:gd name="connsiteY1000" fmla="*/ 182755 h 6858000"/>
              <a:gd name="connsiteX1001" fmla="*/ 43151 w 7467600"/>
              <a:gd name="connsiteY100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27410 w 7467600"/>
              <a:gd name="connsiteY166" fmla="*/ 4716164 h 6858000"/>
              <a:gd name="connsiteX167" fmla="*/ 1997014 w 7467600"/>
              <a:gd name="connsiteY167" fmla="*/ 4698007 h 6858000"/>
              <a:gd name="connsiteX168" fmla="*/ 2005458 w 7467600"/>
              <a:gd name="connsiteY168" fmla="*/ 4699540 h 6858000"/>
              <a:gd name="connsiteX169" fmla="*/ 2657186 w 7467600"/>
              <a:gd name="connsiteY169" fmla="*/ 4901687 h 6858000"/>
              <a:gd name="connsiteX170" fmla="*/ 2826662 w 7467600"/>
              <a:gd name="connsiteY170" fmla="*/ 4970362 h 6858000"/>
              <a:gd name="connsiteX171" fmla="*/ 2876100 w 7467600"/>
              <a:gd name="connsiteY171" fmla="*/ 4995397 h 6858000"/>
              <a:gd name="connsiteX172" fmla="*/ 3042600 w 7467600"/>
              <a:gd name="connsiteY172" fmla="*/ 5059532 h 6858000"/>
              <a:gd name="connsiteX173" fmla="*/ 1997014 w 7467600"/>
              <a:gd name="connsiteY173" fmla="*/ 4698007 h 6858000"/>
              <a:gd name="connsiteX174" fmla="*/ 2305292 w 7467600"/>
              <a:gd name="connsiteY174" fmla="*/ 4219492 h 6858000"/>
              <a:gd name="connsiteX175" fmla="*/ 3360922 w 7467600"/>
              <a:gd name="connsiteY175" fmla="*/ 4529373 h 6858000"/>
              <a:gd name="connsiteX176" fmla="*/ 3492420 w 7467600"/>
              <a:gd name="connsiteY176" fmla="*/ 4510145 h 6858000"/>
              <a:gd name="connsiteX177" fmla="*/ 3364086 w 7467600"/>
              <a:gd name="connsiteY177" fmla="*/ 4480340 h 6858000"/>
              <a:gd name="connsiteX178" fmla="*/ 3225818 w 7467600"/>
              <a:gd name="connsiteY178" fmla="*/ 4411822 h 6858000"/>
              <a:gd name="connsiteX179" fmla="*/ 3129696 w 7467600"/>
              <a:gd name="connsiteY179" fmla="*/ 4360704 h 6858000"/>
              <a:gd name="connsiteX180" fmla="*/ 2814545 w 7467600"/>
              <a:gd name="connsiteY180" fmla="*/ 4282955 h 6858000"/>
              <a:gd name="connsiteX181" fmla="*/ 2305292 w 7467600"/>
              <a:gd name="connsiteY181" fmla="*/ 4219492 h 6858000"/>
              <a:gd name="connsiteX182" fmla="*/ 2626982 w 7467600"/>
              <a:gd name="connsiteY182" fmla="*/ 4206450 h 6858000"/>
              <a:gd name="connsiteX183" fmla="*/ 2490617 w 7467600"/>
              <a:gd name="connsiteY183" fmla="*/ 4206951 h 6858000"/>
              <a:gd name="connsiteX184" fmla="*/ 2819869 w 7467600"/>
              <a:gd name="connsiteY184" fmla="*/ 4252936 h 6858000"/>
              <a:gd name="connsiteX185" fmla="*/ 3143018 w 7467600"/>
              <a:gd name="connsiteY185" fmla="*/ 4332698 h 6858000"/>
              <a:gd name="connsiteX186" fmla="*/ 3241520 w 7467600"/>
              <a:gd name="connsiteY186" fmla="*/ 4385112 h 6858000"/>
              <a:gd name="connsiteX187" fmla="*/ 3374575 w 7467600"/>
              <a:gd name="connsiteY187" fmla="*/ 4451517 h 6858000"/>
              <a:gd name="connsiteX188" fmla="*/ 3505221 w 7467600"/>
              <a:gd name="connsiteY188" fmla="*/ 4480757 h 6858000"/>
              <a:gd name="connsiteX189" fmla="*/ 2626982 w 7467600"/>
              <a:gd name="connsiteY189" fmla="*/ 4206450 h 6858000"/>
              <a:gd name="connsiteX190" fmla="*/ 1310106 w 7467600"/>
              <a:gd name="connsiteY190" fmla="*/ 3943217 h 6858000"/>
              <a:gd name="connsiteX191" fmla="*/ 854994 w 7467600"/>
              <a:gd name="connsiteY191" fmla="*/ 4399136 h 6858000"/>
              <a:gd name="connsiteX192" fmla="*/ 742462 w 7467600"/>
              <a:gd name="connsiteY192" fmla="*/ 4594648 h 6858000"/>
              <a:gd name="connsiteX193" fmla="*/ 820602 w 7467600"/>
              <a:gd name="connsiteY193" fmla="*/ 4485915 h 6858000"/>
              <a:gd name="connsiteX194" fmla="*/ 878295 w 7467600"/>
              <a:gd name="connsiteY194" fmla="*/ 4403594 h 6858000"/>
              <a:gd name="connsiteX195" fmla="*/ 1240607 w 7467600"/>
              <a:gd name="connsiteY195" fmla="*/ 4010401 h 6858000"/>
              <a:gd name="connsiteX196" fmla="*/ 1310106 w 7467600"/>
              <a:gd name="connsiteY196" fmla="*/ 3943217 h 6858000"/>
              <a:gd name="connsiteX197" fmla="*/ 1423113 w 7467600"/>
              <a:gd name="connsiteY197" fmla="*/ 3874565 h 6858000"/>
              <a:gd name="connsiteX198" fmla="*/ 1260565 w 7467600"/>
              <a:gd name="connsiteY198" fmla="*/ 4031982 h 6858000"/>
              <a:gd name="connsiteX199" fmla="*/ 901900 w 7467600"/>
              <a:gd name="connsiteY199" fmla="*/ 4421236 h 6858000"/>
              <a:gd name="connsiteX200" fmla="*/ 845044 w 7467600"/>
              <a:gd name="connsiteY200" fmla="*/ 4502436 h 6858000"/>
              <a:gd name="connsiteX201" fmla="*/ 685926 w 7467600"/>
              <a:gd name="connsiteY201" fmla="*/ 4703069 h 6858000"/>
              <a:gd name="connsiteX202" fmla="*/ 684248 w 7467600"/>
              <a:gd name="connsiteY202" fmla="*/ 4706721 h 6858000"/>
              <a:gd name="connsiteX203" fmla="*/ 1423113 w 7467600"/>
              <a:gd name="connsiteY203" fmla="*/ 3874565 h 6858000"/>
              <a:gd name="connsiteX204" fmla="*/ 3316479 w 7467600"/>
              <a:gd name="connsiteY204" fmla="*/ 3872136 h 6858000"/>
              <a:gd name="connsiteX205" fmla="*/ 3546806 w 7467600"/>
              <a:gd name="connsiteY205" fmla="*/ 4356139 h 6858000"/>
              <a:gd name="connsiteX206" fmla="*/ 3364433 w 7467600"/>
              <a:gd name="connsiteY206" fmla="*/ 3953121 h 6858000"/>
              <a:gd name="connsiteX207" fmla="*/ 3316479 w 7467600"/>
              <a:gd name="connsiteY207" fmla="*/ 3872136 h 6858000"/>
              <a:gd name="connsiteX208" fmla="*/ 3291335 w 7467600"/>
              <a:gd name="connsiteY208" fmla="*/ 3767420 h 6858000"/>
              <a:gd name="connsiteX209" fmla="*/ 3390805 w 7467600"/>
              <a:gd name="connsiteY209" fmla="*/ 3937163 h 6858000"/>
              <a:gd name="connsiteX210" fmla="*/ 3579062 w 7467600"/>
              <a:gd name="connsiteY210" fmla="*/ 4359040 h 6858000"/>
              <a:gd name="connsiteX211" fmla="*/ 3467355 w 7467600"/>
              <a:gd name="connsiteY211" fmla="*/ 3988130 h 6858000"/>
              <a:gd name="connsiteX212" fmla="*/ 3310753 w 7467600"/>
              <a:gd name="connsiteY212" fmla="*/ 3787140 h 6858000"/>
              <a:gd name="connsiteX213" fmla="*/ 3291335 w 7467600"/>
              <a:gd name="connsiteY213" fmla="*/ 3767420 h 6858000"/>
              <a:gd name="connsiteX214" fmla="*/ 1635889 w 7467600"/>
              <a:gd name="connsiteY214" fmla="*/ 3709494 h 6858000"/>
              <a:gd name="connsiteX215" fmla="*/ 1634800 w 7467600"/>
              <a:gd name="connsiteY215" fmla="*/ 3731111 h 6858000"/>
              <a:gd name="connsiteX216" fmla="*/ 1635889 w 7467600"/>
              <a:gd name="connsiteY216" fmla="*/ 3709494 h 6858000"/>
              <a:gd name="connsiteX217" fmla="*/ 1510397 w 7467600"/>
              <a:gd name="connsiteY217" fmla="*/ 3684705 h 6858000"/>
              <a:gd name="connsiteX218" fmla="*/ 1146550 w 7467600"/>
              <a:gd name="connsiteY218" fmla="*/ 3802012 h 6858000"/>
              <a:gd name="connsiteX219" fmla="*/ 698834 w 7467600"/>
              <a:gd name="connsiteY219" fmla="*/ 3952272 h 6858000"/>
              <a:gd name="connsiteX220" fmla="*/ 34256 w 7467600"/>
              <a:gd name="connsiteY220" fmla="*/ 4347603 h 6858000"/>
              <a:gd name="connsiteX221" fmla="*/ 527241 w 7467600"/>
              <a:gd name="connsiteY221" fmla="*/ 4065078 h 6858000"/>
              <a:gd name="connsiteX222" fmla="*/ 1510397 w 7467600"/>
              <a:gd name="connsiteY222" fmla="*/ 3684705 h 6858000"/>
              <a:gd name="connsiteX223" fmla="*/ 1313114 w 7467600"/>
              <a:gd name="connsiteY223" fmla="*/ 3655216 h 6858000"/>
              <a:gd name="connsiteX224" fmla="*/ 1109304 w 7467600"/>
              <a:gd name="connsiteY224" fmla="*/ 3669030 h 6858000"/>
              <a:gd name="connsiteX225" fmla="*/ 8129 w 7467600"/>
              <a:gd name="connsiteY225" fmla="*/ 4330519 h 6858000"/>
              <a:gd name="connsiteX226" fmla="*/ 687572 w 7467600"/>
              <a:gd name="connsiteY226" fmla="*/ 3925629 h 6858000"/>
              <a:gd name="connsiteX227" fmla="*/ 1138365 w 7467600"/>
              <a:gd name="connsiteY227" fmla="*/ 3774515 h 6858000"/>
              <a:gd name="connsiteX228" fmla="*/ 1505579 w 7467600"/>
              <a:gd name="connsiteY228" fmla="*/ 3655526 h 6858000"/>
              <a:gd name="connsiteX229" fmla="*/ 1313114 w 7467600"/>
              <a:gd name="connsiteY229" fmla="*/ 3655216 h 6858000"/>
              <a:gd name="connsiteX230" fmla="*/ 3655073 w 7467600"/>
              <a:gd name="connsiteY230" fmla="*/ 3650884 h 6858000"/>
              <a:gd name="connsiteX231" fmla="*/ 3989938 w 7467600"/>
              <a:gd name="connsiteY231" fmla="*/ 3991685 h 6858000"/>
              <a:gd name="connsiteX232" fmla="*/ 4393907 w 7467600"/>
              <a:gd name="connsiteY232" fmla="*/ 4261258 h 6858000"/>
              <a:gd name="connsiteX233" fmla="*/ 4648051 w 7467600"/>
              <a:gd name="connsiteY233" fmla="*/ 4374051 h 6858000"/>
              <a:gd name="connsiteX234" fmla="*/ 4383389 w 7467600"/>
              <a:gd name="connsiteY234" fmla="*/ 4184369 h 6858000"/>
              <a:gd name="connsiteX235" fmla="*/ 4165508 w 7467600"/>
              <a:gd name="connsiteY235" fmla="*/ 4035196 h 6858000"/>
              <a:gd name="connsiteX236" fmla="*/ 4068162 w 7467600"/>
              <a:gd name="connsiteY236" fmla="*/ 3953394 h 6858000"/>
              <a:gd name="connsiteX237" fmla="*/ 3981416 w 7467600"/>
              <a:gd name="connsiteY237" fmla="*/ 3880482 h 6858000"/>
              <a:gd name="connsiteX238" fmla="*/ 3800147 w 7467600"/>
              <a:gd name="connsiteY238" fmla="*/ 3749872 h 6858000"/>
              <a:gd name="connsiteX239" fmla="*/ 3655073 w 7467600"/>
              <a:gd name="connsiteY239" fmla="*/ 3650884 h 6858000"/>
              <a:gd name="connsiteX240" fmla="*/ 3670252 w 7467600"/>
              <a:gd name="connsiteY240" fmla="*/ 3622798 h 6858000"/>
              <a:gd name="connsiteX241" fmla="*/ 3817258 w 7467600"/>
              <a:gd name="connsiteY241" fmla="*/ 3723577 h 6858000"/>
              <a:gd name="connsiteX242" fmla="*/ 4000461 w 7467600"/>
              <a:gd name="connsiteY242" fmla="*/ 3855966 h 6858000"/>
              <a:gd name="connsiteX243" fmla="*/ 4088180 w 7467600"/>
              <a:gd name="connsiteY243" fmla="*/ 3929774 h 6858000"/>
              <a:gd name="connsiteX244" fmla="*/ 4184555 w 7467600"/>
              <a:gd name="connsiteY244" fmla="*/ 4010683 h 6858000"/>
              <a:gd name="connsiteX245" fmla="*/ 4399563 w 7467600"/>
              <a:gd name="connsiteY245" fmla="*/ 4158106 h 6858000"/>
              <a:gd name="connsiteX246" fmla="*/ 4684469 w 7467600"/>
              <a:gd name="connsiteY246" fmla="*/ 4364680 h 6858000"/>
              <a:gd name="connsiteX247" fmla="*/ 4690271 w 7467600"/>
              <a:gd name="connsiteY247" fmla="*/ 4370034 h 6858000"/>
              <a:gd name="connsiteX248" fmla="*/ 4136093 w 7467600"/>
              <a:gd name="connsiteY248" fmla="*/ 3858466 h 6858000"/>
              <a:gd name="connsiteX249" fmla="*/ 3670252 w 7467600"/>
              <a:gd name="connsiteY249" fmla="*/ 3622798 h 6858000"/>
              <a:gd name="connsiteX250" fmla="*/ 4440129 w 7467600"/>
              <a:gd name="connsiteY250" fmla="*/ 3448571 h 6858000"/>
              <a:gd name="connsiteX251" fmla="*/ 4856525 w 7467600"/>
              <a:gd name="connsiteY251" fmla="*/ 3915351 h 6858000"/>
              <a:gd name="connsiteX252" fmla="*/ 5059055 w 7467600"/>
              <a:gd name="connsiteY252" fmla="*/ 4108918 h 6858000"/>
              <a:gd name="connsiteX253" fmla="*/ 5290070 w 7467600"/>
              <a:gd name="connsiteY253" fmla="*/ 4263619 h 6858000"/>
              <a:gd name="connsiteX254" fmla="*/ 4834991 w 7467600"/>
              <a:gd name="connsiteY254" fmla="*/ 3830985 h 6858000"/>
              <a:gd name="connsiteX255" fmla="*/ 4440129 w 7467600"/>
              <a:gd name="connsiteY255" fmla="*/ 3448571 h 6858000"/>
              <a:gd name="connsiteX256" fmla="*/ 4441737 w 7467600"/>
              <a:gd name="connsiteY256" fmla="*/ 3399734 h 6858000"/>
              <a:gd name="connsiteX257" fmla="*/ 4431236 w 7467600"/>
              <a:gd name="connsiteY257" fmla="*/ 3400954 h 6858000"/>
              <a:gd name="connsiteX258" fmla="*/ 4557150 w 7467600"/>
              <a:gd name="connsiteY258" fmla="*/ 3510023 h 6858000"/>
              <a:gd name="connsiteX259" fmla="*/ 4856936 w 7467600"/>
              <a:gd name="connsiteY259" fmla="*/ 3809146 h 6858000"/>
              <a:gd name="connsiteX260" fmla="*/ 5111996 w 7467600"/>
              <a:gd name="connsiteY260" fmla="*/ 4065759 h 6858000"/>
              <a:gd name="connsiteX261" fmla="*/ 5388878 w 7467600"/>
              <a:gd name="connsiteY261" fmla="*/ 4300185 h 6858000"/>
              <a:gd name="connsiteX262" fmla="*/ 5425556 w 7467600"/>
              <a:gd name="connsiteY262" fmla="*/ 4308967 h 6858000"/>
              <a:gd name="connsiteX263" fmla="*/ 4943646 w 7467600"/>
              <a:gd name="connsiteY263" fmla="*/ 3822916 h 6858000"/>
              <a:gd name="connsiteX264" fmla="*/ 4594837 w 7467600"/>
              <a:gd name="connsiteY264" fmla="*/ 3532274 h 6858000"/>
              <a:gd name="connsiteX265" fmla="*/ 4441737 w 7467600"/>
              <a:gd name="connsiteY265" fmla="*/ 3399734 h 6858000"/>
              <a:gd name="connsiteX266" fmla="*/ 5425834 w 7467600"/>
              <a:gd name="connsiteY266" fmla="*/ 3162785 h 6858000"/>
              <a:gd name="connsiteX267" fmla="*/ 5401644 w 7467600"/>
              <a:gd name="connsiteY267" fmla="*/ 3617847 h 6858000"/>
              <a:gd name="connsiteX268" fmla="*/ 5467256 w 7467600"/>
              <a:gd name="connsiteY268" fmla="*/ 4175494 h 6858000"/>
              <a:gd name="connsiteX269" fmla="*/ 5448069 w 7467600"/>
              <a:gd name="connsiteY269" fmla="*/ 3567554 h 6858000"/>
              <a:gd name="connsiteX270" fmla="*/ 5425834 w 7467600"/>
              <a:gd name="connsiteY270" fmla="*/ 3162785 h 6858000"/>
              <a:gd name="connsiteX271" fmla="*/ 1318687 w 7467600"/>
              <a:gd name="connsiteY271" fmla="*/ 3113840 h 6858000"/>
              <a:gd name="connsiteX272" fmla="*/ 1066793 w 7467600"/>
              <a:gd name="connsiteY272" fmla="*/ 3212171 h 6858000"/>
              <a:gd name="connsiteX273" fmla="*/ 993319 w 7467600"/>
              <a:gd name="connsiteY273" fmla="*/ 3247648 h 6858000"/>
              <a:gd name="connsiteX274" fmla="*/ 853081 w 7467600"/>
              <a:gd name="connsiteY274" fmla="*/ 3312410 h 6858000"/>
              <a:gd name="connsiteX275" fmla="*/ 805957 w 7467600"/>
              <a:gd name="connsiteY275" fmla="*/ 3330443 h 6858000"/>
              <a:gd name="connsiteX276" fmla="*/ 1318687 w 7467600"/>
              <a:gd name="connsiteY276" fmla="*/ 3113840 h 6858000"/>
              <a:gd name="connsiteX277" fmla="*/ 5453702 w 7467600"/>
              <a:gd name="connsiteY277" fmla="*/ 3090882 h 6858000"/>
              <a:gd name="connsiteX278" fmla="*/ 5480135 w 7467600"/>
              <a:gd name="connsiteY278" fmla="*/ 3565802 h 6858000"/>
              <a:gd name="connsiteX279" fmla="*/ 5499023 w 7467600"/>
              <a:gd name="connsiteY279" fmla="*/ 4166310 h 6858000"/>
              <a:gd name="connsiteX280" fmla="*/ 5547022 w 7467600"/>
              <a:gd name="connsiteY280" fmla="*/ 3607838 h 6858000"/>
              <a:gd name="connsiteX281" fmla="*/ 5515964 w 7467600"/>
              <a:gd name="connsiteY281" fmla="*/ 3378541 h 6858000"/>
              <a:gd name="connsiteX282" fmla="*/ 5453702 w 7467600"/>
              <a:gd name="connsiteY282" fmla="*/ 3090882 h 6858000"/>
              <a:gd name="connsiteX283" fmla="*/ 1238695 w 7467600"/>
              <a:gd name="connsiteY283" fmla="*/ 3076820 h 6858000"/>
              <a:gd name="connsiteX284" fmla="*/ 716371 w 7467600"/>
              <a:gd name="connsiteY284" fmla="*/ 3293249 h 6858000"/>
              <a:gd name="connsiteX285" fmla="*/ 579522 w 7467600"/>
              <a:gd name="connsiteY285" fmla="*/ 3371759 h 6858000"/>
              <a:gd name="connsiteX286" fmla="*/ 600288 w 7467600"/>
              <a:gd name="connsiteY286" fmla="*/ 3365555 h 6858000"/>
              <a:gd name="connsiteX287" fmla="*/ 840692 w 7467600"/>
              <a:gd name="connsiteY287" fmla="*/ 3284921 h 6858000"/>
              <a:gd name="connsiteX288" fmla="*/ 979248 w 7467600"/>
              <a:gd name="connsiteY288" fmla="*/ 3221003 h 6858000"/>
              <a:gd name="connsiteX289" fmla="*/ 1053282 w 7467600"/>
              <a:gd name="connsiteY289" fmla="*/ 3185247 h 6858000"/>
              <a:gd name="connsiteX290" fmla="*/ 1320603 w 7467600"/>
              <a:gd name="connsiteY290" fmla="*/ 3081281 h 6858000"/>
              <a:gd name="connsiteX291" fmla="*/ 1238695 w 7467600"/>
              <a:gd name="connsiteY291" fmla="*/ 3076820 h 6858000"/>
              <a:gd name="connsiteX292" fmla="*/ 5425627 w 7467600"/>
              <a:gd name="connsiteY292" fmla="*/ 2954192 h 6858000"/>
              <a:gd name="connsiteX293" fmla="*/ 5470770 w 7467600"/>
              <a:gd name="connsiteY293" fmla="*/ 3005435 h 6858000"/>
              <a:gd name="connsiteX294" fmla="*/ 5519779 w 7467600"/>
              <a:gd name="connsiteY294" fmla="*/ 4359223 h 6858000"/>
              <a:gd name="connsiteX295" fmla="*/ 5520293 w 7467600"/>
              <a:gd name="connsiteY295" fmla="*/ 4360602 h 6858000"/>
              <a:gd name="connsiteX296" fmla="*/ 5767221 w 7467600"/>
              <a:gd name="connsiteY296" fmla="*/ 4665564 h 6858000"/>
              <a:gd name="connsiteX297" fmla="*/ 6937169 w 7467600"/>
              <a:gd name="connsiteY297" fmla="*/ 4815941 h 6858000"/>
              <a:gd name="connsiteX298" fmla="*/ 6953922 w 7467600"/>
              <a:gd name="connsiteY298" fmla="*/ 4890068 h 6858000"/>
              <a:gd name="connsiteX299" fmla="*/ 6071359 w 7467600"/>
              <a:gd name="connsiteY299" fmla="*/ 4770770 h 6858000"/>
              <a:gd name="connsiteX300" fmla="*/ 6038839 w 7467600"/>
              <a:gd name="connsiteY300" fmla="*/ 4764474 h 6858000"/>
              <a:gd name="connsiteX301" fmla="*/ 6038706 w 7467600"/>
              <a:gd name="connsiteY301" fmla="*/ 4763847 h 6858000"/>
              <a:gd name="connsiteX302" fmla="*/ 6037784 w 7467600"/>
              <a:gd name="connsiteY302" fmla="*/ 4764270 h 6858000"/>
              <a:gd name="connsiteX303" fmla="*/ 6038839 w 7467600"/>
              <a:gd name="connsiteY303" fmla="*/ 4764474 h 6858000"/>
              <a:gd name="connsiteX304" fmla="*/ 6040338 w 7467600"/>
              <a:gd name="connsiteY304" fmla="*/ 4771418 h 6858000"/>
              <a:gd name="connsiteX305" fmla="*/ 6024488 w 7467600"/>
              <a:gd name="connsiteY305" fmla="*/ 4809903 h 6858000"/>
              <a:gd name="connsiteX306" fmla="*/ 5599771 w 7467600"/>
              <a:gd name="connsiteY306" fmla="*/ 5509652 h 6858000"/>
              <a:gd name="connsiteX307" fmla="*/ 5548843 w 7467600"/>
              <a:gd name="connsiteY307" fmla="*/ 5563845 h 6858000"/>
              <a:gd name="connsiteX308" fmla="*/ 5940952 w 7467600"/>
              <a:gd name="connsiteY308" fmla="*/ 6250028 h 6858000"/>
              <a:gd name="connsiteX309" fmla="*/ 6043441 w 7467600"/>
              <a:gd name="connsiteY309" fmla="*/ 6665847 h 6858000"/>
              <a:gd name="connsiteX310" fmla="*/ 6093432 w 7467600"/>
              <a:gd name="connsiteY310" fmla="*/ 6858000 h 6858000"/>
              <a:gd name="connsiteX311" fmla="*/ 6034344 w 7467600"/>
              <a:gd name="connsiteY311" fmla="*/ 6858000 h 6858000"/>
              <a:gd name="connsiteX312" fmla="*/ 6026679 w 7467600"/>
              <a:gd name="connsiteY312" fmla="*/ 6836959 h 6858000"/>
              <a:gd name="connsiteX313" fmla="*/ 5800441 w 7467600"/>
              <a:gd name="connsiteY313" fmla="*/ 6335286 h 6858000"/>
              <a:gd name="connsiteX314" fmla="*/ 5526562 w 7467600"/>
              <a:gd name="connsiteY314" fmla="*/ 5705388 h 6858000"/>
              <a:gd name="connsiteX315" fmla="*/ 5519640 w 7467600"/>
              <a:gd name="connsiteY315" fmla="*/ 5683774 h 6858000"/>
              <a:gd name="connsiteX316" fmla="*/ 5844559 w 7467600"/>
              <a:gd name="connsiteY316" fmla="*/ 6553349 h 6858000"/>
              <a:gd name="connsiteX317" fmla="*/ 5975994 w 7467600"/>
              <a:gd name="connsiteY317" fmla="*/ 6858000 h 6858000"/>
              <a:gd name="connsiteX318" fmla="*/ 5898547 w 7467600"/>
              <a:gd name="connsiteY318" fmla="*/ 6858000 h 6858000"/>
              <a:gd name="connsiteX319" fmla="*/ 5682041 w 7467600"/>
              <a:gd name="connsiteY319" fmla="*/ 6355860 h 6858000"/>
              <a:gd name="connsiteX320" fmla="*/ 5461758 w 7467600"/>
              <a:gd name="connsiteY320" fmla="*/ 5820220 h 6858000"/>
              <a:gd name="connsiteX321" fmla="*/ 5237282 w 7467600"/>
              <a:gd name="connsiteY321" fmla="*/ 6579086 h 6858000"/>
              <a:gd name="connsiteX322" fmla="*/ 5115009 w 7467600"/>
              <a:gd name="connsiteY322" fmla="*/ 6858000 h 6858000"/>
              <a:gd name="connsiteX323" fmla="*/ 5028074 w 7467600"/>
              <a:gd name="connsiteY323" fmla="*/ 6858000 h 6858000"/>
              <a:gd name="connsiteX324" fmla="*/ 5079508 w 7467600"/>
              <a:gd name="connsiteY324" fmla="*/ 6749074 h 6858000"/>
              <a:gd name="connsiteX325" fmla="*/ 5371846 w 7467600"/>
              <a:gd name="connsiteY325" fmla="*/ 5924413 h 6858000"/>
              <a:gd name="connsiteX326" fmla="*/ 5270512 w 7467600"/>
              <a:gd name="connsiteY326" fmla="*/ 6138975 h 6858000"/>
              <a:gd name="connsiteX327" fmla="*/ 5062409 w 7467600"/>
              <a:gd name="connsiteY327" fmla="*/ 6653544 h 6858000"/>
              <a:gd name="connsiteX328" fmla="*/ 5036628 w 7467600"/>
              <a:gd name="connsiteY328" fmla="*/ 6754247 h 6858000"/>
              <a:gd name="connsiteX329" fmla="*/ 5009112 w 7467600"/>
              <a:gd name="connsiteY329" fmla="*/ 6858000 h 6858000"/>
              <a:gd name="connsiteX330" fmla="*/ 4976679 w 7467600"/>
              <a:gd name="connsiteY330" fmla="*/ 6858000 h 6858000"/>
              <a:gd name="connsiteX331" fmla="*/ 5006537 w 7467600"/>
              <a:gd name="connsiteY331" fmla="*/ 6747068 h 6858000"/>
              <a:gd name="connsiteX332" fmla="*/ 5032723 w 7467600"/>
              <a:gd name="connsiteY332" fmla="*/ 6644957 h 6858000"/>
              <a:gd name="connsiteX333" fmla="*/ 5242949 w 7467600"/>
              <a:gd name="connsiteY333" fmla="*/ 6125175 h 6858000"/>
              <a:gd name="connsiteX334" fmla="*/ 5286321 w 7467600"/>
              <a:gd name="connsiteY334" fmla="*/ 6033555 h 6858000"/>
              <a:gd name="connsiteX335" fmla="*/ 5008210 w 7467600"/>
              <a:gd name="connsiteY335" fmla="*/ 6649194 h 6858000"/>
              <a:gd name="connsiteX336" fmla="*/ 4986321 w 7467600"/>
              <a:gd name="connsiteY336" fmla="*/ 6765687 h 6858000"/>
              <a:gd name="connsiteX337" fmla="*/ 4973474 w 7467600"/>
              <a:gd name="connsiteY337" fmla="*/ 6858000 h 6858000"/>
              <a:gd name="connsiteX338" fmla="*/ 4907178 w 7467600"/>
              <a:gd name="connsiteY338" fmla="*/ 6858000 h 6858000"/>
              <a:gd name="connsiteX339" fmla="*/ 4910810 w 7467600"/>
              <a:gd name="connsiteY339" fmla="*/ 6829660 h 6858000"/>
              <a:gd name="connsiteX340" fmla="*/ 4987461 w 7467600"/>
              <a:gd name="connsiteY340" fmla="*/ 6432994 h 6858000"/>
              <a:gd name="connsiteX341" fmla="*/ 5179262 w 7467600"/>
              <a:gd name="connsiteY341" fmla="*/ 6035044 h 6858000"/>
              <a:gd name="connsiteX342" fmla="*/ 4689678 w 7467600"/>
              <a:gd name="connsiteY342" fmla="*/ 6440241 h 6858000"/>
              <a:gd name="connsiteX343" fmla="*/ 4477543 w 7467600"/>
              <a:gd name="connsiteY343" fmla="*/ 6674836 h 6858000"/>
              <a:gd name="connsiteX344" fmla="*/ 4329957 w 7467600"/>
              <a:gd name="connsiteY344" fmla="*/ 6858000 h 6858000"/>
              <a:gd name="connsiteX345" fmla="*/ 4218595 w 7467600"/>
              <a:gd name="connsiteY345" fmla="*/ 6858000 h 6858000"/>
              <a:gd name="connsiteX346" fmla="*/ 4368888 w 7467600"/>
              <a:gd name="connsiteY346" fmla="*/ 6668412 h 6858000"/>
              <a:gd name="connsiteX347" fmla="*/ 4563091 w 7467600"/>
              <a:gd name="connsiteY347" fmla="*/ 6442508 h 6858000"/>
              <a:gd name="connsiteX348" fmla="*/ 5387324 w 7467600"/>
              <a:gd name="connsiteY348" fmla="*/ 5705830 h 6858000"/>
              <a:gd name="connsiteX349" fmla="*/ 5073620 w 7467600"/>
              <a:gd name="connsiteY349" fmla="*/ 5955437 h 6858000"/>
              <a:gd name="connsiteX350" fmla="*/ 4689789 w 7467600"/>
              <a:gd name="connsiteY350" fmla="*/ 6268382 h 6858000"/>
              <a:gd name="connsiteX351" fmla="*/ 4418722 w 7467600"/>
              <a:gd name="connsiteY351" fmla="*/ 6570886 h 6858000"/>
              <a:gd name="connsiteX352" fmla="*/ 4214944 w 7467600"/>
              <a:gd name="connsiteY352" fmla="*/ 6858000 h 6858000"/>
              <a:gd name="connsiteX353" fmla="*/ 4177898 w 7467600"/>
              <a:gd name="connsiteY353" fmla="*/ 6858000 h 6858000"/>
              <a:gd name="connsiteX354" fmla="*/ 4391597 w 7467600"/>
              <a:gd name="connsiteY354" fmla="*/ 6556370 h 6858000"/>
              <a:gd name="connsiteX355" fmla="*/ 4668889 w 7467600"/>
              <a:gd name="connsiteY355" fmla="*/ 6246399 h 6858000"/>
              <a:gd name="connsiteX356" fmla="*/ 5055427 w 7467600"/>
              <a:gd name="connsiteY356" fmla="*/ 5931476 h 6858000"/>
              <a:gd name="connsiteX357" fmla="*/ 5371814 w 7467600"/>
              <a:gd name="connsiteY357" fmla="*/ 5678975 h 6858000"/>
              <a:gd name="connsiteX358" fmla="*/ 4987918 w 7467600"/>
              <a:gd name="connsiteY358" fmla="*/ 5838701 h 6858000"/>
              <a:gd name="connsiteX359" fmla="*/ 4317146 w 7467600"/>
              <a:gd name="connsiteY359" fmla="*/ 6587716 h 6858000"/>
              <a:gd name="connsiteX360" fmla="*/ 4171627 w 7467600"/>
              <a:gd name="connsiteY360" fmla="*/ 6858000 h 6858000"/>
              <a:gd name="connsiteX361" fmla="*/ 4081585 w 7467600"/>
              <a:gd name="connsiteY361" fmla="*/ 6858000 h 6858000"/>
              <a:gd name="connsiteX362" fmla="*/ 4238603 w 7467600"/>
              <a:gd name="connsiteY362" fmla="*/ 6559341 h 6858000"/>
              <a:gd name="connsiteX363" fmla="*/ 4778333 w 7467600"/>
              <a:gd name="connsiteY363" fmla="*/ 5873626 h 6858000"/>
              <a:gd name="connsiteX364" fmla="*/ 5414185 w 7467600"/>
              <a:gd name="connsiteY364" fmla="*/ 5573882 h 6858000"/>
              <a:gd name="connsiteX365" fmla="*/ 5959648 w 7467600"/>
              <a:gd name="connsiteY365" fmla="*/ 4760797 h 6858000"/>
              <a:gd name="connsiteX366" fmla="*/ 5355019 w 7467600"/>
              <a:gd name="connsiteY366" fmla="*/ 4734672 h 6858000"/>
              <a:gd name="connsiteX367" fmla="*/ 5083565 w 7467600"/>
              <a:gd name="connsiteY367" fmla="*/ 5179121 h 6858000"/>
              <a:gd name="connsiteX368" fmla="*/ 4713577 w 7467600"/>
              <a:gd name="connsiteY368" fmla="*/ 5616803 h 6858000"/>
              <a:gd name="connsiteX369" fmla="*/ 3989559 w 7467600"/>
              <a:gd name="connsiteY369" fmla="*/ 6145945 h 6858000"/>
              <a:gd name="connsiteX370" fmla="*/ 3939824 w 7467600"/>
              <a:gd name="connsiteY370" fmla="*/ 6066900 h 6858000"/>
              <a:gd name="connsiteX371" fmla="*/ 4584537 w 7467600"/>
              <a:gd name="connsiteY371" fmla="*/ 5324826 h 6858000"/>
              <a:gd name="connsiteX372" fmla="*/ 5037105 w 7467600"/>
              <a:gd name="connsiteY372" fmla="*/ 5088765 h 6858000"/>
              <a:gd name="connsiteX373" fmla="*/ 5039930 w 7467600"/>
              <a:gd name="connsiteY373" fmla="*/ 5089585 h 6858000"/>
              <a:gd name="connsiteX374" fmla="*/ 5263764 w 7467600"/>
              <a:gd name="connsiteY374" fmla="*/ 4735525 h 6858000"/>
              <a:gd name="connsiteX375" fmla="*/ 4086300 w 7467600"/>
              <a:gd name="connsiteY375" fmla="*/ 4884599 h 6858000"/>
              <a:gd name="connsiteX376" fmla="*/ 4085485 w 7467600"/>
              <a:gd name="connsiteY376" fmla="*/ 4899070 h 6858000"/>
              <a:gd name="connsiteX377" fmla="*/ 3871915 w 7467600"/>
              <a:gd name="connsiteY377" fmla="*/ 5253645 h 6858000"/>
              <a:gd name="connsiteX378" fmla="*/ 3799374 w 7467600"/>
              <a:gd name="connsiteY378" fmla="*/ 5466127 h 6858000"/>
              <a:gd name="connsiteX379" fmla="*/ 3498850 w 7467600"/>
              <a:gd name="connsiteY379" fmla="*/ 6661888 h 6858000"/>
              <a:gd name="connsiteX380" fmla="*/ 3399216 w 7467600"/>
              <a:gd name="connsiteY380" fmla="*/ 6858000 h 6858000"/>
              <a:gd name="connsiteX381" fmla="*/ 3303688 w 7467600"/>
              <a:gd name="connsiteY381" fmla="*/ 6858000 h 6858000"/>
              <a:gd name="connsiteX382" fmla="*/ 3391774 w 7467600"/>
              <a:gd name="connsiteY382" fmla="*/ 6697181 h 6858000"/>
              <a:gd name="connsiteX383" fmla="*/ 3735540 w 7467600"/>
              <a:gd name="connsiteY383" fmla="*/ 5546923 h 6858000"/>
              <a:gd name="connsiteX384" fmla="*/ 3729438 w 7467600"/>
              <a:gd name="connsiteY384" fmla="*/ 5569058 h 6858000"/>
              <a:gd name="connsiteX385" fmla="*/ 3707782 w 7467600"/>
              <a:gd name="connsiteY385" fmla="*/ 5644908 h 6858000"/>
              <a:gd name="connsiteX386" fmla="*/ 3583827 w 7467600"/>
              <a:gd name="connsiteY386" fmla="*/ 6039215 h 6858000"/>
              <a:gd name="connsiteX387" fmla="*/ 3547861 w 7467600"/>
              <a:gd name="connsiteY387" fmla="*/ 6129609 h 6858000"/>
              <a:gd name="connsiteX388" fmla="*/ 3490905 w 7467600"/>
              <a:gd name="connsiteY388" fmla="*/ 6277660 h 6858000"/>
              <a:gd name="connsiteX389" fmla="*/ 3455859 w 7467600"/>
              <a:gd name="connsiteY389" fmla="*/ 6391301 h 6858000"/>
              <a:gd name="connsiteX390" fmla="*/ 3429112 w 7467600"/>
              <a:gd name="connsiteY390" fmla="*/ 6479469 h 6858000"/>
              <a:gd name="connsiteX391" fmla="*/ 3304862 w 7467600"/>
              <a:gd name="connsiteY391" fmla="*/ 6796476 h 6858000"/>
              <a:gd name="connsiteX392" fmla="*/ 3276071 w 7467600"/>
              <a:gd name="connsiteY392" fmla="*/ 6858000 h 6858000"/>
              <a:gd name="connsiteX393" fmla="*/ 3240805 w 7467600"/>
              <a:gd name="connsiteY393" fmla="*/ 6858000 h 6858000"/>
              <a:gd name="connsiteX394" fmla="*/ 3275917 w 7467600"/>
              <a:gd name="connsiteY394" fmla="*/ 6783192 h 6858000"/>
              <a:gd name="connsiteX395" fmla="*/ 3399358 w 7467600"/>
              <a:gd name="connsiteY395" fmla="*/ 6469011 h 6858000"/>
              <a:gd name="connsiteX396" fmla="*/ 3425650 w 7467600"/>
              <a:gd name="connsiteY396" fmla="*/ 6381333 h 6858000"/>
              <a:gd name="connsiteX397" fmla="*/ 3460661 w 7467600"/>
              <a:gd name="connsiteY397" fmla="*/ 6266763 h 6858000"/>
              <a:gd name="connsiteX398" fmla="*/ 3518021 w 7467600"/>
              <a:gd name="connsiteY398" fmla="*/ 6117298 h 6858000"/>
              <a:gd name="connsiteX399" fmla="*/ 3554035 w 7467600"/>
              <a:gd name="connsiteY399" fmla="*/ 6027832 h 6858000"/>
              <a:gd name="connsiteX400" fmla="*/ 3677174 w 7467600"/>
              <a:gd name="connsiteY400" fmla="*/ 5636351 h 6858000"/>
              <a:gd name="connsiteX401" fmla="*/ 3698819 w 7467600"/>
              <a:gd name="connsiteY401" fmla="*/ 5560503 h 6858000"/>
              <a:gd name="connsiteX402" fmla="*/ 3702094 w 7467600"/>
              <a:gd name="connsiteY402" fmla="*/ 5549194 h 6858000"/>
              <a:gd name="connsiteX403" fmla="*/ 3398355 w 7467600"/>
              <a:gd name="connsiteY403" fmla="*/ 6094603 h 6858000"/>
              <a:gd name="connsiteX404" fmla="*/ 3193941 w 7467600"/>
              <a:gd name="connsiteY404" fmla="*/ 6798775 h 6858000"/>
              <a:gd name="connsiteX405" fmla="*/ 3184140 w 7467600"/>
              <a:gd name="connsiteY405" fmla="*/ 6858000 h 6858000"/>
              <a:gd name="connsiteX406" fmla="*/ 3099978 w 7467600"/>
              <a:gd name="connsiteY406" fmla="*/ 6858000 h 6858000"/>
              <a:gd name="connsiteX407" fmla="*/ 3101556 w 7467600"/>
              <a:gd name="connsiteY407" fmla="*/ 6843337 h 6858000"/>
              <a:gd name="connsiteX408" fmla="*/ 3370162 w 7467600"/>
              <a:gd name="connsiteY408" fmla="*/ 5785550 h 6858000"/>
              <a:gd name="connsiteX409" fmla="*/ 3746477 w 7467600"/>
              <a:gd name="connsiteY409" fmla="*/ 5377889 h 6858000"/>
              <a:gd name="connsiteX410" fmla="*/ 3863399 w 7467600"/>
              <a:gd name="connsiteY410" fmla="*/ 5087257 h 6858000"/>
              <a:gd name="connsiteX411" fmla="*/ 3968712 w 7467600"/>
              <a:gd name="connsiteY411" fmla="*/ 4913989 h 6858000"/>
              <a:gd name="connsiteX412" fmla="*/ 2792390 w 7467600"/>
              <a:gd name="connsiteY412" fmla="*/ 5382974 h 6858000"/>
              <a:gd name="connsiteX413" fmla="*/ 2714982 w 7467600"/>
              <a:gd name="connsiteY413" fmla="*/ 5427051 h 6858000"/>
              <a:gd name="connsiteX414" fmla="*/ 2813361 w 7467600"/>
              <a:gd name="connsiteY414" fmla="*/ 6023912 h 6858000"/>
              <a:gd name="connsiteX415" fmla="*/ 2688430 w 7467600"/>
              <a:gd name="connsiteY415" fmla="*/ 6801564 h 6858000"/>
              <a:gd name="connsiteX416" fmla="*/ 2629626 w 7467600"/>
              <a:gd name="connsiteY416" fmla="*/ 6763394 h 6858000"/>
              <a:gd name="connsiteX417" fmla="*/ 2565328 w 7467600"/>
              <a:gd name="connsiteY417" fmla="*/ 5516399 h 6858000"/>
              <a:gd name="connsiteX418" fmla="*/ 1922999 w 7467600"/>
              <a:gd name="connsiteY418" fmla="*/ 5980343 h 6858000"/>
              <a:gd name="connsiteX419" fmla="*/ 1950261 w 7467600"/>
              <a:gd name="connsiteY419" fmla="*/ 6405858 h 6858000"/>
              <a:gd name="connsiteX420" fmla="*/ 2365554 w 7467600"/>
              <a:gd name="connsiteY420" fmla="*/ 6759107 h 6858000"/>
              <a:gd name="connsiteX421" fmla="*/ 2424142 w 7467600"/>
              <a:gd name="connsiteY421" fmla="*/ 6858000 h 6858000"/>
              <a:gd name="connsiteX422" fmla="*/ 2395994 w 7467600"/>
              <a:gd name="connsiteY422" fmla="*/ 6858000 h 6858000"/>
              <a:gd name="connsiteX423" fmla="*/ 2392863 w 7467600"/>
              <a:gd name="connsiteY423" fmla="*/ 6852964 h 6858000"/>
              <a:gd name="connsiteX424" fmla="*/ 2017589 w 7467600"/>
              <a:gd name="connsiteY424" fmla="*/ 6493982 h 6858000"/>
              <a:gd name="connsiteX425" fmla="*/ 2147336 w 7467600"/>
              <a:gd name="connsiteY425" fmla="*/ 6594052 h 6858000"/>
              <a:gd name="connsiteX426" fmla="*/ 2207047 w 7467600"/>
              <a:gd name="connsiteY426" fmla="*/ 6654540 h 6858000"/>
              <a:gd name="connsiteX427" fmla="*/ 2299106 w 7467600"/>
              <a:gd name="connsiteY427" fmla="*/ 6778931 h 6858000"/>
              <a:gd name="connsiteX428" fmla="*/ 2314430 w 7467600"/>
              <a:gd name="connsiteY428" fmla="*/ 6801144 h 6858000"/>
              <a:gd name="connsiteX429" fmla="*/ 2352406 w 7467600"/>
              <a:gd name="connsiteY429" fmla="*/ 6858000 h 6858000"/>
              <a:gd name="connsiteX430" fmla="*/ 2314492 w 7467600"/>
              <a:gd name="connsiteY430" fmla="*/ 6858000 h 6858000"/>
              <a:gd name="connsiteX431" fmla="*/ 2288095 w 7467600"/>
              <a:gd name="connsiteY431" fmla="*/ 6818030 h 6858000"/>
              <a:gd name="connsiteX432" fmla="*/ 2272768 w 7467600"/>
              <a:gd name="connsiteY432" fmla="*/ 6795822 h 6858000"/>
              <a:gd name="connsiteX433" fmla="*/ 2182715 w 7467600"/>
              <a:gd name="connsiteY433" fmla="*/ 6675071 h 6858000"/>
              <a:gd name="connsiteX434" fmla="*/ 2032061 w 7467600"/>
              <a:gd name="connsiteY434" fmla="*/ 6541380 h 6858000"/>
              <a:gd name="connsiteX435" fmla="*/ 2257220 w 7467600"/>
              <a:gd name="connsiteY435" fmla="*/ 6826257 h 6858000"/>
              <a:gd name="connsiteX436" fmla="*/ 2281324 w 7467600"/>
              <a:gd name="connsiteY436" fmla="*/ 6858000 h 6858000"/>
              <a:gd name="connsiteX437" fmla="*/ 2242860 w 7467600"/>
              <a:gd name="connsiteY437" fmla="*/ 6858000 h 6858000"/>
              <a:gd name="connsiteX438" fmla="*/ 2232818 w 7467600"/>
              <a:gd name="connsiteY438" fmla="*/ 6844926 h 6858000"/>
              <a:gd name="connsiteX439" fmla="*/ 1990172 w 7467600"/>
              <a:gd name="connsiteY439" fmla="*/ 6542121 h 6858000"/>
              <a:gd name="connsiteX440" fmla="*/ 2124090 w 7467600"/>
              <a:gd name="connsiteY440" fmla="*/ 6761017 h 6858000"/>
              <a:gd name="connsiteX441" fmla="*/ 2200380 w 7467600"/>
              <a:gd name="connsiteY441" fmla="*/ 6858000 h 6858000"/>
              <a:gd name="connsiteX442" fmla="*/ 2147507 w 7467600"/>
              <a:gd name="connsiteY442" fmla="*/ 6858000 h 6858000"/>
              <a:gd name="connsiteX443" fmla="*/ 2070668 w 7467600"/>
              <a:gd name="connsiteY443" fmla="*/ 6761520 h 6858000"/>
              <a:gd name="connsiteX444" fmla="*/ 1975142 w 7467600"/>
              <a:gd name="connsiteY444" fmla="*/ 6585570 h 6858000"/>
              <a:gd name="connsiteX445" fmla="*/ 2050035 w 7467600"/>
              <a:gd name="connsiteY445" fmla="*/ 6813345 h 6858000"/>
              <a:gd name="connsiteX446" fmla="*/ 2063025 w 7467600"/>
              <a:gd name="connsiteY446" fmla="*/ 6858000 h 6858000"/>
              <a:gd name="connsiteX447" fmla="*/ 2021675 w 7467600"/>
              <a:gd name="connsiteY447" fmla="*/ 6858000 h 6858000"/>
              <a:gd name="connsiteX448" fmla="*/ 2019308 w 7467600"/>
              <a:gd name="connsiteY448" fmla="*/ 6847118 h 6858000"/>
              <a:gd name="connsiteX449" fmla="*/ 1938835 w 7467600"/>
              <a:gd name="connsiteY449" fmla="*/ 6551160 h 6858000"/>
              <a:gd name="connsiteX450" fmla="*/ 1953230 w 7467600"/>
              <a:gd name="connsiteY450" fmla="*/ 6759699 h 6858000"/>
              <a:gd name="connsiteX451" fmla="*/ 1956763 w 7467600"/>
              <a:gd name="connsiteY451" fmla="*/ 6778191 h 6858000"/>
              <a:gd name="connsiteX452" fmla="*/ 1967925 w 7467600"/>
              <a:gd name="connsiteY452" fmla="*/ 6858000 h 6858000"/>
              <a:gd name="connsiteX453" fmla="*/ 1936622 w 7467600"/>
              <a:gd name="connsiteY453" fmla="*/ 6858000 h 6858000"/>
              <a:gd name="connsiteX454" fmla="*/ 1926261 w 7467600"/>
              <a:gd name="connsiteY454" fmla="*/ 6784064 h 6858000"/>
              <a:gd name="connsiteX455" fmla="*/ 1922724 w 7467600"/>
              <a:gd name="connsiteY455" fmla="*/ 6765577 h 6858000"/>
              <a:gd name="connsiteX456" fmla="*/ 1904650 w 7467600"/>
              <a:gd name="connsiteY456" fmla="*/ 6639616 h 6858000"/>
              <a:gd name="connsiteX457" fmla="*/ 1885273 w 7467600"/>
              <a:gd name="connsiteY457" fmla="*/ 6858000 h 6858000"/>
              <a:gd name="connsiteX458" fmla="*/ 1854363 w 7467600"/>
              <a:gd name="connsiteY458" fmla="*/ 6858000 h 6858000"/>
              <a:gd name="connsiteX459" fmla="*/ 1880391 w 7467600"/>
              <a:gd name="connsiteY459" fmla="*/ 6603796 h 6858000"/>
              <a:gd name="connsiteX460" fmla="*/ 1818273 w 7467600"/>
              <a:gd name="connsiteY460" fmla="*/ 6715729 h 6858000"/>
              <a:gd name="connsiteX461" fmla="*/ 1794691 w 7467600"/>
              <a:gd name="connsiteY461" fmla="*/ 6843239 h 6858000"/>
              <a:gd name="connsiteX462" fmla="*/ 1794914 w 7467600"/>
              <a:gd name="connsiteY462" fmla="*/ 6858000 h 6858000"/>
              <a:gd name="connsiteX463" fmla="*/ 1746128 w 7467600"/>
              <a:gd name="connsiteY463" fmla="*/ 6858000 h 6858000"/>
              <a:gd name="connsiteX464" fmla="*/ 1753934 w 7467600"/>
              <a:gd name="connsiteY464" fmla="*/ 6724796 h 6858000"/>
              <a:gd name="connsiteX465" fmla="*/ 1792053 w 7467600"/>
              <a:gd name="connsiteY465" fmla="*/ 6572396 h 6858000"/>
              <a:gd name="connsiteX466" fmla="*/ 1862248 w 7467600"/>
              <a:gd name="connsiteY466" fmla="*/ 6266397 h 6858000"/>
              <a:gd name="connsiteX467" fmla="*/ 1862250 w 7467600"/>
              <a:gd name="connsiteY467" fmla="*/ 6033531 h 6858000"/>
              <a:gd name="connsiteX468" fmla="*/ 1211999 w 7467600"/>
              <a:gd name="connsiteY468" fmla="*/ 6683610 h 6858000"/>
              <a:gd name="connsiteX469" fmla="*/ 1213266 w 7467600"/>
              <a:gd name="connsiteY469" fmla="*/ 6691947 h 6858000"/>
              <a:gd name="connsiteX470" fmla="*/ 1203370 w 7467600"/>
              <a:gd name="connsiteY470" fmla="*/ 6850676 h 6858000"/>
              <a:gd name="connsiteX471" fmla="*/ 1203671 w 7467600"/>
              <a:gd name="connsiteY471" fmla="*/ 6858000 h 6858000"/>
              <a:gd name="connsiteX472" fmla="*/ 1143180 w 7467600"/>
              <a:gd name="connsiteY472" fmla="*/ 6858000 h 6858000"/>
              <a:gd name="connsiteX473" fmla="*/ 1142176 w 7467600"/>
              <a:gd name="connsiteY473" fmla="*/ 6766045 h 6858000"/>
              <a:gd name="connsiteX474" fmla="*/ 1067484 w 7467600"/>
              <a:gd name="connsiteY474" fmla="*/ 6858000 h 6858000"/>
              <a:gd name="connsiteX475" fmla="*/ 953928 w 7467600"/>
              <a:gd name="connsiteY475" fmla="*/ 6858000 h 6858000"/>
              <a:gd name="connsiteX476" fmla="*/ 959715 w 7467600"/>
              <a:gd name="connsiteY476" fmla="*/ 6850185 h 6858000"/>
              <a:gd name="connsiteX477" fmla="*/ 1483788 w 7467600"/>
              <a:gd name="connsiteY477" fmla="*/ 6259174 h 6858000"/>
              <a:gd name="connsiteX478" fmla="*/ 1100671 w 7467600"/>
              <a:gd name="connsiteY478" fmla="*/ 6252137 h 6858000"/>
              <a:gd name="connsiteX479" fmla="*/ 1090144 w 7467600"/>
              <a:gd name="connsiteY479" fmla="*/ 6256748 h 6858000"/>
              <a:gd name="connsiteX480" fmla="*/ 1095872 w 7467600"/>
              <a:gd name="connsiteY480" fmla="*/ 6271892 h 6858000"/>
              <a:gd name="connsiteX481" fmla="*/ 262785 w 7467600"/>
              <a:gd name="connsiteY481" fmla="*/ 6845450 h 6858000"/>
              <a:gd name="connsiteX482" fmla="*/ 209968 w 7467600"/>
              <a:gd name="connsiteY482" fmla="*/ 6770713 h 6858000"/>
              <a:gd name="connsiteX483" fmla="*/ 873460 w 7467600"/>
              <a:gd name="connsiteY483" fmla="*/ 6253768 h 6858000"/>
              <a:gd name="connsiteX484" fmla="*/ 192686 w 7467600"/>
              <a:gd name="connsiteY484" fmla="*/ 5849257 h 6858000"/>
              <a:gd name="connsiteX485" fmla="*/ 4696 w 7467600"/>
              <a:gd name="connsiteY485" fmla="*/ 5697668 h 6858000"/>
              <a:gd name="connsiteX486" fmla="*/ 0 w 7467600"/>
              <a:gd name="connsiteY486" fmla="*/ 5689984 h 6858000"/>
              <a:gd name="connsiteX487" fmla="*/ 0 w 7467600"/>
              <a:gd name="connsiteY487" fmla="*/ 5513472 h 6858000"/>
              <a:gd name="connsiteX488" fmla="*/ 174101 w 7467600"/>
              <a:gd name="connsiteY488" fmla="*/ 5620277 h 6858000"/>
              <a:gd name="connsiteX489" fmla="*/ 891800 w 7467600"/>
              <a:gd name="connsiteY489" fmla="*/ 6036935 h 6858000"/>
              <a:gd name="connsiteX490" fmla="*/ 1072219 w 7467600"/>
              <a:gd name="connsiteY490" fmla="*/ 6169443 h 6858000"/>
              <a:gd name="connsiteX491" fmla="*/ 1074117 w 7467600"/>
              <a:gd name="connsiteY491" fmla="*/ 6170301 h 6858000"/>
              <a:gd name="connsiteX492" fmla="*/ 1083114 w 7467600"/>
              <a:gd name="connsiteY492" fmla="*/ 6174131 h 6858000"/>
              <a:gd name="connsiteX493" fmla="*/ 1543010 w 7467600"/>
              <a:gd name="connsiteY493" fmla="*/ 6191140 h 6858000"/>
              <a:gd name="connsiteX494" fmla="*/ 1551080 w 7467600"/>
              <a:gd name="connsiteY494" fmla="*/ 6195006 h 6858000"/>
              <a:gd name="connsiteX495" fmla="*/ 2345443 w 7467600"/>
              <a:gd name="connsiteY495" fmla="*/ 5549882 h 6858000"/>
              <a:gd name="connsiteX496" fmla="*/ 1721499 w 7467600"/>
              <a:gd name="connsiteY496" fmla="*/ 5599969 h 6858000"/>
              <a:gd name="connsiteX497" fmla="*/ 767716 w 7467600"/>
              <a:gd name="connsiteY497" fmla="*/ 5472768 h 6858000"/>
              <a:gd name="connsiteX498" fmla="*/ 722147 w 7467600"/>
              <a:gd name="connsiteY498" fmla="*/ 5393091 h 6858000"/>
              <a:gd name="connsiteX499" fmla="*/ 1485552 w 7467600"/>
              <a:gd name="connsiteY499" fmla="*/ 5313202 h 6858000"/>
              <a:gd name="connsiteX500" fmla="*/ 2143004 w 7467600"/>
              <a:gd name="connsiteY500" fmla="*/ 5402420 h 6858000"/>
              <a:gd name="connsiteX501" fmla="*/ 1933391 w 7467600"/>
              <a:gd name="connsiteY501" fmla="*/ 5156971 h 6858000"/>
              <a:gd name="connsiteX502" fmla="*/ 1827118 w 7467600"/>
              <a:gd name="connsiteY502" fmla="*/ 4968410 h 6858000"/>
              <a:gd name="connsiteX503" fmla="*/ 1837349 w 7467600"/>
              <a:gd name="connsiteY503" fmla="*/ 4956357 h 6858000"/>
              <a:gd name="connsiteX504" fmla="*/ 2162835 w 7467600"/>
              <a:gd name="connsiteY504" fmla="*/ 5187853 h 6858000"/>
              <a:gd name="connsiteX505" fmla="*/ 2257167 w 7467600"/>
              <a:gd name="connsiteY505" fmla="*/ 5462123 h 6858000"/>
              <a:gd name="connsiteX506" fmla="*/ 2261598 w 7467600"/>
              <a:gd name="connsiteY506" fmla="*/ 5467998 h 6858000"/>
              <a:gd name="connsiteX507" fmla="*/ 2437177 w 7467600"/>
              <a:gd name="connsiteY507" fmla="*/ 5479608 h 6858000"/>
              <a:gd name="connsiteX508" fmla="*/ 2445247 w 7467600"/>
              <a:gd name="connsiteY508" fmla="*/ 5483476 h 6858000"/>
              <a:gd name="connsiteX509" fmla="*/ 2743626 w 7467600"/>
              <a:gd name="connsiteY509" fmla="*/ 5304819 h 6858000"/>
              <a:gd name="connsiteX510" fmla="*/ 3048102 w 7467600"/>
              <a:gd name="connsiteY510" fmla="*/ 5150595 h 6858000"/>
              <a:gd name="connsiteX511" fmla="*/ 1799414 w 7467600"/>
              <a:gd name="connsiteY511" fmla="*/ 4694732 h 6858000"/>
              <a:gd name="connsiteX512" fmla="*/ 1771735 w 7467600"/>
              <a:gd name="connsiteY512" fmla="*/ 4619929 h 6858000"/>
              <a:gd name="connsiteX513" fmla="*/ 3104273 w 7467600"/>
              <a:gd name="connsiteY513" fmla="*/ 5076159 h 6858000"/>
              <a:gd name="connsiteX514" fmla="*/ 3113245 w 7467600"/>
              <a:gd name="connsiteY514" fmla="*/ 5090705 h 6858000"/>
              <a:gd name="connsiteX515" fmla="*/ 3126294 w 7467600"/>
              <a:gd name="connsiteY515" fmla="*/ 5114400 h 6858000"/>
              <a:gd name="connsiteX516" fmla="*/ 3937433 w 7467600"/>
              <a:gd name="connsiteY516" fmla="*/ 4830473 h 6858000"/>
              <a:gd name="connsiteX517" fmla="*/ 3590475 w 7467600"/>
              <a:gd name="connsiteY517" fmla="*/ 4597974 h 6858000"/>
              <a:gd name="connsiteX518" fmla="*/ 3100264 w 7467600"/>
              <a:gd name="connsiteY518" fmla="*/ 4579845 h 6858000"/>
              <a:gd name="connsiteX519" fmla="*/ 2183576 w 7467600"/>
              <a:gd name="connsiteY519" fmla="*/ 4227150 h 6858000"/>
              <a:gd name="connsiteX520" fmla="*/ 2151029 w 7467600"/>
              <a:gd name="connsiteY520" fmla="*/ 4146947 h 6858000"/>
              <a:gd name="connsiteX521" fmla="*/ 3563434 w 7467600"/>
              <a:gd name="connsiteY521" fmla="*/ 4469115 h 6858000"/>
              <a:gd name="connsiteX522" fmla="*/ 3177952 w 7467600"/>
              <a:gd name="connsiteY522" fmla="*/ 3657386 h 6858000"/>
              <a:gd name="connsiteX523" fmla="*/ 3189263 w 7467600"/>
              <a:gd name="connsiteY523" fmla="*/ 3625726 h 6858000"/>
              <a:gd name="connsiteX524" fmla="*/ 3560912 w 7467600"/>
              <a:gd name="connsiteY524" fmla="*/ 4079863 h 6858000"/>
              <a:gd name="connsiteX525" fmla="*/ 3626636 w 7467600"/>
              <a:gd name="connsiteY525" fmla="*/ 4512230 h 6858000"/>
              <a:gd name="connsiteX526" fmla="*/ 3653088 w 7467600"/>
              <a:gd name="connsiteY526" fmla="*/ 4521417 h 6858000"/>
              <a:gd name="connsiteX527" fmla="*/ 3988128 w 7467600"/>
              <a:gd name="connsiteY527" fmla="*/ 4817267 h 6858000"/>
              <a:gd name="connsiteX528" fmla="*/ 4830582 w 7467600"/>
              <a:gd name="connsiteY528" fmla="*/ 4676000 h 6858000"/>
              <a:gd name="connsiteX529" fmla="*/ 4830100 w 7467600"/>
              <a:gd name="connsiteY529" fmla="*/ 4675554 h 6858000"/>
              <a:gd name="connsiteX530" fmla="*/ 4036318 w 7467600"/>
              <a:gd name="connsiteY530" fmla="*/ 4147013 h 6858000"/>
              <a:gd name="connsiteX531" fmla="*/ 3432098 w 7467600"/>
              <a:gd name="connsiteY531" fmla="*/ 3537312 h 6858000"/>
              <a:gd name="connsiteX532" fmla="*/ 3446761 w 7467600"/>
              <a:gd name="connsiteY532" fmla="*/ 3461278 h 6858000"/>
              <a:gd name="connsiteX533" fmla="*/ 4419733 w 7467600"/>
              <a:gd name="connsiteY533" fmla="*/ 3963555 h 6858000"/>
              <a:gd name="connsiteX534" fmla="*/ 4781371 w 7467600"/>
              <a:gd name="connsiteY534" fmla="*/ 4458604 h 6858000"/>
              <a:gd name="connsiteX535" fmla="*/ 4780440 w 7467600"/>
              <a:gd name="connsiteY535" fmla="*/ 4470290 h 6858000"/>
              <a:gd name="connsiteX536" fmla="*/ 4898954 w 7467600"/>
              <a:gd name="connsiteY536" fmla="*/ 4662092 h 6858000"/>
              <a:gd name="connsiteX537" fmla="*/ 4900699 w 7467600"/>
              <a:gd name="connsiteY537" fmla="*/ 4670867 h 6858000"/>
              <a:gd name="connsiteX538" fmla="*/ 5714511 w 7467600"/>
              <a:gd name="connsiteY538" fmla="*/ 4663483 h 6858000"/>
              <a:gd name="connsiteX539" fmla="*/ 5464793 w 7467600"/>
              <a:gd name="connsiteY539" fmla="*/ 4393556 h 6858000"/>
              <a:gd name="connsiteX540" fmla="*/ 5461897 w 7467600"/>
              <a:gd name="connsiteY540" fmla="*/ 4390879 h 6858000"/>
              <a:gd name="connsiteX541" fmla="*/ 4294126 w 7467600"/>
              <a:gd name="connsiteY541" fmla="*/ 3303048 h 6858000"/>
              <a:gd name="connsiteX542" fmla="*/ 4305321 w 7467600"/>
              <a:gd name="connsiteY542" fmla="*/ 3256953 h 6858000"/>
              <a:gd name="connsiteX543" fmla="*/ 4949299 w 7467600"/>
              <a:gd name="connsiteY543" fmla="*/ 3766336 h 6858000"/>
              <a:gd name="connsiteX544" fmla="*/ 5291452 w 7467600"/>
              <a:gd name="connsiteY544" fmla="*/ 4076801 h 6858000"/>
              <a:gd name="connsiteX545" fmla="*/ 5434998 w 7467600"/>
              <a:gd name="connsiteY545" fmla="*/ 4254100 h 6858000"/>
              <a:gd name="connsiteX546" fmla="*/ 5351015 w 7467600"/>
              <a:gd name="connsiteY546" fmla="*/ 3760989 h 6858000"/>
              <a:gd name="connsiteX547" fmla="*/ 5413780 w 7467600"/>
              <a:gd name="connsiteY547" fmla="*/ 2966265 h 6858000"/>
              <a:gd name="connsiteX548" fmla="*/ 5425627 w 7467600"/>
              <a:gd name="connsiteY548" fmla="*/ 2954192 h 6858000"/>
              <a:gd name="connsiteX549" fmla="*/ 6604735 w 7467600"/>
              <a:gd name="connsiteY549" fmla="*/ 2041381 h 6858000"/>
              <a:gd name="connsiteX550" fmla="*/ 7204487 w 7467600"/>
              <a:gd name="connsiteY550" fmla="*/ 2742112 h 6858000"/>
              <a:gd name="connsiteX551" fmla="*/ 7131592 w 7467600"/>
              <a:gd name="connsiteY551" fmla="*/ 2672096 h 6858000"/>
              <a:gd name="connsiteX552" fmla="*/ 6996344 w 7467600"/>
              <a:gd name="connsiteY552" fmla="*/ 2518310 h 6858000"/>
              <a:gd name="connsiteX553" fmla="*/ 6735495 w 7467600"/>
              <a:gd name="connsiteY553" fmla="*/ 2196890 h 6858000"/>
              <a:gd name="connsiteX554" fmla="*/ 6721901 w 7467600"/>
              <a:gd name="connsiteY554" fmla="*/ 2179274 h 6858000"/>
              <a:gd name="connsiteX555" fmla="*/ 6604735 w 7467600"/>
              <a:gd name="connsiteY555" fmla="*/ 2041381 h 6858000"/>
              <a:gd name="connsiteX556" fmla="*/ 6591670 w 7467600"/>
              <a:gd name="connsiteY556" fmla="*/ 1988277 h 6858000"/>
              <a:gd name="connsiteX557" fmla="*/ 6747349 w 7467600"/>
              <a:gd name="connsiteY557" fmla="*/ 2160069 h 6858000"/>
              <a:gd name="connsiteX558" fmla="*/ 6760943 w 7467600"/>
              <a:gd name="connsiteY558" fmla="*/ 2177686 h 6858000"/>
              <a:gd name="connsiteX559" fmla="*/ 7021065 w 7467600"/>
              <a:gd name="connsiteY559" fmla="*/ 2498102 h 6858000"/>
              <a:gd name="connsiteX560" fmla="*/ 7155223 w 7467600"/>
              <a:gd name="connsiteY560" fmla="*/ 2650386 h 6858000"/>
              <a:gd name="connsiteX561" fmla="*/ 7203167 w 7467600"/>
              <a:gd name="connsiteY561" fmla="*/ 2697288 h 6858000"/>
              <a:gd name="connsiteX562" fmla="*/ 6937703 w 7467600"/>
              <a:gd name="connsiteY562" fmla="*/ 2321981 h 6858000"/>
              <a:gd name="connsiteX563" fmla="*/ 6591670 w 7467600"/>
              <a:gd name="connsiteY563" fmla="*/ 1988277 h 6858000"/>
              <a:gd name="connsiteX564" fmla="*/ 5798671 w 7467600"/>
              <a:gd name="connsiteY564" fmla="*/ 1981601 h 6858000"/>
              <a:gd name="connsiteX565" fmla="*/ 5754709 w 7467600"/>
              <a:gd name="connsiteY565" fmla="*/ 2071454 h 6858000"/>
              <a:gd name="connsiteX566" fmla="*/ 5763044 w 7467600"/>
              <a:gd name="connsiteY566" fmla="*/ 2842206 h 6858000"/>
              <a:gd name="connsiteX567" fmla="*/ 5764974 w 7467600"/>
              <a:gd name="connsiteY567" fmla="*/ 2799609 h 6858000"/>
              <a:gd name="connsiteX568" fmla="*/ 5767665 w 7467600"/>
              <a:gd name="connsiteY568" fmla="*/ 2666409 h 6858000"/>
              <a:gd name="connsiteX569" fmla="*/ 5763055 w 7467600"/>
              <a:gd name="connsiteY569" fmla="*/ 2579705 h 6858000"/>
              <a:gd name="connsiteX570" fmla="*/ 5758079 w 7467600"/>
              <a:gd name="connsiteY570" fmla="*/ 2492508 h 6858000"/>
              <a:gd name="connsiteX571" fmla="*/ 5779325 w 7467600"/>
              <a:gd name="connsiteY571" fmla="*/ 2197069 h 6858000"/>
              <a:gd name="connsiteX572" fmla="*/ 5798671 w 7467600"/>
              <a:gd name="connsiteY572" fmla="*/ 1981601 h 6858000"/>
              <a:gd name="connsiteX573" fmla="*/ 5829202 w 7467600"/>
              <a:gd name="connsiteY573" fmla="*/ 1971679 h 6858000"/>
              <a:gd name="connsiteX574" fmla="*/ 5809558 w 7467600"/>
              <a:gd name="connsiteY574" fmla="*/ 2198043 h 6858000"/>
              <a:gd name="connsiteX575" fmla="*/ 5788653 w 7467600"/>
              <a:gd name="connsiteY575" fmla="*/ 2489430 h 6858000"/>
              <a:gd name="connsiteX576" fmla="*/ 5793439 w 7467600"/>
              <a:gd name="connsiteY576" fmla="*/ 2575235 h 6858000"/>
              <a:gd name="connsiteX577" fmla="*/ 5796837 w 7467600"/>
              <a:gd name="connsiteY577" fmla="*/ 2637633 h 6858000"/>
              <a:gd name="connsiteX578" fmla="*/ 5818614 w 7467600"/>
              <a:gd name="connsiteY578" fmla="*/ 2473055 h 6858000"/>
              <a:gd name="connsiteX579" fmla="*/ 5829202 w 7467600"/>
              <a:gd name="connsiteY579" fmla="*/ 1971679 h 6858000"/>
              <a:gd name="connsiteX580" fmla="*/ 5911389 w 7467600"/>
              <a:gd name="connsiteY580" fmla="*/ 1898371 h 6858000"/>
              <a:gd name="connsiteX581" fmla="*/ 6237627 w 7467600"/>
              <a:gd name="connsiteY581" fmla="*/ 2231921 h 6858000"/>
              <a:gd name="connsiteX582" fmla="*/ 5911389 w 7467600"/>
              <a:gd name="connsiteY582" fmla="*/ 1898371 h 6858000"/>
              <a:gd name="connsiteX583" fmla="*/ 6944437 w 7467600"/>
              <a:gd name="connsiteY583" fmla="*/ 1575402 h 6858000"/>
              <a:gd name="connsiteX584" fmla="*/ 6304730 w 7467600"/>
              <a:gd name="connsiteY584" fmla="*/ 1766654 h 6858000"/>
              <a:gd name="connsiteX585" fmla="*/ 6944437 w 7467600"/>
              <a:gd name="connsiteY585" fmla="*/ 1575402 h 6858000"/>
              <a:gd name="connsiteX586" fmla="*/ 7019523 w 7467600"/>
              <a:gd name="connsiteY586" fmla="*/ 1519450 h 6858000"/>
              <a:gd name="connsiteX587" fmla="*/ 6298091 w 7467600"/>
              <a:gd name="connsiteY587" fmla="*/ 1737122 h 6858000"/>
              <a:gd name="connsiteX588" fmla="*/ 7019523 w 7467600"/>
              <a:gd name="connsiteY588" fmla="*/ 1519450 h 6858000"/>
              <a:gd name="connsiteX589" fmla="*/ 2399523 w 7467600"/>
              <a:gd name="connsiteY589" fmla="*/ 1428234 h 6858000"/>
              <a:gd name="connsiteX590" fmla="*/ 2224982 w 7467600"/>
              <a:gd name="connsiteY590" fmla="*/ 1826201 h 6858000"/>
              <a:gd name="connsiteX591" fmla="*/ 2096099 w 7467600"/>
              <a:gd name="connsiteY591" fmla="*/ 2345900 h 6858000"/>
              <a:gd name="connsiteX592" fmla="*/ 2283317 w 7467600"/>
              <a:gd name="connsiteY592" fmla="*/ 1796925 h 6858000"/>
              <a:gd name="connsiteX593" fmla="*/ 2399523 w 7467600"/>
              <a:gd name="connsiteY593" fmla="*/ 1428234 h 6858000"/>
              <a:gd name="connsiteX594" fmla="*/ 2448558 w 7467600"/>
              <a:gd name="connsiteY594" fmla="*/ 1373435 h 6858000"/>
              <a:gd name="connsiteX595" fmla="*/ 2312521 w 7467600"/>
              <a:gd name="connsiteY595" fmla="*/ 1806140 h 6858000"/>
              <a:gd name="connsiteX596" fmla="*/ 2127533 w 7467600"/>
              <a:gd name="connsiteY596" fmla="*/ 2348380 h 6858000"/>
              <a:gd name="connsiteX597" fmla="*/ 2358080 w 7467600"/>
              <a:gd name="connsiteY597" fmla="*/ 1866134 h 6858000"/>
              <a:gd name="connsiteX598" fmla="*/ 2407436 w 7467600"/>
              <a:gd name="connsiteY598" fmla="*/ 1651070 h 6858000"/>
              <a:gd name="connsiteX599" fmla="*/ 2448558 w 7467600"/>
              <a:gd name="connsiteY599" fmla="*/ 1373435 h 6858000"/>
              <a:gd name="connsiteX600" fmla="*/ 278707 w 7467600"/>
              <a:gd name="connsiteY600" fmla="*/ 1352270 h 6858000"/>
              <a:gd name="connsiteX601" fmla="*/ 321570 w 7467600"/>
              <a:gd name="connsiteY601" fmla="*/ 1861610 h 6858000"/>
              <a:gd name="connsiteX602" fmla="*/ 294281 w 7467600"/>
              <a:gd name="connsiteY602" fmla="*/ 1440658 h 6858000"/>
              <a:gd name="connsiteX603" fmla="*/ 278707 w 7467600"/>
              <a:gd name="connsiteY603" fmla="*/ 1352270 h 6858000"/>
              <a:gd name="connsiteX604" fmla="*/ 1423821 w 7467600"/>
              <a:gd name="connsiteY604" fmla="*/ 1351958 h 6858000"/>
              <a:gd name="connsiteX605" fmla="*/ 1638521 w 7467600"/>
              <a:gd name="connsiteY605" fmla="*/ 1908470 h 6858000"/>
              <a:gd name="connsiteX606" fmla="*/ 1754199 w 7467600"/>
              <a:gd name="connsiteY606" fmla="*/ 2149284 h 6858000"/>
              <a:gd name="connsiteX607" fmla="*/ 1908359 w 7467600"/>
              <a:gd name="connsiteY607" fmla="*/ 2364988 h 6858000"/>
              <a:gd name="connsiteX608" fmla="*/ 1647661 w 7467600"/>
              <a:gd name="connsiteY608" fmla="*/ 1825945 h 6858000"/>
              <a:gd name="connsiteX609" fmla="*/ 1423821 w 7467600"/>
              <a:gd name="connsiteY609" fmla="*/ 1351958 h 6858000"/>
              <a:gd name="connsiteX610" fmla="*/ 1431890 w 7467600"/>
              <a:gd name="connsiteY610" fmla="*/ 1306475 h 6858000"/>
              <a:gd name="connsiteX611" fmla="*/ 1507597 w 7467600"/>
              <a:gd name="connsiteY611" fmla="*/ 1446132 h 6858000"/>
              <a:gd name="connsiteX612" fmla="*/ 1674586 w 7467600"/>
              <a:gd name="connsiteY612" fmla="*/ 1813832 h 6858000"/>
              <a:gd name="connsiteX613" fmla="*/ 1815950 w 7467600"/>
              <a:gd name="connsiteY613" fmla="*/ 2128564 h 6858000"/>
              <a:gd name="connsiteX614" fmla="*/ 1984242 w 7467600"/>
              <a:gd name="connsiteY614" fmla="*/ 2430829 h 6858000"/>
              <a:gd name="connsiteX615" fmla="*/ 2014023 w 7467600"/>
              <a:gd name="connsiteY615" fmla="*/ 2450995 h 6858000"/>
              <a:gd name="connsiteX616" fmla="*/ 1747337 w 7467600"/>
              <a:gd name="connsiteY616" fmla="*/ 1855264 h 6858000"/>
              <a:gd name="connsiteX617" fmla="*/ 1533749 w 7467600"/>
              <a:gd name="connsiteY617" fmla="*/ 1478656 h 6858000"/>
              <a:gd name="connsiteX618" fmla="*/ 1431890 w 7467600"/>
              <a:gd name="connsiteY618" fmla="*/ 1306475 h 6858000"/>
              <a:gd name="connsiteX619" fmla="*/ 5052692 w 7467600"/>
              <a:gd name="connsiteY619" fmla="*/ 1292994 h 6858000"/>
              <a:gd name="connsiteX620" fmla="*/ 5200661 w 7467600"/>
              <a:gd name="connsiteY620" fmla="*/ 1635186 h 6858000"/>
              <a:gd name="connsiteX621" fmla="*/ 5297138 w 7467600"/>
              <a:gd name="connsiteY621" fmla="*/ 1906351 h 6858000"/>
              <a:gd name="connsiteX622" fmla="*/ 5052692 w 7467600"/>
              <a:gd name="connsiteY622" fmla="*/ 1292994 h 6858000"/>
              <a:gd name="connsiteX623" fmla="*/ 5009948 w 7467600"/>
              <a:gd name="connsiteY623" fmla="*/ 1273619 h 6858000"/>
              <a:gd name="connsiteX624" fmla="*/ 5121777 w 7467600"/>
              <a:gd name="connsiteY624" fmla="*/ 1654213 h 6858000"/>
              <a:gd name="connsiteX625" fmla="*/ 5293545 w 7467600"/>
              <a:gd name="connsiteY625" fmla="*/ 2072247 h 6858000"/>
              <a:gd name="connsiteX626" fmla="*/ 5294042 w 7467600"/>
              <a:gd name="connsiteY626" fmla="*/ 2065019 h 6858000"/>
              <a:gd name="connsiteX627" fmla="*/ 5171936 w 7467600"/>
              <a:gd name="connsiteY627" fmla="*/ 1647613 h 6858000"/>
              <a:gd name="connsiteX628" fmla="*/ 5009948 w 7467600"/>
              <a:gd name="connsiteY628" fmla="*/ 1273619 h 6858000"/>
              <a:gd name="connsiteX629" fmla="*/ 655236 w 7467600"/>
              <a:gd name="connsiteY629" fmla="*/ 1268632 h 6858000"/>
              <a:gd name="connsiteX630" fmla="*/ 839521 w 7467600"/>
              <a:gd name="connsiteY630" fmla="*/ 1685315 h 6858000"/>
              <a:gd name="connsiteX631" fmla="*/ 1109416 w 7467600"/>
              <a:gd name="connsiteY631" fmla="*/ 2061663 h 6858000"/>
              <a:gd name="connsiteX632" fmla="*/ 1298300 w 7467600"/>
              <a:gd name="connsiteY632" fmla="*/ 2247742 h 6858000"/>
              <a:gd name="connsiteX633" fmla="*/ 1125871 w 7467600"/>
              <a:gd name="connsiteY633" fmla="*/ 1989513 h 6858000"/>
              <a:gd name="connsiteX634" fmla="*/ 981574 w 7467600"/>
              <a:gd name="connsiteY634" fmla="*/ 1783157 h 6858000"/>
              <a:gd name="connsiteX635" fmla="*/ 922198 w 7467600"/>
              <a:gd name="connsiteY635" fmla="*/ 1677437 h 6858000"/>
              <a:gd name="connsiteX636" fmla="*/ 869293 w 7467600"/>
              <a:gd name="connsiteY636" fmla="*/ 1583214 h 6858000"/>
              <a:gd name="connsiteX637" fmla="*/ 751431 w 7467600"/>
              <a:gd name="connsiteY637" fmla="*/ 1405731 h 6858000"/>
              <a:gd name="connsiteX638" fmla="*/ 655236 w 7467600"/>
              <a:gd name="connsiteY638" fmla="*/ 1268632 h 6858000"/>
              <a:gd name="connsiteX639" fmla="*/ 6516292 w 7467600"/>
              <a:gd name="connsiteY639" fmla="*/ 1263064 h 6858000"/>
              <a:gd name="connsiteX640" fmla="*/ 5736320 w 7467600"/>
              <a:gd name="connsiteY640" fmla="*/ 1501803 h 6858000"/>
              <a:gd name="connsiteX641" fmla="*/ 6516292 w 7467600"/>
              <a:gd name="connsiteY641" fmla="*/ 1263064 h 6858000"/>
              <a:gd name="connsiteX642" fmla="*/ 291466 w 7467600"/>
              <a:gd name="connsiteY642" fmla="*/ 1250369 h 6858000"/>
              <a:gd name="connsiteX643" fmla="*/ 323180 w 7467600"/>
              <a:gd name="connsiteY643" fmla="*/ 1435283 h 6858000"/>
              <a:gd name="connsiteX644" fmla="*/ 349381 w 7467600"/>
              <a:gd name="connsiteY644" fmla="*/ 1875041 h 6858000"/>
              <a:gd name="connsiteX645" fmla="*/ 374363 w 7467600"/>
              <a:gd name="connsiteY645" fmla="*/ 1506494 h 6858000"/>
              <a:gd name="connsiteX646" fmla="*/ 302168 w 7467600"/>
              <a:gd name="connsiteY646" fmla="*/ 1274495 h 6858000"/>
              <a:gd name="connsiteX647" fmla="*/ 291466 w 7467600"/>
              <a:gd name="connsiteY647" fmla="*/ 1250369 h 6858000"/>
              <a:gd name="connsiteX648" fmla="*/ 678222 w 7467600"/>
              <a:gd name="connsiteY648" fmla="*/ 1248670 h 6858000"/>
              <a:gd name="connsiteX649" fmla="*/ 775536 w 7467600"/>
              <a:gd name="connsiteY649" fmla="*/ 1388015 h 6858000"/>
              <a:gd name="connsiteX650" fmla="*/ 894529 w 7467600"/>
              <a:gd name="connsiteY650" fmla="*/ 1567739 h 6858000"/>
              <a:gd name="connsiteX651" fmla="*/ 948000 w 7467600"/>
              <a:gd name="connsiteY651" fmla="*/ 1663088 h 6858000"/>
              <a:gd name="connsiteX652" fmla="*/ 1006812 w 7467600"/>
              <a:gd name="connsiteY652" fmla="*/ 1767683 h 6858000"/>
              <a:gd name="connsiteX653" fmla="*/ 1149133 w 7467600"/>
              <a:gd name="connsiteY653" fmla="*/ 1971513 h 6858000"/>
              <a:gd name="connsiteX654" fmla="*/ 1333952 w 7467600"/>
              <a:gd name="connsiteY654" fmla="*/ 2251620 h 6858000"/>
              <a:gd name="connsiteX655" fmla="*/ 1337329 w 7467600"/>
              <a:gd name="connsiteY655" fmla="*/ 2258350 h 6858000"/>
              <a:gd name="connsiteX656" fmla="*/ 1014726 w 7467600"/>
              <a:gd name="connsiteY656" fmla="*/ 1615556 h 6858000"/>
              <a:gd name="connsiteX657" fmla="*/ 678222 w 7467600"/>
              <a:gd name="connsiteY657" fmla="*/ 1248670 h 6858000"/>
              <a:gd name="connsiteX658" fmla="*/ 6691602 w 7467600"/>
              <a:gd name="connsiteY658" fmla="*/ 1140573 h 6858000"/>
              <a:gd name="connsiteX659" fmla="*/ 6571100 w 7467600"/>
              <a:gd name="connsiteY659" fmla="*/ 1183662 h 6858000"/>
              <a:gd name="connsiteX660" fmla="*/ 6241687 w 7467600"/>
              <a:gd name="connsiteY660" fmla="*/ 1257600 h 6858000"/>
              <a:gd name="connsiteX661" fmla="*/ 5693009 w 7467600"/>
              <a:gd name="connsiteY661" fmla="*/ 1478256 h 6858000"/>
              <a:gd name="connsiteX662" fmla="*/ 6548420 w 7467600"/>
              <a:gd name="connsiteY662" fmla="*/ 1214599 h 6858000"/>
              <a:gd name="connsiteX663" fmla="*/ 6605473 w 7467600"/>
              <a:gd name="connsiteY663" fmla="*/ 1184686 h 6858000"/>
              <a:gd name="connsiteX664" fmla="*/ 6691602 w 7467600"/>
              <a:gd name="connsiteY664" fmla="*/ 1140573 h 6858000"/>
              <a:gd name="connsiteX665" fmla="*/ 4002475 w 7467600"/>
              <a:gd name="connsiteY665" fmla="*/ 1037802 h 6858000"/>
              <a:gd name="connsiteX666" fmla="*/ 4000324 w 7467600"/>
              <a:gd name="connsiteY666" fmla="*/ 1039362 h 6858000"/>
              <a:gd name="connsiteX667" fmla="*/ 4002862 w 7467600"/>
              <a:gd name="connsiteY667" fmla="*/ 1042866 h 6858000"/>
              <a:gd name="connsiteX668" fmla="*/ 4002475 w 7467600"/>
              <a:gd name="connsiteY668" fmla="*/ 1037802 h 6858000"/>
              <a:gd name="connsiteX669" fmla="*/ 506322 w 7467600"/>
              <a:gd name="connsiteY669" fmla="*/ 1020997 h 6858000"/>
              <a:gd name="connsiteX670" fmla="*/ 533068 w 7467600"/>
              <a:gd name="connsiteY670" fmla="*/ 1029409 h 6858000"/>
              <a:gd name="connsiteX671" fmla="*/ 1232525 w 7467600"/>
              <a:gd name="connsiteY671" fmla="*/ 1804675 h 6858000"/>
              <a:gd name="connsiteX672" fmla="*/ 1388858 w 7467600"/>
              <a:gd name="connsiteY672" fmla="*/ 2368011 h 6858000"/>
              <a:gd name="connsiteX673" fmla="*/ 1384098 w 7467600"/>
              <a:gd name="connsiteY673" fmla="*/ 2378125 h 6858000"/>
              <a:gd name="connsiteX674" fmla="*/ 1425393 w 7467600"/>
              <a:gd name="connsiteY674" fmla="*/ 2589124 h 6858000"/>
              <a:gd name="connsiteX675" fmla="*/ 1424001 w 7467600"/>
              <a:gd name="connsiteY675" fmla="*/ 2597541 h 6858000"/>
              <a:gd name="connsiteX676" fmla="*/ 2152729 w 7467600"/>
              <a:gd name="connsiteY676" fmla="*/ 2864487 h 6858000"/>
              <a:gd name="connsiteX677" fmla="*/ 2020609 w 7467600"/>
              <a:gd name="connsiteY677" fmla="*/ 2539671 h 6858000"/>
              <a:gd name="connsiteX678" fmla="*/ 2018920 w 7467600"/>
              <a:gd name="connsiteY678" fmla="*/ 2536309 h 6858000"/>
              <a:gd name="connsiteX679" fmla="*/ 1342441 w 7467600"/>
              <a:gd name="connsiteY679" fmla="*/ 1173017 h 6858000"/>
              <a:gd name="connsiteX680" fmla="*/ 1367925 w 7467600"/>
              <a:gd name="connsiteY680" fmla="*/ 1135648 h 6858000"/>
              <a:gd name="connsiteX681" fmla="*/ 1771401 w 7467600"/>
              <a:gd name="connsiteY681" fmla="*/ 1806673 h 6858000"/>
              <a:gd name="connsiteX682" fmla="*/ 1972385 w 7467600"/>
              <a:gd name="connsiteY682" fmla="*/ 2198735 h 6858000"/>
              <a:gd name="connsiteX683" fmla="*/ 2040892 w 7467600"/>
              <a:gd name="connsiteY683" fmla="*/ 2405205 h 6858000"/>
              <a:gd name="connsiteX684" fmla="*/ 2131689 w 7467600"/>
              <a:gd name="connsiteY684" fmla="*/ 1936926 h 6858000"/>
              <a:gd name="connsiteX685" fmla="*/ 2454820 w 7467600"/>
              <a:gd name="connsiteY685" fmla="*/ 1248808 h 6858000"/>
              <a:gd name="connsiteX686" fmla="*/ 2492512 w 7467600"/>
              <a:gd name="connsiteY686" fmla="*/ 1302920 h 6858000"/>
              <a:gd name="connsiteX687" fmla="*/ 2081216 w 7467600"/>
              <a:gd name="connsiteY687" fmla="*/ 2527513 h 6858000"/>
              <a:gd name="connsiteX688" fmla="*/ 2081211 w 7467600"/>
              <a:gd name="connsiteY688" fmla="*/ 2528916 h 6858000"/>
              <a:gd name="connsiteX689" fmla="*/ 2199067 w 7467600"/>
              <a:gd name="connsiteY689" fmla="*/ 2884061 h 6858000"/>
              <a:gd name="connsiteX690" fmla="*/ 3192586 w 7467600"/>
              <a:gd name="connsiteY690" fmla="*/ 3411496 h 6858000"/>
              <a:gd name="connsiteX691" fmla="*/ 3182620 w 7467600"/>
              <a:gd name="connsiteY691" fmla="*/ 3483279 h 6858000"/>
              <a:gd name="connsiteX692" fmla="*/ 2435119 w 7467600"/>
              <a:gd name="connsiteY692" fmla="*/ 3080173 h 6858000"/>
              <a:gd name="connsiteX693" fmla="*/ 2410152 w 7467600"/>
              <a:gd name="connsiteY693" fmla="*/ 3063751 h 6858000"/>
              <a:gd name="connsiteX694" fmla="*/ 2408099 w 7467600"/>
              <a:gd name="connsiteY694" fmla="*/ 3064403 h 6858000"/>
              <a:gd name="connsiteX695" fmla="*/ 2407218 w 7467600"/>
              <a:gd name="connsiteY695" fmla="*/ 3070324 h 6858000"/>
              <a:gd name="connsiteX696" fmla="*/ 2380138 w 7467600"/>
              <a:gd name="connsiteY696" fmla="*/ 3099341 h 6858000"/>
              <a:gd name="connsiteX697" fmla="*/ 1765923 w 7467600"/>
              <a:gd name="connsiteY697" fmla="*/ 3581043 h 6858000"/>
              <a:gd name="connsiteX698" fmla="*/ 1702258 w 7467600"/>
              <a:gd name="connsiteY698" fmla="*/ 3612286 h 6858000"/>
              <a:gd name="connsiteX699" fmla="*/ 1538370 w 7467600"/>
              <a:gd name="connsiteY699" fmla="*/ 3811804 h 6858000"/>
              <a:gd name="connsiteX700" fmla="*/ 542867 w 7467600"/>
              <a:gd name="connsiteY700" fmla="*/ 4944092 h 6858000"/>
              <a:gd name="connsiteX701" fmla="*/ 515800 w 7467600"/>
              <a:gd name="connsiteY701" fmla="*/ 4862180 h 6858000"/>
              <a:gd name="connsiteX702" fmla="*/ 909145 w 7467600"/>
              <a:gd name="connsiteY702" fmla="*/ 4199225 h 6858000"/>
              <a:gd name="connsiteX703" fmla="*/ 1214067 w 7467600"/>
              <a:gd name="connsiteY703" fmla="*/ 3908561 h 6858000"/>
              <a:gd name="connsiteX704" fmla="*/ 640967 w 7467600"/>
              <a:gd name="connsiteY704" fmla="*/ 4105601 h 6858000"/>
              <a:gd name="connsiteX705" fmla="*/ 112563 w 7467600"/>
              <a:gd name="connsiteY705" fmla="*/ 4396952 h 6858000"/>
              <a:gd name="connsiteX706" fmla="*/ 0 w 7467600"/>
              <a:gd name="connsiteY706" fmla="*/ 4466006 h 6858000"/>
              <a:gd name="connsiteX707" fmla="*/ 0 w 7467600"/>
              <a:gd name="connsiteY707" fmla="*/ 4233763 h 6858000"/>
              <a:gd name="connsiteX708" fmla="*/ 36881 w 7467600"/>
              <a:gd name="connsiteY708" fmla="*/ 4200118 h 6858000"/>
              <a:gd name="connsiteX709" fmla="*/ 910534 w 7467600"/>
              <a:gd name="connsiteY709" fmla="*/ 3629753 h 6858000"/>
              <a:gd name="connsiteX710" fmla="*/ 1578717 w 7467600"/>
              <a:gd name="connsiteY710" fmla="*/ 3575982 h 6858000"/>
              <a:gd name="connsiteX711" fmla="*/ 2338780 w 7467600"/>
              <a:gd name="connsiteY711" fmla="*/ 3033725 h 6858000"/>
              <a:gd name="connsiteX712" fmla="*/ 1807991 w 7467600"/>
              <a:gd name="connsiteY712" fmla="*/ 2807184 h 6858000"/>
              <a:gd name="connsiteX713" fmla="*/ 1416358 w 7467600"/>
              <a:gd name="connsiteY713" fmla="*/ 3112571 h 6858000"/>
              <a:gd name="connsiteX714" fmla="*/ 939066 w 7467600"/>
              <a:gd name="connsiteY714" fmla="*/ 3378798 h 6858000"/>
              <a:gd name="connsiteX715" fmla="*/ 115099 w 7467600"/>
              <a:gd name="connsiteY715" fmla="*/ 3607650 h 6858000"/>
              <a:gd name="connsiteX716" fmla="*/ 97284 w 7467600"/>
              <a:gd name="connsiteY716" fmla="*/ 3520393 h 6858000"/>
              <a:gd name="connsiteX717" fmla="*/ 922050 w 7467600"/>
              <a:gd name="connsiteY717" fmla="*/ 3074867 h 6858000"/>
              <a:gd name="connsiteX718" fmla="*/ 1405265 w 7467600"/>
              <a:gd name="connsiteY718" fmla="*/ 3016319 h 6858000"/>
              <a:gd name="connsiteX719" fmla="*/ 1407512 w 7467600"/>
              <a:gd name="connsiteY719" fmla="*/ 3018001 h 6858000"/>
              <a:gd name="connsiteX720" fmla="*/ 1726266 w 7467600"/>
              <a:gd name="connsiteY720" fmla="*/ 2777274 h 6858000"/>
              <a:gd name="connsiteX721" fmla="*/ 625390 w 7467600"/>
              <a:gd name="connsiteY721" fmla="*/ 2514541 h 6858000"/>
              <a:gd name="connsiteX722" fmla="*/ 619799 w 7467600"/>
              <a:gd name="connsiteY722" fmla="*/ 2527180 h 6858000"/>
              <a:gd name="connsiteX723" fmla="*/ 310030 w 7467600"/>
              <a:gd name="connsiteY723" fmla="*/ 2771818 h 6858000"/>
              <a:gd name="connsiteX724" fmla="*/ 173877 w 7467600"/>
              <a:gd name="connsiteY724" fmla="*/ 2937056 h 6858000"/>
              <a:gd name="connsiteX725" fmla="*/ 77889 w 7467600"/>
              <a:gd name="connsiteY725" fmla="*/ 3138440 h 6858000"/>
              <a:gd name="connsiteX726" fmla="*/ 0 w 7467600"/>
              <a:gd name="connsiteY726" fmla="*/ 3271395 h 6858000"/>
              <a:gd name="connsiteX727" fmla="*/ 0 w 7467600"/>
              <a:gd name="connsiteY727" fmla="*/ 3153002 h 6858000"/>
              <a:gd name="connsiteX728" fmla="*/ 2386 w 7467600"/>
              <a:gd name="connsiteY728" fmla="*/ 3149203 h 6858000"/>
              <a:gd name="connsiteX729" fmla="*/ 89753 w 7467600"/>
              <a:gd name="connsiteY729" fmla="*/ 2987702 h 6858000"/>
              <a:gd name="connsiteX730" fmla="*/ 76869 w 7467600"/>
              <a:gd name="connsiteY730" fmla="*/ 3005404 h 6858000"/>
              <a:gd name="connsiteX731" fmla="*/ 32049 w 7467600"/>
              <a:gd name="connsiteY731" fmla="*/ 3065814 h 6858000"/>
              <a:gd name="connsiteX732" fmla="*/ 0 w 7467600"/>
              <a:gd name="connsiteY732" fmla="*/ 3108744 h 6858000"/>
              <a:gd name="connsiteX733" fmla="*/ 0 w 7467600"/>
              <a:gd name="connsiteY733" fmla="*/ 3058059 h 6858000"/>
              <a:gd name="connsiteX734" fmla="*/ 7610 w 7467600"/>
              <a:gd name="connsiteY734" fmla="*/ 3047889 h 6858000"/>
              <a:gd name="connsiteX735" fmla="*/ 52419 w 7467600"/>
              <a:gd name="connsiteY735" fmla="*/ 2987479 h 6858000"/>
              <a:gd name="connsiteX736" fmla="*/ 59142 w 7467600"/>
              <a:gd name="connsiteY736" fmla="*/ 2978488 h 6858000"/>
              <a:gd name="connsiteX737" fmla="*/ 0 w 7467600"/>
              <a:gd name="connsiteY737" fmla="*/ 3015334 h 6858000"/>
              <a:gd name="connsiteX738" fmla="*/ 0 w 7467600"/>
              <a:gd name="connsiteY738" fmla="*/ 2914286 h 6858000"/>
              <a:gd name="connsiteX739" fmla="*/ 36383 w 7467600"/>
              <a:gd name="connsiteY739" fmla="*/ 2901128 h 6858000"/>
              <a:gd name="connsiteX740" fmla="*/ 156329 w 7467600"/>
              <a:gd name="connsiteY740" fmla="*/ 2840533 h 6858000"/>
              <a:gd name="connsiteX741" fmla="*/ 358355 w 7467600"/>
              <a:gd name="connsiteY741" fmla="*/ 2620471 h 6858000"/>
              <a:gd name="connsiteX742" fmla="*/ 510577 w 7467600"/>
              <a:gd name="connsiteY742" fmla="*/ 2501244 h 6858000"/>
              <a:gd name="connsiteX743" fmla="*/ 211967 w 7467600"/>
              <a:gd name="connsiteY743" fmla="*/ 2479171 h 6858000"/>
              <a:gd name="connsiteX744" fmla="*/ 0 w 7467600"/>
              <a:gd name="connsiteY744" fmla="*/ 2476398 h 6858000"/>
              <a:gd name="connsiteX745" fmla="*/ 0 w 7467600"/>
              <a:gd name="connsiteY745" fmla="*/ 2389189 h 6858000"/>
              <a:gd name="connsiteX746" fmla="*/ 103062 w 7467600"/>
              <a:gd name="connsiteY746" fmla="*/ 2389518 h 6858000"/>
              <a:gd name="connsiteX747" fmla="*/ 510734 w 7467600"/>
              <a:gd name="connsiteY747" fmla="*/ 2416201 h 6858000"/>
              <a:gd name="connsiteX748" fmla="*/ 279257 w 7467600"/>
              <a:gd name="connsiteY748" fmla="*/ 2092102 h 6858000"/>
              <a:gd name="connsiteX749" fmla="*/ 65265 w 7467600"/>
              <a:gd name="connsiteY749" fmla="*/ 2006049 h 6858000"/>
              <a:gd name="connsiteX750" fmla="*/ 0 w 7467600"/>
              <a:gd name="connsiteY750" fmla="*/ 1982532 h 6858000"/>
              <a:gd name="connsiteX751" fmla="*/ 0 w 7467600"/>
              <a:gd name="connsiteY751" fmla="*/ 1912789 h 6858000"/>
              <a:gd name="connsiteX752" fmla="*/ 97460 w 7467600"/>
              <a:gd name="connsiteY752" fmla="*/ 1953725 h 6858000"/>
              <a:gd name="connsiteX753" fmla="*/ 221272 w 7467600"/>
              <a:gd name="connsiteY753" fmla="*/ 1980766 h 6858000"/>
              <a:gd name="connsiteX754" fmla="*/ 116765 w 7467600"/>
              <a:gd name="connsiteY754" fmla="*/ 1911033 h 6858000"/>
              <a:gd name="connsiteX755" fmla="*/ 16405 w 7467600"/>
              <a:gd name="connsiteY755" fmla="*/ 1803412 h 6858000"/>
              <a:gd name="connsiteX756" fmla="*/ 0 w 7467600"/>
              <a:gd name="connsiteY756" fmla="*/ 1784777 h 6858000"/>
              <a:gd name="connsiteX757" fmla="*/ 0 w 7467600"/>
              <a:gd name="connsiteY757" fmla="*/ 1740082 h 6858000"/>
              <a:gd name="connsiteX758" fmla="*/ 39394 w 7467600"/>
              <a:gd name="connsiteY758" fmla="*/ 1784856 h 6858000"/>
              <a:gd name="connsiteX759" fmla="*/ 135813 w 7467600"/>
              <a:gd name="connsiteY759" fmla="*/ 1888838 h 6858000"/>
              <a:gd name="connsiteX760" fmla="*/ 242575 w 7467600"/>
              <a:gd name="connsiteY760" fmla="*/ 1958841 h 6858000"/>
              <a:gd name="connsiteX761" fmla="*/ 82197 w 7467600"/>
              <a:gd name="connsiteY761" fmla="*/ 1754826 h 6858000"/>
              <a:gd name="connsiteX762" fmla="*/ 0 w 7467600"/>
              <a:gd name="connsiteY762" fmla="*/ 1679650 h 6858000"/>
              <a:gd name="connsiteX763" fmla="*/ 0 w 7467600"/>
              <a:gd name="connsiteY763" fmla="*/ 1602463 h 6858000"/>
              <a:gd name="connsiteX764" fmla="*/ 84689 w 7467600"/>
              <a:gd name="connsiteY764" fmla="*/ 1677442 h 6858000"/>
              <a:gd name="connsiteX765" fmla="*/ 298437 w 7467600"/>
              <a:gd name="connsiteY765" fmla="*/ 1968019 h 6858000"/>
              <a:gd name="connsiteX766" fmla="*/ 227269 w 7467600"/>
              <a:gd name="connsiteY766" fmla="*/ 1114064 h 6858000"/>
              <a:gd name="connsiteX767" fmla="*/ 248003 w 7467600"/>
              <a:gd name="connsiteY767" fmla="*/ 1089613 h 6858000"/>
              <a:gd name="connsiteX768" fmla="*/ 427020 w 7467600"/>
              <a:gd name="connsiteY768" fmla="*/ 1619803 h 6858000"/>
              <a:gd name="connsiteX769" fmla="*/ 340345 w 7467600"/>
              <a:gd name="connsiteY769" fmla="*/ 2027739 h 6858000"/>
              <a:gd name="connsiteX770" fmla="*/ 360865 w 7467600"/>
              <a:gd name="connsiteY770" fmla="*/ 2044827 h 6858000"/>
              <a:gd name="connsiteX771" fmla="*/ 560414 w 7467600"/>
              <a:gd name="connsiteY771" fmla="*/ 2421457 h 6858000"/>
              <a:gd name="connsiteX772" fmla="*/ 1359703 w 7467600"/>
              <a:gd name="connsiteY772" fmla="*/ 2578554 h 6858000"/>
              <a:gd name="connsiteX773" fmla="*/ 1359422 w 7467600"/>
              <a:gd name="connsiteY773" fmla="*/ 2577994 h 6858000"/>
              <a:gd name="connsiteX774" fmla="*/ 828701 w 7467600"/>
              <a:gd name="connsiteY774" fmla="*/ 1839520 h 6858000"/>
              <a:gd name="connsiteX775" fmla="*/ 494427 w 7467600"/>
              <a:gd name="connsiteY775" fmla="*/ 1092333 h 6858000"/>
              <a:gd name="connsiteX776" fmla="*/ 506322 w 7467600"/>
              <a:gd name="connsiteY776" fmla="*/ 1020997 h 6858000"/>
              <a:gd name="connsiteX777" fmla="*/ 4570198 w 7467600"/>
              <a:gd name="connsiteY777" fmla="*/ 978081 h 6858000"/>
              <a:gd name="connsiteX778" fmla="*/ 4523691 w 7467600"/>
              <a:gd name="connsiteY778" fmla="*/ 1127776 h 6858000"/>
              <a:gd name="connsiteX779" fmla="*/ 4509875 w 7467600"/>
              <a:gd name="connsiteY779" fmla="*/ 1167552 h 6858000"/>
              <a:gd name="connsiteX780" fmla="*/ 4478168 w 7467600"/>
              <a:gd name="connsiteY780" fmla="*/ 1260735 h 6858000"/>
              <a:gd name="connsiteX781" fmla="*/ 4409309 w 7467600"/>
              <a:gd name="connsiteY781" fmla="*/ 1666996 h 6858000"/>
              <a:gd name="connsiteX782" fmla="*/ 4370031 w 7467600"/>
              <a:gd name="connsiteY782" fmla="*/ 1955666 h 6858000"/>
              <a:gd name="connsiteX783" fmla="*/ 4570198 w 7467600"/>
              <a:gd name="connsiteY783" fmla="*/ 978081 h 6858000"/>
              <a:gd name="connsiteX784" fmla="*/ 4557898 w 7467600"/>
              <a:gd name="connsiteY784" fmla="*/ 900011 h 6858000"/>
              <a:gd name="connsiteX785" fmla="*/ 4344840 w 7467600"/>
              <a:gd name="connsiteY785" fmla="*/ 1922038 h 6858000"/>
              <a:gd name="connsiteX786" fmla="*/ 4378710 w 7467600"/>
              <a:gd name="connsiteY786" fmla="*/ 1665516 h 6858000"/>
              <a:gd name="connsiteX787" fmla="*/ 4448798 w 7467600"/>
              <a:gd name="connsiteY787" fmla="*/ 1253024 h 6858000"/>
              <a:gd name="connsiteX788" fmla="*/ 4480315 w 7467600"/>
              <a:gd name="connsiteY788" fmla="*/ 1158454 h 6858000"/>
              <a:gd name="connsiteX789" fmla="*/ 4494133 w 7467600"/>
              <a:gd name="connsiteY789" fmla="*/ 1118676 h 6858000"/>
              <a:gd name="connsiteX790" fmla="*/ 4557898 w 7467600"/>
              <a:gd name="connsiteY790" fmla="*/ 900011 h 6858000"/>
              <a:gd name="connsiteX791" fmla="*/ 5870151 w 7467600"/>
              <a:gd name="connsiteY791" fmla="*/ 898890 h 6858000"/>
              <a:gd name="connsiteX792" fmla="*/ 5861335 w 7467600"/>
              <a:gd name="connsiteY792" fmla="*/ 899177 h 6858000"/>
              <a:gd name="connsiteX793" fmla="*/ 5843702 w 7467600"/>
              <a:gd name="connsiteY793" fmla="*/ 899748 h 6858000"/>
              <a:gd name="connsiteX794" fmla="*/ 5651107 w 7467600"/>
              <a:gd name="connsiteY794" fmla="*/ 920306 h 6858000"/>
              <a:gd name="connsiteX795" fmla="*/ 5459407 w 7467600"/>
              <a:gd name="connsiteY795" fmla="*/ 940975 h 6858000"/>
              <a:gd name="connsiteX796" fmla="*/ 5374846 w 7467600"/>
              <a:gd name="connsiteY796" fmla="*/ 941988 h 6858000"/>
              <a:gd name="connsiteX797" fmla="*/ 5256105 w 7467600"/>
              <a:gd name="connsiteY797" fmla="*/ 945632 h 6858000"/>
              <a:gd name="connsiteX798" fmla="*/ 5107071 w 7467600"/>
              <a:gd name="connsiteY798" fmla="*/ 969720 h 6858000"/>
              <a:gd name="connsiteX799" fmla="*/ 4998681 w 7467600"/>
              <a:gd name="connsiteY799" fmla="*/ 988771 h 6858000"/>
              <a:gd name="connsiteX800" fmla="*/ 5870151 w 7467600"/>
              <a:gd name="connsiteY800" fmla="*/ 898890 h 6858000"/>
              <a:gd name="connsiteX801" fmla="*/ 5504425 w 7467600"/>
              <a:gd name="connsiteY801" fmla="*/ 848067 h 6858000"/>
              <a:gd name="connsiteX802" fmla="*/ 4968849 w 7467600"/>
              <a:gd name="connsiteY802" fmla="*/ 962318 h 6858000"/>
              <a:gd name="connsiteX803" fmla="*/ 5104039 w 7467600"/>
              <a:gd name="connsiteY803" fmla="*/ 940634 h 6858000"/>
              <a:gd name="connsiteX804" fmla="*/ 5256311 w 7467600"/>
              <a:gd name="connsiteY804" fmla="*/ 916490 h 6858000"/>
              <a:gd name="connsiteX805" fmla="*/ 5377381 w 7467600"/>
              <a:gd name="connsiteY805" fmla="*/ 912671 h 6858000"/>
              <a:gd name="connsiteX806" fmla="*/ 5460148 w 7467600"/>
              <a:gd name="connsiteY806" fmla="*/ 911442 h 6858000"/>
              <a:gd name="connsiteX807" fmla="*/ 5648971 w 7467600"/>
              <a:gd name="connsiteY807" fmla="*/ 891331 h 6858000"/>
              <a:gd name="connsiteX808" fmla="*/ 5844807 w 7467600"/>
              <a:gd name="connsiteY808" fmla="*/ 870718 h 6858000"/>
              <a:gd name="connsiteX809" fmla="*/ 5862975 w 7467600"/>
              <a:gd name="connsiteY809" fmla="*/ 869756 h 6858000"/>
              <a:gd name="connsiteX810" fmla="*/ 5920887 w 7467600"/>
              <a:gd name="connsiteY810" fmla="*/ 865929 h 6858000"/>
              <a:gd name="connsiteX811" fmla="*/ 5504425 w 7467600"/>
              <a:gd name="connsiteY811" fmla="*/ 848067 h 6858000"/>
              <a:gd name="connsiteX812" fmla="*/ 3607114 w 7467600"/>
              <a:gd name="connsiteY812" fmla="*/ 467441 h 6858000"/>
              <a:gd name="connsiteX813" fmla="*/ 3296242 w 7467600"/>
              <a:gd name="connsiteY813" fmla="*/ 807991 h 6858000"/>
              <a:gd name="connsiteX814" fmla="*/ 3174674 w 7467600"/>
              <a:gd name="connsiteY814" fmla="*/ 919759 h 6858000"/>
              <a:gd name="connsiteX815" fmla="*/ 3042978 w 7467600"/>
              <a:gd name="connsiteY815" fmla="*/ 1054894 h 6858000"/>
              <a:gd name="connsiteX816" fmla="*/ 2968914 w 7467600"/>
              <a:gd name="connsiteY816" fmla="*/ 1133756 h 6858000"/>
              <a:gd name="connsiteX817" fmla="*/ 3103823 w 7467600"/>
              <a:gd name="connsiteY817" fmla="*/ 1026814 h 6858000"/>
              <a:gd name="connsiteX818" fmla="*/ 3607114 w 7467600"/>
              <a:gd name="connsiteY818" fmla="*/ 467441 h 6858000"/>
              <a:gd name="connsiteX819" fmla="*/ 3744487 w 7467600"/>
              <a:gd name="connsiteY819" fmla="*/ 383136 h 6858000"/>
              <a:gd name="connsiteX820" fmla="*/ 3970213 w 7467600"/>
              <a:gd name="connsiteY820" fmla="*/ 995559 h 6858000"/>
              <a:gd name="connsiteX821" fmla="*/ 3744487 w 7467600"/>
              <a:gd name="connsiteY821" fmla="*/ 383136 h 6858000"/>
              <a:gd name="connsiteX822" fmla="*/ 3624562 w 7467600"/>
              <a:gd name="connsiteY822" fmla="*/ 367041 h 6858000"/>
              <a:gd name="connsiteX823" fmla="*/ 3489712 w 7467600"/>
              <a:gd name="connsiteY823" fmla="*/ 485386 h 6858000"/>
              <a:gd name="connsiteX824" fmla="*/ 3182994 w 7467600"/>
              <a:gd name="connsiteY824" fmla="*/ 828265 h 6858000"/>
              <a:gd name="connsiteX825" fmla="*/ 2892114 w 7467600"/>
              <a:gd name="connsiteY825" fmla="*/ 1172635 h 6858000"/>
              <a:gd name="connsiteX826" fmla="*/ 3021459 w 7467600"/>
              <a:gd name="connsiteY826" fmla="*/ 1035385 h 6858000"/>
              <a:gd name="connsiteX827" fmla="*/ 3153873 w 7467600"/>
              <a:gd name="connsiteY827" fmla="*/ 898971 h 6858000"/>
              <a:gd name="connsiteX828" fmla="*/ 3276511 w 7467600"/>
              <a:gd name="connsiteY828" fmla="*/ 786423 h 6858000"/>
              <a:gd name="connsiteX829" fmla="*/ 3584154 w 7467600"/>
              <a:gd name="connsiteY829" fmla="*/ 448218 h 6858000"/>
              <a:gd name="connsiteX830" fmla="*/ 3624562 w 7467600"/>
              <a:gd name="connsiteY830" fmla="*/ 367041 h 6858000"/>
              <a:gd name="connsiteX831" fmla="*/ 3766672 w 7467600"/>
              <a:gd name="connsiteY831" fmla="*/ 359429 h 6858000"/>
              <a:gd name="connsiteX832" fmla="*/ 3996338 w 7467600"/>
              <a:gd name="connsiteY832" fmla="*/ 968237 h 6858000"/>
              <a:gd name="connsiteX833" fmla="*/ 3766672 w 7467600"/>
              <a:gd name="connsiteY833" fmla="*/ 359429 h 6858000"/>
              <a:gd name="connsiteX834" fmla="*/ 5805386 w 7467600"/>
              <a:gd name="connsiteY834" fmla="*/ 239240 h 6858000"/>
              <a:gd name="connsiteX835" fmla="*/ 5736947 w 7467600"/>
              <a:gd name="connsiteY835" fmla="*/ 261367 h 6858000"/>
              <a:gd name="connsiteX836" fmla="*/ 5427012 w 7467600"/>
              <a:gd name="connsiteY836" fmla="*/ 311272 h 6858000"/>
              <a:gd name="connsiteX837" fmla="*/ 5147818 w 7467600"/>
              <a:gd name="connsiteY837" fmla="*/ 322112 h 6858000"/>
              <a:gd name="connsiteX838" fmla="*/ 5060854 w 7467600"/>
              <a:gd name="connsiteY838" fmla="*/ 311882 h 6858000"/>
              <a:gd name="connsiteX839" fmla="*/ 4945989 w 7467600"/>
              <a:gd name="connsiteY839" fmla="*/ 300516 h 6858000"/>
              <a:gd name="connsiteX840" fmla="*/ 5410479 w 7467600"/>
              <a:gd name="connsiteY840" fmla="*/ 348434 h 6858000"/>
              <a:gd name="connsiteX841" fmla="*/ 5805386 w 7467600"/>
              <a:gd name="connsiteY841" fmla="*/ 239240 h 6858000"/>
              <a:gd name="connsiteX842" fmla="*/ 5905192 w 7467600"/>
              <a:gd name="connsiteY842" fmla="*/ 163079 h 6858000"/>
              <a:gd name="connsiteX843" fmla="*/ 5865655 w 7467600"/>
              <a:gd name="connsiteY843" fmla="*/ 171901 h 6858000"/>
              <a:gd name="connsiteX844" fmla="*/ 5259740 w 7467600"/>
              <a:gd name="connsiteY844" fmla="*/ 257013 h 6858000"/>
              <a:gd name="connsiteX845" fmla="*/ 5208466 w 7467600"/>
              <a:gd name="connsiteY845" fmla="*/ 257550 h 6858000"/>
              <a:gd name="connsiteX846" fmla="*/ 4980204 w 7467600"/>
              <a:gd name="connsiteY846" fmla="*/ 271903 h 6858000"/>
              <a:gd name="connsiteX847" fmla="*/ 5068068 w 7467600"/>
              <a:gd name="connsiteY847" fmla="*/ 282244 h 6858000"/>
              <a:gd name="connsiteX848" fmla="*/ 5153231 w 7467600"/>
              <a:gd name="connsiteY848" fmla="*/ 292240 h 6858000"/>
              <a:gd name="connsiteX849" fmla="*/ 5426491 w 7467600"/>
              <a:gd name="connsiteY849" fmla="*/ 281128 h 6858000"/>
              <a:gd name="connsiteX850" fmla="*/ 5731212 w 7467600"/>
              <a:gd name="connsiteY850" fmla="*/ 231951 h 6858000"/>
              <a:gd name="connsiteX851" fmla="*/ 5905192 w 7467600"/>
              <a:gd name="connsiteY851" fmla="*/ 163079 h 6858000"/>
              <a:gd name="connsiteX852" fmla="*/ 5944437 w 7467600"/>
              <a:gd name="connsiteY852" fmla="*/ 113829 h 6858000"/>
              <a:gd name="connsiteX853" fmla="*/ 5825032 w 7467600"/>
              <a:gd name="connsiteY853" fmla="*/ 146405 h 6858000"/>
              <a:gd name="connsiteX854" fmla="*/ 4955599 w 7467600"/>
              <a:gd name="connsiteY854" fmla="*/ 247008 h 6858000"/>
              <a:gd name="connsiteX855" fmla="*/ 5210104 w 7467600"/>
              <a:gd name="connsiteY855" fmla="*/ 228123 h 6858000"/>
              <a:gd name="connsiteX856" fmla="*/ 5261015 w 7467600"/>
              <a:gd name="connsiteY856" fmla="*/ 227087 h 6858000"/>
              <a:gd name="connsiteX857" fmla="*/ 5861181 w 7467600"/>
              <a:gd name="connsiteY857" fmla="*/ 143093 h 6858000"/>
              <a:gd name="connsiteX858" fmla="*/ 5961252 w 7467600"/>
              <a:gd name="connsiteY858" fmla="*/ 114820 h 6858000"/>
              <a:gd name="connsiteX859" fmla="*/ 5944437 w 7467600"/>
              <a:gd name="connsiteY859" fmla="*/ 113829 h 6858000"/>
              <a:gd name="connsiteX860" fmla="*/ 3882765 w 7467600"/>
              <a:gd name="connsiteY860" fmla="*/ 0 h 6858000"/>
              <a:gd name="connsiteX861" fmla="*/ 3995099 w 7467600"/>
              <a:gd name="connsiteY861" fmla="*/ 0 h 6858000"/>
              <a:gd name="connsiteX862" fmla="*/ 4163818 w 7467600"/>
              <a:gd name="connsiteY862" fmla="*/ 234104 h 6858000"/>
              <a:gd name="connsiteX863" fmla="*/ 4172099 w 7467600"/>
              <a:gd name="connsiteY863" fmla="*/ 234207 h 6858000"/>
              <a:gd name="connsiteX864" fmla="*/ 4784282 w 7467600"/>
              <a:gd name="connsiteY864" fmla="*/ 276561 h 6858000"/>
              <a:gd name="connsiteX865" fmla="*/ 4801687 w 7467600"/>
              <a:gd name="connsiteY865" fmla="*/ 267764 h 6858000"/>
              <a:gd name="connsiteX866" fmla="*/ 6082788 w 7467600"/>
              <a:gd name="connsiteY866" fmla="*/ 64119 h 6858000"/>
              <a:gd name="connsiteX867" fmla="*/ 6099442 w 7467600"/>
              <a:gd name="connsiteY867" fmla="*/ 82568 h 6858000"/>
              <a:gd name="connsiteX868" fmla="*/ 4804137 w 7467600"/>
              <a:gd name="connsiteY868" fmla="*/ 320931 h 6858000"/>
              <a:gd name="connsiteX869" fmla="*/ 4227047 w 7467600"/>
              <a:gd name="connsiteY869" fmla="*/ 313415 h 6858000"/>
              <a:gd name="connsiteX870" fmla="*/ 4346041 w 7467600"/>
              <a:gd name="connsiteY870" fmla="*/ 456086 h 6858000"/>
              <a:gd name="connsiteX871" fmla="*/ 4870967 w 7467600"/>
              <a:gd name="connsiteY871" fmla="*/ 963061 h 6858000"/>
              <a:gd name="connsiteX872" fmla="*/ 4889647 w 7467600"/>
              <a:gd name="connsiteY872" fmla="*/ 957147 h 6858000"/>
              <a:gd name="connsiteX873" fmla="*/ 5422504 w 7467600"/>
              <a:gd name="connsiteY873" fmla="*/ 805191 h 6858000"/>
              <a:gd name="connsiteX874" fmla="*/ 6087656 w 7467600"/>
              <a:gd name="connsiteY874" fmla="*/ 826703 h 6858000"/>
              <a:gd name="connsiteX875" fmla="*/ 6058717 w 7467600"/>
              <a:gd name="connsiteY875" fmla="*/ 865992 h 6858000"/>
              <a:gd name="connsiteX876" fmla="*/ 4974153 w 7467600"/>
              <a:gd name="connsiteY876" fmla="*/ 1045456 h 6858000"/>
              <a:gd name="connsiteX877" fmla="*/ 5627835 w 7467600"/>
              <a:gd name="connsiteY877" fmla="*/ 1472077 h 6858000"/>
              <a:gd name="connsiteX878" fmla="*/ 5629817 w 7467600"/>
              <a:gd name="connsiteY878" fmla="*/ 1471412 h 6858000"/>
              <a:gd name="connsiteX879" fmla="*/ 5634124 w 7467600"/>
              <a:gd name="connsiteY879" fmla="*/ 1470572 h 6858000"/>
              <a:gd name="connsiteX880" fmla="*/ 5755832 w 7467600"/>
              <a:gd name="connsiteY880" fmla="*/ 1383886 h 6858000"/>
              <a:gd name="connsiteX881" fmla="*/ 6014186 w 7467600"/>
              <a:gd name="connsiteY881" fmla="*/ 1279799 h 6858000"/>
              <a:gd name="connsiteX882" fmla="*/ 6901619 w 7467600"/>
              <a:gd name="connsiteY882" fmla="*/ 1047874 h 6858000"/>
              <a:gd name="connsiteX883" fmla="*/ 6931566 w 7467600"/>
              <a:gd name="connsiteY883" fmla="*/ 1062034 h 6858000"/>
              <a:gd name="connsiteX884" fmla="*/ 5790982 w 7467600"/>
              <a:gd name="connsiteY884" fmla="*/ 1561380 h 6858000"/>
              <a:gd name="connsiteX885" fmla="*/ 6188971 w 7467600"/>
              <a:gd name="connsiteY885" fmla="*/ 1755168 h 6858000"/>
              <a:gd name="connsiteX886" fmla="*/ 6202446 w 7467600"/>
              <a:gd name="connsiteY886" fmla="*/ 1752268 h 6858000"/>
              <a:gd name="connsiteX887" fmla="*/ 7179560 w 7467600"/>
              <a:gd name="connsiteY887" fmla="*/ 1467551 h 6858000"/>
              <a:gd name="connsiteX888" fmla="*/ 7158730 w 7467600"/>
              <a:gd name="connsiteY888" fmla="*/ 1507835 h 6858000"/>
              <a:gd name="connsiteX889" fmla="*/ 6326959 w 7467600"/>
              <a:gd name="connsiteY889" fmla="*/ 1817686 h 6858000"/>
              <a:gd name="connsiteX890" fmla="*/ 6537433 w 7467600"/>
              <a:gd name="connsiteY890" fmla="*/ 1907790 h 6858000"/>
              <a:gd name="connsiteX891" fmla="*/ 6550221 w 7467600"/>
              <a:gd name="connsiteY891" fmla="*/ 1910729 h 6858000"/>
              <a:gd name="connsiteX892" fmla="*/ 6964438 w 7467600"/>
              <a:gd name="connsiteY892" fmla="*/ 2209505 h 6858000"/>
              <a:gd name="connsiteX893" fmla="*/ 7367862 w 7467600"/>
              <a:gd name="connsiteY893" fmla="*/ 2806833 h 6858000"/>
              <a:gd name="connsiteX894" fmla="*/ 7364329 w 7467600"/>
              <a:gd name="connsiteY894" fmla="*/ 2826907 h 6858000"/>
              <a:gd name="connsiteX895" fmla="*/ 7290545 w 7467600"/>
              <a:gd name="connsiteY895" fmla="*/ 2850663 h 6858000"/>
              <a:gd name="connsiteX896" fmla="*/ 6472036 w 7467600"/>
              <a:gd name="connsiteY896" fmla="*/ 1959003 h 6858000"/>
              <a:gd name="connsiteX897" fmla="*/ 5792897 w 7467600"/>
              <a:gd name="connsiteY897" fmla="*/ 1647747 h 6858000"/>
              <a:gd name="connsiteX898" fmla="*/ 5842751 w 7467600"/>
              <a:gd name="connsiteY898" fmla="*/ 1816112 h 6858000"/>
              <a:gd name="connsiteX899" fmla="*/ 5847424 w 7467600"/>
              <a:gd name="connsiteY899" fmla="*/ 1815776 h 6858000"/>
              <a:gd name="connsiteX900" fmla="*/ 6399821 w 7467600"/>
              <a:gd name="connsiteY900" fmla="*/ 2344799 h 6858000"/>
              <a:gd name="connsiteX901" fmla="*/ 6323232 w 7467600"/>
              <a:gd name="connsiteY901" fmla="*/ 2389634 h 6858000"/>
              <a:gd name="connsiteX902" fmla="*/ 5942958 w 7467600"/>
              <a:gd name="connsiteY902" fmla="*/ 2077708 h 6858000"/>
              <a:gd name="connsiteX903" fmla="*/ 5921559 w 7467600"/>
              <a:gd name="connsiteY903" fmla="*/ 2378596 h 6858000"/>
              <a:gd name="connsiteX904" fmla="*/ 5817651 w 7467600"/>
              <a:gd name="connsiteY904" fmla="*/ 3023919 h 6858000"/>
              <a:gd name="connsiteX905" fmla="*/ 5729634 w 7467600"/>
              <a:gd name="connsiteY905" fmla="*/ 3051849 h 6858000"/>
              <a:gd name="connsiteX906" fmla="*/ 5611018 w 7467600"/>
              <a:gd name="connsiteY906" fmla="*/ 2316769 h 6858000"/>
              <a:gd name="connsiteX907" fmla="*/ 5687608 w 7467600"/>
              <a:gd name="connsiteY907" fmla="*/ 2039972 h 6858000"/>
              <a:gd name="connsiteX908" fmla="*/ 5657554 w 7467600"/>
              <a:gd name="connsiteY908" fmla="*/ 1576445 h 6858000"/>
              <a:gd name="connsiteX909" fmla="*/ 5150475 w 7467600"/>
              <a:gd name="connsiteY909" fmla="*/ 1274012 h 6858000"/>
              <a:gd name="connsiteX910" fmla="*/ 5349142 w 7467600"/>
              <a:gd name="connsiteY910" fmla="*/ 2204405 h 6858000"/>
              <a:gd name="connsiteX911" fmla="*/ 5262214 w 7467600"/>
              <a:gd name="connsiteY911" fmla="*/ 2233836 h 6858000"/>
              <a:gd name="connsiteX912" fmla="*/ 4981539 w 7467600"/>
              <a:gd name="connsiteY912" fmla="*/ 1542201 h 6858000"/>
              <a:gd name="connsiteX913" fmla="*/ 4958461 w 7467600"/>
              <a:gd name="connsiteY913" fmla="*/ 1136957 h 6858000"/>
              <a:gd name="connsiteX914" fmla="*/ 4655015 w 7467600"/>
              <a:gd name="connsiteY914" fmla="*/ 891426 h 6858000"/>
              <a:gd name="connsiteX915" fmla="*/ 4348002 w 7467600"/>
              <a:gd name="connsiteY915" fmla="*/ 2205895 h 6858000"/>
              <a:gd name="connsiteX916" fmla="*/ 4262250 w 7467600"/>
              <a:gd name="connsiteY916" fmla="*/ 2219972 h 6858000"/>
              <a:gd name="connsiteX917" fmla="*/ 4550611 w 7467600"/>
              <a:gd name="connsiteY917" fmla="*/ 817540 h 6858000"/>
              <a:gd name="connsiteX918" fmla="*/ 4564418 w 7467600"/>
              <a:gd name="connsiteY918" fmla="*/ 808293 h 6858000"/>
              <a:gd name="connsiteX919" fmla="*/ 4266388 w 7467600"/>
              <a:gd name="connsiteY919" fmla="*/ 500083 h 6858000"/>
              <a:gd name="connsiteX920" fmla="*/ 4032842 w 7467600"/>
              <a:gd name="connsiteY920" fmla="*/ 211809 h 6858000"/>
              <a:gd name="connsiteX921" fmla="*/ 3882765 w 7467600"/>
              <a:gd name="connsiteY921" fmla="*/ 0 h 6858000"/>
              <a:gd name="connsiteX922" fmla="*/ 3721337 w 7467600"/>
              <a:gd name="connsiteY922" fmla="*/ 0 h 6858000"/>
              <a:gd name="connsiteX923" fmla="*/ 3797544 w 7467600"/>
              <a:gd name="connsiteY923" fmla="*/ 0 h 6858000"/>
              <a:gd name="connsiteX924" fmla="*/ 3775734 w 7467600"/>
              <a:gd name="connsiteY924" fmla="*/ 95131 h 6858000"/>
              <a:gd name="connsiteX925" fmla="*/ 3724807 w 7467600"/>
              <a:gd name="connsiteY925" fmla="*/ 272257 h 6858000"/>
              <a:gd name="connsiteX926" fmla="*/ 3726844 w 7467600"/>
              <a:gd name="connsiteY926" fmla="*/ 282988 h 6858000"/>
              <a:gd name="connsiteX927" fmla="*/ 3742664 w 7467600"/>
              <a:gd name="connsiteY927" fmla="*/ 279918 h 6858000"/>
              <a:gd name="connsiteX928" fmla="*/ 4103910 w 7467600"/>
              <a:gd name="connsiteY928" fmla="*/ 1161917 h 6858000"/>
              <a:gd name="connsiteX929" fmla="*/ 4020269 w 7467600"/>
              <a:gd name="connsiteY929" fmla="*/ 1200406 h 6858000"/>
              <a:gd name="connsiteX930" fmla="*/ 3674882 w 7467600"/>
              <a:gd name="connsiteY930" fmla="*/ 488524 h 6858000"/>
              <a:gd name="connsiteX931" fmla="*/ 3132682 w 7467600"/>
              <a:gd name="connsiteY931" fmla="*/ 1072284 h 6858000"/>
              <a:gd name="connsiteX932" fmla="*/ 2716346 w 7467600"/>
              <a:gd name="connsiteY932" fmla="*/ 1276376 h 6858000"/>
              <a:gd name="connsiteX933" fmla="*/ 2716772 w 7467600"/>
              <a:gd name="connsiteY933" fmla="*/ 1255462 h 6858000"/>
              <a:gd name="connsiteX934" fmla="*/ 3471096 w 7467600"/>
              <a:gd name="connsiteY934" fmla="*/ 437072 h 6858000"/>
              <a:gd name="connsiteX935" fmla="*/ 3639057 w 7467600"/>
              <a:gd name="connsiteY935" fmla="*/ 286334 h 6858000"/>
              <a:gd name="connsiteX936" fmla="*/ 3640309 w 7467600"/>
              <a:gd name="connsiteY936" fmla="*/ 284664 h 6858000"/>
              <a:gd name="connsiteX937" fmla="*/ 3646022 w 7467600"/>
              <a:gd name="connsiteY937" fmla="*/ 276711 h 6858000"/>
              <a:gd name="connsiteX938" fmla="*/ 3707943 w 7467600"/>
              <a:gd name="connsiteY938" fmla="*/ 65958 h 6858000"/>
              <a:gd name="connsiteX939" fmla="*/ 3721337 w 7467600"/>
              <a:gd name="connsiteY939" fmla="*/ 0 h 6858000"/>
              <a:gd name="connsiteX940" fmla="*/ 2867960 w 7467600"/>
              <a:gd name="connsiteY940" fmla="*/ 0 h 6858000"/>
              <a:gd name="connsiteX941" fmla="*/ 2926351 w 7467600"/>
              <a:gd name="connsiteY941" fmla="*/ 0 h 6858000"/>
              <a:gd name="connsiteX942" fmla="*/ 2902823 w 7467600"/>
              <a:gd name="connsiteY942" fmla="*/ 262929 h 6858000"/>
              <a:gd name="connsiteX943" fmla="*/ 2940663 w 7467600"/>
              <a:gd name="connsiteY943" fmla="*/ 140884 h 6858000"/>
              <a:gd name="connsiteX944" fmla="*/ 2947039 w 7467600"/>
              <a:gd name="connsiteY944" fmla="*/ 122524 h 6858000"/>
              <a:gd name="connsiteX945" fmla="*/ 2984316 w 7467600"/>
              <a:gd name="connsiteY945" fmla="*/ 0 h 6858000"/>
              <a:gd name="connsiteX946" fmla="*/ 3016114 w 7467600"/>
              <a:gd name="connsiteY946" fmla="*/ 0 h 6858000"/>
              <a:gd name="connsiteX947" fmla="*/ 2979949 w 7467600"/>
              <a:gd name="connsiteY947" fmla="*/ 119274 h 6858000"/>
              <a:gd name="connsiteX948" fmla="*/ 3023879 w 7467600"/>
              <a:gd name="connsiteY948" fmla="*/ 0 h 6858000"/>
              <a:gd name="connsiteX949" fmla="*/ 3105400 w 7467600"/>
              <a:gd name="connsiteY949" fmla="*/ 0 h 6858000"/>
              <a:gd name="connsiteX950" fmla="*/ 3094669 w 7467600"/>
              <a:gd name="connsiteY950" fmla="*/ 30308 h 6858000"/>
              <a:gd name="connsiteX951" fmla="*/ 2901945 w 7467600"/>
              <a:gd name="connsiteY951" fmla="*/ 466538 h 6858000"/>
              <a:gd name="connsiteX952" fmla="*/ 2815209 w 7467600"/>
              <a:gd name="connsiteY952" fmla="*/ 497361 h 6858000"/>
              <a:gd name="connsiteX953" fmla="*/ 2844845 w 7467600"/>
              <a:gd name="connsiteY953" fmla="*/ 127638 h 6858000"/>
              <a:gd name="connsiteX954" fmla="*/ 2867960 w 7467600"/>
              <a:gd name="connsiteY954" fmla="*/ 0 h 6858000"/>
              <a:gd name="connsiteX955" fmla="*/ 1057230 w 7467600"/>
              <a:gd name="connsiteY955" fmla="*/ 0 h 6858000"/>
              <a:gd name="connsiteX956" fmla="*/ 1111003 w 7467600"/>
              <a:gd name="connsiteY956" fmla="*/ 0 h 6858000"/>
              <a:gd name="connsiteX957" fmla="*/ 1125553 w 7467600"/>
              <a:gd name="connsiteY957" fmla="*/ 52588 h 6858000"/>
              <a:gd name="connsiteX958" fmla="*/ 1304276 w 7467600"/>
              <a:gd name="connsiteY958" fmla="*/ 476275 h 6858000"/>
              <a:gd name="connsiteX959" fmla="*/ 1492066 w 7467600"/>
              <a:gd name="connsiteY959" fmla="*/ 886333 h 6858000"/>
              <a:gd name="connsiteX960" fmla="*/ 1423698 w 7467600"/>
              <a:gd name="connsiteY960" fmla="*/ 710817 h 6858000"/>
              <a:gd name="connsiteX961" fmla="*/ 1357609 w 7467600"/>
              <a:gd name="connsiteY961" fmla="*/ 532892 h 6858000"/>
              <a:gd name="connsiteX962" fmla="*/ 1309550 w 7467600"/>
              <a:gd name="connsiteY962" fmla="*/ 374031 h 6858000"/>
              <a:gd name="connsiteX963" fmla="*/ 1193673 w 7467600"/>
              <a:gd name="connsiteY963" fmla="*/ 49533 h 6858000"/>
              <a:gd name="connsiteX964" fmla="*/ 1164391 w 7467600"/>
              <a:gd name="connsiteY964" fmla="*/ 0 h 6858000"/>
              <a:gd name="connsiteX965" fmla="*/ 1200666 w 7467600"/>
              <a:gd name="connsiteY965" fmla="*/ 0 h 6858000"/>
              <a:gd name="connsiteX966" fmla="*/ 1223408 w 7467600"/>
              <a:gd name="connsiteY966" fmla="*/ 38996 h 6858000"/>
              <a:gd name="connsiteX967" fmla="*/ 1339635 w 7467600"/>
              <a:gd name="connsiteY967" fmla="*/ 365517 h 6858000"/>
              <a:gd name="connsiteX968" fmla="*/ 1387469 w 7467600"/>
              <a:gd name="connsiteY968" fmla="*/ 523079 h 6858000"/>
              <a:gd name="connsiteX969" fmla="*/ 1452685 w 7467600"/>
              <a:gd name="connsiteY969" fmla="*/ 699806 h 6858000"/>
              <a:gd name="connsiteX970" fmla="*/ 1492092 w 7467600"/>
              <a:gd name="connsiteY970" fmla="*/ 800424 h 6858000"/>
              <a:gd name="connsiteX971" fmla="*/ 1455302 w 7467600"/>
              <a:gd name="connsiteY971" fmla="*/ 632913 h 6858000"/>
              <a:gd name="connsiteX972" fmla="*/ 1222336 w 7467600"/>
              <a:gd name="connsiteY972" fmla="*/ 9480 h 6858000"/>
              <a:gd name="connsiteX973" fmla="*/ 1214634 w 7467600"/>
              <a:gd name="connsiteY973" fmla="*/ 0 h 6858000"/>
              <a:gd name="connsiteX974" fmla="*/ 1289827 w 7467600"/>
              <a:gd name="connsiteY974" fmla="*/ 0 h 6858000"/>
              <a:gd name="connsiteX975" fmla="*/ 1321076 w 7467600"/>
              <a:gd name="connsiteY975" fmla="*/ 59722 h 6858000"/>
              <a:gd name="connsiteX976" fmla="*/ 1512579 w 7467600"/>
              <a:gd name="connsiteY976" fmla="*/ 626441 h 6858000"/>
              <a:gd name="connsiteX977" fmla="*/ 1506076 w 7467600"/>
              <a:gd name="connsiteY977" fmla="*/ 1089289 h 6858000"/>
              <a:gd name="connsiteX978" fmla="*/ 1486346 w 7467600"/>
              <a:gd name="connsiteY978" fmla="*/ 1079919 h 6858000"/>
              <a:gd name="connsiteX979" fmla="*/ 1070511 w 7467600"/>
              <a:gd name="connsiteY979" fmla="*/ 48609 h 6858000"/>
              <a:gd name="connsiteX980" fmla="*/ 1057230 w 7467600"/>
              <a:gd name="connsiteY980" fmla="*/ 0 h 6858000"/>
              <a:gd name="connsiteX981" fmla="*/ 43151 w 7467600"/>
              <a:gd name="connsiteY981" fmla="*/ 0 h 6858000"/>
              <a:gd name="connsiteX982" fmla="*/ 95283 w 7467600"/>
              <a:gd name="connsiteY982" fmla="*/ 0 h 6858000"/>
              <a:gd name="connsiteX983" fmla="*/ 300708 w 7467600"/>
              <a:gd name="connsiteY983" fmla="*/ 154571 h 6858000"/>
              <a:gd name="connsiteX984" fmla="*/ 530414 w 7467600"/>
              <a:gd name="connsiteY984" fmla="*/ 354673 h 6858000"/>
              <a:gd name="connsiteX985" fmla="*/ 333785 w 7467600"/>
              <a:gd name="connsiteY985" fmla="*/ 161564 h 6858000"/>
              <a:gd name="connsiteX986" fmla="*/ 147005 w 7467600"/>
              <a:gd name="connsiteY986" fmla="*/ 0 h 6858000"/>
              <a:gd name="connsiteX987" fmla="*/ 272509 w 7467600"/>
              <a:gd name="connsiteY987" fmla="*/ 0 h 6858000"/>
              <a:gd name="connsiteX988" fmla="*/ 326276 w 7467600"/>
              <a:gd name="connsiteY988" fmla="*/ 45847 h 6858000"/>
              <a:gd name="connsiteX989" fmla="*/ 823759 w 7467600"/>
              <a:gd name="connsiteY989" fmla="*/ 574145 h 6858000"/>
              <a:gd name="connsiteX990" fmla="*/ 811254 w 7467600"/>
              <a:gd name="connsiteY990" fmla="*/ 665546 h 6858000"/>
              <a:gd name="connsiteX991" fmla="*/ 154042 w 7467600"/>
              <a:gd name="connsiteY991" fmla="*/ 261522 h 6858000"/>
              <a:gd name="connsiteX992" fmla="*/ 13550 w 7467600"/>
              <a:gd name="connsiteY992" fmla="*/ 158423 h 6858000"/>
              <a:gd name="connsiteX993" fmla="*/ 0 w 7467600"/>
              <a:gd name="connsiteY993" fmla="*/ 146618 h 6858000"/>
              <a:gd name="connsiteX994" fmla="*/ 0 w 7467600"/>
              <a:gd name="connsiteY994" fmla="*/ 59161 h 6858000"/>
              <a:gd name="connsiteX995" fmla="*/ 45427 w 7467600"/>
              <a:gd name="connsiteY995" fmla="*/ 101078 h 6858000"/>
              <a:gd name="connsiteX996" fmla="*/ 630103 w 7467600"/>
              <a:gd name="connsiteY996" fmla="*/ 485885 h 6858000"/>
              <a:gd name="connsiteX997" fmla="*/ 532040 w 7467600"/>
              <a:gd name="connsiteY997" fmla="*/ 399359 h 6858000"/>
              <a:gd name="connsiteX998" fmla="*/ 517618 w 7467600"/>
              <a:gd name="connsiteY998" fmla="*/ 385726 h 6858000"/>
              <a:gd name="connsiteX999" fmla="*/ 285074 w 7467600"/>
              <a:gd name="connsiteY999" fmla="*/ 182755 h 6858000"/>
              <a:gd name="connsiteX1000" fmla="*/ 43151 w 7467600"/>
              <a:gd name="connsiteY100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7368569 w 7467600"/>
              <a:gd name="connsiteY143" fmla="*/ 5270182 h 6858000"/>
              <a:gd name="connsiteX144" fmla="*/ 1903353 w 7467600"/>
              <a:gd name="connsiteY144" fmla="*/ 5044827 h 6858000"/>
              <a:gd name="connsiteX145" fmla="*/ 1936931 w 7467600"/>
              <a:gd name="connsiteY145" fmla="*/ 5093954 h 6858000"/>
              <a:gd name="connsiteX146" fmla="*/ 2195868 w 7467600"/>
              <a:gd name="connsiteY146" fmla="*/ 5396574 h 6858000"/>
              <a:gd name="connsiteX147" fmla="*/ 2088852 w 7467600"/>
              <a:gd name="connsiteY147" fmla="*/ 5166123 h 6858000"/>
              <a:gd name="connsiteX148" fmla="*/ 1958241 w 7467600"/>
              <a:gd name="connsiteY148" fmla="*/ 5067955 h 6858000"/>
              <a:gd name="connsiteX149" fmla="*/ 1903353 w 7467600"/>
              <a:gd name="connsiteY149" fmla="*/ 5044827 h 6858000"/>
              <a:gd name="connsiteX150" fmla="*/ 1979378 w 7467600"/>
              <a:gd name="connsiteY150" fmla="*/ 4769504 h 6858000"/>
              <a:gd name="connsiteX151" fmla="*/ 2882120 w 7467600"/>
              <a:gd name="connsiteY151" fmla="*/ 5064547 h 6858000"/>
              <a:gd name="connsiteX152" fmla="*/ 2793103 w 7467600"/>
              <a:gd name="connsiteY152" fmla="*/ 5039699 h 6858000"/>
              <a:gd name="connsiteX153" fmla="*/ 2770041 w 7467600"/>
              <a:gd name="connsiteY153" fmla="*/ 5033634 h 6858000"/>
              <a:gd name="connsiteX154" fmla="*/ 1979378 w 7467600"/>
              <a:gd name="connsiteY154" fmla="*/ 4769504 h 6858000"/>
              <a:gd name="connsiteX155" fmla="*/ 1927410 w 7467600"/>
              <a:gd name="connsiteY155" fmla="*/ 4716164 h 6858000"/>
              <a:gd name="connsiteX156" fmla="*/ 1959587 w 7467600"/>
              <a:gd name="connsiteY156" fmla="*/ 4728849 h 6858000"/>
              <a:gd name="connsiteX157" fmla="*/ 2777707 w 7467600"/>
              <a:gd name="connsiteY157" fmla="*/ 5003991 h 6858000"/>
              <a:gd name="connsiteX158" fmla="*/ 2800768 w 7467600"/>
              <a:gd name="connsiteY158" fmla="*/ 5010056 h 6858000"/>
              <a:gd name="connsiteX159" fmla="*/ 2879408 w 7467600"/>
              <a:gd name="connsiteY159" fmla="*/ 5031590 h 6858000"/>
              <a:gd name="connsiteX160" fmla="*/ 2862295 w 7467600"/>
              <a:gd name="connsiteY160" fmla="*/ 5022958 h 6858000"/>
              <a:gd name="connsiteX161" fmla="*/ 2813343 w 7467600"/>
              <a:gd name="connsiteY161" fmla="*/ 4998369 h 6858000"/>
              <a:gd name="connsiteX162" fmla="*/ 2646245 w 7467600"/>
              <a:gd name="connsiteY162" fmla="*/ 4930999 h 6858000"/>
              <a:gd name="connsiteX163" fmla="*/ 1999243 w 7467600"/>
              <a:gd name="connsiteY163" fmla="*/ 4730524 h 6858000"/>
              <a:gd name="connsiteX164" fmla="*/ 1979527 w 7467600"/>
              <a:gd name="connsiteY164" fmla="*/ 4726651 h 6858000"/>
              <a:gd name="connsiteX165" fmla="*/ 1927410 w 7467600"/>
              <a:gd name="connsiteY165" fmla="*/ 4716164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310106 w 7467600"/>
              <a:gd name="connsiteY195" fmla="*/ 3943217 h 6858000"/>
              <a:gd name="connsiteX196" fmla="*/ 1423113 w 7467600"/>
              <a:gd name="connsiteY196" fmla="*/ 3874565 h 6858000"/>
              <a:gd name="connsiteX197" fmla="*/ 1260565 w 7467600"/>
              <a:gd name="connsiteY197" fmla="*/ 4031982 h 6858000"/>
              <a:gd name="connsiteX198" fmla="*/ 901900 w 7467600"/>
              <a:gd name="connsiteY198" fmla="*/ 4421236 h 6858000"/>
              <a:gd name="connsiteX199" fmla="*/ 845044 w 7467600"/>
              <a:gd name="connsiteY199" fmla="*/ 4502436 h 6858000"/>
              <a:gd name="connsiteX200" fmla="*/ 685926 w 7467600"/>
              <a:gd name="connsiteY200" fmla="*/ 4703069 h 6858000"/>
              <a:gd name="connsiteX201" fmla="*/ 684248 w 7467600"/>
              <a:gd name="connsiteY201" fmla="*/ 4706721 h 6858000"/>
              <a:gd name="connsiteX202" fmla="*/ 1423113 w 7467600"/>
              <a:gd name="connsiteY202" fmla="*/ 3874565 h 6858000"/>
              <a:gd name="connsiteX203" fmla="*/ 3316479 w 7467600"/>
              <a:gd name="connsiteY203" fmla="*/ 3872136 h 6858000"/>
              <a:gd name="connsiteX204" fmla="*/ 3546806 w 7467600"/>
              <a:gd name="connsiteY204" fmla="*/ 4356139 h 6858000"/>
              <a:gd name="connsiteX205" fmla="*/ 3364433 w 7467600"/>
              <a:gd name="connsiteY205" fmla="*/ 3953121 h 6858000"/>
              <a:gd name="connsiteX206" fmla="*/ 3316479 w 7467600"/>
              <a:gd name="connsiteY206" fmla="*/ 3872136 h 6858000"/>
              <a:gd name="connsiteX207" fmla="*/ 3291335 w 7467600"/>
              <a:gd name="connsiteY207" fmla="*/ 3767420 h 6858000"/>
              <a:gd name="connsiteX208" fmla="*/ 3390805 w 7467600"/>
              <a:gd name="connsiteY208" fmla="*/ 3937163 h 6858000"/>
              <a:gd name="connsiteX209" fmla="*/ 3579062 w 7467600"/>
              <a:gd name="connsiteY209" fmla="*/ 4359040 h 6858000"/>
              <a:gd name="connsiteX210" fmla="*/ 3467355 w 7467600"/>
              <a:gd name="connsiteY210" fmla="*/ 3988130 h 6858000"/>
              <a:gd name="connsiteX211" fmla="*/ 3310753 w 7467600"/>
              <a:gd name="connsiteY211" fmla="*/ 3787140 h 6858000"/>
              <a:gd name="connsiteX212" fmla="*/ 3291335 w 7467600"/>
              <a:gd name="connsiteY212" fmla="*/ 3767420 h 6858000"/>
              <a:gd name="connsiteX213" fmla="*/ 1635889 w 7467600"/>
              <a:gd name="connsiteY213" fmla="*/ 3709494 h 6858000"/>
              <a:gd name="connsiteX214" fmla="*/ 1634800 w 7467600"/>
              <a:gd name="connsiteY214" fmla="*/ 3731111 h 6858000"/>
              <a:gd name="connsiteX215" fmla="*/ 1635889 w 7467600"/>
              <a:gd name="connsiteY215" fmla="*/ 3709494 h 6858000"/>
              <a:gd name="connsiteX216" fmla="*/ 1510397 w 7467600"/>
              <a:gd name="connsiteY216" fmla="*/ 3684705 h 6858000"/>
              <a:gd name="connsiteX217" fmla="*/ 1146550 w 7467600"/>
              <a:gd name="connsiteY217" fmla="*/ 3802012 h 6858000"/>
              <a:gd name="connsiteX218" fmla="*/ 698834 w 7467600"/>
              <a:gd name="connsiteY218" fmla="*/ 3952272 h 6858000"/>
              <a:gd name="connsiteX219" fmla="*/ 34256 w 7467600"/>
              <a:gd name="connsiteY219" fmla="*/ 4347603 h 6858000"/>
              <a:gd name="connsiteX220" fmla="*/ 527241 w 7467600"/>
              <a:gd name="connsiteY220" fmla="*/ 4065078 h 6858000"/>
              <a:gd name="connsiteX221" fmla="*/ 1510397 w 7467600"/>
              <a:gd name="connsiteY221" fmla="*/ 3684705 h 6858000"/>
              <a:gd name="connsiteX222" fmla="*/ 1313114 w 7467600"/>
              <a:gd name="connsiteY222" fmla="*/ 3655216 h 6858000"/>
              <a:gd name="connsiteX223" fmla="*/ 1109304 w 7467600"/>
              <a:gd name="connsiteY223" fmla="*/ 3669030 h 6858000"/>
              <a:gd name="connsiteX224" fmla="*/ 8129 w 7467600"/>
              <a:gd name="connsiteY224" fmla="*/ 4330519 h 6858000"/>
              <a:gd name="connsiteX225" fmla="*/ 687572 w 7467600"/>
              <a:gd name="connsiteY225" fmla="*/ 3925629 h 6858000"/>
              <a:gd name="connsiteX226" fmla="*/ 1138365 w 7467600"/>
              <a:gd name="connsiteY226" fmla="*/ 3774515 h 6858000"/>
              <a:gd name="connsiteX227" fmla="*/ 1505579 w 7467600"/>
              <a:gd name="connsiteY227" fmla="*/ 3655526 h 6858000"/>
              <a:gd name="connsiteX228" fmla="*/ 1313114 w 7467600"/>
              <a:gd name="connsiteY228" fmla="*/ 3655216 h 6858000"/>
              <a:gd name="connsiteX229" fmla="*/ 3655073 w 7467600"/>
              <a:gd name="connsiteY229" fmla="*/ 3650884 h 6858000"/>
              <a:gd name="connsiteX230" fmla="*/ 3989938 w 7467600"/>
              <a:gd name="connsiteY230" fmla="*/ 3991685 h 6858000"/>
              <a:gd name="connsiteX231" fmla="*/ 4393907 w 7467600"/>
              <a:gd name="connsiteY231" fmla="*/ 4261258 h 6858000"/>
              <a:gd name="connsiteX232" fmla="*/ 4648051 w 7467600"/>
              <a:gd name="connsiteY232" fmla="*/ 4374051 h 6858000"/>
              <a:gd name="connsiteX233" fmla="*/ 4383389 w 7467600"/>
              <a:gd name="connsiteY233" fmla="*/ 4184369 h 6858000"/>
              <a:gd name="connsiteX234" fmla="*/ 4165508 w 7467600"/>
              <a:gd name="connsiteY234" fmla="*/ 4035196 h 6858000"/>
              <a:gd name="connsiteX235" fmla="*/ 4068162 w 7467600"/>
              <a:gd name="connsiteY235" fmla="*/ 3953394 h 6858000"/>
              <a:gd name="connsiteX236" fmla="*/ 3981416 w 7467600"/>
              <a:gd name="connsiteY236" fmla="*/ 3880482 h 6858000"/>
              <a:gd name="connsiteX237" fmla="*/ 3800147 w 7467600"/>
              <a:gd name="connsiteY237" fmla="*/ 3749872 h 6858000"/>
              <a:gd name="connsiteX238" fmla="*/ 3655073 w 7467600"/>
              <a:gd name="connsiteY238" fmla="*/ 3650884 h 6858000"/>
              <a:gd name="connsiteX239" fmla="*/ 3670252 w 7467600"/>
              <a:gd name="connsiteY239" fmla="*/ 3622798 h 6858000"/>
              <a:gd name="connsiteX240" fmla="*/ 3817258 w 7467600"/>
              <a:gd name="connsiteY240" fmla="*/ 3723577 h 6858000"/>
              <a:gd name="connsiteX241" fmla="*/ 4000461 w 7467600"/>
              <a:gd name="connsiteY241" fmla="*/ 3855966 h 6858000"/>
              <a:gd name="connsiteX242" fmla="*/ 4088180 w 7467600"/>
              <a:gd name="connsiteY242" fmla="*/ 3929774 h 6858000"/>
              <a:gd name="connsiteX243" fmla="*/ 4184555 w 7467600"/>
              <a:gd name="connsiteY243" fmla="*/ 4010683 h 6858000"/>
              <a:gd name="connsiteX244" fmla="*/ 4399563 w 7467600"/>
              <a:gd name="connsiteY244" fmla="*/ 4158106 h 6858000"/>
              <a:gd name="connsiteX245" fmla="*/ 4684469 w 7467600"/>
              <a:gd name="connsiteY245" fmla="*/ 4364680 h 6858000"/>
              <a:gd name="connsiteX246" fmla="*/ 4690271 w 7467600"/>
              <a:gd name="connsiteY246" fmla="*/ 4370034 h 6858000"/>
              <a:gd name="connsiteX247" fmla="*/ 4136093 w 7467600"/>
              <a:gd name="connsiteY247" fmla="*/ 3858466 h 6858000"/>
              <a:gd name="connsiteX248" fmla="*/ 3670252 w 7467600"/>
              <a:gd name="connsiteY248" fmla="*/ 3622798 h 6858000"/>
              <a:gd name="connsiteX249" fmla="*/ 4440129 w 7467600"/>
              <a:gd name="connsiteY249" fmla="*/ 3448571 h 6858000"/>
              <a:gd name="connsiteX250" fmla="*/ 4856525 w 7467600"/>
              <a:gd name="connsiteY250" fmla="*/ 3915351 h 6858000"/>
              <a:gd name="connsiteX251" fmla="*/ 5059055 w 7467600"/>
              <a:gd name="connsiteY251" fmla="*/ 4108918 h 6858000"/>
              <a:gd name="connsiteX252" fmla="*/ 5290070 w 7467600"/>
              <a:gd name="connsiteY252" fmla="*/ 4263619 h 6858000"/>
              <a:gd name="connsiteX253" fmla="*/ 4834991 w 7467600"/>
              <a:gd name="connsiteY253" fmla="*/ 3830985 h 6858000"/>
              <a:gd name="connsiteX254" fmla="*/ 4440129 w 7467600"/>
              <a:gd name="connsiteY254" fmla="*/ 3448571 h 6858000"/>
              <a:gd name="connsiteX255" fmla="*/ 4441737 w 7467600"/>
              <a:gd name="connsiteY255" fmla="*/ 3399734 h 6858000"/>
              <a:gd name="connsiteX256" fmla="*/ 4431236 w 7467600"/>
              <a:gd name="connsiteY256" fmla="*/ 3400954 h 6858000"/>
              <a:gd name="connsiteX257" fmla="*/ 4557150 w 7467600"/>
              <a:gd name="connsiteY257" fmla="*/ 3510023 h 6858000"/>
              <a:gd name="connsiteX258" fmla="*/ 4856936 w 7467600"/>
              <a:gd name="connsiteY258" fmla="*/ 3809146 h 6858000"/>
              <a:gd name="connsiteX259" fmla="*/ 5111996 w 7467600"/>
              <a:gd name="connsiteY259" fmla="*/ 4065759 h 6858000"/>
              <a:gd name="connsiteX260" fmla="*/ 5388878 w 7467600"/>
              <a:gd name="connsiteY260" fmla="*/ 4300185 h 6858000"/>
              <a:gd name="connsiteX261" fmla="*/ 5425556 w 7467600"/>
              <a:gd name="connsiteY261" fmla="*/ 4308967 h 6858000"/>
              <a:gd name="connsiteX262" fmla="*/ 4943646 w 7467600"/>
              <a:gd name="connsiteY262" fmla="*/ 3822916 h 6858000"/>
              <a:gd name="connsiteX263" fmla="*/ 4594837 w 7467600"/>
              <a:gd name="connsiteY263" fmla="*/ 3532274 h 6858000"/>
              <a:gd name="connsiteX264" fmla="*/ 4441737 w 7467600"/>
              <a:gd name="connsiteY264" fmla="*/ 3399734 h 6858000"/>
              <a:gd name="connsiteX265" fmla="*/ 5425834 w 7467600"/>
              <a:gd name="connsiteY265" fmla="*/ 3162785 h 6858000"/>
              <a:gd name="connsiteX266" fmla="*/ 5401644 w 7467600"/>
              <a:gd name="connsiteY266" fmla="*/ 3617847 h 6858000"/>
              <a:gd name="connsiteX267" fmla="*/ 5467256 w 7467600"/>
              <a:gd name="connsiteY267" fmla="*/ 4175494 h 6858000"/>
              <a:gd name="connsiteX268" fmla="*/ 5448069 w 7467600"/>
              <a:gd name="connsiteY268" fmla="*/ 3567554 h 6858000"/>
              <a:gd name="connsiteX269" fmla="*/ 5425834 w 7467600"/>
              <a:gd name="connsiteY269" fmla="*/ 3162785 h 6858000"/>
              <a:gd name="connsiteX270" fmla="*/ 1318687 w 7467600"/>
              <a:gd name="connsiteY270" fmla="*/ 3113840 h 6858000"/>
              <a:gd name="connsiteX271" fmla="*/ 1066793 w 7467600"/>
              <a:gd name="connsiteY271" fmla="*/ 3212171 h 6858000"/>
              <a:gd name="connsiteX272" fmla="*/ 993319 w 7467600"/>
              <a:gd name="connsiteY272" fmla="*/ 3247648 h 6858000"/>
              <a:gd name="connsiteX273" fmla="*/ 853081 w 7467600"/>
              <a:gd name="connsiteY273" fmla="*/ 3312410 h 6858000"/>
              <a:gd name="connsiteX274" fmla="*/ 805957 w 7467600"/>
              <a:gd name="connsiteY274" fmla="*/ 3330443 h 6858000"/>
              <a:gd name="connsiteX275" fmla="*/ 1318687 w 7467600"/>
              <a:gd name="connsiteY275" fmla="*/ 3113840 h 6858000"/>
              <a:gd name="connsiteX276" fmla="*/ 5453702 w 7467600"/>
              <a:gd name="connsiteY276" fmla="*/ 3090882 h 6858000"/>
              <a:gd name="connsiteX277" fmla="*/ 5480135 w 7467600"/>
              <a:gd name="connsiteY277" fmla="*/ 3565802 h 6858000"/>
              <a:gd name="connsiteX278" fmla="*/ 5499023 w 7467600"/>
              <a:gd name="connsiteY278" fmla="*/ 4166310 h 6858000"/>
              <a:gd name="connsiteX279" fmla="*/ 5547022 w 7467600"/>
              <a:gd name="connsiteY279" fmla="*/ 3607838 h 6858000"/>
              <a:gd name="connsiteX280" fmla="*/ 5515964 w 7467600"/>
              <a:gd name="connsiteY280" fmla="*/ 3378541 h 6858000"/>
              <a:gd name="connsiteX281" fmla="*/ 5453702 w 7467600"/>
              <a:gd name="connsiteY281" fmla="*/ 3090882 h 6858000"/>
              <a:gd name="connsiteX282" fmla="*/ 1238695 w 7467600"/>
              <a:gd name="connsiteY282" fmla="*/ 3076820 h 6858000"/>
              <a:gd name="connsiteX283" fmla="*/ 716371 w 7467600"/>
              <a:gd name="connsiteY283" fmla="*/ 3293249 h 6858000"/>
              <a:gd name="connsiteX284" fmla="*/ 579522 w 7467600"/>
              <a:gd name="connsiteY284" fmla="*/ 3371759 h 6858000"/>
              <a:gd name="connsiteX285" fmla="*/ 600288 w 7467600"/>
              <a:gd name="connsiteY285" fmla="*/ 3365555 h 6858000"/>
              <a:gd name="connsiteX286" fmla="*/ 840692 w 7467600"/>
              <a:gd name="connsiteY286" fmla="*/ 3284921 h 6858000"/>
              <a:gd name="connsiteX287" fmla="*/ 979248 w 7467600"/>
              <a:gd name="connsiteY287" fmla="*/ 3221003 h 6858000"/>
              <a:gd name="connsiteX288" fmla="*/ 1053282 w 7467600"/>
              <a:gd name="connsiteY288" fmla="*/ 3185247 h 6858000"/>
              <a:gd name="connsiteX289" fmla="*/ 1320603 w 7467600"/>
              <a:gd name="connsiteY289" fmla="*/ 3081281 h 6858000"/>
              <a:gd name="connsiteX290" fmla="*/ 1238695 w 7467600"/>
              <a:gd name="connsiteY290" fmla="*/ 3076820 h 6858000"/>
              <a:gd name="connsiteX291" fmla="*/ 5425627 w 7467600"/>
              <a:gd name="connsiteY291" fmla="*/ 2954192 h 6858000"/>
              <a:gd name="connsiteX292" fmla="*/ 5470770 w 7467600"/>
              <a:gd name="connsiteY292" fmla="*/ 3005435 h 6858000"/>
              <a:gd name="connsiteX293" fmla="*/ 5519779 w 7467600"/>
              <a:gd name="connsiteY293" fmla="*/ 4359223 h 6858000"/>
              <a:gd name="connsiteX294" fmla="*/ 5520293 w 7467600"/>
              <a:gd name="connsiteY294" fmla="*/ 4360602 h 6858000"/>
              <a:gd name="connsiteX295" fmla="*/ 5767221 w 7467600"/>
              <a:gd name="connsiteY295" fmla="*/ 4665564 h 6858000"/>
              <a:gd name="connsiteX296" fmla="*/ 6937169 w 7467600"/>
              <a:gd name="connsiteY296" fmla="*/ 4815941 h 6858000"/>
              <a:gd name="connsiteX297" fmla="*/ 6953922 w 7467600"/>
              <a:gd name="connsiteY297" fmla="*/ 4890068 h 6858000"/>
              <a:gd name="connsiteX298" fmla="*/ 6071359 w 7467600"/>
              <a:gd name="connsiteY298" fmla="*/ 4770770 h 6858000"/>
              <a:gd name="connsiteX299" fmla="*/ 6038839 w 7467600"/>
              <a:gd name="connsiteY299" fmla="*/ 4764474 h 6858000"/>
              <a:gd name="connsiteX300" fmla="*/ 6038706 w 7467600"/>
              <a:gd name="connsiteY300" fmla="*/ 4763847 h 6858000"/>
              <a:gd name="connsiteX301" fmla="*/ 6037784 w 7467600"/>
              <a:gd name="connsiteY301" fmla="*/ 4764270 h 6858000"/>
              <a:gd name="connsiteX302" fmla="*/ 6038839 w 7467600"/>
              <a:gd name="connsiteY302" fmla="*/ 4764474 h 6858000"/>
              <a:gd name="connsiteX303" fmla="*/ 6040338 w 7467600"/>
              <a:gd name="connsiteY303" fmla="*/ 4771418 h 6858000"/>
              <a:gd name="connsiteX304" fmla="*/ 6024488 w 7467600"/>
              <a:gd name="connsiteY304" fmla="*/ 4809903 h 6858000"/>
              <a:gd name="connsiteX305" fmla="*/ 5599771 w 7467600"/>
              <a:gd name="connsiteY305" fmla="*/ 5509652 h 6858000"/>
              <a:gd name="connsiteX306" fmla="*/ 5548843 w 7467600"/>
              <a:gd name="connsiteY306" fmla="*/ 5563845 h 6858000"/>
              <a:gd name="connsiteX307" fmla="*/ 5940952 w 7467600"/>
              <a:gd name="connsiteY307" fmla="*/ 6250028 h 6858000"/>
              <a:gd name="connsiteX308" fmla="*/ 6043441 w 7467600"/>
              <a:gd name="connsiteY308" fmla="*/ 6665847 h 6858000"/>
              <a:gd name="connsiteX309" fmla="*/ 6093432 w 7467600"/>
              <a:gd name="connsiteY309" fmla="*/ 6858000 h 6858000"/>
              <a:gd name="connsiteX310" fmla="*/ 6034344 w 7467600"/>
              <a:gd name="connsiteY310" fmla="*/ 6858000 h 6858000"/>
              <a:gd name="connsiteX311" fmla="*/ 6026679 w 7467600"/>
              <a:gd name="connsiteY311" fmla="*/ 6836959 h 6858000"/>
              <a:gd name="connsiteX312" fmla="*/ 5800441 w 7467600"/>
              <a:gd name="connsiteY312" fmla="*/ 6335286 h 6858000"/>
              <a:gd name="connsiteX313" fmla="*/ 5526562 w 7467600"/>
              <a:gd name="connsiteY313" fmla="*/ 5705388 h 6858000"/>
              <a:gd name="connsiteX314" fmla="*/ 5519640 w 7467600"/>
              <a:gd name="connsiteY314" fmla="*/ 5683774 h 6858000"/>
              <a:gd name="connsiteX315" fmla="*/ 5844559 w 7467600"/>
              <a:gd name="connsiteY315" fmla="*/ 6553349 h 6858000"/>
              <a:gd name="connsiteX316" fmla="*/ 5975994 w 7467600"/>
              <a:gd name="connsiteY316" fmla="*/ 6858000 h 6858000"/>
              <a:gd name="connsiteX317" fmla="*/ 5898547 w 7467600"/>
              <a:gd name="connsiteY317" fmla="*/ 6858000 h 6858000"/>
              <a:gd name="connsiteX318" fmla="*/ 5682041 w 7467600"/>
              <a:gd name="connsiteY318" fmla="*/ 6355860 h 6858000"/>
              <a:gd name="connsiteX319" fmla="*/ 5461758 w 7467600"/>
              <a:gd name="connsiteY319" fmla="*/ 5820220 h 6858000"/>
              <a:gd name="connsiteX320" fmla="*/ 5237282 w 7467600"/>
              <a:gd name="connsiteY320" fmla="*/ 6579086 h 6858000"/>
              <a:gd name="connsiteX321" fmla="*/ 5115009 w 7467600"/>
              <a:gd name="connsiteY321" fmla="*/ 6858000 h 6858000"/>
              <a:gd name="connsiteX322" fmla="*/ 5028074 w 7467600"/>
              <a:gd name="connsiteY322" fmla="*/ 6858000 h 6858000"/>
              <a:gd name="connsiteX323" fmla="*/ 5079508 w 7467600"/>
              <a:gd name="connsiteY323" fmla="*/ 6749074 h 6858000"/>
              <a:gd name="connsiteX324" fmla="*/ 5371846 w 7467600"/>
              <a:gd name="connsiteY324" fmla="*/ 5924413 h 6858000"/>
              <a:gd name="connsiteX325" fmla="*/ 5270512 w 7467600"/>
              <a:gd name="connsiteY325" fmla="*/ 6138975 h 6858000"/>
              <a:gd name="connsiteX326" fmla="*/ 5062409 w 7467600"/>
              <a:gd name="connsiteY326" fmla="*/ 6653544 h 6858000"/>
              <a:gd name="connsiteX327" fmla="*/ 5036628 w 7467600"/>
              <a:gd name="connsiteY327" fmla="*/ 6754247 h 6858000"/>
              <a:gd name="connsiteX328" fmla="*/ 5009112 w 7467600"/>
              <a:gd name="connsiteY328" fmla="*/ 6858000 h 6858000"/>
              <a:gd name="connsiteX329" fmla="*/ 4976679 w 7467600"/>
              <a:gd name="connsiteY329" fmla="*/ 6858000 h 6858000"/>
              <a:gd name="connsiteX330" fmla="*/ 5006537 w 7467600"/>
              <a:gd name="connsiteY330" fmla="*/ 6747068 h 6858000"/>
              <a:gd name="connsiteX331" fmla="*/ 5032723 w 7467600"/>
              <a:gd name="connsiteY331" fmla="*/ 6644957 h 6858000"/>
              <a:gd name="connsiteX332" fmla="*/ 5242949 w 7467600"/>
              <a:gd name="connsiteY332" fmla="*/ 6125175 h 6858000"/>
              <a:gd name="connsiteX333" fmla="*/ 5286321 w 7467600"/>
              <a:gd name="connsiteY333" fmla="*/ 6033555 h 6858000"/>
              <a:gd name="connsiteX334" fmla="*/ 5008210 w 7467600"/>
              <a:gd name="connsiteY334" fmla="*/ 6649194 h 6858000"/>
              <a:gd name="connsiteX335" fmla="*/ 4986321 w 7467600"/>
              <a:gd name="connsiteY335" fmla="*/ 6765687 h 6858000"/>
              <a:gd name="connsiteX336" fmla="*/ 4973474 w 7467600"/>
              <a:gd name="connsiteY336" fmla="*/ 6858000 h 6858000"/>
              <a:gd name="connsiteX337" fmla="*/ 4907178 w 7467600"/>
              <a:gd name="connsiteY337" fmla="*/ 6858000 h 6858000"/>
              <a:gd name="connsiteX338" fmla="*/ 4910810 w 7467600"/>
              <a:gd name="connsiteY338" fmla="*/ 6829660 h 6858000"/>
              <a:gd name="connsiteX339" fmla="*/ 4987461 w 7467600"/>
              <a:gd name="connsiteY339" fmla="*/ 6432994 h 6858000"/>
              <a:gd name="connsiteX340" fmla="*/ 5179262 w 7467600"/>
              <a:gd name="connsiteY340" fmla="*/ 6035044 h 6858000"/>
              <a:gd name="connsiteX341" fmla="*/ 4689678 w 7467600"/>
              <a:gd name="connsiteY341" fmla="*/ 6440241 h 6858000"/>
              <a:gd name="connsiteX342" fmla="*/ 4477543 w 7467600"/>
              <a:gd name="connsiteY342" fmla="*/ 6674836 h 6858000"/>
              <a:gd name="connsiteX343" fmla="*/ 4329957 w 7467600"/>
              <a:gd name="connsiteY343" fmla="*/ 6858000 h 6858000"/>
              <a:gd name="connsiteX344" fmla="*/ 4218595 w 7467600"/>
              <a:gd name="connsiteY344" fmla="*/ 6858000 h 6858000"/>
              <a:gd name="connsiteX345" fmla="*/ 4368888 w 7467600"/>
              <a:gd name="connsiteY345" fmla="*/ 6668412 h 6858000"/>
              <a:gd name="connsiteX346" fmla="*/ 4563091 w 7467600"/>
              <a:gd name="connsiteY346" fmla="*/ 6442508 h 6858000"/>
              <a:gd name="connsiteX347" fmla="*/ 5387324 w 7467600"/>
              <a:gd name="connsiteY347" fmla="*/ 5705830 h 6858000"/>
              <a:gd name="connsiteX348" fmla="*/ 5073620 w 7467600"/>
              <a:gd name="connsiteY348" fmla="*/ 5955437 h 6858000"/>
              <a:gd name="connsiteX349" fmla="*/ 4689789 w 7467600"/>
              <a:gd name="connsiteY349" fmla="*/ 6268382 h 6858000"/>
              <a:gd name="connsiteX350" fmla="*/ 4418722 w 7467600"/>
              <a:gd name="connsiteY350" fmla="*/ 6570886 h 6858000"/>
              <a:gd name="connsiteX351" fmla="*/ 4214944 w 7467600"/>
              <a:gd name="connsiteY351" fmla="*/ 6858000 h 6858000"/>
              <a:gd name="connsiteX352" fmla="*/ 4177898 w 7467600"/>
              <a:gd name="connsiteY352" fmla="*/ 6858000 h 6858000"/>
              <a:gd name="connsiteX353" fmla="*/ 4391597 w 7467600"/>
              <a:gd name="connsiteY353" fmla="*/ 6556370 h 6858000"/>
              <a:gd name="connsiteX354" fmla="*/ 4668889 w 7467600"/>
              <a:gd name="connsiteY354" fmla="*/ 6246399 h 6858000"/>
              <a:gd name="connsiteX355" fmla="*/ 5055427 w 7467600"/>
              <a:gd name="connsiteY355" fmla="*/ 5931476 h 6858000"/>
              <a:gd name="connsiteX356" fmla="*/ 5371814 w 7467600"/>
              <a:gd name="connsiteY356" fmla="*/ 5678975 h 6858000"/>
              <a:gd name="connsiteX357" fmla="*/ 4987918 w 7467600"/>
              <a:gd name="connsiteY357" fmla="*/ 5838701 h 6858000"/>
              <a:gd name="connsiteX358" fmla="*/ 4317146 w 7467600"/>
              <a:gd name="connsiteY358" fmla="*/ 6587716 h 6858000"/>
              <a:gd name="connsiteX359" fmla="*/ 4171627 w 7467600"/>
              <a:gd name="connsiteY359" fmla="*/ 6858000 h 6858000"/>
              <a:gd name="connsiteX360" fmla="*/ 4081585 w 7467600"/>
              <a:gd name="connsiteY360" fmla="*/ 6858000 h 6858000"/>
              <a:gd name="connsiteX361" fmla="*/ 4238603 w 7467600"/>
              <a:gd name="connsiteY361" fmla="*/ 6559341 h 6858000"/>
              <a:gd name="connsiteX362" fmla="*/ 4778333 w 7467600"/>
              <a:gd name="connsiteY362" fmla="*/ 5873626 h 6858000"/>
              <a:gd name="connsiteX363" fmla="*/ 5414185 w 7467600"/>
              <a:gd name="connsiteY363" fmla="*/ 5573882 h 6858000"/>
              <a:gd name="connsiteX364" fmla="*/ 5959648 w 7467600"/>
              <a:gd name="connsiteY364" fmla="*/ 4760797 h 6858000"/>
              <a:gd name="connsiteX365" fmla="*/ 5355019 w 7467600"/>
              <a:gd name="connsiteY365" fmla="*/ 4734672 h 6858000"/>
              <a:gd name="connsiteX366" fmla="*/ 5083565 w 7467600"/>
              <a:gd name="connsiteY366" fmla="*/ 5179121 h 6858000"/>
              <a:gd name="connsiteX367" fmla="*/ 4713577 w 7467600"/>
              <a:gd name="connsiteY367" fmla="*/ 5616803 h 6858000"/>
              <a:gd name="connsiteX368" fmla="*/ 3989559 w 7467600"/>
              <a:gd name="connsiteY368" fmla="*/ 6145945 h 6858000"/>
              <a:gd name="connsiteX369" fmla="*/ 3939824 w 7467600"/>
              <a:gd name="connsiteY369" fmla="*/ 6066900 h 6858000"/>
              <a:gd name="connsiteX370" fmla="*/ 4584537 w 7467600"/>
              <a:gd name="connsiteY370" fmla="*/ 5324826 h 6858000"/>
              <a:gd name="connsiteX371" fmla="*/ 5037105 w 7467600"/>
              <a:gd name="connsiteY371" fmla="*/ 5088765 h 6858000"/>
              <a:gd name="connsiteX372" fmla="*/ 5039930 w 7467600"/>
              <a:gd name="connsiteY372" fmla="*/ 5089585 h 6858000"/>
              <a:gd name="connsiteX373" fmla="*/ 5263764 w 7467600"/>
              <a:gd name="connsiteY373" fmla="*/ 4735525 h 6858000"/>
              <a:gd name="connsiteX374" fmla="*/ 4086300 w 7467600"/>
              <a:gd name="connsiteY374" fmla="*/ 4884599 h 6858000"/>
              <a:gd name="connsiteX375" fmla="*/ 4085485 w 7467600"/>
              <a:gd name="connsiteY375" fmla="*/ 4899070 h 6858000"/>
              <a:gd name="connsiteX376" fmla="*/ 3871915 w 7467600"/>
              <a:gd name="connsiteY376" fmla="*/ 5253645 h 6858000"/>
              <a:gd name="connsiteX377" fmla="*/ 3799374 w 7467600"/>
              <a:gd name="connsiteY377" fmla="*/ 5466127 h 6858000"/>
              <a:gd name="connsiteX378" fmla="*/ 3498850 w 7467600"/>
              <a:gd name="connsiteY378" fmla="*/ 6661888 h 6858000"/>
              <a:gd name="connsiteX379" fmla="*/ 3399216 w 7467600"/>
              <a:gd name="connsiteY379" fmla="*/ 6858000 h 6858000"/>
              <a:gd name="connsiteX380" fmla="*/ 3303688 w 7467600"/>
              <a:gd name="connsiteY380" fmla="*/ 6858000 h 6858000"/>
              <a:gd name="connsiteX381" fmla="*/ 3391774 w 7467600"/>
              <a:gd name="connsiteY381" fmla="*/ 6697181 h 6858000"/>
              <a:gd name="connsiteX382" fmla="*/ 3735540 w 7467600"/>
              <a:gd name="connsiteY382" fmla="*/ 5546923 h 6858000"/>
              <a:gd name="connsiteX383" fmla="*/ 3729438 w 7467600"/>
              <a:gd name="connsiteY383" fmla="*/ 5569058 h 6858000"/>
              <a:gd name="connsiteX384" fmla="*/ 3707782 w 7467600"/>
              <a:gd name="connsiteY384" fmla="*/ 5644908 h 6858000"/>
              <a:gd name="connsiteX385" fmla="*/ 3583827 w 7467600"/>
              <a:gd name="connsiteY385" fmla="*/ 6039215 h 6858000"/>
              <a:gd name="connsiteX386" fmla="*/ 3547861 w 7467600"/>
              <a:gd name="connsiteY386" fmla="*/ 6129609 h 6858000"/>
              <a:gd name="connsiteX387" fmla="*/ 3490905 w 7467600"/>
              <a:gd name="connsiteY387" fmla="*/ 6277660 h 6858000"/>
              <a:gd name="connsiteX388" fmla="*/ 3455859 w 7467600"/>
              <a:gd name="connsiteY388" fmla="*/ 6391301 h 6858000"/>
              <a:gd name="connsiteX389" fmla="*/ 3429112 w 7467600"/>
              <a:gd name="connsiteY389" fmla="*/ 6479469 h 6858000"/>
              <a:gd name="connsiteX390" fmla="*/ 3304862 w 7467600"/>
              <a:gd name="connsiteY390" fmla="*/ 6796476 h 6858000"/>
              <a:gd name="connsiteX391" fmla="*/ 3276071 w 7467600"/>
              <a:gd name="connsiteY391" fmla="*/ 6858000 h 6858000"/>
              <a:gd name="connsiteX392" fmla="*/ 3240805 w 7467600"/>
              <a:gd name="connsiteY392" fmla="*/ 6858000 h 6858000"/>
              <a:gd name="connsiteX393" fmla="*/ 3275917 w 7467600"/>
              <a:gd name="connsiteY393" fmla="*/ 6783192 h 6858000"/>
              <a:gd name="connsiteX394" fmla="*/ 3399358 w 7467600"/>
              <a:gd name="connsiteY394" fmla="*/ 6469011 h 6858000"/>
              <a:gd name="connsiteX395" fmla="*/ 3425650 w 7467600"/>
              <a:gd name="connsiteY395" fmla="*/ 6381333 h 6858000"/>
              <a:gd name="connsiteX396" fmla="*/ 3460661 w 7467600"/>
              <a:gd name="connsiteY396" fmla="*/ 6266763 h 6858000"/>
              <a:gd name="connsiteX397" fmla="*/ 3518021 w 7467600"/>
              <a:gd name="connsiteY397" fmla="*/ 6117298 h 6858000"/>
              <a:gd name="connsiteX398" fmla="*/ 3554035 w 7467600"/>
              <a:gd name="connsiteY398" fmla="*/ 6027832 h 6858000"/>
              <a:gd name="connsiteX399" fmla="*/ 3677174 w 7467600"/>
              <a:gd name="connsiteY399" fmla="*/ 5636351 h 6858000"/>
              <a:gd name="connsiteX400" fmla="*/ 3698819 w 7467600"/>
              <a:gd name="connsiteY400" fmla="*/ 5560503 h 6858000"/>
              <a:gd name="connsiteX401" fmla="*/ 3702094 w 7467600"/>
              <a:gd name="connsiteY401" fmla="*/ 5549194 h 6858000"/>
              <a:gd name="connsiteX402" fmla="*/ 3398355 w 7467600"/>
              <a:gd name="connsiteY402" fmla="*/ 6094603 h 6858000"/>
              <a:gd name="connsiteX403" fmla="*/ 3193941 w 7467600"/>
              <a:gd name="connsiteY403" fmla="*/ 6798775 h 6858000"/>
              <a:gd name="connsiteX404" fmla="*/ 3184140 w 7467600"/>
              <a:gd name="connsiteY404" fmla="*/ 6858000 h 6858000"/>
              <a:gd name="connsiteX405" fmla="*/ 3099978 w 7467600"/>
              <a:gd name="connsiteY405" fmla="*/ 6858000 h 6858000"/>
              <a:gd name="connsiteX406" fmla="*/ 3101556 w 7467600"/>
              <a:gd name="connsiteY406" fmla="*/ 6843337 h 6858000"/>
              <a:gd name="connsiteX407" fmla="*/ 3370162 w 7467600"/>
              <a:gd name="connsiteY407" fmla="*/ 5785550 h 6858000"/>
              <a:gd name="connsiteX408" fmla="*/ 3746477 w 7467600"/>
              <a:gd name="connsiteY408" fmla="*/ 5377889 h 6858000"/>
              <a:gd name="connsiteX409" fmla="*/ 3863399 w 7467600"/>
              <a:gd name="connsiteY409" fmla="*/ 5087257 h 6858000"/>
              <a:gd name="connsiteX410" fmla="*/ 3968712 w 7467600"/>
              <a:gd name="connsiteY410" fmla="*/ 4913989 h 6858000"/>
              <a:gd name="connsiteX411" fmla="*/ 2792390 w 7467600"/>
              <a:gd name="connsiteY411" fmla="*/ 5382974 h 6858000"/>
              <a:gd name="connsiteX412" fmla="*/ 2714982 w 7467600"/>
              <a:gd name="connsiteY412" fmla="*/ 5427051 h 6858000"/>
              <a:gd name="connsiteX413" fmla="*/ 2813361 w 7467600"/>
              <a:gd name="connsiteY413" fmla="*/ 6023912 h 6858000"/>
              <a:gd name="connsiteX414" fmla="*/ 2688430 w 7467600"/>
              <a:gd name="connsiteY414" fmla="*/ 6801564 h 6858000"/>
              <a:gd name="connsiteX415" fmla="*/ 2629626 w 7467600"/>
              <a:gd name="connsiteY415" fmla="*/ 6763394 h 6858000"/>
              <a:gd name="connsiteX416" fmla="*/ 2565328 w 7467600"/>
              <a:gd name="connsiteY416" fmla="*/ 5516399 h 6858000"/>
              <a:gd name="connsiteX417" fmla="*/ 1922999 w 7467600"/>
              <a:gd name="connsiteY417" fmla="*/ 5980343 h 6858000"/>
              <a:gd name="connsiteX418" fmla="*/ 1950261 w 7467600"/>
              <a:gd name="connsiteY418" fmla="*/ 6405858 h 6858000"/>
              <a:gd name="connsiteX419" fmla="*/ 2365554 w 7467600"/>
              <a:gd name="connsiteY419" fmla="*/ 6759107 h 6858000"/>
              <a:gd name="connsiteX420" fmla="*/ 2424142 w 7467600"/>
              <a:gd name="connsiteY420" fmla="*/ 6858000 h 6858000"/>
              <a:gd name="connsiteX421" fmla="*/ 2395994 w 7467600"/>
              <a:gd name="connsiteY421" fmla="*/ 6858000 h 6858000"/>
              <a:gd name="connsiteX422" fmla="*/ 2392863 w 7467600"/>
              <a:gd name="connsiteY422" fmla="*/ 6852964 h 6858000"/>
              <a:gd name="connsiteX423" fmla="*/ 2017589 w 7467600"/>
              <a:gd name="connsiteY423" fmla="*/ 6493982 h 6858000"/>
              <a:gd name="connsiteX424" fmla="*/ 2147336 w 7467600"/>
              <a:gd name="connsiteY424" fmla="*/ 6594052 h 6858000"/>
              <a:gd name="connsiteX425" fmla="*/ 2207047 w 7467600"/>
              <a:gd name="connsiteY425" fmla="*/ 6654540 h 6858000"/>
              <a:gd name="connsiteX426" fmla="*/ 2299106 w 7467600"/>
              <a:gd name="connsiteY426" fmla="*/ 6778931 h 6858000"/>
              <a:gd name="connsiteX427" fmla="*/ 2314430 w 7467600"/>
              <a:gd name="connsiteY427" fmla="*/ 6801144 h 6858000"/>
              <a:gd name="connsiteX428" fmla="*/ 2352406 w 7467600"/>
              <a:gd name="connsiteY428" fmla="*/ 6858000 h 6858000"/>
              <a:gd name="connsiteX429" fmla="*/ 2314492 w 7467600"/>
              <a:gd name="connsiteY429" fmla="*/ 6858000 h 6858000"/>
              <a:gd name="connsiteX430" fmla="*/ 2288095 w 7467600"/>
              <a:gd name="connsiteY430" fmla="*/ 6818030 h 6858000"/>
              <a:gd name="connsiteX431" fmla="*/ 2272768 w 7467600"/>
              <a:gd name="connsiteY431" fmla="*/ 6795822 h 6858000"/>
              <a:gd name="connsiteX432" fmla="*/ 2182715 w 7467600"/>
              <a:gd name="connsiteY432" fmla="*/ 6675071 h 6858000"/>
              <a:gd name="connsiteX433" fmla="*/ 2032061 w 7467600"/>
              <a:gd name="connsiteY433" fmla="*/ 6541380 h 6858000"/>
              <a:gd name="connsiteX434" fmla="*/ 2257220 w 7467600"/>
              <a:gd name="connsiteY434" fmla="*/ 6826257 h 6858000"/>
              <a:gd name="connsiteX435" fmla="*/ 2281324 w 7467600"/>
              <a:gd name="connsiteY435" fmla="*/ 6858000 h 6858000"/>
              <a:gd name="connsiteX436" fmla="*/ 2242860 w 7467600"/>
              <a:gd name="connsiteY436" fmla="*/ 6858000 h 6858000"/>
              <a:gd name="connsiteX437" fmla="*/ 2232818 w 7467600"/>
              <a:gd name="connsiteY437" fmla="*/ 6844926 h 6858000"/>
              <a:gd name="connsiteX438" fmla="*/ 1990172 w 7467600"/>
              <a:gd name="connsiteY438" fmla="*/ 6542121 h 6858000"/>
              <a:gd name="connsiteX439" fmla="*/ 2124090 w 7467600"/>
              <a:gd name="connsiteY439" fmla="*/ 6761017 h 6858000"/>
              <a:gd name="connsiteX440" fmla="*/ 2200380 w 7467600"/>
              <a:gd name="connsiteY440" fmla="*/ 6858000 h 6858000"/>
              <a:gd name="connsiteX441" fmla="*/ 2147507 w 7467600"/>
              <a:gd name="connsiteY441" fmla="*/ 6858000 h 6858000"/>
              <a:gd name="connsiteX442" fmla="*/ 2070668 w 7467600"/>
              <a:gd name="connsiteY442" fmla="*/ 6761520 h 6858000"/>
              <a:gd name="connsiteX443" fmla="*/ 1975142 w 7467600"/>
              <a:gd name="connsiteY443" fmla="*/ 6585570 h 6858000"/>
              <a:gd name="connsiteX444" fmla="*/ 2050035 w 7467600"/>
              <a:gd name="connsiteY444" fmla="*/ 6813345 h 6858000"/>
              <a:gd name="connsiteX445" fmla="*/ 2063025 w 7467600"/>
              <a:gd name="connsiteY445" fmla="*/ 6858000 h 6858000"/>
              <a:gd name="connsiteX446" fmla="*/ 2021675 w 7467600"/>
              <a:gd name="connsiteY446" fmla="*/ 6858000 h 6858000"/>
              <a:gd name="connsiteX447" fmla="*/ 2019308 w 7467600"/>
              <a:gd name="connsiteY447" fmla="*/ 6847118 h 6858000"/>
              <a:gd name="connsiteX448" fmla="*/ 1938835 w 7467600"/>
              <a:gd name="connsiteY448" fmla="*/ 6551160 h 6858000"/>
              <a:gd name="connsiteX449" fmla="*/ 1953230 w 7467600"/>
              <a:gd name="connsiteY449" fmla="*/ 6759699 h 6858000"/>
              <a:gd name="connsiteX450" fmla="*/ 1956763 w 7467600"/>
              <a:gd name="connsiteY450" fmla="*/ 6778191 h 6858000"/>
              <a:gd name="connsiteX451" fmla="*/ 1967925 w 7467600"/>
              <a:gd name="connsiteY451" fmla="*/ 6858000 h 6858000"/>
              <a:gd name="connsiteX452" fmla="*/ 1936622 w 7467600"/>
              <a:gd name="connsiteY452" fmla="*/ 6858000 h 6858000"/>
              <a:gd name="connsiteX453" fmla="*/ 1926261 w 7467600"/>
              <a:gd name="connsiteY453" fmla="*/ 6784064 h 6858000"/>
              <a:gd name="connsiteX454" fmla="*/ 1922724 w 7467600"/>
              <a:gd name="connsiteY454" fmla="*/ 6765577 h 6858000"/>
              <a:gd name="connsiteX455" fmla="*/ 1904650 w 7467600"/>
              <a:gd name="connsiteY455" fmla="*/ 6639616 h 6858000"/>
              <a:gd name="connsiteX456" fmla="*/ 1885273 w 7467600"/>
              <a:gd name="connsiteY456" fmla="*/ 6858000 h 6858000"/>
              <a:gd name="connsiteX457" fmla="*/ 1854363 w 7467600"/>
              <a:gd name="connsiteY457" fmla="*/ 6858000 h 6858000"/>
              <a:gd name="connsiteX458" fmla="*/ 1880391 w 7467600"/>
              <a:gd name="connsiteY458" fmla="*/ 6603796 h 6858000"/>
              <a:gd name="connsiteX459" fmla="*/ 1818273 w 7467600"/>
              <a:gd name="connsiteY459" fmla="*/ 6715729 h 6858000"/>
              <a:gd name="connsiteX460" fmla="*/ 1794691 w 7467600"/>
              <a:gd name="connsiteY460" fmla="*/ 6843239 h 6858000"/>
              <a:gd name="connsiteX461" fmla="*/ 1794914 w 7467600"/>
              <a:gd name="connsiteY461" fmla="*/ 6858000 h 6858000"/>
              <a:gd name="connsiteX462" fmla="*/ 1746128 w 7467600"/>
              <a:gd name="connsiteY462" fmla="*/ 6858000 h 6858000"/>
              <a:gd name="connsiteX463" fmla="*/ 1753934 w 7467600"/>
              <a:gd name="connsiteY463" fmla="*/ 6724796 h 6858000"/>
              <a:gd name="connsiteX464" fmla="*/ 1792053 w 7467600"/>
              <a:gd name="connsiteY464" fmla="*/ 6572396 h 6858000"/>
              <a:gd name="connsiteX465" fmla="*/ 1862248 w 7467600"/>
              <a:gd name="connsiteY465" fmla="*/ 6266397 h 6858000"/>
              <a:gd name="connsiteX466" fmla="*/ 1862250 w 7467600"/>
              <a:gd name="connsiteY466" fmla="*/ 6033531 h 6858000"/>
              <a:gd name="connsiteX467" fmla="*/ 1211999 w 7467600"/>
              <a:gd name="connsiteY467" fmla="*/ 6683610 h 6858000"/>
              <a:gd name="connsiteX468" fmla="*/ 1213266 w 7467600"/>
              <a:gd name="connsiteY468" fmla="*/ 6691947 h 6858000"/>
              <a:gd name="connsiteX469" fmla="*/ 1203370 w 7467600"/>
              <a:gd name="connsiteY469" fmla="*/ 6850676 h 6858000"/>
              <a:gd name="connsiteX470" fmla="*/ 1203671 w 7467600"/>
              <a:gd name="connsiteY470" fmla="*/ 6858000 h 6858000"/>
              <a:gd name="connsiteX471" fmla="*/ 1143180 w 7467600"/>
              <a:gd name="connsiteY471" fmla="*/ 6858000 h 6858000"/>
              <a:gd name="connsiteX472" fmla="*/ 1142176 w 7467600"/>
              <a:gd name="connsiteY472" fmla="*/ 6766045 h 6858000"/>
              <a:gd name="connsiteX473" fmla="*/ 1067484 w 7467600"/>
              <a:gd name="connsiteY473" fmla="*/ 6858000 h 6858000"/>
              <a:gd name="connsiteX474" fmla="*/ 953928 w 7467600"/>
              <a:gd name="connsiteY474" fmla="*/ 6858000 h 6858000"/>
              <a:gd name="connsiteX475" fmla="*/ 959715 w 7467600"/>
              <a:gd name="connsiteY475" fmla="*/ 6850185 h 6858000"/>
              <a:gd name="connsiteX476" fmla="*/ 1483788 w 7467600"/>
              <a:gd name="connsiteY476" fmla="*/ 6259174 h 6858000"/>
              <a:gd name="connsiteX477" fmla="*/ 1100671 w 7467600"/>
              <a:gd name="connsiteY477" fmla="*/ 6252137 h 6858000"/>
              <a:gd name="connsiteX478" fmla="*/ 1090144 w 7467600"/>
              <a:gd name="connsiteY478" fmla="*/ 6256748 h 6858000"/>
              <a:gd name="connsiteX479" fmla="*/ 1095872 w 7467600"/>
              <a:gd name="connsiteY479" fmla="*/ 6271892 h 6858000"/>
              <a:gd name="connsiteX480" fmla="*/ 262785 w 7467600"/>
              <a:gd name="connsiteY480" fmla="*/ 6845450 h 6858000"/>
              <a:gd name="connsiteX481" fmla="*/ 209968 w 7467600"/>
              <a:gd name="connsiteY481" fmla="*/ 6770713 h 6858000"/>
              <a:gd name="connsiteX482" fmla="*/ 873460 w 7467600"/>
              <a:gd name="connsiteY482" fmla="*/ 6253768 h 6858000"/>
              <a:gd name="connsiteX483" fmla="*/ 192686 w 7467600"/>
              <a:gd name="connsiteY483" fmla="*/ 5849257 h 6858000"/>
              <a:gd name="connsiteX484" fmla="*/ 4696 w 7467600"/>
              <a:gd name="connsiteY484" fmla="*/ 5697668 h 6858000"/>
              <a:gd name="connsiteX485" fmla="*/ 0 w 7467600"/>
              <a:gd name="connsiteY485" fmla="*/ 5689984 h 6858000"/>
              <a:gd name="connsiteX486" fmla="*/ 0 w 7467600"/>
              <a:gd name="connsiteY486" fmla="*/ 5513472 h 6858000"/>
              <a:gd name="connsiteX487" fmla="*/ 174101 w 7467600"/>
              <a:gd name="connsiteY487" fmla="*/ 5620277 h 6858000"/>
              <a:gd name="connsiteX488" fmla="*/ 891800 w 7467600"/>
              <a:gd name="connsiteY488" fmla="*/ 6036935 h 6858000"/>
              <a:gd name="connsiteX489" fmla="*/ 1072219 w 7467600"/>
              <a:gd name="connsiteY489" fmla="*/ 6169443 h 6858000"/>
              <a:gd name="connsiteX490" fmla="*/ 1074117 w 7467600"/>
              <a:gd name="connsiteY490" fmla="*/ 6170301 h 6858000"/>
              <a:gd name="connsiteX491" fmla="*/ 1083114 w 7467600"/>
              <a:gd name="connsiteY491" fmla="*/ 6174131 h 6858000"/>
              <a:gd name="connsiteX492" fmla="*/ 1543010 w 7467600"/>
              <a:gd name="connsiteY492" fmla="*/ 6191140 h 6858000"/>
              <a:gd name="connsiteX493" fmla="*/ 1551080 w 7467600"/>
              <a:gd name="connsiteY493" fmla="*/ 6195006 h 6858000"/>
              <a:gd name="connsiteX494" fmla="*/ 2345443 w 7467600"/>
              <a:gd name="connsiteY494" fmla="*/ 5549882 h 6858000"/>
              <a:gd name="connsiteX495" fmla="*/ 1721499 w 7467600"/>
              <a:gd name="connsiteY495" fmla="*/ 5599969 h 6858000"/>
              <a:gd name="connsiteX496" fmla="*/ 767716 w 7467600"/>
              <a:gd name="connsiteY496" fmla="*/ 5472768 h 6858000"/>
              <a:gd name="connsiteX497" fmla="*/ 722147 w 7467600"/>
              <a:gd name="connsiteY497" fmla="*/ 5393091 h 6858000"/>
              <a:gd name="connsiteX498" fmla="*/ 1485552 w 7467600"/>
              <a:gd name="connsiteY498" fmla="*/ 5313202 h 6858000"/>
              <a:gd name="connsiteX499" fmla="*/ 2143004 w 7467600"/>
              <a:gd name="connsiteY499" fmla="*/ 5402420 h 6858000"/>
              <a:gd name="connsiteX500" fmla="*/ 1933391 w 7467600"/>
              <a:gd name="connsiteY500" fmla="*/ 5156971 h 6858000"/>
              <a:gd name="connsiteX501" fmla="*/ 1827118 w 7467600"/>
              <a:gd name="connsiteY501" fmla="*/ 4968410 h 6858000"/>
              <a:gd name="connsiteX502" fmla="*/ 1837349 w 7467600"/>
              <a:gd name="connsiteY502" fmla="*/ 4956357 h 6858000"/>
              <a:gd name="connsiteX503" fmla="*/ 2162835 w 7467600"/>
              <a:gd name="connsiteY503" fmla="*/ 5187853 h 6858000"/>
              <a:gd name="connsiteX504" fmla="*/ 2257167 w 7467600"/>
              <a:gd name="connsiteY504" fmla="*/ 5462123 h 6858000"/>
              <a:gd name="connsiteX505" fmla="*/ 2261598 w 7467600"/>
              <a:gd name="connsiteY505" fmla="*/ 5467998 h 6858000"/>
              <a:gd name="connsiteX506" fmla="*/ 2437177 w 7467600"/>
              <a:gd name="connsiteY506" fmla="*/ 5479608 h 6858000"/>
              <a:gd name="connsiteX507" fmla="*/ 2445247 w 7467600"/>
              <a:gd name="connsiteY507" fmla="*/ 5483476 h 6858000"/>
              <a:gd name="connsiteX508" fmla="*/ 2743626 w 7467600"/>
              <a:gd name="connsiteY508" fmla="*/ 5304819 h 6858000"/>
              <a:gd name="connsiteX509" fmla="*/ 3048102 w 7467600"/>
              <a:gd name="connsiteY509" fmla="*/ 5150595 h 6858000"/>
              <a:gd name="connsiteX510" fmla="*/ 1799414 w 7467600"/>
              <a:gd name="connsiteY510" fmla="*/ 4694732 h 6858000"/>
              <a:gd name="connsiteX511" fmla="*/ 1771735 w 7467600"/>
              <a:gd name="connsiteY511" fmla="*/ 4619929 h 6858000"/>
              <a:gd name="connsiteX512" fmla="*/ 3104273 w 7467600"/>
              <a:gd name="connsiteY512" fmla="*/ 5076159 h 6858000"/>
              <a:gd name="connsiteX513" fmla="*/ 3113245 w 7467600"/>
              <a:gd name="connsiteY513" fmla="*/ 5090705 h 6858000"/>
              <a:gd name="connsiteX514" fmla="*/ 3126294 w 7467600"/>
              <a:gd name="connsiteY514" fmla="*/ 5114400 h 6858000"/>
              <a:gd name="connsiteX515" fmla="*/ 3937433 w 7467600"/>
              <a:gd name="connsiteY515" fmla="*/ 4830473 h 6858000"/>
              <a:gd name="connsiteX516" fmla="*/ 3590475 w 7467600"/>
              <a:gd name="connsiteY516" fmla="*/ 4597974 h 6858000"/>
              <a:gd name="connsiteX517" fmla="*/ 3100264 w 7467600"/>
              <a:gd name="connsiteY517" fmla="*/ 4579845 h 6858000"/>
              <a:gd name="connsiteX518" fmla="*/ 2183576 w 7467600"/>
              <a:gd name="connsiteY518" fmla="*/ 4227150 h 6858000"/>
              <a:gd name="connsiteX519" fmla="*/ 2151029 w 7467600"/>
              <a:gd name="connsiteY519" fmla="*/ 4146947 h 6858000"/>
              <a:gd name="connsiteX520" fmla="*/ 3563434 w 7467600"/>
              <a:gd name="connsiteY520" fmla="*/ 4469115 h 6858000"/>
              <a:gd name="connsiteX521" fmla="*/ 3177952 w 7467600"/>
              <a:gd name="connsiteY521" fmla="*/ 3657386 h 6858000"/>
              <a:gd name="connsiteX522" fmla="*/ 3189263 w 7467600"/>
              <a:gd name="connsiteY522" fmla="*/ 3625726 h 6858000"/>
              <a:gd name="connsiteX523" fmla="*/ 3560912 w 7467600"/>
              <a:gd name="connsiteY523" fmla="*/ 4079863 h 6858000"/>
              <a:gd name="connsiteX524" fmla="*/ 3626636 w 7467600"/>
              <a:gd name="connsiteY524" fmla="*/ 4512230 h 6858000"/>
              <a:gd name="connsiteX525" fmla="*/ 3653088 w 7467600"/>
              <a:gd name="connsiteY525" fmla="*/ 4521417 h 6858000"/>
              <a:gd name="connsiteX526" fmla="*/ 3988128 w 7467600"/>
              <a:gd name="connsiteY526" fmla="*/ 4817267 h 6858000"/>
              <a:gd name="connsiteX527" fmla="*/ 4830582 w 7467600"/>
              <a:gd name="connsiteY527" fmla="*/ 4676000 h 6858000"/>
              <a:gd name="connsiteX528" fmla="*/ 4830100 w 7467600"/>
              <a:gd name="connsiteY528" fmla="*/ 4675554 h 6858000"/>
              <a:gd name="connsiteX529" fmla="*/ 4036318 w 7467600"/>
              <a:gd name="connsiteY529" fmla="*/ 4147013 h 6858000"/>
              <a:gd name="connsiteX530" fmla="*/ 3432098 w 7467600"/>
              <a:gd name="connsiteY530" fmla="*/ 3537312 h 6858000"/>
              <a:gd name="connsiteX531" fmla="*/ 3446761 w 7467600"/>
              <a:gd name="connsiteY531" fmla="*/ 3461278 h 6858000"/>
              <a:gd name="connsiteX532" fmla="*/ 4419733 w 7467600"/>
              <a:gd name="connsiteY532" fmla="*/ 3963555 h 6858000"/>
              <a:gd name="connsiteX533" fmla="*/ 4781371 w 7467600"/>
              <a:gd name="connsiteY533" fmla="*/ 4458604 h 6858000"/>
              <a:gd name="connsiteX534" fmla="*/ 4780440 w 7467600"/>
              <a:gd name="connsiteY534" fmla="*/ 4470290 h 6858000"/>
              <a:gd name="connsiteX535" fmla="*/ 4898954 w 7467600"/>
              <a:gd name="connsiteY535" fmla="*/ 4662092 h 6858000"/>
              <a:gd name="connsiteX536" fmla="*/ 4900699 w 7467600"/>
              <a:gd name="connsiteY536" fmla="*/ 4670867 h 6858000"/>
              <a:gd name="connsiteX537" fmla="*/ 5714511 w 7467600"/>
              <a:gd name="connsiteY537" fmla="*/ 4663483 h 6858000"/>
              <a:gd name="connsiteX538" fmla="*/ 5464793 w 7467600"/>
              <a:gd name="connsiteY538" fmla="*/ 4393556 h 6858000"/>
              <a:gd name="connsiteX539" fmla="*/ 5461897 w 7467600"/>
              <a:gd name="connsiteY539" fmla="*/ 4390879 h 6858000"/>
              <a:gd name="connsiteX540" fmla="*/ 4294126 w 7467600"/>
              <a:gd name="connsiteY540" fmla="*/ 3303048 h 6858000"/>
              <a:gd name="connsiteX541" fmla="*/ 4305321 w 7467600"/>
              <a:gd name="connsiteY541" fmla="*/ 3256953 h 6858000"/>
              <a:gd name="connsiteX542" fmla="*/ 4949299 w 7467600"/>
              <a:gd name="connsiteY542" fmla="*/ 3766336 h 6858000"/>
              <a:gd name="connsiteX543" fmla="*/ 5291452 w 7467600"/>
              <a:gd name="connsiteY543" fmla="*/ 4076801 h 6858000"/>
              <a:gd name="connsiteX544" fmla="*/ 5434998 w 7467600"/>
              <a:gd name="connsiteY544" fmla="*/ 4254100 h 6858000"/>
              <a:gd name="connsiteX545" fmla="*/ 5351015 w 7467600"/>
              <a:gd name="connsiteY545" fmla="*/ 3760989 h 6858000"/>
              <a:gd name="connsiteX546" fmla="*/ 5413780 w 7467600"/>
              <a:gd name="connsiteY546" fmla="*/ 2966265 h 6858000"/>
              <a:gd name="connsiteX547" fmla="*/ 5425627 w 7467600"/>
              <a:gd name="connsiteY547" fmla="*/ 2954192 h 6858000"/>
              <a:gd name="connsiteX548" fmla="*/ 6604735 w 7467600"/>
              <a:gd name="connsiteY548" fmla="*/ 2041381 h 6858000"/>
              <a:gd name="connsiteX549" fmla="*/ 7204487 w 7467600"/>
              <a:gd name="connsiteY549" fmla="*/ 2742112 h 6858000"/>
              <a:gd name="connsiteX550" fmla="*/ 7131592 w 7467600"/>
              <a:gd name="connsiteY550" fmla="*/ 2672096 h 6858000"/>
              <a:gd name="connsiteX551" fmla="*/ 6996344 w 7467600"/>
              <a:gd name="connsiteY551" fmla="*/ 2518310 h 6858000"/>
              <a:gd name="connsiteX552" fmla="*/ 6735495 w 7467600"/>
              <a:gd name="connsiteY552" fmla="*/ 2196890 h 6858000"/>
              <a:gd name="connsiteX553" fmla="*/ 6721901 w 7467600"/>
              <a:gd name="connsiteY553" fmla="*/ 2179274 h 6858000"/>
              <a:gd name="connsiteX554" fmla="*/ 6604735 w 7467600"/>
              <a:gd name="connsiteY554" fmla="*/ 2041381 h 6858000"/>
              <a:gd name="connsiteX555" fmla="*/ 6591670 w 7467600"/>
              <a:gd name="connsiteY555" fmla="*/ 1988277 h 6858000"/>
              <a:gd name="connsiteX556" fmla="*/ 6747349 w 7467600"/>
              <a:gd name="connsiteY556" fmla="*/ 2160069 h 6858000"/>
              <a:gd name="connsiteX557" fmla="*/ 6760943 w 7467600"/>
              <a:gd name="connsiteY557" fmla="*/ 2177686 h 6858000"/>
              <a:gd name="connsiteX558" fmla="*/ 7021065 w 7467600"/>
              <a:gd name="connsiteY558" fmla="*/ 2498102 h 6858000"/>
              <a:gd name="connsiteX559" fmla="*/ 7155223 w 7467600"/>
              <a:gd name="connsiteY559" fmla="*/ 2650386 h 6858000"/>
              <a:gd name="connsiteX560" fmla="*/ 7203167 w 7467600"/>
              <a:gd name="connsiteY560" fmla="*/ 2697288 h 6858000"/>
              <a:gd name="connsiteX561" fmla="*/ 6937703 w 7467600"/>
              <a:gd name="connsiteY561" fmla="*/ 2321981 h 6858000"/>
              <a:gd name="connsiteX562" fmla="*/ 6591670 w 7467600"/>
              <a:gd name="connsiteY562" fmla="*/ 1988277 h 6858000"/>
              <a:gd name="connsiteX563" fmla="*/ 5798671 w 7467600"/>
              <a:gd name="connsiteY563" fmla="*/ 1981601 h 6858000"/>
              <a:gd name="connsiteX564" fmla="*/ 5754709 w 7467600"/>
              <a:gd name="connsiteY564" fmla="*/ 2071454 h 6858000"/>
              <a:gd name="connsiteX565" fmla="*/ 5763044 w 7467600"/>
              <a:gd name="connsiteY565" fmla="*/ 2842206 h 6858000"/>
              <a:gd name="connsiteX566" fmla="*/ 5764974 w 7467600"/>
              <a:gd name="connsiteY566" fmla="*/ 2799609 h 6858000"/>
              <a:gd name="connsiteX567" fmla="*/ 5767665 w 7467600"/>
              <a:gd name="connsiteY567" fmla="*/ 2666409 h 6858000"/>
              <a:gd name="connsiteX568" fmla="*/ 5763055 w 7467600"/>
              <a:gd name="connsiteY568" fmla="*/ 2579705 h 6858000"/>
              <a:gd name="connsiteX569" fmla="*/ 5758079 w 7467600"/>
              <a:gd name="connsiteY569" fmla="*/ 2492508 h 6858000"/>
              <a:gd name="connsiteX570" fmla="*/ 5779325 w 7467600"/>
              <a:gd name="connsiteY570" fmla="*/ 2197069 h 6858000"/>
              <a:gd name="connsiteX571" fmla="*/ 5798671 w 7467600"/>
              <a:gd name="connsiteY571" fmla="*/ 1981601 h 6858000"/>
              <a:gd name="connsiteX572" fmla="*/ 5829202 w 7467600"/>
              <a:gd name="connsiteY572" fmla="*/ 1971679 h 6858000"/>
              <a:gd name="connsiteX573" fmla="*/ 5809558 w 7467600"/>
              <a:gd name="connsiteY573" fmla="*/ 2198043 h 6858000"/>
              <a:gd name="connsiteX574" fmla="*/ 5788653 w 7467600"/>
              <a:gd name="connsiteY574" fmla="*/ 2489430 h 6858000"/>
              <a:gd name="connsiteX575" fmla="*/ 5793439 w 7467600"/>
              <a:gd name="connsiteY575" fmla="*/ 2575235 h 6858000"/>
              <a:gd name="connsiteX576" fmla="*/ 5796837 w 7467600"/>
              <a:gd name="connsiteY576" fmla="*/ 2637633 h 6858000"/>
              <a:gd name="connsiteX577" fmla="*/ 5818614 w 7467600"/>
              <a:gd name="connsiteY577" fmla="*/ 2473055 h 6858000"/>
              <a:gd name="connsiteX578" fmla="*/ 5829202 w 7467600"/>
              <a:gd name="connsiteY578" fmla="*/ 1971679 h 6858000"/>
              <a:gd name="connsiteX579" fmla="*/ 5911389 w 7467600"/>
              <a:gd name="connsiteY579" fmla="*/ 1898371 h 6858000"/>
              <a:gd name="connsiteX580" fmla="*/ 6237627 w 7467600"/>
              <a:gd name="connsiteY580" fmla="*/ 2231921 h 6858000"/>
              <a:gd name="connsiteX581" fmla="*/ 5911389 w 7467600"/>
              <a:gd name="connsiteY581" fmla="*/ 1898371 h 6858000"/>
              <a:gd name="connsiteX582" fmla="*/ 6944437 w 7467600"/>
              <a:gd name="connsiteY582" fmla="*/ 1575402 h 6858000"/>
              <a:gd name="connsiteX583" fmla="*/ 6304730 w 7467600"/>
              <a:gd name="connsiteY583" fmla="*/ 1766654 h 6858000"/>
              <a:gd name="connsiteX584" fmla="*/ 6944437 w 7467600"/>
              <a:gd name="connsiteY584" fmla="*/ 1575402 h 6858000"/>
              <a:gd name="connsiteX585" fmla="*/ 7019523 w 7467600"/>
              <a:gd name="connsiteY585" fmla="*/ 1519450 h 6858000"/>
              <a:gd name="connsiteX586" fmla="*/ 6298091 w 7467600"/>
              <a:gd name="connsiteY586" fmla="*/ 1737122 h 6858000"/>
              <a:gd name="connsiteX587" fmla="*/ 7019523 w 7467600"/>
              <a:gd name="connsiteY587" fmla="*/ 1519450 h 6858000"/>
              <a:gd name="connsiteX588" fmla="*/ 2399523 w 7467600"/>
              <a:gd name="connsiteY588" fmla="*/ 1428234 h 6858000"/>
              <a:gd name="connsiteX589" fmla="*/ 2224982 w 7467600"/>
              <a:gd name="connsiteY589" fmla="*/ 1826201 h 6858000"/>
              <a:gd name="connsiteX590" fmla="*/ 2096099 w 7467600"/>
              <a:gd name="connsiteY590" fmla="*/ 2345900 h 6858000"/>
              <a:gd name="connsiteX591" fmla="*/ 2283317 w 7467600"/>
              <a:gd name="connsiteY591" fmla="*/ 1796925 h 6858000"/>
              <a:gd name="connsiteX592" fmla="*/ 2399523 w 7467600"/>
              <a:gd name="connsiteY592" fmla="*/ 1428234 h 6858000"/>
              <a:gd name="connsiteX593" fmla="*/ 2448558 w 7467600"/>
              <a:gd name="connsiteY593" fmla="*/ 1373435 h 6858000"/>
              <a:gd name="connsiteX594" fmla="*/ 2312521 w 7467600"/>
              <a:gd name="connsiteY594" fmla="*/ 1806140 h 6858000"/>
              <a:gd name="connsiteX595" fmla="*/ 2127533 w 7467600"/>
              <a:gd name="connsiteY595" fmla="*/ 2348380 h 6858000"/>
              <a:gd name="connsiteX596" fmla="*/ 2358080 w 7467600"/>
              <a:gd name="connsiteY596" fmla="*/ 1866134 h 6858000"/>
              <a:gd name="connsiteX597" fmla="*/ 2407436 w 7467600"/>
              <a:gd name="connsiteY597" fmla="*/ 1651070 h 6858000"/>
              <a:gd name="connsiteX598" fmla="*/ 2448558 w 7467600"/>
              <a:gd name="connsiteY598" fmla="*/ 1373435 h 6858000"/>
              <a:gd name="connsiteX599" fmla="*/ 278707 w 7467600"/>
              <a:gd name="connsiteY599" fmla="*/ 1352270 h 6858000"/>
              <a:gd name="connsiteX600" fmla="*/ 321570 w 7467600"/>
              <a:gd name="connsiteY600" fmla="*/ 1861610 h 6858000"/>
              <a:gd name="connsiteX601" fmla="*/ 294281 w 7467600"/>
              <a:gd name="connsiteY601" fmla="*/ 1440658 h 6858000"/>
              <a:gd name="connsiteX602" fmla="*/ 278707 w 7467600"/>
              <a:gd name="connsiteY602" fmla="*/ 1352270 h 6858000"/>
              <a:gd name="connsiteX603" fmla="*/ 1423821 w 7467600"/>
              <a:gd name="connsiteY603" fmla="*/ 1351958 h 6858000"/>
              <a:gd name="connsiteX604" fmla="*/ 1638521 w 7467600"/>
              <a:gd name="connsiteY604" fmla="*/ 1908470 h 6858000"/>
              <a:gd name="connsiteX605" fmla="*/ 1754199 w 7467600"/>
              <a:gd name="connsiteY605" fmla="*/ 2149284 h 6858000"/>
              <a:gd name="connsiteX606" fmla="*/ 1908359 w 7467600"/>
              <a:gd name="connsiteY606" fmla="*/ 2364988 h 6858000"/>
              <a:gd name="connsiteX607" fmla="*/ 1647661 w 7467600"/>
              <a:gd name="connsiteY607" fmla="*/ 1825945 h 6858000"/>
              <a:gd name="connsiteX608" fmla="*/ 1423821 w 7467600"/>
              <a:gd name="connsiteY608" fmla="*/ 1351958 h 6858000"/>
              <a:gd name="connsiteX609" fmla="*/ 1431890 w 7467600"/>
              <a:gd name="connsiteY609" fmla="*/ 1306475 h 6858000"/>
              <a:gd name="connsiteX610" fmla="*/ 1507597 w 7467600"/>
              <a:gd name="connsiteY610" fmla="*/ 1446132 h 6858000"/>
              <a:gd name="connsiteX611" fmla="*/ 1674586 w 7467600"/>
              <a:gd name="connsiteY611" fmla="*/ 1813832 h 6858000"/>
              <a:gd name="connsiteX612" fmla="*/ 1815950 w 7467600"/>
              <a:gd name="connsiteY612" fmla="*/ 2128564 h 6858000"/>
              <a:gd name="connsiteX613" fmla="*/ 1984242 w 7467600"/>
              <a:gd name="connsiteY613" fmla="*/ 2430829 h 6858000"/>
              <a:gd name="connsiteX614" fmla="*/ 2014023 w 7467600"/>
              <a:gd name="connsiteY614" fmla="*/ 2450995 h 6858000"/>
              <a:gd name="connsiteX615" fmla="*/ 1747337 w 7467600"/>
              <a:gd name="connsiteY615" fmla="*/ 1855264 h 6858000"/>
              <a:gd name="connsiteX616" fmla="*/ 1533749 w 7467600"/>
              <a:gd name="connsiteY616" fmla="*/ 1478656 h 6858000"/>
              <a:gd name="connsiteX617" fmla="*/ 1431890 w 7467600"/>
              <a:gd name="connsiteY617" fmla="*/ 1306475 h 6858000"/>
              <a:gd name="connsiteX618" fmla="*/ 5052692 w 7467600"/>
              <a:gd name="connsiteY618" fmla="*/ 1292994 h 6858000"/>
              <a:gd name="connsiteX619" fmla="*/ 5200661 w 7467600"/>
              <a:gd name="connsiteY619" fmla="*/ 1635186 h 6858000"/>
              <a:gd name="connsiteX620" fmla="*/ 5297138 w 7467600"/>
              <a:gd name="connsiteY620" fmla="*/ 1906351 h 6858000"/>
              <a:gd name="connsiteX621" fmla="*/ 5052692 w 7467600"/>
              <a:gd name="connsiteY621" fmla="*/ 1292994 h 6858000"/>
              <a:gd name="connsiteX622" fmla="*/ 5009948 w 7467600"/>
              <a:gd name="connsiteY622" fmla="*/ 1273619 h 6858000"/>
              <a:gd name="connsiteX623" fmla="*/ 5121777 w 7467600"/>
              <a:gd name="connsiteY623" fmla="*/ 1654213 h 6858000"/>
              <a:gd name="connsiteX624" fmla="*/ 5293545 w 7467600"/>
              <a:gd name="connsiteY624" fmla="*/ 2072247 h 6858000"/>
              <a:gd name="connsiteX625" fmla="*/ 5294042 w 7467600"/>
              <a:gd name="connsiteY625" fmla="*/ 2065019 h 6858000"/>
              <a:gd name="connsiteX626" fmla="*/ 5171936 w 7467600"/>
              <a:gd name="connsiteY626" fmla="*/ 1647613 h 6858000"/>
              <a:gd name="connsiteX627" fmla="*/ 5009948 w 7467600"/>
              <a:gd name="connsiteY627" fmla="*/ 1273619 h 6858000"/>
              <a:gd name="connsiteX628" fmla="*/ 655236 w 7467600"/>
              <a:gd name="connsiteY628" fmla="*/ 1268632 h 6858000"/>
              <a:gd name="connsiteX629" fmla="*/ 839521 w 7467600"/>
              <a:gd name="connsiteY629" fmla="*/ 1685315 h 6858000"/>
              <a:gd name="connsiteX630" fmla="*/ 1109416 w 7467600"/>
              <a:gd name="connsiteY630" fmla="*/ 2061663 h 6858000"/>
              <a:gd name="connsiteX631" fmla="*/ 1298300 w 7467600"/>
              <a:gd name="connsiteY631" fmla="*/ 2247742 h 6858000"/>
              <a:gd name="connsiteX632" fmla="*/ 1125871 w 7467600"/>
              <a:gd name="connsiteY632" fmla="*/ 1989513 h 6858000"/>
              <a:gd name="connsiteX633" fmla="*/ 981574 w 7467600"/>
              <a:gd name="connsiteY633" fmla="*/ 1783157 h 6858000"/>
              <a:gd name="connsiteX634" fmla="*/ 922198 w 7467600"/>
              <a:gd name="connsiteY634" fmla="*/ 1677437 h 6858000"/>
              <a:gd name="connsiteX635" fmla="*/ 869293 w 7467600"/>
              <a:gd name="connsiteY635" fmla="*/ 1583214 h 6858000"/>
              <a:gd name="connsiteX636" fmla="*/ 751431 w 7467600"/>
              <a:gd name="connsiteY636" fmla="*/ 1405731 h 6858000"/>
              <a:gd name="connsiteX637" fmla="*/ 655236 w 7467600"/>
              <a:gd name="connsiteY637" fmla="*/ 1268632 h 6858000"/>
              <a:gd name="connsiteX638" fmla="*/ 6516292 w 7467600"/>
              <a:gd name="connsiteY638" fmla="*/ 1263064 h 6858000"/>
              <a:gd name="connsiteX639" fmla="*/ 5736320 w 7467600"/>
              <a:gd name="connsiteY639" fmla="*/ 1501803 h 6858000"/>
              <a:gd name="connsiteX640" fmla="*/ 6516292 w 7467600"/>
              <a:gd name="connsiteY640" fmla="*/ 1263064 h 6858000"/>
              <a:gd name="connsiteX641" fmla="*/ 291466 w 7467600"/>
              <a:gd name="connsiteY641" fmla="*/ 1250369 h 6858000"/>
              <a:gd name="connsiteX642" fmla="*/ 323180 w 7467600"/>
              <a:gd name="connsiteY642" fmla="*/ 1435283 h 6858000"/>
              <a:gd name="connsiteX643" fmla="*/ 349381 w 7467600"/>
              <a:gd name="connsiteY643" fmla="*/ 1875041 h 6858000"/>
              <a:gd name="connsiteX644" fmla="*/ 374363 w 7467600"/>
              <a:gd name="connsiteY644" fmla="*/ 1506494 h 6858000"/>
              <a:gd name="connsiteX645" fmla="*/ 302168 w 7467600"/>
              <a:gd name="connsiteY645" fmla="*/ 1274495 h 6858000"/>
              <a:gd name="connsiteX646" fmla="*/ 291466 w 7467600"/>
              <a:gd name="connsiteY646" fmla="*/ 1250369 h 6858000"/>
              <a:gd name="connsiteX647" fmla="*/ 678222 w 7467600"/>
              <a:gd name="connsiteY647" fmla="*/ 1248670 h 6858000"/>
              <a:gd name="connsiteX648" fmla="*/ 775536 w 7467600"/>
              <a:gd name="connsiteY648" fmla="*/ 1388015 h 6858000"/>
              <a:gd name="connsiteX649" fmla="*/ 894529 w 7467600"/>
              <a:gd name="connsiteY649" fmla="*/ 1567739 h 6858000"/>
              <a:gd name="connsiteX650" fmla="*/ 948000 w 7467600"/>
              <a:gd name="connsiteY650" fmla="*/ 1663088 h 6858000"/>
              <a:gd name="connsiteX651" fmla="*/ 1006812 w 7467600"/>
              <a:gd name="connsiteY651" fmla="*/ 1767683 h 6858000"/>
              <a:gd name="connsiteX652" fmla="*/ 1149133 w 7467600"/>
              <a:gd name="connsiteY652" fmla="*/ 1971513 h 6858000"/>
              <a:gd name="connsiteX653" fmla="*/ 1333952 w 7467600"/>
              <a:gd name="connsiteY653" fmla="*/ 2251620 h 6858000"/>
              <a:gd name="connsiteX654" fmla="*/ 1337329 w 7467600"/>
              <a:gd name="connsiteY654" fmla="*/ 2258350 h 6858000"/>
              <a:gd name="connsiteX655" fmla="*/ 1014726 w 7467600"/>
              <a:gd name="connsiteY655" fmla="*/ 1615556 h 6858000"/>
              <a:gd name="connsiteX656" fmla="*/ 678222 w 7467600"/>
              <a:gd name="connsiteY656" fmla="*/ 1248670 h 6858000"/>
              <a:gd name="connsiteX657" fmla="*/ 6691602 w 7467600"/>
              <a:gd name="connsiteY657" fmla="*/ 1140573 h 6858000"/>
              <a:gd name="connsiteX658" fmla="*/ 6571100 w 7467600"/>
              <a:gd name="connsiteY658" fmla="*/ 1183662 h 6858000"/>
              <a:gd name="connsiteX659" fmla="*/ 6241687 w 7467600"/>
              <a:gd name="connsiteY659" fmla="*/ 1257600 h 6858000"/>
              <a:gd name="connsiteX660" fmla="*/ 5693009 w 7467600"/>
              <a:gd name="connsiteY660" fmla="*/ 1478256 h 6858000"/>
              <a:gd name="connsiteX661" fmla="*/ 6548420 w 7467600"/>
              <a:gd name="connsiteY661" fmla="*/ 1214599 h 6858000"/>
              <a:gd name="connsiteX662" fmla="*/ 6605473 w 7467600"/>
              <a:gd name="connsiteY662" fmla="*/ 1184686 h 6858000"/>
              <a:gd name="connsiteX663" fmla="*/ 6691602 w 7467600"/>
              <a:gd name="connsiteY663" fmla="*/ 1140573 h 6858000"/>
              <a:gd name="connsiteX664" fmla="*/ 4002475 w 7467600"/>
              <a:gd name="connsiteY664" fmla="*/ 1037802 h 6858000"/>
              <a:gd name="connsiteX665" fmla="*/ 4000324 w 7467600"/>
              <a:gd name="connsiteY665" fmla="*/ 1039362 h 6858000"/>
              <a:gd name="connsiteX666" fmla="*/ 4002862 w 7467600"/>
              <a:gd name="connsiteY666" fmla="*/ 1042866 h 6858000"/>
              <a:gd name="connsiteX667" fmla="*/ 4002475 w 7467600"/>
              <a:gd name="connsiteY667" fmla="*/ 1037802 h 6858000"/>
              <a:gd name="connsiteX668" fmla="*/ 506322 w 7467600"/>
              <a:gd name="connsiteY668" fmla="*/ 1020997 h 6858000"/>
              <a:gd name="connsiteX669" fmla="*/ 533068 w 7467600"/>
              <a:gd name="connsiteY669" fmla="*/ 1029409 h 6858000"/>
              <a:gd name="connsiteX670" fmla="*/ 1232525 w 7467600"/>
              <a:gd name="connsiteY670" fmla="*/ 1804675 h 6858000"/>
              <a:gd name="connsiteX671" fmla="*/ 1388858 w 7467600"/>
              <a:gd name="connsiteY671" fmla="*/ 2368011 h 6858000"/>
              <a:gd name="connsiteX672" fmla="*/ 1384098 w 7467600"/>
              <a:gd name="connsiteY672" fmla="*/ 2378125 h 6858000"/>
              <a:gd name="connsiteX673" fmla="*/ 1425393 w 7467600"/>
              <a:gd name="connsiteY673" fmla="*/ 2589124 h 6858000"/>
              <a:gd name="connsiteX674" fmla="*/ 1424001 w 7467600"/>
              <a:gd name="connsiteY674" fmla="*/ 2597541 h 6858000"/>
              <a:gd name="connsiteX675" fmla="*/ 2152729 w 7467600"/>
              <a:gd name="connsiteY675" fmla="*/ 2864487 h 6858000"/>
              <a:gd name="connsiteX676" fmla="*/ 2020609 w 7467600"/>
              <a:gd name="connsiteY676" fmla="*/ 2539671 h 6858000"/>
              <a:gd name="connsiteX677" fmla="*/ 2018920 w 7467600"/>
              <a:gd name="connsiteY677" fmla="*/ 2536309 h 6858000"/>
              <a:gd name="connsiteX678" fmla="*/ 1342441 w 7467600"/>
              <a:gd name="connsiteY678" fmla="*/ 1173017 h 6858000"/>
              <a:gd name="connsiteX679" fmla="*/ 1367925 w 7467600"/>
              <a:gd name="connsiteY679" fmla="*/ 1135648 h 6858000"/>
              <a:gd name="connsiteX680" fmla="*/ 1771401 w 7467600"/>
              <a:gd name="connsiteY680" fmla="*/ 1806673 h 6858000"/>
              <a:gd name="connsiteX681" fmla="*/ 1972385 w 7467600"/>
              <a:gd name="connsiteY681" fmla="*/ 2198735 h 6858000"/>
              <a:gd name="connsiteX682" fmla="*/ 2040892 w 7467600"/>
              <a:gd name="connsiteY682" fmla="*/ 2405205 h 6858000"/>
              <a:gd name="connsiteX683" fmla="*/ 2131689 w 7467600"/>
              <a:gd name="connsiteY683" fmla="*/ 1936926 h 6858000"/>
              <a:gd name="connsiteX684" fmla="*/ 2454820 w 7467600"/>
              <a:gd name="connsiteY684" fmla="*/ 1248808 h 6858000"/>
              <a:gd name="connsiteX685" fmla="*/ 2492512 w 7467600"/>
              <a:gd name="connsiteY685" fmla="*/ 1302920 h 6858000"/>
              <a:gd name="connsiteX686" fmla="*/ 2081216 w 7467600"/>
              <a:gd name="connsiteY686" fmla="*/ 2527513 h 6858000"/>
              <a:gd name="connsiteX687" fmla="*/ 2081211 w 7467600"/>
              <a:gd name="connsiteY687" fmla="*/ 2528916 h 6858000"/>
              <a:gd name="connsiteX688" fmla="*/ 2199067 w 7467600"/>
              <a:gd name="connsiteY688" fmla="*/ 2884061 h 6858000"/>
              <a:gd name="connsiteX689" fmla="*/ 3192586 w 7467600"/>
              <a:gd name="connsiteY689" fmla="*/ 3411496 h 6858000"/>
              <a:gd name="connsiteX690" fmla="*/ 3182620 w 7467600"/>
              <a:gd name="connsiteY690" fmla="*/ 3483279 h 6858000"/>
              <a:gd name="connsiteX691" fmla="*/ 2435119 w 7467600"/>
              <a:gd name="connsiteY691" fmla="*/ 3080173 h 6858000"/>
              <a:gd name="connsiteX692" fmla="*/ 2410152 w 7467600"/>
              <a:gd name="connsiteY692" fmla="*/ 3063751 h 6858000"/>
              <a:gd name="connsiteX693" fmla="*/ 2408099 w 7467600"/>
              <a:gd name="connsiteY693" fmla="*/ 3064403 h 6858000"/>
              <a:gd name="connsiteX694" fmla="*/ 2407218 w 7467600"/>
              <a:gd name="connsiteY694" fmla="*/ 3070324 h 6858000"/>
              <a:gd name="connsiteX695" fmla="*/ 2380138 w 7467600"/>
              <a:gd name="connsiteY695" fmla="*/ 3099341 h 6858000"/>
              <a:gd name="connsiteX696" fmla="*/ 1765923 w 7467600"/>
              <a:gd name="connsiteY696" fmla="*/ 3581043 h 6858000"/>
              <a:gd name="connsiteX697" fmla="*/ 1702258 w 7467600"/>
              <a:gd name="connsiteY697" fmla="*/ 3612286 h 6858000"/>
              <a:gd name="connsiteX698" fmla="*/ 1538370 w 7467600"/>
              <a:gd name="connsiteY698" fmla="*/ 3811804 h 6858000"/>
              <a:gd name="connsiteX699" fmla="*/ 542867 w 7467600"/>
              <a:gd name="connsiteY699" fmla="*/ 4944092 h 6858000"/>
              <a:gd name="connsiteX700" fmla="*/ 515800 w 7467600"/>
              <a:gd name="connsiteY700" fmla="*/ 4862180 h 6858000"/>
              <a:gd name="connsiteX701" fmla="*/ 909145 w 7467600"/>
              <a:gd name="connsiteY701" fmla="*/ 4199225 h 6858000"/>
              <a:gd name="connsiteX702" fmla="*/ 1214067 w 7467600"/>
              <a:gd name="connsiteY702" fmla="*/ 3908561 h 6858000"/>
              <a:gd name="connsiteX703" fmla="*/ 640967 w 7467600"/>
              <a:gd name="connsiteY703" fmla="*/ 4105601 h 6858000"/>
              <a:gd name="connsiteX704" fmla="*/ 112563 w 7467600"/>
              <a:gd name="connsiteY704" fmla="*/ 4396952 h 6858000"/>
              <a:gd name="connsiteX705" fmla="*/ 0 w 7467600"/>
              <a:gd name="connsiteY705" fmla="*/ 4466006 h 6858000"/>
              <a:gd name="connsiteX706" fmla="*/ 0 w 7467600"/>
              <a:gd name="connsiteY706" fmla="*/ 4233763 h 6858000"/>
              <a:gd name="connsiteX707" fmla="*/ 36881 w 7467600"/>
              <a:gd name="connsiteY707" fmla="*/ 4200118 h 6858000"/>
              <a:gd name="connsiteX708" fmla="*/ 910534 w 7467600"/>
              <a:gd name="connsiteY708" fmla="*/ 3629753 h 6858000"/>
              <a:gd name="connsiteX709" fmla="*/ 1578717 w 7467600"/>
              <a:gd name="connsiteY709" fmla="*/ 3575982 h 6858000"/>
              <a:gd name="connsiteX710" fmla="*/ 2338780 w 7467600"/>
              <a:gd name="connsiteY710" fmla="*/ 3033725 h 6858000"/>
              <a:gd name="connsiteX711" fmla="*/ 1807991 w 7467600"/>
              <a:gd name="connsiteY711" fmla="*/ 2807184 h 6858000"/>
              <a:gd name="connsiteX712" fmla="*/ 1416358 w 7467600"/>
              <a:gd name="connsiteY712" fmla="*/ 3112571 h 6858000"/>
              <a:gd name="connsiteX713" fmla="*/ 939066 w 7467600"/>
              <a:gd name="connsiteY713" fmla="*/ 3378798 h 6858000"/>
              <a:gd name="connsiteX714" fmla="*/ 115099 w 7467600"/>
              <a:gd name="connsiteY714" fmla="*/ 3607650 h 6858000"/>
              <a:gd name="connsiteX715" fmla="*/ 97284 w 7467600"/>
              <a:gd name="connsiteY715" fmla="*/ 3520393 h 6858000"/>
              <a:gd name="connsiteX716" fmla="*/ 922050 w 7467600"/>
              <a:gd name="connsiteY716" fmla="*/ 3074867 h 6858000"/>
              <a:gd name="connsiteX717" fmla="*/ 1405265 w 7467600"/>
              <a:gd name="connsiteY717" fmla="*/ 3016319 h 6858000"/>
              <a:gd name="connsiteX718" fmla="*/ 1407512 w 7467600"/>
              <a:gd name="connsiteY718" fmla="*/ 3018001 h 6858000"/>
              <a:gd name="connsiteX719" fmla="*/ 1726266 w 7467600"/>
              <a:gd name="connsiteY719" fmla="*/ 2777274 h 6858000"/>
              <a:gd name="connsiteX720" fmla="*/ 625390 w 7467600"/>
              <a:gd name="connsiteY720" fmla="*/ 2514541 h 6858000"/>
              <a:gd name="connsiteX721" fmla="*/ 619799 w 7467600"/>
              <a:gd name="connsiteY721" fmla="*/ 2527180 h 6858000"/>
              <a:gd name="connsiteX722" fmla="*/ 310030 w 7467600"/>
              <a:gd name="connsiteY722" fmla="*/ 2771818 h 6858000"/>
              <a:gd name="connsiteX723" fmla="*/ 173877 w 7467600"/>
              <a:gd name="connsiteY723" fmla="*/ 2937056 h 6858000"/>
              <a:gd name="connsiteX724" fmla="*/ 77889 w 7467600"/>
              <a:gd name="connsiteY724" fmla="*/ 3138440 h 6858000"/>
              <a:gd name="connsiteX725" fmla="*/ 0 w 7467600"/>
              <a:gd name="connsiteY725" fmla="*/ 3271395 h 6858000"/>
              <a:gd name="connsiteX726" fmla="*/ 0 w 7467600"/>
              <a:gd name="connsiteY726" fmla="*/ 3153002 h 6858000"/>
              <a:gd name="connsiteX727" fmla="*/ 2386 w 7467600"/>
              <a:gd name="connsiteY727" fmla="*/ 3149203 h 6858000"/>
              <a:gd name="connsiteX728" fmla="*/ 89753 w 7467600"/>
              <a:gd name="connsiteY728" fmla="*/ 2987702 h 6858000"/>
              <a:gd name="connsiteX729" fmla="*/ 76869 w 7467600"/>
              <a:gd name="connsiteY729" fmla="*/ 3005404 h 6858000"/>
              <a:gd name="connsiteX730" fmla="*/ 32049 w 7467600"/>
              <a:gd name="connsiteY730" fmla="*/ 3065814 h 6858000"/>
              <a:gd name="connsiteX731" fmla="*/ 0 w 7467600"/>
              <a:gd name="connsiteY731" fmla="*/ 3108744 h 6858000"/>
              <a:gd name="connsiteX732" fmla="*/ 0 w 7467600"/>
              <a:gd name="connsiteY732" fmla="*/ 3058059 h 6858000"/>
              <a:gd name="connsiteX733" fmla="*/ 7610 w 7467600"/>
              <a:gd name="connsiteY733" fmla="*/ 3047889 h 6858000"/>
              <a:gd name="connsiteX734" fmla="*/ 52419 w 7467600"/>
              <a:gd name="connsiteY734" fmla="*/ 2987479 h 6858000"/>
              <a:gd name="connsiteX735" fmla="*/ 59142 w 7467600"/>
              <a:gd name="connsiteY735" fmla="*/ 2978488 h 6858000"/>
              <a:gd name="connsiteX736" fmla="*/ 0 w 7467600"/>
              <a:gd name="connsiteY736" fmla="*/ 3015334 h 6858000"/>
              <a:gd name="connsiteX737" fmla="*/ 0 w 7467600"/>
              <a:gd name="connsiteY737" fmla="*/ 2914286 h 6858000"/>
              <a:gd name="connsiteX738" fmla="*/ 36383 w 7467600"/>
              <a:gd name="connsiteY738" fmla="*/ 2901128 h 6858000"/>
              <a:gd name="connsiteX739" fmla="*/ 156329 w 7467600"/>
              <a:gd name="connsiteY739" fmla="*/ 2840533 h 6858000"/>
              <a:gd name="connsiteX740" fmla="*/ 358355 w 7467600"/>
              <a:gd name="connsiteY740" fmla="*/ 2620471 h 6858000"/>
              <a:gd name="connsiteX741" fmla="*/ 510577 w 7467600"/>
              <a:gd name="connsiteY741" fmla="*/ 2501244 h 6858000"/>
              <a:gd name="connsiteX742" fmla="*/ 211967 w 7467600"/>
              <a:gd name="connsiteY742" fmla="*/ 2479171 h 6858000"/>
              <a:gd name="connsiteX743" fmla="*/ 0 w 7467600"/>
              <a:gd name="connsiteY743" fmla="*/ 2476398 h 6858000"/>
              <a:gd name="connsiteX744" fmla="*/ 0 w 7467600"/>
              <a:gd name="connsiteY744" fmla="*/ 2389189 h 6858000"/>
              <a:gd name="connsiteX745" fmla="*/ 103062 w 7467600"/>
              <a:gd name="connsiteY745" fmla="*/ 2389518 h 6858000"/>
              <a:gd name="connsiteX746" fmla="*/ 510734 w 7467600"/>
              <a:gd name="connsiteY746" fmla="*/ 2416201 h 6858000"/>
              <a:gd name="connsiteX747" fmla="*/ 279257 w 7467600"/>
              <a:gd name="connsiteY747" fmla="*/ 2092102 h 6858000"/>
              <a:gd name="connsiteX748" fmla="*/ 65265 w 7467600"/>
              <a:gd name="connsiteY748" fmla="*/ 2006049 h 6858000"/>
              <a:gd name="connsiteX749" fmla="*/ 0 w 7467600"/>
              <a:gd name="connsiteY749" fmla="*/ 1982532 h 6858000"/>
              <a:gd name="connsiteX750" fmla="*/ 0 w 7467600"/>
              <a:gd name="connsiteY750" fmla="*/ 1912789 h 6858000"/>
              <a:gd name="connsiteX751" fmla="*/ 97460 w 7467600"/>
              <a:gd name="connsiteY751" fmla="*/ 1953725 h 6858000"/>
              <a:gd name="connsiteX752" fmla="*/ 221272 w 7467600"/>
              <a:gd name="connsiteY752" fmla="*/ 1980766 h 6858000"/>
              <a:gd name="connsiteX753" fmla="*/ 116765 w 7467600"/>
              <a:gd name="connsiteY753" fmla="*/ 1911033 h 6858000"/>
              <a:gd name="connsiteX754" fmla="*/ 16405 w 7467600"/>
              <a:gd name="connsiteY754" fmla="*/ 1803412 h 6858000"/>
              <a:gd name="connsiteX755" fmla="*/ 0 w 7467600"/>
              <a:gd name="connsiteY755" fmla="*/ 1784777 h 6858000"/>
              <a:gd name="connsiteX756" fmla="*/ 0 w 7467600"/>
              <a:gd name="connsiteY756" fmla="*/ 1740082 h 6858000"/>
              <a:gd name="connsiteX757" fmla="*/ 39394 w 7467600"/>
              <a:gd name="connsiteY757" fmla="*/ 1784856 h 6858000"/>
              <a:gd name="connsiteX758" fmla="*/ 135813 w 7467600"/>
              <a:gd name="connsiteY758" fmla="*/ 1888838 h 6858000"/>
              <a:gd name="connsiteX759" fmla="*/ 242575 w 7467600"/>
              <a:gd name="connsiteY759" fmla="*/ 1958841 h 6858000"/>
              <a:gd name="connsiteX760" fmla="*/ 82197 w 7467600"/>
              <a:gd name="connsiteY760" fmla="*/ 1754826 h 6858000"/>
              <a:gd name="connsiteX761" fmla="*/ 0 w 7467600"/>
              <a:gd name="connsiteY761" fmla="*/ 1679650 h 6858000"/>
              <a:gd name="connsiteX762" fmla="*/ 0 w 7467600"/>
              <a:gd name="connsiteY762" fmla="*/ 1602463 h 6858000"/>
              <a:gd name="connsiteX763" fmla="*/ 84689 w 7467600"/>
              <a:gd name="connsiteY763" fmla="*/ 1677442 h 6858000"/>
              <a:gd name="connsiteX764" fmla="*/ 298437 w 7467600"/>
              <a:gd name="connsiteY764" fmla="*/ 1968019 h 6858000"/>
              <a:gd name="connsiteX765" fmla="*/ 227269 w 7467600"/>
              <a:gd name="connsiteY765" fmla="*/ 1114064 h 6858000"/>
              <a:gd name="connsiteX766" fmla="*/ 248003 w 7467600"/>
              <a:gd name="connsiteY766" fmla="*/ 1089613 h 6858000"/>
              <a:gd name="connsiteX767" fmla="*/ 427020 w 7467600"/>
              <a:gd name="connsiteY767" fmla="*/ 1619803 h 6858000"/>
              <a:gd name="connsiteX768" fmla="*/ 340345 w 7467600"/>
              <a:gd name="connsiteY768" fmla="*/ 2027739 h 6858000"/>
              <a:gd name="connsiteX769" fmla="*/ 360865 w 7467600"/>
              <a:gd name="connsiteY769" fmla="*/ 2044827 h 6858000"/>
              <a:gd name="connsiteX770" fmla="*/ 560414 w 7467600"/>
              <a:gd name="connsiteY770" fmla="*/ 2421457 h 6858000"/>
              <a:gd name="connsiteX771" fmla="*/ 1359703 w 7467600"/>
              <a:gd name="connsiteY771" fmla="*/ 2578554 h 6858000"/>
              <a:gd name="connsiteX772" fmla="*/ 1359422 w 7467600"/>
              <a:gd name="connsiteY772" fmla="*/ 2577994 h 6858000"/>
              <a:gd name="connsiteX773" fmla="*/ 828701 w 7467600"/>
              <a:gd name="connsiteY773" fmla="*/ 1839520 h 6858000"/>
              <a:gd name="connsiteX774" fmla="*/ 494427 w 7467600"/>
              <a:gd name="connsiteY774" fmla="*/ 1092333 h 6858000"/>
              <a:gd name="connsiteX775" fmla="*/ 506322 w 7467600"/>
              <a:gd name="connsiteY775" fmla="*/ 1020997 h 6858000"/>
              <a:gd name="connsiteX776" fmla="*/ 4570198 w 7467600"/>
              <a:gd name="connsiteY776" fmla="*/ 978081 h 6858000"/>
              <a:gd name="connsiteX777" fmla="*/ 4523691 w 7467600"/>
              <a:gd name="connsiteY777" fmla="*/ 1127776 h 6858000"/>
              <a:gd name="connsiteX778" fmla="*/ 4509875 w 7467600"/>
              <a:gd name="connsiteY778" fmla="*/ 1167552 h 6858000"/>
              <a:gd name="connsiteX779" fmla="*/ 4478168 w 7467600"/>
              <a:gd name="connsiteY779" fmla="*/ 1260735 h 6858000"/>
              <a:gd name="connsiteX780" fmla="*/ 4409309 w 7467600"/>
              <a:gd name="connsiteY780" fmla="*/ 1666996 h 6858000"/>
              <a:gd name="connsiteX781" fmla="*/ 4370031 w 7467600"/>
              <a:gd name="connsiteY781" fmla="*/ 1955666 h 6858000"/>
              <a:gd name="connsiteX782" fmla="*/ 4570198 w 7467600"/>
              <a:gd name="connsiteY782" fmla="*/ 978081 h 6858000"/>
              <a:gd name="connsiteX783" fmla="*/ 4557898 w 7467600"/>
              <a:gd name="connsiteY783" fmla="*/ 900011 h 6858000"/>
              <a:gd name="connsiteX784" fmla="*/ 4344840 w 7467600"/>
              <a:gd name="connsiteY784" fmla="*/ 1922038 h 6858000"/>
              <a:gd name="connsiteX785" fmla="*/ 4378710 w 7467600"/>
              <a:gd name="connsiteY785" fmla="*/ 1665516 h 6858000"/>
              <a:gd name="connsiteX786" fmla="*/ 4448798 w 7467600"/>
              <a:gd name="connsiteY786" fmla="*/ 1253024 h 6858000"/>
              <a:gd name="connsiteX787" fmla="*/ 4480315 w 7467600"/>
              <a:gd name="connsiteY787" fmla="*/ 1158454 h 6858000"/>
              <a:gd name="connsiteX788" fmla="*/ 4494133 w 7467600"/>
              <a:gd name="connsiteY788" fmla="*/ 1118676 h 6858000"/>
              <a:gd name="connsiteX789" fmla="*/ 4557898 w 7467600"/>
              <a:gd name="connsiteY789" fmla="*/ 900011 h 6858000"/>
              <a:gd name="connsiteX790" fmla="*/ 5870151 w 7467600"/>
              <a:gd name="connsiteY790" fmla="*/ 898890 h 6858000"/>
              <a:gd name="connsiteX791" fmla="*/ 5861335 w 7467600"/>
              <a:gd name="connsiteY791" fmla="*/ 899177 h 6858000"/>
              <a:gd name="connsiteX792" fmla="*/ 5843702 w 7467600"/>
              <a:gd name="connsiteY792" fmla="*/ 899748 h 6858000"/>
              <a:gd name="connsiteX793" fmla="*/ 5651107 w 7467600"/>
              <a:gd name="connsiteY793" fmla="*/ 920306 h 6858000"/>
              <a:gd name="connsiteX794" fmla="*/ 5459407 w 7467600"/>
              <a:gd name="connsiteY794" fmla="*/ 940975 h 6858000"/>
              <a:gd name="connsiteX795" fmla="*/ 5374846 w 7467600"/>
              <a:gd name="connsiteY795" fmla="*/ 941988 h 6858000"/>
              <a:gd name="connsiteX796" fmla="*/ 5256105 w 7467600"/>
              <a:gd name="connsiteY796" fmla="*/ 945632 h 6858000"/>
              <a:gd name="connsiteX797" fmla="*/ 5107071 w 7467600"/>
              <a:gd name="connsiteY797" fmla="*/ 969720 h 6858000"/>
              <a:gd name="connsiteX798" fmla="*/ 4998681 w 7467600"/>
              <a:gd name="connsiteY798" fmla="*/ 988771 h 6858000"/>
              <a:gd name="connsiteX799" fmla="*/ 5870151 w 7467600"/>
              <a:gd name="connsiteY799" fmla="*/ 898890 h 6858000"/>
              <a:gd name="connsiteX800" fmla="*/ 5504425 w 7467600"/>
              <a:gd name="connsiteY800" fmla="*/ 848067 h 6858000"/>
              <a:gd name="connsiteX801" fmla="*/ 4968849 w 7467600"/>
              <a:gd name="connsiteY801" fmla="*/ 962318 h 6858000"/>
              <a:gd name="connsiteX802" fmla="*/ 5104039 w 7467600"/>
              <a:gd name="connsiteY802" fmla="*/ 940634 h 6858000"/>
              <a:gd name="connsiteX803" fmla="*/ 5256311 w 7467600"/>
              <a:gd name="connsiteY803" fmla="*/ 916490 h 6858000"/>
              <a:gd name="connsiteX804" fmla="*/ 5377381 w 7467600"/>
              <a:gd name="connsiteY804" fmla="*/ 912671 h 6858000"/>
              <a:gd name="connsiteX805" fmla="*/ 5460148 w 7467600"/>
              <a:gd name="connsiteY805" fmla="*/ 911442 h 6858000"/>
              <a:gd name="connsiteX806" fmla="*/ 5648971 w 7467600"/>
              <a:gd name="connsiteY806" fmla="*/ 891331 h 6858000"/>
              <a:gd name="connsiteX807" fmla="*/ 5844807 w 7467600"/>
              <a:gd name="connsiteY807" fmla="*/ 870718 h 6858000"/>
              <a:gd name="connsiteX808" fmla="*/ 5862975 w 7467600"/>
              <a:gd name="connsiteY808" fmla="*/ 869756 h 6858000"/>
              <a:gd name="connsiteX809" fmla="*/ 5920887 w 7467600"/>
              <a:gd name="connsiteY809" fmla="*/ 865929 h 6858000"/>
              <a:gd name="connsiteX810" fmla="*/ 5504425 w 7467600"/>
              <a:gd name="connsiteY810" fmla="*/ 848067 h 6858000"/>
              <a:gd name="connsiteX811" fmla="*/ 3607114 w 7467600"/>
              <a:gd name="connsiteY811" fmla="*/ 467441 h 6858000"/>
              <a:gd name="connsiteX812" fmla="*/ 3296242 w 7467600"/>
              <a:gd name="connsiteY812" fmla="*/ 807991 h 6858000"/>
              <a:gd name="connsiteX813" fmla="*/ 3174674 w 7467600"/>
              <a:gd name="connsiteY813" fmla="*/ 919759 h 6858000"/>
              <a:gd name="connsiteX814" fmla="*/ 3042978 w 7467600"/>
              <a:gd name="connsiteY814" fmla="*/ 1054894 h 6858000"/>
              <a:gd name="connsiteX815" fmla="*/ 2968914 w 7467600"/>
              <a:gd name="connsiteY815" fmla="*/ 1133756 h 6858000"/>
              <a:gd name="connsiteX816" fmla="*/ 3103823 w 7467600"/>
              <a:gd name="connsiteY816" fmla="*/ 1026814 h 6858000"/>
              <a:gd name="connsiteX817" fmla="*/ 3607114 w 7467600"/>
              <a:gd name="connsiteY817" fmla="*/ 467441 h 6858000"/>
              <a:gd name="connsiteX818" fmla="*/ 3744487 w 7467600"/>
              <a:gd name="connsiteY818" fmla="*/ 383136 h 6858000"/>
              <a:gd name="connsiteX819" fmla="*/ 3970213 w 7467600"/>
              <a:gd name="connsiteY819" fmla="*/ 995559 h 6858000"/>
              <a:gd name="connsiteX820" fmla="*/ 3744487 w 7467600"/>
              <a:gd name="connsiteY820" fmla="*/ 383136 h 6858000"/>
              <a:gd name="connsiteX821" fmla="*/ 3624562 w 7467600"/>
              <a:gd name="connsiteY821" fmla="*/ 367041 h 6858000"/>
              <a:gd name="connsiteX822" fmla="*/ 3489712 w 7467600"/>
              <a:gd name="connsiteY822" fmla="*/ 485386 h 6858000"/>
              <a:gd name="connsiteX823" fmla="*/ 3182994 w 7467600"/>
              <a:gd name="connsiteY823" fmla="*/ 828265 h 6858000"/>
              <a:gd name="connsiteX824" fmla="*/ 2892114 w 7467600"/>
              <a:gd name="connsiteY824" fmla="*/ 1172635 h 6858000"/>
              <a:gd name="connsiteX825" fmla="*/ 3021459 w 7467600"/>
              <a:gd name="connsiteY825" fmla="*/ 1035385 h 6858000"/>
              <a:gd name="connsiteX826" fmla="*/ 3153873 w 7467600"/>
              <a:gd name="connsiteY826" fmla="*/ 898971 h 6858000"/>
              <a:gd name="connsiteX827" fmla="*/ 3276511 w 7467600"/>
              <a:gd name="connsiteY827" fmla="*/ 786423 h 6858000"/>
              <a:gd name="connsiteX828" fmla="*/ 3584154 w 7467600"/>
              <a:gd name="connsiteY828" fmla="*/ 448218 h 6858000"/>
              <a:gd name="connsiteX829" fmla="*/ 3624562 w 7467600"/>
              <a:gd name="connsiteY829" fmla="*/ 367041 h 6858000"/>
              <a:gd name="connsiteX830" fmla="*/ 3766672 w 7467600"/>
              <a:gd name="connsiteY830" fmla="*/ 359429 h 6858000"/>
              <a:gd name="connsiteX831" fmla="*/ 3996338 w 7467600"/>
              <a:gd name="connsiteY831" fmla="*/ 968237 h 6858000"/>
              <a:gd name="connsiteX832" fmla="*/ 3766672 w 7467600"/>
              <a:gd name="connsiteY832" fmla="*/ 359429 h 6858000"/>
              <a:gd name="connsiteX833" fmla="*/ 5805386 w 7467600"/>
              <a:gd name="connsiteY833" fmla="*/ 239240 h 6858000"/>
              <a:gd name="connsiteX834" fmla="*/ 5736947 w 7467600"/>
              <a:gd name="connsiteY834" fmla="*/ 261367 h 6858000"/>
              <a:gd name="connsiteX835" fmla="*/ 5427012 w 7467600"/>
              <a:gd name="connsiteY835" fmla="*/ 311272 h 6858000"/>
              <a:gd name="connsiteX836" fmla="*/ 5147818 w 7467600"/>
              <a:gd name="connsiteY836" fmla="*/ 322112 h 6858000"/>
              <a:gd name="connsiteX837" fmla="*/ 5060854 w 7467600"/>
              <a:gd name="connsiteY837" fmla="*/ 311882 h 6858000"/>
              <a:gd name="connsiteX838" fmla="*/ 4945989 w 7467600"/>
              <a:gd name="connsiteY838" fmla="*/ 300516 h 6858000"/>
              <a:gd name="connsiteX839" fmla="*/ 5410479 w 7467600"/>
              <a:gd name="connsiteY839" fmla="*/ 348434 h 6858000"/>
              <a:gd name="connsiteX840" fmla="*/ 5805386 w 7467600"/>
              <a:gd name="connsiteY840" fmla="*/ 239240 h 6858000"/>
              <a:gd name="connsiteX841" fmla="*/ 5905192 w 7467600"/>
              <a:gd name="connsiteY841" fmla="*/ 163079 h 6858000"/>
              <a:gd name="connsiteX842" fmla="*/ 5865655 w 7467600"/>
              <a:gd name="connsiteY842" fmla="*/ 171901 h 6858000"/>
              <a:gd name="connsiteX843" fmla="*/ 5259740 w 7467600"/>
              <a:gd name="connsiteY843" fmla="*/ 257013 h 6858000"/>
              <a:gd name="connsiteX844" fmla="*/ 5208466 w 7467600"/>
              <a:gd name="connsiteY844" fmla="*/ 257550 h 6858000"/>
              <a:gd name="connsiteX845" fmla="*/ 4980204 w 7467600"/>
              <a:gd name="connsiteY845" fmla="*/ 271903 h 6858000"/>
              <a:gd name="connsiteX846" fmla="*/ 5068068 w 7467600"/>
              <a:gd name="connsiteY846" fmla="*/ 282244 h 6858000"/>
              <a:gd name="connsiteX847" fmla="*/ 5153231 w 7467600"/>
              <a:gd name="connsiteY847" fmla="*/ 292240 h 6858000"/>
              <a:gd name="connsiteX848" fmla="*/ 5426491 w 7467600"/>
              <a:gd name="connsiteY848" fmla="*/ 281128 h 6858000"/>
              <a:gd name="connsiteX849" fmla="*/ 5731212 w 7467600"/>
              <a:gd name="connsiteY849" fmla="*/ 231951 h 6858000"/>
              <a:gd name="connsiteX850" fmla="*/ 5905192 w 7467600"/>
              <a:gd name="connsiteY850" fmla="*/ 163079 h 6858000"/>
              <a:gd name="connsiteX851" fmla="*/ 5944437 w 7467600"/>
              <a:gd name="connsiteY851" fmla="*/ 113829 h 6858000"/>
              <a:gd name="connsiteX852" fmla="*/ 5825032 w 7467600"/>
              <a:gd name="connsiteY852" fmla="*/ 146405 h 6858000"/>
              <a:gd name="connsiteX853" fmla="*/ 4955599 w 7467600"/>
              <a:gd name="connsiteY853" fmla="*/ 247008 h 6858000"/>
              <a:gd name="connsiteX854" fmla="*/ 5210104 w 7467600"/>
              <a:gd name="connsiteY854" fmla="*/ 228123 h 6858000"/>
              <a:gd name="connsiteX855" fmla="*/ 5261015 w 7467600"/>
              <a:gd name="connsiteY855" fmla="*/ 227087 h 6858000"/>
              <a:gd name="connsiteX856" fmla="*/ 5861181 w 7467600"/>
              <a:gd name="connsiteY856" fmla="*/ 143093 h 6858000"/>
              <a:gd name="connsiteX857" fmla="*/ 5961252 w 7467600"/>
              <a:gd name="connsiteY857" fmla="*/ 114820 h 6858000"/>
              <a:gd name="connsiteX858" fmla="*/ 5944437 w 7467600"/>
              <a:gd name="connsiteY858" fmla="*/ 113829 h 6858000"/>
              <a:gd name="connsiteX859" fmla="*/ 3882765 w 7467600"/>
              <a:gd name="connsiteY859" fmla="*/ 0 h 6858000"/>
              <a:gd name="connsiteX860" fmla="*/ 3995099 w 7467600"/>
              <a:gd name="connsiteY860" fmla="*/ 0 h 6858000"/>
              <a:gd name="connsiteX861" fmla="*/ 4163818 w 7467600"/>
              <a:gd name="connsiteY861" fmla="*/ 234104 h 6858000"/>
              <a:gd name="connsiteX862" fmla="*/ 4172099 w 7467600"/>
              <a:gd name="connsiteY862" fmla="*/ 234207 h 6858000"/>
              <a:gd name="connsiteX863" fmla="*/ 4784282 w 7467600"/>
              <a:gd name="connsiteY863" fmla="*/ 276561 h 6858000"/>
              <a:gd name="connsiteX864" fmla="*/ 4801687 w 7467600"/>
              <a:gd name="connsiteY864" fmla="*/ 267764 h 6858000"/>
              <a:gd name="connsiteX865" fmla="*/ 6082788 w 7467600"/>
              <a:gd name="connsiteY865" fmla="*/ 64119 h 6858000"/>
              <a:gd name="connsiteX866" fmla="*/ 6099442 w 7467600"/>
              <a:gd name="connsiteY866" fmla="*/ 82568 h 6858000"/>
              <a:gd name="connsiteX867" fmla="*/ 4804137 w 7467600"/>
              <a:gd name="connsiteY867" fmla="*/ 320931 h 6858000"/>
              <a:gd name="connsiteX868" fmla="*/ 4227047 w 7467600"/>
              <a:gd name="connsiteY868" fmla="*/ 313415 h 6858000"/>
              <a:gd name="connsiteX869" fmla="*/ 4346041 w 7467600"/>
              <a:gd name="connsiteY869" fmla="*/ 456086 h 6858000"/>
              <a:gd name="connsiteX870" fmla="*/ 4870967 w 7467600"/>
              <a:gd name="connsiteY870" fmla="*/ 963061 h 6858000"/>
              <a:gd name="connsiteX871" fmla="*/ 4889647 w 7467600"/>
              <a:gd name="connsiteY871" fmla="*/ 957147 h 6858000"/>
              <a:gd name="connsiteX872" fmla="*/ 5422504 w 7467600"/>
              <a:gd name="connsiteY872" fmla="*/ 805191 h 6858000"/>
              <a:gd name="connsiteX873" fmla="*/ 6087656 w 7467600"/>
              <a:gd name="connsiteY873" fmla="*/ 826703 h 6858000"/>
              <a:gd name="connsiteX874" fmla="*/ 6058717 w 7467600"/>
              <a:gd name="connsiteY874" fmla="*/ 865992 h 6858000"/>
              <a:gd name="connsiteX875" fmla="*/ 4974153 w 7467600"/>
              <a:gd name="connsiteY875" fmla="*/ 1045456 h 6858000"/>
              <a:gd name="connsiteX876" fmla="*/ 5627835 w 7467600"/>
              <a:gd name="connsiteY876" fmla="*/ 1472077 h 6858000"/>
              <a:gd name="connsiteX877" fmla="*/ 5629817 w 7467600"/>
              <a:gd name="connsiteY877" fmla="*/ 1471412 h 6858000"/>
              <a:gd name="connsiteX878" fmla="*/ 5634124 w 7467600"/>
              <a:gd name="connsiteY878" fmla="*/ 1470572 h 6858000"/>
              <a:gd name="connsiteX879" fmla="*/ 5755832 w 7467600"/>
              <a:gd name="connsiteY879" fmla="*/ 1383886 h 6858000"/>
              <a:gd name="connsiteX880" fmla="*/ 6014186 w 7467600"/>
              <a:gd name="connsiteY880" fmla="*/ 1279799 h 6858000"/>
              <a:gd name="connsiteX881" fmla="*/ 6901619 w 7467600"/>
              <a:gd name="connsiteY881" fmla="*/ 1047874 h 6858000"/>
              <a:gd name="connsiteX882" fmla="*/ 6931566 w 7467600"/>
              <a:gd name="connsiteY882" fmla="*/ 1062034 h 6858000"/>
              <a:gd name="connsiteX883" fmla="*/ 5790982 w 7467600"/>
              <a:gd name="connsiteY883" fmla="*/ 1561380 h 6858000"/>
              <a:gd name="connsiteX884" fmla="*/ 6188971 w 7467600"/>
              <a:gd name="connsiteY884" fmla="*/ 1755168 h 6858000"/>
              <a:gd name="connsiteX885" fmla="*/ 6202446 w 7467600"/>
              <a:gd name="connsiteY885" fmla="*/ 1752268 h 6858000"/>
              <a:gd name="connsiteX886" fmla="*/ 7179560 w 7467600"/>
              <a:gd name="connsiteY886" fmla="*/ 1467551 h 6858000"/>
              <a:gd name="connsiteX887" fmla="*/ 7158730 w 7467600"/>
              <a:gd name="connsiteY887" fmla="*/ 1507835 h 6858000"/>
              <a:gd name="connsiteX888" fmla="*/ 6326959 w 7467600"/>
              <a:gd name="connsiteY888" fmla="*/ 1817686 h 6858000"/>
              <a:gd name="connsiteX889" fmla="*/ 6537433 w 7467600"/>
              <a:gd name="connsiteY889" fmla="*/ 1907790 h 6858000"/>
              <a:gd name="connsiteX890" fmla="*/ 6550221 w 7467600"/>
              <a:gd name="connsiteY890" fmla="*/ 1910729 h 6858000"/>
              <a:gd name="connsiteX891" fmla="*/ 6964438 w 7467600"/>
              <a:gd name="connsiteY891" fmla="*/ 2209505 h 6858000"/>
              <a:gd name="connsiteX892" fmla="*/ 7367862 w 7467600"/>
              <a:gd name="connsiteY892" fmla="*/ 2806833 h 6858000"/>
              <a:gd name="connsiteX893" fmla="*/ 7364329 w 7467600"/>
              <a:gd name="connsiteY893" fmla="*/ 2826907 h 6858000"/>
              <a:gd name="connsiteX894" fmla="*/ 7290545 w 7467600"/>
              <a:gd name="connsiteY894" fmla="*/ 2850663 h 6858000"/>
              <a:gd name="connsiteX895" fmla="*/ 6472036 w 7467600"/>
              <a:gd name="connsiteY895" fmla="*/ 1959003 h 6858000"/>
              <a:gd name="connsiteX896" fmla="*/ 5792897 w 7467600"/>
              <a:gd name="connsiteY896" fmla="*/ 1647747 h 6858000"/>
              <a:gd name="connsiteX897" fmla="*/ 5842751 w 7467600"/>
              <a:gd name="connsiteY897" fmla="*/ 1816112 h 6858000"/>
              <a:gd name="connsiteX898" fmla="*/ 5847424 w 7467600"/>
              <a:gd name="connsiteY898" fmla="*/ 1815776 h 6858000"/>
              <a:gd name="connsiteX899" fmla="*/ 6399821 w 7467600"/>
              <a:gd name="connsiteY899" fmla="*/ 2344799 h 6858000"/>
              <a:gd name="connsiteX900" fmla="*/ 6323232 w 7467600"/>
              <a:gd name="connsiteY900" fmla="*/ 2389634 h 6858000"/>
              <a:gd name="connsiteX901" fmla="*/ 5942958 w 7467600"/>
              <a:gd name="connsiteY901" fmla="*/ 2077708 h 6858000"/>
              <a:gd name="connsiteX902" fmla="*/ 5921559 w 7467600"/>
              <a:gd name="connsiteY902" fmla="*/ 2378596 h 6858000"/>
              <a:gd name="connsiteX903" fmla="*/ 5817651 w 7467600"/>
              <a:gd name="connsiteY903" fmla="*/ 3023919 h 6858000"/>
              <a:gd name="connsiteX904" fmla="*/ 5729634 w 7467600"/>
              <a:gd name="connsiteY904" fmla="*/ 3051849 h 6858000"/>
              <a:gd name="connsiteX905" fmla="*/ 5611018 w 7467600"/>
              <a:gd name="connsiteY905" fmla="*/ 2316769 h 6858000"/>
              <a:gd name="connsiteX906" fmla="*/ 5687608 w 7467600"/>
              <a:gd name="connsiteY906" fmla="*/ 2039972 h 6858000"/>
              <a:gd name="connsiteX907" fmla="*/ 5657554 w 7467600"/>
              <a:gd name="connsiteY907" fmla="*/ 1576445 h 6858000"/>
              <a:gd name="connsiteX908" fmla="*/ 5150475 w 7467600"/>
              <a:gd name="connsiteY908" fmla="*/ 1274012 h 6858000"/>
              <a:gd name="connsiteX909" fmla="*/ 5349142 w 7467600"/>
              <a:gd name="connsiteY909" fmla="*/ 2204405 h 6858000"/>
              <a:gd name="connsiteX910" fmla="*/ 5262214 w 7467600"/>
              <a:gd name="connsiteY910" fmla="*/ 2233836 h 6858000"/>
              <a:gd name="connsiteX911" fmla="*/ 4981539 w 7467600"/>
              <a:gd name="connsiteY911" fmla="*/ 1542201 h 6858000"/>
              <a:gd name="connsiteX912" fmla="*/ 4958461 w 7467600"/>
              <a:gd name="connsiteY912" fmla="*/ 1136957 h 6858000"/>
              <a:gd name="connsiteX913" fmla="*/ 4655015 w 7467600"/>
              <a:gd name="connsiteY913" fmla="*/ 891426 h 6858000"/>
              <a:gd name="connsiteX914" fmla="*/ 4348002 w 7467600"/>
              <a:gd name="connsiteY914" fmla="*/ 2205895 h 6858000"/>
              <a:gd name="connsiteX915" fmla="*/ 4262250 w 7467600"/>
              <a:gd name="connsiteY915" fmla="*/ 2219972 h 6858000"/>
              <a:gd name="connsiteX916" fmla="*/ 4550611 w 7467600"/>
              <a:gd name="connsiteY916" fmla="*/ 817540 h 6858000"/>
              <a:gd name="connsiteX917" fmla="*/ 4564418 w 7467600"/>
              <a:gd name="connsiteY917" fmla="*/ 808293 h 6858000"/>
              <a:gd name="connsiteX918" fmla="*/ 4266388 w 7467600"/>
              <a:gd name="connsiteY918" fmla="*/ 500083 h 6858000"/>
              <a:gd name="connsiteX919" fmla="*/ 4032842 w 7467600"/>
              <a:gd name="connsiteY919" fmla="*/ 211809 h 6858000"/>
              <a:gd name="connsiteX920" fmla="*/ 3882765 w 7467600"/>
              <a:gd name="connsiteY920" fmla="*/ 0 h 6858000"/>
              <a:gd name="connsiteX921" fmla="*/ 3721337 w 7467600"/>
              <a:gd name="connsiteY921" fmla="*/ 0 h 6858000"/>
              <a:gd name="connsiteX922" fmla="*/ 3797544 w 7467600"/>
              <a:gd name="connsiteY922" fmla="*/ 0 h 6858000"/>
              <a:gd name="connsiteX923" fmla="*/ 3775734 w 7467600"/>
              <a:gd name="connsiteY923" fmla="*/ 95131 h 6858000"/>
              <a:gd name="connsiteX924" fmla="*/ 3724807 w 7467600"/>
              <a:gd name="connsiteY924" fmla="*/ 272257 h 6858000"/>
              <a:gd name="connsiteX925" fmla="*/ 3726844 w 7467600"/>
              <a:gd name="connsiteY925" fmla="*/ 282988 h 6858000"/>
              <a:gd name="connsiteX926" fmla="*/ 3742664 w 7467600"/>
              <a:gd name="connsiteY926" fmla="*/ 279918 h 6858000"/>
              <a:gd name="connsiteX927" fmla="*/ 4103910 w 7467600"/>
              <a:gd name="connsiteY927" fmla="*/ 1161917 h 6858000"/>
              <a:gd name="connsiteX928" fmla="*/ 4020269 w 7467600"/>
              <a:gd name="connsiteY928" fmla="*/ 1200406 h 6858000"/>
              <a:gd name="connsiteX929" fmla="*/ 3674882 w 7467600"/>
              <a:gd name="connsiteY929" fmla="*/ 488524 h 6858000"/>
              <a:gd name="connsiteX930" fmla="*/ 3132682 w 7467600"/>
              <a:gd name="connsiteY930" fmla="*/ 1072284 h 6858000"/>
              <a:gd name="connsiteX931" fmla="*/ 2716346 w 7467600"/>
              <a:gd name="connsiteY931" fmla="*/ 1276376 h 6858000"/>
              <a:gd name="connsiteX932" fmla="*/ 2716772 w 7467600"/>
              <a:gd name="connsiteY932" fmla="*/ 1255462 h 6858000"/>
              <a:gd name="connsiteX933" fmla="*/ 3471096 w 7467600"/>
              <a:gd name="connsiteY933" fmla="*/ 437072 h 6858000"/>
              <a:gd name="connsiteX934" fmla="*/ 3639057 w 7467600"/>
              <a:gd name="connsiteY934" fmla="*/ 286334 h 6858000"/>
              <a:gd name="connsiteX935" fmla="*/ 3640309 w 7467600"/>
              <a:gd name="connsiteY935" fmla="*/ 284664 h 6858000"/>
              <a:gd name="connsiteX936" fmla="*/ 3646022 w 7467600"/>
              <a:gd name="connsiteY936" fmla="*/ 276711 h 6858000"/>
              <a:gd name="connsiteX937" fmla="*/ 3707943 w 7467600"/>
              <a:gd name="connsiteY937" fmla="*/ 65958 h 6858000"/>
              <a:gd name="connsiteX938" fmla="*/ 3721337 w 7467600"/>
              <a:gd name="connsiteY938" fmla="*/ 0 h 6858000"/>
              <a:gd name="connsiteX939" fmla="*/ 2867960 w 7467600"/>
              <a:gd name="connsiteY939" fmla="*/ 0 h 6858000"/>
              <a:gd name="connsiteX940" fmla="*/ 2926351 w 7467600"/>
              <a:gd name="connsiteY940" fmla="*/ 0 h 6858000"/>
              <a:gd name="connsiteX941" fmla="*/ 2902823 w 7467600"/>
              <a:gd name="connsiteY941" fmla="*/ 262929 h 6858000"/>
              <a:gd name="connsiteX942" fmla="*/ 2940663 w 7467600"/>
              <a:gd name="connsiteY942" fmla="*/ 140884 h 6858000"/>
              <a:gd name="connsiteX943" fmla="*/ 2947039 w 7467600"/>
              <a:gd name="connsiteY943" fmla="*/ 122524 h 6858000"/>
              <a:gd name="connsiteX944" fmla="*/ 2984316 w 7467600"/>
              <a:gd name="connsiteY944" fmla="*/ 0 h 6858000"/>
              <a:gd name="connsiteX945" fmla="*/ 3016114 w 7467600"/>
              <a:gd name="connsiteY945" fmla="*/ 0 h 6858000"/>
              <a:gd name="connsiteX946" fmla="*/ 2979949 w 7467600"/>
              <a:gd name="connsiteY946" fmla="*/ 119274 h 6858000"/>
              <a:gd name="connsiteX947" fmla="*/ 3023879 w 7467600"/>
              <a:gd name="connsiteY947" fmla="*/ 0 h 6858000"/>
              <a:gd name="connsiteX948" fmla="*/ 3105400 w 7467600"/>
              <a:gd name="connsiteY948" fmla="*/ 0 h 6858000"/>
              <a:gd name="connsiteX949" fmla="*/ 3094669 w 7467600"/>
              <a:gd name="connsiteY949" fmla="*/ 30308 h 6858000"/>
              <a:gd name="connsiteX950" fmla="*/ 2901945 w 7467600"/>
              <a:gd name="connsiteY950" fmla="*/ 466538 h 6858000"/>
              <a:gd name="connsiteX951" fmla="*/ 2815209 w 7467600"/>
              <a:gd name="connsiteY951" fmla="*/ 497361 h 6858000"/>
              <a:gd name="connsiteX952" fmla="*/ 2844845 w 7467600"/>
              <a:gd name="connsiteY952" fmla="*/ 127638 h 6858000"/>
              <a:gd name="connsiteX953" fmla="*/ 2867960 w 7467600"/>
              <a:gd name="connsiteY953" fmla="*/ 0 h 6858000"/>
              <a:gd name="connsiteX954" fmla="*/ 1057230 w 7467600"/>
              <a:gd name="connsiteY954" fmla="*/ 0 h 6858000"/>
              <a:gd name="connsiteX955" fmla="*/ 1111003 w 7467600"/>
              <a:gd name="connsiteY955" fmla="*/ 0 h 6858000"/>
              <a:gd name="connsiteX956" fmla="*/ 1125553 w 7467600"/>
              <a:gd name="connsiteY956" fmla="*/ 52588 h 6858000"/>
              <a:gd name="connsiteX957" fmla="*/ 1304276 w 7467600"/>
              <a:gd name="connsiteY957" fmla="*/ 476275 h 6858000"/>
              <a:gd name="connsiteX958" fmla="*/ 1492066 w 7467600"/>
              <a:gd name="connsiteY958" fmla="*/ 886333 h 6858000"/>
              <a:gd name="connsiteX959" fmla="*/ 1423698 w 7467600"/>
              <a:gd name="connsiteY959" fmla="*/ 710817 h 6858000"/>
              <a:gd name="connsiteX960" fmla="*/ 1357609 w 7467600"/>
              <a:gd name="connsiteY960" fmla="*/ 532892 h 6858000"/>
              <a:gd name="connsiteX961" fmla="*/ 1309550 w 7467600"/>
              <a:gd name="connsiteY961" fmla="*/ 374031 h 6858000"/>
              <a:gd name="connsiteX962" fmla="*/ 1193673 w 7467600"/>
              <a:gd name="connsiteY962" fmla="*/ 49533 h 6858000"/>
              <a:gd name="connsiteX963" fmla="*/ 1164391 w 7467600"/>
              <a:gd name="connsiteY963" fmla="*/ 0 h 6858000"/>
              <a:gd name="connsiteX964" fmla="*/ 1200666 w 7467600"/>
              <a:gd name="connsiteY964" fmla="*/ 0 h 6858000"/>
              <a:gd name="connsiteX965" fmla="*/ 1223408 w 7467600"/>
              <a:gd name="connsiteY965" fmla="*/ 38996 h 6858000"/>
              <a:gd name="connsiteX966" fmla="*/ 1339635 w 7467600"/>
              <a:gd name="connsiteY966" fmla="*/ 365517 h 6858000"/>
              <a:gd name="connsiteX967" fmla="*/ 1387469 w 7467600"/>
              <a:gd name="connsiteY967" fmla="*/ 523079 h 6858000"/>
              <a:gd name="connsiteX968" fmla="*/ 1452685 w 7467600"/>
              <a:gd name="connsiteY968" fmla="*/ 699806 h 6858000"/>
              <a:gd name="connsiteX969" fmla="*/ 1492092 w 7467600"/>
              <a:gd name="connsiteY969" fmla="*/ 800424 h 6858000"/>
              <a:gd name="connsiteX970" fmla="*/ 1455302 w 7467600"/>
              <a:gd name="connsiteY970" fmla="*/ 632913 h 6858000"/>
              <a:gd name="connsiteX971" fmla="*/ 1222336 w 7467600"/>
              <a:gd name="connsiteY971" fmla="*/ 9480 h 6858000"/>
              <a:gd name="connsiteX972" fmla="*/ 1214634 w 7467600"/>
              <a:gd name="connsiteY972" fmla="*/ 0 h 6858000"/>
              <a:gd name="connsiteX973" fmla="*/ 1289827 w 7467600"/>
              <a:gd name="connsiteY973" fmla="*/ 0 h 6858000"/>
              <a:gd name="connsiteX974" fmla="*/ 1321076 w 7467600"/>
              <a:gd name="connsiteY974" fmla="*/ 59722 h 6858000"/>
              <a:gd name="connsiteX975" fmla="*/ 1512579 w 7467600"/>
              <a:gd name="connsiteY975" fmla="*/ 626441 h 6858000"/>
              <a:gd name="connsiteX976" fmla="*/ 1506076 w 7467600"/>
              <a:gd name="connsiteY976" fmla="*/ 1089289 h 6858000"/>
              <a:gd name="connsiteX977" fmla="*/ 1486346 w 7467600"/>
              <a:gd name="connsiteY977" fmla="*/ 1079919 h 6858000"/>
              <a:gd name="connsiteX978" fmla="*/ 1070511 w 7467600"/>
              <a:gd name="connsiteY978" fmla="*/ 48609 h 6858000"/>
              <a:gd name="connsiteX979" fmla="*/ 1057230 w 7467600"/>
              <a:gd name="connsiteY979" fmla="*/ 0 h 6858000"/>
              <a:gd name="connsiteX980" fmla="*/ 43151 w 7467600"/>
              <a:gd name="connsiteY980" fmla="*/ 0 h 6858000"/>
              <a:gd name="connsiteX981" fmla="*/ 95283 w 7467600"/>
              <a:gd name="connsiteY981" fmla="*/ 0 h 6858000"/>
              <a:gd name="connsiteX982" fmla="*/ 300708 w 7467600"/>
              <a:gd name="connsiteY982" fmla="*/ 154571 h 6858000"/>
              <a:gd name="connsiteX983" fmla="*/ 530414 w 7467600"/>
              <a:gd name="connsiteY983" fmla="*/ 354673 h 6858000"/>
              <a:gd name="connsiteX984" fmla="*/ 333785 w 7467600"/>
              <a:gd name="connsiteY984" fmla="*/ 161564 h 6858000"/>
              <a:gd name="connsiteX985" fmla="*/ 147005 w 7467600"/>
              <a:gd name="connsiteY985" fmla="*/ 0 h 6858000"/>
              <a:gd name="connsiteX986" fmla="*/ 272509 w 7467600"/>
              <a:gd name="connsiteY986" fmla="*/ 0 h 6858000"/>
              <a:gd name="connsiteX987" fmla="*/ 326276 w 7467600"/>
              <a:gd name="connsiteY987" fmla="*/ 45847 h 6858000"/>
              <a:gd name="connsiteX988" fmla="*/ 823759 w 7467600"/>
              <a:gd name="connsiteY988" fmla="*/ 574145 h 6858000"/>
              <a:gd name="connsiteX989" fmla="*/ 811254 w 7467600"/>
              <a:gd name="connsiteY989" fmla="*/ 665546 h 6858000"/>
              <a:gd name="connsiteX990" fmla="*/ 154042 w 7467600"/>
              <a:gd name="connsiteY990" fmla="*/ 261522 h 6858000"/>
              <a:gd name="connsiteX991" fmla="*/ 13550 w 7467600"/>
              <a:gd name="connsiteY991" fmla="*/ 158423 h 6858000"/>
              <a:gd name="connsiteX992" fmla="*/ 0 w 7467600"/>
              <a:gd name="connsiteY992" fmla="*/ 146618 h 6858000"/>
              <a:gd name="connsiteX993" fmla="*/ 0 w 7467600"/>
              <a:gd name="connsiteY993" fmla="*/ 59161 h 6858000"/>
              <a:gd name="connsiteX994" fmla="*/ 45427 w 7467600"/>
              <a:gd name="connsiteY994" fmla="*/ 101078 h 6858000"/>
              <a:gd name="connsiteX995" fmla="*/ 630103 w 7467600"/>
              <a:gd name="connsiteY995" fmla="*/ 485885 h 6858000"/>
              <a:gd name="connsiteX996" fmla="*/ 532040 w 7467600"/>
              <a:gd name="connsiteY996" fmla="*/ 399359 h 6858000"/>
              <a:gd name="connsiteX997" fmla="*/ 517618 w 7467600"/>
              <a:gd name="connsiteY997" fmla="*/ 385726 h 6858000"/>
              <a:gd name="connsiteX998" fmla="*/ 285074 w 7467600"/>
              <a:gd name="connsiteY998" fmla="*/ 182755 h 6858000"/>
              <a:gd name="connsiteX999" fmla="*/ 43151 w 7467600"/>
              <a:gd name="connsiteY99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361850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1903353 w 7467600"/>
              <a:gd name="connsiteY143" fmla="*/ 5044827 h 6858000"/>
              <a:gd name="connsiteX144" fmla="*/ 1936931 w 7467600"/>
              <a:gd name="connsiteY144" fmla="*/ 5093954 h 6858000"/>
              <a:gd name="connsiteX145" fmla="*/ 2195868 w 7467600"/>
              <a:gd name="connsiteY145" fmla="*/ 5396574 h 6858000"/>
              <a:gd name="connsiteX146" fmla="*/ 2088852 w 7467600"/>
              <a:gd name="connsiteY146" fmla="*/ 5166123 h 6858000"/>
              <a:gd name="connsiteX147" fmla="*/ 1958241 w 7467600"/>
              <a:gd name="connsiteY147" fmla="*/ 5067955 h 6858000"/>
              <a:gd name="connsiteX148" fmla="*/ 1903353 w 7467600"/>
              <a:gd name="connsiteY148" fmla="*/ 5044827 h 6858000"/>
              <a:gd name="connsiteX149" fmla="*/ 1979378 w 7467600"/>
              <a:gd name="connsiteY149" fmla="*/ 4769504 h 6858000"/>
              <a:gd name="connsiteX150" fmla="*/ 2882120 w 7467600"/>
              <a:gd name="connsiteY150" fmla="*/ 5064547 h 6858000"/>
              <a:gd name="connsiteX151" fmla="*/ 2793103 w 7467600"/>
              <a:gd name="connsiteY151" fmla="*/ 5039699 h 6858000"/>
              <a:gd name="connsiteX152" fmla="*/ 2770041 w 7467600"/>
              <a:gd name="connsiteY152" fmla="*/ 5033634 h 6858000"/>
              <a:gd name="connsiteX153" fmla="*/ 1979378 w 7467600"/>
              <a:gd name="connsiteY153" fmla="*/ 4769504 h 6858000"/>
              <a:gd name="connsiteX154" fmla="*/ 1927410 w 7467600"/>
              <a:gd name="connsiteY154" fmla="*/ 4716164 h 6858000"/>
              <a:gd name="connsiteX155" fmla="*/ 1959587 w 7467600"/>
              <a:gd name="connsiteY155" fmla="*/ 4728849 h 6858000"/>
              <a:gd name="connsiteX156" fmla="*/ 2777707 w 7467600"/>
              <a:gd name="connsiteY156" fmla="*/ 5003991 h 6858000"/>
              <a:gd name="connsiteX157" fmla="*/ 2800768 w 7467600"/>
              <a:gd name="connsiteY157" fmla="*/ 5010056 h 6858000"/>
              <a:gd name="connsiteX158" fmla="*/ 2879408 w 7467600"/>
              <a:gd name="connsiteY158" fmla="*/ 5031590 h 6858000"/>
              <a:gd name="connsiteX159" fmla="*/ 2862295 w 7467600"/>
              <a:gd name="connsiteY159" fmla="*/ 5022958 h 6858000"/>
              <a:gd name="connsiteX160" fmla="*/ 2813343 w 7467600"/>
              <a:gd name="connsiteY160" fmla="*/ 4998369 h 6858000"/>
              <a:gd name="connsiteX161" fmla="*/ 2646245 w 7467600"/>
              <a:gd name="connsiteY161" fmla="*/ 4930999 h 6858000"/>
              <a:gd name="connsiteX162" fmla="*/ 1999243 w 7467600"/>
              <a:gd name="connsiteY162" fmla="*/ 4730524 h 6858000"/>
              <a:gd name="connsiteX163" fmla="*/ 1979527 w 7467600"/>
              <a:gd name="connsiteY163" fmla="*/ 4726651 h 6858000"/>
              <a:gd name="connsiteX164" fmla="*/ 1927410 w 7467600"/>
              <a:gd name="connsiteY164" fmla="*/ 4716164 h 6858000"/>
              <a:gd name="connsiteX165" fmla="*/ 1997014 w 7467600"/>
              <a:gd name="connsiteY165" fmla="*/ 4698007 h 6858000"/>
              <a:gd name="connsiteX166" fmla="*/ 2005458 w 7467600"/>
              <a:gd name="connsiteY166" fmla="*/ 4699540 h 6858000"/>
              <a:gd name="connsiteX167" fmla="*/ 2657186 w 7467600"/>
              <a:gd name="connsiteY167" fmla="*/ 4901687 h 6858000"/>
              <a:gd name="connsiteX168" fmla="*/ 2826662 w 7467600"/>
              <a:gd name="connsiteY168" fmla="*/ 4970362 h 6858000"/>
              <a:gd name="connsiteX169" fmla="*/ 2876100 w 7467600"/>
              <a:gd name="connsiteY169" fmla="*/ 4995397 h 6858000"/>
              <a:gd name="connsiteX170" fmla="*/ 3042600 w 7467600"/>
              <a:gd name="connsiteY170" fmla="*/ 5059532 h 6858000"/>
              <a:gd name="connsiteX171" fmla="*/ 1997014 w 7467600"/>
              <a:gd name="connsiteY171" fmla="*/ 4698007 h 6858000"/>
              <a:gd name="connsiteX172" fmla="*/ 2305292 w 7467600"/>
              <a:gd name="connsiteY172" fmla="*/ 4219492 h 6858000"/>
              <a:gd name="connsiteX173" fmla="*/ 3360922 w 7467600"/>
              <a:gd name="connsiteY173" fmla="*/ 4529373 h 6858000"/>
              <a:gd name="connsiteX174" fmla="*/ 3492420 w 7467600"/>
              <a:gd name="connsiteY174" fmla="*/ 4510145 h 6858000"/>
              <a:gd name="connsiteX175" fmla="*/ 3364086 w 7467600"/>
              <a:gd name="connsiteY175" fmla="*/ 4480340 h 6858000"/>
              <a:gd name="connsiteX176" fmla="*/ 3225818 w 7467600"/>
              <a:gd name="connsiteY176" fmla="*/ 4411822 h 6858000"/>
              <a:gd name="connsiteX177" fmla="*/ 3129696 w 7467600"/>
              <a:gd name="connsiteY177" fmla="*/ 4360704 h 6858000"/>
              <a:gd name="connsiteX178" fmla="*/ 2814545 w 7467600"/>
              <a:gd name="connsiteY178" fmla="*/ 4282955 h 6858000"/>
              <a:gd name="connsiteX179" fmla="*/ 2305292 w 7467600"/>
              <a:gd name="connsiteY179" fmla="*/ 4219492 h 6858000"/>
              <a:gd name="connsiteX180" fmla="*/ 2626982 w 7467600"/>
              <a:gd name="connsiteY180" fmla="*/ 4206450 h 6858000"/>
              <a:gd name="connsiteX181" fmla="*/ 2490617 w 7467600"/>
              <a:gd name="connsiteY181" fmla="*/ 4206951 h 6858000"/>
              <a:gd name="connsiteX182" fmla="*/ 2819869 w 7467600"/>
              <a:gd name="connsiteY182" fmla="*/ 4252936 h 6858000"/>
              <a:gd name="connsiteX183" fmla="*/ 3143018 w 7467600"/>
              <a:gd name="connsiteY183" fmla="*/ 4332698 h 6858000"/>
              <a:gd name="connsiteX184" fmla="*/ 3241520 w 7467600"/>
              <a:gd name="connsiteY184" fmla="*/ 4385112 h 6858000"/>
              <a:gd name="connsiteX185" fmla="*/ 3374575 w 7467600"/>
              <a:gd name="connsiteY185" fmla="*/ 4451517 h 6858000"/>
              <a:gd name="connsiteX186" fmla="*/ 3505221 w 7467600"/>
              <a:gd name="connsiteY186" fmla="*/ 4480757 h 6858000"/>
              <a:gd name="connsiteX187" fmla="*/ 2626982 w 7467600"/>
              <a:gd name="connsiteY187" fmla="*/ 4206450 h 6858000"/>
              <a:gd name="connsiteX188" fmla="*/ 1310106 w 7467600"/>
              <a:gd name="connsiteY188" fmla="*/ 3943217 h 6858000"/>
              <a:gd name="connsiteX189" fmla="*/ 854994 w 7467600"/>
              <a:gd name="connsiteY189" fmla="*/ 4399136 h 6858000"/>
              <a:gd name="connsiteX190" fmla="*/ 742462 w 7467600"/>
              <a:gd name="connsiteY190" fmla="*/ 4594648 h 6858000"/>
              <a:gd name="connsiteX191" fmla="*/ 820602 w 7467600"/>
              <a:gd name="connsiteY191" fmla="*/ 4485915 h 6858000"/>
              <a:gd name="connsiteX192" fmla="*/ 878295 w 7467600"/>
              <a:gd name="connsiteY192" fmla="*/ 4403594 h 6858000"/>
              <a:gd name="connsiteX193" fmla="*/ 1240607 w 7467600"/>
              <a:gd name="connsiteY193" fmla="*/ 4010401 h 6858000"/>
              <a:gd name="connsiteX194" fmla="*/ 1310106 w 7467600"/>
              <a:gd name="connsiteY194" fmla="*/ 3943217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316479 w 7467600"/>
              <a:gd name="connsiteY205" fmla="*/ 3872136 h 6858000"/>
              <a:gd name="connsiteX206" fmla="*/ 3291335 w 7467600"/>
              <a:gd name="connsiteY206" fmla="*/ 3767420 h 6858000"/>
              <a:gd name="connsiteX207" fmla="*/ 3390805 w 7467600"/>
              <a:gd name="connsiteY207" fmla="*/ 3937163 h 6858000"/>
              <a:gd name="connsiteX208" fmla="*/ 3579062 w 7467600"/>
              <a:gd name="connsiteY208" fmla="*/ 4359040 h 6858000"/>
              <a:gd name="connsiteX209" fmla="*/ 3467355 w 7467600"/>
              <a:gd name="connsiteY209" fmla="*/ 3988130 h 6858000"/>
              <a:gd name="connsiteX210" fmla="*/ 3310753 w 7467600"/>
              <a:gd name="connsiteY210" fmla="*/ 3787140 h 6858000"/>
              <a:gd name="connsiteX211" fmla="*/ 3291335 w 7467600"/>
              <a:gd name="connsiteY211" fmla="*/ 3767420 h 6858000"/>
              <a:gd name="connsiteX212" fmla="*/ 1635889 w 7467600"/>
              <a:gd name="connsiteY212" fmla="*/ 3709494 h 6858000"/>
              <a:gd name="connsiteX213" fmla="*/ 1634800 w 7467600"/>
              <a:gd name="connsiteY213" fmla="*/ 3731111 h 6858000"/>
              <a:gd name="connsiteX214" fmla="*/ 1635889 w 7467600"/>
              <a:gd name="connsiteY214" fmla="*/ 3709494 h 6858000"/>
              <a:gd name="connsiteX215" fmla="*/ 1510397 w 7467600"/>
              <a:gd name="connsiteY215" fmla="*/ 3684705 h 6858000"/>
              <a:gd name="connsiteX216" fmla="*/ 1146550 w 7467600"/>
              <a:gd name="connsiteY216" fmla="*/ 3802012 h 6858000"/>
              <a:gd name="connsiteX217" fmla="*/ 698834 w 7467600"/>
              <a:gd name="connsiteY217" fmla="*/ 3952272 h 6858000"/>
              <a:gd name="connsiteX218" fmla="*/ 34256 w 7467600"/>
              <a:gd name="connsiteY218" fmla="*/ 4347603 h 6858000"/>
              <a:gd name="connsiteX219" fmla="*/ 527241 w 7467600"/>
              <a:gd name="connsiteY219" fmla="*/ 4065078 h 6858000"/>
              <a:gd name="connsiteX220" fmla="*/ 1510397 w 7467600"/>
              <a:gd name="connsiteY220" fmla="*/ 3684705 h 6858000"/>
              <a:gd name="connsiteX221" fmla="*/ 1313114 w 7467600"/>
              <a:gd name="connsiteY221" fmla="*/ 3655216 h 6858000"/>
              <a:gd name="connsiteX222" fmla="*/ 1109304 w 7467600"/>
              <a:gd name="connsiteY222" fmla="*/ 3669030 h 6858000"/>
              <a:gd name="connsiteX223" fmla="*/ 8129 w 7467600"/>
              <a:gd name="connsiteY223" fmla="*/ 4330519 h 6858000"/>
              <a:gd name="connsiteX224" fmla="*/ 687572 w 7467600"/>
              <a:gd name="connsiteY224" fmla="*/ 3925629 h 6858000"/>
              <a:gd name="connsiteX225" fmla="*/ 1138365 w 7467600"/>
              <a:gd name="connsiteY225" fmla="*/ 3774515 h 6858000"/>
              <a:gd name="connsiteX226" fmla="*/ 1505579 w 7467600"/>
              <a:gd name="connsiteY226" fmla="*/ 3655526 h 6858000"/>
              <a:gd name="connsiteX227" fmla="*/ 1313114 w 7467600"/>
              <a:gd name="connsiteY227" fmla="*/ 3655216 h 6858000"/>
              <a:gd name="connsiteX228" fmla="*/ 3655073 w 7467600"/>
              <a:gd name="connsiteY228" fmla="*/ 3650884 h 6858000"/>
              <a:gd name="connsiteX229" fmla="*/ 3989938 w 7467600"/>
              <a:gd name="connsiteY229" fmla="*/ 3991685 h 6858000"/>
              <a:gd name="connsiteX230" fmla="*/ 4393907 w 7467600"/>
              <a:gd name="connsiteY230" fmla="*/ 4261258 h 6858000"/>
              <a:gd name="connsiteX231" fmla="*/ 4648051 w 7467600"/>
              <a:gd name="connsiteY231" fmla="*/ 4374051 h 6858000"/>
              <a:gd name="connsiteX232" fmla="*/ 4383389 w 7467600"/>
              <a:gd name="connsiteY232" fmla="*/ 4184369 h 6858000"/>
              <a:gd name="connsiteX233" fmla="*/ 4165508 w 7467600"/>
              <a:gd name="connsiteY233" fmla="*/ 4035196 h 6858000"/>
              <a:gd name="connsiteX234" fmla="*/ 4068162 w 7467600"/>
              <a:gd name="connsiteY234" fmla="*/ 3953394 h 6858000"/>
              <a:gd name="connsiteX235" fmla="*/ 3981416 w 7467600"/>
              <a:gd name="connsiteY235" fmla="*/ 3880482 h 6858000"/>
              <a:gd name="connsiteX236" fmla="*/ 3800147 w 7467600"/>
              <a:gd name="connsiteY236" fmla="*/ 3749872 h 6858000"/>
              <a:gd name="connsiteX237" fmla="*/ 3655073 w 7467600"/>
              <a:gd name="connsiteY237" fmla="*/ 3650884 h 6858000"/>
              <a:gd name="connsiteX238" fmla="*/ 3670252 w 7467600"/>
              <a:gd name="connsiteY238" fmla="*/ 3622798 h 6858000"/>
              <a:gd name="connsiteX239" fmla="*/ 3817258 w 7467600"/>
              <a:gd name="connsiteY239" fmla="*/ 3723577 h 6858000"/>
              <a:gd name="connsiteX240" fmla="*/ 4000461 w 7467600"/>
              <a:gd name="connsiteY240" fmla="*/ 3855966 h 6858000"/>
              <a:gd name="connsiteX241" fmla="*/ 4088180 w 7467600"/>
              <a:gd name="connsiteY241" fmla="*/ 3929774 h 6858000"/>
              <a:gd name="connsiteX242" fmla="*/ 4184555 w 7467600"/>
              <a:gd name="connsiteY242" fmla="*/ 4010683 h 6858000"/>
              <a:gd name="connsiteX243" fmla="*/ 4399563 w 7467600"/>
              <a:gd name="connsiteY243" fmla="*/ 4158106 h 6858000"/>
              <a:gd name="connsiteX244" fmla="*/ 4684469 w 7467600"/>
              <a:gd name="connsiteY244" fmla="*/ 4364680 h 6858000"/>
              <a:gd name="connsiteX245" fmla="*/ 4690271 w 7467600"/>
              <a:gd name="connsiteY245" fmla="*/ 4370034 h 6858000"/>
              <a:gd name="connsiteX246" fmla="*/ 4136093 w 7467600"/>
              <a:gd name="connsiteY246" fmla="*/ 3858466 h 6858000"/>
              <a:gd name="connsiteX247" fmla="*/ 3670252 w 7467600"/>
              <a:gd name="connsiteY247" fmla="*/ 3622798 h 6858000"/>
              <a:gd name="connsiteX248" fmla="*/ 4440129 w 7467600"/>
              <a:gd name="connsiteY248" fmla="*/ 3448571 h 6858000"/>
              <a:gd name="connsiteX249" fmla="*/ 4856525 w 7467600"/>
              <a:gd name="connsiteY249" fmla="*/ 3915351 h 6858000"/>
              <a:gd name="connsiteX250" fmla="*/ 5059055 w 7467600"/>
              <a:gd name="connsiteY250" fmla="*/ 4108918 h 6858000"/>
              <a:gd name="connsiteX251" fmla="*/ 5290070 w 7467600"/>
              <a:gd name="connsiteY251" fmla="*/ 4263619 h 6858000"/>
              <a:gd name="connsiteX252" fmla="*/ 4834991 w 7467600"/>
              <a:gd name="connsiteY252" fmla="*/ 3830985 h 6858000"/>
              <a:gd name="connsiteX253" fmla="*/ 4440129 w 7467600"/>
              <a:gd name="connsiteY253" fmla="*/ 3448571 h 6858000"/>
              <a:gd name="connsiteX254" fmla="*/ 4441737 w 7467600"/>
              <a:gd name="connsiteY254" fmla="*/ 3399734 h 6858000"/>
              <a:gd name="connsiteX255" fmla="*/ 4431236 w 7467600"/>
              <a:gd name="connsiteY255" fmla="*/ 3400954 h 6858000"/>
              <a:gd name="connsiteX256" fmla="*/ 4557150 w 7467600"/>
              <a:gd name="connsiteY256" fmla="*/ 3510023 h 6858000"/>
              <a:gd name="connsiteX257" fmla="*/ 4856936 w 7467600"/>
              <a:gd name="connsiteY257" fmla="*/ 3809146 h 6858000"/>
              <a:gd name="connsiteX258" fmla="*/ 5111996 w 7467600"/>
              <a:gd name="connsiteY258" fmla="*/ 4065759 h 6858000"/>
              <a:gd name="connsiteX259" fmla="*/ 5388878 w 7467600"/>
              <a:gd name="connsiteY259" fmla="*/ 4300185 h 6858000"/>
              <a:gd name="connsiteX260" fmla="*/ 5425556 w 7467600"/>
              <a:gd name="connsiteY260" fmla="*/ 4308967 h 6858000"/>
              <a:gd name="connsiteX261" fmla="*/ 4943646 w 7467600"/>
              <a:gd name="connsiteY261" fmla="*/ 3822916 h 6858000"/>
              <a:gd name="connsiteX262" fmla="*/ 4594837 w 7467600"/>
              <a:gd name="connsiteY262" fmla="*/ 3532274 h 6858000"/>
              <a:gd name="connsiteX263" fmla="*/ 4441737 w 7467600"/>
              <a:gd name="connsiteY263" fmla="*/ 3399734 h 6858000"/>
              <a:gd name="connsiteX264" fmla="*/ 5425834 w 7467600"/>
              <a:gd name="connsiteY264" fmla="*/ 3162785 h 6858000"/>
              <a:gd name="connsiteX265" fmla="*/ 5401644 w 7467600"/>
              <a:gd name="connsiteY265" fmla="*/ 3617847 h 6858000"/>
              <a:gd name="connsiteX266" fmla="*/ 5467256 w 7467600"/>
              <a:gd name="connsiteY266" fmla="*/ 4175494 h 6858000"/>
              <a:gd name="connsiteX267" fmla="*/ 5448069 w 7467600"/>
              <a:gd name="connsiteY267" fmla="*/ 3567554 h 6858000"/>
              <a:gd name="connsiteX268" fmla="*/ 5425834 w 7467600"/>
              <a:gd name="connsiteY268" fmla="*/ 3162785 h 6858000"/>
              <a:gd name="connsiteX269" fmla="*/ 1318687 w 7467600"/>
              <a:gd name="connsiteY269" fmla="*/ 3113840 h 6858000"/>
              <a:gd name="connsiteX270" fmla="*/ 1066793 w 7467600"/>
              <a:gd name="connsiteY270" fmla="*/ 3212171 h 6858000"/>
              <a:gd name="connsiteX271" fmla="*/ 993319 w 7467600"/>
              <a:gd name="connsiteY271" fmla="*/ 3247648 h 6858000"/>
              <a:gd name="connsiteX272" fmla="*/ 853081 w 7467600"/>
              <a:gd name="connsiteY272" fmla="*/ 3312410 h 6858000"/>
              <a:gd name="connsiteX273" fmla="*/ 805957 w 7467600"/>
              <a:gd name="connsiteY273" fmla="*/ 3330443 h 6858000"/>
              <a:gd name="connsiteX274" fmla="*/ 1318687 w 7467600"/>
              <a:gd name="connsiteY274" fmla="*/ 3113840 h 6858000"/>
              <a:gd name="connsiteX275" fmla="*/ 5453702 w 7467600"/>
              <a:gd name="connsiteY275" fmla="*/ 3090882 h 6858000"/>
              <a:gd name="connsiteX276" fmla="*/ 5480135 w 7467600"/>
              <a:gd name="connsiteY276" fmla="*/ 3565802 h 6858000"/>
              <a:gd name="connsiteX277" fmla="*/ 5499023 w 7467600"/>
              <a:gd name="connsiteY277" fmla="*/ 4166310 h 6858000"/>
              <a:gd name="connsiteX278" fmla="*/ 5547022 w 7467600"/>
              <a:gd name="connsiteY278" fmla="*/ 3607838 h 6858000"/>
              <a:gd name="connsiteX279" fmla="*/ 5515964 w 7467600"/>
              <a:gd name="connsiteY279" fmla="*/ 3378541 h 6858000"/>
              <a:gd name="connsiteX280" fmla="*/ 5453702 w 7467600"/>
              <a:gd name="connsiteY280" fmla="*/ 3090882 h 6858000"/>
              <a:gd name="connsiteX281" fmla="*/ 1238695 w 7467600"/>
              <a:gd name="connsiteY281" fmla="*/ 3076820 h 6858000"/>
              <a:gd name="connsiteX282" fmla="*/ 716371 w 7467600"/>
              <a:gd name="connsiteY282" fmla="*/ 3293249 h 6858000"/>
              <a:gd name="connsiteX283" fmla="*/ 579522 w 7467600"/>
              <a:gd name="connsiteY283" fmla="*/ 3371759 h 6858000"/>
              <a:gd name="connsiteX284" fmla="*/ 600288 w 7467600"/>
              <a:gd name="connsiteY284" fmla="*/ 3365555 h 6858000"/>
              <a:gd name="connsiteX285" fmla="*/ 840692 w 7467600"/>
              <a:gd name="connsiteY285" fmla="*/ 3284921 h 6858000"/>
              <a:gd name="connsiteX286" fmla="*/ 979248 w 7467600"/>
              <a:gd name="connsiteY286" fmla="*/ 3221003 h 6858000"/>
              <a:gd name="connsiteX287" fmla="*/ 1053282 w 7467600"/>
              <a:gd name="connsiteY287" fmla="*/ 3185247 h 6858000"/>
              <a:gd name="connsiteX288" fmla="*/ 1320603 w 7467600"/>
              <a:gd name="connsiteY288" fmla="*/ 3081281 h 6858000"/>
              <a:gd name="connsiteX289" fmla="*/ 1238695 w 7467600"/>
              <a:gd name="connsiteY289" fmla="*/ 3076820 h 6858000"/>
              <a:gd name="connsiteX290" fmla="*/ 5425627 w 7467600"/>
              <a:gd name="connsiteY290" fmla="*/ 2954192 h 6858000"/>
              <a:gd name="connsiteX291" fmla="*/ 5470770 w 7467600"/>
              <a:gd name="connsiteY291" fmla="*/ 3005435 h 6858000"/>
              <a:gd name="connsiteX292" fmla="*/ 5519779 w 7467600"/>
              <a:gd name="connsiteY292" fmla="*/ 4359223 h 6858000"/>
              <a:gd name="connsiteX293" fmla="*/ 5520293 w 7467600"/>
              <a:gd name="connsiteY293" fmla="*/ 4360602 h 6858000"/>
              <a:gd name="connsiteX294" fmla="*/ 5767221 w 7467600"/>
              <a:gd name="connsiteY294" fmla="*/ 4665564 h 6858000"/>
              <a:gd name="connsiteX295" fmla="*/ 6937169 w 7467600"/>
              <a:gd name="connsiteY295" fmla="*/ 4815941 h 6858000"/>
              <a:gd name="connsiteX296" fmla="*/ 6953922 w 7467600"/>
              <a:gd name="connsiteY296" fmla="*/ 4890068 h 6858000"/>
              <a:gd name="connsiteX297" fmla="*/ 6071359 w 7467600"/>
              <a:gd name="connsiteY297" fmla="*/ 4770770 h 6858000"/>
              <a:gd name="connsiteX298" fmla="*/ 6038839 w 7467600"/>
              <a:gd name="connsiteY298" fmla="*/ 4764474 h 6858000"/>
              <a:gd name="connsiteX299" fmla="*/ 6038706 w 7467600"/>
              <a:gd name="connsiteY299" fmla="*/ 4763847 h 6858000"/>
              <a:gd name="connsiteX300" fmla="*/ 6037784 w 7467600"/>
              <a:gd name="connsiteY300" fmla="*/ 4764270 h 6858000"/>
              <a:gd name="connsiteX301" fmla="*/ 6038839 w 7467600"/>
              <a:gd name="connsiteY301" fmla="*/ 4764474 h 6858000"/>
              <a:gd name="connsiteX302" fmla="*/ 6040338 w 7467600"/>
              <a:gd name="connsiteY302" fmla="*/ 4771418 h 6858000"/>
              <a:gd name="connsiteX303" fmla="*/ 6024488 w 7467600"/>
              <a:gd name="connsiteY303" fmla="*/ 4809903 h 6858000"/>
              <a:gd name="connsiteX304" fmla="*/ 5599771 w 7467600"/>
              <a:gd name="connsiteY304" fmla="*/ 5509652 h 6858000"/>
              <a:gd name="connsiteX305" fmla="*/ 5548843 w 7467600"/>
              <a:gd name="connsiteY305" fmla="*/ 5563845 h 6858000"/>
              <a:gd name="connsiteX306" fmla="*/ 5940952 w 7467600"/>
              <a:gd name="connsiteY306" fmla="*/ 6250028 h 6858000"/>
              <a:gd name="connsiteX307" fmla="*/ 6043441 w 7467600"/>
              <a:gd name="connsiteY307" fmla="*/ 6665847 h 6858000"/>
              <a:gd name="connsiteX308" fmla="*/ 6093432 w 7467600"/>
              <a:gd name="connsiteY308" fmla="*/ 6858000 h 6858000"/>
              <a:gd name="connsiteX309" fmla="*/ 6034344 w 7467600"/>
              <a:gd name="connsiteY309" fmla="*/ 6858000 h 6858000"/>
              <a:gd name="connsiteX310" fmla="*/ 6026679 w 7467600"/>
              <a:gd name="connsiteY310" fmla="*/ 6836959 h 6858000"/>
              <a:gd name="connsiteX311" fmla="*/ 5800441 w 7467600"/>
              <a:gd name="connsiteY311" fmla="*/ 6335286 h 6858000"/>
              <a:gd name="connsiteX312" fmla="*/ 5526562 w 7467600"/>
              <a:gd name="connsiteY312" fmla="*/ 5705388 h 6858000"/>
              <a:gd name="connsiteX313" fmla="*/ 5519640 w 7467600"/>
              <a:gd name="connsiteY313" fmla="*/ 5683774 h 6858000"/>
              <a:gd name="connsiteX314" fmla="*/ 5844559 w 7467600"/>
              <a:gd name="connsiteY314" fmla="*/ 6553349 h 6858000"/>
              <a:gd name="connsiteX315" fmla="*/ 5975994 w 7467600"/>
              <a:gd name="connsiteY315" fmla="*/ 6858000 h 6858000"/>
              <a:gd name="connsiteX316" fmla="*/ 5898547 w 7467600"/>
              <a:gd name="connsiteY316" fmla="*/ 6858000 h 6858000"/>
              <a:gd name="connsiteX317" fmla="*/ 5682041 w 7467600"/>
              <a:gd name="connsiteY317" fmla="*/ 6355860 h 6858000"/>
              <a:gd name="connsiteX318" fmla="*/ 5461758 w 7467600"/>
              <a:gd name="connsiteY318" fmla="*/ 5820220 h 6858000"/>
              <a:gd name="connsiteX319" fmla="*/ 5237282 w 7467600"/>
              <a:gd name="connsiteY319" fmla="*/ 6579086 h 6858000"/>
              <a:gd name="connsiteX320" fmla="*/ 5115009 w 7467600"/>
              <a:gd name="connsiteY320" fmla="*/ 6858000 h 6858000"/>
              <a:gd name="connsiteX321" fmla="*/ 5028074 w 7467600"/>
              <a:gd name="connsiteY321" fmla="*/ 6858000 h 6858000"/>
              <a:gd name="connsiteX322" fmla="*/ 5079508 w 7467600"/>
              <a:gd name="connsiteY322" fmla="*/ 6749074 h 6858000"/>
              <a:gd name="connsiteX323" fmla="*/ 5371846 w 7467600"/>
              <a:gd name="connsiteY323" fmla="*/ 5924413 h 6858000"/>
              <a:gd name="connsiteX324" fmla="*/ 5270512 w 7467600"/>
              <a:gd name="connsiteY324" fmla="*/ 6138975 h 6858000"/>
              <a:gd name="connsiteX325" fmla="*/ 5062409 w 7467600"/>
              <a:gd name="connsiteY325" fmla="*/ 6653544 h 6858000"/>
              <a:gd name="connsiteX326" fmla="*/ 5036628 w 7467600"/>
              <a:gd name="connsiteY326" fmla="*/ 6754247 h 6858000"/>
              <a:gd name="connsiteX327" fmla="*/ 5009112 w 7467600"/>
              <a:gd name="connsiteY327" fmla="*/ 6858000 h 6858000"/>
              <a:gd name="connsiteX328" fmla="*/ 4976679 w 7467600"/>
              <a:gd name="connsiteY328" fmla="*/ 6858000 h 6858000"/>
              <a:gd name="connsiteX329" fmla="*/ 5006537 w 7467600"/>
              <a:gd name="connsiteY329" fmla="*/ 6747068 h 6858000"/>
              <a:gd name="connsiteX330" fmla="*/ 5032723 w 7467600"/>
              <a:gd name="connsiteY330" fmla="*/ 6644957 h 6858000"/>
              <a:gd name="connsiteX331" fmla="*/ 5242949 w 7467600"/>
              <a:gd name="connsiteY331" fmla="*/ 6125175 h 6858000"/>
              <a:gd name="connsiteX332" fmla="*/ 5286321 w 7467600"/>
              <a:gd name="connsiteY332" fmla="*/ 6033555 h 6858000"/>
              <a:gd name="connsiteX333" fmla="*/ 5008210 w 7467600"/>
              <a:gd name="connsiteY333" fmla="*/ 6649194 h 6858000"/>
              <a:gd name="connsiteX334" fmla="*/ 4986321 w 7467600"/>
              <a:gd name="connsiteY334" fmla="*/ 6765687 h 6858000"/>
              <a:gd name="connsiteX335" fmla="*/ 4973474 w 7467600"/>
              <a:gd name="connsiteY335" fmla="*/ 6858000 h 6858000"/>
              <a:gd name="connsiteX336" fmla="*/ 4907178 w 7467600"/>
              <a:gd name="connsiteY336" fmla="*/ 6858000 h 6858000"/>
              <a:gd name="connsiteX337" fmla="*/ 4910810 w 7467600"/>
              <a:gd name="connsiteY337" fmla="*/ 6829660 h 6858000"/>
              <a:gd name="connsiteX338" fmla="*/ 4987461 w 7467600"/>
              <a:gd name="connsiteY338" fmla="*/ 6432994 h 6858000"/>
              <a:gd name="connsiteX339" fmla="*/ 5179262 w 7467600"/>
              <a:gd name="connsiteY339" fmla="*/ 6035044 h 6858000"/>
              <a:gd name="connsiteX340" fmla="*/ 4689678 w 7467600"/>
              <a:gd name="connsiteY340" fmla="*/ 6440241 h 6858000"/>
              <a:gd name="connsiteX341" fmla="*/ 4477543 w 7467600"/>
              <a:gd name="connsiteY341" fmla="*/ 6674836 h 6858000"/>
              <a:gd name="connsiteX342" fmla="*/ 4329957 w 7467600"/>
              <a:gd name="connsiteY342" fmla="*/ 6858000 h 6858000"/>
              <a:gd name="connsiteX343" fmla="*/ 4218595 w 7467600"/>
              <a:gd name="connsiteY343" fmla="*/ 6858000 h 6858000"/>
              <a:gd name="connsiteX344" fmla="*/ 4368888 w 7467600"/>
              <a:gd name="connsiteY344" fmla="*/ 6668412 h 6858000"/>
              <a:gd name="connsiteX345" fmla="*/ 4563091 w 7467600"/>
              <a:gd name="connsiteY345" fmla="*/ 6442508 h 6858000"/>
              <a:gd name="connsiteX346" fmla="*/ 5387324 w 7467600"/>
              <a:gd name="connsiteY346" fmla="*/ 5705830 h 6858000"/>
              <a:gd name="connsiteX347" fmla="*/ 5073620 w 7467600"/>
              <a:gd name="connsiteY347" fmla="*/ 5955437 h 6858000"/>
              <a:gd name="connsiteX348" fmla="*/ 4689789 w 7467600"/>
              <a:gd name="connsiteY348" fmla="*/ 6268382 h 6858000"/>
              <a:gd name="connsiteX349" fmla="*/ 4418722 w 7467600"/>
              <a:gd name="connsiteY349" fmla="*/ 6570886 h 6858000"/>
              <a:gd name="connsiteX350" fmla="*/ 4214944 w 7467600"/>
              <a:gd name="connsiteY350" fmla="*/ 6858000 h 6858000"/>
              <a:gd name="connsiteX351" fmla="*/ 4177898 w 7467600"/>
              <a:gd name="connsiteY351" fmla="*/ 6858000 h 6858000"/>
              <a:gd name="connsiteX352" fmla="*/ 4391597 w 7467600"/>
              <a:gd name="connsiteY352" fmla="*/ 6556370 h 6858000"/>
              <a:gd name="connsiteX353" fmla="*/ 4668889 w 7467600"/>
              <a:gd name="connsiteY353" fmla="*/ 6246399 h 6858000"/>
              <a:gd name="connsiteX354" fmla="*/ 5055427 w 7467600"/>
              <a:gd name="connsiteY354" fmla="*/ 5931476 h 6858000"/>
              <a:gd name="connsiteX355" fmla="*/ 5371814 w 7467600"/>
              <a:gd name="connsiteY355" fmla="*/ 5678975 h 6858000"/>
              <a:gd name="connsiteX356" fmla="*/ 4987918 w 7467600"/>
              <a:gd name="connsiteY356" fmla="*/ 5838701 h 6858000"/>
              <a:gd name="connsiteX357" fmla="*/ 4317146 w 7467600"/>
              <a:gd name="connsiteY357" fmla="*/ 6587716 h 6858000"/>
              <a:gd name="connsiteX358" fmla="*/ 4171627 w 7467600"/>
              <a:gd name="connsiteY358" fmla="*/ 6858000 h 6858000"/>
              <a:gd name="connsiteX359" fmla="*/ 4081585 w 7467600"/>
              <a:gd name="connsiteY359" fmla="*/ 6858000 h 6858000"/>
              <a:gd name="connsiteX360" fmla="*/ 4238603 w 7467600"/>
              <a:gd name="connsiteY360" fmla="*/ 6559341 h 6858000"/>
              <a:gd name="connsiteX361" fmla="*/ 4778333 w 7467600"/>
              <a:gd name="connsiteY361" fmla="*/ 5873626 h 6858000"/>
              <a:gd name="connsiteX362" fmla="*/ 5414185 w 7467600"/>
              <a:gd name="connsiteY362" fmla="*/ 5573882 h 6858000"/>
              <a:gd name="connsiteX363" fmla="*/ 5959648 w 7467600"/>
              <a:gd name="connsiteY363" fmla="*/ 4760797 h 6858000"/>
              <a:gd name="connsiteX364" fmla="*/ 5355019 w 7467600"/>
              <a:gd name="connsiteY364" fmla="*/ 4734672 h 6858000"/>
              <a:gd name="connsiteX365" fmla="*/ 5083565 w 7467600"/>
              <a:gd name="connsiteY365" fmla="*/ 5179121 h 6858000"/>
              <a:gd name="connsiteX366" fmla="*/ 4713577 w 7467600"/>
              <a:gd name="connsiteY366" fmla="*/ 5616803 h 6858000"/>
              <a:gd name="connsiteX367" fmla="*/ 3989559 w 7467600"/>
              <a:gd name="connsiteY367" fmla="*/ 6145945 h 6858000"/>
              <a:gd name="connsiteX368" fmla="*/ 3939824 w 7467600"/>
              <a:gd name="connsiteY368" fmla="*/ 6066900 h 6858000"/>
              <a:gd name="connsiteX369" fmla="*/ 4584537 w 7467600"/>
              <a:gd name="connsiteY369" fmla="*/ 5324826 h 6858000"/>
              <a:gd name="connsiteX370" fmla="*/ 5037105 w 7467600"/>
              <a:gd name="connsiteY370" fmla="*/ 5088765 h 6858000"/>
              <a:gd name="connsiteX371" fmla="*/ 5039930 w 7467600"/>
              <a:gd name="connsiteY371" fmla="*/ 5089585 h 6858000"/>
              <a:gd name="connsiteX372" fmla="*/ 5263764 w 7467600"/>
              <a:gd name="connsiteY372" fmla="*/ 4735525 h 6858000"/>
              <a:gd name="connsiteX373" fmla="*/ 4086300 w 7467600"/>
              <a:gd name="connsiteY373" fmla="*/ 4884599 h 6858000"/>
              <a:gd name="connsiteX374" fmla="*/ 4085485 w 7467600"/>
              <a:gd name="connsiteY374" fmla="*/ 4899070 h 6858000"/>
              <a:gd name="connsiteX375" fmla="*/ 3871915 w 7467600"/>
              <a:gd name="connsiteY375" fmla="*/ 5253645 h 6858000"/>
              <a:gd name="connsiteX376" fmla="*/ 3799374 w 7467600"/>
              <a:gd name="connsiteY376" fmla="*/ 5466127 h 6858000"/>
              <a:gd name="connsiteX377" fmla="*/ 3498850 w 7467600"/>
              <a:gd name="connsiteY377" fmla="*/ 6661888 h 6858000"/>
              <a:gd name="connsiteX378" fmla="*/ 3399216 w 7467600"/>
              <a:gd name="connsiteY378" fmla="*/ 6858000 h 6858000"/>
              <a:gd name="connsiteX379" fmla="*/ 3303688 w 7467600"/>
              <a:gd name="connsiteY379" fmla="*/ 6858000 h 6858000"/>
              <a:gd name="connsiteX380" fmla="*/ 3391774 w 7467600"/>
              <a:gd name="connsiteY380" fmla="*/ 6697181 h 6858000"/>
              <a:gd name="connsiteX381" fmla="*/ 3735540 w 7467600"/>
              <a:gd name="connsiteY381" fmla="*/ 5546923 h 6858000"/>
              <a:gd name="connsiteX382" fmla="*/ 3729438 w 7467600"/>
              <a:gd name="connsiteY382" fmla="*/ 5569058 h 6858000"/>
              <a:gd name="connsiteX383" fmla="*/ 3707782 w 7467600"/>
              <a:gd name="connsiteY383" fmla="*/ 5644908 h 6858000"/>
              <a:gd name="connsiteX384" fmla="*/ 3583827 w 7467600"/>
              <a:gd name="connsiteY384" fmla="*/ 6039215 h 6858000"/>
              <a:gd name="connsiteX385" fmla="*/ 3547861 w 7467600"/>
              <a:gd name="connsiteY385" fmla="*/ 6129609 h 6858000"/>
              <a:gd name="connsiteX386" fmla="*/ 3490905 w 7467600"/>
              <a:gd name="connsiteY386" fmla="*/ 6277660 h 6858000"/>
              <a:gd name="connsiteX387" fmla="*/ 3455859 w 7467600"/>
              <a:gd name="connsiteY387" fmla="*/ 6391301 h 6858000"/>
              <a:gd name="connsiteX388" fmla="*/ 3429112 w 7467600"/>
              <a:gd name="connsiteY388" fmla="*/ 6479469 h 6858000"/>
              <a:gd name="connsiteX389" fmla="*/ 3304862 w 7467600"/>
              <a:gd name="connsiteY389" fmla="*/ 6796476 h 6858000"/>
              <a:gd name="connsiteX390" fmla="*/ 3276071 w 7467600"/>
              <a:gd name="connsiteY390" fmla="*/ 6858000 h 6858000"/>
              <a:gd name="connsiteX391" fmla="*/ 3240805 w 7467600"/>
              <a:gd name="connsiteY391" fmla="*/ 6858000 h 6858000"/>
              <a:gd name="connsiteX392" fmla="*/ 3275917 w 7467600"/>
              <a:gd name="connsiteY392" fmla="*/ 6783192 h 6858000"/>
              <a:gd name="connsiteX393" fmla="*/ 3399358 w 7467600"/>
              <a:gd name="connsiteY393" fmla="*/ 6469011 h 6858000"/>
              <a:gd name="connsiteX394" fmla="*/ 3425650 w 7467600"/>
              <a:gd name="connsiteY394" fmla="*/ 6381333 h 6858000"/>
              <a:gd name="connsiteX395" fmla="*/ 3460661 w 7467600"/>
              <a:gd name="connsiteY395" fmla="*/ 6266763 h 6858000"/>
              <a:gd name="connsiteX396" fmla="*/ 3518021 w 7467600"/>
              <a:gd name="connsiteY396" fmla="*/ 6117298 h 6858000"/>
              <a:gd name="connsiteX397" fmla="*/ 3554035 w 7467600"/>
              <a:gd name="connsiteY397" fmla="*/ 6027832 h 6858000"/>
              <a:gd name="connsiteX398" fmla="*/ 3677174 w 7467600"/>
              <a:gd name="connsiteY398" fmla="*/ 5636351 h 6858000"/>
              <a:gd name="connsiteX399" fmla="*/ 3698819 w 7467600"/>
              <a:gd name="connsiteY399" fmla="*/ 5560503 h 6858000"/>
              <a:gd name="connsiteX400" fmla="*/ 3702094 w 7467600"/>
              <a:gd name="connsiteY400" fmla="*/ 5549194 h 6858000"/>
              <a:gd name="connsiteX401" fmla="*/ 3398355 w 7467600"/>
              <a:gd name="connsiteY401" fmla="*/ 6094603 h 6858000"/>
              <a:gd name="connsiteX402" fmla="*/ 3193941 w 7467600"/>
              <a:gd name="connsiteY402" fmla="*/ 6798775 h 6858000"/>
              <a:gd name="connsiteX403" fmla="*/ 3184140 w 7467600"/>
              <a:gd name="connsiteY403" fmla="*/ 6858000 h 6858000"/>
              <a:gd name="connsiteX404" fmla="*/ 3099978 w 7467600"/>
              <a:gd name="connsiteY404" fmla="*/ 6858000 h 6858000"/>
              <a:gd name="connsiteX405" fmla="*/ 3101556 w 7467600"/>
              <a:gd name="connsiteY405" fmla="*/ 6843337 h 6858000"/>
              <a:gd name="connsiteX406" fmla="*/ 3370162 w 7467600"/>
              <a:gd name="connsiteY406" fmla="*/ 5785550 h 6858000"/>
              <a:gd name="connsiteX407" fmla="*/ 3746477 w 7467600"/>
              <a:gd name="connsiteY407" fmla="*/ 5377889 h 6858000"/>
              <a:gd name="connsiteX408" fmla="*/ 3863399 w 7467600"/>
              <a:gd name="connsiteY408" fmla="*/ 5087257 h 6858000"/>
              <a:gd name="connsiteX409" fmla="*/ 3968712 w 7467600"/>
              <a:gd name="connsiteY409" fmla="*/ 4913989 h 6858000"/>
              <a:gd name="connsiteX410" fmla="*/ 2792390 w 7467600"/>
              <a:gd name="connsiteY410" fmla="*/ 5382974 h 6858000"/>
              <a:gd name="connsiteX411" fmla="*/ 2714982 w 7467600"/>
              <a:gd name="connsiteY411" fmla="*/ 5427051 h 6858000"/>
              <a:gd name="connsiteX412" fmla="*/ 2813361 w 7467600"/>
              <a:gd name="connsiteY412" fmla="*/ 6023912 h 6858000"/>
              <a:gd name="connsiteX413" fmla="*/ 2688430 w 7467600"/>
              <a:gd name="connsiteY413" fmla="*/ 6801564 h 6858000"/>
              <a:gd name="connsiteX414" fmla="*/ 2629626 w 7467600"/>
              <a:gd name="connsiteY414" fmla="*/ 6763394 h 6858000"/>
              <a:gd name="connsiteX415" fmla="*/ 2565328 w 7467600"/>
              <a:gd name="connsiteY415" fmla="*/ 5516399 h 6858000"/>
              <a:gd name="connsiteX416" fmla="*/ 1922999 w 7467600"/>
              <a:gd name="connsiteY416" fmla="*/ 5980343 h 6858000"/>
              <a:gd name="connsiteX417" fmla="*/ 1950261 w 7467600"/>
              <a:gd name="connsiteY417" fmla="*/ 6405858 h 6858000"/>
              <a:gd name="connsiteX418" fmla="*/ 2365554 w 7467600"/>
              <a:gd name="connsiteY418" fmla="*/ 6759107 h 6858000"/>
              <a:gd name="connsiteX419" fmla="*/ 2424142 w 7467600"/>
              <a:gd name="connsiteY419" fmla="*/ 6858000 h 6858000"/>
              <a:gd name="connsiteX420" fmla="*/ 2395994 w 7467600"/>
              <a:gd name="connsiteY420" fmla="*/ 6858000 h 6858000"/>
              <a:gd name="connsiteX421" fmla="*/ 2392863 w 7467600"/>
              <a:gd name="connsiteY421" fmla="*/ 6852964 h 6858000"/>
              <a:gd name="connsiteX422" fmla="*/ 2017589 w 7467600"/>
              <a:gd name="connsiteY422" fmla="*/ 6493982 h 6858000"/>
              <a:gd name="connsiteX423" fmla="*/ 2147336 w 7467600"/>
              <a:gd name="connsiteY423" fmla="*/ 6594052 h 6858000"/>
              <a:gd name="connsiteX424" fmla="*/ 2207047 w 7467600"/>
              <a:gd name="connsiteY424" fmla="*/ 6654540 h 6858000"/>
              <a:gd name="connsiteX425" fmla="*/ 2299106 w 7467600"/>
              <a:gd name="connsiteY425" fmla="*/ 6778931 h 6858000"/>
              <a:gd name="connsiteX426" fmla="*/ 2314430 w 7467600"/>
              <a:gd name="connsiteY426" fmla="*/ 6801144 h 6858000"/>
              <a:gd name="connsiteX427" fmla="*/ 2352406 w 7467600"/>
              <a:gd name="connsiteY427" fmla="*/ 6858000 h 6858000"/>
              <a:gd name="connsiteX428" fmla="*/ 2314492 w 7467600"/>
              <a:gd name="connsiteY428" fmla="*/ 6858000 h 6858000"/>
              <a:gd name="connsiteX429" fmla="*/ 2288095 w 7467600"/>
              <a:gd name="connsiteY429" fmla="*/ 6818030 h 6858000"/>
              <a:gd name="connsiteX430" fmla="*/ 2272768 w 7467600"/>
              <a:gd name="connsiteY430" fmla="*/ 6795822 h 6858000"/>
              <a:gd name="connsiteX431" fmla="*/ 2182715 w 7467600"/>
              <a:gd name="connsiteY431" fmla="*/ 6675071 h 6858000"/>
              <a:gd name="connsiteX432" fmla="*/ 2032061 w 7467600"/>
              <a:gd name="connsiteY432" fmla="*/ 6541380 h 6858000"/>
              <a:gd name="connsiteX433" fmla="*/ 2257220 w 7467600"/>
              <a:gd name="connsiteY433" fmla="*/ 6826257 h 6858000"/>
              <a:gd name="connsiteX434" fmla="*/ 2281324 w 7467600"/>
              <a:gd name="connsiteY434" fmla="*/ 6858000 h 6858000"/>
              <a:gd name="connsiteX435" fmla="*/ 2242860 w 7467600"/>
              <a:gd name="connsiteY435" fmla="*/ 6858000 h 6858000"/>
              <a:gd name="connsiteX436" fmla="*/ 2232818 w 7467600"/>
              <a:gd name="connsiteY436" fmla="*/ 6844926 h 6858000"/>
              <a:gd name="connsiteX437" fmla="*/ 1990172 w 7467600"/>
              <a:gd name="connsiteY437" fmla="*/ 6542121 h 6858000"/>
              <a:gd name="connsiteX438" fmla="*/ 2124090 w 7467600"/>
              <a:gd name="connsiteY438" fmla="*/ 6761017 h 6858000"/>
              <a:gd name="connsiteX439" fmla="*/ 2200380 w 7467600"/>
              <a:gd name="connsiteY439" fmla="*/ 6858000 h 6858000"/>
              <a:gd name="connsiteX440" fmla="*/ 2147507 w 7467600"/>
              <a:gd name="connsiteY440" fmla="*/ 6858000 h 6858000"/>
              <a:gd name="connsiteX441" fmla="*/ 2070668 w 7467600"/>
              <a:gd name="connsiteY441" fmla="*/ 6761520 h 6858000"/>
              <a:gd name="connsiteX442" fmla="*/ 1975142 w 7467600"/>
              <a:gd name="connsiteY442" fmla="*/ 6585570 h 6858000"/>
              <a:gd name="connsiteX443" fmla="*/ 2050035 w 7467600"/>
              <a:gd name="connsiteY443" fmla="*/ 6813345 h 6858000"/>
              <a:gd name="connsiteX444" fmla="*/ 2063025 w 7467600"/>
              <a:gd name="connsiteY444" fmla="*/ 6858000 h 6858000"/>
              <a:gd name="connsiteX445" fmla="*/ 2021675 w 7467600"/>
              <a:gd name="connsiteY445" fmla="*/ 6858000 h 6858000"/>
              <a:gd name="connsiteX446" fmla="*/ 2019308 w 7467600"/>
              <a:gd name="connsiteY446" fmla="*/ 6847118 h 6858000"/>
              <a:gd name="connsiteX447" fmla="*/ 1938835 w 7467600"/>
              <a:gd name="connsiteY447" fmla="*/ 6551160 h 6858000"/>
              <a:gd name="connsiteX448" fmla="*/ 1953230 w 7467600"/>
              <a:gd name="connsiteY448" fmla="*/ 6759699 h 6858000"/>
              <a:gd name="connsiteX449" fmla="*/ 1956763 w 7467600"/>
              <a:gd name="connsiteY449" fmla="*/ 6778191 h 6858000"/>
              <a:gd name="connsiteX450" fmla="*/ 1967925 w 7467600"/>
              <a:gd name="connsiteY450" fmla="*/ 6858000 h 6858000"/>
              <a:gd name="connsiteX451" fmla="*/ 1936622 w 7467600"/>
              <a:gd name="connsiteY451" fmla="*/ 6858000 h 6858000"/>
              <a:gd name="connsiteX452" fmla="*/ 1926261 w 7467600"/>
              <a:gd name="connsiteY452" fmla="*/ 6784064 h 6858000"/>
              <a:gd name="connsiteX453" fmla="*/ 1922724 w 7467600"/>
              <a:gd name="connsiteY453" fmla="*/ 6765577 h 6858000"/>
              <a:gd name="connsiteX454" fmla="*/ 1904650 w 7467600"/>
              <a:gd name="connsiteY454" fmla="*/ 6639616 h 6858000"/>
              <a:gd name="connsiteX455" fmla="*/ 1885273 w 7467600"/>
              <a:gd name="connsiteY455" fmla="*/ 6858000 h 6858000"/>
              <a:gd name="connsiteX456" fmla="*/ 1854363 w 7467600"/>
              <a:gd name="connsiteY456" fmla="*/ 6858000 h 6858000"/>
              <a:gd name="connsiteX457" fmla="*/ 1880391 w 7467600"/>
              <a:gd name="connsiteY457" fmla="*/ 6603796 h 6858000"/>
              <a:gd name="connsiteX458" fmla="*/ 1818273 w 7467600"/>
              <a:gd name="connsiteY458" fmla="*/ 6715729 h 6858000"/>
              <a:gd name="connsiteX459" fmla="*/ 1794691 w 7467600"/>
              <a:gd name="connsiteY459" fmla="*/ 6843239 h 6858000"/>
              <a:gd name="connsiteX460" fmla="*/ 1794914 w 7467600"/>
              <a:gd name="connsiteY460" fmla="*/ 6858000 h 6858000"/>
              <a:gd name="connsiteX461" fmla="*/ 1746128 w 7467600"/>
              <a:gd name="connsiteY461" fmla="*/ 6858000 h 6858000"/>
              <a:gd name="connsiteX462" fmla="*/ 1753934 w 7467600"/>
              <a:gd name="connsiteY462" fmla="*/ 6724796 h 6858000"/>
              <a:gd name="connsiteX463" fmla="*/ 1792053 w 7467600"/>
              <a:gd name="connsiteY463" fmla="*/ 6572396 h 6858000"/>
              <a:gd name="connsiteX464" fmla="*/ 1862248 w 7467600"/>
              <a:gd name="connsiteY464" fmla="*/ 6266397 h 6858000"/>
              <a:gd name="connsiteX465" fmla="*/ 1862250 w 7467600"/>
              <a:gd name="connsiteY465" fmla="*/ 6033531 h 6858000"/>
              <a:gd name="connsiteX466" fmla="*/ 1211999 w 7467600"/>
              <a:gd name="connsiteY466" fmla="*/ 6683610 h 6858000"/>
              <a:gd name="connsiteX467" fmla="*/ 1213266 w 7467600"/>
              <a:gd name="connsiteY467" fmla="*/ 6691947 h 6858000"/>
              <a:gd name="connsiteX468" fmla="*/ 1203370 w 7467600"/>
              <a:gd name="connsiteY468" fmla="*/ 6850676 h 6858000"/>
              <a:gd name="connsiteX469" fmla="*/ 1203671 w 7467600"/>
              <a:gd name="connsiteY469" fmla="*/ 6858000 h 6858000"/>
              <a:gd name="connsiteX470" fmla="*/ 1143180 w 7467600"/>
              <a:gd name="connsiteY470" fmla="*/ 6858000 h 6858000"/>
              <a:gd name="connsiteX471" fmla="*/ 1142176 w 7467600"/>
              <a:gd name="connsiteY471" fmla="*/ 6766045 h 6858000"/>
              <a:gd name="connsiteX472" fmla="*/ 1067484 w 7467600"/>
              <a:gd name="connsiteY472" fmla="*/ 6858000 h 6858000"/>
              <a:gd name="connsiteX473" fmla="*/ 953928 w 7467600"/>
              <a:gd name="connsiteY473" fmla="*/ 6858000 h 6858000"/>
              <a:gd name="connsiteX474" fmla="*/ 959715 w 7467600"/>
              <a:gd name="connsiteY474" fmla="*/ 6850185 h 6858000"/>
              <a:gd name="connsiteX475" fmla="*/ 1483788 w 7467600"/>
              <a:gd name="connsiteY475" fmla="*/ 6259174 h 6858000"/>
              <a:gd name="connsiteX476" fmla="*/ 1100671 w 7467600"/>
              <a:gd name="connsiteY476" fmla="*/ 6252137 h 6858000"/>
              <a:gd name="connsiteX477" fmla="*/ 1090144 w 7467600"/>
              <a:gd name="connsiteY477" fmla="*/ 6256748 h 6858000"/>
              <a:gd name="connsiteX478" fmla="*/ 1095872 w 7467600"/>
              <a:gd name="connsiteY478" fmla="*/ 6271892 h 6858000"/>
              <a:gd name="connsiteX479" fmla="*/ 262785 w 7467600"/>
              <a:gd name="connsiteY479" fmla="*/ 6845450 h 6858000"/>
              <a:gd name="connsiteX480" fmla="*/ 209968 w 7467600"/>
              <a:gd name="connsiteY480" fmla="*/ 6770713 h 6858000"/>
              <a:gd name="connsiteX481" fmla="*/ 873460 w 7467600"/>
              <a:gd name="connsiteY481" fmla="*/ 6253768 h 6858000"/>
              <a:gd name="connsiteX482" fmla="*/ 192686 w 7467600"/>
              <a:gd name="connsiteY482" fmla="*/ 5849257 h 6858000"/>
              <a:gd name="connsiteX483" fmla="*/ 4696 w 7467600"/>
              <a:gd name="connsiteY483" fmla="*/ 5697668 h 6858000"/>
              <a:gd name="connsiteX484" fmla="*/ 0 w 7467600"/>
              <a:gd name="connsiteY484" fmla="*/ 5689984 h 6858000"/>
              <a:gd name="connsiteX485" fmla="*/ 0 w 7467600"/>
              <a:gd name="connsiteY485" fmla="*/ 5513472 h 6858000"/>
              <a:gd name="connsiteX486" fmla="*/ 174101 w 7467600"/>
              <a:gd name="connsiteY486" fmla="*/ 5620277 h 6858000"/>
              <a:gd name="connsiteX487" fmla="*/ 891800 w 7467600"/>
              <a:gd name="connsiteY487" fmla="*/ 6036935 h 6858000"/>
              <a:gd name="connsiteX488" fmla="*/ 1072219 w 7467600"/>
              <a:gd name="connsiteY488" fmla="*/ 6169443 h 6858000"/>
              <a:gd name="connsiteX489" fmla="*/ 1074117 w 7467600"/>
              <a:gd name="connsiteY489" fmla="*/ 6170301 h 6858000"/>
              <a:gd name="connsiteX490" fmla="*/ 1083114 w 7467600"/>
              <a:gd name="connsiteY490" fmla="*/ 6174131 h 6858000"/>
              <a:gd name="connsiteX491" fmla="*/ 1543010 w 7467600"/>
              <a:gd name="connsiteY491" fmla="*/ 6191140 h 6858000"/>
              <a:gd name="connsiteX492" fmla="*/ 1551080 w 7467600"/>
              <a:gd name="connsiteY492" fmla="*/ 6195006 h 6858000"/>
              <a:gd name="connsiteX493" fmla="*/ 2345443 w 7467600"/>
              <a:gd name="connsiteY493" fmla="*/ 5549882 h 6858000"/>
              <a:gd name="connsiteX494" fmla="*/ 1721499 w 7467600"/>
              <a:gd name="connsiteY494" fmla="*/ 5599969 h 6858000"/>
              <a:gd name="connsiteX495" fmla="*/ 767716 w 7467600"/>
              <a:gd name="connsiteY495" fmla="*/ 5472768 h 6858000"/>
              <a:gd name="connsiteX496" fmla="*/ 722147 w 7467600"/>
              <a:gd name="connsiteY496" fmla="*/ 5393091 h 6858000"/>
              <a:gd name="connsiteX497" fmla="*/ 1485552 w 7467600"/>
              <a:gd name="connsiteY497" fmla="*/ 5313202 h 6858000"/>
              <a:gd name="connsiteX498" fmla="*/ 2143004 w 7467600"/>
              <a:gd name="connsiteY498" fmla="*/ 5402420 h 6858000"/>
              <a:gd name="connsiteX499" fmla="*/ 1933391 w 7467600"/>
              <a:gd name="connsiteY499" fmla="*/ 5156971 h 6858000"/>
              <a:gd name="connsiteX500" fmla="*/ 1827118 w 7467600"/>
              <a:gd name="connsiteY500" fmla="*/ 4968410 h 6858000"/>
              <a:gd name="connsiteX501" fmla="*/ 1837349 w 7467600"/>
              <a:gd name="connsiteY501" fmla="*/ 4956357 h 6858000"/>
              <a:gd name="connsiteX502" fmla="*/ 2162835 w 7467600"/>
              <a:gd name="connsiteY502" fmla="*/ 5187853 h 6858000"/>
              <a:gd name="connsiteX503" fmla="*/ 2257167 w 7467600"/>
              <a:gd name="connsiteY503" fmla="*/ 5462123 h 6858000"/>
              <a:gd name="connsiteX504" fmla="*/ 2261598 w 7467600"/>
              <a:gd name="connsiteY504" fmla="*/ 5467998 h 6858000"/>
              <a:gd name="connsiteX505" fmla="*/ 2437177 w 7467600"/>
              <a:gd name="connsiteY505" fmla="*/ 5479608 h 6858000"/>
              <a:gd name="connsiteX506" fmla="*/ 2445247 w 7467600"/>
              <a:gd name="connsiteY506" fmla="*/ 5483476 h 6858000"/>
              <a:gd name="connsiteX507" fmla="*/ 2743626 w 7467600"/>
              <a:gd name="connsiteY507" fmla="*/ 5304819 h 6858000"/>
              <a:gd name="connsiteX508" fmla="*/ 3048102 w 7467600"/>
              <a:gd name="connsiteY508" fmla="*/ 5150595 h 6858000"/>
              <a:gd name="connsiteX509" fmla="*/ 1799414 w 7467600"/>
              <a:gd name="connsiteY509" fmla="*/ 4694732 h 6858000"/>
              <a:gd name="connsiteX510" fmla="*/ 1771735 w 7467600"/>
              <a:gd name="connsiteY510" fmla="*/ 4619929 h 6858000"/>
              <a:gd name="connsiteX511" fmla="*/ 3104273 w 7467600"/>
              <a:gd name="connsiteY511" fmla="*/ 5076159 h 6858000"/>
              <a:gd name="connsiteX512" fmla="*/ 3113245 w 7467600"/>
              <a:gd name="connsiteY512" fmla="*/ 5090705 h 6858000"/>
              <a:gd name="connsiteX513" fmla="*/ 3126294 w 7467600"/>
              <a:gd name="connsiteY513" fmla="*/ 5114400 h 6858000"/>
              <a:gd name="connsiteX514" fmla="*/ 3937433 w 7467600"/>
              <a:gd name="connsiteY514" fmla="*/ 4830473 h 6858000"/>
              <a:gd name="connsiteX515" fmla="*/ 3590475 w 7467600"/>
              <a:gd name="connsiteY515" fmla="*/ 4597974 h 6858000"/>
              <a:gd name="connsiteX516" fmla="*/ 3100264 w 7467600"/>
              <a:gd name="connsiteY516" fmla="*/ 4579845 h 6858000"/>
              <a:gd name="connsiteX517" fmla="*/ 2183576 w 7467600"/>
              <a:gd name="connsiteY517" fmla="*/ 4227150 h 6858000"/>
              <a:gd name="connsiteX518" fmla="*/ 2151029 w 7467600"/>
              <a:gd name="connsiteY518" fmla="*/ 4146947 h 6858000"/>
              <a:gd name="connsiteX519" fmla="*/ 3563434 w 7467600"/>
              <a:gd name="connsiteY519" fmla="*/ 4469115 h 6858000"/>
              <a:gd name="connsiteX520" fmla="*/ 3177952 w 7467600"/>
              <a:gd name="connsiteY520" fmla="*/ 3657386 h 6858000"/>
              <a:gd name="connsiteX521" fmla="*/ 3189263 w 7467600"/>
              <a:gd name="connsiteY521" fmla="*/ 3625726 h 6858000"/>
              <a:gd name="connsiteX522" fmla="*/ 3560912 w 7467600"/>
              <a:gd name="connsiteY522" fmla="*/ 4079863 h 6858000"/>
              <a:gd name="connsiteX523" fmla="*/ 3626636 w 7467600"/>
              <a:gd name="connsiteY523" fmla="*/ 4512230 h 6858000"/>
              <a:gd name="connsiteX524" fmla="*/ 3653088 w 7467600"/>
              <a:gd name="connsiteY524" fmla="*/ 4521417 h 6858000"/>
              <a:gd name="connsiteX525" fmla="*/ 3988128 w 7467600"/>
              <a:gd name="connsiteY525" fmla="*/ 4817267 h 6858000"/>
              <a:gd name="connsiteX526" fmla="*/ 4830582 w 7467600"/>
              <a:gd name="connsiteY526" fmla="*/ 4676000 h 6858000"/>
              <a:gd name="connsiteX527" fmla="*/ 4830100 w 7467600"/>
              <a:gd name="connsiteY527" fmla="*/ 4675554 h 6858000"/>
              <a:gd name="connsiteX528" fmla="*/ 4036318 w 7467600"/>
              <a:gd name="connsiteY528" fmla="*/ 4147013 h 6858000"/>
              <a:gd name="connsiteX529" fmla="*/ 3432098 w 7467600"/>
              <a:gd name="connsiteY529" fmla="*/ 3537312 h 6858000"/>
              <a:gd name="connsiteX530" fmla="*/ 3446761 w 7467600"/>
              <a:gd name="connsiteY530" fmla="*/ 3461278 h 6858000"/>
              <a:gd name="connsiteX531" fmla="*/ 4419733 w 7467600"/>
              <a:gd name="connsiteY531" fmla="*/ 3963555 h 6858000"/>
              <a:gd name="connsiteX532" fmla="*/ 4781371 w 7467600"/>
              <a:gd name="connsiteY532" fmla="*/ 4458604 h 6858000"/>
              <a:gd name="connsiteX533" fmla="*/ 4780440 w 7467600"/>
              <a:gd name="connsiteY533" fmla="*/ 4470290 h 6858000"/>
              <a:gd name="connsiteX534" fmla="*/ 4898954 w 7467600"/>
              <a:gd name="connsiteY534" fmla="*/ 4662092 h 6858000"/>
              <a:gd name="connsiteX535" fmla="*/ 4900699 w 7467600"/>
              <a:gd name="connsiteY535" fmla="*/ 4670867 h 6858000"/>
              <a:gd name="connsiteX536" fmla="*/ 5714511 w 7467600"/>
              <a:gd name="connsiteY536" fmla="*/ 4663483 h 6858000"/>
              <a:gd name="connsiteX537" fmla="*/ 5464793 w 7467600"/>
              <a:gd name="connsiteY537" fmla="*/ 4393556 h 6858000"/>
              <a:gd name="connsiteX538" fmla="*/ 5461897 w 7467600"/>
              <a:gd name="connsiteY538" fmla="*/ 4390879 h 6858000"/>
              <a:gd name="connsiteX539" fmla="*/ 4294126 w 7467600"/>
              <a:gd name="connsiteY539" fmla="*/ 3303048 h 6858000"/>
              <a:gd name="connsiteX540" fmla="*/ 4305321 w 7467600"/>
              <a:gd name="connsiteY540" fmla="*/ 3256953 h 6858000"/>
              <a:gd name="connsiteX541" fmla="*/ 4949299 w 7467600"/>
              <a:gd name="connsiteY541" fmla="*/ 3766336 h 6858000"/>
              <a:gd name="connsiteX542" fmla="*/ 5291452 w 7467600"/>
              <a:gd name="connsiteY542" fmla="*/ 4076801 h 6858000"/>
              <a:gd name="connsiteX543" fmla="*/ 5434998 w 7467600"/>
              <a:gd name="connsiteY543" fmla="*/ 4254100 h 6858000"/>
              <a:gd name="connsiteX544" fmla="*/ 5351015 w 7467600"/>
              <a:gd name="connsiteY544" fmla="*/ 3760989 h 6858000"/>
              <a:gd name="connsiteX545" fmla="*/ 5413780 w 7467600"/>
              <a:gd name="connsiteY545" fmla="*/ 2966265 h 6858000"/>
              <a:gd name="connsiteX546" fmla="*/ 5425627 w 7467600"/>
              <a:gd name="connsiteY546" fmla="*/ 2954192 h 6858000"/>
              <a:gd name="connsiteX547" fmla="*/ 6604735 w 7467600"/>
              <a:gd name="connsiteY547" fmla="*/ 2041381 h 6858000"/>
              <a:gd name="connsiteX548" fmla="*/ 7204487 w 7467600"/>
              <a:gd name="connsiteY548" fmla="*/ 2742112 h 6858000"/>
              <a:gd name="connsiteX549" fmla="*/ 7131592 w 7467600"/>
              <a:gd name="connsiteY549" fmla="*/ 2672096 h 6858000"/>
              <a:gd name="connsiteX550" fmla="*/ 6996344 w 7467600"/>
              <a:gd name="connsiteY550" fmla="*/ 2518310 h 6858000"/>
              <a:gd name="connsiteX551" fmla="*/ 6735495 w 7467600"/>
              <a:gd name="connsiteY551" fmla="*/ 2196890 h 6858000"/>
              <a:gd name="connsiteX552" fmla="*/ 6721901 w 7467600"/>
              <a:gd name="connsiteY552" fmla="*/ 2179274 h 6858000"/>
              <a:gd name="connsiteX553" fmla="*/ 6604735 w 7467600"/>
              <a:gd name="connsiteY553" fmla="*/ 2041381 h 6858000"/>
              <a:gd name="connsiteX554" fmla="*/ 6591670 w 7467600"/>
              <a:gd name="connsiteY554" fmla="*/ 1988277 h 6858000"/>
              <a:gd name="connsiteX555" fmla="*/ 6747349 w 7467600"/>
              <a:gd name="connsiteY555" fmla="*/ 2160069 h 6858000"/>
              <a:gd name="connsiteX556" fmla="*/ 6760943 w 7467600"/>
              <a:gd name="connsiteY556" fmla="*/ 2177686 h 6858000"/>
              <a:gd name="connsiteX557" fmla="*/ 7021065 w 7467600"/>
              <a:gd name="connsiteY557" fmla="*/ 2498102 h 6858000"/>
              <a:gd name="connsiteX558" fmla="*/ 7155223 w 7467600"/>
              <a:gd name="connsiteY558" fmla="*/ 2650386 h 6858000"/>
              <a:gd name="connsiteX559" fmla="*/ 7203167 w 7467600"/>
              <a:gd name="connsiteY559" fmla="*/ 2697288 h 6858000"/>
              <a:gd name="connsiteX560" fmla="*/ 6937703 w 7467600"/>
              <a:gd name="connsiteY560" fmla="*/ 2321981 h 6858000"/>
              <a:gd name="connsiteX561" fmla="*/ 6591670 w 7467600"/>
              <a:gd name="connsiteY561" fmla="*/ 1988277 h 6858000"/>
              <a:gd name="connsiteX562" fmla="*/ 5798671 w 7467600"/>
              <a:gd name="connsiteY562" fmla="*/ 1981601 h 6858000"/>
              <a:gd name="connsiteX563" fmla="*/ 5754709 w 7467600"/>
              <a:gd name="connsiteY563" fmla="*/ 2071454 h 6858000"/>
              <a:gd name="connsiteX564" fmla="*/ 5763044 w 7467600"/>
              <a:gd name="connsiteY564" fmla="*/ 2842206 h 6858000"/>
              <a:gd name="connsiteX565" fmla="*/ 5764974 w 7467600"/>
              <a:gd name="connsiteY565" fmla="*/ 2799609 h 6858000"/>
              <a:gd name="connsiteX566" fmla="*/ 5767665 w 7467600"/>
              <a:gd name="connsiteY566" fmla="*/ 2666409 h 6858000"/>
              <a:gd name="connsiteX567" fmla="*/ 5763055 w 7467600"/>
              <a:gd name="connsiteY567" fmla="*/ 2579705 h 6858000"/>
              <a:gd name="connsiteX568" fmla="*/ 5758079 w 7467600"/>
              <a:gd name="connsiteY568" fmla="*/ 2492508 h 6858000"/>
              <a:gd name="connsiteX569" fmla="*/ 5779325 w 7467600"/>
              <a:gd name="connsiteY569" fmla="*/ 2197069 h 6858000"/>
              <a:gd name="connsiteX570" fmla="*/ 5798671 w 7467600"/>
              <a:gd name="connsiteY570" fmla="*/ 1981601 h 6858000"/>
              <a:gd name="connsiteX571" fmla="*/ 5829202 w 7467600"/>
              <a:gd name="connsiteY571" fmla="*/ 1971679 h 6858000"/>
              <a:gd name="connsiteX572" fmla="*/ 5809558 w 7467600"/>
              <a:gd name="connsiteY572" fmla="*/ 2198043 h 6858000"/>
              <a:gd name="connsiteX573" fmla="*/ 5788653 w 7467600"/>
              <a:gd name="connsiteY573" fmla="*/ 2489430 h 6858000"/>
              <a:gd name="connsiteX574" fmla="*/ 5793439 w 7467600"/>
              <a:gd name="connsiteY574" fmla="*/ 2575235 h 6858000"/>
              <a:gd name="connsiteX575" fmla="*/ 5796837 w 7467600"/>
              <a:gd name="connsiteY575" fmla="*/ 2637633 h 6858000"/>
              <a:gd name="connsiteX576" fmla="*/ 5818614 w 7467600"/>
              <a:gd name="connsiteY576" fmla="*/ 2473055 h 6858000"/>
              <a:gd name="connsiteX577" fmla="*/ 5829202 w 7467600"/>
              <a:gd name="connsiteY577" fmla="*/ 1971679 h 6858000"/>
              <a:gd name="connsiteX578" fmla="*/ 5911389 w 7467600"/>
              <a:gd name="connsiteY578" fmla="*/ 1898371 h 6858000"/>
              <a:gd name="connsiteX579" fmla="*/ 6237627 w 7467600"/>
              <a:gd name="connsiteY579" fmla="*/ 2231921 h 6858000"/>
              <a:gd name="connsiteX580" fmla="*/ 5911389 w 7467600"/>
              <a:gd name="connsiteY580" fmla="*/ 1898371 h 6858000"/>
              <a:gd name="connsiteX581" fmla="*/ 6944437 w 7467600"/>
              <a:gd name="connsiteY581" fmla="*/ 1575402 h 6858000"/>
              <a:gd name="connsiteX582" fmla="*/ 6304730 w 7467600"/>
              <a:gd name="connsiteY582" fmla="*/ 1766654 h 6858000"/>
              <a:gd name="connsiteX583" fmla="*/ 6944437 w 7467600"/>
              <a:gd name="connsiteY583" fmla="*/ 1575402 h 6858000"/>
              <a:gd name="connsiteX584" fmla="*/ 7019523 w 7467600"/>
              <a:gd name="connsiteY584" fmla="*/ 1519450 h 6858000"/>
              <a:gd name="connsiteX585" fmla="*/ 6298091 w 7467600"/>
              <a:gd name="connsiteY585" fmla="*/ 1737122 h 6858000"/>
              <a:gd name="connsiteX586" fmla="*/ 7019523 w 7467600"/>
              <a:gd name="connsiteY586" fmla="*/ 1519450 h 6858000"/>
              <a:gd name="connsiteX587" fmla="*/ 2399523 w 7467600"/>
              <a:gd name="connsiteY587" fmla="*/ 1428234 h 6858000"/>
              <a:gd name="connsiteX588" fmla="*/ 2224982 w 7467600"/>
              <a:gd name="connsiteY588" fmla="*/ 1826201 h 6858000"/>
              <a:gd name="connsiteX589" fmla="*/ 2096099 w 7467600"/>
              <a:gd name="connsiteY589" fmla="*/ 2345900 h 6858000"/>
              <a:gd name="connsiteX590" fmla="*/ 2283317 w 7467600"/>
              <a:gd name="connsiteY590" fmla="*/ 1796925 h 6858000"/>
              <a:gd name="connsiteX591" fmla="*/ 2399523 w 7467600"/>
              <a:gd name="connsiteY591" fmla="*/ 1428234 h 6858000"/>
              <a:gd name="connsiteX592" fmla="*/ 2448558 w 7467600"/>
              <a:gd name="connsiteY592" fmla="*/ 1373435 h 6858000"/>
              <a:gd name="connsiteX593" fmla="*/ 2312521 w 7467600"/>
              <a:gd name="connsiteY593" fmla="*/ 1806140 h 6858000"/>
              <a:gd name="connsiteX594" fmla="*/ 2127533 w 7467600"/>
              <a:gd name="connsiteY594" fmla="*/ 2348380 h 6858000"/>
              <a:gd name="connsiteX595" fmla="*/ 2358080 w 7467600"/>
              <a:gd name="connsiteY595" fmla="*/ 1866134 h 6858000"/>
              <a:gd name="connsiteX596" fmla="*/ 2407436 w 7467600"/>
              <a:gd name="connsiteY596" fmla="*/ 1651070 h 6858000"/>
              <a:gd name="connsiteX597" fmla="*/ 2448558 w 7467600"/>
              <a:gd name="connsiteY597" fmla="*/ 1373435 h 6858000"/>
              <a:gd name="connsiteX598" fmla="*/ 278707 w 7467600"/>
              <a:gd name="connsiteY598" fmla="*/ 1352270 h 6858000"/>
              <a:gd name="connsiteX599" fmla="*/ 321570 w 7467600"/>
              <a:gd name="connsiteY599" fmla="*/ 1861610 h 6858000"/>
              <a:gd name="connsiteX600" fmla="*/ 294281 w 7467600"/>
              <a:gd name="connsiteY600" fmla="*/ 1440658 h 6858000"/>
              <a:gd name="connsiteX601" fmla="*/ 278707 w 7467600"/>
              <a:gd name="connsiteY601" fmla="*/ 1352270 h 6858000"/>
              <a:gd name="connsiteX602" fmla="*/ 1423821 w 7467600"/>
              <a:gd name="connsiteY602" fmla="*/ 1351958 h 6858000"/>
              <a:gd name="connsiteX603" fmla="*/ 1638521 w 7467600"/>
              <a:gd name="connsiteY603" fmla="*/ 1908470 h 6858000"/>
              <a:gd name="connsiteX604" fmla="*/ 1754199 w 7467600"/>
              <a:gd name="connsiteY604" fmla="*/ 2149284 h 6858000"/>
              <a:gd name="connsiteX605" fmla="*/ 1908359 w 7467600"/>
              <a:gd name="connsiteY605" fmla="*/ 2364988 h 6858000"/>
              <a:gd name="connsiteX606" fmla="*/ 1647661 w 7467600"/>
              <a:gd name="connsiteY606" fmla="*/ 1825945 h 6858000"/>
              <a:gd name="connsiteX607" fmla="*/ 1423821 w 7467600"/>
              <a:gd name="connsiteY607" fmla="*/ 1351958 h 6858000"/>
              <a:gd name="connsiteX608" fmla="*/ 1431890 w 7467600"/>
              <a:gd name="connsiteY608" fmla="*/ 1306475 h 6858000"/>
              <a:gd name="connsiteX609" fmla="*/ 1507597 w 7467600"/>
              <a:gd name="connsiteY609" fmla="*/ 1446132 h 6858000"/>
              <a:gd name="connsiteX610" fmla="*/ 1674586 w 7467600"/>
              <a:gd name="connsiteY610" fmla="*/ 1813832 h 6858000"/>
              <a:gd name="connsiteX611" fmla="*/ 1815950 w 7467600"/>
              <a:gd name="connsiteY611" fmla="*/ 2128564 h 6858000"/>
              <a:gd name="connsiteX612" fmla="*/ 1984242 w 7467600"/>
              <a:gd name="connsiteY612" fmla="*/ 2430829 h 6858000"/>
              <a:gd name="connsiteX613" fmla="*/ 2014023 w 7467600"/>
              <a:gd name="connsiteY613" fmla="*/ 2450995 h 6858000"/>
              <a:gd name="connsiteX614" fmla="*/ 1747337 w 7467600"/>
              <a:gd name="connsiteY614" fmla="*/ 1855264 h 6858000"/>
              <a:gd name="connsiteX615" fmla="*/ 1533749 w 7467600"/>
              <a:gd name="connsiteY615" fmla="*/ 1478656 h 6858000"/>
              <a:gd name="connsiteX616" fmla="*/ 1431890 w 7467600"/>
              <a:gd name="connsiteY616" fmla="*/ 1306475 h 6858000"/>
              <a:gd name="connsiteX617" fmla="*/ 5052692 w 7467600"/>
              <a:gd name="connsiteY617" fmla="*/ 1292994 h 6858000"/>
              <a:gd name="connsiteX618" fmla="*/ 5200661 w 7467600"/>
              <a:gd name="connsiteY618" fmla="*/ 1635186 h 6858000"/>
              <a:gd name="connsiteX619" fmla="*/ 5297138 w 7467600"/>
              <a:gd name="connsiteY619" fmla="*/ 1906351 h 6858000"/>
              <a:gd name="connsiteX620" fmla="*/ 5052692 w 7467600"/>
              <a:gd name="connsiteY620" fmla="*/ 1292994 h 6858000"/>
              <a:gd name="connsiteX621" fmla="*/ 5009948 w 7467600"/>
              <a:gd name="connsiteY621" fmla="*/ 1273619 h 6858000"/>
              <a:gd name="connsiteX622" fmla="*/ 5121777 w 7467600"/>
              <a:gd name="connsiteY622" fmla="*/ 1654213 h 6858000"/>
              <a:gd name="connsiteX623" fmla="*/ 5293545 w 7467600"/>
              <a:gd name="connsiteY623" fmla="*/ 2072247 h 6858000"/>
              <a:gd name="connsiteX624" fmla="*/ 5294042 w 7467600"/>
              <a:gd name="connsiteY624" fmla="*/ 2065019 h 6858000"/>
              <a:gd name="connsiteX625" fmla="*/ 5171936 w 7467600"/>
              <a:gd name="connsiteY625" fmla="*/ 1647613 h 6858000"/>
              <a:gd name="connsiteX626" fmla="*/ 5009948 w 7467600"/>
              <a:gd name="connsiteY626" fmla="*/ 1273619 h 6858000"/>
              <a:gd name="connsiteX627" fmla="*/ 655236 w 7467600"/>
              <a:gd name="connsiteY627" fmla="*/ 1268632 h 6858000"/>
              <a:gd name="connsiteX628" fmla="*/ 839521 w 7467600"/>
              <a:gd name="connsiteY628" fmla="*/ 1685315 h 6858000"/>
              <a:gd name="connsiteX629" fmla="*/ 1109416 w 7467600"/>
              <a:gd name="connsiteY629" fmla="*/ 2061663 h 6858000"/>
              <a:gd name="connsiteX630" fmla="*/ 1298300 w 7467600"/>
              <a:gd name="connsiteY630" fmla="*/ 2247742 h 6858000"/>
              <a:gd name="connsiteX631" fmla="*/ 1125871 w 7467600"/>
              <a:gd name="connsiteY631" fmla="*/ 1989513 h 6858000"/>
              <a:gd name="connsiteX632" fmla="*/ 981574 w 7467600"/>
              <a:gd name="connsiteY632" fmla="*/ 1783157 h 6858000"/>
              <a:gd name="connsiteX633" fmla="*/ 922198 w 7467600"/>
              <a:gd name="connsiteY633" fmla="*/ 1677437 h 6858000"/>
              <a:gd name="connsiteX634" fmla="*/ 869293 w 7467600"/>
              <a:gd name="connsiteY634" fmla="*/ 1583214 h 6858000"/>
              <a:gd name="connsiteX635" fmla="*/ 751431 w 7467600"/>
              <a:gd name="connsiteY635" fmla="*/ 1405731 h 6858000"/>
              <a:gd name="connsiteX636" fmla="*/ 655236 w 7467600"/>
              <a:gd name="connsiteY636" fmla="*/ 1268632 h 6858000"/>
              <a:gd name="connsiteX637" fmla="*/ 6516292 w 7467600"/>
              <a:gd name="connsiteY637" fmla="*/ 1263064 h 6858000"/>
              <a:gd name="connsiteX638" fmla="*/ 5736320 w 7467600"/>
              <a:gd name="connsiteY638" fmla="*/ 1501803 h 6858000"/>
              <a:gd name="connsiteX639" fmla="*/ 6516292 w 7467600"/>
              <a:gd name="connsiteY639" fmla="*/ 1263064 h 6858000"/>
              <a:gd name="connsiteX640" fmla="*/ 291466 w 7467600"/>
              <a:gd name="connsiteY640" fmla="*/ 1250369 h 6858000"/>
              <a:gd name="connsiteX641" fmla="*/ 323180 w 7467600"/>
              <a:gd name="connsiteY641" fmla="*/ 1435283 h 6858000"/>
              <a:gd name="connsiteX642" fmla="*/ 349381 w 7467600"/>
              <a:gd name="connsiteY642" fmla="*/ 1875041 h 6858000"/>
              <a:gd name="connsiteX643" fmla="*/ 374363 w 7467600"/>
              <a:gd name="connsiteY643" fmla="*/ 1506494 h 6858000"/>
              <a:gd name="connsiteX644" fmla="*/ 302168 w 7467600"/>
              <a:gd name="connsiteY644" fmla="*/ 1274495 h 6858000"/>
              <a:gd name="connsiteX645" fmla="*/ 291466 w 7467600"/>
              <a:gd name="connsiteY645" fmla="*/ 1250369 h 6858000"/>
              <a:gd name="connsiteX646" fmla="*/ 678222 w 7467600"/>
              <a:gd name="connsiteY646" fmla="*/ 1248670 h 6858000"/>
              <a:gd name="connsiteX647" fmla="*/ 775536 w 7467600"/>
              <a:gd name="connsiteY647" fmla="*/ 1388015 h 6858000"/>
              <a:gd name="connsiteX648" fmla="*/ 894529 w 7467600"/>
              <a:gd name="connsiteY648" fmla="*/ 1567739 h 6858000"/>
              <a:gd name="connsiteX649" fmla="*/ 948000 w 7467600"/>
              <a:gd name="connsiteY649" fmla="*/ 1663088 h 6858000"/>
              <a:gd name="connsiteX650" fmla="*/ 1006812 w 7467600"/>
              <a:gd name="connsiteY650" fmla="*/ 1767683 h 6858000"/>
              <a:gd name="connsiteX651" fmla="*/ 1149133 w 7467600"/>
              <a:gd name="connsiteY651" fmla="*/ 1971513 h 6858000"/>
              <a:gd name="connsiteX652" fmla="*/ 1333952 w 7467600"/>
              <a:gd name="connsiteY652" fmla="*/ 2251620 h 6858000"/>
              <a:gd name="connsiteX653" fmla="*/ 1337329 w 7467600"/>
              <a:gd name="connsiteY653" fmla="*/ 2258350 h 6858000"/>
              <a:gd name="connsiteX654" fmla="*/ 1014726 w 7467600"/>
              <a:gd name="connsiteY654" fmla="*/ 1615556 h 6858000"/>
              <a:gd name="connsiteX655" fmla="*/ 678222 w 7467600"/>
              <a:gd name="connsiteY655" fmla="*/ 1248670 h 6858000"/>
              <a:gd name="connsiteX656" fmla="*/ 6691602 w 7467600"/>
              <a:gd name="connsiteY656" fmla="*/ 1140573 h 6858000"/>
              <a:gd name="connsiteX657" fmla="*/ 6571100 w 7467600"/>
              <a:gd name="connsiteY657" fmla="*/ 1183662 h 6858000"/>
              <a:gd name="connsiteX658" fmla="*/ 6241687 w 7467600"/>
              <a:gd name="connsiteY658" fmla="*/ 1257600 h 6858000"/>
              <a:gd name="connsiteX659" fmla="*/ 5693009 w 7467600"/>
              <a:gd name="connsiteY659" fmla="*/ 1478256 h 6858000"/>
              <a:gd name="connsiteX660" fmla="*/ 6548420 w 7467600"/>
              <a:gd name="connsiteY660" fmla="*/ 1214599 h 6858000"/>
              <a:gd name="connsiteX661" fmla="*/ 6605473 w 7467600"/>
              <a:gd name="connsiteY661" fmla="*/ 1184686 h 6858000"/>
              <a:gd name="connsiteX662" fmla="*/ 6691602 w 7467600"/>
              <a:gd name="connsiteY662" fmla="*/ 1140573 h 6858000"/>
              <a:gd name="connsiteX663" fmla="*/ 4002475 w 7467600"/>
              <a:gd name="connsiteY663" fmla="*/ 1037802 h 6858000"/>
              <a:gd name="connsiteX664" fmla="*/ 4000324 w 7467600"/>
              <a:gd name="connsiteY664" fmla="*/ 1039362 h 6858000"/>
              <a:gd name="connsiteX665" fmla="*/ 4002862 w 7467600"/>
              <a:gd name="connsiteY665" fmla="*/ 1042866 h 6858000"/>
              <a:gd name="connsiteX666" fmla="*/ 4002475 w 7467600"/>
              <a:gd name="connsiteY666" fmla="*/ 1037802 h 6858000"/>
              <a:gd name="connsiteX667" fmla="*/ 506322 w 7467600"/>
              <a:gd name="connsiteY667" fmla="*/ 1020997 h 6858000"/>
              <a:gd name="connsiteX668" fmla="*/ 533068 w 7467600"/>
              <a:gd name="connsiteY668" fmla="*/ 1029409 h 6858000"/>
              <a:gd name="connsiteX669" fmla="*/ 1232525 w 7467600"/>
              <a:gd name="connsiteY669" fmla="*/ 1804675 h 6858000"/>
              <a:gd name="connsiteX670" fmla="*/ 1388858 w 7467600"/>
              <a:gd name="connsiteY670" fmla="*/ 2368011 h 6858000"/>
              <a:gd name="connsiteX671" fmla="*/ 1384098 w 7467600"/>
              <a:gd name="connsiteY671" fmla="*/ 2378125 h 6858000"/>
              <a:gd name="connsiteX672" fmla="*/ 1425393 w 7467600"/>
              <a:gd name="connsiteY672" fmla="*/ 2589124 h 6858000"/>
              <a:gd name="connsiteX673" fmla="*/ 1424001 w 7467600"/>
              <a:gd name="connsiteY673" fmla="*/ 2597541 h 6858000"/>
              <a:gd name="connsiteX674" fmla="*/ 2152729 w 7467600"/>
              <a:gd name="connsiteY674" fmla="*/ 2864487 h 6858000"/>
              <a:gd name="connsiteX675" fmla="*/ 2020609 w 7467600"/>
              <a:gd name="connsiteY675" fmla="*/ 2539671 h 6858000"/>
              <a:gd name="connsiteX676" fmla="*/ 2018920 w 7467600"/>
              <a:gd name="connsiteY676" fmla="*/ 2536309 h 6858000"/>
              <a:gd name="connsiteX677" fmla="*/ 1342441 w 7467600"/>
              <a:gd name="connsiteY677" fmla="*/ 1173017 h 6858000"/>
              <a:gd name="connsiteX678" fmla="*/ 1367925 w 7467600"/>
              <a:gd name="connsiteY678" fmla="*/ 1135648 h 6858000"/>
              <a:gd name="connsiteX679" fmla="*/ 1771401 w 7467600"/>
              <a:gd name="connsiteY679" fmla="*/ 1806673 h 6858000"/>
              <a:gd name="connsiteX680" fmla="*/ 1972385 w 7467600"/>
              <a:gd name="connsiteY680" fmla="*/ 2198735 h 6858000"/>
              <a:gd name="connsiteX681" fmla="*/ 2040892 w 7467600"/>
              <a:gd name="connsiteY681" fmla="*/ 2405205 h 6858000"/>
              <a:gd name="connsiteX682" fmla="*/ 2131689 w 7467600"/>
              <a:gd name="connsiteY682" fmla="*/ 1936926 h 6858000"/>
              <a:gd name="connsiteX683" fmla="*/ 2454820 w 7467600"/>
              <a:gd name="connsiteY683" fmla="*/ 1248808 h 6858000"/>
              <a:gd name="connsiteX684" fmla="*/ 2492512 w 7467600"/>
              <a:gd name="connsiteY684" fmla="*/ 1302920 h 6858000"/>
              <a:gd name="connsiteX685" fmla="*/ 2081216 w 7467600"/>
              <a:gd name="connsiteY685" fmla="*/ 2527513 h 6858000"/>
              <a:gd name="connsiteX686" fmla="*/ 2081211 w 7467600"/>
              <a:gd name="connsiteY686" fmla="*/ 2528916 h 6858000"/>
              <a:gd name="connsiteX687" fmla="*/ 2199067 w 7467600"/>
              <a:gd name="connsiteY687" fmla="*/ 2884061 h 6858000"/>
              <a:gd name="connsiteX688" fmla="*/ 3192586 w 7467600"/>
              <a:gd name="connsiteY688" fmla="*/ 3411496 h 6858000"/>
              <a:gd name="connsiteX689" fmla="*/ 3182620 w 7467600"/>
              <a:gd name="connsiteY689" fmla="*/ 3483279 h 6858000"/>
              <a:gd name="connsiteX690" fmla="*/ 2435119 w 7467600"/>
              <a:gd name="connsiteY690" fmla="*/ 3080173 h 6858000"/>
              <a:gd name="connsiteX691" fmla="*/ 2410152 w 7467600"/>
              <a:gd name="connsiteY691" fmla="*/ 3063751 h 6858000"/>
              <a:gd name="connsiteX692" fmla="*/ 2408099 w 7467600"/>
              <a:gd name="connsiteY692" fmla="*/ 3064403 h 6858000"/>
              <a:gd name="connsiteX693" fmla="*/ 2407218 w 7467600"/>
              <a:gd name="connsiteY693" fmla="*/ 3070324 h 6858000"/>
              <a:gd name="connsiteX694" fmla="*/ 2380138 w 7467600"/>
              <a:gd name="connsiteY694" fmla="*/ 3099341 h 6858000"/>
              <a:gd name="connsiteX695" fmla="*/ 1765923 w 7467600"/>
              <a:gd name="connsiteY695" fmla="*/ 3581043 h 6858000"/>
              <a:gd name="connsiteX696" fmla="*/ 1702258 w 7467600"/>
              <a:gd name="connsiteY696" fmla="*/ 3612286 h 6858000"/>
              <a:gd name="connsiteX697" fmla="*/ 1538370 w 7467600"/>
              <a:gd name="connsiteY697" fmla="*/ 3811804 h 6858000"/>
              <a:gd name="connsiteX698" fmla="*/ 542867 w 7467600"/>
              <a:gd name="connsiteY698" fmla="*/ 4944092 h 6858000"/>
              <a:gd name="connsiteX699" fmla="*/ 515800 w 7467600"/>
              <a:gd name="connsiteY699" fmla="*/ 4862180 h 6858000"/>
              <a:gd name="connsiteX700" fmla="*/ 909145 w 7467600"/>
              <a:gd name="connsiteY700" fmla="*/ 4199225 h 6858000"/>
              <a:gd name="connsiteX701" fmla="*/ 1214067 w 7467600"/>
              <a:gd name="connsiteY701" fmla="*/ 3908561 h 6858000"/>
              <a:gd name="connsiteX702" fmla="*/ 640967 w 7467600"/>
              <a:gd name="connsiteY702" fmla="*/ 4105601 h 6858000"/>
              <a:gd name="connsiteX703" fmla="*/ 112563 w 7467600"/>
              <a:gd name="connsiteY703" fmla="*/ 4396952 h 6858000"/>
              <a:gd name="connsiteX704" fmla="*/ 0 w 7467600"/>
              <a:gd name="connsiteY704" fmla="*/ 4466006 h 6858000"/>
              <a:gd name="connsiteX705" fmla="*/ 0 w 7467600"/>
              <a:gd name="connsiteY705" fmla="*/ 4233763 h 6858000"/>
              <a:gd name="connsiteX706" fmla="*/ 36881 w 7467600"/>
              <a:gd name="connsiteY706" fmla="*/ 4200118 h 6858000"/>
              <a:gd name="connsiteX707" fmla="*/ 910534 w 7467600"/>
              <a:gd name="connsiteY707" fmla="*/ 3629753 h 6858000"/>
              <a:gd name="connsiteX708" fmla="*/ 1578717 w 7467600"/>
              <a:gd name="connsiteY708" fmla="*/ 3575982 h 6858000"/>
              <a:gd name="connsiteX709" fmla="*/ 2338780 w 7467600"/>
              <a:gd name="connsiteY709" fmla="*/ 3033725 h 6858000"/>
              <a:gd name="connsiteX710" fmla="*/ 1807991 w 7467600"/>
              <a:gd name="connsiteY710" fmla="*/ 2807184 h 6858000"/>
              <a:gd name="connsiteX711" fmla="*/ 1416358 w 7467600"/>
              <a:gd name="connsiteY711" fmla="*/ 3112571 h 6858000"/>
              <a:gd name="connsiteX712" fmla="*/ 939066 w 7467600"/>
              <a:gd name="connsiteY712" fmla="*/ 3378798 h 6858000"/>
              <a:gd name="connsiteX713" fmla="*/ 115099 w 7467600"/>
              <a:gd name="connsiteY713" fmla="*/ 3607650 h 6858000"/>
              <a:gd name="connsiteX714" fmla="*/ 97284 w 7467600"/>
              <a:gd name="connsiteY714" fmla="*/ 3520393 h 6858000"/>
              <a:gd name="connsiteX715" fmla="*/ 922050 w 7467600"/>
              <a:gd name="connsiteY715" fmla="*/ 3074867 h 6858000"/>
              <a:gd name="connsiteX716" fmla="*/ 1405265 w 7467600"/>
              <a:gd name="connsiteY716" fmla="*/ 3016319 h 6858000"/>
              <a:gd name="connsiteX717" fmla="*/ 1407512 w 7467600"/>
              <a:gd name="connsiteY717" fmla="*/ 3018001 h 6858000"/>
              <a:gd name="connsiteX718" fmla="*/ 1726266 w 7467600"/>
              <a:gd name="connsiteY718" fmla="*/ 2777274 h 6858000"/>
              <a:gd name="connsiteX719" fmla="*/ 625390 w 7467600"/>
              <a:gd name="connsiteY719" fmla="*/ 2514541 h 6858000"/>
              <a:gd name="connsiteX720" fmla="*/ 619799 w 7467600"/>
              <a:gd name="connsiteY720" fmla="*/ 2527180 h 6858000"/>
              <a:gd name="connsiteX721" fmla="*/ 310030 w 7467600"/>
              <a:gd name="connsiteY721" fmla="*/ 2771818 h 6858000"/>
              <a:gd name="connsiteX722" fmla="*/ 173877 w 7467600"/>
              <a:gd name="connsiteY722" fmla="*/ 2937056 h 6858000"/>
              <a:gd name="connsiteX723" fmla="*/ 77889 w 7467600"/>
              <a:gd name="connsiteY723" fmla="*/ 3138440 h 6858000"/>
              <a:gd name="connsiteX724" fmla="*/ 0 w 7467600"/>
              <a:gd name="connsiteY724" fmla="*/ 3271395 h 6858000"/>
              <a:gd name="connsiteX725" fmla="*/ 0 w 7467600"/>
              <a:gd name="connsiteY725" fmla="*/ 3153002 h 6858000"/>
              <a:gd name="connsiteX726" fmla="*/ 2386 w 7467600"/>
              <a:gd name="connsiteY726" fmla="*/ 3149203 h 6858000"/>
              <a:gd name="connsiteX727" fmla="*/ 89753 w 7467600"/>
              <a:gd name="connsiteY727" fmla="*/ 2987702 h 6858000"/>
              <a:gd name="connsiteX728" fmla="*/ 76869 w 7467600"/>
              <a:gd name="connsiteY728" fmla="*/ 3005404 h 6858000"/>
              <a:gd name="connsiteX729" fmla="*/ 32049 w 7467600"/>
              <a:gd name="connsiteY729" fmla="*/ 3065814 h 6858000"/>
              <a:gd name="connsiteX730" fmla="*/ 0 w 7467600"/>
              <a:gd name="connsiteY730" fmla="*/ 3108744 h 6858000"/>
              <a:gd name="connsiteX731" fmla="*/ 0 w 7467600"/>
              <a:gd name="connsiteY731" fmla="*/ 3058059 h 6858000"/>
              <a:gd name="connsiteX732" fmla="*/ 7610 w 7467600"/>
              <a:gd name="connsiteY732" fmla="*/ 3047889 h 6858000"/>
              <a:gd name="connsiteX733" fmla="*/ 52419 w 7467600"/>
              <a:gd name="connsiteY733" fmla="*/ 2987479 h 6858000"/>
              <a:gd name="connsiteX734" fmla="*/ 59142 w 7467600"/>
              <a:gd name="connsiteY734" fmla="*/ 2978488 h 6858000"/>
              <a:gd name="connsiteX735" fmla="*/ 0 w 7467600"/>
              <a:gd name="connsiteY735" fmla="*/ 3015334 h 6858000"/>
              <a:gd name="connsiteX736" fmla="*/ 0 w 7467600"/>
              <a:gd name="connsiteY736" fmla="*/ 2914286 h 6858000"/>
              <a:gd name="connsiteX737" fmla="*/ 36383 w 7467600"/>
              <a:gd name="connsiteY737" fmla="*/ 2901128 h 6858000"/>
              <a:gd name="connsiteX738" fmla="*/ 156329 w 7467600"/>
              <a:gd name="connsiteY738" fmla="*/ 2840533 h 6858000"/>
              <a:gd name="connsiteX739" fmla="*/ 358355 w 7467600"/>
              <a:gd name="connsiteY739" fmla="*/ 2620471 h 6858000"/>
              <a:gd name="connsiteX740" fmla="*/ 510577 w 7467600"/>
              <a:gd name="connsiteY740" fmla="*/ 2501244 h 6858000"/>
              <a:gd name="connsiteX741" fmla="*/ 211967 w 7467600"/>
              <a:gd name="connsiteY741" fmla="*/ 2479171 h 6858000"/>
              <a:gd name="connsiteX742" fmla="*/ 0 w 7467600"/>
              <a:gd name="connsiteY742" fmla="*/ 2476398 h 6858000"/>
              <a:gd name="connsiteX743" fmla="*/ 0 w 7467600"/>
              <a:gd name="connsiteY743" fmla="*/ 2389189 h 6858000"/>
              <a:gd name="connsiteX744" fmla="*/ 103062 w 7467600"/>
              <a:gd name="connsiteY744" fmla="*/ 2389518 h 6858000"/>
              <a:gd name="connsiteX745" fmla="*/ 510734 w 7467600"/>
              <a:gd name="connsiteY745" fmla="*/ 2416201 h 6858000"/>
              <a:gd name="connsiteX746" fmla="*/ 279257 w 7467600"/>
              <a:gd name="connsiteY746" fmla="*/ 2092102 h 6858000"/>
              <a:gd name="connsiteX747" fmla="*/ 65265 w 7467600"/>
              <a:gd name="connsiteY747" fmla="*/ 2006049 h 6858000"/>
              <a:gd name="connsiteX748" fmla="*/ 0 w 7467600"/>
              <a:gd name="connsiteY748" fmla="*/ 1982532 h 6858000"/>
              <a:gd name="connsiteX749" fmla="*/ 0 w 7467600"/>
              <a:gd name="connsiteY749" fmla="*/ 1912789 h 6858000"/>
              <a:gd name="connsiteX750" fmla="*/ 97460 w 7467600"/>
              <a:gd name="connsiteY750" fmla="*/ 1953725 h 6858000"/>
              <a:gd name="connsiteX751" fmla="*/ 221272 w 7467600"/>
              <a:gd name="connsiteY751" fmla="*/ 1980766 h 6858000"/>
              <a:gd name="connsiteX752" fmla="*/ 116765 w 7467600"/>
              <a:gd name="connsiteY752" fmla="*/ 1911033 h 6858000"/>
              <a:gd name="connsiteX753" fmla="*/ 16405 w 7467600"/>
              <a:gd name="connsiteY753" fmla="*/ 1803412 h 6858000"/>
              <a:gd name="connsiteX754" fmla="*/ 0 w 7467600"/>
              <a:gd name="connsiteY754" fmla="*/ 1784777 h 6858000"/>
              <a:gd name="connsiteX755" fmla="*/ 0 w 7467600"/>
              <a:gd name="connsiteY755" fmla="*/ 1740082 h 6858000"/>
              <a:gd name="connsiteX756" fmla="*/ 39394 w 7467600"/>
              <a:gd name="connsiteY756" fmla="*/ 1784856 h 6858000"/>
              <a:gd name="connsiteX757" fmla="*/ 135813 w 7467600"/>
              <a:gd name="connsiteY757" fmla="*/ 1888838 h 6858000"/>
              <a:gd name="connsiteX758" fmla="*/ 242575 w 7467600"/>
              <a:gd name="connsiteY758" fmla="*/ 1958841 h 6858000"/>
              <a:gd name="connsiteX759" fmla="*/ 82197 w 7467600"/>
              <a:gd name="connsiteY759" fmla="*/ 1754826 h 6858000"/>
              <a:gd name="connsiteX760" fmla="*/ 0 w 7467600"/>
              <a:gd name="connsiteY760" fmla="*/ 1679650 h 6858000"/>
              <a:gd name="connsiteX761" fmla="*/ 0 w 7467600"/>
              <a:gd name="connsiteY761" fmla="*/ 1602463 h 6858000"/>
              <a:gd name="connsiteX762" fmla="*/ 84689 w 7467600"/>
              <a:gd name="connsiteY762" fmla="*/ 1677442 h 6858000"/>
              <a:gd name="connsiteX763" fmla="*/ 298437 w 7467600"/>
              <a:gd name="connsiteY763" fmla="*/ 1968019 h 6858000"/>
              <a:gd name="connsiteX764" fmla="*/ 227269 w 7467600"/>
              <a:gd name="connsiteY764" fmla="*/ 1114064 h 6858000"/>
              <a:gd name="connsiteX765" fmla="*/ 248003 w 7467600"/>
              <a:gd name="connsiteY765" fmla="*/ 1089613 h 6858000"/>
              <a:gd name="connsiteX766" fmla="*/ 427020 w 7467600"/>
              <a:gd name="connsiteY766" fmla="*/ 1619803 h 6858000"/>
              <a:gd name="connsiteX767" fmla="*/ 340345 w 7467600"/>
              <a:gd name="connsiteY767" fmla="*/ 2027739 h 6858000"/>
              <a:gd name="connsiteX768" fmla="*/ 360865 w 7467600"/>
              <a:gd name="connsiteY768" fmla="*/ 2044827 h 6858000"/>
              <a:gd name="connsiteX769" fmla="*/ 560414 w 7467600"/>
              <a:gd name="connsiteY769" fmla="*/ 2421457 h 6858000"/>
              <a:gd name="connsiteX770" fmla="*/ 1359703 w 7467600"/>
              <a:gd name="connsiteY770" fmla="*/ 2578554 h 6858000"/>
              <a:gd name="connsiteX771" fmla="*/ 1359422 w 7467600"/>
              <a:gd name="connsiteY771" fmla="*/ 2577994 h 6858000"/>
              <a:gd name="connsiteX772" fmla="*/ 828701 w 7467600"/>
              <a:gd name="connsiteY772" fmla="*/ 1839520 h 6858000"/>
              <a:gd name="connsiteX773" fmla="*/ 494427 w 7467600"/>
              <a:gd name="connsiteY773" fmla="*/ 1092333 h 6858000"/>
              <a:gd name="connsiteX774" fmla="*/ 506322 w 7467600"/>
              <a:gd name="connsiteY774" fmla="*/ 1020997 h 6858000"/>
              <a:gd name="connsiteX775" fmla="*/ 4570198 w 7467600"/>
              <a:gd name="connsiteY775" fmla="*/ 978081 h 6858000"/>
              <a:gd name="connsiteX776" fmla="*/ 4523691 w 7467600"/>
              <a:gd name="connsiteY776" fmla="*/ 1127776 h 6858000"/>
              <a:gd name="connsiteX777" fmla="*/ 4509875 w 7467600"/>
              <a:gd name="connsiteY777" fmla="*/ 1167552 h 6858000"/>
              <a:gd name="connsiteX778" fmla="*/ 4478168 w 7467600"/>
              <a:gd name="connsiteY778" fmla="*/ 1260735 h 6858000"/>
              <a:gd name="connsiteX779" fmla="*/ 4409309 w 7467600"/>
              <a:gd name="connsiteY779" fmla="*/ 1666996 h 6858000"/>
              <a:gd name="connsiteX780" fmla="*/ 4370031 w 7467600"/>
              <a:gd name="connsiteY780" fmla="*/ 1955666 h 6858000"/>
              <a:gd name="connsiteX781" fmla="*/ 4570198 w 7467600"/>
              <a:gd name="connsiteY781" fmla="*/ 978081 h 6858000"/>
              <a:gd name="connsiteX782" fmla="*/ 4557898 w 7467600"/>
              <a:gd name="connsiteY782" fmla="*/ 900011 h 6858000"/>
              <a:gd name="connsiteX783" fmla="*/ 4344840 w 7467600"/>
              <a:gd name="connsiteY783" fmla="*/ 1922038 h 6858000"/>
              <a:gd name="connsiteX784" fmla="*/ 4378710 w 7467600"/>
              <a:gd name="connsiteY784" fmla="*/ 1665516 h 6858000"/>
              <a:gd name="connsiteX785" fmla="*/ 4448798 w 7467600"/>
              <a:gd name="connsiteY785" fmla="*/ 1253024 h 6858000"/>
              <a:gd name="connsiteX786" fmla="*/ 4480315 w 7467600"/>
              <a:gd name="connsiteY786" fmla="*/ 1158454 h 6858000"/>
              <a:gd name="connsiteX787" fmla="*/ 4494133 w 7467600"/>
              <a:gd name="connsiteY787" fmla="*/ 1118676 h 6858000"/>
              <a:gd name="connsiteX788" fmla="*/ 4557898 w 7467600"/>
              <a:gd name="connsiteY788" fmla="*/ 900011 h 6858000"/>
              <a:gd name="connsiteX789" fmla="*/ 5870151 w 7467600"/>
              <a:gd name="connsiteY789" fmla="*/ 898890 h 6858000"/>
              <a:gd name="connsiteX790" fmla="*/ 5861335 w 7467600"/>
              <a:gd name="connsiteY790" fmla="*/ 899177 h 6858000"/>
              <a:gd name="connsiteX791" fmla="*/ 5843702 w 7467600"/>
              <a:gd name="connsiteY791" fmla="*/ 899748 h 6858000"/>
              <a:gd name="connsiteX792" fmla="*/ 5651107 w 7467600"/>
              <a:gd name="connsiteY792" fmla="*/ 920306 h 6858000"/>
              <a:gd name="connsiteX793" fmla="*/ 5459407 w 7467600"/>
              <a:gd name="connsiteY793" fmla="*/ 940975 h 6858000"/>
              <a:gd name="connsiteX794" fmla="*/ 5374846 w 7467600"/>
              <a:gd name="connsiteY794" fmla="*/ 941988 h 6858000"/>
              <a:gd name="connsiteX795" fmla="*/ 5256105 w 7467600"/>
              <a:gd name="connsiteY795" fmla="*/ 945632 h 6858000"/>
              <a:gd name="connsiteX796" fmla="*/ 5107071 w 7467600"/>
              <a:gd name="connsiteY796" fmla="*/ 969720 h 6858000"/>
              <a:gd name="connsiteX797" fmla="*/ 4998681 w 7467600"/>
              <a:gd name="connsiteY797" fmla="*/ 988771 h 6858000"/>
              <a:gd name="connsiteX798" fmla="*/ 5870151 w 7467600"/>
              <a:gd name="connsiteY798" fmla="*/ 898890 h 6858000"/>
              <a:gd name="connsiteX799" fmla="*/ 5504425 w 7467600"/>
              <a:gd name="connsiteY799" fmla="*/ 848067 h 6858000"/>
              <a:gd name="connsiteX800" fmla="*/ 4968849 w 7467600"/>
              <a:gd name="connsiteY800" fmla="*/ 962318 h 6858000"/>
              <a:gd name="connsiteX801" fmla="*/ 5104039 w 7467600"/>
              <a:gd name="connsiteY801" fmla="*/ 940634 h 6858000"/>
              <a:gd name="connsiteX802" fmla="*/ 5256311 w 7467600"/>
              <a:gd name="connsiteY802" fmla="*/ 916490 h 6858000"/>
              <a:gd name="connsiteX803" fmla="*/ 5377381 w 7467600"/>
              <a:gd name="connsiteY803" fmla="*/ 912671 h 6858000"/>
              <a:gd name="connsiteX804" fmla="*/ 5460148 w 7467600"/>
              <a:gd name="connsiteY804" fmla="*/ 911442 h 6858000"/>
              <a:gd name="connsiteX805" fmla="*/ 5648971 w 7467600"/>
              <a:gd name="connsiteY805" fmla="*/ 891331 h 6858000"/>
              <a:gd name="connsiteX806" fmla="*/ 5844807 w 7467600"/>
              <a:gd name="connsiteY806" fmla="*/ 870718 h 6858000"/>
              <a:gd name="connsiteX807" fmla="*/ 5862975 w 7467600"/>
              <a:gd name="connsiteY807" fmla="*/ 869756 h 6858000"/>
              <a:gd name="connsiteX808" fmla="*/ 5920887 w 7467600"/>
              <a:gd name="connsiteY808" fmla="*/ 865929 h 6858000"/>
              <a:gd name="connsiteX809" fmla="*/ 5504425 w 7467600"/>
              <a:gd name="connsiteY809" fmla="*/ 848067 h 6858000"/>
              <a:gd name="connsiteX810" fmla="*/ 3607114 w 7467600"/>
              <a:gd name="connsiteY810" fmla="*/ 467441 h 6858000"/>
              <a:gd name="connsiteX811" fmla="*/ 3296242 w 7467600"/>
              <a:gd name="connsiteY811" fmla="*/ 807991 h 6858000"/>
              <a:gd name="connsiteX812" fmla="*/ 3174674 w 7467600"/>
              <a:gd name="connsiteY812" fmla="*/ 919759 h 6858000"/>
              <a:gd name="connsiteX813" fmla="*/ 3042978 w 7467600"/>
              <a:gd name="connsiteY813" fmla="*/ 1054894 h 6858000"/>
              <a:gd name="connsiteX814" fmla="*/ 2968914 w 7467600"/>
              <a:gd name="connsiteY814" fmla="*/ 1133756 h 6858000"/>
              <a:gd name="connsiteX815" fmla="*/ 3103823 w 7467600"/>
              <a:gd name="connsiteY815" fmla="*/ 1026814 h 6858000"/>
              <a:gd name="connsiteX816" fmla="*/ 3607114 w 7467600"/>
              <a:gd name="connsiteY816" fmla="*/ 467441 h 6858000"/>
              <a:gd name="connsiteX817" fmla="*/ 3744487 w 7467600"/>
              <a:gd name="connsiteY817" fmla="*/ 383136 h 6858000"/>
              <a:gd name="connsiteX818" fmla="*/ 3970213 w 7467600"/>
              <a:gd name="connsiteY818" fmla="*/ 995559 h 6858000"/>
              <a:gd name="connsiteX819" fmla="*/ 3744487 w 7467600"/>
              <a:gd name="connsiteY819" fmla="*/ 383136 h 6858000"/>
              <a:gd name="connsiteX820" fmla="*/ 3624562 w 7467600"/>
              <a:gd name="connsiteY820" fmla="*/ 367041 h 6858000"/>
              <a:gd name="connsiteX821" fmla="*/ 3489712 w 7467600"/>
              <a:gd name="connsiteY821" fmla="*/ 485386 h 6858000"/>
              <a:gd name="connsiteX822" fmla="*/ 3182994 w 7467600"/>
              <a:gd name="connsiteY822" fmla="*/ 828265 h 6858000"/>
              <a:gd name="connsiteX823" fmla="*/ 2892114 w 7467600"/>
              <a:gd name="connsiteY823" fmla="*/ 1172635 h 6858000"/>
              <a:gd name="connsiteX824" fmla="*/ 3021459 w 7467600"/>
              <a:gd name="connsiteY824" fmla="*/ 1035385 h 6858000"/>
              <a:gd name="connsiteX825" fmla="*/ 3153873 w 7467600"/>
              <a:gd name="connsiteY825" fmla="*/ 898971 h 6858000"/>
              <a:gd name="connsiteX826" fmla="*/ 3276511 w 7467600"/>
              <a:gd name="connsiteY826" fmla="*/ 786423 h 6858000"/>
              <a:gd name="connsiteX827" fmla="*/ 3584154 w 7467600"/>
              <a:gd name="connsiteY827" fmla="*/ 448218 h 6858000"/>
              <a:gd name="connsiteX828" fmla="*/ 3624562 w 7467600"/>
              <a:gd name="connsiteY828" fmla="*/ 367041 h 6858000"/>
              <a:gd name="connsiteX829" fmla="*/ 3766672 w 7467600"/>
              <a:gd name="connsiteY829" fmla="*/ 359429 h 6858000"/>
              <a:gd name="connsiteX830" fmla="*/ 3996338 w 7467600"/>
              <a:gd name="connsiteY830" fmla="*/ 968237 h 6858000"/>
              <a:gd name="connsiteX831" fmla="*/ 3766672 w 7467600"/>
              <a:gd name="connsiteY831" fmla="*/ 359429 h 6858000"/>
              <a:gd name="connsiteX832" fmla="*/ 5805386 w 7467600"/>
              <a:gd name="connsiteY832" fmla="*/ 239240 h 6858000"/>
              <a:gd name="connsiteX833" fmla="*/ 5736947 w 7467600"/>
              <a:gd name="connsiteY833" fmla="*/ 261367 h 6858000"/>
              <a:gd name="connsiteX834" fmla="*/ 5427012 w 7467600"/>
              <a:gd name="connsiteY834" fmla="*/ 311272 h 6858000"/>
              <a:gd name="connsiteX835" fmla="*/ 5147818 w 7467600"/>
              <a:gd name="connsiteY835" fmla="*/ 322112 h 6858000"/>
              <a:gd name="connsiteX836" fmla="*/ 5060854 w 7467600"/>
              <a:gd name="connsiteY836" fmla="*/ 311882 h 6858000"/>
              <a:gd name="connsiteX837" fmla="*/ 4945989 w 7467600"/>
              <a:gd name="connsiteY837" fmla="*/ 300516 h 6858000"/>
              <a:gd name="connsiteX838" fmla="*/ 5410479 w 7467600"/>
              <a:gd name="connsiteY838" fmla="*/ 348434 h 6858000"/>
              <a:gd name="connsiteX839" fmla="*/ 5805386 w 7467600"/>
              <a:gd name="connsiteY839" fmla="*/ 239240 h 6858000"/>
              <a:gd name="connsiteX840" fmla="*/ 5905192 w 7467600"/>
              <a:gd name="connsiteY840" fmla="*/ 163079 h 6858000"/>
              <a:gd name="connsiteX841" fmla="*/ 5865655 w 7467600"/>
              <a:gd name="connsiteY841" fmla="*/ 171901 h 6858000"/>
              <a:gd name="connsiteX842" fmla="*/ 5259740 w 7467600"/>
              <a:gd name="connsiteY842" fmla="*/ 257013 h 6858000"/>
              <a:gd name="connsiteX843" fmla="*/ 5208466 w 7467600"/>
              <a:gd name="connsiteY843" fmla="*/ 257550 h 6858000"/>
              <a:gd name="connsiteX844" fmla="*/ 4980204 w 7467600"/>
              <a:gd name="connsiteY844" fmla="*/ 271903 h 6858000"/>
              <a:gd name="connsiteX845" fmla="*/ 5068068 w 7467600"/>
              <a:gd name="connsiteY845" fmla="*/ 282244 h 6858000"/>
              <a:gd name="connsiteX846" fmla="*/ 5153231 w 7467600"/>
              <a:gd name="connsiteY846" fmla="*/ 292240 h 6858000"/>
              <a:gd name="connsiteX847" fmla="*/ 5426491 w 7467600"/>
              <a:gd name="connsiteY847" fmla="*/ 281128 h 6858000"/>
              <a:gd name="connsiteX848" fmla="*/ 5731212 w 7467600"/>
              <a:gd name="connsiteY848" fmla="*/ 231951 h 6858000"/>
              <a:gd name="connsiteX849" fmla="*/ 5905192 w 7467600"/>
              <a:gd name="connsiteY849" fmla="*/ 163079 h 6858000"/>
              <a:gd name="connsiteX850" fmla="*/ 5944437 w 7467600"/>
              <a:gd name="connsiteY850" fmla="*/ 113829 h 6858000"/>
              <a:gd name="connsiteX851" fmla="*/ 5825032 w 7467600"/>
              <a:gd name="connsiteY851" fmla="*/ 146405 h 6858000"/>
              <a:gd name="connsiteX852" fmla="*/ 4955599 w 7467600"/>
              <a:gd name="connsiteY852" fmla="*/ 247008 h 6858000"/>
              <a:gd name="connsiteX853" fmla="*/ 5210104 w 7467600"/>
              <a:gd name="connsiteY853" fmla="*/ 228123 h 6858000"/>
              <a:gd name="connsiteX854" fmla="*/ 5261015 w 7467600"/>
              <a:gd name="connsiteY854" fmla="*/ 227087 h 6858000"/>
              <a:gd name="connsiteX855" fmla="*/ 5861181 w 7467600"/>
              <a:gd name="connsiteY855" fmla="*/ 143093 h 6858000"/>
              <a:gd name="connsiteX856" fmla="*/ 5961252 w 7467600"/>
              <a:gd name="connsiteY856" fmla="*/ 114820 h 6858000"/>
              <a:gd name="connsiteX857" fmla="*/ 5944437 w 7467600"/>
              <a:gd name="connsiteY857" fmla="*/ 113829 h 6858000"/>
              <a:gd name="connsiteX858" fmla="*/ 3882765 w 7467600"/>
              <a:gd name="connsiteY858" fmla="*/ 0 h 6858000"/>
              <a:gd name="connsiteX859" fmla="*/ 3995099 w 7467600"/>
              <a:gd name="connsiteY859" fmla="*/ 0 h 6858000"/>
              <a:gd name="connsiteX860" fmla="*/ 4163818 w 7467600"/>
              <a:gd name="connsiteY860" fmla="*/ 234104 h 6858000"/>
              <a:gd name="connsiteX861" fmla="*/ 4172099 w 7467600"/>
              <a:gd name="connsiteY861" fmla="*/ 234207 h 6858000"/>
              <a:gd name="connsiteX862" fmla="*/ 4784282 w 7467600"/>
              <a:gd name="connsiteY862" fmla="*/ 276561 h 6858000"/>
              <a:gd name="connsiteX863" fmla="*/ 4801687 w 7467600"/>
              <a:gd name="connsiteY863" fmla="*/ 267764 h 6858000"/>
              <a:gd name="connsiteX864" fmla="*/ 6082788 w 7467600"/>
              <a:gd name="connsiteY864" fmla="*/ 64119 h 6858000"/>
              <a:gd name="connsiteX865" fmla="*/ 6099442 w 7467600"/>
              <a:gd name="connsiteY865" fmla="*/ 82568 h 6858000"/>
              <a:gd name="connsiteX866" fmla="*/ 4804137 w 7467600"/>
              <a:gd name="connsiteY866" fmla="*/ 320931 h 6858000"/>
              <a:gd name="connsiteX867" fmla="*/ 4227047 w 7467600"/>
              <a:gd name="connsiteY867" fmla="*/ 313415 h 6858000"/>
              <a:gd name="connsiteX868" fmla="*/ 4346041 w 7467600"/>
              <a:gd name="connsiteY868" fmla="*/ 456086 h 6858000"/>
              <a:gd name="connsiteX869" fmla="*/ 4870967 w 7467600"/>
              <a:gd name="connsiteY869" fmla="*/ 963061 h 6858000"/>
              <a:gd name="connsiteX870" fmla="*/ 4889647 w 7467600"/>
              <a:gd name="connsiteY870" fmla="*/ 957147 h 6858000"/>
              <a:gd name="connsiteX871" fmla="*/ 5422504 w 7467600"/>
              <a:gd name="connsiteY871" fmla="*/ 805191 h 6858000"/>
              <a:gd name="connsiteX872" fmla="*/ 6087656 w 7467600"/>
              <a:gd name="connsiteY872" fmla="*/ 826703 h 6858000"/>
              <a:gd name="connsiteX873" fmla="*/ 6058717 w 7467600"/>
              <a:gd name="connsiteY873" fmla="*/ 865992 h 6858000"/>
              <a:gd name="connsiteX874" fmla="*/ 4974153 w 7467600"/>
              <a:gd name="connsiteY874" fmla="*/ 1045456 h 6858000"/>
              <a:gd name="connsiteX875" fmla="*/ 5627835 w 7467600"/>
              <a:gd name="connsiteY875" fmla="*/ 1472077 h 6858000"/>
              <a:gd name="connsiteX876" fmla="*/ 5629817 w 7467600"/>
              <a:gd name="connsiteY876" fmla="*/ 1471412 h 6858000"/>
              <a:gd name="connsiteX877" fmla="*/ 5634124 w 7467600"/>
              <a:gd name="connsiteY877" fmla="*/ 1470572 h 6858000"/>
              <a:gd name="connsiteX878" fmla="*/ 5755832 w 7467600"/>
              <a:gd name="connsiteY878" fmla="*/ 1383886 h 6858000"/>
              <a:gd name="connsiteX879" fmla="*/ 6014186 w 7467600"/>
              <a:gd name="connsiteY879" fmla="*/ 1279799 h 6858000"/>
              <a:gd name="connsiteX880" fmla="*/ 6901619 w 7467600"/>
              <a:gd name="connsiteY880" fmla="*/ 1047874 h 6858000"/>
              <a:gd name="connsiteX881" fmla="*/ 6931566 w 7467600"/>
              <a:gd name="connsiteY881" fmla="*/ 1062034 h 6858000"/>
              <a:gd name="connsiteX882" fmla="*/ 5790982 w 7467600"/>
              <a:gd name="connsiteY882" fmla="*/ 1561380 h 6858000"/>
              <a:gd name="connsiteX883" fmla="*/ 6188971 w 7467600"/>
              <a:gd name="connsiteY883" fmla="*/ 1755168 h 6858000"/>
              <a:gd name="connsiteX884" fmla="*/ 6202446 w 7467600"/>
              <a:gd name="connsiteY884" fmla="*/ 1752268 h 6858000"/>
              <a:gd name="connsiteX885" fmla="*/ 7179560 w 7467600"/>
              <a:gd name="connsiteY885" fmla="*/ 1467551 h 6858000"/>
              <a:gd name="connsiteX886" fmla="*/ 7158730 w 7467600"/>
              <a:gd name="connsiteY886" fmla="*/ 1507835 h 6858000"/>
              <a:gd name="connsiteX887" fmla="*/ 6326959 w 7467600"/>
              <a:gd name="connsiteY887" fmla="*/ 1817686 h 6858000"/>
              <a:gd name="connsiteX888" fmla="*/ 6537433 w 7467600"/>
              <a:gd name="connsiteY888" fmla="*/ 1907790 h 6858000"/>
              <a:gd name="connsiteX889" fmla="*/ 6550221 w 7467600"/>
              <a:gd name="connsiteY889" fmla="*/ 1910729 h 6858000"/>
              <a:gd name="connsiteX890" fmla="*/ 6964438 w 7467600"/>
              <a:gd name="connsiteY890" fmla="*/ 2209505 h 6858000"/>
              <a:gd name="connsiteX891" fmla="*/ 7367862 w 7467600"/>
              <a:gd name="connsiteY891" fmla="*/ 2806833 h 6858000"/>
              <a:gd name="connsiteX892" fmla="*/ 7364329 w 7467600"/>
              <a:gd name="connsiteY892" fmla="*/ 2826907 h 6858000"/>
              <a:gd name="connsiteX893" fmla="*/ 7290545 w 7467600"/>
              <a:gd name="connsiteY893" fmla="*/ 2850663 h 6858000"/>
              <a:gd name="connsiteX894" fmla="*/ 6472036 w 7467600"/>
              <a:gd name="connsiteY894" fmla="*/ 1959003 h 6858000"/>
              <a:gd name="connsiteX895" fmla="*/ 5792897 w 7467600"/>
              <a:gd name="connsiteY895" fmla="*/ 1647747 h 6858000"/>
              <a:gd name="connsiteX896" fmla="*/ 5842751 w 7467600"/>
              <a:gd name="connsiteY896" fmla="*/ 1816112 h 6858000"/>
              <a:gd name="connsiteX897" fmla="*/ 5847424 w 7467600"/>
              <a:gd name="connsiteY897" fmla="*/ 1815776 h 6858000"/>
              <a:gd name="connsiteX898" fmla="*/ 6399821 w 7467600"/>
              <a:gd name="connsiteY898" fmla="*/ 2344799 h 6858000"/>
              <a:gd name="connsiteX899" fmla="*/ 6323232 w 7467600"/>
              <a:gd name="connsiteY899" fmla="*/ 2389634 h 6858000"/>
              <a:gd name="connsiteX900" fmla="*/ 5942958 w 7467600"/>
              <a:gd name="connsiteY900" fmla="*/ 2077708 h 6858000"/>
              <a:gd name="connsiteX901" fmla="*/ 5921559 w 7467600"/>
              <a:gd name="connsiteY901" fmla="*/ 2378596 h 6858000"/>
              <a:gd name="connsiteX902" fmla="*/ 5817651 w 7467600"/>
              <a:gd name="connsiteY902" fmla="*/ 3023919 h 6858000"/>
              <a:gd name="connsiteX903" fmla="*/ 5729634 w 7467600"/>
              <a:gd name="connsiteY903" fmla="*/ 3051849 h 6858000"/>
              <a:gd name="connsiteX904" fmla="*/ 5611018 w 7467600"/>
              <a:gd name="connsiteY904" fmla="*/ 2316769 h 6858000"/>
              <a:gd name="connsiteX905" fmla="*/ 5687608 w 7467600"/>
              <a:gd name="connsiteY905" fmla="*/ 2039972 h 6858000"/>
              <a:gd name="connsiteX906" fmla="*/ 5657554 w 7467600"/>
              <a:gd name="connsiteY906" fmla="*/ 1576445 h 6858000"/>
              <a:gd name="connsiteX907" fmla="*/ 5150475 w 7467600"/>
              <a:gd name="connsiteY907" fmla="*/ 1274012 h 6858000"/>
              <a:gd name="connsiteX908" fmla="*/ 5349142 w 7467600"/>
              <a:gd name="connsiteY908" fmla="*/ 2204405 h 6858000"/>
              <a:gd name="connsiteX909" fmla="*/ 5262214 w 7467600"/>
              <a:gd name="connsiteY909" fmla="*/ 2233836 h 6858000"/>
              <a:gd name="connsiteX910" fmla="*/ 4981539 w 7467600"/>
              <a:gd name="connsiteY910" fmla="*/ 1542201 h 6858000"/>
              <a:gd name="connsiteX911" fmla="*/ 4958461 w 7467600"/>
              <a:gd name="connsiteY911" fmla="*/ 1136957 h 6858000"/>
              <a:gd name="connsiteX912" fmla="*/ 4655015 w 7467600"/>
              <a:gd name="connsiteY912" fmla="*/ 891426 h 6858000"/>
              <a:gd name="connsiteX913" fmla="*/ 4348002 w 7467600"/>
              <a:gd name="connsiteY913" fmla="*/ 2205895 h 6858000"/>
              <a:gd name="connsiteX914" fmla="*/ 4262250 w 7467600"/>
              <a:gd name="connsiteY914" fmla="*/ 2219972 h 6858000"/>
              <a:gd name="connsiteX915" fmla="*/ 4550611 w 7467600"/>
              <a:gd name="connsiteY915" fmla="*/ 817540 h 6858000"/>
              <a:gd name="connsiteX916" fmla="*/ 4564418 w 7467600"/>
              <a:gd name="connsiteY916" fmla="*/ 808293 h 6858000"/>
              <a:gd name="connsiteX917" fmla="*/ 4266388 w 7467600"/>
              <a:gd name="connsiteY917" fmla="*/ 500083 h 6858000"/>
              <a:gd name="connsiteX918" fmla="*/ 4032842 w 7467600"/>
              <a:gd name="connsiteY918" fmla="*/ 211809 h 6858000"/>
              <a:gd name="connsiteX919" fmla="*/ 3882765 w 7467600"/>
              <a:gd name="connsiteY919" fmla="*/ 0 h 6858000"/>
              <a:gd name="connsiteX920" fmla="*/ 3721337 w 7467600"/>
              <a:gd name="connsiteY920" fmla="*/ 0 h 6858000"/>
              <a:gd name="connsiteX921" fmla="*/ 3797544 w 7467600"/>
              <a:gd name="connsiteY921" fmla="*/ 0 h 6858000"/>
              <a:gd name="connsiteX922" fmla="*/ 3775734 w 7467600"/>
              <a:gd name="connsiteY922" fmla="*/ 95131 h 6858000"/>
              <a:gd name="connsiteX923" fmla="*/ 3724807 w 7467600"/>
              <a:gd name="connsiteY923" fmla="*/ 272257 h 6858000"/>
              <a:gd name="connsiteX924" fmla="*/ 3726844 w 7467600"/>
              <a:gd name="connsiteY924" fmla="*/ 282988 h 6858000"/>
              <a:gd name="connsiteX925" fmla="*/ 3742664 w 7467600"/>
              <a:gd name="connsiteY925" fmla="*/ 279918 h 6858000"/>
              <a:gd name="connsiteX926" fmla="*/ 4103910 w 7467600"/>
              <a:gd name="connsiteY926" fmla="*/ 1161917 h 6858000"/>
              <a:gd name="connsiteX927" fmla="*/ 4020269 w 7467600"/>
              <a:gd name="connsiteY927" fmla="*/ 1200406 h 6858000"/>
              <a:gd name="connsiteX928" fmla="*/ 3674882 w 7467600"/>
              <a:gd name="connsiteY928" fmla="*/ 488524 h 6858000"/>
              <a:gd name="connsiteX929" fmla="*/ 3132682 w 7467600"/>
              <a:gd name="connsiteY929" fmla="*/ 1072284 h 6858000"/>
              <a:gd name="connsiteX930" fmla="*/ 2716346 w 7467600"/>
              <a:gd name="connsiteY930" fmla="*/ 1276376 h 6858000"/>
              <a:gd name="connsiteX931" fmla="*/ 2716772 w 7467600"/>
              <a:gd name="connsiteY931" fmla="*/ 1255462 h 6858000"/>
              <a:gd name="connsiteX932" fmla="*/ 3471096 w 7467600"/>
              <a:gd name="connsiteY932" fmla="*/ 437072 h 6858000"/>
              <a:gd name="connsiteX933" fmla="*/ 3639057 w 7467600"/>
              <a:gd name="connsiteY933" fmla="*/ 286334 h 6858000"/>
              <a:gd name="connsiteX934" fmla="*/ 3640309 w 7467600"/>
              <a:gd name="connsiteY934" fmla="*/ 284664 h 6858000"/>
              <a:gd name="connsiteX935" fmla="*/ 3646022 w 7467600"/>
              <a:gd name="connsiteY935" fmla="*/ 276711 h 6858000"/>
              <a:gd name="connsiteX936" fmla="*/ 3707943 w 7467600"/>
              <a:gd name="connsiteY936" fmla="*/ 65958 h 6858000"/>
              <a:gd name="connsiteX937" fmla="*/ 3721337 w 7467600"/>
              <a:gd name="connsiteY937" fmla="*/ 0 h 6858000"/>
              <a:gd name="connsiteX938" fmla="*/ 2867960 w 7467600"/>
              <a:gd name="connsiteY938" fmla="*/ 0 h 6858000"/>
              <a:gd name="connsiteX939" fmla="*/ 2926351 w 7467600"/>
              <a:gd name="connsiteY939" fmla="*/ 0 h 6858000"/>
              <a:gd name="connsiteX940" fmla="*/ 2902823 w 7467600"/>
              <a:gd name="connsiteY940" fmla="*/ 262929 h 6858000"/>
              <a:gd name="connsiteX941" fmla="*/ 2940663 w 7467600"/>
              <a:gd name="connsiteY941" fmla="*/ 140884 h 6858000"/>
              <a:gd name="connsiteX942" fmla="*/ 2947039 w 7467600"/>
              <a:gd name="connsiteY942" fmla="*/ 122524 h 6858000"/>
              <a:gd name="connsiteX943" fmla="*/ 2984316 w 7467600"/>
              <a:gd name="connsiteY943" fmla="*/ 0 h 6858000"/>
              <a:gd name="connsiteX944" fmla="*/ 3016114 w 7467600"/>
              <a:gd name="connsiteY944" fmla="*/ 0 h 6858000"/>
              <a:gd name="connsiteX945" fmla="*/ 2979949 w 7467600"/>
              <a:gd name="connsiteY945" fmla="*/ 119274 h 6858000"/>
              <a:gd name="connsiteX946" fmla="*/ 3023879 w 7467600"/>
              <a:gd name="connsiteY946" fmla="*/ 0 h 6858000"/>
              <a:gd name="connsiteX947" fmla="*/ 3105400 w 7467600"/>
              <a:gd name="connsiteY947" fmla="*/ 0 h 6858000"/>
              <a:gd name="connsiteX948" fmla="*/ 3094669 w 7467600"/>
              <a:gd name="connsiteY948" fmla="*/ 30308 h 6858000"/>
              <a:gd name="connsiteX949" fmla="*/ 2901945 w 7467600"/>
              <a:gd name="connsiteY949" fmla="*/ 466538 h 6858000"/>
              <a:gd name="connsiteX950" fmla="*/ 2815209 w 7467600"/>
              <a:gd name="connsiteY950" fmla="*/ 497361 h 6858000"/>
              <a:gd name="connsiteX951" fmla="*/ 2844845 w 7467600"/>
              <a:gd name="connsiteY951" fmla="*/ 127638 h 6858000"/>
              <a:gd name="connsiteX952" fmla="*/ 2867960 w 7467600"/>
              <a:gd name="connsiteY952" fmla="*/ 0 h 6858000"/>
              <a:gd name="connsiteX953" fmla="*/ 1057230 w 7467600"/>
              <a:gd name="connsiteY953" fmla="*/ 0 h 6858000"/>
              <a:gd name="connsiteX954" fmla="*/ 1111003 w 7467600"/>
              <a:gd name="connsiteY954" fmla="*/ 0 h 6858000"/>
              <a:gd name="connsiteX955" fmla="*/ 1125553 w 7467600"/>
              <a:gd name="connsiteY955" fmla="*/ 52588 h 6858000"/>
              <a:gd name="connsiteX956" fmla="*/ 1304276 w 7467600"/>
              <a:gd name="connsiteY956" fmla="*/ 476275 h 6858000"/>
              <a:gd name="connsiteX957" fmla="*/ 1492066 w 7467600"/>
              <a:gd name="connsiteY957" fmla="*/ 886333 h 6858000"/>
              <a:gd name="connsiteX958" fmla="*/ 1423698 w 7467600"/>
              <a:gd name="connsiteY958" fmla="*/ 710817 h 6858000"/>
              <a:gd name="connsiteX959" fmla="*/ 1357609 w 7467600"/>
              <a:gd name="connsiteY959" fmla="*/ 532892 h 6858000"/>
              <a:gd name="connsiteX960" fmla="*/ 1309550 w 7467600"/>
              <a:gd name="connsiteY960" fmla="*/ 374031 h 6858000"/>
              <a:gd name="connsiteX961" fmla="*/ 1193673 w 7467600"/>
              <a:gd name="connsiteY961" fmla="*/ 49533 h 6858000"/>
              <a:gd name="connsiteX962" fmla="*/ 1164391 w 7467600"/>
              <a:gd name="connsiteY962" fmla="*/ 0 h 6858000"/>
              <a:gd name="connsiteX963" fmla="*/ 1200666 w 7467600"/>
              <a:gd name="connsiteY963" fmla="*/ 0 h 6858000"/>
              <a:gd name="connsiteX964" fmla="*/ 1223408 w 7467600"/>
              <a:gd name="connsiteY964" fmla="*/ 38996 h 6858000"/>
              <a:gd name="connsiteX965" fmla="*/ 1339635 w 7467600"/>
              <a:gd name="connsiteY965" fmla="*/ 365517 h 6858000"/>
              <a:gd name="connsiteX966" fmla="*/ 1387469 w 7467600"/>
              <a:gd name="connsiteY966" fmla="*/ 523079 h 6858000"/>
              <a:gd name="connsiteX967" fmla="*/ 1452685 w 7467600"/>
              <a:gd name="connsiteY967" fmla="*/ 699806 h 6858000"/>
              <a:gd name="connsiteX968" fmla="*/ 1492092 w 7467600"/>
              <a:gd name="connsiteY968" fmla="*/ 800424 h 6858000"/>
              <a:gd name="connsiteX969" fmla="*/ 1455302 w 7467600"/>
              <a:gd name="connsiteY969" fmla="*/ 632913 h 6858000"/>
              <a:gd name="connsiteX970" fmla="*/ 1222336 w 7467600"/>
              <a:gd name="connsiteY970" fmla="*/ 9480 h 6858000"/>
              <a:gd name="connsiteX971" fmla="*/ 1214634 w 7467600"/>
              <a:gd name="connsiteY971" fmla="*/ 0 h 6858000"/>
              <a:gd name="connsiteX972" fmla="*/ 1289827 w 7467600"/>
              <a:gd name="connsiteY972" fmla="*/ 0 h 6858000"/>
              <a:gd name="connsiteX973" fmla="*/ 1321076 w 7467600"/>
              <a:gd name="connsiteY973" fmla="*/ 59722 h 6858000"/>
              <a:gd name="connsiteX974" fmla="*/ 1512579 w 7467600"/>
              <a:gd name="connsiteY974" fmla="*/ 626441 h 6858000"/>
              <a:gd name="connsiteX975" fmla="*/ 1506076 w 7467600"/>
              <a:gd name="connsiteY975" fmla="*/ 1089289 h 6858000"/>
              <a:gd name="connsiteX976" fmla="*/ 1486346 w 7467600"/>
              <a:gd name="connsiteY976" fmla="*/ 1079919 h 6858000"/>
              <a:gd name="connsiteX977" fmla="*/ 1070511 w 7467600"/>
              <a:gd name="connsiteY977" fmla="*/ 48609 h 6858000"/>
              <a:gd name="connsiteX978" fmla="*/ 1057230 w 7467600"/>
              <a:gd name="connsiteY978" fmla="*/ 0 h 6858000"/>
              <a:gd name="connsiteX979" fmla="*/ 43151 w 7467600"/>
              <a:gd name="connsiteY979" fmla="*/ 0 h 6858000"/>
              <a:gd name="connsiteX980" fmla="*/ 95283 w 7467600"/>
              <a:gd name="connsiteY980" fmla="*/ 0 h 6858000"/>
              <a:gd name="connsiteX981" fmla="*/ 300708 w 7467600"/>
              <a:gd name="connsiteY981" fmla="*/ 154571 h 6858000"/>
              <a:gd name="connsiteX982" fmla="*/ 530414 w 7467600"/>
              <a:gd name="connsiteY982" fmla="*/ 354673 h 6858000"/>
              <a:gd name="connsiteX983" fmla="*/ 333785 w 7467600"/>
              <a:gd name="connsiteY983" fmla="*/ 161564 h 6858000"/>
              <a:gd name="connsiteX984" fmla="*/ 147005 w 7467600"/>
              <a:gd name="connsiteY984" fmla="*/ 0 h 6858000"/>
              <a:gd name="connsiteX985" fmla="*/ 272509 w 7467600"/>
              <a:gd name="connsiteY985" fmla="*/ 0 h 6858000"/>
              <a:gd name="connsiteX986" fmla="*/ 326276 w 7467600"/>
              <a:gd name="connsiteY986" fmla="*/ 45847 h 6858000"/>
              <a:gd name="connsiteX987" fmla="*/ 823759 w 7467600"/>
              <a:gd name="connsiteY987" fmla="*/ 574145 h 6858000"/>
              <a:gd name="connsiteX988" fmla="*/ 811254 w 7467600"/>
              <a:gd name="connsiteY988" fmla="*/ 665546 h 6858000"/>
              <a:gd name="connsiteX989" fmla="*/ 154042 w 7467600"/>
              <a:gd name="connsiteY989" fmla="*/ 261522 h 6858000"/>
              <a:gd name="connsiteX990" fmla="*/ 13550 w 7467600"/>
              <a:gd name="connsiteY990" fmla="*/ 158423 h 6858000"/>
              <a:gd name="connsiteX991" fmla="*/ 0 w 7467600"/>
              <a:gd name="connsiteY991" fmla="*/ 146618 h 6858000"/>
              <a:gd name="connsiteX992" fmla="*/ 0 w 7467600"/>
              <a:gd name="connsiteY992" fmla="*/ 59161 h 6858000"/>
              <a:gd name="connsiteX993" fmla="*/ 45427 w 7467600"/>
              <a:gd name="connsiteY993" fmla="*/ 101078 h 6858000"/>
              <a:gd name="connsiteX994" fmla="*/ 630103 w 7467600"/>
              <a:gd name="connsiteY994" fmla="*/ 485885 h 6858000"/>
              <a:gd name="connsiteX995" fmla="*/ 532040 w 7467600"/>
              <a:gd name="connsiteY995" fmla="*/ 399359 h 6858000"/>
              <a:gd name="connsiteX996" fmla="*/ 517618 w 7467600"/>
              <a:gd name="connsiteY996" fmla="*/ 385726 h 6858000"/>
              <a:gd name="connsiteX997" fmla="*/ 285074 w 7467600"/>
              <a:gd name="connsiteY997" fmla="*/ 182755 h 6858000"/>
              <a:gd name="connsiteX998" fmla="*/ 43151 w 7467600"/>
              <a:gd name="connsiteY99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97634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1903353 w 7467600"/>
              <a:gd name="connsiteY142" fmla="*/ 5044827 h 6858000"/>
              <a:gd name="connsiteX143" fmla="*/ 1936931 w 7467600"/>
              <a:gd name="connsiteY143" fmla="*/ 5093954 h 6858000"/>
              <a:gd name="connsiteX144" fmla="*/ 2195868 w 7467600"/>
              <a:gd name="connsiteY144" fmla="*/ 5396574 h 6858000"/>
              <a:gd name="connsiteX145" fmla="*/ 2088852 w 7467600"/>
              <a:gd name="connsiteY145" fmla="*/ 5166123 h 6858000"/>
              <a:gd name="connsiteX146" fmla="*/ 1958241 w 7467600"/>
              <a:gd name="connsiteY146" fmla="*/ 5067955 h 6858000"/>
              <a:gd name="connsiteX147" fmla="*/ 1903353 w 7467600"/>
              <a:gd name="connsiteY147" fmla="*/ 5044827 h 6858000"/>
              <a:gd name="connsiteX148" fmla="*/ 1979378 w 7467600"/>
              <a:gd name="connsiteY148" fmla="*/ 4769504 h 6858000"/>
              <a:gd name="connsiteX149" fmla="*/ 2882120 w 7467600"/>
              <a:gd name="connsiteY149" fmla="*/ 5064547 h 6858000"/>
              <a:gd name="connsiteX150" fmla="*/ 2793103 w 7467600"/>
              <a:gd name="connsiteY150" fmla="*/ 5039699 h 6858000"/>
              <a:gd name="connsiteX151" fmla="*/ 2770041 w 7467600"/>
              <a:gd name="connsiteY151" fmla="*/ 5033634 h 6858000"/>
              <a:gd name="connsiteX152" fmla="*/ 1979378 w 7467600"/>
              <a:gd name="connsiteY152" fmla="*/ 4769504 h 6858000"/>
              <a:gd name="connsiteX153" fmla="*/ 1927410 w 7467600"/>
              <a:gd name="connsiteY153" fmla="*/ 4716164 h 6858000"/>
              <a:gd name="connsiteX154" fmla="*/ 1959587 w 7467600"/>
              <a:gd name="connsiteY154" fmla="*/ 4728849 h 6858000"/>
              <a:gd name="connsiteX155" fmla="*/ 2777707 w 7467600"/>
              <a:gd name="connsiteY155" fmla="*/ 5003991 h 6858000"/>
              <a:gd name="connsiteX156" fmla="*/ 2800768 w 7467600"/>
              <a:gd name="connsiteY156" fmla="*/ 5010056 h 6858000"/>
              <a:gd name="connsiteX157" fmla="*/ 2879408 w 7467600"/>
              <a:gd name="connsiteY157" fmla="*/ 5031590 h 6858000"/>
              <a:gd name="connsiteX158" fmla="*/ 2862295 w 7467600"/>
              <a:gd name="connsiteY158" fmla="*/ 5022958 h 6858000"/>
              <a:gd name="connsiteX159" fmla="*/ 2813343 w 7467600"/>
              <a:gd name="connsiteY159" fmla="*/ 4998369 h 6858000"/>
              <a:gd name="connsiteX160" fmla="*/ 2646245 w 7467600"/>
              <a:gd name="connsiteY160" fmla="*/ 4930999 h 6858000"/>
              <a:gd name="connsiteX161" fmla="*/ 1999243 w 7467600"/>
              <a:gd name="connsiteY161" fmla="*/ 4730524 h 6858000"/>
              <a:gd name="connsiteX162" fmla="*/ 1979527 w 7467600"/>
              <a:gd name="connsiteY162" fmla="*/ 4726651 h 6858000"/>
              <a:gd name="connsiteX163" fmla="*/ 1927410 w 7467600"/>
              <a:gd name="connsiteY163" fmla="*/ 4716164 h 6858000"/>
              <a:gd name="connsiteX164" fmla="*/ 1997014 w 7467600"/>
              <a:gd name="connsiteY164" fmla="*/ 4698007 h 6858000"/>
              <a:gd name="connsiteX165" fmla="*/ 2005458 w 7467600"/>
              <a:gd name="connsiteY165" fmla="*/ 4699540 h 6858000"/>
              <a:gd name="connsiteX166" fmla="*/ 2657186 w 7467600"/>
              <a:gd name="connsiteY166" fmla="*/ 4901687 h 6858000"/>
              <a:gd name="connsiteX167" fmla="*/ 2826662 w 7467600"/>
              <a:gd name="connsiteY167" fmla="*/ 4970362 h 6858000"/>
              <a:gd name="connsiteX168" fmla="*/ 2876100 w 7467600"/>
              <a:gd name="connsiteY168" fmla="*/ 4995397 h 6858000"/>
              <a:gd name="connsiteX169" fmla="*/ 3042600 w 7467600"/>
              <a:gd name="connsiteY169" fmla="*/ 5059532 h 6858000"/>
              <a:gd name="connsiteX170" fmla="*/ 1997014 w 7467600"/>
              <a:gd name="connsiteY170" fmla="*/ 4698007 h 6858000"/>
              <a:gd name="connsiteX171" fmla="*/ 2305292 w 7467600"/>
              <a:gd name="connsiteY171" fmla="*/ 4219492 h 6858000"/>
              <a:gd name="connsiteX172" fmla="*/ 3360922 w 7467600"/>
              <a:gd name="connsiteY172" fmla="*/ 4529373 h 6858000"/>
              <a:gd name="connsiteX173" fmla="*/ 3492420 w 7467600"/>
              <a:gd name="connsiteY173" fmla="*/ 4510145 h 6858000"/>
              <a:gd name="connsiteX174" fmla="*/ 3364086 w 7467600"/>
              <a:gd name="connsiteY174" fmla="*/ 4480340 h 6858000"/>
              <a:gd name="connsiteX175" fmla="*/ 3225818 w 7467600"/>
              <a:gd name="connsiteY175" fmla="*/ 4411822 h 6858000"/>
              <a:gd name="connsiteX176" fmla="*/ 3129696 w 7467600"/>
              <a:gd name="connsiteY176" fmla="*/ 4360704 h 6858000"/>
              <a:gd name="connsiteX177" fmla="*/ 2814545 w 7467600"/>
              <a:gd name="connsiteY177" fmla="*/ 4282955 h 6858000"/>
              <a:gd name="connsiteX178" fmla="*/ 2305292 w 7467600"/>
              <a:gd name="connsiteY178" fmla="*/ 4219492 h 6858000"/>
              <a:gd name="connsiteX179" fmla="*/ 2626982 w 7467600"/>
              <a:gd name="connsiteY179" fmla="*/ 4206450 h 6858000"/>
              <a:gd name="connsiteX180" fmla="*/ 2490617 w 7467600"/>
              <a:gd name="connsiteY180" fmla="*/ 4206951 h 6858000"/>
              <a:gd name="connsiteX181" fmla="*/ 2819869 w 7467600"/>
              <a:gd name="connsiteY181" fmla="*/ 4252936 h 6858000"/>
              <a:gd name="connsiteX182" fmla="*/ 3143018 w 7467600"/>
              <a:gd name="connsiteY182" fmla="*/ 4332698 h 6858000"/>
              <a:gd name="connsiteX183" fmla="*/ 3241520 w 7467600"/>
              <a:gd name="connsiteY183" fmla="*/ 4385112 h 6858000"/>
              <a:gd name="connsiteX184" fmla="*/ 3374575 w 7467600"/>
              <a:gd name="connsiteY184" fmla="*/ 4451517 h 6858000"/>
              <a:gd name="connsiteX185" fmla="*/ 3505221 w 7467600"/>
              <a:gd name="connsiteY185" fmla="*/ 4480757 h 6858000"/>
              <a:gd name="connsiteX186" fmla="*/ 2626982 w 7467600"/>
              <a:gd name="connsiteY186" fmla="*/ 4206450 h 6858000"/>
              <a:gd name="connsiteX187" fmla="*/ 1310106 w 7467600"/>
              <a:gd name="connsiteY187" fmla="*/ 3943217 h 6858000"/>
              <a:gd name="connsiteX188" fmla="*/ 854994 w 7467600"/>
              <a:gd name="connsiteY188" fmla="*/ 4399136 h 6858000"/>
              <a:gd name="connsiteX189" fmla="*/ 742462 w 7467600"/>
              <a:gd name="connsiteY189" fmla="*/ 4594648 h 6858000"/>
              <a:gd name="connsiteX190" fmla="*/ 820602 w 7467600"/>
              <a:gd name="connsiteY190" fmla="*/ 4485915 h 6858000"/>
              <a:gd name="connsiteX191" fmla="*/ 878295 w 7467600"/>
              <a:gd name="connsiteY191" fmla="*/ 4403594 h 6858000"/>
              <a:gd name="connsiteX192" fmla="*/ 1240607 w 7467600"/>
              <a:gd name="connsiteY192" fmla="*/ 4010401 h 6858000"/>
              <a:gd name="connsiteX193" fmla="*/ 1310106 w 7467600"/>
              <a:gd name="connsiteY193" fmla="*/ 3943217 h 6858000"/>
              <a:gd name="connsiteX194" fmla="*/ 1423113 w 7467600"/>
              <a:gd name="connsiteY194" fmla="*/ 3874565 h 6858000"/>
              <a:gd name="connsiteX195" fmla="*/ 1260565 w 7467600"/>
              <a:gd name="connsiteY195" fmla="*/ 4031982 h 6858000"/>
              <a:gd name="connsiteX196" fmla="*/ 901900 w 7467600"/>
              <a:gd name="connsiteY196" fmla="*/ 4421236 h 6858000"/>
              <a:gd name="connsiteX197" fmla="*/ 845044 w 7467600"/>
              <a:gd name="connsiteY197" fmla="*/ 4502436 h 6858000"/>
              <a:gd name="connsiteX198" fmla="*/ 685926 w 7467600"/>
              <a:gd name="connsiteY198" fmla="*/ 4703069 h 6858000"/>
              <a:gd name="connsiteX199" fmla="*/ 684248 w 7467600"/>
              <a:gd name="connsiteY199" fmla="*/ 4706721 h 6858000"/>
              <a:gd name="connsiteX200" fmla="*/ 1423113 w 7467600"/>
              <a:gd name="connsiteY200" fmla="*/ 3874565 h 6858000"/>
              <a:gd name="connsiteX201" fmla="*/ 3316479 w 7467600"/>
              <a:gd name="connsiteY201" fmla="*/ 3872136 h 6858000"/>
              <a:gd name="connsiteX202" fmla="*/ 3546806 w 7467600"/>
              <a:gd name="connsiteY202" fmla="*/ 4356139 h 6858000"/>
              <a:gd name="connsiteX203" fmla="*/ 3364433 w 7467600"/>
              <a:gd name="connsiteY203" fmla="*/ 3953121 h 6858000"/>
              <a:gd name="connsiteX204" fmla="*/ 3316479 w 7467600"/>
              <a:gd name="connsiteY204" fmla="*/ 3872136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55073 w 7467600"/>
              <a:gd name="connsiteY236" fmla="*/ 3650884 h 6858000"/>
              <a:gd name="connsiteX237" fmla="*/ 3670252 w 7467600"/>
              <a:gd name="connsiteY237" fmla="*/ 3622798 h 6858000"/>
              <a:gd name="connsiteX238" fmla="*/ 3817258 w 7467600"/>
              <a:gd name="connsiteY238" fmla="*/ 3723577 h 6858000"/>
              <a:gd name="connsiteX239" fmla="*/ 4000461 w 7467600"/>
              <a:gd name="connsiteY239" fmla="*/ 3855966 h 6858000"/>
              <a:gd name="connsiteX240" fmla="*/ 4088180 w 7467600"/>
              <a:gd name="connsiteY240" fmla="*/ 3929774 h 6858000"/>
              <a:gd name="connsiteX241" fmla="*/ 4184555 w 7467600"/>
              <a:gd name="connsiteY241" fmla="*/ 4010683 h 6858000"/>
              <a:gd name="connsiteX242" fmla="*/ 4399563 w 7467600"/>
              <a:gd name="connsiteY242" fmla="*/ 4158106 h 6858000"/>
              <a:gd name="connsiteX243" fmla="*/ 4684469 w 7467600"/>
              <a:gd name="connsiteY243" fmla="*/ 4364680 h 6858000"/>
              <a:gd name="connsiteX244" fmla="*/ 4690271 w 7467600"/>
              <a:gd name="connsiteY244" fmla="*/ 4370034 h 6858000"/>
              <a:gd name="connsiteX245" fmla="*/ 4136093 w 7467600"/>
              <a:gd name="connsiteY245" fmla="*/ 3858466 h 6858000"/>
              <a:gd name="connsiteX246" fmla="*/ 3670252 w 7467600"/>
              <a:gd name="connsiteY246" fmla="*/ 3622798 h 6858000"/>
              <a:gd name="connsiteX247" fmla="*/ 4440129 w 7467600"/>
              <a:gd name="connsiteY247" fmla="*/ 3448571 h 6858000"/>
              <a:gd name="connsiteX248" fmla="*/ 4856525 w 7467600"/>
              <a:gd name="connsiteY248" fmla="*/ 3915351 h 6858000"/>
              <a:gd name="connsiteX249" fmla="*/ 5059055 w 7467600"/>
              <a:gd name="connsiteY249" fmla="*/ 4108918 h 6858000"/>
              <a:gd name="connsiteX250" fmla="*/ 5290070 w 7467600"/>
              <a:gd name="connsiteY250" fmla="*/ 4263619 h 6858000"/>
              <a:gd name="connsiteX251" fmla="*/ 4834991 w 7467600"/>
              <a:gd name="connsiteY251" fmla="*/ 3830985 h 6858000"/>
              <a:gd name="connsiteX252" fmla="*/ 4440129 w 7467600"/>
              <a:gd name="connsiteY252" fmla="*/ 3448571 h 6858000"/>
              <a:gd name="connsiteX253" fmla="*/ 4441737 w 7467600"/>
              <a:gd name="connsiteY253" fmla="*/ 3399734 h 6858000"/>
              <a:gd name="connsiteX254" fmla="*/ 4431236 w 7467600"/>
              <a:gd name="connsiteY254" fmla="*/ 3400954 h 6858000"/>
              <a:gd name="connsiteX255" fmla="*/ 4557150 w 7467600"/>
              <a:gd name="connsiteY255" fmla="*/ 3510023 h 6858000"/>
              <a:gd name="connsiteX256" fmla="*/ 4856936 w 7467600"/>
              <a:gd name="connsiteY256" fmla="*/ 3809146 h 6858000"/>
              <a:gd name="connsiteX257" fmla="*/ 5111996 w 7467600"/>
              <a:gd name="connsiteY257" fmla="*/ 4065759 h 6858000"/>
              <a:gd name="connsiteX258" fmla="*/ 5388878 w 7467600"/>
              <a:gd name="connsiteY258" fmla="*/ 4300185 h 6858000"/>
              <a:gd name="connsiteX259" fmla="*/ 5425556 w 7467600"/>
              <a:gd name="connsiteY259" fmla="*/ 4308967 h 6858000"/>
              <a:gd name="connsiteX260" fmla="*/ 4943646 w 7467600"/>
              <a:gd name="connsiteY260" fmla="*/ 3822916 h 6858000"/>
              <a:gd name="connsiteX261" fmla="*/ 4594837 w 7467600"/>
              <a:gd name="connsiteY261" fmla="*/ 3532274 h 6858000"/>
              <a:gd name="connsiteX262" fmla="*/ 4441737 w 7467600"/>
              <a:gd name="connsiteY262" fmla="*/ 3399734 h 6858000"/>
              <a:gd name="connsiteX263" fmla="*/ 5425834 w 7467600"/>
              <a:gd name="connsiteY263" fmla="*/ 3162785 h 6858000"/>
              <a:gd name="connsiteX264" fmla="*/ 5401644 w 7467600"/>
              <a:gd name="connsiteY264" fmla="*/ 3617847 h 6858000"/>
              <a:gd name="connsiteX265" fmla="*/ 5467256 w 7467600"/>
              <a:gd name="connsiteY265" fmla="*/ 4175494 h 6858000"/>
              <a:gd name="connsiteX266" fmla="*/ 5448069 w 7467600"/>
              <a:gd name="connsiteY266" fmla="*/ 3567554 h 6858000"/>
              <a:gd name="connsiteX267" fmla="*/ 5425834 w 7467600"/>
              <a:gd name="connsiteY267" fmla="*/ 3162785 h 6858000"/>
              <a:gd name="connsiteX268" fmla="*/ 1318687 w 7467600"/>
              <a:gd name="connsiteY268" fmla="*/ 3113840 h 6858000"/>
              <a:gd name="connsiteX269" fmla="*/ 1066793 w 7467600"/>
              <a:gd name="connsiteY269" fmla="*/ 3212171 h 6858000"/>
              <a:gd name="connsiteX270" fmla="*/ 993319 w 7467600"/>
              <a:gd name="connsiteY270" fmla="*/ 3247648 h 6858000"/>
              <a:gd name="connsiteX271" fmla="*/ 853081 w 7467600"/>
              <a:gd name="connsiteY271" fmla="*/ 3312410 h 6858000"/>
              <a:gd name="connsiteX272" fmla="*/ 805957 w 7467600"/>
              <a:gd name="connsiteY272" fmla="*/ 3330443 h 6858000"/>
              <a:gd name="connsiteX273" fmla="*/ 1318687 w 7467600"/>
              <a:gd name="connsiteY273" fmla="*/ 3113840 h 6858000"/>
              <a:gd name="connsiteX274" fmla="*/ 5453702 w 7467600"/>
              <a:gd name="connsiteY274" fmla="*/ 3090882 h 6858000"/>
              <a:gd name="connsiteX275" fmla="*/ 5480135 w 7467600"/>
              <a:gd name="connsiteY275" fmla="*/ 3565802 h 6858000"/>
              <a:gd name="connsiteX276" fmla="*/ 5499023 w 7467600"/>
              <a:gd name="connsiteY276" fmla="*/ 4166310 h 6858000"/>
              <a:gd name="connsiteX277" fmla="*/ 5547022 w 7467600"/>
              <a:gd name="connsiteY277" fmla="*/ 3607838 h 6858000"/>
              <a:gd name="connsiteX278" fmla="*/ 5515964 w 7467600"/>
              <a:gd name="connsiteY278" fmla="*/ 3378541 h 6858000"/>
              <a:gd name="connsiteX279" fmla="*/ 5453702 w 7467600"/>
              <a:gd name="connsiteY279" fmla="*/ 3090882 h 6858000"/>
              <a:gd name="connsiteX280" fmla="*/ 1238695 w 7467600"/>
              <a:gd name="connsiteY280" fmla="*/ 3076820 h 6858000"/>
              <a:gd name="connsiteX281" fmla="*/ 716371 w 7467600"/>
              <a:gd name="connsiteY281" fmla="*/ 3293249 h 6858000"/>
              <a:gd name="connsiteX282" fmla="*/ 579522 w 7467600"/>
              <a:gd name="connsiteY282" fmla="*/ 3371759 h 6858000"/>
              <a:gd name="connsiteX283" fmla="*/ 600288 w 7467600"/>
              <a:gd name="connsiteY283" fmla="*/ 3365555 h 6858000"/>
              <a:gd name="connsiteX284" fmla="*/ 840692 w 7467600"/>
              <a:gd name="connsiteY284" fmla="*/ 3284921 h 6858000"/>
              <a:gd name="connsiteX285" fmla="*/ 979248 w 7467600"/>
              <a:gd name="connsiteY285" fmla="*/ 3221003 h 6858000"/>
              <a:gd name="connsiteX286" fmla="*/ 1053282 w 7467600"/>
              <a:gd name="connsiteY286" fmla="*/ 3185247 h 6858000"/>
              <a:gd name="connsiteX287" fmla="*/ 1320603 w 7467600"/>
              <a:gd name="connsiteY287" fmla="*/ 3081281 h 6858000"/>
              <a:gd name="connsiteX288" fmla="*/ 1238695 w 7467600"/>
              <a:gd name="connsiteY288" fmla="*/ 3076820 h 6858000"/>
              <a:gd name="connsiteX289" fmla="*/ 5425627 w 7467600"/>
              <a:gd name="connsiteY289" fmla="*/ 2954192 h 6858000"/>
              <a:gd name="connsiteX290" fmla="*/ 5470770 w 7467600"/>
              <a:gd name="connsiteY290" fmla="*/ 3005435 h 6858000"/>
              <a:gd name="connsiteX291" fmla="*/ 5519779 w 7467600"/>
              <a:gd name="connsiteY291" fmla="*/ 4359223 h 6858000"/>
              <a:gd name="connsiteX292" fmla="*/ 5520293 w 7467600"/>
              <a:gd name="connsiteY292" fmla="*/ 4360602 h 6858000"/>
              <a:gd name="connsiteX293" fmla="*/ 5767221 w 7467600"/>
              <a:gd name="connsiteY293" fmla="*/ 4665564 h 6858000"/>
              <a:gd name="connsiteX294" fmla="*/ 6937169 w 7467600"/>
              <a:gd name="connsiteY294" fmla="*/ 4815941 h 6858000"/>
              <a:gd name="connsiteX295" fmla="*/ 6953922 w 7467600"/>
              <a:gd name="connsiteY295" fmla="*/ 4890068 h 6858000"/>
              <a:gd name="connsiteX296" fmla="*/ 6071359 w 7467600"/>
              <a:gd name="connsiteY296" fmla="*/ 4770770 h 6858000"/>
              <a:gd name="connsiteX297" fmla="*/ 6038839 w 7467600"/>
              <a:gd name="connsiteY297" fmla="*/ 4764474 h 6858000"/>
              <a:gd name="connsiteX298" fmla="*/ 6038706 w 7467600"/>
              <a:gd name="connsiteY298" fmla="*/ 4763847 h 6858000"/>
              <a:gd name="connsiteX299" fmla="*/ 6037784 w 7467600"/>
              <a:gd name="connsiteY299" fmla="*/ 4764270 h 6858000"/>
              <a:gd name="connsiteX300" fmla="*/ 6038839 w 7467600"/>
              <a:gd name="connsiteY300" fmla="*/ 4764474 h 6858000"/>
              <a:gd name="connsiteX301" fmla="*/ 6040338 w 7467600"/>
              <a:gd name="connsiteY301" fmla="*/ 4771418 h 6858000"/>
              <a:gd name="connsiteX302" fmla="*/ 6024488 w 7467600"/>
              <a:gd name="connsiteY302" fmla="*/ 4809903 h 6858000"/>
              <a:gd name="connsiteX303" fmla="*/ 5599771 w 7467600"/>
              <a:gd name="connsiteY303" fmla="*/ 5509652 h 6858000"/>
              <a:gd name="connsiteX304" fmla="*/ 5548843 w 7467600"/>
              <a:gd name="connsiteY304" fmla="*/ 5563845 h 6858000"/>
              <a:gd name="connsiteX305" fmla="*/ 5940952 w 7467600"/>
              <a:gd name="connsiteY305" fmla="*/ 6250028 h 6858000"/>
              <a:gd name="connsiteX306" fmla="*/ 6043441 w 7467600"/>
              <a:gd name="connsiteY306" fmla="*/ 6665847 h 6858000"/>
              <a:gd name="connsiteX307" fmla="*/ 6093432 w 7467600"/>
              <a:gd name="connsiteY307" fmla="*/ 6858000 h 6858000"/>
              <a:gd name="connsiteX308" fmla="*/ 6034344 w 7467600"/>
              <a:gd name="connsiteY308" fmla="*/ 6858000 h 6858000"/>
              <a:gd name="connsiteX309" fmla="*/ 6026679 w 7467600"/>
              <a:gd name="connsiteY309" fmla="*/ 6836959 h 6858000"/>
              <a:gd name="connsiteX310" fmla="*/ 5800441 w 7467600"/>
              <a:gd name="connsiteY310" fmla="*/ 6335286 h 6858000"/>
              <a:gd name="connsiteX311" fmla="*/ 5526562 w 7467600"/>
              <a:gd name="connsiteY311" fmla="*/ 5705388 h 6858000"/>
              <a:gd name="connsiteX312" fmla="*/ 5519640 w 7467600"/>
              <a:gd name="connsiteY312" fmla="*/ 5683774 h 6858000"/>
              <a:gd name="connsiteX313" fmla="*/ 5844559 w 7467600"/>
              <a:gd name="connsiteY313" fmla="*/ 6553349 h 6858000"/>
              <a:gd name="connsiteX314" fmla="*/ 5975994 w 7467600"/>
              <a:gd name="connsiteY314" fmla="*/ 6858000 h 6858000"/>
              <a:gd name="connsiteX315" fmla="*/ 5898547 w 7467600"/>
              <a:gd name="connsiteY315" fmla="*/ 6858000 h 6858000"/>
              <a:gd name="connsiteX316" fmla="*/ 5682041 w 7467600"/>
              <a:gd name="connsiteY316" fmla="*/ 6355860 h 6858000"/>
              <a:gd name="connsiteX317" fmla="*/ 5461758 w 7467600"/>
              <a:gd name="connsiteY317" fmla="*/ 5820220 h 6858000"/>
              <a:gd name="connsiteX318" fmla="*/ 5237282 w 7467600"/>
              <a:gd name="connsiteY318" fmla="*/ 6579086 h 6858000"/>
              <a:gd name="connsiteX319" fmla="*/ 5115009 w 7467600"/>
              <a:gd name="connsiteY319" fmla="*/ 6858000 h 6858000"/>
              <a:gd name="connsiteX320" fmla="*/ 5028074 w 7467600"/>
              <a:gd name="connsiteY320" fmla="*/ 6858000 h 6858000"/>
              <a:gd name="connsiteX321" fmla="*/ 5079508 w 7467600"/>
              <a:gd name="connsiteY321" fmla="*/ 6749074 h 6858000"/>
              <a:gd name="connsiteX322" fmla="*/ 5371846 w 7467600"/>
              <a:gd name="connsiteY322" fmla="*/ 5924413 h 6858000"/>
              <a:gd name="connsiteX323" fmla="*/ 5270512 w 7467600"/>
              <a:gd name="connsiteY323" fmla="*/ 6138975 h 6858000"/>
              <a:gd name="connsiteX324" fmla="*/ 5062409 w 7467600"/>
              <a:gd name="connsiteY324" fmla="*/ 6653544 h 6858000"/>
              <a:gd name="connsiteX325" fmla="*/ 5036628 w 7467600"/>
              <a:gd name="connsiteY325" fmla="*/ 6754247 h 6858000"/>
              <a:gd name="connsiteX326" fmla="*/ 5009112 w 7467600"/>
              <a:gd name="connsiteY326" fmla="*/ 6858000 h 6858000"/>
              <a:gd name="connsiteX327" fmla="*/ 4976679 w 7467600"/>
              <a:gd name="connsiteY327" fmla="*/ 6858000 h 6858000"/>
              <a:gd name="connsiteX328" fmla="*/ 5006537 w 7467600"/>
              <a:gd name="connsiteY328" fmla="*/ 6747068 h 6858000"/>
              <a:gd name="connsiteX329" fmla="*/ 5032723 w 7467600"/>
              <a:gd name="connsiteY329" fmla="*/ 6644957 h 6858000"/>
              <a:gd name="connsiteX330" fmla="*/ 5242949 w 7467600"/>
              <a:gd name="connsiteY330" fmla="*/ 6125175 h 6858000"/>
              <a:gd name="connsiteX331" fmla="*/ 5286321 w 7467600"/>
              <a:gd name="connsiteY331" fmla="*/ 6033555 h 6858000"/>
              <a:gd name="connsiteX332" fmla="*/ 5008210 w 7467600"/>
              <a:gd name="connsiteY332" fmla="*/ 6649194 h 6858000"/>
              <a:gd name="connsiteX333" fmla="*/ 4986321 w 7467600"/>
              <a:gd name="connsiteY333" fmla="*/ 6765687 h 6858000"/>
              <a:gd name="connsiteX334" fmla="*/ 4973474 w 7467600"/>
              <a:gd name="connsiteY334" fmla="*/ 6858000 h 6858000"/>
              <a:gd name="connsiteX335" fmla="*/ 4907178 w 7467600"/>
              <a:gd name="connsiteY335" fmla="*/ 6858000 h 6858000"/>
              <a:gd name="connsiteX336" fmla="*/ 4910810 w 7467600"/>
              <a:gd name="connsiteY336" fmla="*/ 6829660 h 6858000"/>
              <a:gd name="connsiteX337" fmla="*/ 4987461 w 7467600"/>
              <a:gd name="connsiteY337" fmla="*/ 6432994 h 6858000"/>
              <a:gd name="connsiteX338" fmla="*/ 5179262 w 7467600"/>
              <a:gd name="connsiteY338" fmla="*/ 6035044 h 6858000"/>
              <a:gd name="connsiteX339" fmla="*/ 4689678 w 7467600"/>
              <a:gd name="connsiteY339" fmla="*/ 6440241 h 6858000"/>
              <a:gd name="connsiteX340" fmla="*/ 4477543 w 7467600"/>
              <a:gd name="connsiteY340" fmla="*/ 6674836 h 6858000"/>
              <a:gd name="connsiteX341" fmla="*/ 4329957 w 7467600"/>
              <a:gd name="connsiteY341" fmla="*/ 6858000 h 6858000"/>
              <a:gd name="connsiteX342" fmla="*/ 4218595 w 7467600"/>
              <a:gd name="connsiteY342" fmla="*/ 6858000 h 6858000"/>
              <a:gd name="connsiteX343" fmla="*/ 4368888 w 7467600"/>
              <a:gd name="connsiteY343" fmla="*/ 6668412 h 6858000"/>
              <a:gd name="connsiteX344" fmla="*/ 4563091 w 7467600"/>
              <a:gd name="connsiteY344" fmla="*/ 6442508 h 6858000"/>
              <a:gd name="connsiteX345" fmla="*/ 5387324 w 7467600"/>
              <a:gd name="connsiteY345" fmla="*/ 5705830 h 6858000"/>
              <a:gd name="connsiteX346" fmla="*/ 5073620 w 7467600"/>
              <a:gd name="connsiteY346" fmla="*/ 5955437 h 6858000"/>
              <a:gd name="connsiteX347" fmla="*/ 4689789 w 7467600"/>
              <a:gd name="connsiteY347" fmla="*/ 6268382 h 6858000"/>
              <a:gd name="connsiteX348" fmla="*/ 4418722 w 7467600"/>
              <a:gd name="connsiteY348" fmla="*/ 6570886 h 6858000"/>
              <a:gd name="connsiteX349" fmla="*/ 4214944 w 7467600"/>
              <a:gd name="connsiteY349" fmla="*/ 6858000 h 6858000"/>
              <a:gd name="connsiteX350" fmla="*/ 4177898 w 7467600"/>
              <a:gd name="connsiteY350" fmla="*/ 6858000 h 6858000"/>
              <a:gd name="connsiteX351" fmla="*/ 4391597 w 7467600"/>
              <a:gd name="connsiteY351" fmla="*/ 6556370 h 6858000"/>
              <a:gd name="connsiteX352" fmla="*/ 4668889 w 7467600"/>
              <a:gd name="connsiteY352" fmla="*/ 6246399 h 6858000"/>
              <a:gd name="connsiteX353" fmla="*/ 5055427 w 7467600"/>
              <a:gd name="connsiteY353" fmla="*/ 5931476 h 6858000"/>
              <a:gd name="connsiteX354" fmla="*/ 5371814 w 7467600"/>
              <a:gd name="connsiteY354" fmla="*/ 5678975 h 6858000"/>
              <a:gd name="connsiteX355" fmla="*/ 4987918 w 7467600"/>
              <a:gd name="connsiteY355" fmla="*/ 5838701 h 6858000"/>
              <a:gd name="connsiteX356" fmla="*/ 4317146 w 7467600"/>
              <a:gd name="connsiteY356" fmla="*/ 6587716 h 6858000"/>
              <a:gd name="connsiteX357" fmla="*/ 4171627 w 7467600"/>
              <a:gd name="connsiteY357" fmla="*/ 6858000 h 6858000"/>
              <a:gd name="connsiteX358" fmla="*/ 4081585 w 7467600"/>
              <a:gd name="connsiteY358" fmla="*/ 6858000 h 6858000"/>
              <a:gd name="connsiteX359" fmla="*/ 4238603 w 7467600"/>
              <a:gd name="connsiteY359" fmla="*/ 6559341 h 6858000"/>
              <a:gd name="connsiteX360" fmla="*/ 4778333 w 7467600"/>
              <a:gd name="connsiteY360" fmla="*/ 5873626 h 6858000"/>
              <a:gd name="connsiteX361" fmla="*/ 5414185 w 7467600"/>
              <a:gd name="connsiteY361" fmla="*/ 5573882 h 6858000"/>
              <a:gd name="connsiteX362" fmla="*/ 5959648 w 7467600"/>
              <a:gd name="connsiteY362" fmla="*/ 4760797 h 6858000"/>
              <a:gd name="connsiteX363" fmla="*/ 5355019 w 7467600"/>
              <a:gd name="connsiteY363" fmla="*/ 4734672 h 6858000"/>
              <a:gd name="connsiteX364" fmla="*/ 5083565 w 7467600"/>
              <a:gd name="connsiteY364" fmla="*/ 5179121 h 6858000"/>
              <a:gd name="connsiteX365" fmla="*/ 4713577 w 7467600"/>
              <a:gd name="connsiteY365" fmla="*/ 5616803 h 6858000"/>
              <a:gd name="connsiteX366" fmla="*/ 3989559 w 7467600"/>
              <a:gd name="connsiteY366" fmla="*/ 6145945 h 6858000"/>
              <a:gd name="connsiteX367" fmla="*/ 3939824 w 7467600"/>
              <a:gd name="connsiteY367" fmla="*/ 6066900 h 6858000"/>
              <a:gd name="connsiteX368" fmla="*/ 4584537 w 7467600"/>
              <a:gd name="connsiteY368" fmla="*/ 5324826 h 6858000"/>
              <a:gd name="connsiteX369" fmla="*/ 5037105 w 7467600"/>
              <a:gd name="connsiteY369" fmla="*/ 5088765 h 6858000"/>
              <a:gd name="connsiteX370" fmla="*/ 5039930 w 7467600"/>
              <a:gd name="connsiteY370" fmla="*/ 5089585 h 6858000"/>
              <a:gd name="connsiteX371" fmla="*/ 5263764 w 7467600"/>
              <a:gd name="connsiteY371" fmla="*/ 4735525 h 6858000"/>
              <a:gd name="connsiteX372" fmla="*/ 4086300 w 7467600"/>
              <a:gd name="connsiteY372" fmla="*/ 4884599 h 6858000"/>
              <a:gd name="connsiteX373" fmla="*/ 4085485 w 7467600"/>
              <a:gd name="connsiteY373" fmla="*/ 4899070 h 6858000"/>
              <a:gd name="connsiteX374" fmla="*/ 3871915 w 7467600"/>
              <a:gd name="connsiteY374" fmla="*/ 5253645 h 6858000"/>
              <a:gd name="connsiteX375" fmla="*/ 3799374 w 7467600"/>
              <a:gd name="connsiteY375" fmla="*/ 5466127 h 6858000"/>
              <a:gd name="connsiteX376" fmla="*/ 3498850 w 7467600"/>
              <a:gd name="connsiteY376" fmla="*/ 6661888 h 6858000"/>
              <a:gd name="connsiteX377" fmla="*/ 3399216 w 7467600"/>
              <a:gd name="connsiteY377" fmla="*/ 6858000 h 6858000"/>
              <a:gd name="connsiteX378" fmla="*/ 3303688 w 7467600"/>
              <a:gd name="connsiteY378" fmla="*/ 6858000 h 6858000"/>
              <a:gd name="connsiteX379" fmla="*/ 3391774 w 7467600"/>
              <a:gd name="connsiteY379" fmla="*/ 6697181 h 6858000"/>
              <a:gd name="connsiteX380" fmla="*/ 3735540 w 7467600"/>
              <a:gd name="connsiteY380" fmla="*/ 5546923 h 6858000"/>
              <a:gd name="connsiteX381" fmla="*/ 3729438 w 7467600"/>
              <a:gd name="connsiteY381" fmla="*/ 5569058 h 6858000"/>
              <a:gd name="connsiteX382" fmla="*/ 3707782 w 7467600"/>
              <a:gd name="connsiteY382" fmla="*/ 5644908 h 6858000"/>
              <a:gd name="connsiteX383" fmla="*/ 3583827 w 7467600"/>
              <a:gd name="connsiteY383" fmla="*/ 6039215 h 6858000"/>
              <a:gd name="connsiteX384" fmla="*/ 3547861 w 7467600"/>
              <a:gd name="connsiteY384" fmla="*/ 6129609 h 6858000"/>
              <a:gd name="connsiteX385" fmla="*/ 3490905 w 7467600"/>
              <a:gd name="connsiteY385" fmla="*/ 6277660 h 6858000"/>
              <a:gd name="connsiteX386" fmla="*/ 3455859 w 7467600"/>
              <a:gd name="connsiteY386" fmla="*/ 6391301 h 6858000"/>
              <a:gd name="connsiteX387" fmla="*/ 3429112 w 7467600"/>
              <a:gd name="connsiteY387" fmla="*/ 6479469 h 6858000"/>
              <a:gd name="connsiteX388" fmla="*/ 3304862 w 7467600"/>
              <a:gd name="connsiteY388" fmla="*/ 6796476 h 6858000"/>
              <a:gd name="connsiteX389" fmla="*/ 3276071 w 7467600"/>
              <a:gd name="connsiteY389" fmla="*/ 6858000 h 6858000"/>
              <a:gd name="connsiteX390" fmla="*/ 3240805 w 7467600"/>
              <a:gd name="connsiteY390" fmla="*/ 6858000 h 6858000"/>
              <a:gd name="connsiteX391" fmla="*/ 3275917 w 7467600"/>
              <a:gd name="connsiteY391" fmla="*/ 6783192 h 6858000"/>
              <a:gd name="connsiteX392" fmla="*/ 3399358 w 7467600"/>
              <a:gd name="connsiteY392" fmla="*/ 6469011 h 6858000"/>
              <a:gd name="connsiteX393" fmla="*/ 3425650 w 7467600"/>
              <a:gd name="connsiteY393" fmla="*/ 6381333 h 6858000"/>
              <a:gd name="connsiteX394" fmla="*/ 3460661 w 7467600"/>
              <a:gd name="connsiteY394" fmla="*/ 6266763 h 6858000"/>
              <a:gd name="connsiteX395" fmla="*/ 3518021 w 7467600"/>
              <a:gd name="connsiteY395" fmla="*/ 6117298 h 6858000"/>
              <a:gd name="connsiteX396" fmla="*/ 3554035 w 7467600"/>
              <a:gd name="connsiteY396" fmla="*/ 6027832 h 6858000"/>
              <a:gd name="connsiteX397" fmla="*/ 3677174 w 7467600"/>
              <a:gd name="connsiteY397" fmla="*/ 5636351 h 6858000"/>
              <a:gd name="connsiteX398" fmla="*/ 3698819 w 7467600"/>
              <a:gd name="connsiteY398" fmla="*/ 5560503 h 6858000"/>
              <a:gd name="connsiteX399" fmla="*/ 3702094 w 7467600"/>
              <a:gd name="connsiteY399" fmla="*/ 5549194 h 6858000"/>
              <a:gd name="connsiteX400" fmla="*/ 3398355 w 7467600"/>
              <a:gd name="connsiteY400" fmla="*/ 6094603 h 6858000"/>
              <a:gd name="connsiteX401" fmla="*/ 3193941 w 7467600"/>
              <a:gd name="connsiteY401" fmla="*/ 6798775 h 6858000"/>
              <a:gd name="connsiteX402" fmla="*/ 3184140 w 7467600"/>
              <a:gd name="connsiteY402" fmla="*/ 6858000 h 6858000"/>
              <a:gd name="connsiteX403" fmla="*/ 3099978 w 7467600"/>
              <a:gd name="connsiteY403" fmla="*/ 6858000 h 6858000"/>
              <a:gd name="connsiteX404" fmla="*/ 3101556 w 7467600"/>
              <a:gd name="connsiteY404" fmla="*/ 6843337 h 6858000"/>
              <a:gd name="connsiteX405" fmla="*/ 3370162 w 7467600"/>
              <a:gd name="connsiteY405" fmla="*/ 5785550 h 6858000"/>
              <a:gd name="connsiteX406" fmla="*/ 3746477 w 7467600"/>
              <a:gd name="connsiteY406" fmla="*/ 5377889 h 6858000"/>
              <a:gd name="connsiteX407" fmla="*/ 3863399 w 7467600"/>
              <a:gd name="connsiteY407" fmla="*/ 5087257 h 6858000"/>
              <a:gd name="connsiteX408" fmla="*/ 3968712 w 7467600"/>
              <a:gd name="connsiteY408" fmla="*/ 4913989 h 6858000"/>
              <a:gd name="connsiteX409" fmla="*/ 2792390 w 7467600"/>
              <a:gd name="connsiteY409" fmla="*/ 5382974 h 6858000"/>
              <a:gd name="connsiteX410" fmla="*/ 2714982 w 7467600"/>
              <a:gd name="connsiteY410" fmla="*/ 5427051 h 6858000"/>
              <a:gd name="connsiteX411" fmla="*/ 2813361 w 7467600"/>
              <a:gd name="connsiteY411" fmla="*/ 6023912 h 6858000"/>
              <a:gd name="connsiteX412" fmla="*/ 2688430 w 7467600"/>
              <a:gd name="connsiteY412" fmla="*/ 6801564 h 6858000"/>
              <a:gd name="connsiteX413" fmla="*/ 2629626 w 7467600"/>
              <a:gd name="connsiteY413" fmla="*/ 6763394 h 6858000"/>
              <a:gd name="connsiteX414" fmla="*/ 2565328 w 7467600"/>
              <a:gd name="connsiteY414" fmla="*/ 5516399 h 6858000"/>
              <a:gd name="connsiteX415" fmla="*/ 1922999 w 7467600"/>
              <a:gd name="connsiteY415" fmla="*/ 5980343 h 6858000"/>
              <a:gd name="connsiteX416" fmla="*/ 1950261 w 7467600"/>
              <a:gd name="connsiteY416" fmla="*/ 6405858 h 6858000"/>
              <a:gd name="connsiteX417" fmla="*/ 2365554 w 7467600"/>
              <a:gd name="connsiteY417" fmla="*/ 6759107 h 6858000"/>
              <a:gd name="connsiteX418" fmla="*/ 2424142 w 7467600"/>
              <a:gd name="connsiteY418" fmla="*/ 6858000 h 6858000"/>
              <a:gd name="connsiteX419" fmla="*/ 2395994 w 7467600"/>
              <a:gd name="connsiteY419" fmla="*/ 6858000 h 6858000"/>
              <a:gd name="connsiteX420" fmla="*/ 2392863 w 7467600"/>
              <a:gd name="connsiteY420" fmla="*/ 6852964 h 6858000"/>
              <a:gd name="connsiteX421" fmla="*/ 2017589 w 7467600"/>
              <a:gd name="connsiteY421" fmla="*/ 6493982 h 6858000"/>
              <a:gd name="connsiteX422" fmla="*/ 2147336 w 7467600"/>
              <a:gd name="connsiteY422" fmla="*/ 6594052 h 6858000"/>
              <a:gd name="connsiteX423" fmla="*/ 2207047 w 7467600"/>
              <a:gd name="connsiteY423" fmla="*/ 6654540 h 6858000"/>
              <a:gd name="connsiteX424" fmla="*/ 2299106 w 7467600"/>
              <a:gd name="connsiteY424" fmla="*/ 6778931 h 6858000"/>
              <a:gd name="connsiteX425" fmla="*/ 2314430 w 7467600"/>
              <a:gd name="connsiteY425" fmla="*/ 6801144 h 6858000"/>
              <a:gd name="connsiteX426" fmla="*/ 2352406 w 7467600"/>
              <a:gd name="connsiteY426" fmla="*/ 6858000 h 6858000"/>
              <a:gd name="connsiteX427" fmla="*/ 2314492 w 7467600"/>
              <a:gd name="connsiteY427" fmla="*/ 6858000 h 6858000"/>
              <a:gd name="connsiteX428" fmla="*/ 2288095 w 7467600"/>
              <a:gd name="connsiteY428" fmla="*/ 6818030 h 6858000"/>
              <a:gd name="connsiteX429" fmla="*/ 2272768 w 7467600"/>
              <a:gd name="connsiteY429" fmla="*/ 6795822 h 6858000"/>
              <a:gd name="connsiteX430" fmla="*/ 2182715 w 7467600"/>
              <a:gd name="connsiteY430" fmla="*/ 6675071 h 6858000"/>
              <a:gd name="connsiteX431" fmla="*/ 2032061 w 7467600"/>
              <a:gd name="connsiteY431" fmla="*/ 6541380 h 6858000"/>
              <a:gd name="connsiteX432" fmla="*/ 2257220 w 7467600"/>
              <a:gd name="connsiteY432" fmla="*/ 6826257 h 6858000"/>
              <a:gd name="connsiteX433" fmla="*/ 2281324 w 7467600"/>
              <a:gd name="connsiteY433" fmla="*/ 6858000 h 6858000"/>
              <a:gd name="connsiteX434" fmla="*/ 2242860 w 7467600"/>
              <a:gd name="connsiteY434" fmla="*/ 6858000 h 6858000"/>
              <a:gd name="connsiteX435" fmla="*/ 2232818 w 7467600"/>
              <a:gd name="connsiteY435" fmla="*/ 6844926 h 6858000"/>
              <a:gd name="connsiteX436" fmla="*/ 1990172 w 7467600"/>
              <a:gd name="connsiteY436" fmla="*/ 6542121 h 6858000"/>
              <a:gd name="connsiteX437" fmla="*/ 2124090 w 7467600"/>
              <a:gd name="connsiteY437" fmla="*/ 6761017 h 6858000"/>
              <a:gd name="connsiteX438" fmla="*/ 2200380 w 7467600"/>
              <a:gd name="connsiteY438" fmla="*/ 6858000 h 6858000"/>
              <a:gd name="connsiteX439" fmla="*/ 2147507 w 7467600"/>
              <a:gd name="connsiteY439" fmla="*/ 6858000 h 6858000"/>
              <a:gd name="connsiteX440" fmla="*/ 2070668 w 7467600"/>
              <a:gd name="connsiteY440" fmla="*/ 6761520 h 6858000"/>
              <a:gd name="connsiteX441" fmla="*/ 1975142 w 7467600"/>
              <a:gd name="connsiteY441" fmla="*/ 6585570 h 6858000"/>
              <a:gd name="connsiteX442" fmla="*/ 2050035 w 7467600"/>
              <a:gd name="connsiteY442" fmla="*/ 6813345 h 6858000"/>
              <a:gd name="connsiteX443" fmla="*/ 2063025 w 7467600"/>
              <a:gd name="connsiteY443" fmla="*/ 6858000 h 6858000"/>
              <a:gd name="connsiteX444" fmla="*/ 2021675 w 7467600"/>
              <a:gd name="connsiteY444" fmla="*/ 6858000 h 6858000"/>
              <a:gd name="connsiteX445" fmla="*/ 2019308 w 7467600"/>
              <a:gd name="connsiteY445" fmla="*/ 6847118 h 6858000"/>
              <a:gd name="connsiteX446" fmla="*/ 1938835 w 7467600"/>
              <a:gd name="connsiteY446" fmla="*/ 6551160 h 6858000"/>
              <a:gd name="connsiteX447" fmla="*/ 1953230 w 7467600"/>
              <a:gd name="connsiteY447" fmla="*/ 6759699 h 6858000"/>
              <a:gd name="connsiteX448" fmla="*/ 1956763 w 7467600"/>
              <a:gd name="connsiteY448" fmla="*/ 6778191 h 6858000"/>
              <a:gd name="connsiteX449" fmla="*/ 1967925 w 7467600"/>
              <a:gd name="connsiteY449" fmla="*/ 6858000 h 6858000"/>
              <a:gd name="connsiteX450" fmla="*/ 1936622 w 7467600"/>
              <a:gd name="connsiteY450" fmla="*/ 6858000 h 6858000"/>
              <a:gd name="connsiteX451" fmla="*/ 1926261 w 7467600"/>
              <a:gd name="connsiteY451" fmla="*/ 6784064 h 6858000"/>
              <a:gd name="connsiteX452" fmla="*/ 1922724 w 7467600"/>
              <a:gd name="connsiteY452" fmla="*/ 6765577 h 6858000"/>
              <a:gd name="connsiteX453" fmla="*/ 1904650 w 7467600"/>
              <a:gd name="connsiteY453" fmla="*/ 6639616 h 6858000"/>
              <a:gd name="connsiteX454" fmla="*/ 1885273 w 7467600"/>
              <a:gd name="connsiteY454" fmla="*/ 6858000 h 6858000"/>
              <a:gd name="connsiteX455" fmla="*/ 1854363 w 7467600"/>
              <a:gd name="connsiteY455" fmla="*/ 6858000 h 6858000"/>
              <a:gd name="connsiteX456" fmla="*/ 1880391 w 7467600"/>
              <a:gd name="connsiteY456" fmla="*/ 6603796 h 6858000"/>
              <a:gd name="connsiteX457" fmla="*/ 1818273 w 7467600"/>
              <a:gd name="connsiteY457" fmla="*/ 6715729 h 6858000"/>
              <a:gd name="connsiteX458" fmla="*/ 1794691 w 7467600"/>
              <a:gd name="connsiteY458" fmla="*/ 6843239 h 6858000"/>
              <a:gd name="connsiteX459" fmla="*/ 1794914 w 7467600"/>
              <a:gd name="connsiteY459" fmla="*/ 6858000 h 6858000"/>
              <a:gd name="connsiteX460" fmla="*/ 1746128 w 7467600"/>
              <a:gd name="connsiteY460" fmla="*/ 6858000 h 6858000"/>
              <a:gd name="connsiteX461" fmla="*/ 1753934 w 7467600"/>
              <a:gd name="connsiteY461" fmla="*/ 6724796 h 6858000"/>
              <a:gd name="connsiteX462" fmla="*/ 1792053 w 7467600"/>
              <a:gd name="connsiteY462" fmla="*/ 6572396 h 6858000"/>
              <a:gd name="connsiteX463" fmla="*/ 1862248 w 7467600"/>
              <a:gd name="connsiteY463" fmla="*/ 6266397 h 6858000"/>
              <a:gd name="connsiteX464" fmla="*/ 1862250 w 7467600"/>
              <a:gd name="connsiteY464" fmla="*/ 6033531 h 6858000"/>
              <a:gd name="connsiteX465" fmla="*/ 1211999 w 7467600"/>
              <a:gd name="connsiteY465" fmla="*/ 6683610 h 6858000"/>
              <a:gd name="connsiteX466" fmla="*/ 1213266 w 7467600"/>
              <a:gd name="connsiteY466" fmla="*/ 6691947 h 6858000"/>
              <a:gd name="connsiteX467" fmla="*/ 1203370 w 7467600"/>
              <a:gd name="connsiteY467" fmla="*/ 6850676 h 6858000"/>
              <a:gd name="connsiteX468" fmla="*/ 1203671 w 7467600"/>
              <a:gd name="connsiteY468" fmla="*/ 6858000 h 6858000"/>
              <a:gd name="connsiteX469" fmla="*/ 1143180 w 7467600"/>
              <a:gd name="connsiteY469" fmla="*/ 6858000 h 6858000"/>
              <a:gd name="connsiteX470" fmla="*/ 1142176 w 7467600"/>
              <a:gd name="connsiteY470" fmla="*/ 6766045 h 6858000"/>
              <a:gd name="connsiteX471" fmla="*/ 1067484 w 7467600"/>
              <a:gd name="connsiteY471" fmla="*/ 6858000 h 6858000"/>
              <a:gd name="connsiteX472" fmla="*/ 953928 w 7467600"/>
              <a:gd name="connsiteY472" fmla="*/ 6858000 h 6858000"/>
              <a:gd name="connsiteX473" fmla="*/ 959715 w 7467600"/>
              <a:gd name="connsiteY473" fmla="*/ 6850185 h 6858000"/>
              <a:gd name="connsiteX474" fmla="*/ 1483788 w 7467600"/>
              <a:gd name="connsiteY474" fmla="*/ 6259174 h 6858000"/>
              <a:gd name="connsiteX475" fmla="*/ 1100671 w 7467600"/>
              <a:gd name="connsiteY475" fmla="*/ 6252137 h 6858000"/>
              <a:gd name="connsiteX476" fmla="*/ 1090144 w 7467600"/>
              <a:gd name="connsiteY476" fmla="*/ 6256748 h 6858000"/>
              <a:gd name="connsiteX477" fmla="*/ 1095872 w 7467600"/>
              <a:gd name="connsiteY477" fmla="*/ 6271892 h 6858000"/>
              <a:gd name="connsiteX478" fmla="*/ 262785 w 7467600"/>
              <a:gd name="connsiteY478" fmla="*/ 6845450 h 6858000"/>
              <a:gd name="connsiteX479" fmla="*/ 209968 w 7467600"/>
              <a:gd name="connsiteY479" fmla="*/ 6770713 h 6858000"/>
              <a:gd name="connsiteX480" fmla="*/ 873460 w 7467600"/>
              <a:gd name="connsiteY480" fmla="*/ 6253768 h 6858000"/>
              <a:gd name="connsiteX481" fmla="*/ 192686 w 7467600"/>
              <a:gd name="connsiteY481" fmla="*/ 5849257 h 6858000"/>
              <a:gd name="connsiteX482" fmla="*/ 4696 w 7467600"/>
              <a:gd name="connsiteY482" fmla="*/ 5697668 h 6858000"/>
              <a:gd name="connsiteX483" fmla="*/ 0 w 7467600"/>
              <a:gd name="connsiteY483" fmla="*/ 5689984 h 6858000"/>
              <a:gd name="connsiteX484" fmla="*/ 0 w 7467600"/>
              <a:gd name="connsiteY484" fmla="*/ 5513472 h 6858000"/>
              <a:gd name="connsiteX485" fmla="*/ 174101 w 7467600"/>
              <a:gd name="connsiteY485" fmla="*/ 5620277 h 6858000"/>
              <a:gd name="connsiteX486" fmla="*/ 891800 w 7467600"/>
              <a:gd name="connsiteY486" fmla="*/ 6036935 h 6858000"/>
              <a:gd name="connsiteX487" fmla="*/ 1072219 w 7467600"/>
              <a:gd name="connsiteY487" fmla="*/ 6169443 h 6858000"/>
              <a:gd name="connsiteX488" fmla="*/ 1074117 w 7467600"/>
              <a:gd name="connsiteY488" fmla="*/ 6170301 h 6858000"/>
              <a:gd name="connsiteX489" fmla="*/ 1083114 w 7467600"/>
              <a:gd name="connsiteY489" fmla="*/ 6174131 h 6858000"/>
              <a:gd name="connsiteX490" fmla="*/ 1543010 w 7467600"/>
              <a:gd name="connsiteY490" fmla="*/ 6191140 h 6858000"/>
              <a:gd name="connsiteX491" fmla="*/ 1551080 w 7467600"/>
              <a:gd name="connsiteY491" fmla="*/ 6195006 h 6858000"/>
              <a:gd name="connsiteX492" fmla="*/ 2345443 w 7467600"/>
              <a:gd name="connsiteY492" fmla="*/ 5549882 h 6858000"/>
              <a:gd name="connsiteX493" fmla="*/ 1721499 w 7467600"/>
              <a:gd name="connsiteY493" fmla="*/ 5599969 h 6858000"/>
              <a:gd name="connsiteX494" fmla="*/ 767716 w 7467600"/>
              <a:gd name="connsiteY494" fmla="*/ 5472768 h 6858000"/>
              <a:gd name="connsiteX495" fmla="*/ 722147 w 7467600"/>
              <a:gd name="connsiteY495" fmla="*/ 5393091 h 6858000"/>
              <a:gd name="connsiteX496" fmla="*/ 1485552 w 7467600"/>
              <a:gd name="connsiteY496" fmla="*/ 5313202 h 6858000"/>
              <a:gd name="connsiteX497" fmla="*/ 2143004 w 7467600"/>
              <a:gd name="connsiteY497" fmla="*/ 5402420 h 6858000"/>
              <a:gd name="connsiteX498" fmla="*/ 1933391 w 7467600"/>
              <a:gd name="connsiteY498" fmla="*/ 5156971 h 6858000"/>
              <a:gd name="connsiteX499" fmla="*/ 1827118 w 7467600"/>
              <a:gd name="connsiteY499" fmla="*/ 4968410 h 6858000"/>
              <a:gd name="connsiteX500" fmla="*/ 1837349 w 7467600"/>
              <a:gd name="connsiteY500" fmla="*/ 4956357 h 6858000"/>
              <a:gd name="connsiteX501" fmla="*/ 2162835 w 7467600"/>
              <a:gd name="connsiteY501" fmla="*/ 5187853 h 6858000"/>
              <a:gd name="connsiteX502" fmla="*/ 2257167 w 7467600"/>
              <a:gd name="connsiteY502" fmla="*/ 5462123 h 6858000"/>
              <a:gd name="connsiteX503" fmla="*/ 2261598 w 7467600"/>
              <a:gd name="connsiteY503" fmla="*/ 5467998 h 6858000"/>
              <a:gd name="connsiteX504" fmla="*/ 2437177 w 7467600"/>
              <a:gd name="connsiteY504" fmla="*/ 5479608 h 6858000"/>
              <a:gd name="connsiteX505" fmla="*/ 2445247 w 7467600"/>
              <a:gd name="connsiteY505" fmla="*/ 5483476 h 6858000"/>
              <a:gd name="connsiteX506" fmla="*/ 2743626 w 7467600"/>
              <a:gd name="connsiteY506" fmla="*/ 5304819 h 6858000"/>
              <a:gd name="connsiteX507" fmla="*/ 3048102 w 7467600"/>
              <a:gd name="connsiteY507" fmla="*/ 5150595 h 6858000"/>
              <a:gd name="connsiteX508" fmla="*/ 1799414 w 7467600"/>
              <a:gd name="connsiteY508" fmla="*/ 4694732 h 6858000"/>
              <a:gd name="connsiteX509" fmla="*/ 1771735 w 7467600"/>
              <a:gd name="connsiteY509" fmla="*/ 4619929 h 6858000"/>
              <a:gd name="connsiteX510" fmla="*/ 3104273 w 7467600"/>
              <a:gd name="connsiteY510" fmla="*/ 5076159 h 6858000"/>
              <a:gd name="connsiteX511" fmla="*/ 3113245 w 7467600"/>
              <a:gd name="connsiteY511" fmla="*/ 5090705 h 6858000"/>
              <a:gd name="connsiteX512" fmla="*/ 3126294 w 7467600"/>
              <a:gd name="connsiteY512" fmla="*/ 5114400 h 6858000"/>
              <a:gd name="connsiteX513" fmla="*/ 3937433 w 7467600"/>
              <a:gd name="connsiteY513" fmla="*/ 4830473 h 6858000"/>
              <a:gd name="connsiteX514" fmla="*/ 3590475 w 7467600"/>
              <a:gd name="connsiteY514" fmla="*/ 4597974 h 6858000"/>
              <a:gd name="connsiteX515" fmla="*/ 3100264 w 7467600"/>
              <a:gd name="connsiteY515" fmla="*/ 4579845 h 6858000"/>
              <a:gd name="connsiteX516" fmla="*/ 2183576 w 7467600"/>
              <a:gd name="connsiteY516" fmla="*/ 4227150 h 6858000"/>
              <a:gd name="connsiteX517" fmla="*/ 2151029 w 7467600"/>
              <a:gd name="connsiteY517" fmla="*/ 4146947 h 6858000"/>
              <a:gd name="connsiteX518" fmla="*/ 3563434 w 7467600"/>
              <a:gd name="connsiteY518" fmla="*/ 4469115 h 6858000"/>
              <a:gd name="connsiteX519" fmla="*/ 3177952 w 7467600"/>
              <a:gd name="connsiteY519" fmla="*/ 3657386 h 6858000"/>
              <a:gd name="connsiteX520" fmla="*/ 3189263 w 7467600"/>
              <a:gd name="connsiteY520" fmla="*/ 3625726 h 6858000"/>
              <a:gd name="connsiteX521" fmla="*/ 3560912 w 7467600"/>
              <a:gd name="connsiteY521" fmla="*/ 4079863 h 6858000"/>
              <a:gd name="connsiteX522" fmla="*/ 3626636 w 7467600"/>
              <a:gd name="connsiteY522" fmla="*/ 4512230 h 6858000"/>
              <a:gd name="connsiteX523" fmla="*/ 3653088 w 7467600"/>
              <a:gd name="connsiteY523" fmla="*/ 4521417 h 6858000"/>
              <a:gd name="connsiteX524" fmla="*/ 3988128 w 7467600"/>
              <a:gd name="connsiteY524" fmla="*/ 4817267 h 6858000"/>
              <a:gd name="connsiteX525" fmla="*/ 4830582 w 7467600"/>
              <a:gd name="connsiteY525" fmla="*/ 4676000 h 6858000"/>
              <a:gd name="connsiteX526" fmla="*/ 4830100 w 7467600"/>
              <a:gd name="connsiteY526" fmla="*/ 4675554 h 6858000"/>
              <a:gd name="connsiteX527" fmla="*/ 4036318 w 7467600"/>
              <a:gd name="connsiteY527" fmla="*/ 4147013 h 6858000"/>
              <a:gd name="connsiteX528" fmla="*/ 3432098 w 7467600"/>
              <a:gd name="connsiteY528" fmla="*/ 3537312 h 6858000"/>
              <a:gd name="connsiteX529" fmla="*/ 3446761 w 7467600"/>
              <a:gd name="connsiteY529" fmla="*/ 3461278 h 6858000"/>
              <a:gd name="connsiteX530" fmla="*/ 4419733 w 7467600"/>
              <a:gd name="connsiteY530" fmla="*/ 3963555 h 6858000"/>
              <a:gd name="connsiteX531" fmla="*/ 4781371 w 7467600"/>
              <a:gd name="connsiteY531" fmla="*/ 4458604 h 6858000"/>
              <a:gd name="connsiteX532" fmla="*/ 4780440 w 7467600"/>
              <a:gd name="connsiteY532" fmla="*/ 4470290 h 6858000"/>
              <a:gd name="connsiteX533" fmla="*/ 4898954 w 7467600"/>
              <a:gd name="connsiteY533" fmla="*/ 4662092 h 6858000"/>
              <a:gd name="connsiteX534" fmla="*/ 4900699 w 7467600"/>
              <a:gd name="connsiteY534" fmla="*/ 4670867 h 6858000"/>
              <a:gd name="connsiteX535" fmla="*/ 5714511 w 7467600"/>
              <a:gd name="connsiteY535" fmla="*/ 4663483 h 6858000"/>
              <a:gd name="connsiteX536" fmla="*/ 5464793 w 7467600"/>
              <a:gd name="connsiteY536" fmla="*/ 4393556 h 6858000"/>
              <a:gd name="connsiteX537" fmla="*/ 5461897 w 7467600"/>
              <a:gd name="connsiteY537" fmla="*/ 4390879 h 6858000"/>
              <a:gd name="connsiteX538" fmla="*/ 4294126 w 7467600"/>
              <a:gd name="connsiteY538" fmla="*/ 3303048 h 6858000"/>
              <a:gd name="connsiteX539" fmla="*/ 4305321 w 7467600"/>
              <a:gd name="connsiteY539" fmla="*/ 3256953 h 6858000"/>
              <a:gd name="connsiteX540" fmla="*/ 4949299 w 7467600"/>
              <a:gd name="connsiteY540" fmla="*/ 3766336 h 6858000"/>
              <a:gd name="connsiteX541" fmla="*/ 5291452 w 7467600"/>
              <a:gd name="connsiteY541" fmla="*/ 4076801 h 6858000"/>
              <a:gd name="connsiteX542" fmla="*/ 5434998 w 7467600"/>
              <a:gd name="connsiteY542" fmla="*/ 4254100 h 6858000"/>
              <a:gd name="connsiteX543" fmla="*/ 5351015 w 7467600"/>
              <a:gd name="connsiteY543" fmla="*/ 3760989 h 6858000"/>
              <a:gd name="connsiteX544" fmla="*/ 5413780 w 7467600"/>
              <a:gd name="connsiteY544" fmla="*/ 2966265 h 6858000"/>
              <a:gd name="connsiteX545" fmla="*/ 5425627 w 7467600"/>
              <a:gd name="connsiteY545" fmla="*/ 2954192 h 6858000"/>
              <a:gd name="connsiteX546" fmla="*/ 6604735 w 7467600"/>
              <a:gd name="connsiteY546" fmla="*/ 2041381 h 6858000"/>
              <a:gd name="connsiteX547" fmla="*/ 7204487 w 7467600"/>
              <a:gd name="connsiteY547" fmla="*/ 2742112 h 6858000"/>
              <a:gd name="connsiteX548" fmla="*/ 7131592 w 7467600"/>
              <a:gd name="connsiteY548" fmla="*/ 2672096 h 6858000"/>
              <a:gd name="connsiteX549" fmla="*/ 6996344 w 7467600"/>
              <a:gd name="connsiteY549" fmla="*/ 2518310 h 6858000"/>
              <a:gd name="connsiteX550" fmla="*/ 6735495 w 7467600"/>
              <a:gd name="connsiteY550" fmla="*/ 2196890 h 6858000"/>
              <a:gd name="connsiteX551" fmla="*/ 6721901 w 7467600"/>
              <a:gd name="connsiteY551" fmla="*/ 2179274 h 6858000"/>
              <a:gd name="connsiteX552" fmla="*/ 6604735 w 7467600"/>
              <a:gd name="connsiteY552" fmla="*/ 2041381 h 6858000"/>
              <a:gd name="connsiteX553" fmla="*/ 6591670 w 7467600"/>
              <a:gd name="connsiteY553" fmla="*/ 1988277 h 6858000"/>
              <a:gd name="connsiteX554" fmla="*/ 6747349 w 7467600"/>
              <a:gd name="connsiteY554" fmla="*/ 2160069 h 6858000"/>
              <a:gd name="connsiteX555" fmla="*/ 6760943 w 7467600"/>
              <a:gd name="connsiteY555" fmla="*/ 2177686 h 6858000"/>
              <a:gd name="connsiteX556" fmla="*/ 7021065 w 7467600"/>
              <a:gd name="connsiteY556" fmla="*/ 2498102 h 6858000"/>
              <a:gd name="connsiteX557" fmla="*/ 7155223 w 7467600"/>
              <a:gd name="connsiteY557" fmla="*/ 2650386 h 6858000"/>
              <a:gd name="connsiteX558" fmla="*/ 7203167 w 7467600"/>
              <a:gd name="connsiteY558" fmla="*/ 2697288 h 6858000"/>
              <a:gd name="connsiteX559" fmla="*/ 6937703 w 7467600"/>
              <a:gd name="connsiteY559" fmla="*/ 2321981 h 6858000"/>
              <a:gd name="connsiteX560" fmla="*/ 6591670 w 7467600"/>
              <a:gd name="connsiteY560" fmla="*/ 1988277 h 6858000"/>
              <a:gd name="connsiteX561" fmla="*/ 5798671 w 7467600"/>
              <a:gd name="connsiteY561" fmla="*/ 1981601 h 6858000"/>
              <a:gd name="connsiteX562" fmla="*/ 5754709 w 7467600"/>
              <a:gd name="connsiteY562" fmla="*/ 2071454 h 6858000"/>
              <a:gd name="connsiteX563" fmla="*/ 5763044 w 7467600"/>
              <a:gd name="connsiteY563" fmla="*/ 2842206 h 6858000"/>
              <a:gd name="connsiteX564" fmla="*/ 5764974 w 7467600"/>
              <a:gd name="connsiteY564" fmla="*/ 2799609 h 6858000"/>
              <a:gd name="connsiteX565" fmla="*/ 5767665 w 7467600"/>
              <a:gd name="connsiteY565" fmla="*/ 2666409 h 6858000"/>
              <a:gd name="connsiteX566" fmla="*/ 5763055 w 7467600"/>
              <a:gd name="connsiteY566" fmla="*/ 2579705 h 6858000"/>
              <a:gd name="connsiteX567" fmla="*/ 5758079 w 7467600"/>
              <a:gd name="connsiteY567" fmla="*/ 2492508 h 6858000"/>
              <a:gd name="connsiteX568" fmla="*/ 5779325 w 7467600"/>
              <a:gd name="connsiteY568" fmla="*/ 2197069 h 6858000"/>
              <a:gd name="connsiteX569" fmla="*/ 5798671 w 7467600"/>
              <a:gd name="connsiteY569" fmla="*/ 1981601 h 6858000"/>
              <a:gd name="connsiteX570" fmla="*/ 5829202 w 7467600"/>
              <a:gd name="connsiteY570" fmla="*/ 1971679 h 6858000"/>
              <a:gd name="connsiteX571" fmla="*/ 5809558 w 7467600"/>
              <a:gd name="connsiteY571" fmla="*/ 2198043 h 6858000"/>
              <a:gd name="connsiteX572" fmla="*/ 5788653 w 7467600"/>
              <a:gd name="connsiteY572" fmla="*/ 2489430 h 6858000"/>
              <a:gd name="connsiteX573" fmla="*/ 5793439 w 7467600"/>
              <a:gd name="connsiteY573" fmla="*/ 2575235 h 6858000"/>
              <a:gd name="connsiteX574" fmla="*/ 5796837 w 7467600"/>
              <a:gd name="connsiteY574" fmla="*/ 2637633 h 6858000"/>
              <a:gd name="connsiteX575" fmla="*/ 5818614 w 7467600"/>
              <a:gd name="connsiteY575" fmla="*/ 2473055 h 6858000"/>
              <a:gd name="connsiteX576" fmla="*/ 5829202 w 7467600"/>
              <a:gd name="connsiteY576" fmla="*/ 1971679 h 6858000"/>
              <a:gd name="connsiteX577" fmla="*/ 5911389 w 7467600"/>
              <a:gd name="connsiteY577" fmla="*/ 1898371 h 6858000"/>
              <a:gd name="connsiteX578" fmla="*/ 6237627 w 7467600"/>
              <a:gd name="connsiteY578" fmla="*/ 2231921 h 6858000"/>
              <a:gd name="connsiteX579" fmla="*/ 5911389 w 7467600"/>
              <a:gd name="connsiteY579" fmla="*/ 1898371 h 6858000"/>
              <a:gd name="connsiteX580" fmla="*/ 6944437 w 7467600"/>
              <a:gd name="connsiteY580" fmla="*/ 1575402 h 6858000"/>
              <a:gd name="connsiteX581" fmla="*/ 6304730 w 7467600"/>
              <a:gd name="connsiteY581" fmla="*/ 1766654 h 6858000"/>
              <a:gd name="connsiteX582" fmla="*/ 6944437 w 7467600"/>
              <a:gd name="connsiteY582" fmla="*/ 1575402 h 6858000"/>
              <a:gd name="connsiteX583" fmla="*/ 7019523 w 7467600"/>
              <a:gd name="connsiteY583" fmla="*/ 1519450 h 6858000"/>
              <a:gd name="connsiteX584" fmla="*/ 6298091 w 7467600"/>
              <a:gd name="connsiteY584" fmla="*/ 1737122 h 6858000"/>
              <a:gd name="connsiteX585" fmla="*/ 7019523 w 7467600"/>
              <a:gd name="connsiteY585" fmla="*/ 1519450 h 6858000"/>
              <a:gd name="connsiteX586" fmla="*/ 2399523 w 7467600"/>
              <a:gd name="connsiteY586" fmla="*/ 1428234 h 6858000"/>
              <a:gd name="connsiteX587" fmla="*/ 2224982 w 7467600"/>
              <a:gd name="connsiteY587" fmla="*/ 1826201 h 6858000"/>
              <a:gd name="connsiteX588" fmla="*/ 2096099 w 7467600"/>
              <a:gd name="connsiteY588" fmla="*/ 2345900 h 6858000"/>
              <a:gd name="connsiteX589" fmla="*/ 2283317 w 7467600"/>
              <a:gd name="connsiteY589" fmla="*/ 1796925 h 6858000"/>
              <a:gd name="connsiteX590" fmla="*/ 2399523 w 7467600"/>
              <a:gd name="connsiteY590" fmla="*/ 1428234 h 6858000"/>
              <a:gd name="connsiteX591" fmla="*/ 2448558 w 7467600"/>
              <a:gd name="connsiteY591" fmla="*/ 1373435 h 6858000"/>
              <a:gd name="connsiteX592" fmla="*/ 2312521 w 7467600"/>
              <a:gd name="connsiteY592" fmla="*/ 1806140 h 6858000"/>
              <a:gd name="connsiteX593" fmla="*/ 2127533 w 7467600"/>
              <a:gd name="connsiteY593" fmla="*/ 2348380 h 6858000"/>
              <a:gd name="connsiteX594" fmla="*/ 2358080 w 7467600"/>
              <a:gd name="connsiteY594" fmla="*/ 1866134 h 6858000"/>
              <a:gd name="connsiteX595" fmla="*/ 2407436 w 7467600"/>
              <a:gd name="connsiteY595" fmla="*/ 1651070 h 6858000"/>
              <a:gd name="connsiteX596" fmla="*/ 2448558 w 7467600"/>
              <a:gd name="connsiteY596" fmla="*/ 1373435 h 6858000"/>
              <a:gd name="connsiteX597" fmla="*/ 278707 w 7467600"/>
              <a:gd name="connsiteY597" fmla="*/ 1352270 h 6858000"/>
              <a:gd name="connsiteX598" fmla="*/ 321570 w 7467600"/>
              <a:gd name="connsiteY598" fmla="*/ 1861610 h 6858000"/>
              <a:gd name="connsiteX599" fmla="*/ 294281 w 7467600"/>
              <a:gd name="connsiteY599" fmla="*/ 1440658 h 6858000"/>
              <a:gd name="connsiteX600" fmla="*/ 278707 w 7467600"/>
              <a:gd name="connsiteY600" fmla="*/ 1352270 h 6858000"/>
              <a:gd name="connsiteX601" fmla="*/ 1423821 w 7467600"/>
              <a:gd name="connsiteY601" fmla="*/ 1351958 h 6858000"/>
              <a:gd name="connsiteX602" fmla="*/ 1638521 w 7467600"/>
              <a:gd name="connsiteY602" fmla="*/ 1908470 h 6858000"/>
              <a:gd name="connsiteX603" fmla="*/ 1754199 w 7467600"/>
              <a:gd name="connsiteY603" fmla="*/ 2149284 h 6858000"/>
              <a:gd name="connsiteX604" fmla="*/ 1908359 w 7467600"/>
              <a:gd name="connsiteY604" fmla="*/ 2364988 h 6858000"/>
              <a:gd name="connsiteX605" fmla="*/ 1647661 w 7467600"/>
              <a:gd name="connsiteY605" fmla="*/ 1825945 h 6858000"/>
              <a:gd name="connsiteX606" fmla="*/ 1423821 w 7467600"/>
              <a:gd name="connsiteY606" fmla="*/ 1351958 h 6858000"/>
              <a:gd name="connsiteX607" fmla="*/ 1431890 w 7467600"/>
              <a:gd name="connsiteY607" fmla="*/ 1306475 h 6858000"/>
              <a:gd name="connsiteX608" fmla="*/ 1507597 w 7467600"/>
              <a:gd name="connsiteY608" fmla="*/ 1446132 h 6858000"/>
              <a:gd name="connsiteX609" fmla="*/ 1674586 w 7467600"/>
              <a:gd name="connsiteY609" fmla="*/ 1813832 h 6858000"/>
              <a:gd name="connsiteX610" fmla="*/ 1815950 w 7467600"/>
              <a:gd name="connsiteY610" fmla="*/ 2128564 h 6858000"/>
              <a:gd name="connsiteX611" fmla="*/ 1984242 w 7467600"/>
              <a:gd name="connsiteY611" fmla="*/ 2430829 h 6858000"/>
              <a:gd name="connsiteX612" fmla="*/ 2014023 w 7467600"/>
              <a:gd name="connsiteY612" fmla="*/ 2450995 h 6858000"/>
              <a:gd name="connsiteX613" fmla="*/ 1747337 w 7467600"/>
              <a:gd name="connsiteY613" fmla="*/ 1855264 h 6858000"/>
              <a:gd name="connsiteX614" fmla="*/ 1533749 w 7467600"/>
              <a:gd name="connsiteY614" fmla="*/ 1478656 h 6858000"/>
              <a:gd name="connsiteX615" fmla="*/ 1431890 w 7467600"/>
              <a:gd name="connsiteY615" fmla="*/ 1306475 h 6858000"/>
              <a:gd name="connsiteX616" fmla="*/ 5052692 w 7467600"/>
              <a:gd name="connsiteY616" fmla="*/ 1292994 h 6858000"/>
              <a:gd name="connsiteX617" fmla="*/ 5200661 w 7467600"/>
              <a:gd name="connsiteY617" fmla="*/ 1635186 h 6858000"/>
              <a:gd name="connsiteX618" fmla="*/ 5297138 w 7467600"/>
              <a:gd name="connsiteY618" fmla="*/ 1906351 h 6858000"/>
              <a:gd name="connsiteX619" fmla="*/ 5052692 w 7467600"/>
              <a:gd name="connsiteY619" fmla="*/ 1292994 h 6858000"/>
              <a:gd name="connsiteX620" fmla="*/ 5009948 w 7467600"/>
              <a:gd name="connsiteY620" fmla="*/ 1273619 h 6858000"/>
              <a:gd name="connsiteX621" fmla="*/ 5121777 w 7467600"/>
              <a:gd name="connsiteY621" fmla="*/ 1654213 h 6858000"/>
              <a:gd name="connsiteX622" fmla="*/ 5293545 w 7467600"/>
              <a:gd name="connsiteY622" fmla="*/ 2072247 h 6858000"/>
              <a:gd name="connsiteX623" fmla="*/ 5294042 w 7467600"/>
              <a:gd name="connsiteY623" fmla="*/ 2065019 h 6858000"/>
              <a:gd name="connsiteX624" fmla="*/ 5171936 w 7467600"/>
              <a:gd name="connsiteY624" fmla="*/ 1647613 h 6858000"/>
              <a:gd name="connsiteX625" fmla="*/ 5009948 w 7467600"/>
              <a:gd name="connsiteY625" fmla="*/ 1273619 h 6858000"/>
              <a:gd name="connsiteX626" fmla="*/ 655236 w 7467600"/>
              <a:gd name="connsiteY626" fmla="*/ 1268632 h 6858000"/>
              <a:gd name="connsiteX627" fmla="*/ 839521 w 7467600"/>
              <a:gd name="connsiteY627" fmla="*/ 1685315 h 6858000"/>
              <a:gd name="connsiteX628" fmla="*/ 1109416 w 7467600"/>
              <a:gd name="connsiteY628" fmla="*/ 2061663 h 6858000"/>
              <a:gd name="connsiteX629" fmla="*/ 1298300 w 7467600"/>
              <a:gd name="connsiteY629" fmla="*/ 2247742 h 6858000"/>
              <a:gd name="connsiteX630" fmla="*/ 1125871 w 7467600"/>
              <a:gd name="connsiteY630" fmla="*/ 1989513 h 6858000"/>
              <a:gd name="connsiteX631" fmla="*/ 981574 w 7467600"/>
              <a:gd name="connsiteY631" fmla="*/ 1783157 h 6858000"/>
              <a:gd name="connsiteX632" fmla="*/ 922198 w 7467600"/>
              <a:gd name="connsiteY632" fmla="*/ 1677437 h 6858000"/>
              <a:gd name="connsiteX633" fmla="*/ 869293 w 7467600"/>
              <a:gd name="connsiteY633" fmla="*/ 1583214 h 6858000"/>
              <a:gd name="connsiteX634" fmla="*/ 751431 w 7467600"/>
              <a:gd name="connsiteY634" fmla="*/ 1405731 h 6858000"/>
              <a:gd name="connsiteX635" fmla="*/ 655236 w 7467600"/>
              <a:gd name="connsiteY635" fmla="*/ 1268632 h 6858000"/>
              <a:gd name="connsiteX636" fmla="*/ 6516292 w 7467600"/>
              <a:gd name="connsiteY636" fmla="*/ 1263064 h 6858000"/>
              <a:gd name="connsiteX637" fmla="*/ 5736320 w 7467600"/>
              <a:gd name="connsiteY637" fmla="*/ 1501803 h 6858000"/>
              <a:gd name="connsiteX638" fmla="*/ 6516292 w 7467600"/>
              <a:gd name="connsiteY638" fmla="*/ 1263064 h 6858000"/>
              <a:gd name="connsiteX639" fmla="*/ 291466 w 7467600"/>
              <a:gd name="connsiteY639" fmla="*/ 1250369 h 6858000"/>
              <a:gd name="connsiteX640" fmla="*/ 323180 w 7467600"/>
              <a:gd name="connsiteY640" fmla="*/ 1435283 h 6858000"/>
              <a:gd name="connsiteX641" fmla="*/ 349381 w 7467600"/>
              <a:gd name="connsiteY641" fmla="*/ 1875041 h 6858000"/>
              <a:gd name="connsiteX642" fmla="*/ 374363 w 7467600"/>
              <a:gd name="connsiteY642" fmla="*/ 1506494 h 6858000"/>
              <a:gd name="connsiteX643" fmla="*/ 302168 w 7467600"/>
              <a:gd name="connsiteY643" fmla="*/ 1274495 h 6858000"/>
              <a:gd name="connsiteX644" fmla="*/ 291466 w 7467600"/>
              <a:gd name="connsiteY644" fmla="*/ 1250369 h 6858000"/>
              <a:gd name="connsiteX645" fmla="*/ 678222 w 7467600"/>
              <a:gd name="connsiteY645" fmla="*/ 1248670 h 6858000"/>
              <a:gd name="connsiteX646" fmla="*/ 775536 w 7467600"/>
              <a:gd name="connsiteY646" fmla="*/ 1388015 h 6858000"/>
              <a:gd name="connsiteX647" fmla="*/ 894529 w 7467600"/>
              <a:gd name="connsiteY647" fmla="*/ 1567739 h 6858000"/>
              <a:gd name="connsiteX648" fmla="*/ 948000 w 7467600"/>
              <a:gd name="connsiteY648" fmla="*/ 1663088 h 6858000"/>
              <a:gd name="connsiteX649" fmla="*/ 1006812 w 7467600"/>
              <a:gd name="connsiteY649" fmla="*/ 1767683 h 6858000"/>
              <a:gd name="connsiteX650" fmla="*/ 1149133 w 7467600"/>
              <a:gd name="connsiteY650" fmla="*/ 1971513 h 6858000"/>
              <a:gd name="connsiteX651" fmla="*/ 1333952 w 7467600"/>
              <a:gd name="connsiteY651" fmla="*/ 2251620 h 6858000"/>
              <a:gd name="connsiteX652" fmla="*/ 1337329 w 7467600"/>
              <a:gd name="connsiteY652" fmla="*/ 2258350 h 6858000"/>
              <a:gd name="connsiteX653" fmla="*/ 1014726 w 7467600"/>
              <a:gd name="connsiteY653" fmla="*/ 1615556 h 6858000"/>
              <a:gd name="connsiteX654" fmla="*/ 678222 w 7467600"/>
              <a:gd name="connsiteY654" fmla="*/ 1248670 h 6858000"/>
              <a:gd name="connsiteX655" fmla="*/ 6691602 w 7467600"/>
              <a:gd name="connsiteY655" fmla="*/ 1140573 h 6858000"/>
              <a:gd name="connsiteX656" fmla="*/ 6571100 w 7467600"/>
              <a:gd name="connsiteY656" fmla="*/ 1183662 h 6858000"/>
              <a:gd name="connsiteX657" fmla="*/ 6241687 w 7467600"/>
              <a:gd name="connsiteY657" fmla="*/ 1257600 h 6858000"/>
              <a:gd name="connsiteX658" fmla="*/ 5693009 w 7467600"/>
              <a:gd name="connsiteY658" fmla="*/ 1478256 h 6858000"/>
              <a:gd name="connsiteX659" fmla="*/ 6548420 w 7467600"/>
              <a:gd name="connsiteY659" fmla="*/ 1214599 h 6858000"/>
              <a:gd name="connsiteX660" fmla="*/ 6605473 w 7467600"/>
              <a:gd name="connsiteY660" fmla="*/ 1184686 h 6858000"/>
              <a:gd name="connsiteX661" fmla="*/ 6691602 w 7467600"/>
              <a:gd name="connsiteY661" fmla="*/ 1140573 h 6858000"/>
              <a:gd name="connsiteX662" fmla="*/ 4002475 w 7467600"/>
              <a:gd name="connsiteY662" fmla="*/ 1037802 h 6858000"/>
              <a:gd name="connsiteX663" fmla="*/ 4000324 w 7467600"/>
              <a:gd name="connsiteY663" fmla="*/ 1039362 h 6858000"/>
              <a:gd name="connsiteX664" fmla="*/ 4002862 w 7467600"/>
              <a:gd name="connsiteY664" fmla="*/ 1042866 h 6858000"/>
              <a:gd name="connsiteX665" fmla="*/ 4002475 w 7467600"/>
              <a:gd name="connsiteY665" fmla="*/ 1037802 h 6858000"/>
              <a:gd name="connsiteX666" fmla="*/ 506322 w 7467600"/>
              <a:gd name="connsiteY666" fmla="*/ 1020997 h 6858000"/>
              <a:gd name="connsiteX667" fmla="*/ 533068 w 7467600"/>
              <a:gd name="connsiteY667" fmla="*/ 1029409 h 6858000"/>
              <a:gd name="connsiteX668" fmla="*/ 1232525 w 7467600"/>
              <a:gd name="connsiteY668" fmla="*/ 1804675 h 6858000"/>
              <a:gd name="connsiteX669" fmla="*/ 1388858 w 7467600"/>
              <a:gd name="connsiteY669" fmla="*/ 2368011 h 6858000"/>
              <a:gd name="connsiteX670" fmla="*/ 1384098 w 7467600"/>
              <a:gd name="connsiteY670" fmla="*/ 2378125 h 6858000"/>
              <a:gd name="connsiteX671" fmla="*/ 1425393 w 7467600"/>
              <a:gd name="connsiteY671" fmla="*/ 2589124 h 6858000"/>
              <a:gd name="connsiteX672" fmla="*/ 1424001 w 7467600"/>
              <a:gd name="connsiteY672" fmla="*/ 2597541 h 6858000"/>
              <a:gd name="connsiteX673" fmla="*/ 2152729 w 7467600"/>
              <a:gd name="connsiteY673" fmla="*/ 2864487 h 6858000"/>
              <a:gd name="connsiteX674" fmla="*/ 2020609 w 7467600"/>
              <a:gd name="connsiteY674" fmla="*/ 2539671 h 6858000"/>
              <a:gd name="connsiteX675" fmla="*/ 2018920 w 7467600"/>
              <a:gd name="connsiteY675" fmla="*/ 2536309 h 6858000"/>
              <a:gd name="connsiteX676" fmla="*/ 1342441 w 7467600"/>
              <a:gd name="connsiteY676" fmla="*/ 1173017 h 6858000"/>
              <a:gd name="connsiteX677" fmla="*/ 1367925 w 7467600"/>
              <a:gd name="connsiteY677" fmla="*/ 1135648 h 6858000"/>
              <a:gd name="connsiteX678" fmla="*/ 1771401 w 7467600"/>
              <a:gd name="connsiteY678" fmla="*/ 1806673 h 6858000"/>
              <a:gd name="connsiteX679" fmla="*/ 1972385 w 7467600"/>
              <a:gd name="connsiteY679" fmla="*/ 2198735 h 6858000"/>
              <a:gd name="connsiteX680" fmla="*/ 2040892 w 7467600"/>
              <a:gd name="connsiteY680" fmla="*/ 2405205 h 6858000"/>
              <a:gd name="connsiteX681" fmla="*/ 2131689 w 7467600"/>
              <a:gd name="connsiteY681" fmla="*/ 1936926 h 6858000"/>
              <a:gd name="connsiteX682" fmla="*/ 2454820 w 7467600"/>
              <a:gd name="connsiteY682" fmla="*/ 1248808 h 6858000"/>
              <a:gd name="connsiteX683" fmla="*/ 2492512 w 7467600"/>
              <a:gd name="connsiteY683" fmla="*/ 1302920 h 6858000"/>
              <a:gd name="connsiteX684" fmla="*/ 2081216 w 7467600"/>
              <a:gd name="connsiteY684" fmla="*/ 2527513 h 6858000"/>
              <a:gd name="connsiteX685" fmla="*/ 2081211 w 7467600"/>
              <a:gd name="connsiteY685" fmla="*/ 2528916 h 6858000"/>
              <a:gd name="connsiteX686" fmla="*/ 2199067 w 7467600"/>
              <a:gd name="connsiteY686" fmla="*/ 2884061 h 6858000"/>
              <a:gd name="connsiteX687" fmla="*/ 3192586 w 7467600"/>
              <a:gd name="connsiteY687" fmla="*/ 3411496 h 6858000"/>
              <a:gd name="connsiteX688" fmla="*/ 3182620 w 7467600"/>
              <a:gd name="connsiteY688" fmla="*/ 3483279 h 6858000"/>
              <a:gd name="connsiteX689" fmla="*/ 2435119 w 7467600"/>
              <a:gd name="connsiteY689" fmla="*/ 3080173 h 6858000"/>
              <a:gd name="connsiteX690" fmla="*/ 2410152 w 7467600"/>
              <a:gd name="connsiteY690" fmla="*/ 3063751 h 6858000"/>
              <a:gd name="connsiteX691" fmla="*/ 2408099 w 7467600"/>
              <a:gd name="connsiteY691" fmla="*/ 3064403 h 6858000"/>
              <a:gd name="connsiteX692" fmla="*/ 2407218 w 7467600"/>
              <a:gd name="connsiteY692" fmla="*/ 3070324 h 6858000"/>
              <a:gd name="connsiteX693" fmla="*/ 2380138 w 7467600"/>
              <a:gd name="connsiteY693" fmla="*/ 3099341 h 6858000"/>
              <a:gd name="connsiteX694" fmla="*/ 1765923 w 7467600"/>
              <a:gd name="connsiteY694" fmla="*/ 3581043 h 6858000"/>
              <a:gd name="connsiteX695" fmla="*/ 1702258 w 7467600"/>
              <a:gd name="connsiteY695" fmla="*/ 3612286 h 6858000"/>
              <a:gd name="connsiteX696" fmla="*/ 1538370 w 7467600"/>
              <a:gd name="connsiteY696" fmla="*/ 3811804 h 6858000"/>
              <a:gd name="connsiteX697" fmla="*/ 542867 w 7467600"/>
              <a:gd name="connsiteY697" fmla="*/ 4944092 h 6858000"/>
              <a:gd name="connsiteX698" fmla="*/ 515800 w 7467600"/>
              <a:gd name="connsiteY698" fmla="*/ 4862180 h 6858000"/>
              <a:gd name="connsiteX699" fmla="*/ 909145 w 7467600"/>
              <a:gd name="connsiteY699" fmla="*/ 4199225 h 6858000"/>
              <a:gd name="connsiteX700" fmla="*/ 1214067 w 7467600"/>
              <a:gd name="connsiteY700" fmla="*/ 3908561 h 6858000"/>
              <a:gd name="connsiteX701" fmla="*/ 640967 w 7467600"/>
              <a:gd name="connsiteY701" fmla="*/ 4105601 h 6858000"/>
              <a:gd name="connsiteX702" fmla="*/ 112563 w 7467600"/>
              <a:gd name="connsiteY702" fmla="*/ 4396952 h 6858000"/>
              <a:gd name="connsiteX703" fmla="*/ 0 w 7467600"/>
              <a:gd name="connsiteY703" fmla="*/ 4466006 h 6858000"/>
              <a:gd name="connsiteX704" fmla="*/ 0 w 7467600"/>
              <a:gd name="connsiteY704" fmla="*/ 4233763 h 6858000"/>
              <a:gd name="connsiteX705" fmla="*/ 36881 w 7467600"/>
              <a:gd name="connsiteY705" fmla="*/ 4200118 h 6858000"/>
              <a:gd name="connsiteX706" fmla="*/ 910534 w 7467600"/>
              <a:gd name="connsiteY706" fmla="*/ 3629753 h 6858000"/>
              <a:gd name="connsiteX707" fmla="*/ 1578717 w 7467600"/>
              <a:gd name="connsiteY707" fmla="*/ 3575982 h 6858000"/>
              <a:gd name="connsiteX708" fmla="*/ 2338780 w 7467600"/>
              <a:gd name="connsiteY708" fmla="*/ 3033725 h 6858000"/>
              <a:gd name="connsiteX709" fmla="*/ 1807991 w 7467600"/>
              <a:gd name="connsiteY709" fmla="*/ 2807184 h 6858000"/>
              <a:gd name="connsiteX710" fmla="*/ 1416358 w 7467600"/>
              <a:gd name="connsiteY710" fmla="*/ 3112571 h 6858000"/>
              <a:gd name="connsiteX711" fmla="*/ 939066 w 7467600"/>
              <a:gd name="connsiteY711" fmla="*/ 3378798 h 6858000"/>
              <a:gd name="connsiteX712" fmla="*/ 115099 w 7467600"/>
              <a:gd name="connsiteY712" fmla="*/ 3607650 h 6858000"/>
              <a:gd name="connsiteX713" fmla="*/ 97284 w 7467600"/>
              <a:gd name="connsiteY713" fmla="*/ 3520393 h 6858000"/>
              <a:gd name="connsiteX714" fmla="*/ 922050 w 7467600"/>
              <a:gd name="connsiteY714" fmla="*/ 3074867 h 6858000"/>
              <a:gd name="connsiteX715" fmla="*/ 1405265 w 7467600"/>
              <a:gd name="connsiteY715" fmla="*/ 3016319 h 6858000"/>
              <a:gd name="connsiteX716" fmla="*/ 1407512 w 7467600"/>
              <a:gd name="connsiteY716" fmla="*/ 3018001 h 6858000"/>
              <a:gd name="connsiteX717" fmla="*/ 1726266 w 7467600"/>
              <a:gd name="connsiteY717" fmla="*/ 2777274 h 6858000"/>
              <a:gd name="connsiteX718" fmla="*/ 625390 w 7467600"/>
              <a:gd name="connsiteY718" fmla="*/ 2514541 h 6858000"/>
              <a:gd name="connsiteX719" fmla="*/ 619799 w 7467600"/>
              <a:gd name="connsiteY719" fmla="*/ 2527180 h 6858000"/>
              <a:gd name="connsiteX720" fmla="*/ 310030 w 7467600"/>
              <a:gd name="connsiteY720" fmla="*/ 2771818 h 6858000"/>
              <a:gd name="connsiteX721" fmla="*/ 173877 w 7467600"/>
              <a:gd name="connsiteY721" fmla="*/ 2937056 h 6858000"/>
              <a:gd name="connsiteX722" fmla="*/ 77889 w 7467600"/>
              <a:gd name="connsiteY722" fmla="*/ 3138440 h 6858000"/>
              <a:gd name="connsiteX723" fmla="*/ 0 w 7467600"/>
              <a:gd name="connsiteY723" fmla="*/ 3271395 h 6858000"/>
              <a:gd name="connsiteX724" fmla="*/ 0 w 7467600"/>
              <a:gd name="connsiteY724" fmla="*/ 3153002 h 6858000"/>
              <a:gd name="connsiteX725" fmla="*/ 2386 w 7467600"/>
              <a:gd name="connsiteY725" fmla="*/ 3149203 h 6858000"/>
              <a:gd name="connsiteX726" fmla="*/ 89753 w 7467600"/>
              <a:gd name="connsiteY726" fmla="*/ 2987702 h 6858000"/>
              <a:gd name="connsiteX727" fmla="*/ 76869 w 7467600"/>
              <a:gd name="connsiteY727" fmla="*/ 3005404 h 6858000"/>
              <a:gd name="connsiteX728" fmla="*/ 32049 w 7467600"/>
              <a:gd name="connsiteY728" fmla="*/ 3065814 h 6858000"/>
              <a:gd name="connsiteX729" fmla="*/ 0 w 7467600"/>
              <a:gd name="connsiteY729" fmla="*/ 3108744 h 6858000"/>
              <a:gd name="connsiteX730" fmla="*/ 0 w 7467600"/>
              <a:gd name="connsiteY730" fmla="*/ 3058059 h 6858000"/>
              <a:gd name="connsiteX731" fmla="*/ 7610 w 7467600"/>
              <a:gd name="connsiteY731" fmla="*/ 3047889 h 6858000"/>
              <a:gd name="connsiteX732" fmla="*/ 52419 w 7467600"/>
              <a:gd name="connsiteY732" fmla="*/ 2987479 h 6858000"/>
              <a:gd name="connsiteX733" fmla="*/ 59142 w 7467600"/>
              <a:gd name="connsiteY733" fmla="*/ 2978488 h 6858000"/>
              <a:gd name="connsiteX734" fmla="*/ 0 w 7467600"/>
              <a:gd name="connsiteY734" fmla="*/ 3015334 h 6858000"/>
              <a:gd name="connsiteX735" fmla="*/ 0 w 7467600"/>
              <a:gd name="connsiteY735" fmla="*/ 2914286 h 6858000"/>
              <a:gd name="connsiteX736" fmla="*/ 36383 w 7467600"/>
              <a:gd name="connsiteY736" fmla="*/ 2901128 h 6858000"/>
              <a:gd name="connsiteX737" fmla="*/ 156329 w 7467600"/>
              <a:gd name="connsiteY737" fmla="*/ 2840533 h 6858000"/>
              <a:gd name="connsiteX738" fmla="*/ 358355 w 7467600"/>
              <a:gd name="connsiteY738" fmla="*/ 2620471 h 6858000"/>
              <a:gd name="connsiteX739" fmla="*/ 510577 w 7467600"/>
              <a:gd name="connsiteY739" fmla="*/ 2501244 h 6858000"/>
              <a:gd name="connsiteX740" fmla="*/ 211967 w 7467600"/>
              <a:gd name="connsiteY740" fmla="*/ 2479171 h 6858000"/>
              <a:gd name="connsiteX741" fmla="*/ 0 w 7467600"/>
              <a:gd name="connsiteY741" fmla="*/ 2476398 h 6858000"/>
              <a:gd name="connsiteX742" fmla="*/ 0 w 7467600"/>
              <a:gd name="connsiteY742" fmla="*/ 2389189 h 6858000"/>
              <a:gd name="connsiteX743" fmla="*/ 103062 w 7467600"/>
              <a:gd name="connsiteY743" fmla="*/ 2389518 h 6858000"/>
              <a:gd name="connsiteX744" fmla="*/ 510734 w 7467600"/>
              <a:gd name="connsiteY744" fmla="*/ 2416201 h 6858000"/>
              <a:gd name="connsiteX745" fmla="*/ 279257 w 7467600"/>
              <a:gd name="connsiteY745" fmla="*/ 2092102 h 6858000"/>
              <a:gd name="connsiteX746" fmla="*/ 65265 w 7467600"/>
              <a:gd name="connsiteY746" fmla="*/ 2006049 h 6858000"/>
              <a:gd name="connsiteX747" fmla="*/ 0 w 7467600"/>
              <a:gd name="connsiteY747" fmla="*/ 1982532 h 6858000"/>
              <a:gd name="connsiteX748" fmla="*/ 0 w 7467600"/>
              <a:gd name="connsiteY748" fmla="*/ 1912789 h 6858000"/>
              <a:gd name="connsiteX749" fmla="*/ 97460 w 7467600"/>
              <a:gd name="connsiteY749" fmla="*/ 1953725 h 6858000"/>
              <a:gd name="connsiteX750" fmla="*/ 221272 w 7467600"/>
              <a:gd name="connsiteY750" fmla="*/ 1980766 h 6858000"/>
              <a:gd name="connsiteX751" fmla="*/ 116765 w 7467600"/>
              <a:gd name="connsiteY751" fmla="*/ 1911033 h 6858000"/>
              <a:gd name="connsiteX752" fmla="*/ 16405 w 7467600"/>
              <a:gd name="connsiteY752" fmla="*/ 1803412 h 6858000"/>
              <a:gd name="connsiteX753" fmla="*/ 0 w 7467600"/>
              <a:gd name="connsiteY753" fmla="*/ 1784777 h 6858000"/>
              <a:gd name="connsiteX754" fmla="*/ 0 w 7467600"/>
              <a:gd name="connsiteY754" fmla="*/ 1740082 h 6858000"/>
              <a:gd name="connsiteX755" fmla="*/ 39394 w 7467600"/>
              <a:gd name="connsiteY755" fmla="*/ 1784856 h 6858000"/>
              <a:gd name="connsiteX756" fmla="*/ 135813 w 7467600"/>
              <a:gd name="connsiteY756" fmla="*/ 1888838 h 6858000"/>
              <a:gd name="connsiteX757" fmla="*/ 242575 w 7467600"/>
              <a:gd name="connsiteY757" fmla="*/ 1958841 h 6858000"/>
              <a:gd name="connsiteX758" fmla="*/ 82197 w 7467600"/>
              <a:gd name="connsiteY758" fmla="*/ 1754826 h 6858000"/>
              <a:gd name="connsiteX759" fmla="*/ 0 w 7467600"/>
              <a:gd name="connsiteY759" fmla="*/ 1679650 h 6858000"/>
              <a:gd name="connsiteX760" fmla="*/ 0 w 7467600"/>
              <a:gd name="connsiteY760" fmla="*/ 1602463 h 6858000"/>
              <a:gd name="connsiteX761" fmla="*/ 84689 w 7467600"/>
              <a:gd name="connsiteY761" fmla="*/ 1677442 h 6858000"/>
              <a:gd name="connsiteX762" fmla="*/ 298437 w 7467600"/>
              <a:gd name="connsiteY762" fmla="*/ 1968019 h 6858000"/>
              <a:gd name="connsiteX763" fmla="*/ 227269 w 7467600"/>
              <a:gd name="connsiteY763" fmla="*/ 1114064 h 6858000"/>
              <a:gd name="connsiteX764" fmla="*/ 248003 w 7467600"/>
              <a:gd name="connsiteY764" fmla="*/ 1089613 h 6858000"/>
              <a:gd name="connsiteX765" fmla="*/ 427020 w 7467600"/>
              <a:gd name="connsiteY765" fmla="*/ 1619803 h 6858000"/>
              <a:gd name="connsiteX766" fmla="*/ 340345 w 7467600"/>
              <a:gd name="connsiteY766" fmla="*/ 2027739 h 6858000"/>
              <a:gd name="connsiteX767" fmla="*/ 360865 w 7467600"/>
              <a:gd name="connsiteY767" fmla="*/ 2044827 h 6858000"/>
              <a:gd name="connsiteX768" fmla="*/ 560414 w 7467600"/>
              <a:gd name="connsiteY768" fmla="*/ 2421457 h 6858000"/>
              <a:gd name="connsiteX769" fmla="*/ 1359703 w 7467600"/>
              <a:gd name="connsiteY769" fmla="*/ 2578554 h 6858000"/>
              <a:gd name="connsiteX770" fmla="*/ 1359422 w 7467600"/>
              <a:gd name="connsiteY770" fmla="*/ 2577994 h 6858000"/>
              <a:gd name="connsiteX771" fmla="*/ 828701 w 7467600"/>
              <a:gd name="connsiteY771" fmla="*/ 1839520 h 6858000"/>
              <a:gd name="connsiteX772" fmla="*/ 494427 w 7467600"/>
              <a:gd name="connsiteY772" fmla="*/ 1092333 h 6858000"/>
              <a:gd name="connsiteX773" fmla="*/ 506322 w 7467600"/>
              <a:gd name="connsiteY773" fmla="*/ 1020997 h 6858000"/>
              <a:gd name="connsiteX774" fmla="*/ 4570198 w 7467600"/>
              <a:gd name="connsiteY774" fmla="*/ 978081 h 6858000"/>
              <a:gd name="connsiteX775" fmla="*/ 4523691 w 7467600"/>
              <a:gd name="connsiteY775" fmla="*/ 1127776 h 6858000"/>
              <a:gd name="connsiteX776" fmla="*/ 4509875 w 7467600"/>
              <a:gd name="connsiteY776" fmla="*/ 1167552 h 6858000"/>
              <a:gd name="connsiteX777" fmla="*/ 4478168 w 7467600"/>
              <a:gd name="connsiteY777" fmla="*/ 1260735 h 6858000"/>
              <a:gd name="connsiteX778" fmla="*/ 4409309 w 7467600"/>
              <a:gd name="connsiteY778" fmla="*/ 1666996 h 6858000"/>
              <a:gd name="connsiteX779" fmla="*/ 4370031 w 7467600"/>
              <a:gd name="connsiteY779" fmla="*/ 1955666 h 6858000"/>
              <a:gd name="connsiteX780" fmla="*/ 4570198 w 7467600"/>
              <a:gd name="connsiteY780" fmla="*/ 978081 h 6858000"/>
              <a:gd name="connsiteX781" fmla="*/ 4557898 w 7467600"/>
              <a:gd name="connsiteY781" fmla="*/ 900011 h 6858000"/>
              <a:gd name="connsiteX782" fmla="*/ 4344840 w 7467600"/>
              <a:gd name="connsiteY782" fmla="*/ 1922038 h 6858000"/>
              <a:gd name="connsiteX783" fmla="*/ 4378710 w 7467600"/>
              <a:gd name="connsiteY783" fmla="*/ 1665516 h 6858000"/>
              <a:gd name="connsiteX784" fmla="*/ 4448798 w 7467600"/>
              <a:gd name="connsiteY784" fmla="*/ 1253024 h 6858000"/>
              <a:gd name="connsiteX785" fmla="*/ 4480315 w 7467600"/>
              <a:gd name="connsiteY785" fmla="*/ 1158454 h 6858000"/>
              <a:gd name="connsiteX786" fmla="*/ 4494133 w 7467600"/>
              <a:gd name="connsiteY786" fmla="*/ 1118676 h 6858000"/>
              <a:gd name="connsiteX787" fmla="*/ 4557898 w 7467600"/>
              <a:gd name="connsiteY787" fmla="*/ 900011 h 6858000"/>
              <a:gd name="connsiteX788" fmla="*/ 5870151 w 7467600"/>
              <a:gd name="connsiteY788" fmla="*/ 898890 h 6858000"/>
              <a:gd name="connsiteX789" fmla="*/ 5861335 w 7467600"/>
              <a:gd name="connsiteY789" fmla="*/ 899177 h 6858000"/>
              <a:gd name="connsiteX790" fmla="*/ 5843702 w 7467600"/>
              <a:gd name="connsiteY790" fmla="*/ 899748 h 6858000"/>
              <a:gd name="connsiteX791" fmla="*/ 5651107 w 7467600"/>
              <a:gd name="connsiteY791" fmla="*/ 920306 h 6858000"/>
              <a:gd name="connsiteX792" fmla="*/ 5459407 w 7467600"/>
              <a:gd name="connsiteY792" fmla="*/ 940975 h 6858000"/>
              <a:gd name="connsiteX793" fmla="*/ 5374846 w 7467600"/>
              <a:gd name="connsiteY793" fmla="*/ 941988 h 6858000"/>
              <a:gd name="connsiteX794" fmla="*/ 5256105 w 7467600"/>
              <a:gd name="connsiteY794" fmla="*/ 945632 h 6858000"/>
              <a:gd name="connsiteX795" fmla="*/ 5107071 w 7467600"/>
              <a:gd name="connsiteY795" fmla="*/ 969720 h 6858000"/>
              <a:gd name="connsiteX796" fmla="*/ 4998681 w 7467600"/>
              <a:gd name="connsiteY796" fmla="*/ 988771 h 6858000"/>
              <a:gd name="connsiteX797" fmla="*/ 5870151 w 7467600"/>
              <a:gd name="connsiteY797" fmla="*/ 898890 h 6858000"/>
              <a:gd name="connsiteX798" fmla="*/ 5504425 w 7467600"/>
              <a:gd name="connsiteY798" fmla="*/ 848067 h 6858000"/>
              <a:gd name="connsiteX799" fmla="*/ 4968849 w 7467600"/>
              <a:gd name="connsiteY799" fmla="*/ 962318 h 6858000"/>
              <a:gd name="connsiteX800" fmla="*/ 5104039 w 7467600"/>
              <a:gd name="connsiteY800" fmla="*/ 940634 h 6858000"/>
              <a:gd name="connsiteX801" fmla="*/ 5256311 w 7467600"/>
              <a:gd name="connsiteY801" fmla="*/ 916490 h 6858000"/>
              <a:gd name="connsiteX802" fmla="*/ 5377381 w 7467600"/>
              <a:gd name="connsiteY802" fmla="*/ 912671 h 6858000"/>
              <a:gd name="connsiteX803" fmla="*/ 5460148 w 7467600"/>
              <a:gd name="connsiteY803" fmla="*/ 911442 h 6858000"/>
              <a:gd name="connsiteX804" fmla="*/ 5648971 w 7467600"/>
              <a:gd name="connsiteY804" fmla="*/ 891331 h 6858000"/>
              <a:gd name="connsiteX805" fmla="*/ 5844807 w 7467600"/>
              <a:gd name="connsiteY805" fmla="*/ 870718 h 6858000"/>
              <a:gd name="connsiteX806" fmla="*/ 5862975 w 7467600"/>
              <a:gd name="connsiteY806" fmla="*/ 869756 h 6858000"/>
              <a:gd name="connsiteX807" fmla="*/ 5920887 w 7467600"/>
              <a:gd name="connsiteY807" fmla="*/ 865929 h 6858000"/>
              <a:gd name="connsiteX808" fmla="*/ 5504425 w 7467600"/>
              <a:gd name="connsiteY808" fmla="*/ 848067 h 6858000"/>
              <a:gd name="connsiteX809" fmla="*/ 3607114 w 7467600"/>
              <a:gd name="connsiteY809" fmla="*/ 467441 h 6858000"/>
              <a:gd name="connsiteX810" fmla="*/ 3296242 w 7467600"/>
              <a:gd name="connsiteY810" fmla="*/ 807991 h 6858000"/>
              <a:gd name="connsiteX811" fmla="*/ 3174674 w 7467600"/>
              <a:gd name="connsiteY811" fmla="*/ 919759 h 6858000"/>
              <a:gd name="connsiteX812" fmla="*/ 3042978 w 7467600"/>
              <a:gd name="connsiteY812" fmla="*/ 1054894 h 6858000"/>
              <a:gd name="connsiteX813" fmla="*/ 2968914 w 7467600"/>
              <a:gd name="connsiteY813" fmla="*/ 1133756 h 6858000"/>
              <a:gd name="connsiteX814" fmla="*/ 3103823 w 7467600"/>
              <a:gd name="connsiteY814" fmla="*/ 1026814 h 6858000"/>
              <a:gd name="connsiteX815" fmla="*/ 3607114 w 7467600"/>
              <a:gd name="connsiteY815" fmla="*/ 467441 h 6858000"/>
              <a:gd name="connsiteX816" fmla="*/ 3744487 w 7467600"/>
              <a:gd name="connsiteY816" fmla="*/ 383136 h 6858000"/>
              <a:gd name="connsiteX817" fmla="*/ 3970213 w 7467600"/>
              <a:gd name="connsiteY817" fmla="*/ 995559 h 6858000"/>
              <a:gd name="connsiteX818" fmla="*/ 3744487 w 7467600"/>
              <a:gd name="connsiteY818" fmla="*/ 383136 h 6858000"/>
              <a:gd name="connsiteX819" fmla="*/ 3624562 w 7467600"/>
              <a:gd name="connsiteY819" fmla="*/ 367041 h 6858000"/>
              <a:gd name="connsiteX820" fmla="*/ 3489712 w 7467600"/>
              <a:gd name="connsiteY820" fmla="*/ 485386 h 6858000"/>
              <a:gd name="connsiteX821" fmla="*/ 3182994 w 7467600"/>
              <a:gd name="connsiteY821" fmla="*/ 828265 h 6858000"/>
              <a:gd name="connsiteX822" fmla="*/ 2892114 w 7467600"/>
              <a:gd name="connsiteY822" fmla="*/ 1172635 h 6858000"/>
              <a:gd name="connsiteX823" fmla="*/ 3021459 w 7467600"/>
              <a:gd name="connsiteY823" fmla="*/ 1035385 h 6858000"/>
              <a:gd name="connsiteX824" fmla="*/ 3153873 w 7467600"/>
              <a:gd name="connsiteY824" fmla="*/ 898971 h 6858000"/>
              <a:gd name="connsiteX825" fmla="*/ 3276511 w 7467600"/>
              <a:gd name="connsiteY825" fmla="*/ 786423 h 6858000"/>
              <a:gd name="connsiteX826" fmla="*/ 3584154 w 7467600"/>
              <a:gd name="connsiteY826" fmla="*/ 448218 h 6858000"/>
              <a:gd name="connsiteX827" fmla="*/ 3624562 w 7467600"/>
              <a:gd name="connsiteY827" fmla="*/ 367041 h 6858000"/>
              <a:gd name="connsiteX828" fmla="*/ 3766672 w 7467600"/>
              <a:gd name="connsiteY828" fmla="*/ 359429 h 6858000"/>
              <a:gd name="connsiteX829" fmla="*/ 3996338 w 7467600"/>
              <a:gd name="connsiteY829" fmla="*/ 968237 h 6858000"/>
              <a:gd name="connsiteX830" fmla="*/ 3766672 w 7467600"/>
              <a:gd name="connsiteY830" fmla="*/ 359429 h 6858000"/>
              <a:gd name="connsiteX831" fmla="*/ 5805386 w 7467600"/>
              <a:gd name="connsiteY831" fmla="*/ 239240 h 6858000"/>
              <a:gd name="connsiteX832" fmla="*/ 5736947 w 7467600"/>
              <a:gd name="connsiteY832" fmla="*/ 261367 h 6858000"/>
              <a:gd name="connsiteX833" fmla="*/ 5427012 w 7467600"/>
              <a:gd name="connsiteY833" fmla="*/ 311272 h 6858000"/>
              <a:gd name="connsiteX834" fmla="*/ 5147818 w 7467600"/>
              <a:gd name="connsiteY834" fmla="*/ 322112 h 6858000"/>
              <a:gd name="connsiteX835" fmla="*/ 5060854 w 7467600"/>
              <a:gd name="connsiteY835" fmla="*/ 311882 h 6858000"/>
              <a:gd name="connsiteX836" fmla="*/ 4945989 w 7467600"/>
              <a:gd name="connsiteY836" fmla="*/ 300516 h 6858000"/>
              <a:gd name="connsiteX837" fmla="*/ 5410479 w 7467600"/>
              <a:gd name="connsiteY837" fmla="*/ 348434 h 6858000"/>
              <a:gd name="connsiteX838" fmla="*/ 5805386 w 7467600"/>
              <a:gd name="connsiteY838" fmla="*/ 239240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882765 w 7467600"/>
              <a:gd name="connsiteY918" fmla="*/ 0 h 6858000"/>
              <a:gd name="connsiteX919" fmla="*/ 3721337 w 7467600"/>
              <a:gd name="connsiteY919" fmla="*/ 0 h 6858000"/>
              <a:gd name="connsiteX920" fmla="*/ 3797544 w 7467600"/>
              <a:gd name="connsiteY920" fmla="*/ 0 h 6858000"/>
              <a:gd name="connsiteX921" fmla="*/ 3775734 w 7467600"/>
              <a:gd name="connsiteY921" fmla="*/ 95131 h 6858000"/>
              <a:gd name="connsiteX922" fmla="*/ 3724807 w 7467600"/>
              <a:gd name="connsiteY922" fmla="*/ 272257 h 6858000"/>
              <a:gd name="connsiteX923" fmla="*/ 3726844 w 7467600"/>
              <a:gd name="connsiteY923" fmla="*/ 282988 h 6858000"/>
              <a:gd name="connsiteX924" fmla="*/ 3742664 w 7467600"/>
              <a:gd name="connsiteY924" fmla="*/ 279918 h 6858000"/>
              <a:gd name="connsiteX925" fmla="*/ 4103910 w 7467600"/>
              <a:gd name="connsiteY925" fmla="*/ 1161917 h 6858000"/>
              <a:gd name="connsiteX926" fmla="*/ 4020269 w 7467600"/>
              <a:gd name="connsiteY926" fmla="*/ 1200406 h 6858000"/>
              <a:gd name="connsiteX927" fmla="*/ 3674882 w 7467600"/>
              <a:gd name="connsiteY927" fmla="*/ 488524 h 6858000"/>
              <a:gd name="connsiteX928" fmla="*/ 3132682 w 7467600"/>
              <a:gd name="connsiteY928" fmla="*/ 1072284 h 6858000"/>
              <a:gd name="connsiteX929" fmla="*/ 2716346 w 7467600"/>
              <a:gd name="connsiteY929" fmla="*/ 1276376 h 6858000"/>
              <a:gd name="connsiteX930" fmla="*/ 2716772 w 7467600"/>
              <a:gd name="connsiteY930" fmla="*/ 1255462 h 6858000"/>
              <a:gd name="connsiteX931" fmla="*/ 3471096 w 7467600"/>
              <a:gd name="connsiteY931" fmla="*/ 437072 h 6858000"/>
              <a:gd name="connsiteX932" fmla="*/ 3639057 w 7467600"/>
              <a:gd name="connsiteY932" fmla="*/ 286334 h 6858000"/>
              <a:gd name="connsiteX933" fmla="*/ 3640309 w 7467600"/>
              <a:gd name="connsiteY933" fmla="*/ 284664 h 6858000"/>
              <a:gd name="connsiteX934" fmla="*/ 3646022 w 7467600"/>
              <a:gd name="connsiteY934" fmla="*/ 276711 h 6858000"/>
              <a:gd name="connsiteX935" fmla="*/ 3707943 w 7467600"/>
              <a:gd name="connsiteY935" fmla="*/ 65958 h 6858000"/>
              <a:gd name="connsiteX936" fmla="*/ 3721337 w 7467600"/>
              <a:gd name="connsiteY936" fmla="*/ 0 h 6858000"/>
              <a:gd name="connsiteX937" fmla="*/ 2867960 w 7467600"/>
              <a:gd name="connsiteY937" fmla="*/ 0 h 6858000"/>
              <a:gd name="connsiteX938" fmla="*/ 2926351 w 7467600"/>
              <a:gd name="connsiteY938" fmla="*/ 0 h 6858000"/>
              <a:gd name="connsiteX939" fmla="*/ 2902823 w 7467600"/>
              <a:gd name="connsiteY939" fmla="*/ 262929 h 6858000"/>
              <a:gd name="connsiteX940" fmla="*/ 2940663 w 7467600"/>
              <a:gd name="connsiteY940" fmla="*/ 140884 h 6858000"/>
              <a:gd name="connsiteX941" fmla="*/ 2947039 w 7467600"/>
              <a:gd name="connsiteY941" fmla="*/ 122524 h 6858000"/>
              <a:gd name="connsiteX942" fmla="*/ 2984316 w 7467600"/>
              <a:gd name="connsiteY942" fmla="*/ 0 h 6858000"/>
              <a:gd name="connsiteX943" fmla="*/ 3016114 w 7467600"/>
              <a:gd name="connsiteY943" fmla="*/ 0 h 6858000"/>
              <a:gd name="connsiteX944" fmla="*/ 2979949 w 7467600"/>
              <a:gd name="connsiteY944" fmla="*/ 119274 h 6858000"/>
              <a:gd name="connsiteX945" fmla="*/ 3023879 w 7467600"/>
              <a:gd name="connsiteY945" fmla="*/ 0 h 6858000"/>
              <a:gd name="connsiteX946" fmla="*/ 3105400 w 7467600"/>
              <a:gd name="connsiteY946" fmla="*/ 0 h 6858000"/>
              <a:gd name="connsiteX947" fmla="*/ 3094669 w 7467600"/>
              <a:gd name="connsiteY947" fmla="*/ 30308 h 6858000"/>
              <a:gd name="connsiteX948" fmla="*/ 2901945 w 7467600"/>
              <a:gd name="connsiteY948" fmla="*/ 466538 h 6858000"/>
              <a:gd name="connsiteX949" fmla="*/ 2815209 w 7467600"/>
              <a:gd name="connsiteY949" fmla="*/ 497361 h 6858000"/>
              <a:gd name="connsiteX950" fmla="*/ 2844845 w 7467600"/>
              <a:gd name="connsiteY950" fmla="*/ 127638 h 6858000"/>
              <a:gd name="connsiteX951" fmla="*/ 2867960 w 7467600"/>
              <a:gd name="connsiteY951" fmla="*/ 0 h 6858000"/>
              <a:gd name="connsiteX952" fmla="*/ 1057230 w 7467600"/>
              <a:gd name="connsiteY952" fmla="*/ 0 h 6858000"/>
              <a:gd name="connsiteX953" fmla="*/ 1111003 w 7467600"/>
              <a:gd name="connsiteY953" fmla="*/ 0 h 6858000"/>
              <a:gd name="connsiteX954" fmla="*/ 1125553 w 7467600"/>
              <a:gd name="connsiteY954" fmla="*/ 52588 h 6858000"/>
              <a:gd name="connsiteX955" fmla="*/ 1304276 w 7467600"/>
              <a:gd name="connsiteY955" fmla="*/ 476275 h 6858000"/>
              <a:gd name="connsiteX956" fmla="*/ 1492066 w 7467600"/>
              <a:gd name="connsiteY956" fmla="*/ 886333 h 6858000"/>
              <a:gd name="connsiteX957" fmla="*/ 1423698 w 7467600"/>
              <a:gd name="connsiteY957" fmla="*/ 710817 h 6858000"/>
              <a:gd name="connsiteX958" fmla="*/ 1357609 w 7467600"/>
              <a:gd name="connsiteY958" fmla="*/ 532892 h 6858000"/>
              <a:gd name="connsiteX959" fmla="*/ 1309550 w 7467600"/>
              <a:gd name="connsiteY959" fmla="*/ 374031 h 6858000"/>
              <a:gd name="connsiteX960" fmla="*/ 1193673 w 7467600"/>
              <a:gd name="connsiteY960" fmla="*/ 49533 h 6858000"/>
              <a:gd name="connsiteX961" fmla="*/ 1164391 w 7467600"/>
              <a:gd name="connsiteY961" fmla="*/ 0 h 6858000"/>
              <a:gd name="connsiteX962" fmla="*/ 1200666 w 7467600"/>
              <a:gd name="connsiteY962" fmla="*/ 0 h 6858000"/>
              <a:gd name="connsiteX963" fmla="*/ 1223408 w 7467600"/>
              <a:gd name="connsiteY963" fmla="*/ 38996 h 6858000"/>
              <a:gd name="connsiteX964" fmla="*/ 1339635 w 7467600"/>
              <a:gd name="connsiteY964" fmla="*/ 365517 h 6858000"/>
              <a:gd name="connsiteX965" fmla="*/ 1387469 w 7467600"/>
              <a:gd name="connsiteY965" fmla="*/ 523079 h 6858000"/>
              <a:gd name="connsiteX966" fmla="*/ 1452685 w 7467600"/>
              <a:gd name="connsiteY966" fmla="*/ 699806 h 6858000"/>
              <a:gd name="connsiteX967" fmla="*/ 1492092 w 7467600"/>
              <a:gd name="connsiteY967" fmla="*/ 800424 h 6858000"/>
              <a:gd name="connsiteX968" fmla="*/ 1455302 w 7467600"/>
              <a:gd name="connsiteY968" fmla="*/ 632913 h 6858000"/>
              <a:gd name="connsiteX969" fmla="*/ 1222336 w 7467600"/>
              <a:gd name="connsiteY969" fmla="*/ 9480 h 6858000"/>
              <a:gd name="connsiteX970" fmla="*/ 1214634 w 7467600"/>
              <a:gd name="connsiteY970" fmla="*/ 0 h 6858000"/>
              <a:gd name="connsiteX971" fmla="*/ 1289827 w 7467600"/>
              <a:gd name="connsiteY971" fmla="*/ 0 h 6858000"/>
              <a:gd name="connsiteX972" fmla="*/ 1321076 w 7467600"/>
              <a:gd name="connsiteY972" fmla="*/ 59722 h 6858000"/>
              <a:gd name="connsiteX973" fmla="*/ 1512579 w 7467600"/>
              <a:gd name="connsiteY973" fmla="*/ 626441 h 6858000"/>
              <a:gd name="connsiteX974" fmla="*/ 1506076 w 7467600"/>
              <a:gd name="connsiteY974" fmla="*/ 1089289 h 6858000"/>
              <a:gd name="connsiteX975" fmla="*/ 1486346 w 7467600"/>
              <a:gd name="connsiteY975" fmla="*/ 1079919 h 6858000"/>
              <a:gd name="connsiteX976" fmla="*/ 1070511 w 7467600"/>
              <a:gd name="connsiteY976" fmla="*/ 48609 h 6858000"/>
              <a:gd name="connsiteX977" fmla="*/ 1057230 w 7467600"/>
              <a:gd name="connsiteY977" fmla="*/ 0 h 6858000"/>
              <a:gd name="connsiteX978" fmla="*/ 43151 w 7467600"/>
              <a:gd name="connsiteY978" fmla="*/ 0 h 6858000"/>
              <a:gd name="connsiteX979" fmla="*/ 95283 w 7467600"/>
              <a:gd name="connsiteY979" fmla="*/ 0 h 6858000"/>
              <a:gd name="connsiteX980" fmla="*/ 300708 w 7467600"/>
              <a:gd name="connsiteY980" fmla="*/ 154571 h 6858000"/>
              <a:gd name="connsiteX981" fmla="*/ 530414 w 7467600"/>
              <a:gd name="connsiteY981" fmla="*/ 354673 h 6858000"/>
              <a:gd name="connsiteX982" fmla="*/ 333785 w 7467600"/>
              <a:gd name="connsiteY982" fmla="*/ 161564 h 6858000"/>
              <a:gd name="connsiteX983" fmla="*/ 147005 w 7467600"/>
              <a:gd name="connsiteY983" fmla="*/ 0 h 6858000"/>
              <a:gd name="connsiteX984" fmla="*/ 272509 w 7467600"/>
              <a:gd name="connsiteY984" fmla="*/ 0 h 6858000"/>
              <a:gd name="connsiteX985" fmla="*/ 326276 w 7467600"/>
              <a:gd name="connsiteY985" fmla="*/ 45847 h 6858000"/>
              <a:gd name="connsiteX986" fmla="*/ 823759 w 7467600"/>
              <a:gd name="connsiteY986" fmla="*/ 574145 h 6858000"/>
              <a:gd name="connsiteX987" fmla="*/ 811254 w 7467600"/>
              <a:gd name="connsiteY987" fmla="*/ 665546 h 6858000"/>
              <a:gd name="connsiteX988" fmla="*/ 154042 w 7467600"/>
              <a:gd name="connsiteY988" fmla="*/ 261522 h 6858000"/>
              <a:gd name="connsiteX989" fmla="*/ 13550 w 7467600"/>
              <a:gd name="connsiteY989" fmla="*/ 158423 h 6858000"/>
              <a:gd name="connsiteX990" fmla="*/ 0 w 7467600"/>
              <a:gd name="connsiteY990" fmla="*/ 146618 h 6858000"/>
              <a:gd name="connsiteX991" fmla="*/ 0 w 7467600"/>
              <a:gd name="connsiteY991" fmla="*/ 59161 h 6858000"/>
              <a:gd name="connsiteX992" fmla="*/ 45427 w 7467600"/>
              <a:gd name="connsiteY992" fmla="*/ 101078 h 6858000"/>
              <a:gd name="connsiteX993" fmla="*/ 630103 w 7467600"/>
              <a:gd name="connsiteY993" fmla="*/ 485885 h 6858000"/>
              <a:gd name="connsiteX994" fmla="*/ 532040 w 7467600"/>
              <a:gd name="connsiteY994" fmla="*/ 399359 h 6858000"/>
              <a:gd name="connsiteX995" fmla="*/ 517618 w 7467600"/>
              <a:gd name="connsiteY995" fmla="*/ 385726 h 6858000"/>
              <a:gd name="connsiteX996" fmla="*/ 285074 w 7467600"/>
              <a:gd name="connsiteY996" fmla="*/ 182755 h 6858000"/>
              <a:gd name="connsiteX997" fmla="*/ 43151 w 7467600"/>
              <a:gd name="connsiteY99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53035 w 7467600"/>
              <a:gd name="connsiteY127" fmla="*/ 519731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1903353 w 7467600"/>
              <a:gd name="connsiteY141" fmla="*/ 5044827 h 6858000"/>
              <a:gd name="connsiteX142" fmla="*/ 1936931 w 7467600"/>
              <a:gd name="connsiteY142" fmla="*/ 5093954 h 6858000"/>
              <a:gd name="connsiteX143" fmla="*/ 2195868 w 7467600"/>
              <a:gd name="connsiteY143" fmla="*/ 5396574 h 6858000"/>
              <a:gd name="connsiteX144" fmla="*/ 2088852 w 7467600"/>
              <a:gd name="connsiteY144" fmla="*/ 5166123 h 6858000"/>
              <a:gd name="connsiteX145" fmla="*/ 1958241 w 7467600"/>
              <a:gd name="connsiteY145" fmla="*/ 5067955 h 6858000"/>
              <a:gd name="connsiteX146" fmla="*/ 1903353 w 7467600"/>
              <a:gd name="connsiteY146" fmla="*/ 5044827 h 6858000"/>
              <a:gd name="connsiteX147" fmla="*/ 1979378 w 7467600"/>
              <a:gd name="connsiteY147" fmla="*/ 4769504 h 6858000"/>
              <a:gd name="connsiteX148" fmla="*/ 2882120 w 7467600"/>
              <a:gd name="connsiteY148" fmla="*/ 5064547 h 6858000"/>
              <a:gd name="connsiteX149" fmla="*/ 2793103 w 7467600"/>
              <a:gd name="connsiteY149" fmla="*/ 5039699 h 6858000"/>
              <a:gd name="connsiteX150" fmla="*/ 2770041 w 7467600"/>
              <a:gd name="connsiteY150" fmla="*/ 5033634 h 6858000"/>
              <a:gd name="connsiteX151" fmla="*/ 1979378 w 7467600"/>
              <a:gd name="connsiteY151" fmla="*/ 4769504 h 6858000"/>
              <a:gd name="connsiteX152" fmla="*/ 1927410 w 7467600"/>
              <a:gd name="connsiteY152" fmla="*/ 4716164 h 6858000"/>
              <a:gd name="connsiteX153" fmla="*/ 1959587 w 7467600"/>
              <a:gd name="connsiteY153" fmla="*/ 4728849 h 6858000"/>
              <a:gd name="connsiteX154" fmla="*/ 2777707 w 7467600"/>
              <a:gd name="connsiteY154" fmla="*/ 5003991 h 6858000"/>
              <a:gd name="connsiteX155" fmla="*/ 2800768 w 7467600"/>
              <a:gd name="connsiteY155" fmla="*/ 5010056 h 6858000"/>
              <a:gd name="connsiteX156" fmla="*/ 2879408 w 7467600"/>
              <a:gd name="connsiteY156" fmla="*/ 5031590 h 6858000"/>
              <a:gd name="connsiteX157" fmla="*/ 2862295 w 7467600"/>
              <a:gd name="connsiteY157" fmla="*/ 5022958 h 6858000"/>
              <a:gd name="connsiteX158" fmla="*/ 2813343 w 7467600"/>
              <a:gd name="connsiteY158" fmla="*/ 4998369 h 6858000"/>
              <a:gd name="connsiteX159" fmla="*/ 2646245 w 7467600"/>
              <a:gd name="connsiteY159" fmla="*/ 4930999 h 6858000"/>
              <a:gd name="connsiteX160" fmla="*/ 1999243 w 7467600"/>
              <a:gd name="connsiteY160" fmla="*/ 4730524 h 6858000"/>
              <a:gd name="connsiteX161" fmla="*/ 1979527 w 7467600"/>
              <a:gd name="connsiteY161" fmla="*/ 4726651 h 6858000"/>
              <a:gd name="connsiteX162" fmla="*/ 1927410 w 7467600"/>
              <a:gd name="connsiteY162" fmla="*/ 4716164 h 6858000"/>
              <a:gd name="connsiteX163" fmla="*/ 1997014 w 7467600"/>
              <a:gd name="connsiteY163" fmla="*/ 4698007 h 6858000"/>
              <a:gd name="connsiteX164" fmla="*/ 2005458 w 7467600"/>
              <a:gd name="connsiteY164" fmla="*/ 4699540 h 6858000"/>
              <a:gd name="connsiteX165" fmla="*/ 2657186 w 7467600"/>
              <a:gd name="connsiteY165" fmla="*/ 4901687 h 6858000"/>
              <a:gd name="connsiteX166" fmla="*/ 2826662 w 7467600"/>
              <a:gd name="connsiteY166" fmla="*/ 4970362 h 6858000"/>
              <a:gd name="connsiteX167" fmla="*/ 2876100 w 7467600"/>
              <a:gd name="connsiteY167" fmla="*/ 4995397 h 6858000"/>
              <a:gd name="connsiteX168" fmla="*/ 3042600 w 7467600"/>
              <a:gd name="connsiteY168" fmla="*/ 5059532 h 6858000"/>
              <a:gd name="connsiteX169" fmla="*/ 1997014 w 7467600"/>
              <a:gd name="connsiteY169" fmla="*/ 4698007 h 6858000"/>
              <a:gd name="connsiteX170" fmla="*/ 2305292 w 7467600"/>
              <a:gd name="connsiteY170" fmla="*/ 4219492 h 6858000"/>
              <a:gd name="connsiteX171" fmla="*/ 3360922 w 7467600"/>
              <a:gd name="connsiteY171" fmla="*/ 4529373 h 6858000"/>
              <a:gd name="connsiteX172" fmla="*/ 3492420 w 7467600"/>
              <a:gd name="connsiteY172" fmla="*/ 4510145 h 6858000"/>
              <a:gd name="connsiteX173" fmla="*/ 3364086 w 7467600"/>
              <a:gd name="connsiteY173" fmla="*/ 4480340 h 6858000"/>
              <a:gd name="connsiteX174" fmla="*/ 3225818 w 7467600"/>
              <a:gd name="connsiteY174" fmla="*/ 4411822 h 6858000"/>
              <a:gd name="connsiteX175" fmla="*/ 3129696 w 7467600"/>
              <a:gd name="connsiteY175" fmla="*/ 4360704 h 6858000"/>
              <a:gd name="connsiteX176" fmla="*/ 2814545 w 7467600"/>
              <a:gd name="connsiteY176" fmla="*/ 4282955 h 6858000"/>
              <a:gd name="connsiteX177" fmla="*/ 2305292 w 7467600"/>
              <a:gd name="connsiteY177" fmla="*/ 4219492 h 6858000"/>
              <a:gd name="connsiteX178" fmla="*/ 2626982 w 7467600"/>
              <a:gd name="connsiteY178" fmla="*/ 4206450 h 6858000"/>
              <a:gd name="connsiteX179" fmla="*/ 2490617 w 7467600"/>
              <a:gd name="connsiteY179" fmla="*/ 4206951 h 6858000"/>
              <a:gd name="connsiteX180" fmla="*/ 2819869 w 7467600"/>
              <a:gd name="connsiteY180" fmla="*/ 4252936 h 6858000"/>
              <a:gd name="connsiteX181" fmla="*/ 3143018 w 7467600"/>
              <a:gd name="connsiteY181" fmla="*/ 4332698 h 6858000"/>
              <a:gd name="connsiteX182" fmla="*/ 3241520 w 7467600"/>
              <a:gd name="connsiteY182" fmla="*/ 4385112 h 6858000"/>
              <a:gd name="connsiteX183" fmla="*/ 3374575 w 7467600"/>
              <a:gd name="connsiteY183" fmla="*/ 4451517 h 6858000"/>
              <a:gd name="connsiteX184" fmla="*/ 3505221 w 7467600"/>
              <a:gd name="connsiteY184" fmla="*/ 4480757 h 6858000"/>
              <a:gd name="connsiteX185" fmla="*/ 2626982 w 7467600"/>
              <a:gd name="connsiteY185" fmla="*/ 4206450 h 6858000"/>
              <a:gd name="connsiteX186" fmla="*/ 1310106 w 7467600"/>
              <a:gd name="connsiteY186" fmla="*/ 3943217 h 6858000"/>
              <a:gd name="connsiteX187" fmla="*/ 854994 w 7467600"/>
              <a:gd name="connsiteY187" fmla="*/ 4399136 h 6858000"/>
              <a:gd name="connsiteX188" fmla="*/ 742462 w 7467600"/>
              <a:gd name="connsiteY188" fmla="*/ 4594648 h 6858000"/>
              <a:gd name="connsiteX189" fmla="*/ 820602 w 7467600"/>
              <a:gd name="connsiteY189" fmla="*/ 4485915 h 6858000"/>
              <a:gd name="connsiteX190" fmla="*/ 878295 w 7467600"/>
              <a:gd name="connsiteY190" fmla="*/ 4403594 h 6858000"/>
              <a:gd name="connsiteX191" fmla="*/ 1240607 w 7467600"/>
              <a:gd name="connsiteY191" fmla="*/ 4010401 h 6858000"/>
              <a:gd name="connsiteX192" fmla="*/ 1310106 w 7467600"/>
              <a:gd name="connsiteY192" fmla="*/ 3943217 h 6858000"/>
              <a:gd name="connsiteX193" fmla="*/ 1423113 w 7467600"/>
              <a:gd name="connsiteY193" fmla="*/ 3874565 h 6858000"/>
              <a:gd name="connsiteX194" fmla="*/ 1260565 w 7467600"/>
              <a:gd name="connsiteY194" fmla="*/ 4031982 h 6858000"/>
              <a:gd name="connsiteX195" fmla="*/ 901900 w 7467600"/>
              <a:gd name="connsiteY195" fmla="*/ 4421236 h 6858000"/>
              <a:gd name="connsiteX196" fmla="*/ 845044 w 7467600"/>
              <a:gd name="connsiteY196" fmla="*/ 4502436 h 6858000"/>
              <a:gd name="connsiteX197" fmla="*/ 685926 w 7467600"/>
              <a:gd name="connsiteY197" fmla="*/ 4703069 h 6858000"/>
              <a:gd name="connsiteX198" fmla="*/ 684248 w 7467600"/>
              <a:gd name="connsiteY198" fmla="*/ 4706721 h 6858000"/>
              <a:gd name="connsiteX199" fmla="*/ 1423113 w 7467600"/>
              <a:gd name="connsiteY199" fmla="*/ 3874565 h 6858000"/>
              <a:gd name="connsiteX200" fmla="*/ 3316479 w 7467600"/>
              <a:gd name="connsiteY200" fmla="*/ 3872136 h 6858000"/>
              <a:gd name="connsiteX201" fmla="*/ 3546806 w 7467600"/>
              <a:gd name="connsiteY201" fmla="*/ 4356139 h 6858000"/>
              <a:gd name="connsiteX202" fmla="*/ 3364433 w 7467600"/>
              <a:gd name="connsiteY202" fmla="*/ 3953121 h 6858000"/>
              <a:gd name="connsiteX203" fmla="*/ 3316479 w 7467600"/>
              <a:gd name="connsiteY203" fmla="*/ 3872136 h 6858000"/>
              <a:gd name="connsiteX204" fmla="*/ 3291335 w 7467600"/>
              <a:gd name="connsiteY204" fmla="*/ 3767420 h 6858000"/>
              <a:gd name="connsiteX205" fmla="*/ 3390805 w 7467600"/>
              <a:gd name="connsiteY205" fmla="*/ 3937163 h 6858000"/>
              <a:gd name="connsiteX206" fmla="*/ 3579062 w 7467600"/>
              <a:gd name="connsiteY206" fmla="*/ 4359040 h 6858000"/>
              <a:gd name="connsiteX207" fmla="*/ 3467355 w 7467600"/>
              <a:gd name="connsiteY207" fmla="*/ 3988130 h 6858000"/>
              <a:gd name="connsiteX208" fmla="*/ 3310753 w 7467600"/>
              <a:gd name="connsiteY208" fmla="*/ 3787140 h 6858000"/>
              <a:gd name="connsiteX209" fmla="*/ 3291335 w 7467600"/>
              <a:gd name="connsiteY209" fmla="*/ 3767420 h 6858000"/>
              <a:gd name="connsiteX210" fmla="*/ 1635889 w 7467600"/>
              <a:gd name="connsiteY210" fmla="*/ 3709494 h 6858000"/>
              <a:gd name="connsiteX211" fmla="*/ 1634800 w 7467600"/>
              <a:gd name="connsiteY211" fmla="*/ 3731111 h 6858000"/>
              <a:gd name="connsiteX212" fmla="*/ 1635889 w 7467600"/>
              <a:gd name="connsiteY212" fmla="*/ 3709494 h 6858000"/>
              <a:gd name="connsiteX213" fmla="*/ 1510397 w 7467600"/>
              <a:gd name="connsiteY213" fmla="*/ 3684705 h 6858000"/>
              <a:gd name="connsiteX214" fmla="*/ 1146550 w 7467600"/>
              <a:gd name="connsiteY214" fmla="*/ 3802012 h 6858000"/>
              <a:gd name="connsiteX215" fmla="*/ 698834 w 7467600"/>
              <a:gd name="connsiteY215" fmla="*/ 3952272 h 6858000"/>
              <a:gd name="connsiteX216" fmla="*/ 34256 w 7467600"/>
              <a:gd name="connsiteY216" fmla="*/ 4347603 h 6858000"/>
              <a:gd name="connsiteX217" fmla="*/ 527241 w 7467600"/>
              <a:gd name="connsiteY217" fmla="*/ 4065078 h 6858000"/>
              <a:gd name="connsiteX218" fmla="*/ 1510397 w 7467600"/>
              <a:gd name="connsiteY218" fmla="*/ 3684705 h 6858000"/>
              <a:gd name="connsiteX219" fmla="*/ 1313114 w 7467600"/>
              <a:gd name="connsiteY219" fmla="*/ 3655216 h 6858000"/>
              <a:gd name="connsiteX220" fmla="*/ 1109304 w 7467600"/>
              <a:gd name="connsiteY220" fmla="*/ 3669030 h 6858000"/>
              <a:gd name="connsiteX221" fmla="*/ 8129 w 7467600"/>
              <a:gd name="connsiteY221" fmla="*/ 4330519 h 6858000"/>
              <a:gd name="connsiteX222" fmla="*/ 687572 w 7467600"/>
              <a:gd name="connsiteY222" fmla="*/ 3925629 h 6858000"/>
              <a:gd name="connsiteX223" fmla="*/ 1138365 w 7467600"/>
              <a:gd name="connsiteY223" fmla="*/ 3774515 h 6858000"/>
              <a:gd name="connsiteX224" fmla="*/ 1505579 w 7467600"/>
              <a:gd name="connsiteY224" fmla="*/ 3655526 h 6858000"/>
              <a:gd name="connsiteX225" fmla="*/ 1313114 w 7467600"/>
              <a:gd name="connsiteY225" fmla="*/ 3655216 h 6858000"/>
              <a:gd name="connsiteX226" fmla="*/ 3655073 w 7467600"/>
              <a:gd name="connsiteY226" fmla="*/ 3650884 h 6858000"/>
              <a:gd name="connsiteX227" fmla="*/ 3989938 w 7467600"/>
              <a:gd name="connsiteY227" fmla="*/ 3991685 h 6858000"/>
              <a:gd name="connsiteX228" fmla="*/ 4393907 w 7467600"/>
              <a:gd name="connsiteY228" fmla="*/ 4261258 h 6858000"/>
              <a:gd name="connsiteX229" fmla="*/ 4648051 w 7467600"/>
              <a:gd name="connsiteY229" fmla="*/ 4374051 h 6858000"/>
              <a:gd name="connsiteX230" fmla="*/ 4383389 w 7467600"/>
              <a:gd name="connsiteY230" fmla="*/ 4184369 h 6858000"/>
              <a:gd name="connsiteX231" fmla="*/ 4165508 w 7467600"/>
              <a:gd name="connsiteY231" fmla="*/ 4035196 h 6858000"/>
              <a:gd name="connsiteX232" fmla="*/ 4068162 w 7467600"/>
              <a:gd name="connsiteY232" fmla="*/ 3953394 h 6858000"/>
              <a:gd name="connsiteX233" fmla="*/ 3981416 w 7467600"/>
              <a:gd name="connsiteY233" fmla="*/ 3880482 h 6858000"/>
              <a:gd name="connsiteX234" fmla="*/ 3800147 w 7467600"/>
              <a:gd name="connsiteY234" fmla="*/ 3749872 h 6858000"/>
              <a:gd name="connsiteX235" fmla="*/ 3655073 w 7467600"/>
              <a:gd name="connsiteY235" fmla="*/ 3650884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5425834 w 7467600"/>
              <a:gd name="connsiteY266" fmla="*/ 3162785 h 6858000"/>
              <a:gd name="connsiteX267" fmla="*/ 1318687 w 7467600"/>
              <a:gd name="connsiteY267" fmla="*/ 3113840 h 6858000"/>
              <a:gd name="connsiteX268" fmla="*/ 1066793 w 7467600"/>
              <a:gd name="connsiteY268" fmla="*/ 3212171 h 6858000"/>
              <a:gd name="connsiteX269" fmla="*/ 993319 w 7467600"/>
              <a:gd name="connsiteY269" fmla="*/ 3247648 h 6858000"/>
              <a:gd name="connsiteX270" fmla="*/ 853081 w 7467600"/>
              <a:gd name="connsiteY270" fmla="*/ 3312410 h 6858000"/>
              <a:gd name="connsiteX271" fmla="*/ 805957 w 7467600"/>
              <a:gd name="connsiteY271" fmla="*/ 3330443 h 6858000"/>
              <a:gd name="connsiteX272" fmla="*/ 1318687 w 7467600"/>
              <a:gd name="connsiteY272" fmla="*/ 3113840 h 6858000"/>
              <a:gd name="connsiteX273" fmla="*/ 5453702 w 7467600"/>
              <a:gd name="connsiteY273" fmla="*/ 3090882 h 6858000"/>
              <a:gd name="connsiteX274" fmla="*/ 5480135 w 7467600"/>
              <a:gd name="connsiteY274" fmla="*/ 3565802 h 6858000"/>
              <a:gd name="connsiteX275" fmla="*/ 5499023 w 7467600"/>
              <a:gd name="connsiteY275" fmla="*/ 4166310 h 6858000"/>
              <a:gd name="connsiteX276" fmla="*/ 5547022 w 7467600"/>
              <a:gd name="connsiteY276" fmla="*/ 3607838 h 6858000"/>
              <a:gd name="connsiteX277" fmla="*/ 5515964 w 7467600"/>
              <a:gd name="connsiteY277" fmla="*/ 3378541 h 6858000"/>
              <a:gd name="connsiteX278" fmla="*/ 5453702 w 7467600"/>
              <a:gd name="connsiteY278" fmla="*/ 3090882 h 6858000"/>
              <a:gd name="connsiteX279" fmla="*/ 1238695 w 7467600"/>
              <a:gd name="connsiteY279" fmla="*/ 3076820 h 6858000"/>
              <a:gd name="connsiteX280" fmla="*/ 716371 w 7467600"/>
              <a:gd name="connsiteY280" fmla="*/ 3293249 h 6858000"/>
              <a:gd name="connsiteX281" fmla="*/ 579522 w 7467600"/>
              <a:gd name="connsiteY281" fmla="*/ 3371759 h 6858000"/>
              <a:gd name="connsiteX282" fmla="*/ 600288 w 7467600"/>
              <a:gd name="connsiteY282" fmla="*/ 3365555 h 6858000"/>
              <a:gd name="connsiteX283" fmla="*/ 840692 w 7467600"/>
              <a:gd name="connsiteY283" fmla="*/ 3284921 h 6858000"/>
              <a:gd name="connsiteX284" fmla="*/ 979248 w 7467600"/>
              <a:gd name="connsiteY284" fmla="*/ 3221003 h 6858000"/>
              <a:gd name="connsiteX285" fmla="*/ 1053282 w 7467600"/>
              <a:gd name="connsiteY285" fmla="*/ 3185247 h 6858000"/>
              <a:gd name="connsiteX286" fmla="*/ 1320603 w 7467600"/>
              <a:gd name="connsiteY286" fmla="*/ 3081281 h 6858000"/>
              <a:gd name="connsiteX287" fmla="*/ 1238695 w 7467600"/>
              <a:gd name="connsiteY287" fmla="*/ 3076820 h 6858000"/>
              <a:gd name="connsiteX288" fmla="*/ 5425627 w 7467600"/>
              <a:gd name="connsiteY288" fmla="*/ 2954192 h 6858000"/>
              <a:gd name="connsiteX289" fmla="*/ 5470770 w 7467600"/>
              <a:gd name="connsiteY289" fmla="*/ 3005435 h 6858000"/>
              <a:gd name="connsiteX290" fmla="*/ 5519779 w 7467600"/>
              <a:gd name="connsiteY290" fmla="*/ 4359223 h 6858000"/>
              <a:gd name="connsiteX291" fmla="*/ 5520293 w 7467600"/>
              <a:gd name="connsiteY291" fmla="*/ 4360602 h 6858000"/>
              <a:gd name="connsiteX292" fmla="*/ 5767221 w 7467600"/>
              <a:gd name="connsiteY292" fmla="*/ 4665564 h 6858000"/>
              <a:gd name="connsiteX293" fmla="*/ 6937169 w 7467600"/>
              <a:gd name="connsiteY293" fmla="*/ 4815941 h 6858000"/>
              <a:gd name="connsiteX294" fmla="*/ 6953922 w 7467600"/>
              <a:gd name="connsiteY294" fmla="*/ 4890068 h 6858000"/>
              <a:gd name="connsiteX295" fmla="*/ 6071359 w 7467600"/>
              <a:gd name="connsiteY295" fmla="*/ 4770770 h 6858000"/>
              <a:gd name="connsiteX296" fmla="*/ 6038839 w 7467600"/>
              <a:gd name="connsiteY296" fmla="*/ 4764474 h 6858000"/>
              <a:gd name="connsiteX297" fmla="*/ 6038706 w 7467600"/>
              <a:gd name="connsiteY297" fmla="*/ 4763847 h 6858000"/>
              <a:gd name="connsiteX298" fmla="*/ 6037784 w 7467600"/>
              <a:gd name="connsiteY298" fmla="*/ 4764270 h 6858000"/>
              <a:gd name="connsiteX299" fmla="*/ 6038839 w 7467600"/>
              <a:gd name="connsiteY299" fmla="*/ 4764474 h 6858000"/>
              <a:gd name="connsiteX300" fmla="*/ 6040338 w 7467600"/>
              <a:gd name="connsiteY300" fmla="*/ 4771418 h 6858000"/>
              <a:gd name="connsiteX301" fmla="*/ 6024488 w 7467600"/>
              <a:gd name="connsiteY301" fmla="*/ 4809903 h 6858000"/>
              <a:gd name="connsiteX302" fmla="*/ 5599771 w 7467600"/>
              <a:gd name="connsiteY302" fmla="*/ 5509652 h 6858000"/>
              <a:gd name="connsiteX303" fmla="*/ 5548843 w 7467600"/>
              <a:gd name="connsiteY303" fmla="*/ 5563845 h 6858000"/>
              <a:gd name="connsiteX304" fmla="*/ 5940952 w 7467600"/>
              <a:gd name="connsiteY304" fmla="*/ 6250028 h 6858000"/>
              <a:gd name="connsiteX305" fmla="*/ 6043441 w 7467600"/>
              <a:gd name="connsiteY305" fmla="*/ 6665847 h 6858000"/>
              <a:gd name="connsiteX306" fmla="*/ 6093432 w 7467600"/>
              <a:gd name="connsiteY306" fmla="*/ 6858000 h 6858000"/>
              <a:gd name="connsiteX307" fmla="*/ 6034344 w 7467600"/>
              <a:gd name="connsiteY307" fmla="*/ 6858000 h 6858000"/>
              <a:gd name="connsiteX308" fmla="*/ 6026679 w 7467600"/>
              <a:gd name="connsiteY308" fmla="*/ 6836959 h 6858000"/>
              <a:gd name="connsiteX309" fmla="*/ 5800441 w 7467600"/>
              <a:gd name="connsiteY309" fmla="*/ 6335286 h 6858000"/>
              <a:gd name="connsiteX310" fmla="*/ 5526562 w 7467600"/>
              <a:gd name="connsiteY310" fmla="*/ 5705388 h 6858000"/>
              <a:gd name="connsiteX311" fmla="*/ 5519640 w 7467600"/>
              <a:gd name="connsiteY311" fmla="*/ 5683774 h 6858000"/>
              <a:gd name="connsiteX312" fmla="*/ 5844559 w 7467600"/>
              <a:gd name="connsiteY312" fmla="*/ 6553349 h 6858000"/>
              <a:gd name="connsiteX313" fmla="*/ 5975994 w 7467600"/>
              <a:gd name="connsiteY313" fmla="*/ 6858000 h 6858000"/>
              <a:gd name="connsiteX314" fmla="*/ 5898547 w 7467600"/>
              <a:gd name="connsiteY314" fmla="*/ 6858000 h 6858000"/>
              <a:gd name="connsiteX315" fmla="*/ 5682041 w 7467600"/>
              <a:gd name="connsiteY315" fmla="*/ 6355860 h 6858000"/>
              <a:gd name="connsiteX316" fmla="*/ 5461758 w 7467600"/>
              <a:gd name="connsiteY316" fmla="*/ 5820220 h 6858000"/>
              <a:gd name="connsiteX317" fmla="*/ 5237282 w 7467600"/>
              <a:gd name="connsiteY317" fmla="*/ 6579086 h 6858000"/>
              <a:gd name="connsiteX318" fmla="*/ 5115009 w 7467600"/>
              <a:gd name="connsiteY318" fmla="*/ 6858000 h 6858000"/>
              <a:gd name="connsiteX319" fmla="*/ 5028074 w 7467600"/>
              <a:gd name="connsiteY319" fmla="*/ 6858000 h 6858000"/>
              <a:gd name="connsiteX320" fmla="*/ 5079508 w 7467600"/>
              <a:gd name="connsiteY320" fmla="*/ 6749074 h 6858000"/>
              <a:gd name="connsiteX321" fmla="*/ 5371846 w 7467600"/>
              <a:gd name="connsiteY321" fmla="*/ 5924413 h 6858000"/>
              <a:gd name="connsiteX322" fmla="*/ 5270512 w 7467600"/>
              <a:gd name="connsiteY322" fmla="*/ 6138975 h 6858000"/>
              <a:gd name="connsiteX323" fmla="*/ 5062409 w 7467600"/>
              <a:gd name="connsiteY323" fmla="*/ 6653544 h 6858000"/>
              <a:gd name="connsiteX324" fmla="*/ 5036628 w 7467600"/>
              <a:gd name="connsiteY324" fmla="*/ 6754247 h 6858000"/>
              <a:gd name="connsiteX325" fmla="*/ 5009112 w 7467600"/>
              <a:gd name="connsiteY325" fmla="*/ 6858000 h 6858000"/>
              <a:gd name="connsiteX326" fmla="*/ 4976679 w 7467600"/>
              <a:gd name="connsiteY326" fmla="*/ 6858000 h 6858000"/>
              <a:gd name="connsiteX327" fmla="*/ 5006537 w 7467600"/>
              <a:gd name="connsiteY327" fmla="*/ 6747068 h 6858000"/>
              <a:gd name="connsiteX328" fmla="*/ 5032723 w 7467600"/>
              <a:gd name="connsiteY328" fmla="*/ 6644957 h 6858000"/>
              <a:gd name="connsiteX329" fmla="*/ 5242949 w 7467600"/>
              <a:gd name="connsiteY329" fmla="*/ 6125175 h 6858000"/>
              <a:gd name="connsiteX330" fmla="*/ 5286321 w 7467600"/>
              <a:gd name="connsiteY330" fmla="*/ 6033555 h 6858000"/>
              <a:gd name="connsiteX331" fmla="*/ 5008210 w 7467600"/>
              <a:gd name="connsiteY331" fmla="*/ 6649194 h 6858000"/>
              <a:gd name="connsiteX332" fmla="*/ 4986321 w 7467600"/>
              <a:gd name="connsiteY332" fmla="*/ 6765687 h 6858000"/>
              <a:gd name="connsiteX333" fmla="*/ 4973474 w 7467600"/>
              <a:gd name="connsiteY333" fmla="*/ 6858000 h 6858000"/>
              <a:gd name="connsiteX334" fmla="*/ 4907178 w 7467600"/>
              <a:gd name="connsiteY334" fmla="*/ 6858000 h 6858000"/>
              <a:gd name="connsiteX335" fmla="*/ 4910810 w 7467600"/>
              <a:gd name="connsiteY335" fmla="*/ 6829660 h 6858000"/>
              <a:gd name="connsiteX336" fmla="*/ 4987461 w 7467600"/>
              <a:gd name="connsiteY336" fmla="*/ 6432994 h 6858000"/>
              <a:gd name="connsiteX337" fmla="*/ 5179262 w 7467600"/>
              <a:gd name="connsiteY337" fmla="*/ 6035044 h 6858000"/>
              <a:gd name="connsiteX338" fmla="*/ 4689678 w 7467600"/>
              <a:gd name="connsiteY338" fmla="*/ 6440241 h 6858000"/>
              <a:gd name="connsiteX339" fmla="*/ 4477543 w 7467600"/>
              <a:gd name="connsiteY339" fmla="*/ 6674836 h 6858000"/>
              <a:gd name="connsiteX340" fmla="*/ 4329957 w 7467600"/>
              <a:gd name="connsiteY340" fmla="*/ 6858000 h 6858000"/>
              <a:gd name="connsiteX341" fmla="*/ 4218595 w 7467600"/>
              <a:gd name="connsiteY341" fmla="*/ 6858000 h 6858000"/>
              <a:gd name="connsiteX342" fmla="*/ 4368888 w 7467600"/>
              <a:gd name="connsiteY342" fmla="*/ 6668412 h 6858000"/>
              <a:gd name="connsiteX343" fmla="*/ 4563091 w 7467600"/>
              <a:gd name="connsiteY343" fmla="*/ 6442508 h 6858000"/>
              <a:gd name="connsiteX344" fmla="*/ 5387324 w 7467600"/>
              <a:gd name="connsiteY344" fmla="*/ 5705830 h 6858000"/>
              <a:gd name="connsiteX345" fmla="*/ 5073620 w 7467600"/>
              <a:gd name="connsiteY345" fmla="*/ 5955437 h 6858000"/>
              <a:gd name="connsiteX346" fmla="*/ 4689789 w 7467600"/>
              <a:gd name="connsiteY346" fmla="*/ 6268382 h 6858000"/>
              <a:gd name="connsiteX347" fmla="*/ 4418722 w 7467600"/>
              <a:gd name="connsiteY347" fmla="*/ 6570886 h 6858000"/>
              <a:gd name="connsiteX348" fmla="*/ 4214944 w 7467600"/>
              <a:gd name="connsiteY348" fmla="*/ 6858000 h 6858000"/>
              <a:gd name="connsiteX349" fmla="*/ 4177898 w 7467600"/>
              <a:gd name="connsiteY349" fmla="*/ 6858000 h 6858000"/>
              <a:gd name="connsiteX350" fmla="*/ 4391597 w 7467600"/>
              <a:gd name="connsiteY350" fmla="*/ 6556370 h 6858000"/>
              <a:gd name="connsiteX351" fmla="*/ 4668889 w 7467600"/>
              <a:gd name="connsiteY351" fmla="*/ 6246399 h 6858000"/>
              <a:gd name="connsiteX352" fmla="*/ 5055427 w 7467600"/>
              <a:gd name="connsiteY352" fmla="*/ 5931476 h 6858000"/>
              <a:gd name="connsiteX353" fmla="*/ 5371814 w 7467600"/>
              <a:gd name="connsiteY353" fmla="*/ 5678975 h 6858000"/>
              <a:gd name="connsiteX354" fmla="*/ 4987918 w 7467600"/>
              <a:gd name="connsiteY354" fmla="*/ 5838701 h 6858000"/>
              <a:gd name="connsiteX355" fmla="*/ 4317146 w 7467600"/>
              <a:gd name="connsiteY355" fmla="*/ 6587716 h 6858000"/>
              <a:gd name="connsiteX356" fmla="*/ 4171627 w 7467600"/>
              <a:gd name="connsiteY356" fmla="*/ 6858000 h 6858000"/>
              <a:gd name="connsiteX357" fmla="*/ 4081585 w 7467600"/>
              <a:gd name="connsiteY357" fmla="*/ 6858000 h 6858000"/>
              <a:gd name="connsiteX358" fmla="*/ 4238603 w 7467600"/>
              <a:gd name="connsiteY358" fmla="*/ 6559341 h 6858000"/>
              <a:gd name="connsiteX359" fmla="*/ 4778333 w 7467600"/>
              <a:gd name="connsiteY359" fmla="*/ 5873626 h 6858000"/>
              <a:gd name="connsiteX360" fmla="*/ 5414185 w 7467600"/>
              <a:gd name="connsiteY360" fmla="*/ 5573882 h 6858000"/>
              <a:gd name="connsiteX361" fmla="*/ 5959648 w 7467600"/>
              <a:gd name="connsiteY361" fmla="*/ 4760797 h 6858000"/>
              <a:gd name="connsiteX362" fmla="*/ 5355019 w 7467600"/>
              <a:gd name="connsiteY362" fmla="*/ 4734672 h 6858000"/>
              <a:gd name="connsiteX363" fmla="*/ 5083565 w 7467600"/>
              <a:gd name="connsiteY363" fmla="*/ 5179121 h 6858000"/>
              <a:gd name="connsiteX364" fmla="*/ 4713577 w 7467600"/>
              <a:gd name="connsiteY364" fmla="*/ 5616803 h 6858000"/>
              <a:gd name="connsiteX365" fmla="*/ 3989559 w 7467600"/>
              <a:gd name="connsiteY365" fmla="*/ 6145945 h 6858000"/>
              <a:gd name="connsiteX366" fmla="*/ 3939824 w 7467600"/>
              <a:gd name="connsiteY366" fmla="*/ 6066900 h 6858000"/>
              <a:gd name="connsiteX367" fmla="*/ 4584537 w 7467600"/>
              <a:gd name="connsiteY367" fmla="*/ 5324826 h 6858000"/>
              <a:gd name="connsiteX368" fmla="*/ 5037105 w 7467600"/>
              <a:gd name="connsiteY368" fmla="*/ 5088765 h 6858000"/>
              <a:gd name="connsiteX369" fmla="*/ 5039930 w 7467600"/>
              <a:gd name="connsiteY369" fmla="*/ 5089585 h 6858000"/>
              <a:gd name="connsiteX370" fmla="*/ 5263764 w 7467600"/>
              <a:gd name="connsiteY370" fmla="*/ 4735525 h 6858000"/>
              <a:gd name="connsiteX371" fmla="*/ 4086300 w 7467600"/>
              <a:gd name="connsiteY371" fmla="*/ 4884599 h 6858000"/>
              <a:gd name="connsiteX372" fmla="*/ 4085485 w 7467600"/>
              <a:gd name="connsiteY372" fmla="*/ 4899070 h 6858000"/>
              <a:gd name="connsiteX373" fmla="*/ 3871915 w 7467600"/>
              <a:gd name="connsiteY373" fmla="*/ 5253645 h 6858000"/>
              <a:gd name="connsiteX374" fmla="*/ 3799374 w 7467600"/>
              <a:gd name="connsiteY374" fmla="*/ 5466127 h 6858000"/>
              <a:gd name="connsiteX375" fmla="*/ 3498850 w 7467600"/>
              <a:gd name="connsiteY375" fmla="*/ 6661888 h 6858000"/>
              <a:gd name="connsiteX376" fmla="*/ 3399216 w 7467600"/>
              <a:gd name="connsiteY376" fmla="*/ 6858000 h 6858000"/>
              <a:gd name="connsiteX377" fmla="*/ 3303688 w 7467600"/>
              <a:gd name="connsiteY377" fmla="*/ 6858000 h 6858000"/>
              <a:gd name="connsiteX378" fmla="*/ 3391774 w 7467600"/>
              <a:gd name="connsiteY378" fmla="*/ 6697181 h 6858000"/>
              <a:gd name="connsiteX379" fmla="*/ 3735540 w 7467600"/>
              <a:gd name="connsiteY379" fmla="*/ 5546923 h 6858000"/>
              <a:gd name="connsiteX380" fmla="*/ 3729438 w 7467600"/>
              <a:gd name="connsiteY380" fmla="*/ 5569058 h 6858000"/>
              <a:gd name="connsiteX381" fmla="*/ 3707782 w 7467600"/>
              <a:gd name="connsiteY381" fmla="*/ 5644908 h 6858000"/>
              <a:gd name="connsiteX382" fmla="*/ 3583827 w 7467600"/>
              <a:gd name="connsiteY382" fmla="*/ 6039215 h 6858000"/>
              <a:gd name="connsiteX383" fmla="*/ 3547861 w 7467600"/>
              <a:gd name="connsiteY383" fmla="*/ 6129609 h 6858000"/>
              <a:gd name="connsiteX384" fmla="*/ 3490905 w 7467600"/>
              <a:gd name="connsiteY384" fmla="*/ 6277660 h 6858000"/>
              <a:gd name="connsiteX385" fmla="*/ 3455859 w 7467600"/>
              <a:gd name="connsiteY385" fmla="*/ 6391301 h 6858000"/>
              <a:gd name="connsiteX386" fmla="*/ 3429112 w 7467600"/>
              <a:gd name="connsiteY386" fmla="*/ 6479469 h 6858000"/>
              <a:gd name="connsiteX387" fmla="*/ 3304862 w 7467600"/>
              <a:gd name="connsiteY387" fmla="*/ 6796476 h 6858000"/>
              <a:gd name="connsiteX388" fmla="*/ 3276071 w 7467600"/>
              <a:gd name="connsiteY388" fmla="*/ 6858000 h 6858000"/>
              <a:gd name="connsiteX389" fmla="*/ 3240805 w 7467600"/>
              <a:gd name="connsiteY389" fmla="*/ 6858000 h 6858000"/>
              <a:gd name="connsiteX390" fmla="*/ 3275917 w 7467600"/>
              <a:gd name="connsiteY390" fmla="*/ 6783192 h 6858000"/>
              <a:gd name="connsiteX391" fmla="*/ 3399358 w 7467600"/>
              <a:gd name="connsiteY391" fmla="*/ 6469011 h 6858000"/>
              <a:gd name="connsiteX392" fmla="*/ 3425650 w 7467600"/>
              <a:gd name="connsiteY392" fmla="*/ 6381333 h 6858000"/>
              <a:gd name="connsiteX393" fmla="*/ 3460661 w 7467600"/>
              <a:gd name="connsiteY393" fmla="*/ 6266763 h 6858000"/>
              <a:gd name="connsiteX394" fmla="*/ 3518021 w 7467600"/>
              <a:gd name="connsiteY394" fmla="*/ 6117298 h 6858000"/>
              <a:gd name="connsiteX395" fmla="*/ 3554035 w 7467600"/>
              <a:gd name="connsiteY395" fmla="*/ 6027832 h 6858000"/>
              <a:gd name="connsiteX396" fmla="*/ 3677174 w 7467600"/>
              <a:gd name="connsiteY396" fmla="*/ 5636351 h 6858000"/>
              <a:gd name="connsiteX397" fmla="*/ 3698819 w 7467600"/>
              <a:gd name="connsiteY397" fmla="*/ 5560503 h 6858000"/>
              <a:gd name="connsiteX398" fmla="*/ 3702094 w 7467600"/>
              <a:gd name="connsiteY398" fmla="*/ 5549194 h 6858000"/>
              <a:gd name="connsiteX399" fmla="*/ 3398355 w 7467600"/>
              <a:gd name="connsiteY399" fmla="*/ 6094603 h 6858000"/>
              <a:gd name="connsiteX400" fmla="*/ 3193941 w 7467600"/>
              <a:gd name="connsiteY400" fmla="*/ 6798775 h 6858000"/>
              <a:gd name="connsiteX401" fmla="*/ 3184140 w 7467600"/>
              <a:gd name="connsiteY401" fmla="*/ 6858000 h 6858000"/>
              <a:gd name="connsiteX402" fmla="*/ 3099978 w 7467600"/>
              <a:gd name="connsiteY402" fmla="*/ 6858000 h 6858000"/>
              <a:gd name="connsiteX403" fmla="*/ 3101556 w 7467600"/>
              <a:gd name="connsiteY403" fmla="*/ 6843337 h 6858000"/>
              <a:gd name="connsiteX404" fmla="*/ 3370162 w 7467600"/>
              <a:gd name="connsiteY404" fmla="*/ 5785550 h 6858000"/>
              <a:gd name="connsiteX405" fmla="*/ 3746477 w 7467600"/>
              <a:gd name="connsiteY405" fmla="*/ 5377889 h 6858000"/>
              <a:gd name="connsiteX406" fmla="*/ 3863399 w 7467600"/>
              <a:gd name="connsiteY406" fmla="*/ 5087257 h 6858000"/>
              <a:gd name="connsiteX407" fmla="*/ 3968712 w 7467600"/>
              <a:gd name="connsiteY407" fmla="*/ 4913989 h 6858000"/>
              <a:gd name="connsiteX408" fmla="*/ 2792390 w 7467600"/>
              <a:gd name="connsiteY408" fmla="*/ 5382974 h 6858000"/>
              <a:gd name="connsiteX409" fmla="*/ 2714982 w 7467600"/>
              <a:gd name="connsiteY409" fmla="*/ 5427051 h 6858000"/>
              <a:gd name="connsiteX410" fmla="*/ 2813361 w 7467600"/>
              <a:gd name="connsiteY410" fmla="*/ 6023912 h 6858000"/>
              <a:gd name="connsiteX411" fmla="*/ 2688430 w 7467600"/>
              <a:gd name="connsiteY411" fmla="*/ 6801564 h 6858000"/>
              <a:gd name="connsiteX412" fmla="*/ 2629626 w 7467600"/>
              <a:gd name="connsiteY412" fmla="*/ 6763394 h 6858000"/>
              <a:gd name="connsiteX413" fmla="*/ 2565328 w 7467600"/>
              <a:gd name="connsiteY413" fmla="*/ 5516399 h 6858000"/>
              <a:gd name="connsiteX414" fmla="*/ 1922999 w 7467600"/>
              <a:gd name="connsiteY414" fmla="*/ 5980343 h 6858000"/>
              <a:gd name="connsiteX415" fmla="*/ 1950261 w 7467600"/>
              <a:gd name="connsiteY415" fmla="*/ 6405858 h 6858000"/>
              <a:gd name="connsiteX416" fmla="*/ 2365554 w 7467600"/>
              <a:gd name="connsiteY416" fmla="*/ 6759107 h 6858000"/>
              <a:gd name="connsiteX417" fmla="*/ 2424142 w 7467600"/>
              <a:gd name="connsiteY417" fmla="*/ 6858000 h 6858000"/>
              <a:gd name="connsiteX418" fmla="*/ 2395994 w 7467600"/>
              <a:gd name="connsiteY418" fmla="*/ 6858000 h 6858000"/>
              <a:gd name="connsiteX419" fmla="*/ 2392863 w 7467600"/>
              <a:gd name="connsiteY419" fmla="*/ 6852964 h 6858000"/>
              <a:gd name="connsiteX420" fmla="*/ 2017589 w 7467600"/>
              <a:gd name="connsiteY420" fmla="*/ 6493982 h 6858000"/>
              <a:gd name="connsiteX421" fmla="*/ 2147336 w 7467600"/>
              <a:gd name="connsiteY421" fmla="*/ 6594052 h 6858000"/>
              <a:gd name="connsiteX422" fmla="*/ 2207047 w 7467600"/>
              <a:gd name="connsiteY422" fmla="*/ 6654540 h 6858000"/>
              <a:gd name="connsiteX423" fmla="*/ 2299106 w 7467600"/>
              <a:gd name="connsiteY423" fmla="*/ 6778931 h 6858000"/>
              <a:gd name="connsiteX424" fmla="*/ 2314430 w 7467600"/>
              <a:gd name="connsiteY424" fmla="*/ 6801144 h 6858000"/>
              <a:gd name="connsiteX425" fmla="*/ 2352406 w 7467600"/>
              <a:gd name="connsiteY425" fmla="*/ 6858000 h 6858000"/>
              <a:gd name="connsiteX426" fmla="*/ 2314492 w 7467600"/>
              <a:gd name="connsiteY426" fmla="*/ 6858000 h 6858000"/>
              <a:gd name="connsiteX427" fmla="*/ 2288095 w 7467600"/>
              <a:gd name="connsiteY427" fmla="*/ 6818030 h 6858000"/>
              <a:gd name="connsiteX428" fmla="*/ 2272768 w 7467600"/>
              <a:gd name="connsiteY428" fmla="*/ 6795822 h 6858000"/>
              <a:gd name="connsiteX429" fmla="*/ 2182715 w 7467600"/>
              <a:gd name="connsiteY429" fmla="*/ 6675071 h 6858000"/>
              <a:gd name="connsiteX430" fmla="*/ 2032061 w 7467600"/>
              <a:gd name="connsiteY430" fmla="*/ 6541380 h 6858000"/>
              <a:gd name="connsiteX431" fmla="*/ 2257220 w 7467600"/>
              <a:gd name="connsiteY431" fmla="*/ 6826257 h 6858000"/>
              <a:gd name="connsiteX432" fmla="*/ 2281324 w 7467600"/>
              <a:gd name="connsiteY432" fmla="*/ 6858000 h 6858000"/>
              <a:gd name="connsiteX433" fmla="*/ 2242860 w 7467600"/>
              <a:gd name="connsiteY433" fmla="*/ 6858000 h 6858000"/>
              <a:gd name="connsiteX434" fmla="*/ 2232818 w 7467600"/>
              <a:gd name="connsiteY434" fmla="*/ 6844926 h 6858000"/>
              <a:gd name="connsiteX435" fmla="*/ 1990172 w 7467600"/>
              <a:gd name="connsiteY435" fmla="*/ 6542121 h 6858000"/>
              <a:gd name="connsiteX436" fmla="*/ 2124090 w 7467600"/>
              <a:gd name="connsiteY436" fmla="*/ 6761017 h 6858000"/>
              <a:gd name="connsiteX437" fmla="*/ 2200380 w 7467600"/>
              <a:gd name="connsiteY437" fmla="*/ 6858000 h 6858000"/>
              <a:gd name="connsiteX438" fmla="*/ 2147507 w 7467600"/>
              <a:gd name="connsiteY438" fmla="*/ 6858000 h 6858000"/>
              <a:gd name="connsiteX439" fmla="*/ 2070668 w 7467600"/>
              <a:gd name="connsiteY439" fmla="*/ 6761520 h 6858000"/>
              <a:gd name="connsiteX440" fmla="*/ 1975142 w 7467600"/>
              <a:gd name="connsiteY440" fmla="*/ 6585570 h 6858000"/>
              <a:gd name="connsiteX441" fmla="*/ 2050035 w 7467600"/>
              <a:gd name="connsiteY441" fmla="*/ 6813345 h 6858000"/>
              <a:gd name="connsiteX442" fmla="*/ 2063025 w 7467600"/>
              <a:gd name="connsiteY442" fmla="*/ 6858000 h 6858000"/>
              <a:gd name="connsiteX443" fmla="*/ 2021675 w 7467600"/>
              <a:gd name="connsiteY443" fmla="*/ 6858000 h 6858000"/>
              <a:gd name="connsiteX444" fmla="*/ 2019308 w 7467600"/>
              <a:gd name="connsiteY444" fmla="*/ 6847118 h 6858000"/>
              <a:gd name="connsiteX445" fmla="*/ 1938835 w 7467600"/>
              <a:gd name="connsiteY445" fmla="*/ 6551160 h 6858000"/>
              <a:gd name="connsiteX446" fmla="*/ 1953230 w 7467600"/>
              <a:gd name="connsiteY446" fmla="*/ 6759699 h 6858000"/>
              <a:gd name="connsiteX447" fmla="*/ 1956763 w 7467600"/>
              <a:gd name="connsiteY447" fmla="*/ 6778191 h 6858000"/>
              <a:gd name="connsiteX448" fmla="*/ 1967925 w 7467600"/>
              <a:gd name="connsiteY448" fmla="*/ 6858000 h 6858000"/>
              <a:gd name="connsiteX449" fmla="*/ 1936622 w 7467600"/>
              <a:gd name="connsiteY449" fmla="*/ 6858000 h 6858000"/>
              <a:gd name="connsiteX450" fmla="*/ 1926261 w 7467600"/>
              <a:gd name="connsiteY450" fmla="*/ 6784064 h 6858000"/>
              <a:gd name="connsiteX451" fmla="*/ 1922724 w 7467600"/>
              <a:gd name="connsiteY451" fmla="*/ 6765577 h 6858000"/>
              <a:gd name="connsiteX452" fmla="*/ 1904650 w 7467600"/>
              <a:gd name="connsiteY452" fmla="*/ 6639616 h 6858000"/>
              <a:gd name="connsiteX453" fmla="*/ 1885273 w 7467600"/>
              <a:gd name="connsiteY453" fmla="*/ 6858000 h 6858000"/>
              <a:gd name="connsiteX454" fmla="*/ 1854363 w 7467600"/>
              <a:gd name="connsiteY454" fmla="*/ 6858000 h 6858000"/>
              <a:gd name="connsiteX455" fmla="*/ 1880391 w 7467600"/>
              <a:gd name="connsiteY455" fmla="*/ 6603796 h 6858000"/>
              <a:gd name="connsiteX456" fmla="*/ 1818273 w 7467600"/>
              <a:gd name="connsiteY456" fmla="*/ 6715729 h 6858000"/>
              <a:gd name="connsiteX457" fmla="*/ 1794691 w 7467600"/>
              <a:gd name="connsiteY457" fmla="*/ 6843239 h 6858000"/>
              <a:gd name="connsiteX458" fmla="*/ 1794914 w 7467600"/>
              <a:gd name="connsiteY458" fmla="*/ 6858000 h 6858000"/>
              <a:gd name="connsiteX459" fmla="*/ 1746128 w 7467600"/>
              <a:gd name="connsiteY459" fmla="*/ 6858000 h 6858000"/>
              <a:gd name="connsiteX460" fmla="*/ 1753934 w 7467600"/>
              <a:gd name="connsiteY460" fmla="*/ 6724796 h 6858000"/>
              <a:gd name="connsiteX461" fmla="*/ 1792053 w 7467600"/>
              <a:gd name="connsiteY461" fmla="*/ 6572396 h 6858000"/>
              <a:gd name="connsiteX462" fmla="*/ 1862248 w 7467600"/>
              <a:gd name="connsiteY462" fmla="*/ 6266397 h 6858000"/>
              <a:gd name="connsiteX463" fmla="*/ 1862250 w 7467600"/>
              <a:gd name="connsiteY463" fmla="*/ 6033531 h 6858000"/>
              <a:gd name="connsiteX464" fmla="*/ 1211999 w 7467600"/>
              <a:gd name="connsiteY464" fmla="*/ 6683610 h 6858000"/>
              <a:gd name="connsiteX465" fmla="*/ 1213266 w 7467600"/>
              <a:gd name="connsiteY465" fmla="*/ 6691947 h 6858000"/>
              <a:gd name="connsiteX466" fmla="*/ 1203370 w 7467600"/>
              <a:gd name="connsiteY466" fmla="*/ 6850676 h 6858000"/>
              <a:gd name="connsiteX467" fmla="*/ 1203671 w 7467600"/>
              <a:gd name="connsiteY467" fmla="*/ 6858000 h 6858000"/>
              <a:gd name="connsiteX468" fmla="*/ 1143180 w 7467600"/>
              <a:gd name="connsiteY468" fmla="*/ 6858000 h 6858000"/>
              <a:gd name="connsiteX469" fmla="*/ 1142176 w 7467600"/>
              <a:gd name="connsiteY469" fmla="*/ 6766045 h 6858000"/>
              <a:gd name="connsiteX470" fmla="*/ 1067484 w 7467600"/>
              <a:gd name="connsiteY470" fmla="*/ 6858000 h 6858000"/>
              <a:gd name="connsiteX471" fmla="*/ 953928 w 7467600"/>
              <a:gd name="connsiteY471" fmla="*/ 6858000 h 6858000"/>
              <a:gd name="connsiteX472" fmla="*/ 959715 w 7467600"/>
              <a:gd name="connsiteY472" fmla="*/ 6850185 h 6858000"/>
              <a:gd name="connsiteX473" fmla="*/ 1483788 w 7467600"/>
              <a:gd name="connsiteY473" fmla="*/ 6259174 h 6858000"/>
              <a:gd name="connsiteX474" fmla="*/ 1100671 w 7467600"/>
              <a:gd name="connsiteY474" fmla="*/ 6252137 h 6858000"/>
              <a:gd name="connsiteX475" fmla="*/ 1090144 w 7467600"/>
              <a:gd name="connsiteY475" fmla="*/ 6256748 h 6858000"/>
              <a:gd name="connsiteX476" fmla="*/ 1095872 w 7467600"/>
              <a:gd name="connsiteY476" fmla="*/ 6271892 h 6858000"/>
              <a:gd name="connsiteX477" fmla="*/ 262785 w 7467600"/>
              <a:gd name="connsiteY477" fmla="*/ 6845450 h 6858000"/>
              <a:gd name="connsiteX478" fmla="*/ 209968 w 7467600"/>
              <a:gd name="connsiteY478" fmla="*/ 6770713 h 6858000"/>
              <a:gd name="connsiteX479" fmla="*/ 873460 w 7467600"/>
              <a:gd name="connsiteY479" fmla="*/ 6253768 h 6858000"/>
              <a:gd name="connsiteX480" fmla="*/ 192686 w 7467600"/>
              <a:gd name="connsiteY480" fmla="*/ 5849257 h 6858000"/>
              <a:gd name="connsiteX481" fmla="*/ 4696 w 7467600"/>
              <a:gd name="connsiteY481" fmla="*/ 5697668 h 6858000"/>
              <a:gd name="connsiteX482" fmla="*/ 0 w 7467600"/>
              <a:gd name="connsiteY482" fmla="*/ 5689984 h 6858000"/>
              <a:gd name="connsiteX483" fmla="*/ 0 w 7467600"/>
              <a:gd name="connsiteY483" fmla="*/ 5513472 h 6858000"/>
              <a:gd name="connsiteX484" fmla="*/ 174101 w 7467600"/>
              <a:gd name="connsiteY484" fmla="*/ 5620277 h 6858000"/>
              <a:gd name="connsiteX485" fmla="*/ 891800 w 7467600"/>
              <a:gd name="connsiteY485" fmla="*/ 6036935 h 6858000"/>
              <a:gd name="connsiteX486" fmla="*/ 1072219 w 7467600"/>
              <a:gd name="connsiteY486" fmla="*/ 6169443 h 6858000"/>
              <a:gd name="connsiteX487" fmla="*/ 1074117 w 7467600"/>
              <a:gd name="connsiteY487" fmla="*/ 6170301 h 6858000"/>
              <a:gd name="connsiteX488" fmla="*/ 1083114 w 7467600"/>
              <a:gd name="connsiteY488" fmla="*/ 6174131 h 6858000"/>
              <a:gd name="connsiteX489" fmla="*/ 1543010 w 7467600"/>
              <a:gd name="connsiteY489" fmla="*/ 6191140 h 6858000"/>
              <a:gd name="connsiteX490" fmla="*/ 1551080 w 7467600"/>
              <a:gd name="connsiteY490" fmla="*/ 6195006 h 6858000"/>
              <a:gd name="connsiteX491" fmla="*/ 2345443 w 7467600"/>
              <a:gd name="connsiteY491" fmla="*/ 5549882 h 6858000"/>
              <a:gd name="connsiteX492" fmla="*/ 1721499 w 7467600"/>
              <a:gd name="connsiteY492" fmla="*/ 5599969 h 6858000"/>
              <a:gd name="connsiteX493" fmla="*/ 767716 w 7467600"/>
              <a:gd name="connsiteY493" fmla="*/ 5472768 h 6858000"/>
              <a:gd name="connsiteX494" fmla="*/ 722147 w 7467600"/>
              <a:gd name="connsiteY494" fmla="*/ 5393091 h 6858000"/>
              <a:gd name="connsiteX495" fmla="*/ 1485552 w 7467600"/>
              <a:gd name="connsiteY495" fmla="*/ 5313202 h 6858000"/>
              <a:gd name="connsiteX496" fmla="*/ 2143004 w 7467600"/>
              <a:gd name="connsiteY496" fmla="*/ 5402420 h 6858000"/>
              <a:gd name="connsiteX497" fmla="*/ 1933391 w 7467600"/>
              <a:gd name="connsiteY497" fmla="*/ 5156971 h 6858000"/>
              <a:gd name="connsiteX498" fmla="*/ 1827118 w 7467600"/>
              <a:gd name="connsiteY498" fmla="*/ 4968410 h 6858000"/>
              <a:gd name="connsiteX499" fmla="*/ 1837349 w 7467600"/>
              <a:gd name="connsiteY499" fmla="*/ 4956357 h 6858000"/>
              <a:gd name="connsiteX500" fmla="*/ 2162835 w 7467600"/>
              <a:gd name="connsiteY500" fmla="*/ 5187853 h 6858000"/>
              <a:gd name="connsiteX501" fmla="*/ 2257167 w 7467600"/>
              <a:gd name="connsiteY501" fmla="*/ 5462123 h 6858000"/>
              <a:gd name="connsiteX502" fmla="*/ 2261598 w 7467600"/>
              <a:gd name="connsiteY502" fmla="*/ 5467998 h 6858000"/>
              <a:gd name="connsiteX503" fmla="*/ 2437177 w 7467600"/>
              <a:gd name="connsiteY503" fmla="*/ 5479608 h 6858000"/>
              <a:gd name="connsiteX504" fmla="*/ 2445247 w 7467600"/>
              <a:gd name="connsiteY504" fmla="*/ 5483476 h 6858000"/>
              <a:gd name="connsiteX505" fmla="*/ 2743626 w 7467600"/>
              <a:gd name="connsiteY505" fmla="*/ 5304819 h 6858000"/>
              <a:gd name="connsiteX506" fmla="*/ 3048102 w 7467600"/>
              <a:gd name="connsiteY506" fmla="*/ 5150595 h 6858000"/>
              <a:gd name="connsiteX507" fmla="*/ 1799414 w 7467600"/>
              <a:gd name="connsiteY507" fmla="*/ 4694732 h 6858000"/>
              <a:gd name="connsiteX508" fmla="*/ 1771735 w 7467600"/>
              <a:gd name="connsiteY508" fmla="*/ 4619929 h 6858000"/>
              <a:gd name="connsiteX509" fmla="*/ 3104273 w 7467600"/>
              <a:gd name="connsiteY509" fmla="*/ 5076159 h 6858000"/>
              <a:gd name="connsiteX510" fmla="*/ 3113245 w 7467600"/>
              <a:gd name="connsiteY510" fmla="*/ 5090705 h 6858000"/>
              <a:gd name="connsiteX511" fmla="*/ 3126294 w 7467600"/>
              <a:gd name="connsiteY511" fmla="*/ 5114400 h 6858000"/>
              <a:gd name="connsiteX512" fmla="*/ 3937433 w 7467600"/>
              <a:gd name="connsiteY512" fmla="*/ 4830473 h 6858000"/>
              <a:gd name="connsiteX513" fmla="*/ 3590475 w 7467600"/>
              <a:gd name="connsiteY513" fmla="*/ 4597974 h 6858000"/>
              <a:gd name="connsiteX514" fmla="*/ 3100264 w 7467600"/>
              <a:gd name="connsiteY514" fmla="*/ 4579845 h 6858000"/>
              <a:gd name="connsiteX515" fmla="*/ 2183576 w 7467600"/>
              <a:gd name="connsiteY515" fmla="*/ 4227150 h 6858000"/>
              <a:gd name="connsiteX516" fmla="*/ 2151029 w 7467600"/>
              <a:gd name="connsiteY516" fmla="*/ 4146947 h 6858000"/>
              <a:gd name="connsiteX517" fmla="*/ 3563434 w 7467600"/>
              <a:gd name="connsiteY517" fmla="*/ 4469115 h 6858000"/>
              <a:gd name="connsiteX518" fmla="*/ 3177952 w 7467600"/>
              <a:gd name="connsiteY518" fmla="*/ 3657386 h 6858000"/>
              <a:gd name="connsiteX519" fmla="*/ 3189263 w 7467600"/>
              <a:gd name="connsiteY519" fmla="*/ 3625726 h 6858000"/>
              <a:gd name="connsiteX520" fmla="*/ 3560912 w 7467600"/>
              <a:gd name="connsiteY520" fmla="*/ 4079863 h 6858000"/>
              <a:gd name="connsiteX521" fmla="*/ 3626636 w 7467600"/>
              <a:gd name="connsiteY521" fmla="*/ 4512230 h 6858000"/>
              <a:gd name="connsiteX522" fmla="*/ 3653088 w 7467600"/>
              <a:gd name="connsiteY522" fmla="*/ 4521417 h 6858000"/>
              <a:gd name="connsiteX523" fmla="*/ 3988128 w 7467600"/>
              <a:gd name="connsiteY523" fmla="*/ 4817267 h 6858000"/>
              <a:gd name="connsiteX524" fmla="*/ 4830582 w 7467600"/>
              <a:gd name="connsiteY524" fmla="*/ 4676000 h 6858000"/>
              <a:gd name="connsiteX525" fmla="*/ 4830100 w 7467600"/>
              <a:gd name="connsiteY525" fmla="*/ 4675554 h 6858000"/>
              <a:gd name="connsiteX526" fmla="*/ 4036318 w 7467600"/>
              <a:gd name="connsiteY526" fmla="*/ 4147013 h 6858000"/>
              <a:gd name="connsiteX527" fmla="*/ 3432098 w 7467600"/>
              <a:gd name="connsiteY527" fmla="*/ 3537312 h 6858000"/>
              <a:gd name="connsiteX528" fmla="*/ 3446761 w 7467600"/>
              <a:gd name="connsiteY528" fmla="*/ 3461278 h 6858000"/>
              <a:gd name="connsiteX529" fmla="*/ 4419733 w 7467600"/>
              <a:gd name="connsiteY529" fmla="*/ 3963555 h 6858000"/>
              <a:gd name="connsiteX530" fmla="*/ 4781371 w 7467600"/>
              <a:gd name="connsiteY530" fmla="*/ 4458604 h 6858000"/>
              <a:gd name="connsiteX531" fmla="*/ 4780440 w 7467600"/>
              <a:gd name="connsiteY531" fmla="*/ 4470290 h 6858000"/>
              <a:gd name="connsiteX532" fmla="*/ 4898954 w 7467600"/>
              <a:gd name="connsiteY532" fmla="*/ 4662092 h 6858000"/>
              <a:gd name="connsiteX533" fmla="*/ 4900699 w 7467600"/>
              <a:gd name="connsiteY533" fmla="*/ 4670867 h 6858000"/>
              <a:gd name="connsiteX534" fmla="*/ 5714511 w 7467600"/>
              <a:gd name="connsiteY534" fmla="*/ 4663483 h 6858000"/>
              <a:gd name="connsiteX535" fmla="*/ 5464793 w 7467600"/>
              <a:gd name="connsiteY535" fmla="*/ 4393556 h 6858000"/>
              <a:gd name="connsiteX536" fmla="*/ 5461897 w 7467600"/>
              <a:gd name="connsiteY536" fmla="*/ 4390879 h 6858000"/>
              <a:gd name="connsiteX537" fmla="*/ 4294126 w 7467600"/>
              <a:gd name="connsiteY537" fmla="*/ 3303048 h 6858000"/>
              <a:gd name="connsiteX538" fmla="*/ 4305321 w 7467600"/>
              <a:gd name="connsiteY538" fmla="*/ 3256953 h 6858000"/>
              <a:gd name="connsiteX539" fmla="*/ 4949299 w 7467600"/>
              <a:gd name="connsiteY539" fmla="*/ 3766336 h 6858000"/>
              <a:gd name="connsiteX540" fmla="*/ 5291452 w 7467600"/>
              <a:gd name="connsiteY540" fmla="*/ 4076801 h 6858000"/>
              <a:gd name="connsiteX541" fmla="*/ 5434998 w 7467600"/>
              <a:gd name="connsiteY541" fmla="*/ 4254100 h 6858000"/>
              <a:gd name="connsiteX542" fmla="*/ 5351015 w 7467600"/>
              <a:gd name="connsiteY542" fmla="*/ 3760989 h 6858000"/>
              <a:gd name="connsiteX543" fmla="*/ 5413780 w 7467600"/>
              <a:gd name="connsiteY543" fmla="*/ 2966265 h 6858000"/>
              <a:gd name="connsiteX544" fmla="*/ 5425627 w 7467600"/>
              <a:gd name="connsiteY544" fmla="*/ 2954192 h 6858000"/>
              <a:gd name="connsiteX545" fmla="*/ 6604735 w 7467600"/>
              <a:gd name="connsiteY545" fmla="*/ 2041381 h 6858000"/>
              <a:gd name="connsiteX546" fmla="*/ 7204487 w 7467600"/>
              <a:gd name="connsiteY546" fmla="*/ 2742112 h 6858000"/>
              <a:gd name="connsiteX547" fmla="*/ 7131592 w 7467600"/>
              <a:gd name="connsiteY547" fmla="*/ 2672096 h 6858000"/>
              <a:gd name="connsiteX548" fmla="*/ 6996344 w 7467600"/>
              <a:gd name="connsiteY548" fmla="*/ 2518310 h 6858000"/>
              <a:gd name="connsiteX549" fmla="*/ 6735495 w 7467600"/>
              <a:gd name="connsiteY549" fmla="*/ 2196890 h 6858000"/>
              <a:gd name="connsiteX550" fmla="*/ 6721901 w 7467600"/>
              <a:gd name="connsiteY550" fmla="*/ 2179274 h 6858000"/>
              <a:gd name="connsiteX551" fmla="*/ 6604735 w 7467600"/>
              <a:gd name="connsiteY551" fmla="*/ 2041381 h 6858000"/>
              <a:gd name="connsiteX552" fmla="*/ 6591670 w 7467600"/>
              <a:gd name="connsiteY552" fmla="*/ 1988277 h 6858000"/>
              <a:gd name="connsiteX553" fmla="*/ 6747349 w 7467600"/>
              <a:gd name="connsiteY553" fmla="*/ 2160069 h 6858000"/>
              <a:gd name="connsiteX554" fmla="*/ 6760943 w 7467600"/>
              <a:gd name="connsiteY554" fmla="*/ 2177686 h 6858000"/>
              <a:gd name="connsiteX555" fmla="*/ 7021065 w 7467600"/>
              <a:gd name="connsiteY555" fmla="*/ 2498102 h 6858000"/>
              <a:gd name="connsiteX556" fmla="*/ 7155223 w 7467600"/>
              <a:gd name="connsiteY556" fmla="*/ 2650386 h 6858000"/>
              <a:gd name="connsiteX557" fmla="*/ 7203167 w 7467600"/>
              <a:gd name="connsiteY557" fmla="*/ 2697288 h 6858000"/>
              <a:gd name="connsiteX558" fmla="*/ 6937703 w 7467600"/>
              <a:gd name="connsiteY558" fmla="*/ 2321981 h 6858000"/>
              <a:gd name="connsiteX559" fmla="*/ 6591670 w 7467600"/>
              <a:gd name="connsiteY559" fmla="*/ 1988277 h 6858000"/>
              <a:gd name="connsiteX560" fmla="*/ 5798671 w 7467600"/>
              <a:gd name="connsiteY560" fmla="*/ 1981601 h 6858000"/>
              <a:gd name="connsiteX561" fmla="*/ 5754709 w 7467600"/>
              <a:gd name="connsiteY561" fmla="*/ 2071454 h 6858000"/>
              <a:gd name="connsiteX562" fmla="*/ 5763044 w 7467600"/>
              <a:gd name="connsiteY562" fmla="*/ 2842206 h 6858000"/>
              <a:gd name="connsiteX563" fmla="*/ 5764974 w 7467600"/>
              <a:gd name="connsiteY563" fmla="*/ 2799609 h 6858000"/>
              <a:gd name="connsiteX564" fmla="*/ 5767665 w 7467600"/>
              <a:gd name="connsiteY564" fmla="*/ 2666409 h 6858000"/>
              <a:gd name="connsiteX565" fmla="*/ 5763055 w 7467600"/>
              <a:gd name="connsiteY565" fmla="*/ 2579705 h 6858000"/>
              <a:gd name="connsiteX566" fmla="*/ 5758079 w 7467600"/>
              <a:gd name="connsiteY566" fmla="*/ 2492508 h 6858000"/>
              <a:gd name="connsiteX567" fmla="*/ 5779325 w 7467600"/>
              <a:gd name="connsiteY567" fmla="*/ 2197069 h 6858000"/>
              <a:gd name="connsiteX568" fmla="*/ 5798671 w 7467600"/>
              <a:gd name="connsiteY568" fmla="*/ 1981601 h 6858000"/>
              <a:gd name="connsiteX569" fmla="*/ 5829202 w 7467600"/>
              <a:gd name="connsiteY569" fmla="*/ 1971679 h 6858000"/>
              <a:gd name="connsiteX570" fmla="*/ 5809558 w 7467600"/>
              <a:gd name="connsiteY570" fmla="*/ 2198043 h 6858000"/>
              <a:gd name="connsiteX571" fmla="*/ 5788653 w 7467600"/>
              <a:gd name="connsiteY571" fmla="*/ 2489430 h 6858000"/>
              <a:gd name="connsiteX572" fmla="*/ 5793439 w 7467600"/>
              <a:gd name="connsiteY572" fmla="*/ 2575235 h 6858000"/>
              <a:gd name="connsiteX573" fmla="*/ 5796837 w 7467600"/>
              <a:gd name="connsiteY573" fmla="*/ 2637633 h 6858000"/>
              <a:gd name="connsiteX574" fmla="*/ 5818614 w 7467600"/>
              <a:gd name="connsiteY574" fmla="*/ 2473055 h 6858000"/>
              <a:gd name="connsiteX575" fmla="*/ 5829202 w 7467600"/>
              <a:gd name="connsiteY575" fmla="*/ 1971679 h 6858000"/>
              <a:gd name="connsiteX576" fmla="*/ 5911389 w 7467600"/>
              <a:gd name="connsiteY576" fmla="*/ 1898371 h 6858000"/>
              <a:gd name="connsiteX577" fmla="*/ 6237627 w 7467600"/>
              <a:gd name="connsiteY577" fmla="*/ 2231921 h 6858000"/>
              <a:gd name="connsiteX578" fmla="*/ 5911389 w 7467600"/>
              <a:gd name="connsiteY578" fmla="*/ 1898371 h 6858000"/>
              <a:gd name="connsiteX579" fmla="*/ 6944437 w 7467600"/>
              <a:gd name="connsiteY579" fmla="*/ 1575402 h 6858000"/>
              <a:gd name="connsiteX580" fmla="*/ 6304730 w 7467600"/>
              <a:gd name="connsiteY580" fmla="*/ 1766654 h 6858000"/>
              <a:gd name="connsiteX581" fmla="*/ 6944437 w 7467600"/>
              <a:gd name="connsiteY581" fmla="*/ 1575402 h 6858000"/>
              <a:gd name="connsiteX582" fmla="*/ 7019523 w 7467600"/>
              <a:gd name="connsiteY582" fmla="*/ 1519450 h 6858000"/>
              <a:gd name="connsiteX583" fmla="*/ 6298091 w 7467600"/>
              <a:gd name="connsiteY583" fmla="*/ 1737122 h 6858000"/>
              <a:gd name="connsiteX584" fmla="*/ 7019523 w 7467600"/>
              <a:gd name="connsiteY584" fmla="*/ 1519450 h 6858000"/>
              <a:gd name="connsiteX585" fmla="*/ 2399523 w 7467600"/>
              <a:gd name="connsiteY585" fmla="*/ 1428234 h 6858000"/>
              <a:gd name="connsiteX586" fmla="*/ 2224982 w 7467600"/>
              <a:gd name="connsiteY586" fmla="*/ 1826201 h 6858000"/>
              <a:gd name="connsiteX587" fmla="*/ 2096099 w 7467600"/>
              <a:gd name="connsiteY587" fmla="*/ 2345900 h 6858000"/>
              <a:gd name="connsiteX588" fmla="*/ 2283317 w 7467600"/>
              <a:gd name="connsiteY588" fmla="*/ 1796925 h 6858000"/>
              <a:gd name="connsiteX589" fmla="*/ 2399523 w 7467600"/>
              <a:gd name="connsiteY589" fmla="*/ 1428234 h 6858000"/>
              <a:gd name="connsiteX590" fmla="*/ 2448558 w 7467600"/>
              <a:gd name="connsiteY590" fmla="*/ 1373435 h 6858000"/>
              <a:gd name="connsiteX591" fmla="*/ 2312521 w 7467600"/>
              <a:gd name="connsiteY591" fmla="*/ 1806140 h 6858000"/>
              <a:gd name="connsiteX592" fmla="*/ 2127533 w 7467600"/>
              <a:gd name="connsiteY592" fmla="*/ 2348380 h 6858000"/>
              <a:gd name="connsiteX593" fmla="*/ 2358080 w 7467600"/>
              <a:gd name="connsiteY593" fmla="*/ 1866134 h 6858000"/>
              <a:gd name="connsiteX594" fmla="*/ 2407436 w 7467600"/>
              <a:gd name="connsiteY594" fmla="*/ 1651070 h 6858000"/>
              <a:gd name="connsiteX595" fmla="*/ 2448558 w 7467600"/>
              <a:gd name="connsiteY595" fmla="*/ 1373435 h 6858000"/>
              <a:gd name="connsiteX596" fmla="*/ 278707 w 7467600"/>
              <a:gd name="connsiteY596" fmla="*/ 1352270 h 6858000"/>
              <a:gd name="connsiteX597" fmla="*/ 321570 w 7467600"/>
              <a:gd name="connsiteY597" fmla="*/ 1861610 h 6858000"/>
              <a:gd name="connsiteX598" fmla="*/ 294281 w 7467600"/>
              <a:gd name="connsiteY598" fmla="*/ 1440658 h 6858000"/>
              <a:gd name="connsiteX599" fmla="*/ 278707 w 7467600"/>
              <a:gd name="connsiteY599" fmla="*/ 1352270 h 6858000"/>
              <a:gd name="connsiteX600" fmla="*/ 1423821 w 7467600"/>
              <a:gd name="connsiteY600" fmla="*/ 1351958 h 6858000"/>
              <a:gd name="connsiteX601" fmla="*/ 1638521 w 7467600"/>
              <a:gd name="connsiteY601" fmla="*/ 1908470 h 6858000"/>
              <a:gd name="connsiteX602" fmla="*/ 1754199 w 7467600"/>
              <a:gd name="connsiteY602" fmla="*/ 2149284 h 6858000"/>
              <a:gd name="connsiteX603" fmla="*/ 1908359 w 7467600"/>
              <a:gd name="connsiteY603" fmla="*/ 2364988 h 6858000"/>
              <a:gd name="connsiteX604" fmla="*/ 1647661 w 7467600"/>
              <a:gd name="connsiteY604" fmla="*/ 1825945 h 6858000"/>
              <a:gd name="connsiteX605" fmla="*/ 1423821 w 7467600"/>
              <a:gd name="connsiteY605" fmla="*/ 1351958 h 6858000"/>
              <a:gd name="connsiteX606" fmla="*/ 1431890 w 7467600"/>
              <a:gd name="connsiteY606" fmla="*/ 1306475 h 6858000"/>
              <a:gd name="connsiteX607" fmla="*/ 1507597 w 7467600"/>
              <a:gd name="connsiteY607" fmla="*/ 1446132 h 6858000"/>
              <a:gd name="connsiteX608" fmla="*/ 1674586 w 7467600"/>
              <a:gd name="connsiteY608" fmla="*/ 1813832 h 6858000"/>
              <a:gd name="connsiteX609" fmla="*/ 1815950 w 7467600"/>
              <a:gd name="connsiteY609" fmla="*/ 2128564 h 6858000"/>
              <a:gd name="connsiteX610" fmla="*/ 1984242 w 7467600"/>
              <a:gd name="connsiteY610" fmla="*/ 2430829 h 6858000"/>
              <a:gd name="connsiteX611" fmla="*/ 2014023 w 7467600"/>
              <a:gd name="connsiteY611" fmla="*/ 2450995 h 6858000"/>
              <a:gd name="connsiteX612" fmla="*/ 1747337 w 7467600"/>
              <a:gd name="connsiteY612" fmla="*/ 1855264 h 6858000"/>
              <a:gd name="connsiteX613" fmla="*/ 1533749 w 7467600"/>
              <a:gd name="connsiteY613" fmla="*/ 1478656 h 6858000"/>
              <a:gd name="connsiteX614" fmla="*/ 1431890 w 7467600"/>
              <a:gd name="connsiteY614" fmla="*/ 1306475 h 6858000"/>
              <a:gd name="connsiteX615" fmla="*/ 5052692 w 7467600"/>
              <a:gd name="connsiteY615" fmla="*/ 1292994 h 6858000"/>
              <a:gd name="connsiteX616" fmla="*/ 5200661 w 7467600"/>
              <a:gd name="connsiteY616" fmla="*/ 1635186 h 6858000"/>
              <a:gd name="connsiteX617" fmla="*/ 5297138 w 7467600"/>
              <a:gd name="connsiteY617" fmla="*/ 1906351 h 6858000"/>
              <a:gd name="connsiteX618" fmla="*/ 5052692 w 7467600"/>
              <a:gd name="connsiteY618" fmla="*/ 1292994 h 6858000"/>
              <a:gd name="connsiteX619" fmla="*/ 5009948 w 7467600"/>
              <a:gd name="connsiteY619" fmla="*/ 1273619 h 6858000"/>
              <a:gd name="connsiteX620" fmla="*/ 5121777 w 7467600"/>
              <a:gd name="connsiteY620" fmla="*/ 1654213 h 6858000"/>
              <a:gd name="connsiteX621" fmla="*/ 5293545 w 7467600"/>
              <a:gd name="connsiteY621" fmla="*/ 2072247 h 6858000"/>
              <a:gd name="connsiteX622" fmla="*/ 5294042 w 7467600"/>
              <a:gd name="connsiteY622" fmla="*/ 2065019 h 6858000"/>
              <a:gd name="connsiteX623" fmla="*/ 5171936 w 7467600"/>
              <a:gd name="connsiteY623" fmla="*/ 1647613 h 6858000"/>
              <a:gd name="connsiteX624" fmla="*/ 5009948 w 7467600"/>
              <a:gd name="connsiteY624" fmla="*/ 1273619 h 6858000"/>
              <a:gd name="connsiteX625" fmla="*/ 655236 w 7467600"/>
              <a:gd name="connsiteY625" fmla="*/ 1268632 h 6858000"/>
              <a:gd name="connsiteX626" fmla="*/ 839521 w 7467600"/>
              <a:gd name="connsiteY626" fmla="*/ 1685315 h 6858000"/>
              <a:gd name="connsiteX627" fmla="*/ 1109416 w 7467600"/>
              <a:gd name="connsiteY627" fmla="*/ 2061663 h 6858000"/>
              <a:gd name="connsiteX628" fmla="*/ 1298300 w 7467600"/>
              <a:gd name="connsiteY628" fmla="*/ 2247742 h 6858000"/>
              <a:gd name="connsiteX629" fmla="*/ 1125871 w 7467600"/>
              <a:gd name="connsiteY629" fmla="*/ 1989513 h 6858000"/>
              <a:gd name="connsiteX630" fmla="*/ 981574 w 7467600"/>
              <a:gd name="connsiteY630" fmla="*/ 1783157 h 6858000"/>
              <a:gd name="connsiteX631" fmla="*/ 922198 w 7467600"/>
              <a:gd name="connsiteY631" fmla="*/ 1677437 h 6858000"/>
              <a:gd name="connsiteX632" fmla="*/ 869293 w 7467600"/>
              <a:gd name="connsiteY632" fmla="*/ 1583214 h 6858000"/>
              <a:gd name="connsiteX633" fmla="*/ 751431 w 7467600"/>
              <a:gd name="connsiteY633" fmla="*/ 1405731 h 6858000"/>
              <a:gd name="connsiteX634" fmla="*/ 655236 w 7467600"/>
              <a:gd name="connsiteY634" fmla="*/ 1268632 h 6858000"/>
              <a:gd name="connsiteX635" fmla="*/ 6516292 w 7467600"/>
              <a:gd name="connsiteY635" fmla="*/ 1263064 h 6858000"/>
              <a:gd name="connsiteX636" fmla="*/ 5736320 w 7467600"/>
              <a:gd name="connsiteY636" fmla="*/ 1501803 h 6858000"/>
              <a:gd name="connsiteX637" fmla="*/ 6516292 w 7467600"/>
              <a:gd name="connsiteY637" fmla="*/ 1263064 h 6858000"/>
              <a:gd name="connsiteX638" fmla="*/ 291466 w 7467600"/>
              <a:gd name="connsiteY638" fmla="*/ 1250369 h 6858000"/>
              <a:gd name="connsiteX639" fmla="*/ 323180 w 7467600"/>
              <a:gd name="connsiteY639" fmla="*/ 1435283 h 6858000"/>
              <a:gd name="connsiteX640" fmla="*/ 349381 w 7467600"/>
              <a:gd name="connsiteY640" fmla="*/ 1875041 h 6858000"/>
              <a:gd name="connsiteX641" fmla="*/ 374363 w 7467600"/>
              <a:gd name="connsiteY641" fmla="*/ 1506494 h 6858000"/>
              <a:gd name="connsiteX642" fmla="*/ 302168 w 7467600"/>
              <a:gd name="connsiteY642" fmla="*/ 1274495 h 6858000"/>
              <a:gd name="connsiteX643" fmla="*/ 291466 w 7467600"/>
              <a:gd name="connsiteY643" fmla="*/ 1250369 h 6858000"/>
              <a:gd name="connsiteX644" fmla="*/ 678222 w 7467600"/>
              <a:gd name="connsiteY644" fmla="*/ 1248670 h 6858000"/>
              <a:gd name="connsiteX645" fmla="*/ 775536 w 7467600"/>
              <a:gd name="connsiteY645" fmla="*/ 1388015 h 6858000"/>
              <a:gd name="connsiteX646" fmla="*/ 894529 w 7467600"/>
              <a:gd name="connsiteY646" fmla="*/ 1567739 h 6858000"/>
              <a:gd name="connsiteX647" fmla="*/ 948000 w 7467600"/>
              <a:gd name="connsiteY647" fmla="*/ 1663088 h 6858000"/>
              <a:gd name="connsiteX648" fmla="*/ 1006812 w 7467600"/>
              <a:gd name="connsiteY648" fmla="*/ 1767683 h 6858000"/>
              <a:gd name="connsiteX649" fmla="*/ 1149133 w 7467600"/>
              <a:gd name="connsiteY649" fmla="*/ 1971513 h 6858000"/>
              <a:gd name="connsiteX650" fmla="*/ 1333952 w 7467600"/>
              <a:gd name="connsiteY650" fmla="*/ 2251620 h 6858000"/>
              <a:gd name="connsiteX651" fmla="*/ 1337329 w 7467600"/>
              <a:gd name="connsiteY651" fmla="*/ 2258350 h 6858000"/>
              <a:gd name="connsiteX652" fmla="*/ 1014726 w 7467600"/>
              <a:gd name="connsiteY652" fmla="*/ 1615556 h 6858000"/>
              <a:gd name="connsiteX653" fmla="*/ 678222 w 7467600"/>
              <a:gd name="connsiteY653" fmla="*/ 1248670 h 6858000"/>
              <a:gd name="connsiteX654" fmla="*/ 6691602 w 7467600"/>
              <a:gd name="connsiteY654" fmla="*/ 1140573 h 6858000"/>
              <a:gd name="connsiteX655" fmla="*/ 6571100 w 7467600"/>
              <a:gd name="connsiteY655" fmla="*/ 1183662 h 6858000"/>
              <a:gd name="connsiteX656" fmla="*/ 6241687 w 7467600"/>
              <a:gd name="connsiteY656" fmla="*/ 1257600 h 6858000"/>
              <a:gd name="connsiteX657" fmla="*/ 5693009 w 7467600"/>
              <a:gd name="connsiteY657" fmla="*/ 1478256 h 6858000"/>
              <a:gd name="connsiteX658" fmla="*/ 6548420 w 7467600"/>
              <a:gd name="connsiteY658" fmla="*/ 1214599 h 6858000"/>
              <a:gd name="connsiteX659" fmla="*/ 6605473 w 7467600"/>
              <a:gd name="connsiteY659" fmla="*/ 1184686 h 6858000"/>
              <a:gd name="connsiteX660" fmla="*/ 6691602 w 7467600"/>
              <a:gd name="connsiteY660" fmla="*/ 1140573 h 6858000"/>
              <a:gd name="connsiteX661" fmla="*/ 4002475 w 7467600"/>
              <a:gd name="connsiteY661" fmla="*/ 1037802 h 6858000"/>
              <a:gd name="connsiteX662" fmla="*/ 4000324 w 7467600"/>
              <a:gd name="connsiteY662" fmla="*/ 1039362 h 6858000"/>
              <a:gd name="connsiteX663" fmla="*/ 4002862 w 7467600"/>
              <a:gd name="connsiteY663" fmla="*/ 1042866 h 6858000"/>
              <a:gd name="connsiteX664" fmla="*/ 4002475 w 7467600"/>
              <a:gd name="connsiteY664" fmla="*/ 1037802 h 6858000"/>
              <a:gd name="connsiteX665" fmla="*/ 506322 w 7467600"/>
              <a:gd name="connsiteY665" fmla="*/ 1020997 h 6858000"/>
              <a:gd name="connsiteX666" fmla="*/ 533068 w 7467600"/>
              <a:gd name="connsiteY666" fmla="*/ 1029409 h 6858000"/>
              <a:gd name="connsiteX667" fmla="*/ 1232525 w 7467600"/>
              <a:gd name="connsiteY667" fmla="*/ 1804675 h 6858000"/>
              <a:gd name="connsiteX668" fmla="*/ 1388858 w 7467600"/>
              <a:gd name="connsiteY668" fmla="*/ 2368011 h 6858000"/>
              <a:gd name="connsiteX669" fmla="*/ 1384098 w 7467600"/>
              <a:gd name="connsiteY669" fmla="*/ 2378125 h 6858000"/>
              <a:gd name="connsiteX670" fmla="*/ 1425393 w 7467600"/>
              <a:gd name="connsiteY670" fmla="*/ 2589124 h 6858000"/>
              <a:gd name="connsiteX671" fmla="*/ 1424001 w 7467600"/>
              <a:gd name="connsiteY671" fmla="*/ 2597541 h 6858000"/>
              <a:gd name="connsiteX672" fmla="*/ 2152729 w 7467600"/>
              <a:gd name="connsiteY672" fmla="*/ 2864487 h 6858000"/>
              <a:gd name="connsiteX673" fmla="*/ 2020609 w 7467600"/>
              <a:gd name="connsiteY673" fmla="*/ 2539671 h 6858000"/>
              <a:gd name="connsiteX674" fmla="*/ 2018920 w 7467600"/>
              <a:gd name="connsiteY674" fmla="*/ 2536309 h 6858000"/>
              <a:gd name="connsiteX675" fmla="*/ 1342441 w 7467600"/>
              <a:gd name="connsiteY675" fmla="*/ 1173017 h 6858000"/>
              <a:gd name="connsiteX676" fmla="*/ 1367925 w 7467600"/>
              <a:gd name="connsiteY676" fmla="*/ 1135648 h 6858000"/>
              <a:gd name="connsiteX677" fmla="*/ 1771401 w 7467600"/>
              <a:gd name="connsiteY677" fmla="*/ 1806673 h 6858000"/>
              <a:gd name="connsiteX678" fmla="*/ 1972385 w 7467600"/>
              <a:gd name="connsiteY678" fmla="*/ 2198735 h 6858000"/>
              <a:gd name="connsiteX679" fmla="*/ 2040892 w 7467600"/>
              <a:gd name="connsiteY679" fmla="*/ 2405205 h 6858000"/>
              <a:gd name="connsiteX680" fmla="*/ 2131689 w 7467600"/>
              <a:gd name="connsiteY680" fmla="*/ 1936926 h 6858000"/>
              <a:gd name="connsiteX681" fmla="*/ 2454820 w 7467600"/>
              <a:gd name="connsiteY681" fmla="*/ 1248808 h 6858000"/>
              <a:gd name="connsiteX682" fmla="*/ 2492512 w 7467600"/>
              <a:gd name="connsiteY682" fmla="*/ 1302920 h 6858000"/>
              <a:gd name="connsiteX683" fmla="*/ 2081216 w 7467600"/>
              <a:gd name="connsiteY683" fmla="*/ 2527513 h 6858000"/>
              <a:gd name="connsiteX684" fmla="*/ 2081211 w 7467600"/>
              <a:gd name="connsiteY684" fmla="*/ 2528916 h 6858000"/>
              <a:gd name="connsiteX685" fmla="*/ 2199067 w 7467600"/>
              <a:gd name="connsiteY685" fmla="*/ 2884061 h 6858000"/>
              <a:gd name="connsiteX686" fmla="*/ 3192586 w 7467600"/>
              <a:gd name="connsiteY686" fmla="*/ 3411496 h 6858000"/>
              <a:gd name="connsiteX687" fmla="*/ 3182620 w 7467600"/>
              <a:gd name="connsiteY687" fmla="*/ 3483279 h 6858000"/>
              <a:gd name="connsiteX688" fmla="*/ 2435119 w 7467600"/>
              <a:gd name="connsiteY688" fmla="*/ 3080173 h 6858000"/>
              <a:gd name="connsiteX689" fmla="*/ 2410152 w 7467600"/>
              <a:gd name="connsiteY689" fmla="*/ 3063751 h 6858000"/>
              <a:gd name="connsiteX690" fmla="*/ 2408099 w 7467600"/>
              <a:gd name="connsiteY690" fmla="*/ 3064403 h 6858000"/>
              <a:gd name="connsiteX691" fmla="*/ 2407218 w 7467600"/>
              <a:gd name="connsiteY691" fmla="*/ 3070324 h 6858000"/>
              <a:gd name="connsiteX692" fmla="*/ 2380138 w 7467600"/>
              <a:gd name="connsiteY692" fmla="*/ 3099341 h 6858000"/>
              <a:gd name="connsiteX693" fmla="*/ 1765923 w 7467600"/>
              <a:gd name="connsiteY693" fmla="*/ 3581043 h 6858000"/>
              <a:gd name="connsiteX694" fmla="*/ 1702258 w 7467600"/>
              <a:gd name="connsiteY694" fmla="*/ 3612286 h 6858000"/>
              <a:gd name="connsiteX695" fmla="*/ 1538370 w 7467600"/>
              <a:gd name="connsiteY695" fmla="*/ 3811804 h 6858000"/>
              <a:gd name="connsiteX696" fmla="*/ 542867 w 7467600"/>
              <a:gd name="connsiteY696" fmla="*/ 4944092 h 6858000"/>
              <a:gd name="connsiteX697" fmla="*/ 515800 w 7467600"/>
              <a:gd name="connsiteY697" fmla="*/ 4862180 h 6858000"/>
              <a:gd name="connsiteX698" fmla="*/ 909145 w 7467600"/>
              <a:gd name="connsiteY698" fmla="*/ 4199225 h 6858000"/>
              <a:gd name="connsiteX699" fmla="*/ 1214067 w 7467600"/>
              <a:gd name="connsiteY699" fmla="*/ 3908561 h 6858000"/>
              <a:gd name="connsiteX700" fmla="*/ 640967 w 7467600"/>
              <a:gd name="connsiteY700" fmla="*/ 4105601 h 6858000"/>
              <a:gd name="connsiteX701" fmla="*/ 112563 w 7467600"/>
              <a:gd name="connsiteY701" fmla="*/ 4396952 h 6858000"/>
              <a:gd name="connsiteX702" fmla="*/ 0 w 7467600"/>
              <a:gd name="connsiteY702" fmla="*/ 4466006 h 6858000"/>
              <a:gd name="connsiteX703" fmla="*/ 0 w 7467600"/>
              <a:gd name="connsiteY703" fmla="*/ 4233763 h 6858000"/>
              <a:gd name="connsiteX704" fmla="*/ 36881 w 7467600"/>
              <a:gd name="connsiteY704" fmla="*/ 4200118 h 6858000"/>
              <a:gd name="connsiteX705" fmla="*/ 910534 w 7467600"/>
              <a:gd name="connsiteY705" fmla="*/ 3629753 h 6858000"/>
              <a:gd name="connsiteX706" fmla="*/ 1578717 w 7467600"/>
              <a:gd name="connsiteY706" fmla="*/ 3575982 h 6858000"/>
              <a:gd name="connsiteX707" fmla="*/ 2338780 w 7467600"/>
              <a:gd name="connsiteY707" fmla="*/ 3033725 h 6858000"/>
              <a:gd name="connsiteX708" fmla="*/ 1807991 w 7467600"/>
              <a:gd name="connsiteY708" fmla="*/ 2807184 h 6858000"/>
              <a:gd name="connsiteX709" fmla="*/ 1416358 w 7467600"/>
              <a:gd name="connsiteY709" fmla="*/ 3112571 h 6858000"/>
              <a:gd name="connsiteX710" fmla="*/ 939066 w 7467600"/>
              <a:gd name="connsiteY710" fmla="*/ 3378798 h 6858000"/>
              <a:gd name="connsiteX711" fmla="*/ 115099 w 7467600"/>
              <a:gd name="connsiteY711" fmla="*/ 3607650 h 6858000"/>
              <a:gd name="connsiteX712" fmla="*/ 97284 w 7467600"/>
              <a:gd name="connsiteY712" fmla="*/ 3520393 h 6858000"/>
              <a:gd name="connsiteX713" fmla="*/ 922050 w 7467600"/>
              <a:gd name="connsiteY713" fmla="*/ 3074867 h 6858000"/>
              <a:gd name="connsiteX714" fmla="*/ 1405265 w 7467600"/>
              <a:gd name="connsiteY714" fmla="*/ 3016319 h 6858000"/>
              <a:gd name="connsiteX715" fmla="*/ 1407512 w 7467600"/>
              <a:gd name="connsiteY715" fmla="*/ 3018001 h 6858000"/>
              <a:gd name="connsiteX716" fmla="*/ 1726266 w 7467600"/>
              <a:gd name="connsiteY716" fmla="*/ 2777274 h 6858000"/>
              <a:gd name="connsiteX717" fmla="*/ 625390 w 7467600"/>
              <a:gd name="connsiteY717" fmla="*/ 2514541 h 6858000"/>
              <a:gd name="connsiteX718" fmla="*/ 619799 w 7467600"/>
              <a:gd name="connsiteY718" fmla="*/ 2527180 h 6858000"/>
              <a:gd name="connsiteX719" fmla="*/ 310030 w 7467600"/>
              <a:gd name="connsiteY719" fmla="*/ 2771818 h 6858000"/>
              <a:gd name="connsiteX720" fmla="*/ 173877 w 7467600"/>
              <a:gd name="connsiteY720" fmla="*/ 2937056 h 6858000"/>
              <a:gd name="connsiteX721" fmla="*/ 77889 w 7467600"/>
              <a:gd name="connsiteY721" fmla="*/ 3138440 h 6858000"/>
              <a:gd name="connsiteX722" fmla="*/ 0 w 7467600"/>
              <a:gd name="connsiteY722" fmla="*/ 3271395 h 6858000"/>
              <a:gd name="connsiteX723" fmla="*/ 0 w 7467600"/>
              <a:gd name="connsiteY723" fmla="*/ 3153002 h 6858000"/>
              <a:gd name="connsiteX724" fmla="*/ 2386 w 7467600"/>
              <a:gd name="connsiteY724" fmla="*/ 3149203 h 6858000"/>
              <a:gd name="connsiteX725" fmla="*/ 89753 w 7467600"/>
              <a:gd name="connsiteY725" fmla="*/ 2987702 h 6858000"/>
              <a:gd name="connsiteX726" fmla="*/ 76869 w 7467600"/>
              <a:gd name="connsiteY726" fmla="*/ 3005404 h 6858000"/>
              <a:gd name="connsiteX727" fmla="*/ 32049 w 7467600"/>
              <a:gd name="connsiteY727" fmla="*/ 3065814 h 6858000"/>
              <a:gd name="connsiteX728" fmla="*/ 0 w 7467600"/>
              <a:gd name="connsiteY728" fmla="*/ 3108744 h 6858000"/>
              <a:gd name="connsiteX729" fmla="*/ 0 w 7467600"/>
              <a:gd name="connsiteY729" fmla="*/ 3058059 h 6858000"/>
              <a:gd name="connsiteX730" fmla="*/ 7610 w 7467600"/>
              <a:gd name="connsiteY730" fmla="*/ 3047889 h 6858000"/>
              <a:gd name="connsiteX731" fmla="*/ 52419 w 7467600"/>
              <a:gd name="connsiteY731" fmla="*/ 2987479 h 6858000"/>
              <a:gd name="connsiteX732" fmla="*/ 59142 w 7467600"/>
              <a:gd name="connsiteY732" fmla="*/ 2978488 h 6858000"/>
              <a:gd name="connsiteX733" fmla="*/ 0 w 7467600"/>
              <a:gd name="connsiteY733" fmla="*/ 3015334 h 6858000"/>
              <a:gd name="connsiteX734" fmla="*/ 0 w 7467600"/>
              <a:gd name="connsiteY734" fmla="*/ 2914286 h 6858000"/>
              <a:gd name="connsiteX735" fmla="*/ 36383 w 7467600"/>
              <a:gd name="connsiteY735" fmla="*/ 2901128 h 6858000"/>
              <a:gd name="connsiteX736" fmla="*/ 156329 w 7467600"/>
              <a:gd name="connsiteY736" fmla="*/ 2840533 h 6858000"/>
              <a:gd name="connsiteX737" fmla="*/ 358355 w 7467600"/>
              <a:gd name="connsiteY737" fmla="*/ 2620471 h 6858000"/>
              <a:gd name="connsiteX738" fmla="*/ 510577 w 7467600"/>
              <a:gd name="connsiteY738" fmla="*/ 2501244 h 6858000"/>
              <a:gd name="connsiteX739" fmla="*/ 211967 w 7467600"/>
              <a:gd name="connsiteY739" fmla="*/ 2479171 h 6858000"/>
              <a:gd name="connsiteX740" fmla="*/ 0 w 7467600"/>
              <a:gd name="connsiteY740" fmla="*/ 2476398 h 6858000"/>
              <a:gd name="connsiteX741" fmla="*/ 0 w 7467600"/>
              <a:gd name="connsiteY741" fmla="*/ 2389189 h 6858000"/>
              <a:gd name="connsiteX742" fmla="*/ 103062 w 7467600"/>
              <a:gd name="connsiteY742" fmla="*/ 2389518 h 6858000"/>
              <a:gd name="connsiteX743" fmla="*/ 510734 w 7467600"/>
              <a:gd name="connsiteY743" fmla="*/ 2416201 h 6858000"/>
              <a:gd name="connsiteX744" fmla="*/ 279257 w 7467600"/>
              <a:gd name="connsiteY744" fmla="*/ 2092102 h 6858000"/>
              <a:gd name="connsiteX745" fmla="*/ 65265 w 7467600"/>
              <a:gd name="connsiteY745" fmla="*/ 2006049 h 6858000"/>
              <a:gd name="connsiteX746" fmla="*/ 0 w 7467600"/>
              <a:gd name="connsiteY746" fmla="*/ 1982532 h 6858000"/>
              <a:gd name="connsiteX747" fmla="*/ 0 w 7467600"/>
              <a:gd name="connsiteY747" fmla="*/ 1912789 h 6858000"/>
              <a:gd name="connsiteX748" fmla="*/ 97460 w 7467600"/>
              <a:gd name="connsiteY748" fmla="*/ 1953725 h 6858000"/>
              <a:gd name="connsiteX749" fmla="*/ 221272 w 7467600"/>
              <a:gd name="connsiteY749" fmla="*/ 1980766 h 6858000"/>
              <a:gd name="connsiteX750" fmla="*/ 116765 w 7467600"/>
              <a:gd name="connsiteY750" fmla="*/ 1911033 h 6858000"/>
              <a:gd name="connsiteX751" fmla="*/ 16405 w 7467600"/>
              <a:gd name="connsiteY751" fmla="*/ 1803412 h 6858000"/>
              <a:gd name="connsiteX752" fmla="*/ 0 w 7467600"/>
              <a:gd name="connsiteY752" fmla="*/ 1784777 h 6858000"/>
              <a:gd name="connsiteX753" fmla="*/ 0 w 7467600"/>
              <a:gd name="connsiteY753" fmla="*/ 1740082 h 6858000"/>
              <a:gd name="connsiteX754" fmla="*/ 39394 w 7467600"/>
              <a:gd name="connsiteY754" fmla="*/ 1784856 h 6858000"/>
              <a:gd name="connsiteX755" fmla="*/ 135813 w 7467600"/>
              <a:gd name="connsiteY755" fmla="*/ 1888838 h 6858000"/>
              <a:gd name="connsiteX756" fmla="*/ 242575 w 7467600"/>
              <a:gd name="connsiteY756" fmla="*/ 1958841 h 6858000"/>
              <a:gd name="connsiteX757" fmla="*/ 82197 w 7467600"/>
              <a:gd name="connsiteY757" fmla="*/ 1754826 h 6858000"/>
              <a:gd name="connsiteX758" fmla="*/ 0 w 7467600"/>
              <a:gd name="connsiteY758" fmla="*/ 1679650 h 6858000"/>
              <a:gd name="connsiteX759" fmla="*/ 0 w 7467600"/>
              <a:gd name="connsiteY759" fmla="*/ 1602463 h 6858000"/>
              <a:gd name="connsiteX760" fmla="*/ 84689 w 7467600"/>
              <a:gd name="connsiteY760" fmla="*/ 1677442 h 6858000"/>
              <a:gd name="connsiteX761" fmla="*/ 298437 w 7467600"/>
              <a:gd name="connsiteY761" fmla="*/ 1968019 h 6858000"/>
              <a:gd name="connsiteX762" fmla="*/ 227269 w 7467600"/>
              <a:gd name="connsiteY762" fmla="*/ 1114064 h 6858000"/>
              <a:gd name="connsiteX763" fmla="*/ 248003 w 7467600"/>
              <a:gd name="connsiteY763" fmla="*/ 1089613 h 6858000"/>
              <a:gd name="connsiteX764" fmla="*/ 427020 w 7467600"/>
              <a:gd name="connsiteY764" fmla="*/ 1619803 h 6858000"/>
              <a:gd name="connsiteX765" fmla="*/ 340345 w 7467600"/>
              <a:gd name="connsiteY765" fmla="*/ 2027739 h 6858000"/>
              <a:gd name="connsiteX766" fmla="*/ 360865 w 7467600"/>
              <a:gd name="connsiteY766" fmla="*/ 2044827 h 6858000"/>
              <a:gd name="connsiteX767" fmla="*/ 560414 w 7467600"/>
              <a:gd name="connsiteY767" fmla="*/ 2421457 h 6858000"/>
              <a:gd name="connsiteX768" fmla="*/ 1359703 w 7467600"/>
              <a:gd name="connsiteY768" fmla="*/ 2578554 h 6858000"/>
              <a:gd name="connsiteX769" fmla="*/ 1359422 w 7467600"/>
              <a:gd name="connsiteY769" fmla="*/ 2577994 h 6858000"/>
              <a:gd name="connsiteX770" fmla="*/ 828701 w 7467600"/>
              <a:gd name="connsiteY770" fmla="*/ 1839520 h 6858000"/>
              <a:gd name="connsiteX771" fmla="*/ 494427 w 7467600"/>
              <a:gd name="connsiteY771" fmla="*/ 1092333 h 6858000"/>
              <a:gd name="connsiteX772" fmla="*/ 506322 w 7467600"/>
              <a:gd name="connsiteY772" fmla="*/ 1020997 h 6858000"/>
              <a:gd name="connsiteX773" fmla="*/ 4570198 w 7467600"/>
              <a:gd name="connsiteY773" fmla="*/ 978081 h 6858000"/>
              <a:gd name="connsiteX774" fmla="*/ 4523691 w 7467600"/>
              <a:gd name="connsiteY774" fmla="*/ 1127776 h 6858000"/>
              <a:gd name="connsiteX775" fmla="*/ 4509875 w 7467600"/>
              <a:gd name="connsiteY775" fmla="*/ 1167552 h 6858000"/>
              <a:gd name="connsiteX776" fmla="*/ 4478168 w 7467600"/>
              <a:gd name="connsiteY776" fmla="*/ 1260735 h 6858000"/>
              <a:gd name="connsiteX777" fmla="*/ 4409309 w 7467600"/>
              <a:gd name="connsiteY777" fmla="*/ 1666996 h 6858000"/>
              <a:gd name="connsiteX778" fmla="*/ 4370031 w 7467600"/>
              <a:gd name="connsiteY778" fmla="*/ 1955666 h 6858000"/>
              <a:gd name="connsiteX779" fmla="*/ 4570198 w 7467600"/>
              <a:gd name="connsiteY779" fmla="*/ 978081 h 6858000"/>
              <a:gd name="connsiteX780" fmla="*/ 4557898 w 7467600"/>
              <a:gd name="connsiteY780" fmla="*/ 900011 h 6858000"/>
              <a:gd name="connsiteX781" fmla="*/ 4344840 w 7467600"/>
              <a:gd name="connsiteY781" fmla="*/ 1922038 h 6858000"/>
              <a:gd name="connsiteX782" fmla="*/ 4378710 w 7467600"/>
              <a:gd name="connsiteY782" fmla="*/ 1665516 h 6858000"/>
              <a:gd name="connsiteX783" fmla="*/ 4448798 w 7467600"/>
              <a:gd name="connsiteY783" fmla="*/ 1253024 h 6858000"/>
              <a:gd name="connsiteX784" fmla="*/ 4480315 w 7467600"/>
              <a:gd name="connsiteY784" fmla="*/ 1158454 h 6858000"/>
              <a:gd name="connsiteX785" fmla="*/ 4494133 w 7467600"/>
              <a:gd name="connsiteY785" fmla="*/ 1118676 h 6858000"/>
              <a:gd name="connsiteX786" fmla="*/ 4557898 w 7467600"/>
              <a:gd name="connsiteY786" fmla="*/ 900011 h 6858000"/>
              <a:gd name="connsiteX787" fmla="*/ 5870151 w 7467600"/>
              <a:gd name="connsiteY787" fmla="*/ 898890 h 6858000"/>
              <a:gd name="connsiteX788" fmla="*/ 5861335 w 7467600"/>
              <a:gd name="connsiteY788" fmla="*/ 899177 h 6858000"/>
              <a:gd name="connsiteX789" fmla="*/ 5843702 w 7467600"/>
              <a:gd name="connsiteY789" fmla="*/ 899748 h 6858000"/>
              <a:gd name="connsiteX790" fmla="*/ 5651107 w 7467600"/>
              <a:gd name="connsiteY790" fmla="*/ 920306 h 6858000"/>
              <a:gd name="connsiteX791" fmla="*/ 5459407 w 7467600"/>
              <a:gd name="connsiteY791" fmla="*/ 940975 h 6858000"/>
              <a:gd name="connsiteX792" fmla="*/ 5374846 w 7467600"/>
              <a:gd name="connsiteY792" fmla="*/ 941988 h 6858000"/>
              <a:gd name="connsiteX793" fmla="*/ 5256105 w 7467600"/>
              <a:gd name="connsiteY793" fmla="*/ 945632 h 6858000"/>
              <a:gd name="connsiteX794" fmla="*/ 5107071 w 7467600"/>
              <a:gd name="connsiteY794" fmla="*/ 969720 h 6858000"/>
              <a:gd name="connsiteX795" fmla="*/ 4998681 w 7467600"/>
              <a:gd name="connsiteY795" fmla="*/ 988771 h 6858000"/>
              <a:gd name="connsiteX796" fmla="*/ 5870151 w 7467600"/>
              <a:gd name="connsiteY796" fmla="*/ 898890 h 6858000"/>
              <a:gd name="connsiteX797" fmla="*/ 5504425 w 7467600"/>
              <a:gd name="connsiteY797" fmla="*/ 848067 h 6858000"/>
              <a:gd name="connsiteX798" fmla="*/ 4968849 w 7467600"/>
              <a:gd name="connsiteY798" fmla="*/ 962318 h 6858000"/>
              <a:gd name="connsiteX799" fmla="*/ 5104039 w 7467600"/>
              <a:gd name="connsiteY799" fmla="*/ 940634 h 6858000"/>
              <a:gd name="connsiteX800" fmla="*/ 5256311 w 7467600"/>
              <a:gd name="connsiteY800" fmla="*/ 916490 h 6858000"/>
              <a:gd name="connsiteX801" fmla="*/ 5377381 w 7467600"/>
              <a:gd name="connsiteY801" fmla="*/ 912671 h 6858000"/>
              <a:gd name="connsiteX802" fmla="*/ 5460148 w 7467600"/>
              <a:gd name="connsiteY802" fmla="*/ 911442 h 6858000"/>
              <a:gd name="connsiteX803" fmla="*/ 5648971 w 7467600"/>
              <a:gd name="connsiteY803" fmla="*/ 891331 h 6858000"/>
              <a:gd name="connsiteX804" fmla="*/ 5844807 w 7467600"/>
              <a:gd name="connsiteY804" fmla="*/ 870718 h 6858000"/>
              <a:gd name="connsiteX805" fmla="*/ 5862975 w 7467600"/>
              <a:gd name="connsiteY805" fmla="*/ 869756 h 6858000"/>
              <a:gd name="connsiteX806" fmla="*/ 5920887 w 7467600"/>
              <a:gd name="connsiteY806" fmla="*/ 865929 h 6858000"/>
              <a:gd name="connsiteX807" fmla="*/ 5504425 w 7467600"/>
              <a:gd name="connsiteY807" fmla="*/ 848067 h 6858000"/>
              <a:gd name="connsiteX808" fmla="*/ 3607114 w 7467600"/>
              <a:gd name="connsiteY808" fmla="*/ 467441 h 6858000"/>
              <a:gd name="connsiteX809" fmla="*/ 3296242 w 7467600"/>
              <a:gd name="connsiteY809" fmla="*/ 807991 h 6858000"/>
              <a:gd name="connsiteX810" fmla="*/ 3174674 w 7467600"/>
              <a:gd name="connsiteY810" fmla="*/ 919759 h 6858000"/>
              <a:gd name="connsiteX811" fmla="*/ 3042978 w 7467600"/>
              <a:gd name="connsiteY811" fmla="*/ 1054894 h 6858000"/>
              <a:gd name="connsiteX812" fmla="*/ 2968914 w 7467600"/>
              <a:gd name="connsiteY812" fmla="*/ 1133756 h 6858000"/>
              <a:gd name="connsiteX813" fmla="*/ 3103823 w 7467600"/>
              <a:gd name="connsiteY813" fmla="*/ 1026814 h 6858000"/>
              <a:gd name="connsiteX814" fmla="*/ 3607114 w 7467600"/>
              <a:gd name="connsiteY814" fmla="*/ 467441 h 6858000"/>
              <a:gd name="connsiteX815" fmla="*/ 3744487 w 7467600"/>
              <a:gd name="connsiteY815" fmla="*/ 383136 h 6858000"/>
              <a:gd name="connsiteX816" fmla="*/ 3970213 w 7467600"/>
              <a:gd name="connsiteY816" fmla="*/ 995559 h 6858000"/>
              <a:gd name="connsiteX817" fmla="*/ 3744487 w 7467600"/>
              <a:gd name="connsiteY817" fmla="*/ 383136 h 6858000"/>
              <a:gd name="connsiteX818" fmla="*/ 3624562 w 7467600"/>
              <a:gd name="connsiteY818" fmla="*/ 367041 h 6858000"/>
              <a:gd name="connsiteX819" fmla="*/ 3489712 w 7467600"/>
              <a:gd name="connsiteY819" fmla="*/ 485386 h 6858000"/>
              <a:gd name="connsiteX820" fmla="*/ 3182994 w 7467600"/>
              <a:gd name="connsiteY820" fmla="*/ 828265 h 6858000"/>
              <a:gd name="connsiteX821" fmla="*/ 2892114 w 7467600"/>
              <a:gd name="connsiteY821" fmla="*/ 1172635 h 6858000"/>
              <a:gd name="connsiteX822" fmla="*/ 3021459 w 7467600"/>
              <a:gd name="connsiteY822" fmla="*/ 1035385 h 6858000"/>
              <a:gd name="connsiteX823" fmla="*/ 3153873 w 7467600"/>
              <a:gd name="connsiteY823" fmla="*/ 898971 h 6858000"/>
              <a:gd name="connsiteX824" fmla="*/ 3276511 w 7467600"/>
              <a:gd name="connsiteY824" fmla="*/ 786423 h 6858000"/>
              <a:gd name="connsiteX825" fmla="*/ 3584154 w 7467600"/>
              <a:gd name="connsiteY825" fmla="*/ 448218 h 6858000"/>
              <a:gd name="connsiteX826" fmla="*/ 3624562 w 7467600"/>
              <a:gd name="connsiteY826" fmla="*/ 367041 h 6858000"/>
              <a:gd name="connsiteX827" fmla="*/ 3766672 w 7467600"/>
              <a:gd name="connsiteY827" fmla="*/ 359429 h 6858000"/>
              <a:gd name="connsiteX828" fmla="*/ 3996338 w 7467600"/>
              <a:gd name="connsiteY828" fmla="*/ 968237 h 6858000"/>
              <a:gd name="connsiteX829" fmla="*/ 3766672 w 7467600"/>
              <a:gd name="connsiteY829" fmla="*/ 359429 h 6858000"/>
              <a:gd name="connsiteX830" fmla="*/ 5805386 w 7467600"/>
              <a:gd name="connsiteY830" fmla="*/ 239240 h 6858000"/>
              <a:gd name="connsiteX831" fmla="*/ 5736947 w 7467600"/>
              <a:gd name="connsiteY831" fmla="*/ 261367 h 6858000"/>
              <a:gd name="connsiteX832" fmla="*/ 5427012 w 7467600"/>
              <a:gd name="connsiteY832" fmla="*/ 311272 h 6858000"/>
              <a:gd name="connsiteX833" fmla="*/ 5147818 w 7467600"/>
              <a:gd name="connsiteY833" fmla="*/ 322112 h 6858000"/>
              <a:gd name="connsiteX834" fmla="*/ 5060854 w 7467600"/>
              <a:gd name="connsiteY834" fmla="*/ 311882 h 6858000"/>
              <a:gd name="connsiteX835" fmla="*/ 4945989 w 7467600"/>
              <a:gd name="connsiteY835" fmla="*/ 300516 h 6858000"/>
              <a:gd name="connsiteX836" fmla="*/ 5410479 w 7467600"/>
              <a:gd name="connsiteY836" fmla="*/ 348434 h 6858000"/>
              <a:gd name="connsiteX837" fmla="*/ 5805386 w 7467600"/>
              <a:gd name="connsiteY837" fmla="*/ 239240 h 6858000"/>
              <a:gd name="connsiteX838" fmla="*/ 5905192 w 7467600"/>
              <a:gd name="connsiteY838" fmla="*/ 163079 h 6858000"/>
              <a:gd name="connsiteX839" fmla="*/ 5865655 w 7467600"/>
              <a:gd name="connsiteY839" fmla="*/ 171901 h 6858000"/>
              <a:gd name="connsiteX840" fmla="*/ 5259740 w 7467600"/>
              <a:gd name="connsiteY840" fmla="*/ 257013 h 6858000"/>
              <a:gd name="connsiteX841" fmla="*/ 5208466 w 7467600"/>
              <a:gd name="connsiteY841" fmla="*/ 257550 h 6858000"/>
              <a:gd name="connsiteX842" fmla="*/ 4980204 w 7467600"/>
              <a:gd name="connsiteY842" fmla="*/ 271903 h 6858000"/>
              <a:gd name="connsiteX843" fmla="*/ 5068068 w 7467600"/>
              <a:gd name="connsiteY843" fmla="*/ 282244 h 6858000"/>
              <a:gd name="connsiteX844" fmla="*/ 5153231 w 7467600"/>
              <a:gd name="connsiteY844" fmla="*/ 292240 h 6858000"/>
              <a:gd name="connsiteX845" fmla="*/ 5426491 w 7467600"/>
              <a:gd name="connsiteY845" fmla="*/ 281128 h 6858000"/>
              <a:gd name="connsiteX846" fmla="*/ 5731212 w 7467600"/>
              <a:gd name="connsiteY846" fmla="*/ 231951 h 6858000"/>
              <a:gd name="connsiteX847" fmla="*/ 5905192 w 7467600"/>
              <a:gd name="connsiteY847" fmla="*/ 163079 h 6858000"/>
              <a:gd name="connsiteX848" fmla="*/ 5944437 w 7467600"/>
              <a:gd name="connsiteY848" fmla="*/ 113829 h 6858000"/>
              <a:gd name="connsiteX849" fmla="*/ 5825032 w 7467600"/>
              <a:gd name="connsiteY849" fmla="*/ 146405 h 6858000"/>
              <a:gd name="connsiteX850" fmla="*/ 4955599 w 7467600"/>
              <a:gd name="connsiteY850" fmla="*/ 247008 h 6858000"/>
              <a:gd name="connsiteX851" fmla="*/ 5210104 w 7467600"/>
              <a:gd name="connsiteY851" fmla="*/ 228123 h 6858000"/>
              <a:gd name="connsiteX852" fmla="*/ 5261015 w 7467600"/>
              <a:gd name="connsiteY852" fmla="*/ 227087 h 6858000"/>
              <a:gd name="connsiteX853" fmla="*/ 5861181 w 7467600"/>
              <a:gd name="connsiteY853" fmla="*/ 143093 h 6858000"/>
              <a:gd name="connsiteX854" fmla="*/ 5961252 w 7467600"/>
              <a:gd name="connsiteY854" fmla="*/ 114820 h 6858000"/>
              <a:gd name="connsiteX855" fmla="*/ 5944437 w 7467600"/>
              <a:gd name="connsiteY855" fmla="*/ 113829 h 6858000"/>
              <a:gd name="connsiteX856" fmla="*/ 3882765 w 7467600"/>
              <a:gd name="connsiteY856" fmla="*/ 0 h 6858000"/>
              <a:gd name="connsiteX857" fmla="*/ 3995099 w 7467600"/>
              <a:gd name="connsiteY857" fmla="*/ 0 h 6858000"/>
              <a:gd name="connsiteX858" fmla="*/ 4163818 w 7467600"/>
              <a:gd name="connsiteY858" fmla="*/ 234104 h 6858000"/>
              <a:gd name="connsiteX859" fmla="*/ 4172099 w 7467600"/>
              <a:gd name="connsiteY859" fmla="*/ 234207 h 6858000"/>
              <a:gd name="connsiteX860" fmla="*/ 4784282 w 7467600"/>
              <a:gd name="connsiteY860" fmla="*/ 276561 h 6858000"/>
              <a:gd name="connsiteX861" fmla="*/ 4801687 w 7467600"/>
              <a:gd name="connsiteY861" fmla="*/ 267764 h 6858000"/>
              <a:gd name="connsiteX862" fmla="*/ 6082788 w 7467600"/>
              <a:gd name="connsiteY862" fmla="*/ 64119 h 6858000"/>
              <a:gd name="connsiteX863" fmla="*/ 6099442 w 7467600"/>
              <a:gd name="connsiteY863" fmla="*/ 82568 h 6858000"/>
              <a:gd name="connsiteX864" fmla="*/ 4804137 w 7467600"/>
              <a:gd name="connsiteY864" fmla="*/ 320931 h 6858000"/>
              <a:gd name="connsiteX865" fmla="*/ 4227047 w 7467600"/>
              <a:gd name="connsiteY865" fmla="*/ 313415 h 6858000"/>
              <a:gd name="connsiteX866" fmla="*/ 4346041 w 7467600"/>
              <a:gd name="connsiteY866" fmla="*/ 456086 h 6858000"/>
              <a:gd name="connsiteX867" fmla="*/ 4870967 w 7467600"/>
              <a:gd name="connsiteY867" fmla="*/ 963061 h 6858000"/>
              <a:gd name="connsiteX868" fmla="*/ 4889647 w 7467600"/>
              <a:gd name="connsiteY868" fmla="*/ 957147 h 6858000"/>
              <a:gd name="connsiteX869" fmla="*/ 5422504 w 7467600"/>
              <a:gd name="connsiteY869" fmla="*/ 805191 h 6858000"/>
              <a:gd name="connsiteX870" fmla="*/ 6087656 w 7467600"/>
              <a:gd name="connsiteY870" fmla="*/ 826703 h 6858000"/>
              <a:gd name="connsiteX871" fmla="*/ 6058717 w 7467600"/>
              <a:gd name="connsiteY871" fmla="*/ 865992 h 6858000"/>
              <a:gd name="connsiteX872" fmla="*/ 4974153 w 7467600"/>
              <a:gd name="connsiteY872" fmla="*/ 1045456 h 6858000"/>
              <a:gd name="connsiteX873" fmla="*/ 5627835 w 7467600"/>
              <a:gd name="connsiteY873" fmla="*/ 1472077 h 6858000"/>
              <a:gd name="connsiteX874" fmla="*/ 5629817 w 7467600"/>
              <a:gd name="connsiteY874" fmla="*/ 1471412 h 6858000"/>
              <a:gd name="connsiteX875" fmla="*/ 5634124 w 7467600"/>
              <a:gd name="connsiteY875" fmla="*/ 1470572 h 6858000"/>
              <a:gd name="connsiteX876" fmla="*/ 5755832 w 7467600"/>
              <a:gd name="connsiteY876" fmla="*/ 1383886 h 6858000"/>
              <a:gd name="connsiteX877" fmla="*/ 6014186 w 7467600"/>
              <a:gd name="connsiteY877" fmla="*/ 1279799 h 6858000"/>
              <a:gd name="connsiteX878" fmla="*/ 6901619 w 7467600"/>
              <a:gd name="connsiteY878" fmla="*/ 1047874 h 6858000"/>
              <a:gd name="connsiteX879" fmla="*/ 6931566 w 7467600"/>
              <a:gd name="connsiteY879" fmla="*/ 1062034 h 6858000"/>
              <a:gd name="connsiteX880" fmla="*/ 5790982 w 7467600"/>
              <a:gd name="connsiteY880" fmla="*/ 1561380 h 6858000"/>
              <a:gd name="connsiteX881" fmla="*/ 6188971 w 7467600"/>
              <a:gd name="connsiteY881" fmla="*/ 1755168 h 6858000"/>
              <a:gd name="connsiteX882" fmla="*/ 6202446 w 7467600"/>
              <a:gd name="connsiteY882" fmla="*/ 1752268 h 6858000"/>
              <a:gd name="connsiteX883" fmla="*/ 7179560 w 7467600"/>
              <a:gd name="connsiteY883" fmla="*/ 1467551 h 6858000"/>
              <a:gd name="connsiteX884" fmla="*/ 7158730 w 7467600"/>
              <a:gd name="connsiteY884" fmla="*/ 1507835 h 6858000"/>
              <a:gd name="connsiteX885" fmla="*/ 6326959 w 7467600"/>
              <a:gd name="connsiteY885" fmla="*/ 1817686 h 6858000"/>
              <a:gd name="connsiteX886" fmla="*/ 6537433 w 7467600"/>
              <a:gd name="connsiteY886" fmla="*/ 1907790 h 6858000"/>
              <a:gd name="connsiteX887" fmla="*/ 6550221 w 7467600"/>
              <a:gd name="connsiteY887" fmla="*/ 1910729 h 6858000"/>
              <a:gd name="connsiteX888" fmla="*/ 6964438 w 7467600"/>
              <a:gd name="connsiteY888" fmla="*/ 2209505 h 6858000"/>
              <a:gd name="connsiteX889" fmla="*/ 7367862 w 7467600"/>
              <a:gd name="connsiteY889" fmla="*/ 2806833 h 6858000"/>
              <a:gd name="connsiteX890" fmla="*/ 7364329 w 7467600"/>
              <a:gd name="connsiteY890" fmla="*/ 2826907 h 6858000"/>
              <a:gd name="connsiteX891" fmla="*/ 7290545 w 7467600"/>
              <a:gd name="connsiteY891" fmla="*/ 2850663 h 6858000"/>
              <a:gd name="connsiteX892" fmla="*/ 6472036 w 7467600"/>
              <a:gd name="connsiteY892" fmla="*/ 1959003 h 6858000"/>
              <a:gd name="connsiteX893" fmla="*/ 5792897 w 7467600"/>
              <a:gd name="connsiteY893" fmla="*/ 1647747 h 6858000"/>
              <a:gd name="connsiteX894" fmla="*/ 5842751 w 7467600"/>
              <a:gd name="connsiteY894" fmla="*/ 1816112 h 6858000"/>
              <a:gd name="connsiteX895" fmla="*/ 5847424 w 7467600"/>
              <a:gd name="connsiteY895" fmla="*/ 1815776 h 6858000"/>
              <a:gd name="connsiteX896" fmla="*/ 6399821 w 7467600"/>
              <a:gd name="connsiteY896" fmla="*/ 2344799 h 6858000"/>
              <a:gd name="connsiteX897" fmla="*/ 6323232 w 7467600"/>
              <a:gd name="connsiteY897" fmla="*/ 2389634 h 6858000"/>
              <a:gd name="connsiteX898" fmla="*/ 5942958 w 7467600"/>
              <a:gd name="connsiteY898" fmla="*/ 2077708 h 6858000"/>
              <a:gd name="connsiteX899" fmla="*/ 5921559 w 7467600"/>
              <a:gd name="connsiteY899" fmla="*/ 2378596 h 6858000"/>
              <a:gd name="connsiteX900" fmla="*/ 5817651 w 7467600"/>
              <a:gd name="connsiteY900" fmla="*/ 3023919 h 6858000"/>
              <a:gd name="connsiteX901" fmla="*/ 5729634 w 7467600"/>
              <a:gd name="connsiteY901" fmla="*/ 3051849 h 6858000"/>
              <a:gd name="connsiteX902" fmla="*/ 5611018 w 7467600"/>
              <a:gd name="connsiteY902" fmla="*/ 2316769 h 6858000"/>
              <a:gd name="connsiteX903" fmla="*/ 5687608 w 7467600"/>
              <a:gd name="connsiteY903" fmla="*/ 2039972 h 6858000"/>
              <a:gd name="connsiteX904" fmla="*/ 5657554 w 7467600"/>
              <a:gd name="connsiteY904" fmla="*/ 1576445 h 6858000"/>
              <a:gd name="connsiteX905" fmla="*/ 5150475 w 7467600"/>
              <a:gd name="connsiteY905" fmla="*/ 1274012 h 6858000"/>
              <a:gd name="connsiteX906" fmla="*/ 5349142 w 7467600"/>
              <a:gd name="connsiteY906" fmla="*/ 2204405 h 6858000"/>
              <a:gd name="connsiteX907" fmla="*/ 5262214 w 7467600"/>
              <a:gd name="connsiteY907" fmla="*/ 2233836 h 6858000"/>
              <a:gd name="connsiteX908" fmla="*/ 4981539 w 7467600"/>
              <a:gd name="connsiteY908" fmla="*/ 1542201 h 6858000"/>
              <a:gd name="connsiteX909" fmla="*/ 4958461 w 7467600"/>
              <a:gd name="connsiteY909" fmla="*/ 1136957 h 6858000"/>
              <a:gd name="connsiteX910" fmla="*/ 4655015 w 7467600"/>
              <a:gd name="connsiteY910" fmla="*/ 891426 h 6858000"/>
              <a:gd name="connsiteX911" fmla="*/ 4348002 w 7467600"/>
              <a:gd name="connsiteY911" fmla="*/ 2205895 h 6858000"/>
              <a:gd name="connsiteX912" fmla="*/ 4262250 w 7467600"/>
              <a:gd name="connsiteY912" fmla="*/ 2219972 h 6858000"/>
              <a:gd name="connsiteX913" fmla="*/ 4550611 w 7467600"/>
              <a:gd name="connsiteY913" fmla="*/ 817540 h 6858000"/>
              <a:gd name="connsiteX914" fmla="*/ 4564418 w 7467600"/>
              <a:gd name="connsiteY914" fmla="*/ 808293 h 6858000"/>
              <a:gd name="connsiteX915" fmla="*/ 4266388 w 7467600"/>
              <a:gd name="connsiteY915" fmla="*/ 500083 h 6858000"/>
              <a:gd name="connsiteX916" fmla="*/ 4032842 w 7467600"/>
              <a:gd name="connsiteY916" fmla="*/ 211809 h 6858000"/>
              <a:gd name="connsiteX917" fmla="*/ 3882765 w 7467600"/>
              <a:gd name="connsiteY917" fmla="*/ 0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3721337 w 7467600"/>
              <a:gd name="connsiteY935" fmla="*/ 0 h 6858000"/>
              <a:gd name="connsiteX936" fmla="*/ 2867960 w 7467600"/>
              <a:gd name="connsiteY936" fmla="*/ 0 h 6858000"/>
              <a:gd name="connsiteX937" fmla="*/ 2926351 w 7467600"/>
              <a:gd name="connsiteY937" fmla="*/ 0 h 6858000"/>
              <a:gd name="connsiteX938" fmla="*/ 2902823 w 7467600"/>
              <a:gd name="connsiteY938" fmla="*/ 262929 h 6858000"/>
              <a:gd name="connsiteX939" fmla="*/ 2940663 w 7467600"/>
              <a:gd name="connsiteY939" fmla="*/ 140884 h 6858000"/>
              <a:gd name="connsiteX940" fmla="*/ 2947039 w 7467600"/>
              <a:gd name="connsiteY940" fmla="*/ 122524 h 6858000"/>
              <a:gd name="connsiteX941" fmla="*/ 2984316 w 7467600"/>
              <a:gd name="connsiteY941" fmla="*/ 0 h 6858000"/>
              <a:gd name="connsiteX942" fmla="*/ 3016114 w 7467600"/>
              <a:gd name="connsiteY942" fmla="*/ 0 h 6858000"/>
              <a:gd name="connsiteX943" fmla="*/ 2979949 w 7467600"/>
              <a:gd name="connsiteY943" fmla="*/ 119274 h 6858000"/>
              <a:gd name="connsiteX944" fmla="*/ 3023879 w 7467600"/>
              <a:gd name="connsiteY944" fmla="*/ 0 h 6858000"/>
              <a:gd name="connsiteX945" fmla="*/ 3105400 w 7467600"/>
              <a:gd name="connsiteY945" fmla="*/ 0 h 6858000"/>
              <a:gd name="connsiteX946" fmla="*/ 3094669 w 7467600"/>
              <a:gd name="connsiteY946" fmla="*/ 30308 h 6858000"/>
              <a:gd name="connsiteX947" fmla="*/ 2901945 w 7467600"/>
              <a:gd name="connsiteY947" fmla="*/ 466538 h 6858000"/>
              <a:gd name="connsiteX948" fmla="*/ 2815209 w 7467600"/>
              <a:gd name="connsiteY948" fmla="*/ 497361 h 6858000"/>
              <a:gd name="connsiteX949" fmla="*/ 2844845 w 7467600"/>
              <a:gd name="connsiteY949" fmla="*/ 127638 h 6858000"/>
              <a:gd name="connsiteX950" fmla="*/ 2867960 w 7467600"/>
              <a:gd name="connsiteY950" fmla="*/ 0 h 6858000"/>
              <a:gd name="connsiteX951" fmla="*/ 1057230 w 7467600"/>
              <a:gd name="connsiteY951" fmla="*/ 0 h 6858000"/>
              <a:gd name="connsiteX952" fmla="*/ 1111003 w 7467600"/>
              <a:gd name="connsiteY952" fmla="*/ 0 h 6858000"/>
              <a:gd name="connsiteX953" fmla="*/ 1125553 w 7467600"/>
              <a:gd name="connsiteY953" fmla="*/ 52588 h 6858000"/>
              <a:gd name="connsiteX954" fmla="*/ 1304276 w 7467600"/>
              <a:gd name="connsiteY954" fmla="*/ 476275 h 6858000"/>
              <a:gd name="connsiteX955" fmla="*/ 1492066 w 7467600"/>
              <a:gd name="connsiteY955" fmla="*/ 886333 h 6858000"/>
              <a:gd name="connsiteX956" fmla="*/ 1423698 w 7467600"/>
              <a:gd name="connsiteY956" fmla="*/ 710817 h 6858000"/>
              <a:gd name="connsiteX957" fmla="*/ 1357609 w 7467600"/>
              <a:gd name="connsiteY957" fmla="*/ 532892 h 6858000"/>
              <a:gd name="connsiteX958" fmla="*/ 1309550 w 7467600"/>
              <a:gd name="connsiteY958" fmla="*/ 374031 h 6858000"/>
              <a:gd name="connsiteX959" fmla="*/ 1193673 w 7467600"/>
              <a:gd name="connsiteY959" fmla="*/ 49533 h 6858000"/>
              <a:gd name="connsiteX960" fmla="*/ 1164391 w 7467600"/>
              <a:gd name="connsiteY960" fmla="*/ 0 h 6858000"/>
              <a:gd name="connsiteX961" fmla="*/ 1200666 w 7467600"/>
              <a:gd name="connsiteY961" fmla="*/ 0 h 6858000"/>
              <a:gd name="connsiteX962" fmla="*/ 1223408 w 7467600"/>
              <a:gd name="connsiteY962" fmla="*/ 38996 h 6858000"/>
              <a:gd name="connsiteX963" fmla="*/ 1339635 w 7467600"/>
              <a:gd name="connsiteY963" fmla="*/ 365517 h 6858000"/>
              <a:gd name="connsiteX964" fmla="*/ 1387469 w 7467600"/>
              <a:gd name="connsiteY964" fmla="*/ 523079 h 6858000"/>
              <a:gd name="connsiteX965" fmla="*/ 1452685 w 7467600"/>
              <a:gd name="connsiteY965" fmla="*/ 699806 h 6858000"/>
              <a:gd name="connsiteX966" fmla="*/ 1492092 w 7467600"/>
              <a:gd name="connsiteY966" fmla="*/ 800424 h 6858000"/>
              <a:gd name="connsiteX967" fmla="*/ 1455302 w 7467600"/>
              <a:gd name="connsiteY967" fmla="*/ 632913 h 6858000"/>
              <a:gd name="connsiteX968" fmla="*/ 1222336 w 7467600"/>
              <a:gd name="connsiteY968" fmla="*/ 9480 h 6858000"/>
              <a:gd name="connsiteX969" fmla="*/ 1214634 w 7467600"/>
              <a:gd name="connsiteY969" fmla="*/ 0 h 6858000"/>
              <a:gd name="connsiteX970" fmla="*/ 1289827 w 7467600"/>
              <a:gd name="connsiteY970" fmla="*/ 0 h 6858000"/>
              <a:gd name="connsiteX971" fmla="*/ 1321076 w 7467600"/>
              <a:gd name="connsiteY971" fmla="*/ 59722 h 6858000"/>
              <a:gd name="connsiteX972" fmla="*/ 1512579 w 7467600"/>
              <a:gd name="connsiteY972" fmla="*/ 626441 h 6858000"/>
              <a:gd name="connsiteX973" fmla="*/ 1506076 w 7467600"/>
              <a:gd name="connsiteY973" fmla="*/ 1089289 h 6858000"/>
              <a:gd name="connsiteX974" fmla="*/ 1486346 w 7467600"/>
              <a:gd name="connsiteY974" fmla="*/ 1079919 h 6858000"/>
              <a:gd name="connsiteX975" fmla="*/ 1070511 w 7467600"/>
              <a:gd name="connsiteY975" fmla="*/ 48609 h 6858000"/>
              <a:gd name="connsiteX976" fmla="*/ 1057230 w 7467600"/>
              <a:gd name="connsiteY976" fmla="*/ 0 h 6858000"/>
              <a:gd name="connsiteX977" fmla="*/ 43151 w 7467600"/>
              <a:gd name="connsiteY977" fmla="*/ 0 h 6858000"/>
              <a:gd name="connsiteX978" fmla="*/ 95283 w 7467600"/>
              <a:gd name="connsiteY978" fmla="*/ 0 h 6858000"/>
              <a:gd name="connsiteX979" fmla="*/ 300708 w 7467600"/>
              <a:gd name="connsiteY979" fmla="*/ 154571 h 6858000"/>
              <a:gd name="connsiteX980" fmla="*/ 530414 w 7467600"/>
              <a:gd name="connsiteY980" fmla="*/ 354673 h 6858000"/>
              <a:gd name="connsiteX981" fmla="*/ 333785 w 7467600"/>
              <a:gd name="connsiteY981" fmla="*/ 161564 h 6858000"/>
              <a:gd name="connsiteX982" fmla="*/ 147005 w 7467600"/>
              <a:gd name="connsiteY982" fmla="*/ 0 h 6858000"/>
              <a:gd name="connsiteX983" fmla="*/ 272509 w 7467600"/>
              <a:gd name="connsiteY983" fmla="*/ 0 h 6858000"/>
              <a:gd name="connsiteX984" fmla="*/ 326276 w 7467600"/>
              <a:gd name="connsiteY984" fmla="*/ 45847 h 6858000"/>
              <a:gd name="connsiteX985" fmla="*/ 823759 w 7467600"/>
              <a:gd name="connsiteY985" fmla="*/ 574145 h 6858000"/>
              <a:gd name="connsiteX986" fmla="*/ 811254 w 7467600"/>
              <a:gd name="connsiteY986" fmla="*/ 665546 h 6858000"/>
              <a:gd name="connsiteX987" fmla="*/ 154042 w 7467600"/>
              <a:gd name="connsiteY987" fmla="*/ 261522 h 6858000"/>
              <a:gd name="connsiteX988" fmla="*/ 13550 w 7467600"/>
              <a:gd name="connsiteY988" fmla="*/ 158423 h 6858000"/>
              <a:gd name="connsiteX989" fmla="*/ 0 w 7467600"/>
              <a:gd name="connsiteY989" fmla="*/ 146618 h 6858000"/>
              <a:gd name="connsiteX990" fmla="*/ 0 w 7467600"/>
              <a:gd name="connsiteY990" fmla="*/ 59161 h 6858000"/>
              <a:gd name="connsiteX991" fmla="*/ 45427 w 7467600"/>
              <a:gd name="connsiteY991" fmla="*/ 101078 h 6858000"/>
              <a:gd name="connsiteX992" fmla="*/ 630103 w 7467600"/>
              <a:gd name="connsiteY992" fmla="*/ 485885 h 6858000"/>
              <a:gd name="connsiteX993" fmla="*/ 532040 w 7467600"/>
              <a:gd name="connsiteY993" fmla="*/ 399359 h 6858000"/>
              <a:gd name="connsiteX994" fmla="*/ 517618 w 7467600"/>
              <a:gd name="connsiteY994" fmla="*/ 385726 h 6858000"/>
              <a:gd name="connsiteX995" fmla="*/ 285074 w 7467600"/>
              <a:gd name="connsiteY995" fmla="*/ 182755 h 6858000"/>
              <a:gd name="connsiteX996" fmla="*/ 43151 w 7467600"/>
              <a:gd name="connsiteY99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27465 w 7467600"/>
              <a:gd name="connsiteY127" fmla="*/ 5174181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1903353 w 7467600"/>
              <a:gd name="connsiteY140" fmla="*/ 5044827 h 6858000"/>
              <a:gd name="connsiteX141" fmla="*/ 1936931 w 7467600"/>
              <a:gd name="connsiteY141" fmla="*/ 5093954 h 6858000"/>
              <a:gd name="connsiteX142" fmla="*/ 2195868 w 7467600"/>
              <a:gd name="connsiteY142" fmla="*/ 5396574 h 6858000"/>
              <a:gd name="connsiteX143" fmla="*/ 2088852 w 7467600"/>
              <a:gd name="connsiteY143" fmla="*/ 5166123 h 6858000"/>
              <a:gd name="connsiteX144" fmla="*/ 1958241 w 7467600"/>
              <a:gd name="connsiteY144" fmla="*/ 5067955 h 6858000"/>
              <a:gd name="connsiteX145" fmla="*/ 1903353 w 7467600"/>
              <a:gd name="connsiteY145" fmla="*/ 5044827 h 6858000"/>
              <a:gd name="connsiteX146" fmla="*/ 1979378 w 7467600"/>
              <a:gd name="connsiteY146" fmla="*/ 4769504 h 6858000"/>
              <a:gd name="connsiteX147" fmla="*/ 2882120 w 7467600"/>
              <a:gd name="connsiteY147" fmla="*/ 5064547 h 6858000"/>
              <a:gd name="connsiteX148" fmla="*/ 2793103 w 7467600"/>
              <a:gd name="connsiteY148" fmla="*/ 5039699 h 6858000"/>
              <a:gd name="connsiteX149" fmla="*/ 2770041 w 7467600"/>
              <a:gd name="connsiteY149" fmla="*/ 5033634 h 6858000"/>
              <a:gd name="connsiteX150" fmla="*/ 1979378 w 7467600"/>
              <a:gd name="connsiteY150" fmla="*/ 4769504 h 6858000"/>
              <a:gd name="connsiteX151" fmla="*/ 1927410 w 7467600"/>
              <a:gd name="connsiteY151" fmla="*/ 4716164 h 6858000"/>
              <a:gd name="connsiteX152" fmla="*/ 1959587 w 7467600"/>
              <a:gd name="connsiteY152" fmla="*/ 4728849 h 6858000"/>
              <a:gd name="connsiteX153" fmla="*/ 2777707 w 7467600"/>
              <a:gd name="connsiteY153" fmla="*/ 5003991 h 6858000"/>
              <a:gd name="connsiteX154" fmla="*/ 2800768 w 7467600"/>
              <a:gd name="connsiteY154" fmla="*/ 5010056 h 6858000"/>
              <a:gd name="connsiteX155" fmla="*/ 2879408 w 7467600"/>
              <a:gd name="connsiteY155" fmla="*/ 5031590 h 6858000"/>
              <a:gd name="connsiteX156" fmla="*/ 2862295 w 7467600"/>
              <a:gd name="connsiteY156" fmla="*/ 5022958 h 6858000"/>
              <a:gd name="connsiteX157" fmla="*/ 2813343 w 7467600"/>
              <a:gd name="connsiteY157" fmla="*/ 4998369 h 6858000"/>
              <a:gd name="connsiteX158" fmla="*/ 2646245 w 7467600"/>
              <a:gd name="connsiteY158" fmla="*/ 4930999 h 6858000"/>
              <a:gd name="connsiteX159" fmla="*/ 1999243 w 7467600"/>
              <a:gd name="connsiteY159" fmla="*/ 4730524 h 6858000"/>
              <a:gd name="connsiteX160" fmla="*/ 1979527 w 7467600"/>
              <a:gd name="connsiteY160" fmla="*/ 4726651 h 6858000"/>
              <a:gd name="connsiteX161" fmla="*/ 1927410 w 7467600"/>
              <a:gd name="connsiteY161" fmla="*/ 4716164 h 6858000"/>
              <a:gd name="connsiteX162" fmla="*/ 1997014 w 7467600"/>
              <a:gd name="connsiteY162" fmla="*/ 4698007 h 6858000"/>
              <a:gd name="connsiteX163" fmla="*/ 2005458 w 7467600"/>
              <a:gd name="connsiteY163" fmla="*/ 4699540 h 6858000"/>
              <a:gd name="connsiteX164" fmla="*/ 2657186 w 7467600"/>
              <a:gd name="connsiteY164" fmla="*/ 4901687 h 6858000"/>
              <a:gd name="connsiteX165" fmla="*/ 2826662 w 7467600"/>
              <a:gd name="connsiteY165" fmla="*/ 4970362 h 6858000"/>
              <a:gd name="connsiteX166" fmla="*/ 2876100 w 7467600"/>
              <a:gd name="connsiteY166" fmla="*/ 4995397 h 6858000"/>
              <a:gd name="connsiteX167" fmla="*/ 3042600 w 7467600"/>
              <a:gd name="connsiteY167" fmla="*/ 5059532 h 6858000"/>
              <a:gd name="connsiteX168" fmla="*/ 1997014 w 7467600"/>
              <a:gd name="connsiteY168" fmla="*/ 4698007 h 6858000"/>
              <a:gd name="connsiteX169" fmla="*/ 2305292 w 7467600"/>
              <a:gd name="connsiteY169" fmla="*/ 4219492 h 6858000"/>
              <a:gd name="connsiteX170" fmla="*/ 3360922 w 7467600"/>
              <a:gd name="connsiteY170" fmla="*/ 4529373 h 6858000"/>
              <a:gd name="connsiteX171" fmla="*/ 3492420 w 7467600"/>
              <a:gd name="connsiteY171" fmla="*/ 4510145 h 6858000"/>
              <a:gd name="connsiteX172" fmla="*/ 3364086 w 7467600"/>
              <a:gd name="connsiteY172" fmla="*/ 4480340 h 6858000"/>
              <a:gd name="connsiteX173" fmla="*/ 3225818 w 7467600"/>
              <a:gd name="connsiteY173" fmla="*/ 4411822 h 6858000"/>
              <a:gd name="connsiteX174" fmla="*/ 3129696 w 7467600"/>
              <a:gd name="connsiteY174" fmla="*/ 4360704 h 6858000"/>
              <a:gd name="connsiteX175" fmla="*/ 2814545 w 7467600"/>
              <a:gd name="connsiteY175" fmla="*/ 4282955 h 6858000"/>
              <a:gd name="connsiteX176" fmla="*/ 2305292 w 7467600"/>
              <a:gd name="connsiteY176" fmla="*/ 4219492 h 6858000"/>
              <a:gd name="connsiteX177" fmla="*/ 2626982 w 7467600"/>
              <a:gd name="connsiteY177" fmla="*/ 4206450 h 6858000"/>
              <a:gd name="connsiteX178" fmla="*/ 2490617 w 7467600"/>
              <a:gd name="connsiteY178" fmla="*/ 4206951 h 6858000"/>
              <a:gd name="connsiteX179" fmla="*/ 2819869 w 7467600"/>
              <a:gd name="connsiteY179" fmla="*/ 4252936 h 6858000"/>
              <a:gd name="connsiteX180" fmla="*/ 3143018 w 7467600"/>
              <a:gd name="connsiteY180" fmla="*/ 4332698 h 6858000"/>
              <a:gd name="connsiteX181" fmla="*/ 3241520 w 7467600"/>
              <a:gd name="connsiteY181" fmla="*/ 4385112 h 6858000"/>
              <a:gd name="connsiteX182" fmla="*/ 3374575 w 7467600"/>
              <a:gd name="connsiteY182" fmla="*/ 4451517 h 6858000"/>
              <a:gd name="connsiteX183" fmla="*/ 3505221 w 7467600"/>
              <a:gd name="connsiteY183" fmla="*/ 4480757 h 6858000"/>
              <a:gd name="connsiteX184" fmla="*/ 2626982 w 7467600"/>
              <a:gd name="connsiteY184" fmla="*/ 4206450 h 6858000"/>
              <a:gd name="connsiteX185" fmla="*/ 1310106 w 7467600"/>
              <a:gd name="connsiteY185" fmla="*/ 3943217 h 6858000"/>
              <a:gd name="connsiteX186" fmla="*/ 854994 w 7467600"/>
              <a:gd name="connsiteY186" fmla="*/ 4399136 h 6858000"/>
              <a:gd name="connsiteX187" fmla="*/ 742462 w 7467600"/>
              <a:gd name="connsiteY187" fmla="*/ 4594648 h 6858000"/>
              <a:gd name="connsiteX188" fmla="*/ 820602 w 7467600"/>
              <a:gd name="connsiteY188" fmla="*/ 4485915 h 6858000"/>
              <a:gd name="connsiteX189" fmla="*/ 878295 w 7467600"/>
              <a:gd name="connsiteY189" fmla="*/ 4403594 h 6858000"/>
              <a:gd name="connsiteX190" fmla="*/ 1240607 w 7467600"/>
              <a:gd name="connsiteY190" fmla="*/ 4010401 h 6858000"/>
              <a:gd name="connsiteX191" fmla="*/ 1310106 w 7467600"/>
              <a:gd name="connsiteY191" fmla="*/ 3943217 h 6858000"/>
              <a:gd name="connsiteX192" fmla="*/ 1423113 w 7467600"/>
              <a:gd name="connsiteY192" fmla="*/ 3874565 h 6858000"/>
              <a:gd name="connsiteX193" fmla="*/ 1260565 w 7467600"/>
              <a:gd name="connsiteY193" fmla="*/ 4031982 h 6858000"/>
              <a:gd name="connsiteX194" fmla="*/ 901900 w 7467600"/>
              <a:gd name="connsiteY194" fmla="*/ 4421236 h 6858000"/>
              <a:gd name="connsiteX195" fmla="*/ 845044 w 7467600"/>
              <a:gd name="connsiteY195" fmla="*/ 4502436 h 6858000"/>
              <a:gd name="connsiteX196" fmla="*/ 685926 w 7467600"/>
              <a:gd name="connsiteY196" fmla="*/ 4703069 h 6858000"/>
              <a:gd name="connsiteX197" fmla="*/ 684248 w 7467600"/>
              <a:gd name="connsiteY197" fmla="*/ 4706721 h 6858000"/>
              <a:gd name="connsiteX198" fmla="*/ 1423113 w 7467600"/>
              <a:gd name="connsiteY198" fmla="*/ 3874565 h 6858000"/>
              <a:gd name="connsiteX199" fmla="*/ 3316479 w 7467600"/>
              <a:gd name="connsiteY199" fmla="*/ 3872136 h 6858000"/>
              <a:gd name="connsiteX200" fmla="*/ 3546806 w 7467600"/>
              <a:gd name="connsiteY200" fmla="*/ 4356139 h 6858000"/>
              <a:gd name="connsiteX201" fmla="*/ 3364433 w 7467600"/>
              <a:gd name="connsiteY201" fmla="*/ 3953121 h 6858000"/>
              <a:gd name="connsiteX202" fmla="*/ 3316479 w 7467600"/>
              <a:gd name="connsiteY202" fmla="*/ 3872136 h 6858000"/>
              <a:gd name="connsiteX203" fmla="*/ 3291335 w 7467600"/>
              <a:gd name="connsiteY203" fmla="*/ 3767420 h 6858000"/>
              <a:gd name="connsiteX204" fmla="*/ 3390805 w 7467600"/>
              <a:gd name="connsiteY204" fmla="*/ 3937163 h 6858000"/>
              <a:gd name="connsiteX205" fmla="*/ 3579062 w 7467600"/>
              <a:gd name="connsiteY205" fmla="*/ 4359040 h 6858000"/>
              <a:gd name="connsiteX206" fmla="*/ 3467355 w 7467600"/>
              <a:gd name="connsiteY206" fmla="*/ 3988130 h 6858000"/>
              <a:gd name="connsiteX207" fmla="*/ 3310753 w 7467600"/>
              <a:gd name="connsiteY207" fmla="*/ 3787140 h 6858000"/>
              <a:gd name="connsiteX208" fmla="*/ 3291335 w 7467600"/>
              <a:gd name="connsiteY208" fmla="*/ 3767420 h 6858000"/>
              <a:gd name="connsiteX209" fmla="*/ 1635889 w 7467600"/>
              <a:gd name="connsiteY209" fmla="*/ 3709494 h 6858000"/>
              <a:gd name="connsiteX210" fmla="*/ 1634800 w 7467600"/>
              <a:gd name="connsiteY210" fmla="*/ 3731111 h 6858000"/>
              <a:gd name="connsiteX211" fmla="*/ 1635889 w 7467600"/>
              <a:gd name="connsiteY211" fmla="*/ 3709494 h 6858000"/>
              <a:gd name="connsiteX212" fmla="*/ 1510397 w 7467600"/>
              <a:gd name="connsiteY212" fmla="*/ 3684705 h 6858000"/>
              <a:gd name="connsiteX213" fmla="*/ 1146550 w 7467600"/>
              <a:gd name="connsiteY213" fmla="*/ 3802012 h 6858000"/>
              <a:gd name="connsiteX214" fmla="*/ 698834 w 7467600"/>
              <a:gd name="connsiteY214" fmla="*/ 3952272 h 6858000"/>
              <a:gd name="connsiteX215" fmla="*/ 34256 w 7467600"/>
              <a:gd name="connsiteY215" fmla="*/ 4347603 h 6858000"/>
              <a:gd name="connsiteX216" fmla="*/ 527241 w 7467600"/>
              <a:gd name="connsiteY216" fmla="*/ 4065078 h 6858000"/>
              <a:gd name="connsiteX217" fmla="*/ 1510397 w 7467600"/>
              <a:gd name="connsiteY217" fmla="*/ 3684705 h 6858000"/>
              <a:gd name="connsiteX218" fmla="*/ 1313114 w 7467600"/>
              <a:gd name="connsiteY218" fmla="*/ 3655216 h 6858000"/>
              <a:gd name="connsiteX219" fmla="*/ 1109304 w 7467600"/>
              <a:gd name="connsiteY219" fmla="*/ 3669030 h 6858000"/>
              <a:gd name="connsiteX220" fmla="*/ 8129 w 7467600"/>
              <a:gd name="connsiteY220" fmla="*/ 4330519 h 6858000"/>
              <a:gd name="connsiteX221" fmla="*/ 687572 w 7467600"/>
              <a:gd name="connsiteY221" fmla="*/ 3925629 h 6858000"/>
              <a:gd name="connsiteX222" fmla="*/ 1138365 w 7467600"/>
              <a:gd name="connsiteY222" fmla="*/ 3774515 h 6858000"/>
              <a:gd name="connsiteX223" fmla="*/ 1505579 w 7467600"/>
              <a:gd name="connsiteY223" fmla="*/ 3655526 h 6858000"/>
              <a:gd name="connsiteX224" fmla="*/ 1313114 w 7467600"/>
              <a:gd name="connsiteY224" fmla="*/ 3655216 h 6858000"/>
              <a:gd name="connsiteX225" fmla="*/ 3655073 w 7467600"/>
              <a:gd name="connsiteY225" fmla="*/ 3650884 h 6858000"/>
              <a:gd name="connsiteX226" fmla="*/ 3989938 w 7467600"/>
              <a:gd name="connsiteY226" fmla="*/ 3991685 h 6858000"/>
              <a:gd name="connsiteX227" fmla="*/ 4393907 w 7467600"/>
              <a:gd name="connsiteY227" fmla="*/ 4261258 h 6858000"/>
              <a:gd name="connsiteX228" fmla="*/ 4648051 w 7467600"/>
              <a:gd name="connsiteY228" fmla="*/ 4374051 h 6858000"/>
              <a:gd name="connsiteX229" fmla="*/ 4383389 w 7467600"/>
              <a:gd name="connsiteY229" fmla="*/ 4184369 h 6858000"/>
              <a:gd name="connsiteX230" fmla="*/ 4165508 w 7467600"/>
              <a:gd name="connsiteY230" fmla="*/ 4035196 h 6858000"/>
              <a:gd name="connsiteX231" fmla="*/ 4068162 w 7467600"/>
              <a:gd name="connsiteY231" fmla="*/ 3953394 h 6858000"/>
              <a:gd name="connsiteX232" fmla="*/ 3981416 w 7467600"/>
              <a:gd name="connsiteY232" fmla="*/ 3880482 h 6858000"/>
              <a:gd name="connsiteX233" fmla="*/ 3800147 w 7467600"/>
              <a:gd name="connsiteY233" fmla="*/ 3749872 h 6858000"/>
              <a:gd name="connsiteX234" fmla="*/ 3655073 w 7467600"/>
              <a:gd name="connsiteY234" fmla="*/ 3650884 h 6858000"/>
              <a:gd name="connsiteX235" fmla="*/ 3670252 w 7467600"/>
              <a:gd name="connsiteY235" fmla="*/ 3622798 h 6858000"/>
              <a:gd name="connsiteX236" fmla="*/ 3817258 w 7467600"/>
              <a:gd name="connsiteY236" fmla="*/ 3723577 h 6858000"/>
              <a:gd name="connsiteX237" fmla="*/ 4000461 w 7467600"/>
              <a:gd name="connsiteY237" fmla="*/ 3855966 h 6858000"/>
              <a:gd name="connsiteX238" fmla="*/ 4088180 w 7467600"/>
              <a:gd name="connsiteY238" fmla="*/ 3929774 h 6858000"/>
              <a:gd name="connsiteX239" fmla="*/ 4184555 w 7467600"/>
              <a:gd name="connsiteY239" fmla="*/ 4010683 h 6858000"/>
              <a:gd name="connsiteX240" fmla="*/ 4399563 w 7467600"/>
              <a:gd name="connsiteY240" fmla="*/ 4158106 h 6858000"/>
              <a:gd name="connsiteX241" fmla="*/ 4684469 w 7467600"/>
              <a:gd name="connsiteY241" fmla="*/ 4364680 h 6858000"/>
              <a:gd name="connsiteX242" fmla="*/ 4690271 w 7467600"/>
              <a:gd name="connsiteY242" fmla="*/ 4370034 h 6858000"/>
              <a:gd name="connsiteX243" fmla="*/ 4136093 w 7467600"/>
              <a:gd name="connsiteY243" fmla="*/ 3858466 h 6858000"/>
              <a:gd name="connsiteX244" fmla="*/ 3670252 w 7467600"/>
              <a:gd name="connsiteY244" fmla="*/ 3622798 h 6858000"/>
              <a:gd name="connsiteX245" fmla="*/ 4440129 w 7467600"/>
              <a:gd name="connsiteY245" fmla="*/ 3448571 h 6858000"/>
              <a:gd name="connsiteX246" fmla="*/ 4856525 w 7467600"/>
              <a:gd name="connsiteY246" fmla="*/ 3915351 h 6858000"/>
              <a:gd name="connsiteX247" fmla="*/ 5059055 w 7467600"/>
              <a:gd name="connsiteY247" fmla="*/ 4108918 h 6858000"/>
              <a:gd name="connsiteX248" fmla="*/ 5290070 w 7467600"/>
              <a:gd name="connsiteY248" fmla="*/ 4263619 h 6858000"/>
              <a:gd name="connsiteX249" fmla="*/ 4834991 w 7467600"/>
              <a:gd name="connsiteY249" fmla="*/ 3830985 h 6858000"/>
              <a:gd name="connsiteX250" fmla="*/ 4440129 w 7467600"/>
              <a:gd name="connsiteY250" fmla="*/ 3448571 h 6858000"/>
              <a:gd name="connsiteX251" fmla="*/ 4441737 w 7467600"/>
              <a:gd name="connsiteY251" fmla="*/ 3399734 h 6858000"/>
              <a:gd name="connsiteX252" fmla="*/ 4431236 w 7467600"/>
              <a:gd name="connsiteY252" fmla="*/ 3400954 h 6858000"/>
              <a:gd name="connsiteX253" fmla="*/ 4557150 w 7467600"/>
              <a:gd name="connsiteY253" fmla="*/ 3510023 h 6858000"/>
              <a:gd name="connsiteX254" fmla="*/ 4856936 w 7467600"/>
              <a:gd name="connsiteY254" fmla="*/ 3809146 h 6858000"/>
              <a:gd name="connsiteX255" fmla="*/ 5111996 w 7467600"/>
              <a:gd name="connsiteY255" fmla="*/ 4065759 h 6858000"/>
              <a:gd name="connsiteX256" fmla="*/ 5388878 w 7467600"/>
              <a:gd name="connsiteY256" fmla="*/ 4300185 h 6858000"/>
              <a:gd name="connsiteX257" fmla="*/ 5425556 w 7467600"/>
              <a:gd name="connsiteY257" fmla="*/ 4308967 h 6858000"/>
              <a:gd name="connsiteX258" fmla="*/ 4943646 w 7467600"/>
              <a:gd name="connsiteY258" fmla="*/ 3822916 h 6858000"/>
              <a:gd name="connsiteX259" fmla="*/ 4594837 w 7467600"/>
              <a:gd name="connsiteY259" fmla="*/ 3532274 h 6858000"/>
              <a:gd name="connsiteX260" fmla="*/ 4441737 w 7467600"/>
              <a:gd name="connsiteY260" fmla="*/ 3399734 h 6858000"/>
              <a:gd name="connsiteX261" fmla="*/ 5425834 w 7467600"/>
              <a:gd name="connsiteY261" fmla="*/ 3162785 h 6858000"/>
              <a:gd name="connsiteX262" fmla="*/ 5401644 w 7467600"/>
              <a:gd name="connsiteY262" fmla="*/ 3617847 h 6858000"/>
              <a:gd name="connsiteX263" fmla="*/ 5467256 w 7467600"/>
              <a:gd name="connsiteY263" fmla="*/ 4175494 h 6858000"/>
              <a:gd name="connsiteX264" fmla="*/ 5448069 w 7467600"/>
              <a:gd name="connsiteY264" fmla="*/ 3567554 h 6858000"/>
              <a:gd name="connsiteX265" fmla="*/ 5425834 w 7467600"/>
              <a:gd name="connsiteY265" fmla="*/ 3162785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399523 w 7467600"/>
              <a:gd name="connsiteY588" fmla="*/ 1428234 h 6858000"/>
              <a:gd name="connsiteX589" fmla="*/ 2448558 w 7467600"/>
              <a:gd name="connsiteY589" fmla="*/ 1373435 h 6858000"/>
              <a:gd name="connsiteX590" fmla="*/ 2312521 w 7467600"/>
              <a:gd name="connsiteY590" fmla="*/ 1806140 h 6858000"/>
              <a:gd name="connsiteX591" fmla="*/ 2127533 w 7467600"/>
              <a:gd name="connsiteY591" fmla="*/ 2348380 h 6858000"/>
              <a:gd name="connsiteX592" fmla="*/ 2358080 w 7467600"/>
              <a:gd name="connsiteY592" fmla="*/ 1866134 h 6858000"/>
              <a:gd name="connsiteX593" fmla="*/ 2407436 w 7467600"/>
              <a:gd name="connsiteY593" fmla="*/ 1651070 h 6858000"/>
              <a:gd name="connsiteX594" fmla="*/ 2448558 w 7467600"/>
              <a:gd name="connsiteY594" fmla="*/ 1373435 h 6858000"/>
              <a:gd name="connsiteX595" fmla="*/ 278707 w 7467600"/>
              <a:gd name="connsiteY595" fmla="*/ 1352270 h 6858000"/>
              <a:gd name="connsiteX596" fmla="*/ 321570 w 7467600"/>
              <a:gd name="connsiteY596" fmla="*/ 1861610 h 6858000"/>
              <a:gd name="connsiteX597" fmla="*/ 294281 w 7467600"/>
              <a:gd name="connsiteY597" fmla="*/ 1440658 h 6858000"/>
              <a:gd name="connsiteX598" fmla="*/ 278707 w 7467600"/>
              <a:gd name="connsiteY598" fmla="*/ 1352270 h 6858000"/>
              <a:gd name="connsiteX599" fmla="*/ 1423821 w 7467600"/>
              <a:gd name="connsiteY599" fmla="*/ 1351958 h 6858000"/>
              <a:gd name="connsiteX600" fmla="*/ 1638521 w 7467600"/>
              <a:gd name="connsiteY600" fmla="*/ 1908470 h 6858000"/>
              <a:gd name="connsiteX601" fmla="*/ 1754199 w 7467600"/>
              <a:gd name="connsiteY601" fmla="*/ 2149284 h 6858000"/>
              <a:gd name="connsiteX602" fmla="*/ 1908359 w 7467600"/>
              <a:gd name="connsiteY602" fmla="*/ 2364988 h 6858000"/>
              <a:gd name="connsiteX603" fmla="*/ 1647661 w 7467600"/>
              <a:gd name="connsiteY603" fmla="*/ 1825945 h 6858000"/>
              <a:gd name="connsiteX604" fmla="*/ 1423821 w 7467600"/>
              <a:gd name="connsiteY604" fmla="*/ 1351958 h 6858000"/>
              <a:gd name="connsiteX605" fmla="*/ 1431890 w 7467600"/>
              <a:gd name="connsiteY605" fmla="*/ 1306475 h 6858000"/>
              <a:gd name="connsiteX606" fmla="*/ 1507597 w 7467600"/>
              <a:gd name="connsiteY606" fmla="*/ 1446132 h 6858000"/>
              <a:gd name="connsiteX607" fmla="*/ 1674586 w 7467600"/>
              <a:gd name="connsiteY607" fmla="*/ 1813832 h 6858000"/>
              <a:gd name="connsiteX608" fmla="*/ 1815950 w 7467600"/>
              <a:gd name="connsiteY608" fmla="*/ 2128564 h 6858000"/>
              <a:gd name="connsiteX609" fmla="*/ 1984242 w 7467600"/>
              <a:gd name="connsiteY609" fmla="*/ 2430829 h 6858000"/>
              <a:gd name="connsiteX610" fmla="*/ 2014023 w 7467600"/>
              <a:gd name="connsiteY610" fmla="*/ 2450995 h 6858000"/>
              <a:gd name="connsiteX611" fmla="*/ 1747337 w 7467600"/>
              <a:gd name="connsiteY611" fmla="*/ 1855264 h 6858000"/>
              <a:gd name="connsiteX612" fmla="*/ 1533749 w 7467600"/>
              <a:gd name="connsiteY612" fmla="*/ 1478656 h 6858000"/>
              <a:gd name="connsiteX613" fmla="*/ 1431890 w 7467600"/>
              <a:gd name="connsiteY613" fmla="*/ 1306475 h 6858000"/>
              <a:gd name="connsiteX614" fmla="*/ 5052692 w 7467600"/>
              <a:gd name="connsiteY614" fmla="*/ 1292994 h 6858000"/>
              <a:gd name="connsiteX615" fmla="*/ 5200661 w 7467600"/>
              <a:gd name="connsiteY615" fmla="*/ 1635186 h 6858000"/>
              <a:gd name="connsiteX616" fmla="*/ 5297138 w 7467600"/>
              <a:gd name="connsiteY616" fmla="*/ 1906351 h 6858000"/>
              <a:gd name="connsiteX617" fmla="*/ 5052692 w 7467600"/>
              <a:gd name="connsiteY617" fmla="*/ 1292994 h 6858000"/>
              <a:gd name="connsiteX618" fmla="*/ 5009948 w 7467600"/>
              <a:gd name="connsiteY618" fmla="*/ 1273619 h 6858000"/>
              <a:gd name="connsiteX619" fmla="*/ 5121777 w 7467600"/>
              <a:gd name="connsiteY619" fmla="*/ 1654213 h 6858000"/>
              <a:gd name="connsiteX620" fmla="*/ 5293545 w 7467600"/>
              <a:gd name="connsiteY620" fmla="*/ 2072247 h 6858000"/>
              <a:gd name="connsiteX621" fmla="*/ 5294042 w 7467600"/>
              <a:gd name="connsiteY621" fmla="*/ 2065019 h 6858000"/>
              <a:gd name="connsiteX622" fmla="*/ 5171936 w 7467600"/>
              <a:gd name="connsiteY622" fmla="*/ 1647613 h 6858000"/>
              <a:gd name="connsiteX623" fmla="*/ 5009948 w 7467600"/>
              <a:gd name="connsiteY623" fmla="*/ 1273619 h 6858000"/>
              <a:gd name="connsiteX624" fmla="*/ 655236 w 7467600"/>
              <a:gd name="connsiteY624" fmla="*/ 1268632 h 6858000"/>
              <a:gd name="connsiteX625" fmla="*/ 839521 w 7467600"/>
              <a:gd name="connsiteY625" fmla="*/ 1685315 h 6858000"/>
              <a:gd name="connsiteX626" fmla="*/ 1109416 w 7467600"/>
              <a:gd name="connsiteY626" fmla="*/ 2061663 h 6858000"/>
              <a:gd name="connsiteX627" fmla="*/ 1298300 w 7467600"/>
              <a:gd name="connsiteY627" fmla="*/ 2247742 h 6858000"/>
              <a:gd name="connsiteX628" fmla="*/ 1125871 w 7467600"/>
              <a:gd name="connsiteY628" fmla="*/ 1989513 h 6858000"/>
              <a:gd name="connsiteX629" fmla="*/ 981574 w 7467600"/>
              <a:gd name="connsiteY629" fmla="*/ 1783157 h 6858000"/>
              <a:gd name="connsiteX630" fmla="*/ 922198 w 7467600"/>
              <a:gd name="connsiteY630" fmla="*/ 1677437 h 6858000"/>
              <a:gd name="connsiteX631" fmla="*/ 869293 w 7467600"/>
              <a:gd name="connsiteY631" fmla="*/ 1583214 h 6858000"/>
              <a:gd name="connsiteX632" fmla="*/ 751431 w 7467600"/>
              <a:gd name="connsiteY632" fmla="*/ 1405731 h 6858000"/>
              <a:gd name="connsiteX633" fmla="*/ 655236 w 7467600"/>
              <a:gd name="connsiteY633" fmla="*/ 1268632 h 6858000"/>
              <a:gd name="connsiteX634" fmla="*/ 6516292 w 7467600"/>
              <a:gd name="connsiteY634" fmla="*/ 1263064 h 6858000"/>
              <a:gd name="connsiteX635" fmla="*/ 5736320 w 7467600"/>
              <a:gd name="connsiteY635" fmla="*/ 1501803 h 6858000"/>
              <a:gd name="connsiteX636" fmla="*/ 6516292 w 7467600"/>
              <a:gd name="connsiteY636" fmla="*/ 1263064 h 6858000"/>
              <a:gd name="connsiteX637" fmla="*/ 291466 w 7467600"/>
              <a:gd name="connsiteY637" fmla="*/ 1250369 h 6858000"/>
              <a:gd name="connsiteX638" fmla="*/ 323180 w 7467600"/>
              <a:gd name="connsiteY638" fmla="*/ 1435283 h 6858000"/>
              <a:gd name="connsiteX639" fmla="*/ 349381 w 7467600"/>
              <a:gd name="connsiteY639" fmla="*/ 1875041 h 6858000"/>
              <a:gd name="connsiteX640" fmla="*/ 374363 w 7467600"/>
              <a:gd name="connsiteY640" fmla="*/ 1506494 h 6858000"/>
              <a:gd name="connsiteX641" fmla="*/ 302168 w 7467600"/>
              <a:gd name="connsiteY641" fmla="*/ 1274495 h 6858000"/>
              <a:gd name="connsiteX642" fmla="*/ 291466 w 7467600"/>
              <a:gd name="connsiteY642" fmla="*/ 1250369 h 6858000"/>
              <a:gd name="connsiteX643" fmla="*/ 678222 w 7467600"/>
              <a:gd name="connsiteY643" fmla="*/ 1248670 h 6858000"/>
              <a:gd name="connsiteX644" fmla="*/ 775536 w 7467600"/>
              <a:gd name="connsiteY644" fmla="*/ 1388015 h 6858000"/>
              <a:gd name="connsiteX645" fmla="*/ 894529 w 7467600"/>
              <a:gd name="connsiteY645" fmla="*/ 1567739 h 6858000"/>
              <a:gd name="connsiteX646" fmla="*/ 948000 w 7467600"/>
              <a:gd name="connsiteY646" fmla="*/ 1663088 h 6858000"/>
              <a:gd name="connsiteX647" fmla="*/ 1006812 w 7467600"/>
              <a:gd name="connsiteY647" fmla="*/ 1767683 h 6858000"/>
              <a:gd name="connsiteX648" fmla="*/ 1149133 w 7467600"/>
              <a:gd name="connsiteY648" fmla="*/ 1971513 h 6858000"/>
              <a:gd name="connsiteX649" fmla="*/ 1333952 w 7467600"/>
              <a:gd name="connsiteY649" fmla="*/ 2251620 h 6858000"/>
              <a:gd name="connsiteX650" fmla="*/ 1337329 w 7467600"/>
              <a:gd name="connsiteY650" fmla="*/ 2258350 h 6858000"/>
              <a:gd name="connsiteX651" fmla="*/ 1014726 w 7467600"/>
              <a:gd name="connsiteY651" fmla="*/ 1615556 h 6858000"/>
              <a:gd name="connsiteX652" fmla="*/ 678222 w 7467600"/>
              <a:gd name="connsiteY652" fmla="*/ 1248670 h 6858000"/>
              <a:gd name="connsiteX653" fmla="*/ 6691602 w 7467600"/>
              <a:gd name="connsiteY653" fmla="*/ 1140573 h 6858000"/>
              <a:gd name="connsiteX654" fmla="*/ 6571100 w 7467600"/>
              <a:gd name="connsiteY654" fmla="*/ 1183662 h 6858000"/>
              <a:gd name="connsiteX655" fmla="*/ 6241687 w 7467600"/>
              <a:gd name="connsiteY655" fmla="*/ 1257600 h 6858000"/>
              <a:gd name="connsiteX656" fmla="*/ 5693009 w 7467600"/>
              <a:gd name="connsiteY656" fmla="*/ 1478256 h 6858000"/>
              <a:gd name="connsiteX657" fmla="*/ 6548420 w 7467600"/>
              <a:gd name="connsiteY657" fmla="*/ 1214599 h 6858000"/>
              <a:gd name="connsiteX658" fmla="*/ 6605473 w 7467600"/>
              <a:gd name="connsiteY658" fmla="*/ 1184686 h 6858000"/>
              <a:gd name="connsiteX659" fmla="*/ 6691602 w 7467600"/>
              <a:gd name="connsiteY659" fmla="*/ 1140573 h 6858000"/>
              <a:gd name="connsiteX660" fmla="*/ 4002475 w 7467600"/>
              <a:gd name="connsiteY660" fmla="*/ 1037802 h 6858000"/>
              <a:gd name="connsiteX661" fmla="*/ 4000324 w 7467600"/>
              <a:gd name="connsiteY661" fmla="*/ 1039362 h 6858000"/>
              <a:gd name="connsiteX662" fmla="*/ 4002862 w 7467600"/>
              <a:gd name="connsiteY662" fmla="*/ 1042866 h 6858000"/>
              <a:gd name="connsiteX663" fmla="*/ 4002475 w 7467600"/>
              <a:gd name="connsiteY663" fmla="*/ 1037802 h 6858000"/>
              <a:gd name="connsiteX664" fmla="*/ 506322 w 7467600"/>
              <a:gd name="connsiteY664" fmla="*/ 1020997 h 6858000"/>
              <a:gd name="connsiteX665" fmla="*/ 533068 w 7467600"/>
              <a:gd name="connsiteY665" fmla="*/ 1029409 h 6858000"/>
              <a:gd name="connsiteX666" fmla="*/ 1232525 w 7467600"/>
              <a:gd name="connsiteY666" fmla="*/ 1804675 h 6858000"/>
              <a:gd name="connsiteX667" fmla="*/ 1388858 w 7467600"/>
              <a:gd name="connsiteY667" fmla="*/ 2368011 h 6858000"/>
              <a:gd name="connsiteX668" fmla="*/ 1384098 w 7467600"/>
              <a:gd name="connsiteY668" fmla="*/ 2378125 h 6858000"/>
              <a:gd name="connsiteX669" fmla="*/ 1425393 w 7467600"/>
              <a:gd name="connsiteY669" fmla="*/ 2589124 h 6858000"/>
              <a:gd name="connsiteX670" fmla="*/ 1424001 w 7467600"/>
              <a:gd name="connsiteY670" fmla="*/ 2597541 h 6858000"/>
              <a:gd name="connsiteX671" fmla="*/ 2152729 w 7467600"/>
              <a:gd name="connsiteY671" fmla="*/ 2864487 h 6858000"/>
              <a:gd name="connsiteX672" fmla="*/ 2020609 w 7467600"/>
              <a:gd name="connsiteY672" fmla="*/ 2539671 h 6858000"/>
              <a:gd name="connsiteX673" fmla="*/ 2018920 w 7467600"/>
              <a:gd name="connsiteY673" fmla="*/ 2536309 h 6858000"/>
              <a:gd name="connsiteX674" fmla="*/ 1342441 w 7467600"/>
              <a:gd name="connsiteY674" fmla="*/ 1173017 h 6858000"/>
              <a:gd name="connsiteX675" fmla="*/ 1367925 w 7467600"/>
              <a:gd name="connsiteY675" fmla="*/ 1135648 h 6858000"/>
              <a:gd name="connsiteX676" fmla="*/ 1771401 w 7467600"/>
              <a:gd name="connsiteY676" fmla="*/ 1806673 h 6858000"/>
              <a:gd name="connsiteX677" fmla="*/ 1972385 w 7467600"/>
              <a:gd name="connsiteY677" fmla="*/ 2198735 h 6858000"/>
              <a:gd name="connsiteX678" fmla="*/ 2040892 w 7467600"/>
              <a:gd name="connsiteY678" fmla="*/ 2405205 h 6858000"/>
              <a:gd name="connsiteX679" fmla="*/ 2131689 w 7467600"/>
              <a:gd name="connsiteY679" fmla="*/ 1936926 h 6858000"/>
              <a:gd name="connsiteX680" fmla="*/ 2454820 w 7467600"/>
              <a:gd name="connsiteY680" fmla="*/ 1248808 h 6858000"/>
              <a:gd name="connsiteX681" fmla="*/ 2492512 w 7467600"/>
              <a:gd name="connsiteY681" fmla="*/ 1302920 h 6858000"/>
              <a:gd name="connsiteX682" fmla="*/ 2081216 w 7467600"/>
              <a:gd name="connsiteY682" fmla="*/ 2527513 h 6858000"/>
              <a:gd name="connsiteX683" fmla="*/ 2081211 w 7467600"/>
              <a:gd name="connsiteY683" fmla="*/ 2528916 h 6858000"/>
              <a:gd name="connsiteX684" fmla="*/ 2199067 w 7467600"/>
              <a:gd name="connsiteY684" fmla="*/ 2884061 h 6858000"/>
              <a:gd name="connsiteX685" fmla="*/ 3192586 w 7467600"/>
              <a:gd name="connsiteY685" fmla="*/ 3411496 h 6858000"/>
              <a:gd name="connsiteX686" fmla="*/ 3182620 w 7467600"/>
              <a:gd name="connsiteY686" fmla="*/ 3483279 h 6858000"/>
              <a:gd name="connsiteX687" fmla="*/ 2435119 w 7467600"/>
              <a:gd name="connsiteY687" fmla="*/ 3080173 h 6858000"/>
              <a:gd name="connsiteX688" fmla="*/ 2410152 w 7467600"/>
              <a:gd name="connsiteY688" fmla="*/ 3063751 h 6858000"/>
              <a:gd name="connsiteX689" fmla="*/ 2408099 w 7467600"/>
              <a:gd name="connsiteY689" fmla="*/ 3064403 h 6858000"/>
              <a:gd name="connsiteX690" fmla="*/ 2407218 w 7467600"/>
              <a:gd name="connsiteY690" fmla="*/ 3070324 h 6858000"/>
              <a:gd name="connsiteX691" fmla="*/ 2380138 w 7467600"/>
              <a:gd name="connsiteY691" fmla="*/ 3099341 h 6858000"/>
              <a:gd name="connsiteX692" fmla="*/ 1765923 w 7467600"/>
              <a:gd name="connsiteY692" fmla="*/ 3581043 h 6858000"/>
              <a:gd name="connsiteX693" fmla="*/ 1702258 w 7467600"/>
              <a:gd name="connsiteY693" fmla="*/ 3612286 h 6858000"/>
              <a:gd name="connsiteX694" fmla="*/ 1538370 w 7467600"/>
              <a:gd name="connsiteY694" fmla="*/ 3811804 h 6858000"/>
              <a:gd name="connsiteX695" fmla="*/ 542867 w 7467600"/>
              <a:gd name="connsiteY695" fmla="*/ 4944092 h 6858000"/>
              <a:gd name="connsiteX696" fmla="*/ 515800 w 7467600"/>
              <a:gd name="connsiteY696" fmla="*/ 4862180 h 6858000"/>
              <a:gd name="connsiteX697" fmla="*/ 909145 w 7467600"/>
              <a:gd name="connsiteY697" fmla="*/ 4199225 h 6858000"/>
              <a:gd name="connsiteX698" fmla="*/ 1214067 w 7467600"/>
              <a:gd name="connsiteY698" fmla="*/ 3908561 h 6858000"/>
              <a:gd name="connsiteX699" fmla="*/ 640967 w 7467600"/>
              <a:gd name="connsiteY699" fmla="*/ 4105601 h 6858000"/>
              <a:gd name="connsiteX700" fmla="*/ 112563 w 7467600"/>
              <a:gd name="connsiteY700" fmla="*/ 4396952 h 6858000"/>
              <a:gd name="connsiteX701" fmla="*/ 0 w 7467600"/>
              <a:gd name="connsiteY701" fmla="*/ 4466006 h 6858000"/>
              <a:gd name="connsiteX702" fmla="*/ 0 w 7467600"/>
              <a:gd name="connsiteY702" fmla="*/ 4233763 h 6858000"/>
              <a:gd name="connsiteX703" fmla="*/ 36881 w 7467600"/>
              <a:gd name="connsiteY703" fmla="*/ 4200118 h 6858000"/>
              <a:gd name="connsiteX704" fmla="*/ 910534 w 7467600"/>
              <a:gd name="connsiteY704" fmla="*/ 3629753 h 6858000"/>
              <a:gd name="connsiteX705" fmla="*/ 1578717 w 7467600"/>
              <a:gd name="connsiteY705" fmla="*/ 3575982 h 6858000"/>
              <a:gd name="connsiteX706" fmla="*/ 2338780 w 7467600"/>
              <a:gd name="connsiteY706" fmla="*/ 3033725 h 6858000"/>
              <a:gd name="connsiteX707" fmla="*/ 1807991 w 7467600"/>
              <a:gd name="connsiteY707" fmla="*/ 2807184 h 6858000"/>
              <a:gd name="connsiteX708" fmla="*/ 1416358 w 7467600"/>
              <a:gd name="connsiteY708" fmla="*/ 3112571 h 6858000"/>
              <a:gd name="connsiteX709" fmla="*/ 939066 w 7467600"/>
              <a:gd name="connsiteY709" fmla="*/ 3378798 h 6858000"/>
              <a:gd name="connsiteX710" fmla="*/ 115099 w 7467600"/>
              <a:gd name="connsiteY710" fmla="*/ 3607650 h 6858000"/>
              <a:gd name="connsiteX711" fmla="*/ 97284 w 7467600"/>
              <a:gd name="connsiteY711" fmla="*/ 3520393 h 6858000"/>
              <a:gd name="connsiteX712" fmla="*/ 922050 w 7467600"/>
              <a:gd name="connsiteY712" fmla="*/ 3074867 h 6858000"/>
              <a:gd name="connsiteX713" fmla="*/ 1405265 w 7467600"/>
              <a:gd name="connsiteY713" fmla="*/ 3016319 h 6858000"/>
              <a:gd name="connsiteX714" fmla="*/ 1407512 w 7467600"/>
              <a:gd name="connsiteY714" fmla="*/ 3018001 h 6858000"/>
              <a:gd name="connsiteX715" fmla="*/ 1726266 w 7467600"/>
              <a:gd name="connsiteY715" fmla="*/ 2777274 h 6858000"/>
              <a:gd name="connsiteX716" fmla="*/ 625390 w 7467600"/>
              <a:gd name="connsiteY716" fmla="*/ 2514541 h 6858000"/>
              <a:gd name="connsiteX717" fmla="*/ 619799 w 7467600"/>
              <a:gd name="connsiteY717" fmla="*/ 2527180 h 6858000"/>
              <a:gd name="connsiteX718" fmla="*/ 310030 w 7467600"/>
              <a:gd name="connsiteY718" fmla="*/ 2771818 h 6858000"/>
              <a:gd name="connsiteX719" fmla="*/ 173877 w 7467600"/>
              <a:gd name="connsiteY719" fmla="*/ 2937056 h 6858000"/>
              <a:gd name="connsiteX720" fmla="*/ 77889 w 7467600"/>
              <a:gd name="connsiteY720" fmla="*/ 3138440 h 6858000"/>
              <a:gd name="connsiteX721" fmla="*/ 0 w 7467600"/>
              <a:gd name="connsiteY721" fmla="*/ 3271395 h 6858000"/>
              <a:gd name="connsiteX722" fmla="*/ 0 w 7467600"/>
              <a:gd name="connsiteY722" fmla="*/ 3153002 h 6858000"/>
              <a:gd name="connsiteX723" fmla="*/ 2386 w 7467600"/>
              <a:gd name="connsiteY723" fmla="*/ 3149203 h 6858000"/>
              <a:gd name="connsiteX724" fmla="*/ 89753 w 7467600"/>
              <a:gd name="connsiteY724" fmla="*/ 2987702 h 6858000"/>
              <a:gd name="connsiteX725" fmla="*/ 76869 w 7467600"/>
              <a:gd name="connsiteY725" fmla="*/ 3005404 h 6858000"/>
              <a:gd name="connsiteX726" fmla="*/ 32049 w 7467600"/>
              <a:gd name="connsiteY726" fmla="*/ 3065814 h 6858000"/>
              <a:gd name="connsiteX727" fmla="*/ 0 w 7467600"/>
              <a:gd name="connsiteY727" fmla="*/ 3108744 h 6858000"/>
              <a:gd name="connsiteX728" fmla="*/ 0 w 7467600"/>
              <a:gd name="connsiteY728" fmla="*/ 3058059 h 6858000"/>
              <a:gd name="connsiteX729" fmla="*/ 7610 w 7467600"/>
              <a:gd name="connsiteY729" fmla="*/ 3047889 h 6858000"/>
              <a:gd name="connsiteX730" fmla="*/ 52419 w 7467600"/>
              <a:gd name="connsiteY730" fmla="*/ 2987479 h 6858000"/>
              <a:gd name="connsiteX731" fmla="*/ 59142 w 7467600"/>
              <a:gd name="connsiteY731" fmla="*/ 2978488 h 6858000"/>
              <a:gd name="connsiteX732" fmla="*/ 0 w 7467600"/>
              <a:gd name="connsiteY732" fmla="*/ 3015334 h 6858000"/>
              <a:gd name="connsiteX733" fmla="*/ 0 w 7467600"/>
              <a:gd name="connsiteY733" fmla="*/ 2914286 h 6858000"/>
              <a:gd name="connsiteX734" fmla="*/ 36383 w 7467600"/>
              <a:gd name="connsiteY734" fmla="*/ 2901128 h 6858000"/>
              <a:gd name="connsiteX735" fmla="*/ 156329 w 7467600"/>
              <a:gd name="connsiteY735" fmla="*/ 2840533 h 6858000"/>
              <a:gd name="connsiteX736" fmla="*/ 358355 w 7467600"/>
              <a:gd name="connsiteY736" fmla="*/ 2620471 h 6858000"/>
              <a:gd name="connsiteX737" fmla="*/ 510577 w 7467600"/>
              <a:gd name="connsiteY737" fmla="*/ 2501244 h 6858000"/>
              <a:gd name="connsiteX738" fmla="*/ 211967 w 7467600"/>
              <a:gd name="connsiteY738" fmla="*/ 2479171 h 6858000"/>
              <a:gd name="connsiteX739" fmla="*/ 0 w 7467600"/>
              <a:gd name="connsiteY739" fmla="*/ 2476398 h 6858000"/>
              <a:gd name="connsiteX740" fmla="*/ 0 w 7467600"/>
              <a:gd name="connsiteY740" fmla="*/ 2389189 h 6858000"/>
              <a:gd name="connsiteX741" fmla="*/ 103062 w 7467600"/>
              <a:gd name="connsiteY741" fmla="*/ 2389518 h 6858000"/>
              <a:gd name="connsiteX742" fmla="*/ 510734 w 7467600"/>
              <a:gd name="connsiteY742" fmla="*/ 2416201 h 6858000"/>
              <a:gd name="connsiteX743" fmla="*/ 279257 w 7467600"/>
              <a:gd name="connsiteY743" fmla="*/ 2092102 h 6858000"/>
              <a:gd name="connsiteX744" fmla="*/ 65265 w 7467600"/>
              <a:gd name="connsiteY744" fmla="*/ 2006049 h 6858000"/>
              <a:gd name="connsiteX745" fmla="*/ 0 w 7467600"/>
              <a:gd name="connsiteY745" fmla="*/ 1982532 h 6858000"/>
              <a:gd name="connsiteX746" fmla="*/ 0 w 7467600"/>
              <a:gd name="connsiteY746" fmla="*/ 1912789 h 6858000"/>
              <a:gd name="connsiteX747" fmla="*/ 97460 w 7467600"/>
              <a:gd name="connsiteY747" fmla="*/ 1953725 h 6858000"/>
              <a:gd name="connsiteX748" fmla="*/ 221272 w 7467600"/>
              <a:gd name="connsiteY748" fmla="*/ 1980766 h 6858000"/>
              <a:gd name="connsiteX749" fmla="*/ 116765 w 7467600"/>
              <a:gd name="connsiteY749" fmla="*/ 1911033 h 6858000"/>
              <a:gd name="connsiteX750" fmla="*/ 16405 w 7467600"/>
              <a:gd name="connsiteY750" fmla="*/ 1803412 h 6858000"/>
              <a:gd name="connsiteX751" fmla="*/ 0 w 7467600"/>
              <a:gd name="connsiteY751" fmla="*/ 1784777 h 6858000"/>
              <a:gd name="connsiteX752" fmla="*/ 0 w 7467600"/>
              <a:gd name="connsiteY752" fmla="*/ 1740082 h 6858000"/>
              <a:gd name="connsiteX753" fmla="*/ 39394 w 7467600"/>
              <a:gd name="connsiteY753" fmla="*/ 1784856 h 6858000"/>
              <a:gd name="connsiteX754" fmla="*/ 135813 w 7467600"/>
              <a:gd name="connsiteY754" fmla="*/ 1888838 h 6858000"/>
              <a:gd name="connsiteX755" fmla="*/ 242575 w 7467600"/>
              <a:gd name="connsiteY755" fmla="*/ 1958841 h 6858000"/>
              <a:gd name="connsiteX756" fmla="*/ 82197 w 7467600"/>
              <a:gd name="connsiteY756" fmla="*/ 1754826 h 6858000"/>
              <a:gd name="connsiteX757" fmla="*/ 0 w 7467600"/>
              <a:gd name="connsiteY757" fmla="*/ 1679650 h 6858000"/>
              <a:gd name="connsiteX758" fmla="*/ 0 w 7467600"/>
              <a:gd name="connsiteY758" fmla="*/ 1602463 h 6858000"/>
              <a:gd name="connsiteX759" fmla="*/ 84689 w 7467600"/>
              <a:gd name="connsiteY759" fmla="*/ 1677442 h 6858000"/>
              <a:gd name="connsiteX760" fmla="*/ 298437 w 7467600"/>
              <a:gd name="connsiteY760" fmla="*/ 1968019 h 6858000"/>
              <a:gd name="connsiteX761" fmla="*/ 227269 w 7467600"/>
              <a:gd name="connsiteY761" fmla="*/ 1114064 h 6858000"/>
              <a:gd name="connsiteX762" fmla="*/ 248003 w 7467600"/>
              <a:gd name="connsiteY762" fmla="*/ 1089613 h 6858000"/>
              <a:gd name="connsiteX763" fmla="*/ 427020 w 7467600"/>
              <a:gd name="connsiteY763" fmla="*/ 1619803 h 6858000"/>
              <a:gd name="connsiteX764" fmla="*/ 340345 w 7467600"/>
              <a:gd name="connsiteY764" fmla="*/ 2027739 h 6858000"/>
              <a:gd name="connsiteX765" fmla="*/ 360865 w 7467600"/>
              <a:gd name="connsiteY765" fmla="*/ 2044827 h 6858000"/>
              <a:gd name="connsiteX766" fmla="*/ 560414 w 7467600"/>
              <a:gd name="connsiteY766" fmla="*/ 2421457 h 6858000"/>
              <a:gd name="connsiteX767" fmla="*/ 1359703 w 7467600"/>
              <a:gd name="connsiteY767" fmla="*/ 2578554 h 6858000"/>
              <a:gd name="connsiteX768" fmla="*/ 1359422 w 7467600"/>
              <a:gd name="connsiteY768" fmla="*/ 2577994 h 6858000"/>
              <a:gd name="connsiteX769" fmla="*/ 828701 w 7467600"/>
              <a:gd name="connsiteY769" fmla="*/ 1839520 h 6858000"/>
              <a:gd name="connsiteX770" fmla="*/ 494427 w 7467600"/>
              <a:gd name="connsiteY770" fmla="*/ 1092333 h 6858000"/>
              <a:gd name="connsiteX771" fmla="*/ 506322 w 7467600"/>
              <a:gd name="connsiteY771" fmla="*/ 1020997 h 6858000"/>
              <a:gd name="connsiteX772" fmla="*/ 4570198 w 7467600"/>
              <a:gd name="connsiteY772" fmla="*/ 978081 h 6858000"/>
              <a:gd name="connsiteX773" fmla="*/ 4523691 w 7467600"/>
              <a:gd name="connsiteY773" fmla="*/ 1127776 h 6858000"/>
              <a:gd name="connsiteX774" fmla="*/ 4509875 w 7467600"/>
              <a:gd name="connsiteY774" fmla="*/ 1167552 h 6858000"/>
              <a:gd name="connsiteX775" fmla="*/ 4478168 w 7467600"/>
              <a:gd name="connsiteY775" fmla="*/ 1260735 h 6858000"/>
              <a:gd name="connsiteX776" fmla="*/ 4409309 w 7467600"/>
              <a:gd name="connsiteY776" fmla="*/ 1666996 h 6858000"/>
              <a:gd name="connsiteX777" fmla="*/ 4370031 w 7467600"/>
              <a:gd name="connsiteY777" fmla="*/ 1955666 h 6858000"/>
              <a:gd name="connsiteX778" fmla="*/ 4570198 w 7467600"/>
              <a:gd name="connsiteY778" fmla="*/ 978081 h 6858000"/>
              <a:gd name="connsiteX779" fmla="*/ 4557898 w 7467600"/>
              <a:gd name="connsiteY779" fmla="*/ 900011 h 6858000"/>
              <a:gd name="connsiteX780" fmla="*/ 4344840 w 7467600"/>
              <a:gd name="connsiteY780" fmla="*/ 1922038 h 6858000"/>
              <a:gd name="connsiteX781" fmla="*/ 4378710 w 7467600"/>
              <a:gd name="connsiteY781" fmla="*/ 1665516 h 6858000"/>
              <a:gd name="connsiteX782" fmla="*/ 4448798 w 7467600"/>
              <a:gd name="connsiteY782" fmla="*/ 1253024 h 6858000"/>
              <a:gd name="connsiteX783" fmla="*/ 4480315 w 7467600"/>
              <a:gd name="connsiteY783" fmla="*/ 1158454 h 6858000"/>
              <a:gd name="connsiteX784" fmla="*/ 4494133 w 7467600"/>
              <a:gd name="connsiteY784" fmla="*/ 1118676 h 6858000"/>
              <a:gd name="connsiteX785" fmla="*/ 4557898 w 7467600"/>
              <a:gd name="connsiteY785" fmla="*/ 900011 h 6858000"/>
              <a:gd name="connsiteX786" fmla="*/ 5870151 w 7467600"/>
              <a:gd name="connsiteY786" fmla="*/ 898890 h 6858000"/>
              <a:gd name="connsiteX787" fmla="*/ 5861335 w 7467600"/>
              <a:gd name="connsiteY787" fmla="*/ 899177 h 6858000"/>
              <a:gd name="connsiteX788" fmla="*/ 5843702 w 7467600"/>
              <a:gd name="connsiteY788" fmla="*/ 899748 h 6858000"/>
              <a:gd name="connsiteX789" fmla="*/ 5651107 w 7467600"/>
              <a:gd name="connsiteY789" fmla="*/ 920306 h 6858000"/>
              <a:gd name="connsiteX790" fmla="*/ 5459407 w 7467600"/>
              <a:gd name="connsiteY790" fmla="*/ 940975 h 6858000"/>
              <a:gd name="connsiteX791" fmla="*/ 5374846 w 7467600"/>
              <a:gd name="connsiteY791" fmla="*/ 941988 h 6858000"/>
              <a:gd name="connsiteX792" fmla="*/ 5256105 w 7467600"/>
              <a:gd name="connsiteY792" fmla="*/ 945632 h 6858000"/>
              <a:gd name="connsiteX793" fmla="*/ 5107071 w 7467600"/>
              <a:gd name="connsiteY793" fmla="*/ 969720 h 6858000"/>
              <a:gd name="connsiteX794" fmla="*/ 4998681 w 7467600"/>
              <a:gd name="connsiteY794" fmla="*/ 988771 h 6858000"/>
              <a:gd name="connsiteX795" fmla="*/ 5870151 w 7467600"/>
              <a:gd name="connsiteY795" fmla="*/ 898890 h 6858000"/>
              <a:gd name="connsiteX796" fmla="*/ 5504425 w 7467600"/>
              <a:gd name="connsiteY796" fmla="*/ 848067 h 6858000"/>
              <a:gd name="connsiteX797" fmla="*/ 4968849 w 7467600"/>
              <a:gd name="connsiteY797" fmla="*/ 962318 h 6858000"/>
              <a:gd name="connsiteX798" fmla="*/ 5104039 w 7467600"/>
              <a:gd name="connsiteY798" fmla="*/ 940634 h 6858000"/>
              <a:gd name="connsiteX799" fmla="*/ 5256311 w 7467600"/>
              <a:gd name="connsiteY799" fmla="*/ 916490 h 6858000"/>
              <a:gd name="connsiteX800" fmla="*/ 5377381 w 7467600"/>
              <a:gd name="connsiteY800" fmla="*/ 912671 h 6858000"/>
              <a:gd name="connsiteX801" fmla="*/ 5460148 w 7467600"/>
              <a:gd name="connsiteY801" fmla="*/ 911442 h 6858000"/>
              <a:gd name="connsiteX802" fmla="*/ 5648971 w 7467600"/>
              <a:gd name="connsiteY802" fmla="*/ 891331 h 6858000"/>
              <a:gd name="connsiteX803" fmla="*/ 5844807 w 7467600"/>
              <a:gd name="connsiteY803" fmla="*/ 870718 h 6858000"/>
              <a:gd name="connsiteX804" fmla="*/ 5862975 w 7467600"/>
              <a:gd name="connsiteY804" fmla="*/ 869756 h 6858000"/>
              <a:gd name="connsiteX805" fmla="*/ 5920887 w 7467600"/>
              <a:gd name="connsiteY805" fmla="*/ 865929 h 6858000"/>
              <a:gd name="connsiteX806" fmla="*/ 5504425 w 7467600"/>
              <a:gd name="connsiteY806" fmla="*/ 848067 h 6858000"/>
              <a:gd name="connsiteX807" fmla="*/ 3607114 w 7467600"/>
              <a:gd name="connsiteY807" fmla="*/ 467441 h 6858000"/>
              <a:gd name="connsiteX808" fmla="*/ 3296242 w 7467600"/>
              <a:gd name="connsiteY808" fmla="*/ 807991 h 6858000"/>
              <a:gd name="connsiteX809" fmla="*/ 3174674 w 7467600"/>
              <a:gd name="connsiteY809" fmla="*/ 919759 h 6858000"/>
              <a:gd name="connsiteX810" fmla="*/ 3042978 w 7467600"/>
              <a:gd name="connsiteY810" fmla="*/ 1054894 h 6858000"/>
              <a:gd name="connsiteX811" fmla="*/ 2968914 w 7467600"/>
              <a:gd name="connsiteY811" fmla="*/ 1133756 h 6858000"/>
              <a:gd name="connsiteX812" fmla="*/ 3103823 w 7467600"/>
              <a:gd name="connsiteY812" fmla="*/ 1026814 h 6858000"/>
              <a:gd name="connsiteX813" fmla="*/ 3607114 w 7467600"/>
              <a:gd name="connsiteY813" fmla="*/ 467441 h 6858000"/>
              <a:gd name="connsiteX814" fmla="*/ 3744487 w 7467600"/>
              <a:gd name="connsiteY814" fmla="*/ 383136 h 6858000"/>
              <a:gd name="connsiteX815" fmla="*/ 3970213 w 7467600"/>
              <a:gd name="connsiteY815" fmla="*/ 995559 h 6858000"/>
              <a:gd name="connsiteX816" fmla="*/ 3744487 w 7467600"/>
              <a:gd name="connsiteY816" fmla="*/ 383136 h 6858000"/>
              <a:gd name="connsiteX817" fmla="*/ 3624562 w 7467600"/>
              <a:gd name="connsiteY817" fmla="*/ 367041 h 6858000"/>
              <a:gd name="connsiteX818" fmla="*/ 3489712 w 7467600"/>
              <a:gd name="connsiteY818" fmla="*/ 485386 h 6858000"/>
              <a:gd name="connsiteX819" fmla="*/ 3182994 w 7467600"/>
              <a:gd name="connsiteY819" fmla="*/ 828265 h 6858000"/>
              <a:gd name="connsiteX820" fmla="*/ 2892114 w 7467600"/>
              <a:gd name="connsiteY820" fmla="*/ 1172635 h 6858000"/>
              <a:gd name="connsiteX821" fmla="*/ 3021459 w 7467600"/>
              <a:gd name="connsiteY821" fmla="*/ 1035385 h 6858000"/>
              <a:gd name="connsiteX822" fmla="*/ 3153873 w 7467600"/>
              <a:gd name="connsiteY822" fmla="*/ 898971 h 6858000"/>
              <a:gd name="connsiteX823" fmla="*/ 3276511 w 7467600"/>
              <a:gd name="connsiteY823" fmla="*/ 786423 h 6858000"/>
              <a:gd name="connsiteX824" fmla="*/ 3584154 w 7467600"/>
              <a:gd name="connsiteY824" fmla="*/ 448218 h 6858000"/>
              <a:gd name="connsiteX825" fmla="*/ 3624562 w 7467600"/>
              <a:gd name="connsiteY825" fmla="*/ 367041 h 6858000"/>
              <a:gd name="connsiteX826" fmla="*/ 3766672 w 7467600"/>
              <a:gd name="connsiteY826" fmla="*/ 359429 h 6858000"/>
              <a:gd name="connsiteX827" fmla="*/ 3996338 w 7467600"/>
              <a:gd name="connsiteY827" fmla="*/ 968237 h 6858000"/>
              <a:gd name="connsiteX828" fmla="*/ 3766672 w 7467600"/>
              <a:gd name="connsiteY828" fmla="*/ 359429 h 6858000"/>
              <a:gd name="connsiteX829" fmla="*/ 5805386 w 7467600"/>
              <a:gd name="connsiteY829" fmla="*/ 239240 h 6858000"/>
              <a:gd name="connsiteX830" fmla="*/ 5736947 w 7467600"/>
              <a:gd name="connsiteY830" fmla="*/ 261367 h 6858000"/>
              <a:gd name="connsiteX831" fmla="*/ 5427012 w 7467600"/>
              <a:gd name="connsiteY831" fmla="*/ 311272 h 6858000"/>
              <a:gd name="connsiteX832" fmla="*/ 5147818 w 7467600"/>
              <a:gd name="connsiteY832" fmla="*/ 322112 h 6858000"/>
              <a:gd name="connsiteX833" fmla="*/ 5060854 w 7467600"/>
              <a:gd name="connsiteY833" fmla="*/ 311882 h 6858000"/>
              <a:gd name="connsiteX834" fmla="*/ 4945989 w 7467600"/>
              <a:gd name="connsiteY834" fmla="*/ 300516 h 6858000"/>
              <a:gd name="connsiteX835" fmla="*/ 5410479 w 7467600"/>
              <a:gd name="connsiteY835" fmla="*/ 348434 h 6858000"/>
              <a:gd name="connsiteX836" fmla="*/ 5805386 w 7467600"/>
              <a:gd name="connsiteY836" fmla="*/ 239240 h 6858000"/>
              <a:gd name="connsiteX837" fmla="*/ 5905192 w 7467600"/>
              <a:gd name="connsiteY837" fmla="*/ 163079 h 6858000"/>
              <a:gd name="connsiteX838" fmla="*/ 5865655 w 7467600"/>
              <a:gd name="connsiteY838" fmla="*/ 171901 h 6858000"/>
              <a:gd name="connsiteX839" fmla="*/ 5259740 w 7467600"/>
              <a:gd name="connsiteY839" fmla="*/ 257013 h 6858000"/>
              <a:gd name="connsiteX840" fmla="*/ 5208466 w 7467600"/>
              <a:gd name="connsiteY840" fmla="*/ 257550 h 6858000"/>
              <a:gd name="connsiteX841" fmla="*/ 4980204 w 7467600"/>
              <a:gd name="connsiteY841" fmla="*/ 271903 h 6858000"/>
              <a:gd name="connsiteX842" fmla="*/ 5068068 w 7467600"/>
              <a:gd name="connsiteY842" fmla="*/ 282244 h 6858000"/>
              <a:gd name="connsiteX843" fmla="*/ 5153231 w 7467600"/>
              <a:gd name="connsiteY843" fmla="*/ 292240 h 6858000"/>
              <a:gd name="connsiteX844" fmla="*/ 5426491 w 7467600"/>
              <a:gd name="connsiteY844" fmla="*/ 281128 h 6858000"/>
              <a:gd name="connsiteX845" fmla="*/ 5731212 w 7467600"/>
              <a:gd name="connsiteY845" fmla="*/ 231951 h 6858000"/>
              <a:gd name="connsiteX846" fmla="*/ 5905192 w 7467600"/>
              <a:gd name="connsiteY846" fmla="*/ 163079 h 6858000"/>
              <a:gd name="connsiteX847" fmla="*/ 5944437 w 7467600"/>
              <a:gd name="connsiteY847" fmla="*/ 113829 h 6858000"/>
              <a:gd name="connsiteX848" fmla="*/ 5825032 w 7467600"/>
              <a:gd name="connsiteY848" fmla="*/ 146405 h 6858000"/>
              <a:gd name="connsiteX849" fmla="*/ 4955599 w 7467600"/>
              <a:gd name="connsiteY849" fmla="*/ 247008 h 6858000"/>
              <a:gd name="connsiteX850" fmla="*/ 5210104 w 7467600"/>
              <a:gd name="connsiteY850" fmla="*/ 228123 h 6858000"/>
              <a:gd name="connsiteX851" fmla="*/ 5261015 w 7467600"/>
              <a:gd name="connsiteY851" fmla="*/ 227087 h 6858000"/>
              <a:gd name="connsiteX852" fmla="*/ 5861181 w 7467600"/>
              <a:gd name="connsiteY852" fmla="*/ 143093 h 6858000"/>
              <a:gd name="connsiteX853" fmla="*/ 5961252 w 7467600"/>
              <a:gd name="connsiteY853" fmla="*/ 114820 h 6858000"/>
              <a:gd name="connsiteX854" fmla="*/ 5944437 w 7467600"/>
              <a:gd name="connsiteY854" fmla="*/ 113829 h 6858000"/>
              <a:gd name="connsiteX855" fmla="*/ 3882765 w 7467600"/>
              <a:gd name="connsiteY855" fmla="*/ 0 h 6858000"/>
              <a:gd name="connsiteX856" fmla="*/ 3995099 w 7467600"/>
              <a:gd name="connsiteY856" fmla="*/ 0 h 6858000"/>
              <a:gd name="connsiteX857" fmla="*/ 4163818 w 7467600"/>
              <a:gd name="connsiteY857" fmla="*/ 234104 h 6858000"/>
              <a:gd name="connsiteX858" fmla="*/ 4172099 w 7467600"/>
              <a:gd name="connsiteY858" fmla="*/ 234207 h 6858000"/>
              <a:gd name="connsiteX859" fmla="*/ 4784282 w 7467600"/>
              <a:gd name="connsiteY859" fmla="*/ 276561 h 6858000"/>
              <a:gd name="connsiteX860" fmla="*/ 4801687 w 7467600"/>
              <a:gd name="connsiteY860" fmla="*/ 267764 h 6858000"/>
              <a:gd name="connsiteX861" fmla="*/ 6082788 w 7467600"/>
              <a:gd name="connsiteY861" fmla="*/ 64119 h 6858000"/>
              <a:gd name="connsiteX862" fmla="*/ 6099442 w 7467600"/>
              <a:gd name="connsiteY862" fmla="*/ 82568 h 6858000"/>
              <a:gd name="connsiteX863" fmla="*/ 4804137 w 7467600"/>
              <a:gd name="connsiteY863" fmla="*/ 320931 h 6858000"/>
              <a:gd name="connsiteX864" fmla="*/ 4227047 w 7467600"/>
              <a:gd name="connsiteY864" fmla="*/ 313415 h 6858000"/>
              <a:gd name="connsiteX865" fmla="*/ 4346041 w 7467600"/>
              <a:gd name="connsiteY865" fmla="*/ 456086 h 6858000"/>
              <a:gd name="connsiteX866" fmla="*/ 4870967 w 7467600"/>
              <a:gd name="connsiteY866" fmla="*/ 963061 h 6858000"/>
              <a:gd name="connsiteX867" fmla="*/ 4889647 w 7467600"/>
              <a:gd name="connsiteY867" fmla="*/ 957147 h 6858000"/>
              <a:gd name="connsiteX868" fmla="*/ 5422504 w 7467600"/>
              <a:gd name="connsiteY868" fmla="*/ 805191 h 6858000"/>
              <a:gd name="connsiteX869" fmla="*/ 6087656 w 7467600"/>
              <a:gd name="connsiteY869" fmla="*/ 826703 h 6858000"/>
              <a:gd name="connsiteX870" fmla="*/ 6058717 w 7467600"/>
              <a:gd name="connsiteY870" fmla="*/ 865992 h 6858000"/>
              <a:gd name="connsiteX871" fmla="*/ 4974153 w 7467600"/>
              <a:gd name="connsiteY871" fmla="*/ 1045456 h 6858000"/>
              <a:gd name="connsiteX872" fmla="*/ 5627835 w 7467600"/>
              <a:gd name="connsiteY872" fmla="*/ 1472077 h 6858000"/>
              <a:gd name="connsiteX873" fmla="*/ 5629817 w 7467600"/>
              <a:gd name="connsiteY873" fmla="*/ 1471412 h 6858000"/>
              <a:gd name="connsiteX874" fmla="*/ 5634124 w 7467600"/>
              <a:gd name="connsiteY874" fmla="*/ 1470572 h 6858000"/>
              <a:gd name="connsiteX875" fmla="*/ 5755832 w 7467600"/>
              <a:gd name="connsiteY875" fmla="*/ 1383886 h 6858000"/>
              <a:gd name="connsiteX876" fmla="*/ 6014186 w 7467600"/>
              <a:gd name="connsiteY876" fmla="*/ 1279799 h 6858000"/>
              <a:gd name="connsiteX877" fmla="*/ 6901619 w 7467600"/>
              <a:gd name="connsiteY877" fmla="*/ 1047874 h 6858000"/>
              <a:gd name="connsiteX878" fmla="*/ 6931566 w 7467600"/>
              <a:gd name="connsiteY878" fmla="*/ 1062034 h 6858000"/>
              <a:gd name="connsiteX879" fmla="*/ 5790982 w 7467600"/>
              <a:gd name="connsiteY879" fmla="*/ 1561380 h 6858000"/>
              <a:gd name="connsiteX880" fmla="*/ 6188971 w 7467600"/>
              <a:gd name="connsiteY880" fmla="*/ 1755168 h 6858000"/>
              <a:gd name="connsiteX881" fmla="*/ 6202446 w 7467600"/>
              <a:gd name="connsiteY881" fmla="*/ 1752268 h 6858000"/>
              <a:gd name="connsiteX882" fmla="*/ 7179560 w 7467600"/>
              <a:gd name="connsiteY882" fmla="*/ 1467551 h 6858000"/>
              <a:gd name="connsiteX883" fmla="*/ 7158730 w 7467600"/>
              <a:gd name="connsiteY883" fmla="*/ 1507835 h 6858000"/>
              <a:gd name="connsiteX884" fmla="*/ 6326959 w 7467600"/>
              <a:gd name="connsiteY884" fmla="*/ 1817686 h 6858000"/>
              <a:gd name="connsiteX885" fmla="*/ 6537433 w 7467600"/>
              <a:gd name="connsiteY885" fmla="*/ 1907790 h 6858000"/>
              <a:gd name="connsiteX886" fmla="*/ 6550221 w 7467600"/>
              <a:gd name="connsiteY886" fmla="*/ 1910729 h 6858000"/>
              <a:gd name="connsiteX887" fmla="*/ 6964438 w 7467600"/>
              <a:gd name="connsiteY887" fmla="*/ 2209505 h 6858000"/>
              <a:gd name="connsiteX888" fmla="*/ 7367862 w 7467600"/>
              <a:gd name="connsiteY888" fmla="*/ 2806833 h 6858000"/>
              <a:gd name="connsiteX889" fmla="*/ 7364329 w 7467600"/>
              <a:gd name="connsiteY889" fmla="*/ 2826907 h 6858000"/>
              <a:gd name="connsiteX890" fmla="*/ 7290545 w 7467600"/>
              <a:gd name="connsiteY890" fmla="*/ 2850663 h 6858000"/>
              <a:gd name="connsiteX891" fmla="*/ 6472036 w 7467600"/>
              <a:gd name="connsiteY891" fmla="*/ 1959003 h 6858000"/>
              <a:gd name="connsiteX892" fmla="*/ 5792897 w 7467600"/>
              <a:gd name="connsiteY892" fmla="*/ 1647747 h 6858000"/>
              <a:gd name="connsiteX893" fmla="*/ 5842751 w 7467600"/>
              <a:gd name="connsiteY893" fmla="*/ 1816112 h 6858000"/>
              <a:gd name="connsiteX894" fmla="*/ 5847424 w 7467600"/>
              <a:gd name="connsiteY894" fmla="*/ 1815776 h 6858000"/>
              <a:gd name="connsiteX895" fmla="*/ 6399821 w 7467600"/>
              <a:gd name="connsiteY895" fmla="*/ 2344799 h 6858000"/>
              <a:gd name="connsiteX896" fmla="*/ 6323232 w 7467600"/>
              <a:gd name="connsiteY896" fmla="*/ 2389634 h 6858000"/>
              <a:gd name="connsiteX897" fmla="*/ 5942958 w 7467600"/>
              <a:gd name="connsiteY897" fmla="*/ 2077708 h 6858000"/>
              <a:gd name="connsiteX898" fmla="*/ 5921559 w 7467600"/>
              <a:gd name="connsiteY898" fmla="*/ 2378596 h 6858000"/>
              <a:gd name="connsiteX899" fmla="*/ 5817651 w 7467600"/>
              <a:gd name="connsiteY899" fmla="*/ 3023919 h 6858000"/>
              <a:gd name="connsiteX900" fmla="*/ 5729634 w 7467600"/>
              <a:gd name="connsiteY900" fmla="*/ 3051849 h 6858000"/>
              <a:gd name="connsiteX901" fmla="*/ 5611018 w 7467600"/>
              <a:gd name="connsiteY901" fmla="*/ 2316769 h 6858000"/>
              <a:gd name="connsiteX902" fmla="*/ 5687608 w 7467600"/>
              <a:gd name="connsiteY902" fmla="*/ 2039972 h 6858000"/>
              <a:gd name="connsiteX903" fmla="*/ 5657554 w 7467600"/>
              <a:gd name="connsiteY903" fmla="*/ 1576445 h 6858000"/>
              <a:gd name="connsiteX904" fmla="*/ 5150475 w 7467600"/>
              <a:gd name="connsiteY904" fmla="*/ 1274012 h 6858000"/>
              <a:gd name="connsiteX905" fmla="*/ 5349142 w 7467600"/>
              <a:gd name="connsiteY905" fmla="*/ 2204405 h 6858000"/>
              <a:gd name="connsiteX906" fmla="*/ 5262214 w 7467600"/>
              <a:gd name="connsiteY906" fmla="*/ 2233836 h 6858000"/>
              <a:gd name="connsiteX907" fmla="*/ 4981539 w 7467600"/>
              <a:gd name="connsiteY907" fmla="*/ 1542201 h 6858000"/>
              <a:gd name="connsiteX908" fmla="*/ 4958461 w 7467600"/>
              <a:gd name="connsiteY908" fmla="*/ 1136957 h 6858000"/>
              <a:gd name="connsiteX909" fmla="*/ 4655015 w 7467600"/>
              <a:gd name="connsiteY909" fmla="*/ 891426 h 6858000"/>
              <a:gd name="connsiteX910" fmla="*/ 4348002 w 7467600"/>
              <a:gd name="connsiteY910" fmla="*/ 2205895 h 6858000"/>
              <a:gd name="connsiteX911" fmla="*/ 4262250 w 7467600"/>
              <a:gd name="connsiteY911" fmla="*/ 2219972 h 6858000"/>
              <a:gd name="connsiteX912" fmla="*/ 4550611 w 7467600"/>
              <a:gd name="connsiteY912" fmla="*/ 817540 h 6858000"/>
              <a:gd name="connsiteX913" fmla="*/ 4564418 w 7467600"/>
              <a:gd name="connsiteY913" fmla="*/ 808293 h 6858000"/>
              <a:gd name="connsiteX914" fmla="*/ 4266388 w 7467600"/>
              <a:gd name="connsiteY914" fmla="*/ 500083 h 6858000"/>
              <a:gd name="connsiteX915" fmla="*/ 4032842 w 7467600"/>
              <a:gd name="connsiteY915" fmla="*/ 211809 h 6858000"/>
              <a:gd name="connsiteX916" fmla="*/ 3882765 w 7467600"/>
              <a:gd name="connsiteY916" fmla="*/ 0 h 6858000"/>
              <a:gd name="connsiteX917" fmla="*/ 3721337 w 7467600"/>
              <a:gd name="connsiteY917" fmla="*/ 0 h 6858000"/>
              <a:gd name="connsiteX918" fmla="*/ 3797544 w 7467600"/>
              <a:gd name="connsiteY918" fmla="*/ 0 h 6858000"/>
              <a:gd name="connsiteX919" fmla="*/ 3775734 w 7467600"/>
              <a:gd name="connsiteY919" fmla="*/ 95131 h 6858000"/>
              <a:gd name="connsiteX920" fmla="*/ 3724807 w 7467600"/>
              <a:gd name="connsiteY920" fmla="*/ 272257 h 6858000"/>
              <a:gd name="connsiteX921" fmla="*/ 3726844 w 7467600"/>
              <a:gd name="connsiteY921" fmla="*/ 282988 h 6858000"/>
              <a:gd name="connsiteX922" fmla="*/ 3742664 w 7467600"/>
              <a:gd name="connsiteY922" fmla="*/ 279918 h 6858000"/>
              <a:gd name="connsiteX923" fmla="*/ 4103910 w 7467600"/>
              <a:gd name="connsiteY923" fmla="*/ 1161917 h 6858000"/>
              <a:gd name="connsiteX924" fmla="*/ 4020269 w 7467600"/>
              <a:gd name="connsiteY924" fmla="*/ 1200406 h 6858000"/>
              <a:gd name="connsiteX925" fmla="*/ 3674882 w 7467600"/>
              <a:gd name="connsiteY925" fmla="*/ 488524 h 6858000"/>
              <a:gd name="connsiteX926" fmla="*/ 3132682 w 7467600"/>
              <a:gd name="connsiteY926" fmla="*/ 1072284 h 6858000"/>
              <a:gd name="connsiteX927" fmla="*/ 2716346 w 7467600"/>
              <a:gd name="connsiteY927" fmla="*/ 1276376 h 6858000"/>
              <a:gd name="connsiteX928" fmla="*/ 2716772 w 7467600"/>
              <a:gd name="connsiteY928" fmla="*/ 1255462 h 6858000"/>
              <a:gd name="connsiteX929" fmla="*/ 3471096 w 7467600"/>
              <a:gd name="connsiteY929" fmla="*/ 437072 h 6858000"/>
              <a:gd name="connsiteX930" fmla="*/ 3639057 w 7467600"/>
              <a:gd name="connsiteY930" fmla="*/ 286334 h 6858000"/>
              <a:gd name="connsiteX931" fmla="*/ 3640309 w 7467600"/>
              <a:gd name="connsiteY931" fmla="*/ 284664 h 6858000"/>
              <a:gd name="connsiteX932" fmla="*/ 3646022 w 7467600"/>
              <a:gd name="connsiteY932" fmla="*/ 276711 h 6858000"/>
              <a:gd name="connsiteX933" fmla="*/ 3707943 w 7467600"/>
              <a:gd name="connsiteY933" fmla="*/ 65958 h 6858000"/>
              <a:gd name="connsiteX934" fmla="*/ 3721337 w 7467600"/>
              <a:gd name="connsiteY934" fmla="*/ 0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2867960 w 7467600"/>
              <a:gd name="connsiteY949" fmla="*/ 0 h 6858000"/>
              <a:gd name="connsiteX950" fmla="*/ 1057230 w 7467600"/>
              <a:gd name="connsiteY950" fmla="*/ 0 h 6858000"/>
              <a:gd name="connsiteX951" fmla="*/ 1111003 w 7467600"/>
              <a:gd name="connsiteY951" fmla="*/ 0 h 6858000"/>
              <a:gd name="connsiteX952" fmla="*/ 1125553 w 7467600"/>
              <a:gd name="connsiteY952" fmla="*/ 52588 h 6858000"/>
              <a:gd name="connsiteX953" fmla="*/ 1304276 w 7467600"/>
              <a:gd name="connsiteY953" fmla="*/ 476275 h 6858000"/>
              <a:gd name="connsiteX954" fmla="*/ 1492066 w 7467600"/>
              <a:gd name="connsiteY954" fmla="*/ 886333 h 6858000"/>
              <a:gd name="connsiteX955" fmla="*/ 1423698 w 7467600"/>
              <a:gd name="connsiteY955" fmla="*/ 710817 h 6858000"/>
              <a:gd name="connsiteX956" fmla="*/ 1357609 w 7467600"/>
              <a:gd name="connsiteY956" fmla="*/ 532892 h 6858000"/>
              <a:gd name="connsiteX957" fmla="*/ 1309550 w 7467600"/>
              <a:gd name="connsiteY957" fmla="*/ 374031 h 6858000"/>
              <a:gd name="connsiteX958" fmla="*/ 1193673 w 7467600"/>
              <a:gd name="connsiteY958" fmla="*/ 49533 h 6858000"/>
              <a:gd name="connsiteX959" fmla="*/ 1164391 w 7467600"/>
              <a:gd name="connsiteY959" fmla="*/ 0 h 6858000"/>
              <a:gd name="connsiteX960" fmla="*/ 1200666 w 7467600"/>
              <a:gd name="connsiteY960" fmla="*/ 0 h 6858000"/>
              <a:gd name="connsiteX961" fmla="*/ 1223408 w 7467600"/>
              <a:gd name="connsiteY961" fmla="*/ 38996 h 6858000"/>
              <a:gd name="connsiteX962" fmla="*/ 1339635 w 7467600"/>
              <a:gd name="connsiteY962" fmla="*/ 365517 h 6858000"/>
              <a:gd name="connsiteX963" fmla="*/ 1387469 w 7467600"/>
              <a:gd name="connsiteY963" fmla="*/ 523079 h 6858000"/>
              <a:gd name="connsiteX964" fmla="*/ 1452685 w 7467600"/>
              <a:gd name="connsiteY964" fmla="*/ 699806 h 6858000"/>
              <a:gd name="connsiteX965" fmla="*/ 1492092 w 7467600"/>
              <a:gd name="connsiteY965" fmla="*/ 800424 h 6858000"/>
              <a:gd name="connsiteX966" fmla="*/ 1455302 w 7467600"/>
              <a:gd name="connsiteY966" fmla="*/ 632913 h 6858000"/>
              <a:gd name="connsiteX967" fmla="*/ 1222336 w 7467600"/>
              <a:gd name="connsiteY967" fmla="*/ 9480 h 6858000"/>
              <a:gd name="connsiteX968" fmla="*/ 1214634 w 7467600"/>
              <a:gd name="connsiteY968" fmla="*/ 0 h 6858000"/>
              <a:gd name="connsiteX969" fmla="*/ 1289827 w 7467600"/>
              <a:gd name="connsiteY969" fmla="*/ 0 h 6858000"/>
              <a:gd name="connsiteX970" fmla="*/ 1321076 w 7467600"/>
              <a:gd name="connsiteY970" fmla="*/ 59722 h 6858000"/>
              <a:gd name="connsiteX971" fmla="*/ 1512579 w 7467600"/>
              <a:gd name="connsiteY971" fmla="*/ 626441 h 6858000"/>
              <a:gd name="connsiteX972" fmla="*/ 1506076 w 7467600"/>
              <a:gd name="connsiteY972" fmla="*/ 1089289 h 6858000"/>
              <a:gd name="connsiteX973" fmla="*/ 1486346 w 7467600"/>
              <a:gd name="connsiteY973" fmla="*/ 1079919 h 6858000"/>
              <a:gd name="connsiteX974" fmla="*/ 1070511 w 7467600"/>
              <a:gd name="connsiteY974" fmla="*/ 48609 h 6858000"/>
              <a:gd name="connsiteX975" fmla="*/ 1057230 w 7467600"/>
              <a:gd name="connsiteY975" fmla="*/ 0 h 6858000"/>
              <a:gd name="connsiteX976" fmla="*/ 43151 w 7467600"/>
              <a:gd name="connsiteY976" fmla="*/ 0 h 6858000"/>
              <a:gd name="connsiteX977" fmla="*/ 95283 w 7467600"/>
              <a:gd name="connsiteY977" fmla="*/ 0 h 6858000"/>
              <a:gd name="connsiteX978" fmla="*/ 300708 w 7467600"/>
              <a:gd name="connsiteY978" fmla="*/ 154571 h 6858000"/>
              <a:gd name="connsiteX979" fmla="*/ 530414 w 7467600"/>
              <a:gd name="connsiteY979" fmla="*/ 354673 h 6858000"/>
              <a:gd name="connsiteX980" fmla="*/ 333785 w 7467600"/>
              <a:gd name="connsiteY980" fmla="*/ 161564 h 6858000"/>
              <a:gd name="connsiteX981" fmla="*/ 147005 w 7467600"/>
              <a:gd name="connsiteY981" fmla="*/ 0 h 6858000"/>
              <a:gd name="connsiteX982" fmla="*/ 272509 w 7467600"/>
              <a:gd name="connsiteY982" fmla="*/ 0 h 6858000"/>
              <a:gd name="connsiteX983" fmla="*/ 326276 w 7467600"/>
              <a:gd name="connsiteY983" fmla="*/ 45847 h 6858000"/>
              <a:gd name="connsiteX984" fmla="*/ 823759 w 7467600"/>
              <a:gd name="connsiteY984" fmla="*/ 574145 h 6858000"/>
              <a:gd name="connsiteX985" fmla="*/ 811254 w 7467600"/>
              <a:gd name="connsiteY985" fmla="*/ 665546 h 6858000"/>
              <a:gd name="connsiteX986" fmla="*/ 154042 w 7467600"/>
              <a:gd name="connsiteY986" fmla="*/ 261522 h 6858000"/>
              <a:gd name="connsiteX987" fmla="*/ 13550 w 7467600"/>
              <a:gd name="connsiteY987" fmla="*/ 158423 h 6858000"/>
              <a:gd name="connsiteX988" fmla="*/ 0 w 7467600"/>
              <a:gd name="connsiteY988" fmla="*/ 146618 h 6858000"/>
              <a:gd name="connsiteX989" fmla="*/ 0 w 7467600"/>
              <a:gd name="connsiteY989" fmla="*/ 59161 h 6858000"/>
              <a:gd name="connsiteX990" fmla="*/ 45427 w 7467600"/>
              <a:gd name="connsiteY990" fmla="*/ 101078 h 6858000"/>
              <a:gd name="connsiteX991" fmla="*/ 630103 w 7467600"/>
              <a:gd name="connsiteY991" fmla="*/ 485885 h 6858000"/>
              <a:gd name="connsiteX992" fmla="*/ 532040 w 7467600"/>
              <a:gd name="connsiteY992" fmla="*/ 399359 h 6858000"/>
              <a:gd name="connsiteX993" fmla="*/ 517618 w 7467600"/>
              <a:gd name="connsiteY993" fmla="*/ 385726 h 6858000"/>
              <a:gd name="connsiteX994" fmla="*/ 285074 w 7467600"/>
              <a:gd name="connsiteY994" fmla="*/ 182755 h 6858000"/>
              <a:gd name="connsiteX995" fmla="*/ 43151 w 7467600"/>
              <a:gd name="connsiteY99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1903353 w 7467600"/>
              <a:gd name="connsiteY139" fmla="*/ 5044827 h 6858000"/>
              <a:gd name="connsiteX140" fmla="*/ 1936931 w 7467600"/>
              <a:gd name="connsiteY140" fmla="*/ 5093954 h 6858000"/>
              <a:gd name="connsiteX141" fmla="*/ 2195868 w 7467600"/>
              <a:gd name="connsiteY141" fmla="*/ 5396574 h 6858000"/>
              <a:gd name="connsiteX142" fmla="*/ 2088852 w 7467600"/>
              <a:gd name="connsiteY142" fmla="*/ 5166123 h 6858000"/>
              <a:gd name="connsiteX143" fmla="*/ 1958241 w 7467600"/>
              <a:gd name="connsiteY143" fmla="*/ 5067955 h 6858000"/>
              <a:gd name="connsiteX144" fmla="*/ 1903353 w 7467600"/>
              <a:gd name="connsiteY144" fmla="*/ 5044827 h 6858000"/>
              <a:gd name="connsiteX145" fmla="*/ 1979378 w 7467600"/>
              <a:gd name="connsiteY145" fmla="*/ 4769504 h 6858000"/>
              <a:gd name="connsiteX146" fmla="*/ 2882120 w 7467600"/>
              <a:gd name="connsiteY146" fmla="*/ 5064547 h 6858000"/>
              <a:gd name="connsiteX147" fmla="*/ 2793103 w 7467600"/>
              <a:gd name="connsiteY147" fmla="*/ 5039699 h 6858000"/>
              <a:gd name="connsiteX148" fmla="*/ 2770041 w 7467600"/>
              <a:gd name="connsiteY148" fmla="*/ 5033634 h 6858000"/>
              <a:gd name="connsiteX149" fmla="*/ 1979378 w 7467600"/>
              <a:gd name="connsiteY149" fmla="*/ 4769504 h 6858000"/>
              <a:gd name="connsiteX150" fmla="*/ 1927410 w 7467600"/>
              <a:gd name="connsiteY150" fmla="*/ 4716164 h 6858000"/>
              <a:gd name="connsiteX151" fmla="*/ 1959587 w 7467600"/>
              <a:gd name="connsiteY151" fmla="*/ 4728849 h 6858000"/>
              <a:gd name="connsiteX152" fmla="*/ 2777707 w 7467600"/>
              <a:gd name="connsiteY152" fmla="*/ 5003991 h 6858000"/>
              <a:gd name="connsiteX153" fmla="*/ 2800768 w 7467600"/>
              <a:gd name="connsiteY153" fmla="*/ 5010056 h 6858000"/>
              <a:gd name="connsiteX154" fmla="*/ 2879408 w 7467600"/>
              <a:gd name="connsiteY154" fmla="*/ 5031590 h 6858000"/>
              <a:gd name="connsiteX155" fmla="*/ 2862295 w 7467600"/>
              <a:gd name="connsiteY155" fmla="*/ 5022958 h 6858000"/>
              <a:gd name="connsiteX156" fmla="*/ 2813343 w 7467600"/>
              <a:gd name="connsiteY156" fmla="*/ 4998369 h 6858000"/>
              <a:gd name="connsiteX157" fmla="*/ 2646245 w 7467600"/>
              <a:gd name="connsiteY157" fmla="*/ 4930999 h 6858000"/>
              <a:gd name="connsiteX158" fmla="*/ 1999243 w 7467600"/>
              <a:gd name="connsiteY158" fmla="*/ 4730524 h 6858000"/>
              <a:gd name="connsiteX159" fmla="*/ 1979527 w 7467600"/>
              <a:gd name="connsiteY159" fmla="*/ 4726651 h 6858000"/>
              <a:gd name="connsiteX160" fmla="*/ 1927410 w 7467600"/>
              <a:gd name="connsiteY160" fmla="*/ 4716164 h 6858000"/>
              <a:gd name="connsiteX161" fmla="*/ 1997014 w 7467600"/>
              <a:gd name="connsiteY161" fmla="*/ 4698007 h 6858000"/>
              <a:gd name="connsiteX162" fmla="*/ 2005458 w 7467600"/>
              <a:gd name="connsiteY162" fmla="*/ 4699540 h 6858000"/>
              <a:gd name="connsiteX163" fmla="*/ 2657186 w 7467600"/>
              <a:gd name="connsiteY163" fmla="*/ 4901687 h 6858000"/>
              <a:gd name="connsiteX164" fmla="*/ 2826662 w 7467600"/>
              <a:gd name="connsiteY164" fmla="*/ 4970362 h 6858000"/>
              <a:gd name="connsiteX165" fmla="*/ 2876100 w 7467600"/>
              <a:gd name="connsiteY165" fmla="*/ 4995397 h 6858000"/>
              <a:gd name="connsiteX166" fmla="*/ 3042600 w 7467600"/>
              <a:gd name="connsiteY166" fmla="*/ 5059532 h 6858000"/>
              <a:gd name="connsiteX167" fmla="*/ 1997014 w 7467600"/>
              <a:gd name="connsiteY167" fmla="*/ 4698007 h 6858000"/>
              <a:gd name="connsiteX168" fmla="*/ 2305292 w 7467600"/>
              <a:gd name="connsiteY168" fmla="*/ 4219492 h 6858000"/>
              <a:gd name="connsiteX169" fmla="*/ 3360922 w 7467600"/>
              <a:gd name="connsiteY169" fmla="*/ 4529373 h 6858000"/>
              <a:gd name="connsiteX170" fmla="*/ 3492420 w 7467600"/>
              <a:gd name="connsiteY170" fmla="*/ 4510145 h 6858000"/>
              <a:gd name="connsiteX171" fmla="*/ 3364086 w 7467600"/>
              <a:gd name="connsiteY171" fmla="*/ 4480340 h 6858000"/>
              <a:gd name="connsiteX172" fmla="*/ 3225818 w 7467600"/>
              <a:gd name="connsiteY172" fmla="*/ 4411822 h 6858000"/>
              <a:gd name="connsiteX173" fmla="*/ 3129696 w 7467600"/>
              <a:gd name="connsiteY173" fmla="*/ 4360704 h 6858000"/>
              <a:gd name="connsiteX174" fmla="*/ 2814545 w 7467600"/>
              <a:gd name="connsiteY174" fmla="*/ 4282955 h 6858000"/>
              <a:gd name="connsiteX175" fmla="*/ 2305292 w 7467600"/>
              <a:gd name="connsiteY175" fmla="*/ 4219492 h 6858000"/>
              <a:gd name="connsiteX176" fmla="*/ 2626982 w 7467600"/>
              <a:gd name="connsiteY176" fmla="*/ 4206450 h 6858000"/>
              <a:gd name="connsiteX177" fmla="*/ 2490617 w 7467600"/>
              <a:gd name="connsiteY177" fmla="*/ 4206951 h 6858000"/>
              <a:gd name="connsiteX178" fmla="*/ 2819869 w 7467600"/>
              <a:gd name="connsiteY178" fmla="*/ 4252936 h 6858000"/>
              <a:gd name="connsiteX179" fmla="*/ 3143018 w 7467600"/>
              <a:gd name="connsiteY179" fmla="*/ 4332698 h 6858000"/>
              <a:gd name="connsiteX180" fmla="*/ 3241520 w 7467600"/>
              <a:gd name="connsiteY180" fmla="*/ 4385112 h 6858000"/>
              <a:gd name="connsiteX181" fmla="*/ 3374575 w 7467600"/>
              <a:gd name="connsiteY181" fmla="*/ 4451517 h 6858000"/>
              <a:gd name="connsiteX182" fmla="*/ 3505221 w 7467600"/>
              <a:gd name="connsiteY182" fmla="*/ 4480757 h 6858000"/>
              <a:gd name="connsiteX183" fmla="*/ 2626982 w 7467600"/>
              <a:gd name="connsiteY183" fmla="*/ 4206450 h 6858000"/>
              <a:gd name="connsiteX184" fmla="*/ 1310106 w 7467600"/>
              <a:gd name="connsiteY184" fmla="*/ 3943217 h 6858000"/>
              <a:gd name="connsiteX185" fmla="*/ 854994 w 7467600"/>
              <a:gd name="connsiteY185" fmla="*/ 4399136 h 6858000"/>
              <a:gd name="connsiteX186" fmla="*/ 742462 w 7467600"/>
              <a:gd name="connsiteY186" fmla="*/ 4594648 h 6858000"/>
              <a:gd name="connsiteX187" fmla="*/ 820602 w 7467600"/>
              <a:gd name="connsiteY187" fmla="*/ 4485915 h 6858000"/>
              <a:gd name="connsiteX188" fmla="*/ 878295 w 7467600"/>
              <a:gd name="connsiteY188" fmla="*/ 4403594 h 6858000"/>
              <a:gd name="connsiteX189" fmla="*/ 1240607 w 7467600"/>
              <a:gd name="connsiteY189" fmla="*/ 4010401 h 6858000"/>
              <a:gd name="connsiteX190" fmla="*/ 1310106 w 7467600"/>
              <a:gd name="connsiteY190" fmla="*/ 3943217 h 6858000"/>
              <a:gd name="connsiteX191" fmla="*/ 1423113 w 7467600"/>
              <a:gd name="connsiteY191" fmla="*/ 3874565 h 6858000"/>
              <a:gd name="connsiteX192" fmla="*/ 1260565 w 7467600"/>
              <a:gd name="connsiteY192" fmla="*/ 4031982 h 6858000"/>
              <a:gd name="connsiteX193" fmla="*/ 901900 w 7467600"/>
              <a:gd name="connsiteY193" fmla="*/ 4421236 h 6858000"/>
              <a:gd name="connsiteX194" fmla="*/ 845044 w 7467600"/>
              <a:gd name="connsiteY194" fmla="*/ 4502436 h 6858000"/>
              <a:gd name="connsiteX195" fmla="*/ 685926 w 7467600"/>
              <a:gd name="connsiteY195" fmla="*/ 4703069 h 6858000"/>
              <a:gd name="connsiteX196" fmla="*/ 684248 w 7467600"/>
              <a:gd name="connsiteY196" fmla="*/ 4706721 h 6858000"/>
              <a:gd name="connsiteX197" fmla="*/ 1423113 w 7467600"/>
              <a:gd name="connsiteY197" fmla="*/ 3874565 h 6858000"/>
              <a:gd name="connsiteX198" fmla="*/ 3316479 w 7467600"/>
              <a:gd name="connsiteY198" fmla="*/ 3872136 h 6858000"/>
              <a:gd name="connsiteX199" fmla="*/ 3546806 w 7467600"/>
              <a:gd name="connsiteY199" fmla="*/ 4356139 h 6858000"/>
              <a:gd name="connsiteX200" fmla="*/ 3364433 w 7467600"/>
              <a:gd name="connsiteY200" fmla="*/ 3953121 h 6858000"/>
              <a:gd name="connsiteX201" fmla="*/ 3316479 w 7467600"/>
              <a:gd name="connsiteY201" fmla="*/ 3872136 h 6858000"/>
              <a:gd name="connsiteX202" fmla="*/ 3291335 w 7467600"/>
              <a:gd name="connsiteY202" fmla="*/ 3767420 h 6858000"/>
              <a:gd name="connsiteX203" fmla="*/ 3390805 w 7467600"/>
              <a:gd name="connsiteY203" fmla="*/ 3937163 h 6858000"/>
              <a:gd name="connsiteX204" fmla="*/ 3579062 w 7467600"/>
              <a:gd name="connsiteY204" fmla="*/ 4359040 h 6858000"/>
              <a:gd name="connsiteX205" fmla="*/ 3467355 w 7467600"/>
              <a:gd name="connsiteY205" fmla="*/ 3988130 h 6858000"/>
              <a:gd name="connsiteX206" fmla="*/ 3310753 w 7467600"/>
              <a:gd name="connsiteY206" fmla="*/ 3787140 h 6858000"/>
              <a:gd name="connsiteX207" fmla="*/ 3291335 w 7467600"/>
              <a:gd name="connsiteY207" fmla="*/ 3767420 h 6858000"/>
              <a:gd name="connsiteX208" fmla="*/ 1635889 w 7467600"/>
              <a:gd name="connsiteY208" fmla="*/ 3709494 h 6858000"/>
              <a:gd name="connsiteX209" fmla="*/ 1634800 w 7467600"/>
              <a:gd name="connsiteY209" fmla="*/ 3731111 h 6858000"/>
              <a:gd name="connsiteX210" fmla="*/ 1635889 w 7467600"/>
              <a:gd name="connsiteY210" fmla="*/ 3709494 h 6858000"/>
              <a:gd name="connsiteX211" fmla="*/ 1510397 w 7467600"/>
              <a:gd name="connsiteY211" fmla="*/ 3684705 h 6858000"/>
              <a:gd name="connsiteX212" fmla="*/ 1146550 w 7467600"/>
              <a:gd name="connsiteY212" fmla="*/ 3802012 h 6858000"/>
              <a:gd name="connsiteX213" fmla="*/ 698834 w 7467600"/>
              <a:gd name="connsiteY213" fmla="*/ 3952272 h 6858000"/>
              <a:gd name="connsiteX214" fmla="*/ 34256 w 7467600"/>
              <a:gd name="connsiteY214" fmla="*/ 4347603 h 6858000"/>
              <a:gd name="connsiteX215" fmla="*/ 527241 w 7467600"/>
              <a:gd name="connsiteY215" fmla="*/ 4065078 h 6858000"/>
              <a:gd name="connsiteX216" fmla="*/ 1510397 w 7467600"/>
              <a:gd name="connsiteY216" fmla="*/ 3684705 h 6858000"/>
              <a:gd name="connsiteX217" fmla="*/ 1313114 w 7467600"/>
              <a:gd name="connsiteY217" fmla="*/ 3655216 h 6858000"/>
              <a:gd name="connsiteX218" fmla="*/ 1109304 w 7467600"/>
              <a:gd name="connsiteY218" fmla="*/ 3669030 h 6858000"/>
              <a:gd name="connsiteX219" fmla="*/ 8129 w 7467600"/>
              <a:gd name="connsiteY219" fmla="*/ 4330519 h 6858000"/>
              <a:gd name="connsiteX220" fmla="*/ 687572 w 7467600"/>
              <a:gd name="connsiteY220" fmla="*/ 3925629 h 6858000"/>
              <a:gd name="connsiteX221" fmla="*/ 1138365 w 7467600"/>
              <a:gd name="connsiteY221" fmla="*/ 3774515 h 6858000"/>
              <a:gd name="connsiteX222" fmla="*/ 1505579 w 7467600"/>
              <a:gd name="connsiteY222" fmla="*/ 3655526 h 6858000"/>
              <a:gd name="connsiteX223" fmla="*/ 1313114 w 7467600"/>
              <a:gd name="connsiteY223" fmla="*/ 3655216 h 6858000"/>
              <a:gd name="connsiteX224" fmla="*/ 3655073 w 7467600"/>
              <a:gd name="connsiteY224" fmla="*/ 3650884 h 6858000"/>
              <a:gd name="connsiteX225" fmla="*/ 3989938 w 7467600"/>
              <a:gd name="connsiteY225" fmla="*/ 3991685 h 6858000"/>
              <a:gd name="connsiteX226" fmla="*/ 4393907 w 7467600"/>
              <a:gd name="connsiteY226" fmla="*/ 4261258 h 6858000"/>
              <a:gd name="connsiteX227" fmla="*/ 4648051 w 7467600"/>
              <a:gd name="connsiteY227" fmla="*/ 4374051 h 6858000"/>
              <a:gd name="connsiteX228" fmla="*/ 4383389 w 7467600"/>
              <a:gd name="connsiteY228" fmla="*/ 4184369 h 6858000"/>
              <a:gd name="connsiteX229" fmla="*/ 4165508 w 7467600"/>
              <a:gd name="connsiteY229" fmla="*/ 4035196 h 6858000"/>
              <a:gd name="connsiteX230" fmla="*/ 4068162 w 7467600"/>
              <a:gd name="connsiteY230" fmla="*/ 3953394 h 6858000"/>
              <a:gd name="connsiteX231" fmla="*/ 3981416 w 7467600"/>
              <a:gd name="connsiteY231" fmla="*/ 3880482 h 6858000"/>
              <a:gd name="connsiteX232" fmla="*/ 3800147 w 7467600"/>
              <a:gd name="connsiteY232" fmla="*/ 3749872 h 6858000"/>
              <a:gd name="connsiteX233" fmla="*/ 3655073 w 7467600"/>
              <a:gd name="connsiteY233" fmla="*/ 3650884 h 6858000"/>
              <a:gd name="connsiteX234" fmla="*/ 3670252 w 7467600"/>
              <a:gd name="connsiteY234" fmla="*/ 3622798 h 6858000"/>
              <a:gd name="connsiteX235" fmla="*/ 3817258 w 7467600"/>
              <a:gd name="connsiteY235" fmla="*/ 3723577 h 6858000"/>
              <a:gd name="connsiteX236" fmla="*/ 4000461 w 7467600"/>
              <a:gd name="connsiteY236" fmla="*/ 3855966 h 6858000"/>
              <a:gd name="connsiteX237" fmla="*/ 4088180 w 7467600"/>
              <a:gd name="connsiteY237" fmla="*/ 3929774 h 6858000"/>
              <a:gd name="connsiteX238" fmla="*/ 4184555 w 7467600"/>
              <a:gd name="connsiteY238" fmla="*/ 4010683 h 6858000"/>
              <a:gd name="connsiteX239" fmla="*/ 4399563 w 7467600"/>
              <a:gd name="connsiteY239" fmla="*/ 4158106 h 6858000"/>
              <a:gd name="connsiteX240" fmla="*/ 4684469 w 7467600"/>
              <a:gd name="connsiteY240" fmla="*/ 4364680 h 6858000"/>
              <a:gd name="connsiteX241" fmla="*/ 4690271 w 7467600"/>
              <a:gd name="connsiteY241" fmla="*/ 4370034 h 6858000"/>
              <a:gd name="connsiteX242" fmla="*/ 4136093 w 7467600"/>
              <a:gd name="connsiteY242" fmla="*/ 3858466 h 6858000"/>
              <a:gd name="connsiteX243" fmla="*/ 3670252 w 7467600"/>
              <a:gd name="connsiteY243" fmla="*/ 3622798 h 6858000"/>
              <a:gd name="connsiteX244" fmla="*/ 4440129 w 7467600"/>
              <a:gd name="connsiteY244" fmla="*/ 3448571 h 6858000"/>
              <a:gd name="connsiteX245" fmla="*/ 4856525 w 7467600"/>
              <a:gd name="connsiteY245" fmla="*/ 3915351 h 6858000"/>
              <a:gd name="connsiteX246" fmla="*/ 5059055 w 7467600"/>
              <a:gd name="connsiteY246" fmla="*/ 4108918 h 6858000"/>
              <a:gd name="connsiteX247" fmla="*/ 5290070 w 7467600"/>
              <a:gd name="connsiteY247" fmla="*/ 4263619 h 6858000"/>
              <a:gd name="connsiteX248" fmla="*/ 4834991 w 7467600"/>
              <a:gd name="connsiteY248" fmla="*/ 3830985 h 6858000"/>
              <a:gd name="connsiteX249" fmla="*/ 4440129 w 7467600"/>
              <a:gd name="connsiteY249" fmla="*/ 3448571 h 6858000"/>
              <a:gd name="connsiteX250" fmla="*/ 4441737 w 7467600"/>
              <a:gd name="connsiteY250" fmla="*/ 3399734 h 6858000"/>
              <a:gd name="connsiteX251" fmla="*/ 4431236 w 7467600"/>
              <a:gd name="connsiteY251" fmla="*/ 3400954 h 6858000"/>
              <a:gd name="connsiteX252" fmla="*/ 4557150 w 7467600"/>
              <a:gd name="connsiteY252" fmla="*/ 3510023 h 6858000"/>
              <a:gd name="connsiteX253" fmla="*/ 4856936 w 7467600"/>
              <a:gd name="connsiteY253" fmla="*/ 3809146 h 6858000"/>
              <a:gd name="connsiteX254" fmla="*/ 5111996 w 7467600"/>
              <a:gd name="connsiteY254" fmla="*/ 4065759 h 6858000"/>
              <a:gd name="connsiteX255" fmla="*/ 5388878 w 7467600"/>
              <a:gd name="connsiteY255" fmla="*/ 4300185 h 6858000"/>
              <a:gd name="connsiteX256" fmla="*/ 5425556 w 7467600"/>
              <a:gd name="connsiteY256" fmla="*/ 4308967 h 6858000"/>
              <a:gd name="connsiteX257" fmla="*/ 4943646 w 7467600"/>
              <a:gd name="connsiteY257" fmla="*/ 3822916 h 6858000"/>
              <a:gd name="connsiteX258" fmla="*/ 4594837 w 7467600"/>
              <a:gd name="connsiteY258" fmla="*/ 3532274 h 6858000"/>
              <a:gd name="connsiteX259" fmla="*/ 4441737 w 7467600"/>
              <a:gd name="connsiteY259" fmla="*/ 3399734 h 6858000"/>
              <a:gd name="connsiteX260" fmla="*/ 5425834 w 7467600"/>
              <a:gd name="connsiteY260" fmla="*/ 3162785 h 6858000"/>
              <a:gd name="connsiteX261" fmla="*/ 5401644 w 7467600"/>
              <a:gd name="connsiteY261" fmla="*/ 3617847 h 6858000"/>
              <a:gd name="connsiteX262" fmla="*/ 5467256 w 7467600"/>
              <a:gd name="connsiteY262" fmla="*/ 4175494 h 6858000"/>
              <a:gd name="connsiteX263" fmla="*/ 5448069 w 7467600"/>
              <a:gd name="connsiteY263" fmla="*/ 3567554 h 6858000"/>
              <a:gd name="connsiteX264" fmla="*/ 5425834 w 7467600"/>
              <a:gd name="connsiteY264" fmla="*/ 3162785 h 6858000"/>
              <a:gd name="connsiteX265" fmla="*/ 1318687 w 7467600"/>
              <a:gd name="connsiteY265" fmla="*/ 3113840 h 6858000"/>
              <a:gd name="connsiteX266" fmla="*/ 1066793 w 7467600"/>
              <a:gd name="connsiteY266" fmla="*/ 3212171 h 6858000"/>
              <a:gd name="connsiteX267" fmla="*/ 993319 w 7467600"/>
              <a:gd name="connsiteY267" fmla="*/ 3247648 h 6858000"/>
              <a:gd name="connsiteX268" fmla="*/ 853081 w 7467600"/>
              <a:gd name="connsiteY268" fmla="*/ 3312410 h 6858000"/>
              <a:gd name="connsiteX269" fmla="*/ 805957 w 7467600"/>
              <a:gd name="connsiteY269" fmla="*/ 3330443 h 6858000"/>
              <a:gd name="connsiteX270" fmla="*/ 1318687 w 7467600"/>
              <a:gd name="connsiteY270" fmla="*/ 3113840 h 6858000"/>
              <a:gd name="connsiteX271" fmla="*/ 5453702 w 7467600"/>
              <a:gd name="connsiteY271" fmla="*/ 3090882 h 6858000"/>
              <a:gd name="connsiteX272" fmla="*/ 5480135 w 7467600"/>
              <a:gd name="connsiteY272" fmla="*/ 3565802 h 6858000"/>
              <a:gd name="connsiteX273" fmla="*/ 5499023 w 7467600"/>
              <a:gd name="connsiteY273" fmla="*/ 4166310 h 6858000"/>
              <a:gd name="connsiteX274" fmla="*/ 5547022 w 7467600"/>
              <a:gd name="connsiteY274" fmla="*/ 3607838 h 6858000"/>
              <a:gd name="connsiteX275" fmla="*/ 5515964 w 7467600"/>
              <a:gd name="connsiteY275" fmla="*/ 3378541 h 6858000"/>
              <a:gd name="connsiteX276" fmla="*/ 5453702 w 7467600"/>
              <a:gd name="connsiteY276" fmla="*/ 3090882 h 6858000"/>
              <a:gd name="connsiteX277" fmla="*/ 1238695 w 7467600"/>
              <a:gd name="connsiteY277" fmla="*/ 3076820 h 6858000"/>
              <a:gd name="connsiteX278" fmla="*/ 716371 w 7467600"/>
              <a:gd name="connsiteY278" fmla="*/ 3293249 h 6858000"/>
              <a:gd name="connsiteX279" fmla="*/ 579522 w 7467600"/>
              <a:gd name="connsiteY279" fmla="*/ 3371759 h 6858000"/>
              <a:gd name="connsiteX280" fmla="*/ 600288 w 7467600"/>
              <a:gd name="connsiteY280" fmla="*/ 3365555 h 6858000"/>
              <a:gd name="connsiteX281" fmla="*/ 840692 w 7467600"/>
              <a:gd name="connsiteY281" fmla="*/ 3284921 h 6858000"/>
              <a:gd name="connsiteX282" fmla="*/ 979248 w 7467600"/>
              <a:gd name="connsiteY282" fmla="*/ 3221003 h 6858000"/>
              <a:gd name="connsiteX283" fmla="*/ 1053282 w 7467600"/>
              <a:gd name="connsiteY283" fmla="*/ 3185247 h 6858000"/>
              <a:gd name="connsiteX284" fmla="*/ 1320603 w 7467600"/>
              <a:gd name="connsiteY284" fmla="*/ 3081281 h 6858000"/>
              <a:gd name="connsiteX285" fmla="*/ 1238695 w 7467600"/>
              <a:gd name="connsiteY285" fmla="*/ 3076820 h 6858000"/>
              <a:gd name="connsiteX286" fmla="*/ 5425627 w 7467600"/>
              <a:gd name="connsiteY286" fmla="*/ 2954192 h 6858000"/>
              <a:gd name="connsiteX287" fmla="*/ 5470770 w 7467600"/>
              <a:gd name="connsiteY287" fmla="*/ 3005435 h 6858000"/>
              <a:gd name="connsiteX288" fmla="*/ 5519779 w 7467600"/>
              <a:gd name="connsiteY288" fmla="*/ 4359223 h 6858000"/>
              <a:gd name="connsiteX289" fmla="*/ 5520293 w 7467600"/>
              <a:gd name="connsiteY289" fmla="*/ 4360602 h 6858000"/>
              <a:gd name="connsiteX290" fmla="*/ 5767221 w 7467600"/>
              <a:gd name="connsiteY290" fmla="*/ 4665564 h 6858000"/>
              <a:gd name="connsiteX291" fmla="*/ 6937169 w 7467600"/>
              <a:gd name="connsiteY291" fmla="*/ 4815941 h 6858000"/>
              <a:gd name="connsiteX292" fmla="*/ 6953922 w 7467600"/>
              <a:gd name="connsiteY292" fmla="*/ 4890068 h 6858000"/>
              <a:gd name="connsiteX293" fmla="*/ 6071359 w 7467600"/>
              <a:gd name="connsiteY293" fmla="*/ 4770770 h 6858000"/>
              <a:gd name="connsiteX294" fmla="*/ 6038839 w 7467600"/>
              <a:gd name="connsiteY294" fmla="*/ 4764474 h 6858000"/>
              <a:gd name="connsiteX295" fmla="*/ 6038706 w 7467600"/>
              <a:gd name="connsiteY295" fmla="*/ 4763847 h 6858000"/>
              <a:gd name="connsiteX296" fmla="*/ 6037784 w 7467600"/>
              <a:gd name="connsiteY296" fmla="*/ 4764270 h 6858000"/>
              <a:gd name="connsiteX297" fmla="*/ 6038839 w 7467600"/>
              <a:gd name="connsiteY297" fmla="*/ 4764474 h 6858000"/>
              <a:gd name="connsiteX298" fmla="*/ 6040338 w 7467600"/>
              <a:gd name="connsiteY298" fmla="*/ 4771418 h 6858000"/>
              <a:gd name="connsiteX299" fmla="*/ 6024488 w 7467600"/>
              <a:gd name="connsiteY299" fmla="*/ 4809903 h 6858000"/>
              <a:gd name="connsiteX300" fmla="*/ 5599771 w 7467600"/>
              <a:gd name="connsiteY300" fmla="*/ 5509652 h 6858000"/>
              <a:gd name="connsiteX301" fmla="*/ 5548843 w 7467600"/>
              <a:gd name="connsiteY301" fmla="*/ 5563845 h 6858000"/>
              <a:gd name="connsiteX302" fmla="*/ 5940952 w 7467600"/>
              <a:gd name="connsiteY302" fmla="*/ 6250028 h 6858000"/>
              <a:gd name="connsiteX303" fmla="*/ 6043441 w 7467600"/>
              <a:gd name="connsiteY303" fmla="*/ 6665847 h 6858000"/>
              <a:gd name="connsiteX304" fmla="*/ 6093432 w 7467600"/>
              <a:gd name="connsiteY304" fmla="*/ 6858000 h 6858000"/>
              <a:gd name="connsiteX305" fmla="*/ 6034344 w 7467600"/>
              <a:gd name="connsiteY305" fmla="*/ 6858000 h 6858000"/>
              <a:gd name="connsiteX306" fmla="*/ 6026679 w 7467600"/>
              <a:gd name="connsiteY306" fmla="*/ 6836959 h 6858000"/>
              <a:gd name="connsiteX307" fmla="*/ 5800441 w 7467600"/>
              <a:gd name="connsiteY307" fmla="*/ 6335286 h 6858000"/>
              <a:gd name="connsiteX308" fmla="*/ 5526562 w 7467600"/>
              <a:gd name="connsiteY308" fmla="*/ 5705388 h 6858000"/>
              <a:gd name="connsiteX309" fmla="*/ 5519640 w 7467600"/>
              <a:gd name="connsiteY309" fmla="*/ 5683774 h 6858000"/>
              <a:gd name="connsiteX310" fmla="*/ 5844559 w 7467600"/>
              <a:gd name="connsiteY310" fmla="*/ 6553349 h 6858000"/>
              <a:gd name="connsiteX311" fmla="*/ 5975994 w 7467600"/>
              <a:gd name="connsiteY311" fmla="*/ 6858000 h 6858000"/>
              <a:gd name="connsiteX312" fmla="*/ 5898547 w 7467600"/>
              <a:gd name="connsiteY312" fmla="*/ 6858000 h 6858000"/>
              <a:gd name="connsiteX313" fmla="*/ 5682041 w 7467600"/>
              <a:gd name="connsiteY313" fmla="*/ 6355860 h 6858000"/>
              <a:gd name="connsiteX314" fmla="*/ 5461758 w 7467600"/>
              <a:gd name="connsiteY314" fmla="*/ 5820220 h 6858000"/>
              <a:gd name="connsiteX315" fmla="*/ 5237282 w 7467600"/>
              <a:gd name="connsiteY315" fmla="*/ 6579086 h 6858000"/>
              <a:gd name="connsiteX316" fmla="*/ 5115009 w 7467600"/>
              <a:gd name="connsiteY316" fmla="*/ 6858000 h 6858000"/>
              <a:gd name="connsiteX317" fmla="*/ 5028074 w 7467600"/>
              <a:gd name="connsiteY317" fmla="*/ 6858000 h 6858000"/>
              <a:gd name="connsiteX318" fmla="*/ 5079508 w 7467600"/>
              <a:gd name="connsiteY318" fmla="*/ 6749074 h 6858000"/>
              <a:gd name="connsiteX319" fmla="*/ 5371846 w 7467600"/>
              <a:gd name="connsiteY319" fmla="*/ 5924413 h 6858000"/>
              <a:gd name="connsiteX320" fmla="*/ 5270512 w 7467600"/>
              <a:gd name="connsiteY320" fmla="*/ 6138975 h 6858000"/>
              <a:gd name="connsiteX321" fmla="*/ 5062409 w 7467600"/>
              <a:gd name="connsiteY321" fmla="*/ 6653544 h 6858000"/>
              <a:gd name="connsiteX322" fmla="*/ 5036628 w 7467600"/>
              <a:gd name="connsiteY322" fmla="*/ 6754247 h 6858000"/>
              <a:gd name="connsiteX323" fmla="*/ 5009112 w 7467600"/>
              <a:gd name="connsiteY323" fmla="*/ 6858000 h 6858000"/>
              <a:gd name="connsiteX324" fmla="*/ 4976679 w 7467600"/>
              <a:gd name="connsiteY324" fmla="*/ 6858000 h 6858000"/>
              <a:gd name="connsiteX325" fmla="*/ 5006537 w 7467600"/>
              <a:gd name="connsiteY325" fmla="*/ 6747068 h 6858000"/>
              <a:gd name="connsiteX326" fmla="*/ 5032723 w 7467600"/>
              <a:gd name="connsiteY326" fmla="*/ 6644957 h 6858000"/>
              <a:gd name="connsiteX327" fmla="*/ 5242949 w 7467600"/>
              <a:gd name="connsiteY327" fmla="*/ 6125175 h 6858000"/>
              <a:gd name="connsiteX328" fmla="*/ 5286321 w 7467600"/>
              <a:gd name="connsiteY328" fmla="*/ 6033555 h 6858000"/>
              <a:gd name="connsiteX329" fmla="*/ 5008210 w 7467600"/>
              <a:gd name="connsiteY329" fmla="*/ 6649194 h 6858000"/>
              <a:gd name="connsiteX330" fmla="*/ 4986321 w 7467600"/>
              <a:gd name="connsiteY330" fmla="*/ 6765687 h 6858000"/>
              <a:gd name="connsiteX331" fmla="*/ 4973474 w 7467600"/>
              <a:gd name="connsiteY331" fmla="*/ 6858000 h 6858000"/>
              <a:gd name="connsiteX332" fmla="*/ 4907178 w 7467600"/>
              <a:gd name="connsiteY332" fmla="*/ 6858000 h 6858000"/>
              <a:gd name="connsiteX333" fmla="*/ 4910810 w 7467600"/>
              <a:gd name="connsiteY333" fmla="*/ 6829660 h 6858000"/>
              <a:gd name="connsiteX334" fmla="*/ 4987461 w 7467600"/>
              <a:gd name="connsiteY334" fmla="*/ 6432994 h 6858000"/>
              <a:gd name="connsiteX335" fmla="*/ 5179262 w 7467600"/>
              <a:gd name="connsiteY335" fmla="*/ 6035044 h 6858000"/>
              <a:gd name="connsiteX336" fmla="*/ 4689678 w 7467600"/>
              <a:gd name="connsiteY336" fmla="*/ 6440241 h 6858000"/>
              <a:gd name="connsiteX337" fmla="*/ 4477543 w 7467600"/>
              <a:gd name="connsiteY337" fmla="*/ 6674836 h 6858000"/>
              <a:gd name="connsiteX338" fmla="*/ 4329957 w 7467600"/>
              <a:gd name="connsiteY338" fmla="*/ 6858000 h 6858000"/>
              <a:gd name="connsiteX339" fmla="*/ 4218595 w 7467600"/>
              <a:gd name="connsiteY339" fmla="*/ 6858000 h 6858000"/>
              <a:gd name="connsiteX340" fmla="*/ 4368888 w 7467600"/>
              <a:gd name="connsiteY340" fmla="*/ 6668412 h 6858000"/>
              <a:gd name="connsiteX341" fmla="*/ 4563091 w 7467600"/>
              <a:gd name="connsiteY341" fmla="*/ 6442508 h 6858000"/>
              <a:gd name="connsiteX342" fmla="*/ 5387324 w 7467600"/>
              <a:gd name="connsiteY342" fmla="*/ 5705830 h 6858000"/>
              <a:gd name="connsiteX343" fmla="*/ 5073620 w 7467600"/>
              <a:gd name="connsiteY343" fmla="*/ 5955437 h 6858000"/>
              <a:gd name="connsiteX344" fmla="*/ 4689789 w 7467600"/>
              <a:gd name="connsiteY344" fmla="*/ 6268382 h 6858000"/>
              <a:gd name="connsiteX345" fmla="*/ 4418722 w 7467600"/>
              <a:gd name="connsiteY345" fmla="*/ 6570886 h 6858000"/>
              <a:gd name="connsiteX346" fmla="*/ 4214944 w 7467600"/>
              <a:gd name="connsiteY346" fmla="*/ 6858000 h 6858000"/>
              <a:gd name="connsiteX347" fmla="*/ 4177898 w 7467600"/>
              <a:gd name="connsiteY347" fmla="*/ 6858000 h 6858000"/>
              <a:gd name="connsiteX348" fmla="*/ 4391597 w 7467600"/>
              <a:gd name="connsiteY348" fmla="*/ 6556370 h 6858000"/>
              <a:gd name="connsiteX349" fmla="*/ 4668889 w 7467600"/>
              <a:gd name="connsiteY349" fmla="*/ 6246399 h 6858000"/>
              <a:gd name="connsiteX350" fmla="*/ 5055427 w 7467600"/>
              <a:gd name="connsiteY350" fmla="*/ 5931476 h 6858000"/>
              <a:gd name="connsiteX351" fmla="*/ 5371814 w 7467600"/>
              <a:gd name="connsiteY351" fmla="*/ 5678975 h 6858000"/>
              <a:gd name="connsiteX352" fmla="*/ 4987918 w 7467600"/>
              <a:gd name="connsiteY352" fmla="*/ 5838701 h 6858000"/>
              <a:gd name="connsiteX353" fmla="*/ 4317146 w 7467600"/>
              <a:gd name="connsiteY353" fmla="*/ 6587716 h 6858000"/>
              <a:gd name="connsiteX354" fmla="*/ 4171627 w 7467600"/>
              <a:gd name="connsiteY354" fmla="*/ 6858000 h 6858000"/>
              <a:gd name="connsiteX355" fmla="*/ 4081585 w 7467600"/>
              <a:gd name="connsiteY355" fmla="*/ 6858000 h 6858000"/>
              <a:gd name="connsiteX356" fmla="*/ 4238603 w 7467600"/>
              <a:gd name="connsiteY356" fmla="*/ 6559341 h 6858000"/>
              <a:gd name="connsiteX357" fmla="*/ 4778333 w 7467600"/>
              <a:gd name="connsiteY357" fmla="*/ 5873626 h 6858000"/>
              <a:gd name="connsiteX358" fmla="*/ 5414185 w 7467600"/>
              <a:gd name="connsiteY358" fmla="*/ 5573882 h 6858000"/>
              <a:gd name="connsiteX359" fmla="*/ 5959648 w 7467600"/>
              <a:gd name="connsiteY359" fmla="*/ 4760797 h 6858000"/>
              <a:gd name="connsiteX360" fmla="*/ 5355019 w 7467600"/>
              <a:gd name="connsiteY360" fmla="*/ 4734672 h 6858000"/>
              <a:gd name="connsiteX361" fmla="*/ 5083565 w 7467600"/>
              <a:gd name="connsiteY361" fmla="*/ 5179121 h 6858000"/>
              <a:gd name="connsiteX362" fmla="*/ 4713577 w 7467600"/>
              <a:gd name="connsiteY362" fmla="*/ 5616803 h 6858000"/>
              <a:gd name="connsiteX363" fmla="*/ 3989559 w 7467600"/>
              <a:gd name="connsiteY363" fmla="*/ 6145945 h 6858000"/>
              <a:gd name="connsiteX364" fmla="*/ 3939824 w 7467600"/>
              <a:gd name="connsiteY364" fmla="*/ 6066900 h 6858000"/>
              <a:gd name="connsiteX365" fmla="*/ 4584537 w 7467600"/>
              <a:gd name="connsiteY365" fmla="*/ 5324826 h 6858000"/>
              <a:gd name="connsiteX366" fmla="*/ 5037105 w 7467600"/>
              <a:gd name="connsiteY366" fmla="*/ 5088765 h 6858000"/>
              <a:gd name="connsiteX367" fmla="*/ 5039930 w 7467600"/>
              <a:gd name="connsiteY367" fmla="*/ 5089585 h 6858000"/>
              <a:gd name="connsiteX368" fmla="*/ 5263764 w 7467600"/>
              <a:gd name="connsiteY368" fmla="*/ 4735525 h 6858000"/>
              <a:gd name="connsiteX369" fmla="*/ 4086300 w 7467600"/>
              <a:gd name="connsiteY369" fmla="*/ 4884599 h 6858000"/>
              <a:gd name="connsiteX370" fmla="*/ 4085485 w 7467600"/>
              <a:gd name="connsiteY370" fmla="*/ 4899070 h 6858000"/>
              <a:gd name="connsiteX371" fmla="*/ 3871915 w 7467600"/>
              <a:gd name="connsiteY371" fmla="*/ 5253645 h 6858000"/>
              <a:gd name="connsiteX372" fmla="*/ 3799374 w 7467600"/>
              <a:gd name="connsiteY372" fmla="*/ 5466127 h 6858000"/>
              <a:gd name="connsiteX373" fmla="*/ 3498850 w 7467600"/>
              <a:gd name="connsiteY373" fmla="*/ 6661888 h 6858000"/>
              <a:gd name="connsiteX374" fmla="*/ 3399216 w 7467600"/>
              <a:gd name="connsiteY374" fmla="*/ 6858000 h 6858000"/>
              <a:gd name="connsiteX375" fmla="*/ 3303688 w 7467600"/>
              <a:gd name="connsiteY375" fmla="*/ 6858000 h 6858000"/>
              <a:gd name="connsiteX376" fmla="*/ 3391774 w 7467600"/>
              <a:gd name="connsiteY376" fmla="*/ 6697181 h 6858000"/>
              <a:gd name="connsiteX377" fmla="*/ 3735540 w 7467600"/>
              <a:gd name="connsiteY377" fmla="*/ 5546923 h 6858000"/>
              <a:gd name="connsiteX378" fmla="*/ 3729438 w 7467600"/>
              <a:gd name="connsiteY378" fmla="*/ 5569058 h 6858000"/>
              <a:gd name="connsiteX379" fmla="*/ 3707782 w 7467600"/>
              <a:gd name="connsiteY379" fmla="*/ 5644908 h 6858000"/>
              <a:gd name="connsiteX380" fmla="*/ 3583827 w 7467600"/>
              <a:gd name="connsiteY380" fmla="*/ 6039215 h 6858000"/>
              <a:gd name="connsiteX381" fmla="*/ 3547861 w 7467600"/>
              <a:gd name="connsiteY381" fmla="*/ 6129609 h 6858000"/>
              <a:gd name="connsiteX382" fmla="*/ 3490905 w 7467600"/>
              <a:gd name="connsiteY382" fmla="*/ 6277660 h 6858000"/>
              <a:gd name="connsiteX383" fmla="*/ 3455859 w 7467600"/>
              <a:gd name="connsiteY383" fmla="*/ 6391301 h 6858000"/>
              <a:gd name="connsiteX384" fmla="*/ 3429112 w 7467600"/>
              <a:gd name="connsiteY384" fmla="*/ 6479469 h 6858000"/>
              <a:gd name="connsiteX385" fmla="*/ 3304862 w 7467600"/>
              <a:gd name="connsiteY385" fmla="*/ 6796476 h 6858000"/>
              <a:gd name="connsiteX386" fmla="*/ 3276071 w 7467600"/>
              <a:gd name="connsiteY386" fmla="*/ 6858000 h 6858000"/>
              <a:gd name="connsiteX387" fmla="*/ 3240805 w 7467600"/>
              <a:gd name="connsiteY387" fmla="*/ 6858000 h 6858000"/>
              <a:gd name="connsiteX388" fmla="*/ 3275917 w 7467600"/>
              <a:gd name="connsiteY388" fmla="*/ 6783192 h 6858000"/>
              <a:gd name="connsiteX389" fmla="*/ 3399358 w 7467600"/>
              <a:gd name="connsiteY389" fmla="*/ 6469011 h 6858000"/>
              <a:gd name="connsiteX390" fmla="*/ 3425650 w 7467600"/>
              <a:gd name="connsiteY390" fmla="*/ 6381333 h 6858000"/>
              <a:gd name="connsiteX391" fmla="*/ 3460661 w 7467600"/>
              <a:gd name="connsiteY391" fmla="*/ 6266763 h 6858000"/>
              <a:gd name="connsiteX392" fmla="*/ 3518021 w 7467600"/>
              <a:gd name="connsiteY392" fmla="*/ 6117298 h 6858000"/>
              <a:gd name="connsiteX393" fmla="*/ 3554035 w 7467600"/>
              <a:gd name="connsiteY393" fmla="*/ 6027832 h 6858000"/>
              <a:gd name="connsiteX394" fmla="*/ 3677174 w 7467600"/>
              <a:gd name="connsiteY394" fmla="*/ 5636351 h 6858000"/>
              <a:gd name="connsiteX395" fmla="*/ 3698819 w 7467600"/>
              <a:gd name="connsiteY395" fmla="*/ 5560503 h 6858000"/>
              <a:gd name="connsiteX396" fmla="*/ 3702094 w 7467600"/>
              <a:gd name="connsiteY396" fmla="*/ 5549194 h 6858000"/>
              <a:gd name="connsiteX397" fmla="*/ 3398355 w 7467600"/>
              <a:gd name="connsiteY397" fmla="*/ 6094603 h 6858000"/>
              <a:gd name="connsiteX398" fmla="*/ 3193941 w 7467600"/>
              <a:gd name="connsiteY398" fmla="*/ 6798775 h 6858000"/>
              <a:gd name="connsiteX399" fmla="*/ 3184140 w 7467600"/>
              <a:gd name="connsiteY399" fmla="*/ 6858000 h 6858000"/>
              <a:gd name="connsiteX400" fmla="*/ 3099978 w 7467600"/>
              <a:gd name="connsiteY400" fmla="*/ 6858000 h 6858000"/>
              <a:gd name="connsiteX401" fmla="*/ 3101556 w 7467600"/>
              <a:gd name="connsiteY401" fmla="*/ 6843337 h 6858000"/>
              <a:gd name="connsiteX402" fmla="*/ 3370162 w 7467600"/>
              <a:gd name="connsiteY402" fmla="*/ 5785550 h 6858000"/>
              <a:gd name="connsiteX403" fmla="*/ 3746477 w 7467600"/>
              <a:gd name="connsiteY403" fmla="*/ 5377889 h 6858000"/>
              <a:gd name="connsiteX404" fmla="*/ 3863399 w 7467600"/>
              <a:gd name="connsiteY404" fmla="*/ 5087257 h 6858000"/>
              <a:gd name="connsiteX405" fmla="*/ 3968712 w 7467600"/>
              <a:gd name="connsiteY405" fmla="*/ 4913989 h 6858000"/>
              <a:gd name="connsiteX406" fmla="*/ 2792390 w 7467600"/>
              <a:gd name="connsiteY406" fmla="*/ 5382974 h 6858000"/>
              <a:gd name="connsiteX407" fmla="*/ 2714982 w 7467600"/>
              <a:gd name="connsiteY407" fmla="*/ 5427051 h 6858000"/>
              <a:gd name="connsiteX408" fmla="*/ 2813361 w 7467600"/>
              <a:gd name="connsiteY408" fmla="*/ 6023912 h 6858000"/>
              <a:gd name="connsiteX409" fmla="*/ 2688430 w 7467600"/>
              <a:gd name="connsiteY409" fmla="*/ 6801564 h 6858000"/>
              <a:gd name="connsiteX410" fmla="*/ 2629626 w 7467600"/>
              <a:gd name="connsiteY410" fmla="*/ 6763394 h 6858000"/>
              <a:gd name="connsiteX411" fmla="*/ 2565328 w 7467600"/>
              <a:gd name="connsiteY411" fmla="*/ 5516399 h 6858000"/>
              <a:gd name="connsiteX412" fmla="*/ 1922999 w 7467600"/>
              <a:gd name="connsiteY412" fmla="*/ 5980343 h 6858000"/>
              <a:gd name="connsiteX413" fmla="*/ 1950261 w 7467600"/>
              <a:gd name="connsiteY413" fmla="*/ 6405858 h 6858000"/>
              <a:gd name="connsiteX414" fmla="*/ 2365554 w 7467600"/>
              <a:gd name="connsiteY414" fmla="*/ 6759107 h 6858000"/>
              <a:gd name="connsiteX415" fmla="*/ 2424142 w 7467600"/>
              <a:gd name="connsiteY415" fmla="*/ 6858000 h 6858000"/>
              <a:gd name="connsiteX416" fmla="*/ 2395994 w 7467600"/>
              <a:gd name="connsiteY416" fmla="*/ 6858000 h 6858000"/>
              <a:gd name="connsiteX417" fmla="*/ 2392863 w 7467600"/>
              <a:gd name="connsiteY417" fmla="*/ 6852964 h 6858000"/>
              <a:gd name="connsiteX418" fmla="*/ 2017589 w 7467600"/>
              <a:gd name="connsiteY418" fmla="*/ 6493982 h 6858000"/>
              <a:gd name="connsiteX419" fmla="*/ 2147336 w 7467600"/>
              <a:gd name="connsiteY419" fmla="*/ 6594052 h 6858000"/>
              <a:gd name="connsiteX420" fmla="*/ 2207047 w 7467600"/>
              <a:gd name="connsiteY420" fmla="*/ 6654540 h 6858000"/>
              <a:gd name="connsiteX421" fmla="*/ 2299106 w 7467600"/>
              <a:gd name="connsiteY421" fmla="*/ 6778931 h 6858000"/>
              <a:gd name="connsiteX422" fmla="*/ 2314430 w 7467600"/>
              <a:gd name="connsiteY422" fmla="*/ 6801144 h 6858000"/>
              <a:gd name="connsiteX423" fmla="*/ 2352406 w 7467600"/>
              <a:gd name="connsiteY423" fmla="*/ 6858000 h 6858000"/>
              <a:gd name="connsiteX424" fmla="*/ 2314492 w 7467600"/>
              <a:gd name="connsiteY424" fmla="*/ 6858000 h 6858000"/>
              <a:gd name="connsiteX425" fmla="*/ 2288095 w 7467600"/>
              <a:gd name="connsiteY425" fmla="*/ 6818030 h 6858000"/>
              <a:gd name="connsiteX426" fmla="*/ 2272768 w 7467600"/>
              <a:gd name="connsiteY426" fmla="*/ 6795822 h 6858000"/>
              <a:gd name="connsiteX427" fmla="*/ 2182715 w 7467600"/>
              <a:gd name="connsiteY427" fmla="*/ 6675071 h 6858000"/>
              <a:gd name="connsiteX428" fmla="*/ 2032061 w 7467600"/>
              <a:gd name="connsiteY428" fmla="*/ 6541380 h 6858000"/>
              <a:gd name="connsiteX429" fmla="*/ 2257220 w 7467600"/>
              <a:gd name="connsiteY429" fmla="*/ 6826257 h 6858000"/>
              <a:gd name="connsiteX430" fmla="*/ 2281324 w 7467600"/>
              <a:gd name="connsiteY430" fmla="*/ 6858000 h 6858000"/>
              <a:gd name="connsiteX431" fmla="*/ 2242860 w 7467600"/>
              <a:gd name="connsiteY431" fmla="*/ 6858000 h 6858000"/>
              <a:gd name="connsiteX432" fmla="*/ 2232818 w 7467600"/>
              <a:gd name="connsiteY432" fmla="*/ 6844926 h 6858000"/>
              <a:gd name="connsiteX433" fmla="*/ 1990172 w 7467600"/>
              <a:gd name="connsiteY433" fmla="*/ 6542121 h 6858000"/>
              <a:gd name="connsiteX434" fmla="*/ 2124090 w 7467600"/>
              <a:gd name="connsiteY434" fmla="*/ 6761017 h 6858000"/>
              <a:gd name="connsiteX435" fmla="*/ 2200380 w 7467600"/>
              <a:gd name="connsiteY435" fmla="*/ 6858000 h 6858000"/>
              <a:gd name="connsiteX436" fmla="*/ 2147507 w 7467600"/>
              <a:gd name="connsiteY436" fmla="*/ 6858000 h 6858000"/>
              <a:gd name="connsiteX437" fmla="*/ 2070668 w 7467600"/>
              <a:gd name="connsiteY437" fmla="*/ 6761520 h 6858000"/>
              <a:gd name="connsiteX438" fmla="*/ 1975142 w 7467600"/>
              <a:gd name="connsiteY438" fmla="*/ 6585570 h 6858000"/>
              <a:gd name="connsiteX439" fmla="*/ 2050035 w 7467600"/>
              <a:gd name="connsiteY439" fmla="*/ 6813345 h 6858000"/>
              <a:gd name="connsiteX440" fmla="*/ 2063025 w 7467600"/>
              <a:gd name="connsiteY440" fmla="*/ 6858000 h 6858000"/>
              <a:gd name="connsiteX441" fmla="*/ 2021675 w 7467600"/>
              <a:gd name="connsiteY441" fmla="*/ 6858000 h 6858000"/>
              <a:gd name="connsiteX442" fmla="*/ 2019308 w 7467600"/>
              <a:gd name="connsiteY442" fmla="*/ 6847118 h 6858000"/>
              <a:gd name="connsiteX443" fmla="*/ 1938835 w 7467600"/>
              <a:gd name="connsiteY443" fmla="*/ 6551160 h 6858000"/>
              <a:gd name="connsiteX444" fmla="*/ 1953230 w 7467600"/>
              <a:gd name="connsiteY444" fmla="*/ 6759699 h 6858000"/>
              <a:gd name="connsiteX445" fmla="*/ 1956763 w 7467600"/>
              <a:gd name="connsiteY445" fmla="*/ 6778191 h 6858000"/>
              <a:gd name="connsiteX446" fmla="*/ 1967925 w 7467600"/>
              <a:gd name="connsiteY446" fmla="*/ 6858000 h 6858000"/>
              <a:gd name="connsiteX447" fmla="*/ 1936622 w 7467600"/>
              <a:gd name="connsiteY447" fmla="*/ 6858000 h 6858000"/>
              <a:gd name="connsiteX448" fmla="*/ 1926261 w 7467600"/>
              <a:gd name="connsiteY448" fmla="*/ 6784064 h 6858000"/>
              <a:gd name="connsiteX449" fmla="*/ 1922724 w 7467600"/>
              <a:gd name="connsiteY449" fmla="*/ 6765577 h 6858000"/>
              <a:gd name="connsiteX450" fmla="*/ 1904650 w 7467600"/>
              <a:gd name="connsiteY450" fmla="*/ 6639616 h 6858000"/>
              <a:gd name="connsiteX451" fmla="*/ 1885273 w 7467600"/>
              <a:gd name="connsiteY451" fmla="*/ 6858000 h 6858000"/>
              <a:gd name="connsiteX452" fmla="*/ 1854363 w 7467600"/>
              <a:gd name="connsiteY452" fmla="*/ 6858000 h 6858000"/>
              <a:gd name="connsiteX453" fmla="*/ 1880391 w 7467600"/>
              <a:gd name="connsiteY453" fmla="*/ 6603796 h 6858000"/>
              <a:gd name="connsiteX454" fmla="*/ 1818273 w 7467600"/>
              <a:gd name="connsiteY454" fmla="*/ 6715729 h 6858000"/>
              <a:gd name="connsiteX455" fmla="*/ 1794691 w 7467600"/>
              <a:gd name="connsiteY455" fmla="*/ 6843239 h 6858000"/>
              <a:gd name="connsiteX456" fmla="*/ 1794914 w 7467600"/>
              <a:gd name="connsiteY456" fmla="*/ 6858000 h 6858000"/>
              <a:gd name="connsiteX457" fmla="*/ 1746128 w 7467600"/>
              <a:gd name="connsiteY457" fmla="*/ 6858000 h 6858000"/>
              <a:gd name="connsiteX458" fmla="*/ 1753934 w 7467600"/>
              <a:gd name="connsiteY458" fmla="*/ 6724796 h 6858000"/>
              <a:gd name="connsiteX459" fmla="*/ 1792053 w 7467600"/>
              <a:gd name="connsiteY459" fmla="*/ 6572396 h 6858000"/>
              <a:gd name="connsiteX460" fmla="*/ 1862248 w 7467600"/>
              <a:gd name="connsiteY460" fmla="*/ 6266397 h 6858000"/>
              <a:gd name="connsiteX461" fmla="*/ 1862250 w 7467600"/>
              <a:gd name="connsiteY461" fmla="*/ 6033531 h 6858000"/>
              <a:gd name="connsiteX462" fmla="*/ 1211999 w 7467600"/>
              <a:gd name="connsiteY462" fmla="*/ 6683610 h 6858000"/>
              <a:gd name="connsiteX463" fmla="*/ 1213266 w 7467600"/>
              <a:gd name="connsiteY463" fmla="*/ 6691947 h 6858000"/>
              <a:gd name="connsiteX464" fmla="*/ 1203370 w 7467600"/>
              <a:gd name="connsiteY464" fmla="*/ 6850676 h 6858000"/>
              <a:gd name="connsiteX465" fmla="*/ 1203671 w 7467600"/>
              <a:gd name="connsiteY465" fmla="*/ 6858000 h 6858000"/>
              <a:gd name="connsiteX466" fmla="*/ 1143180 w 7467600"/>
              <a:gd name="connsiteY466" fmla="*/ 6858000 h 6858000"/>
              <a:gd name="connsiteX467" fmla="*/ 1142176 w 7467600"/>
              <a:gd name="connsiteY467" fmla="*/ 6766045 h 6858000"/>
              <a:gd name="connsiteX468" fmla="*/ 1067484 w 7467600"/>
              <a:gd name="connsiteY468" fmla="*/ 6858000 h 6858000"/>
              <a:gd name="connsiteX469" fmla="*/ 953928 w 7467600"/>
              <a:gd name="connsiteY469" fmla="*/ 6858000 h 6858000"/>
              <a:gd name="connsiteX470" fmla="*/ 959715 w 7467600"/>
              <a:gd name="connsiteY470" fmla="*/ 6850185 h 6858000"/>
              <a:gd name="connsiteX471" fmla="*/ 1483788 w 7467600"/>
              <a:gd name="connsiteY471" fmla="*/ 6259174 h 6858000"/>
              <a:gd name="connsiteX472" fmla="*/ 1100671 w 7467600"/>
              <a:gd name="connsiteY472" fmla="*/ 6252137 h 6858000"/>
              <a:gd name="connsiteX473" fmla="*/ 1090144 w 7467600"/>
              <a:gd name="connsiteY473" fmla="*/ 6256748 h 6858000"/>
              <a:gd name="connsiteX474" fmla="*/ 1095872 w 7467600"/>
              <a:gd name="connsiteY474" fmla="*/ 6271892 h 6858000"/>
              <a:gd name="connsiteX475" fmla="*/ 262785 w 7467600"/>
              <a:gd name="connsiteY475" fmla="*/ 6845450 h 6858000"/>
              <a:gd name="connsiteX476" fmla="*/ 209968 w 7467600"/>
              <a:gd name="connsiteY476" fmla="*/ 6770713 h 6858000"/>
              <a:gd name="connsiteX477" fmla="*/ 873460 w 7467600"/>
              <a:gd name="connsiteY477" fmla="*/ 6253768 h 6858000"/>
              <a:gd name="connsiteX478" fmla="*/ 192686 w 7467600"/>
              <a:gd name="connsiteY478" fmla="*/ 5849257 h 6858000"/>
              <a:gd name="connsiteX479" fmla="*/ 4696 w 7467600"/>
              <a:gd name="connsiteY479" fmla="*/ 5697668 h 6858000"/>
              <a:gd name="connsiteX480" fmla="*/ 0 w 7467600"/>
              <a:gd name="connsiteY480" fmla="*/ 5689984 h 6858000"/>
              <a:gd name="connsiteX481" fmla="*/ 0 w 7467600"/>
              <a:gd name="connsiteY481" fmla="*/ 5513472 h 6858000"/>
              <a:gd name="connsiteX482" fmla="*/ 174101 w 7467600"/>
              <a:gd name="connsiteY482" fmla="*/ 5620277 h 6858000"/>
              <a:gd name="connsiteX483" fmla="*/ 891800 w 7467600"/>
              <a:gd name="connsiteY483" fmla="*/ 6036935 h 6858000"/>
              <a:gd name="connsiteX484" fmla="*/ 1072219 w 7467600"/>
              <a:gd name="connsiteY484" fmla="*/ 6169443 h 6858000"/>
              <a:gd name="connsiteX485" fmla="*/ 1074117 w 7467600"/>
              <a:gd name="connsiteY485" fmla="*/ 6170301 h 6858000"/>
              <a:gd name="connsiteX486" fmla="*/ 1083114 w 7467600"/>
              <a:gd name="connsiteY486" fmla="*/ 6174131 h 6858000"/>
              <a:gd name="connsiteX487" fmla="*/ 1543010 w 7467600"/>
              <a:gd name="connsiteY487" fmla="*/ 6191140 h 6858000"/>
              <a:gd name="connsiteX488" fmla="*/ 1551080 w 7467600"/>
              <a:gd name="connsiteY488" fmla="*/ 6195006 h 6858000"/>
              <a:gd name="connsiteX489" fmla="*/ 2345443 w 7467600"/>
              <a:gd name="connsiteY489" fmla="*/ 5549882 h 6858000"/>
              <a:gd name="connsiteX490" fmla="*/ 1721499 w 7467600"/>
              <a:gd name="connsiteY490" fmla="*/ 5599969 h 6858000"/>
              <a:gd name="connsiteX491" fmla="*/ 767716 w 7467600"/>
              <a:gd name="connsiteY491" fmla="*/ 5472768 h 6858000"/>
              <a:gd name="connsiteX492" fmla="*/ 722147 w 7467600"/>
              <a:gd name="connsiteY492" fmla="*/ 5393091 h 6858000"/>
              <a:gd name="connsiteX493" fmla="*/ 1485552 w 7467600"/>
              <a:gd name="connsiteY493" fmla="*/ 5313202 h 6858000"/>
              <a:gd name="connsiteX494" fmla="*/ 2143004 w 7467600"/>
              <a:gd name="connsiteY494" fmla="*/ 5402420 h 6858000"/>
              <a:gd name="connsiteX495" fmla="*/ 1933391 w 7467600"/>
              <a:gd name="connsiteY495" fmla="*/ 5156971 h 6858000"/>
              <a:gd name="connsiteX496" fmla="*/ 1827118 w 7467600"/>
              <a:gd name="connsiteY496" fmla="*/ 4968410 h 6858000"/>
              <a:gd name="connsiteX497" fmla="*/ 1837349 w 7467600"/>
              <a:gd name="connsiteY497" fmla="*/ 4956357 h 6858000"/>
              <a:gd name="connsiteX498" fmla="*/ 2162835 w 7467600"/>
              <a:gd name="connsiteY498" fmla="*/ 5187853 h 6858000"/>
              <a:gd name="connsiteX499" fmla="*/ 2257167 w 7467600"/>
              <a:gd name="connsiteY499" fmla="*/ 5462123 h 6858000"/>
              <a:gd name="connsiteX500" fmla="*/ 2261598 w 7467600"/>
              <a:gd name="connsiteY500" fmla="*/ 5467998 h 6858000"/>
              <a:gd name="connsiteX501" fmla="*/ 2437177 w 7467600"/>
              <a:gd name="connsiteY501" fmla="*/ 5479608 h 6858000"/>
              <a:gd name="connsiteX502" fmla="*/ 2445247 w 7467600"/>
              <a:gd name="connsiteY502" fmla="*/ 5483476 h 6858000"/>
              <a:gd name="connsiteX503" fmla="*/ 2743626 w 7467600"/>
              <a:gd name="connsiteY503" fmla="*/ 5304819 h 6858000"/>
              <a:gd name="connsiteX504" fmla="*/ 3048102 w 7467600"/>
              <a:gd name="connsiteY504" fmla="*/ 5150595 h 6858000"/>
              <a:gd name="connsiteX505" fmla="*/ 1799414 w 7467600"/>
              <a:gd name="connsiteY505" fmla="*/ 4694732 h 6858000"/>
              <a:gd name="connsiteX506" fmla="*/ 1771735 w 7467600"/>
              <a:gd name="connsiteY506" fmla="*/ 4619929 h 6858000"/>
              <a:gd name="connsiteX507" fmla="*/ 3104273 w 7467600"/>
              <a:gd name="connsiteY507" fmla="*/ 5076159 h 6858000"/>
              <a:gd name="connsiteX508" fmla="*/ 3113245 w 7467600"/>
              <a:gd name="connsiteY508" fmla="*/ 5090705 h 6858000"/>
              <a:gd name="connsiteX509" fmla="*/ 3126294 w 7467600"/>
              <a:gd name="connsiteY509" fmla="*/ 5114400 h 6858000"/>
              <a:gd name="connsiteX510" fmla="*/ 3937433 w 7467600"/>
              <a:gd name="connsiteY510" fmla="*/ 4830473 h 6858000"/>
              <a:gd name="connsiteX511" fmla="*/ 3590475 w 7467600"/>
              <a:gd name="connsiteY511" fmla="*/ 4597974 h 6858000"/>
              <a:gd name="connsiteX512" fmla="*/ 3100264 w 7467600"/>
              <a:gd name="connsiteY512" fmla="*/ 4579845 h 6858000"/>
              <a:gd name="connsiteX513" fmla="*/ 2183576 w 7467600"/>
              <a:gd name="connsiteY513" fmla="*/ 4227150 h 6858000"/>
              <a:gd name="connsiteX514" fmla="*/ 2151029 w 7467600"/>
              <a:gd name="connsiteY514" fmla="*/ 4146947 h 6858000"/>
              <a:gd name="connsiteX515" fmla="*/ 3563434 w 7467600"/>
              <a:gd name="connsiteY515" fmla="*/ 4469115 h 6858000"/>
              <a:gd name="connsiteX516" fmla="*/ 3177952 w 7467600"/>
              <a:gd name="connsiteY516" fmla="*/ 3657386 h 6858000"/>
              <a:gd name="connsiteX517" fmla="*/ 3189263 w 7467600"/>
              <a:gd name="connsiteY517" fmla="*/ 3625726 h 6858000"/>
              <a:gd name="connsiteX518" fmla="*/ 3560912 w 7467600"/>
              <a:gd name="connsiteY518" fmla="*/ 4079863 h 6858000"/>
              <a:gd name="connsiteX519" fmla="*/ 3626636 w 7467600"/>
              <a:gd name="connsiteY519" fmla="*/ 4512230 h 6858000"/>
              <a:gd name="connsiteX520" fmla="*/ 3653088 w 7467600"/>
              <a:gd name="connsiteY520" fmla="*/ 4521417 h 6858000"/>
              <a:gd name="connsiteX521" fmla="*/ 3988128 w 7467600"/>
              <a:gd name="connsiteY521" fmla="*/ 4817267 h 6858000"/>
              <a:gd name="connsiteX522" fmla="*/ 4830582 w 7467600"/>
              <a:gd name="connsiteY522" fmla="*/ 4676000 h 6858000"/>
              <a:gd name="connsiteX523" fmla="*/ 4830100 w 7467600"/>
              <a:gd name="connsiteY523" fmla="*/ 4675554 h 6858000"/>
              <a:gd name="connsiteX524" fmla="*/ 4036318 w 7467600"/>
              <a:gd name="connsiteY524" fmla="*/ 4147013 h 6858000"/>
              <a:gd name="connsiteX525" fmla="*/ 3432098 w 7467600"/>
              <a:gd name="connsiteY525" fmla="*/ 3537312 h 6858000"/>
              <a:gd name="connsiteX526" fmla="*/ 3446761 w 7467600"/>
              <a:gd name="connsiteY526" fmla="*/ 3461278 h 6858000"/>
              <a:gd name="connsiteX527" fmla="*/ 4419733 w 7467600"/>
              <a:gd name="connsiteY527" fmla="*/ 3963555 h 6858000"/>
              <a:gd name="connsiteX528" fmla="*/ 4781371 w 7467600"/>
              <a:gd name="connsiteY528" fmla="*/ 4458604 h 6858000"/>
              <a:gd name="connsiteX529" fmla="*/ 4780440 w 7467600"/>
              <a:gd name="connsiteY529" fmla="*/ 4470290 h 6858000"/>
              <a:gd name="connsiteX530" fmla="*/ 4898954 w 7467600"/>
              <a:gd name="connsiteY530" fmla="*/ 4662092 h 6858000"/>
              <a:gd name="connsiteX531" fmla="*/ 4900699 w 7467600"/>
              <a:gd name="connsiteY531" fmla="*/ 4670867 h 6858000"/>
              <a:gd name="connsiteX532" fmla="*/ 5714511 w 7467600"/>
              <a:gd name="connsiteY532" fmla="*/ 4663483 h 6858000"/>
              <a:gd name="connsiteX533" fmla="*/ 5464793 w 7467600"/>
              <a:gd name="connsiteY533" fmla="*/ 4393556 h 6858000"/>
              <a:gd name="connsiteX534" fmla="*/ 5461897 w 7467600"/>
              <a:gd name="connsiteY534" fmla="*/ 4390879 h 6858000"/>
              <a:gd name="connsiteX535" fmla="*/ 4294126 w 7467600"/>
              <a:gd name="connsiteY535" fmla="*/ 3303048 h 6858000"/>
              <a:gd name="connsiteX536" fmla="*/ 4305321 w 7467600"/>
              <a:gd name="connsiteY536" fmla="*/ 3256953 h 6858000"/>
              <a:gd name="connsiteX537" fmla="*/ 4949299 w 7467600"/>
              <a:gd name="connsiteY537" fmla="*/ 3766336 h 6858000"/>
              <a:gd name="connsiteX538" fmla="*/ 5291452 w 7467600"/>
              <a:gd name="connsiteY538" fmla="*/ 4076801 h 6858000"/>
              <a:gd name="connsiteX539" fmla="*/ 5434998 w 7467600"/>
              <a:gd name="connsiteY539" fmla="*/ 4254100 h 6858000"/>
              <a:gd name="connsiteX540" fmla="*/ 5351015 w 7467600"/>
              <a:gd name="connsiteY540" fmla="*/ 3760989 h 6858000"/>
              <a:gd name="connsiteX541" fmla="*/ 5413780 w 7467600"/>
              <a:gd name="connsiteY541" fmla="*/ 2966265 h 6858000"/>
              <a:gd name="connsiteX542" fmla="*/ 5425627 w 7467600"/>
              <a:gd name="connsiteY542" fmla="*/ 2954192 h 6858000"/>
              <a:gd name="connsiteX543" fmla="*/ 6604735 w 7467600"/>
              <a:gd name="connsiteY543" fmla="*/ 2041381 h 6858000"/>
              <a:gd name="connsiteX544" fmla="*/ 7204487 w 7467600"/>
              <a:gd name="connsiteY544" fmla="*/ 2742112 h 6858000"/>
              <a:gd name="connsiteX545" fmla="*/ 7131592 w 7467600"/>
              <a:gd name="connsiteY545" fmla="*/ 2672096 h 6858000"/>
              <a:gd name="connsiteX546" fmla="*/ 6996344 w 7467600"/>
              <a:gd name="connsiteY546" fmla="*/ 2518310 h 6858000"/>
              <a:gd name="connsiteX547" fmla="*/ 6735495 w 7467600"/>
              <a:gd name="connsiteY547" fmla="*/ 2196890 h 6858000"/>
              <a:gd name="connsiteX548" fmla="*/ 6721901 w 7467600"/>
              <a:gd name="connsiteY548" fmla="*/ 2179274 h 6858000"/>
              <a:gd name="connsiteX549" fmla="*/ 6604735 w 7467600"/>
              <a:gd name="connsiteY549" fmla="*/ 2041381 h 6858000"/>
              <a:gd name="connsiteX550" fmla="*/ 6591670 w 7467600"/>
              <a:gd name="connsiteY550" fmla="*/ 1988277 h 6858000"/>
              <a:gd name="connsiteX551" fmla="*/ 6747349 w 7467600"/>
              <a:gd name="connsiteY551" fmla="*/ 2160069 h 6858000"/>
              <a:gd name="connsiteX552" fmla="*/ 6760943 w 7467600"/>
              <a:gd name="connsiteY552" fmla="*/ 2177686 h 6858000"/>
              <a:gd name="connsiteX553" fmla="*/ 7021065 w 7467600"/>
              <a:gd name="connsiteY553" fmla="*/ 2498102 h 6858000"/>
              <a:gd name="connsiteX554" fmla="*/ 7155223 w 7467600"/>
              <a:gd name="connsiteY554" fmla="*/ 2650386 h 6858000"/>
              <a:gd name="connsiteX555" fmla="*/ 7203167 w 7467600"/>
              <a:gd name="connsiteY555" fmla="*/ 2697288 h 6858000"/>
              <a:gd name="connsiteX556" fmla="*/ 6937703 w 7467600"/>
              <a:gd name="connsiteY556" fmla="*/ 2321981 h 6858000"/>
              <a:gd name="connsiteX557" fmla="*/ 6591670 w 7467600"/>
              <a:gd name="connsiteY557" fmla="*/ 1988277 h 6858000"/>
              <a:gd name="connsiteX558" fmla="*/ 5798671 w 7467600"/>
              <a:gd name="connsiteY558" fmla="*/ 1981601 h 6858000"/>
              <a:gd name="connsiteX559" fmla="*/ 5754709 w 7467600"/>
              <a:gd name="connsiteY559" fmla="*/ 2071454 h 6858000"/>
              <a:gd name="connsiteX560" fmla="*/ 5763044 w 7467600"/>
              <a:gd name="connsiteY560" fmla="*/ 2842206 h 6858000"/>
              <a:gd name="connsiteX561" fmla="*/ 5764974 w 7467600"/>
              <a:gd name="connsiteY561" fmla="*/ 2799609 h 6858000"/>
              <a:gd name="connsiteX562" fmla="*/ 5767665 w 7467600"/>
              <a:gd name="connsiteY562" fmla="*/ 2666409 h 6858000"/>
              <a:gd name="connsiteX563" fmla="*/ 5763055 w 7467600"/>
              <a:gd name="connsiteY563" fmla="*/ 2579705 h 6858000"/>
              <a:gd name="connsiteX564" fmla="*/ 5758079 w 7467600"/>
              <a:gd name="connsiteY564" fmla="*/ 2492508 h 6858000"/>
              <a:gd name="connsiteX565" fmla="*/ 5779325 w 7467600"/>
              <a:gd name="connsiteY565" fmla="*/ 2197069 h 6858000"/>
              <a:gd name="connsiteX566" fmla="*/ 5798671 w 7467600"/>
              <a:gd name="connsiteY566" fmla="*/ 1981601 h 6858000"/>
              <a:gd name="connsiteX567" fmla="*/ 5829202 w 7467600"/>
              <a:gd name="connsiteY567" fmla="*/ 1971679 h 6858000"/>
              <a:gd name="connsiteX568" fmla="*/ 5809558 w 7467600"/>
              <a:gd name="connsiteY568" fmla="*/ 2198043 h 6858000"/>
              <a:gd name="connsiteX569" fmla="*/ 5788653 w 7467600"/>
              <a:gd name="connsiteY569" fmla="*/ 2489430 h 6858000"/>
              <a:gd name="connsiteX570" fmla="*/ 5793439 w 7467600"/>
              <a:gd name="connsiteY570" fmla="*/ 2575235 h 6858000"/>
              <a:gd name="connsiteX571" fmla="*/ 5796837 w 7467600"/>
              <a:gd name="connsiteY571" fmla="*/ 2637633 h 6858000"/>
              <a:gd name="connsiteX572" fmla="*/ 5818614 w 7467600"/>
              <a:gd name="connsiteY572" fmla="*/ 2473055 h 6858000"/>
              <a:gd name="connsiteX573" fmla="*/ 5829202 w 7467600"/>
              <a:gd name="connsiteY573" fmla="*/ 1971679 h 6858000"/>
              <a:gd name="connsiteX574" fmla="*/ 5911389 w 7467600"/>
              <a:gd name="connsiteY574" fmla="*/ 1898371 h 6858000"/>
              <a:gd name="connsiteX575" fmla="*/ 6237627 w 7467600"/>
              <a:gd name="connsiteY575" fmla="*/ 2231921 h 6858000"/>
              <a:gd name="connsiteX576" fmla="*/ 5911389 w 7467600"/>
              <a:gd name="connsiteY576" fmla="*/ 1898371 h 6858000"/>
              <a:gd name="connsiteX577" fmla="*/ 6944437 w 7467600"/>
              <a:gd name="connsiteY577" fmla="*/ 1575402 h 6858000"/>
              <a:gd name="connsiteX578" fmla="*/ 6304730 w 7467600"/>
              <a:gd name="connsiteY578" fmla="*/ 1766654 h 6858000"/>
              <a:gd name="connsiteX579" fmla="*/ 6944437 w 7467600"/>
              <a:gd name="connsiteY579" fmla="*/ 1575402 h 6858000"/>
              <a:gd name="connsiteX580" fmla="*/ 7019523 w 7467600"/>
              <a:gd name="connsiteY580" fmla="*/ 1519450 h 6858000"/>
              <a:gd name="connsiteX581" fmla="*/ 6298091 w 7467600"/>
              <a:gd name="connsiteY581" fmla="*/ 1737122 h 6858000"/>
              <a:gd name="connsiteX582" fmla="*/ 7019523 w 7467600"/>
              <a:gd name="connsiteY582" fmla="*/ 1519450 h 6858000"/>
              <a:gd name="connsiteX583" fmla="*/ 2399523 w 7467600"/>
              <a:gd name="connsiteY583" fmla="*/ 1428234 h 6858000"/>
              <a:gd name="connsiteX584" fmla="*/ 2224982 w 7467600"/>
              <a:gd name="connsiteY584" fmla="*/ 1826201 h 6858000"/>
              <a:gd name="connsiteX585" fmla="*/ 2096099 w 7467600"/>
              <a:gd name="connsiteY585" fmla="*/ 2345900 h 6858000"/>
              <a:gd name="connsiteX586" fmla="*/ 2283317 w 7467600"/>
              <a:gd name="connsiteY586" fmla="*/ 1796925 h 6858000"/>
              <a:gd name="connsiteX587" fmla="*/ 2399523 w 7467600"/>
              <a:gd name="connsiteY587" fmla="*/ 1428234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278707 w 7467600"/>
              <a:gd name="connsiteY597" fmla="*/ 1352270 h 6858000"/>
              <a:gd name="connsiteX598" fmla="*/ 1423821 w 7467600"/>
              <a:gd name="connsiteY598" fmla="*/ 1351958 h 6858000"/>
              <a:gd name="connsiteX599" fmla="*/ 1638521 w 7467600"/>
              <a:gd name="connsiteY599" fmla="*/ 1908470 h 6858000"/>
              <a:gd name="connsiteX600" fmla="*/ 1754199 w 7467600"/>
              <a:gd name="connsiteY600" fmla="*/ 2149284 h 6858000"/>
              <a:gd name="connsiteX601" fmla="*/ 1908359 w 7467600"/>
              <a:gd name="connsiteY601" fmla="*/ 2364988 h 6858000"/>
              <a:gd name="connsiteX602" fmla="*/ 1647661 w 7467600"/>
              <a:gd name="connsiteY602" fmla="*/ 1825945 h 6858000"/>
              <a:gd name="connsiteX603" fmla="*/ 1423821 w 7467600"/>
              <a:gd name="connsiteY603" fmla="*/ 1351958 h 6858000"/>
              <a:gd name="connsiteX604" fmla="*/ 1431890 w 7467600"/>
              <a:gd name="connsiteY604" fmla="*/ 1306475 h 6858000"/>
              <a:gd name="connsiteX605" fmla="*/ 1507597 w 7467600"/>
              <a:gd name="connsiteY605" fmla="*/ 1446132 h 6858000"/>
              <a:gd name="connsiteX606" fmla="*/ 1674586 w 7467600"/>
              <a:gd name="connsiteY606" fmla="*/ 1813832 h 6858000"/>
              <a:gd name="connsiteX607" fmla="*/ 1815950 w 7467600"/>
              <a:gd name="connsiteY607" fmla="*/ 2128564 h 6858000"/>
              <a:gd name="connsiteX608" fmla="*/ 1984242 w 7467600"/>
              <a:gd name="connsiteY608" fmla="*/ 2430829 h 6858000"/>
              <a:gd name="connsiteX609" fmla="*/ 2014023 w 7467600"/>
              <a:gd name="connsiteY609" fmla="*/ 2450995 h 6858000"/>
              <a:gd name="connsiteX610" fmla="*/ 1747337 w 7467600"/>
              <a:gd name="connsiteY610" fmla="*/ 1855264 h 6858000"/>
              <a:gd name="connsiteX611" fmla="*/ 1533749 w 7467600"/>
              <a:gd name="connsiteY611" fmla="*/ 1478656 h 6858000"/>
              <a:gd name="connsiteX612" fmla="*/ 1431890 w 7467600"/>
              <a:gd name="connsiteY612" fmla="*/ 1306475 h 6858000"/>
              <a:gd name="connsiteX613" fmla="*/ 5052692 w 7467600"/>
              <a:gd name="connsiteY613" fmla="*/ 1292994 h 6858000"/>
              <a:gd name="connsiteX614" fmla="*/ 5200661 w 7467600"/>
              <a:gd name="connsiteY614" fmla="*/ 1635186 h 6858000"/>
              <a:gd name="connsiteX615" fmla="*/ 5297138 w 7467600"/>
              <a:gd name="connsiteY615" fmla="*/ 1906351 h 6858000"/>
              <a:gd name="connsiteX616" fmla="*/ 5052692 w 7467600"/>
              <a:gd name="connsiteY616" fmla="*/ 1292994 h 6858000"/>
              <a:gd name="connsiteX617" fmla="*/ 5009948 w 7467600"/>
              <a:gd name="connsiteY617" fmla="*/ 1273619 h 6858000"/>
              <a:gd name="connsiteX618" fmla="*/ 5121777 w 7467600"/>
              <a:gd name="connsiteY618" fmla="*/ 1654213 h 6858000"/>
              <a:gd name="connsiteX619" fmla="*/ 5293545 w 7467600"/>
              <a:gd name="connsiteY619" fmla="*/ 2072247 h 6858000"/>
              <a:gd name="connsiteX620" fmla="*/ 5294042 w 7467600"/>
              <a:gd name="connsiteY620" fmla="*/ 2065019 h 6858000"/>
              <a:gd name="connsiteX621" fmla="*/ 5171936 w 7467600"/>
              <a:gd name="connsiteY621" fmla="*/ 1647613 h 6858000"/>
              <a:gd name="connsiteX622" fmla="*/ 5009948 w 7467600"/>
              <a:gd name="connsiteY622" fmla="*/ 1273619 h 6858000"/>
              <a:gd name="connsiteX623" fmla="*/ 655236 w 7467600"/>
              <a:gd name="connsiteY623" fmla="*/ 1268632 h 6858000"/>
              <a:gd name="connsiteX624" fmla="*/ 839521 w 7467600"/>
              <a:gd name="connsiteY624" fmla="*/ 1685315 h 6858000"/>
              <a:gd name="connsiteX625" fmla="*/ 1109416 w 7467600"/>
              <a:gd name="connsiteY625" fmla="*/ 2061663 h 6858000"/>
              <a:gd name="connsiteX626" fmla="*/ 1298300 w 7467600"/>
              <a:gd name="connsiteY626" fmla="*/ 2247742 h 6858000"/>
              <a:gd name="connsiteX627" fmla="*/ 1125871 w 7467600"/>
              <a:gd name="connsiteY627" fmla="*/ 1989513 h 6858000"/>
              <a:gd name="connsiteX628" fmla="*/ 981574 w 7467600"/>
              <a:gd name="connsiteY628" fmla="*/ 1783157 h 6858000"/>
              <a:gd name="connsiteX629" fmla="*/ 922198 w 7467600"/>
              <a:gd name="connsiteY629" fmla="*/ 1677437 h 6858000"/>
              <a:gd name="connsiteX630" fmla="*/ 869293 w 7467600"/>
              <a:gd name="connsiteY630" fmla="*/ 1583214 h 6858000"/>
              <a:gd name="connsiteX631" fmla="*/ 751431 w 7467600"/>
              <a:gd name="connsiteY631" fmla="*/ 1405731 h 6858000"/>
              <a:gd name="connsiteX632" fmla="*/ 655236 w 7467600"/>
              <a:gd name="connsiteY632" fmla="*/ 1268632 h 6858000"/>
              <a:gd name="connsiteX633" fmla="*/ 6516292 w 7467600"/>
              <a:gd name="connsiteY633" fmla="*/ 1263064 h 6858000"/>
              <a:gd name="connsiteX634" fmla="*/ 5736320 w 7467600"/>
              <a:gd name="connsiteY634" fmla="*/ 1501803 h 6858000"/>
              <a:gd name="connsiteX635" fmla="*/ 6516292 w 7467600"/>
              <a:gd name="connsiteY635" fmla="*/ 1263064 h 6858000"/>
              <a:gd name="connsiteX636" fmla="*/ 291466 w 7467600"/>
              <a:gd name="connsiteY636" fmla="*/ 1250369 h 6858000"/>
              <a:gd name="connsiteX637" fmla="*/ 323180 w 7467600"/>
              <a:gd name="connsiteY637" fmla="*/ 1435283 h 6858000"/>
              <a:gd name="connsiteX638" fmla="*/ 349381 w 7467600"/>
              <a:gd name="connsiteY638" fmla="*/ 1875041 h 6858000"/>
              <a:gd name="connsiteX639" fmla="*/ 374363 w 7467600"/>
              <a:gd name="connsiteY639" fmla="*/ 1506494 h 6858000"/>
              <a:gd name="connsiteX640" fmla="*/ 302168 w 7467600"/>
              <a:gd name="connsiteY640" fmla="*/ 1274495 h 6858000"/>
              <a:gd name="connsiteX641" fmla="*/ 291466 w 7467600"/>
              <a:gd name="connsiteY641" fmla="*/ 1250369 h 6858000"/>
              <a:gd name="connsiteX642" fmla="*/ 678222 w 7467600"/>
              <a:gd name="connsiteY642" fmla="*/ 1248670 h 6858000"/>
              <a:gd name="connsiteX643" fmla="*/ 775536 w 7467600"/>
              <a:gd name="connsiteY643" fmla="*/ 1388015 h 6858000"/>
              <a:gd name="connsiteX644" fmla="*/ 894529 w 7467600"/>
              <a:gd name="connsiteY644" fmla="*/ 1567739 h 6858000"/>
              <a:gd name="connsiteX645" fmla="*/ 948000 w 7467600"/>
              <a:gd name="connsiteY645" fmla="*/ 1663088 h 6858000"/>
              <a:gd name="connsiteX646" fmla="*/ 1006812 w 7467600"/>
              <a:gd name="connsiteY646" fmla="*/ 1767683 h 6858000"/>
              <a:gd name="connsiteX647" fmla="*/ 1149133 w 7467600"/>
              <a:gd name="connsiteY647" fmla="*/ 1971513 h 6858000"/>
              <a:gd name="connsiteX648" fmla="*/ 1333952 w 7467600"/>
              <a:gd name="connsiteY648" fmla="*/ 2251620 h 6858000"/>
              <a:gd name="connsiteX649" fmla="*/ 1337329 w 7467600"/>
              <a:gd name="connsiteY649" fmla="*/ 2258350 h 6858000"/>
              <a:gd name="connsiteX650" fmla="*/ 1014726 w 7467600"/>
              <a:gd name="connsiteY650" fmla="*/ 1615556 h 6858000"/>
              <a:gd name="connsiteX651" fmla="*/ 678222 w 7467600"/>
              <a:gd name="connsiteY651" fmla="*/ 1248670 h 6858000"/>
              <a:gd name="connsiteX652" fmla="*/ 6691602 w 7467600"/>
              <a:gd name="connsiteY652" fmla="*/ 1140573 h 6858000"/>
              <a:gd name="connsiteX653" fmla="*/ 6571100 w 7467600"/>
              <a:gd name="connsiteY653" fmla="*/ 1183662 h 6858000"/>
              <a:gd name="connsiteX654" fmla="*/ 6241687 w 7467600"/>
              <a:gd name="connsiteY654" fmla="*/ 1257600 h 6858000"/>
              <a:gd name="connsiteX655" fmla="*/ 5693009 w 7467600"/>
              <a:gd name="connsiteY655" fmla="*/ 1478256 h 6858000"/>
              <a:gd name="connsiteX656" fmla="*/ 6548420 w 7467600"/>
              <a:gd name="connsiteY656" fmla="*/ 1214599 h 6858000"/>
              <a:gd name="connsiteX657" fmla="*/ 6605473 w 7467600"/>
              <a:gd name="connsiteY657" fmla="*/ 1184686 h 6858000"/>
              <a:gd name="connsiteX658" fmla="*/ 6691602 w 7467600"/>
              <a:gd name="connsiteY658" fmla="*/ 1140573 h 6858000"/>
              <a:gd name="connsiteX659" fmla="*/ 4002475 w 7467600"/>
              <a:gd name="connsiteY659" fmla="*/ 1037802 h 6858000"/>
              <a:gd name="connsiteX660" fmla="*/ 4000324 w 7467600"/>
              <a:gd name="connsiteY660" fmla="*/ 1039362 h 6858000"/>
              <a:gd name="connsiteX661" fmla="*/ 4002862 w 7467600"/>
              <a:gd name="connsiteY661" fmla="*/ 1042866 h 6858000"/>
              <a:gd name="connsiteX662" fmla="*/ 4002475 w 7467600"/>
              <a:gd name="connsiteY662" fmla="*/ 1037802 h 6858000"/>
              <a:gd name="connsiteX663" fmla="*/ 506322 w 7467600"/>
              <a:gd name="connsiteY663" fmla="*/ 1020997 h 6858000"/>
              <a:gd name="connsiteX664" fmla="*/ 533068 w 7467600"/>
              <a:gd name="connsiteY664" fmla="*/ 1029409 h 6858000"/>
              <a:gd name="connsiteX665" fmla="*/ 1232525 w 7467600"/>
              <a:gd name="connsiteY665" fmla="*/ 1804675 h 6858000"/>
              <a:gd name="connsiteX666" fmla="*/ 1388858 w 7467600"/>
              <a:gd name="connsiteY666" fmla="*/ 2368011 h 6858000"/>
              <a:gd name="connsiteX667" fmla="*/ 1384098 w 7467600"/>
              <a:gd name="connsiteY667" fmla="*/ 2378125 h 6858000"/>
              <a:gd name="connsiteX668" fmla="*/ 1425393 w 7467600"/>
              <a:gd name="connsiteY668" fmla="*/ 2589124 h 6858000"/>
              <a:gd name="connsiteX669" fmla="*/ 1424001 w 7467600"/>
              <a:gd name="connsiteY669" fmla="*/ 2597541 h 6858000"/>
              <a:gd name="connsiteX670" fmla="*/ 2152729 w 7467600"/>
              <a:gd name="connsiteY670" fmla="*/ 2864487 h 6858000"/>
              <a:gd name="connsiteX671" fmla="*/ 2020609 w 7467600"/>
              <a:gd name="connsiteY671" fmla="*/ 2539671 h 6858000"/>
              <a:gd name="connsiteX672" fmla="*/ 2018920 w 7467600"/>
              <a:gd name="connsiteY672" fmla="*/ 2536309 h 6858000"/>
              <a:gd name="connsiteX673" fmla="*/ 1342441 w 7467600"/>
              <a:gd name="connsiteY673" fmla="*/ 1173017 h 6858000"/>
              <a:gd name="connsiteX674" fmla="*/ 1367925 w 7467600"/>
              <a:gd name="connsiteY674" fmla="*/ 1135648 h 6858000"/>
              <a:gd name="connsiteX675" fmla="*/ 1771401 w 7467600"/>
              <a:gd name="connsiteY675" fmla="*/ 1806673 h 6858000"/>
              <a:gd name="connsiteX676" fmla="*/ 1972385 w 7467600"/>
              <a:gd name="connsiteY676" fmla="*/ 2198735 h 6858000"/>
              <a:gd name="connsiteX677" fmla="*/ 2040892 w 7467600"/>
              <a:gd name="connsiteY677" fmla="*/ 2405205 h 6858000"/>
              <a:gd name="connsiteX678" fmla="*/ 2131689 w 7467600"/>
              <a:gd name="connsiteY678" fmla="*/ 1936926 h 6858000"/>
              <a:gd name="connsiteX679" fmla="*/ 2454820 w 7467600"/>
              <a:gd name="connsiteY679" fmla="*/ 1248808 h 6858000"/>
              <a:gd name="connsiteX680" fmla="*/ 2492512 w 7467600"/>
              <a:gd name="connsiteY680" fmla="*/ 1302920 h 6858000"/>
              <a:gd name="connsiteX681" fmla="*/ 2081216 w 7467600"/>
              <a:gd name="connsiteY681" fmla="*/ 2527513 h 6858000"/>
              <a:gd name="connsiteX682" fmla="*/ 2081211 w 7467600"/>
              <a:gd name="connsiteY682" fmla="*/ 2528916 h 6858000"/>
              <a:gd name="connsiteX683" fmla="*/ 2199067 w 7467600"/>
              <a:gd name="connsiteY683" fmla="*/ 2884061 h 6858000"/>
              <a:gd name="connsiteX684" fmla="*/ 3192586 w 7467600"/>
              <a:gd name="connsiteY684" fmla="*/ 3411496 h 6858000"/>
              <a:gd name="connsiteX685" fmla="*/ 3182620 w 7467600"/>
              <a:gd name="connsiteY685" fmla="*/ 3483279 h 6858000"/>
              <a:gd name="connsiteX686" fmla="*/ 2435119 w 7467600"/>
              <a:gd name="connsiteY686" fmla="*/ 3080173 h 6858000"/>
              <a:gd name="connsiteX687" fmla="*/ 2410152 w 7467600"/>
              <a:gd name="connsiteY687" fmla="*/ 3063751 h 6858000"/>
              <a:gd name="connsiteX688" fmla="*/ 2408099 w 7467600"/>
              <a:gd name="connsiteY688" fmla="*/ 3064403 h 6858000"/>
              <a:gd name="connsiteX689" fmla="*/ 2407218 w 7467600"/>
              <a:gd name="connsiteY689" fmla="*/ 3070324 h 6858000"/>
              <a:gd name="connsiteX690" fmla="*/ 2380138 w 7467600"/>
              <a:gd name="connsiteY690" fmla="*/ 3099341 h 6858000"/>
              <a:gd name="connsiteX691" fmla="*/ 1765923 w 7467600"/>
              <a:gd name="connsiteY691" fmla="*/ 3581043 h 6858000"/>
              <a:gd name="connsiteX692" fmla="*/ 1702258 w 7467600"/>
              <a:gd name="connsiteY692" fmla="*/ 3612286 h 6858000"/>
              <a:gd name="connsiteX693" fmla="*/ 1538370 w 7467600"/>
              <a:gd name="connsiteY693" fmla="*/ 3811804 h 6858000"/>
              <a:gd name="connsiteX694" fmla="*/ 542867 w 7467600"/>
              <a:gd name="connsiteY694" fmla="*/ 4944092 h 6858000"/>
              <a:gd name="connsiteX695" fmla="*/ 515800 w 7467600"/>
              <a:gd name="connsiteY695" fmla="*/ 4862180 h 6858000"/>
              <a:gd name="connsiteX696" fmla="*/ 909145 w 7467600"/>
              <a:gd name="connsiteY696" fmla="*/ 4199225 h 6858000"/>
              <a:gd name="connsiteX697" fmla="*/ 1214067 w 7467600"/>
              <a:gd name="connsiteY697" fmla="*/ 3908561 h 6858000"/>
              <a:gd name="connsiteX698" fmla="*/ 640967 w 7467600"/>
              <a:gd name="connsiteY698" fmla="*/ 4105601 h 6858000"/>
              <a:gd name="connsiteX699" fmla="*/ 112563 w 7467600"/>
              <a:gd name="connsiteY699" fmla="*/ 4396952 h 6858000"/>
              <a:gd name="connsiteX700" fmla="*/ 0 w 7467600"/>
              <a:gd name="connsiteY700" fmla="*/ 4466006 h 6858000"/>
              <a:gd name="connsiteX701" fmla="*/ 0 w 7467600"/>
              <a:gd name="connsiteY701" fmla="*/ 4233763 h 6858000"/>
              <a:gd name="connsiteX702" fmla="*/ 36881 w 7467600"/>
              <a:gd name="connsiteY702" fmla="*/ 4200118 h 6858000"/>
              <a:gd name="connsiteX703" fmla="*/ 910534 w 7467600"/>
              <a:gd name="connsiteY703" fmla="*/ 3629753 h 6858000"/>
              <a:gd name="connsiteX704" fmla="*/ 1578717 w 7467600"/>
              <a:gd name="connsiteY704" fmla="*/ 3575982 h 6858000"/>
              <a:gd name="connsiteX705" fmla="*/ 2338780 w 7467600"/>
              <a:gd name="connsiteY705" fmla="*/ 3033725 h 6858000"/>
              <a:gd name="connsiteX706" fmla="*/ 1807991 w 7467600"/>
              <a:gd name="connsiteY706" fmla="*/ 2807184 h 6858000"/>
              <a:gd name="connsiteX707" fmla="*/ 1416358 w 7467600"/>
              <a:gd name="connsiteY707" fmla="*/ 3112571 h 6858000"/>
              <a:gd name="connsiteX708" fmla="*/ 939066 w 7467600"/>
              <a:gd name="connsiteY708" fmla="*/ 3378798 h 6858000"/>
              <a:gd name="connsiteX709" fmla="*/ 115099 w 7467600"/>
              <a:gd name="connsiteY709" fmla="*/ 3607650 h 6858000"/>
              <a:gd name="connsiteX710" fmla="*/ 97284 w 7467600"/>
              <a:gd name="connsiteY710" fmla="*/ 3520393 h 6858000"/>
              <a:gd name="connsiteX711" fmla="*/ 922050 w 7467600"/>
              <a:gd name="connsiteY711" fmla="*/ 3074867 h 6858000"/>
              <a:gd name="connsiteX712" fmla="*/ 1405265 w 7467600"/>
              <a:gd name="connsiteY712" fmla="*/ 3016319 h 6858000"/>
              <a:gd name="connsiteX713" fmla="*/ 1407512 w 7467600"/>
              <a:gd name="connsiteY713" fmla="*/ 3018001 h 6858000"/>
              <a:gd name="connsiteX714" fmla="*/ 1726266 w 7467600"/>
              <a:gd name="connsiteY714" fmla="*/ 2777274 h 6858000"/>
              <a:gd name="connsiteX715" fmla="*/ 625390 w 7467600"/>
              <a:gd name="connsiteY715" fmla="*/ 2514541 h 6858000"/>
              <a:gd name="connsiteX716" fmla="*/ 619799 w 7467600"/>
              <a:gd name="connsiteY716" fmla="*/ 2527180 h 6858000"/>
              <a:gd name="connsiteX717" fmla="*/ 310030 w 7467600"/>
              <a:gd name="connsiteY717" fmla="*/ 2771818 h 6858000"/>
              <a:gd name="connsiteX718" fmla="*/ 173877 w 7467600"/>
              <a:gd name="connsiteY718" fmla="*/ 2937056 h 6858000"/>
              <a:gd name="connsiteX719" fmla="*/ 77889 w 7467600"/>
              <a:gd name="connsiteY719" fmla="*/ 3138440 h 6858000"/>
              <a:gd name="connsiteX720" fmla="*/ 0 w 7467600"/>
              <a:gd name="connsiteY720" fmla="*/ 3271395 h 6858000"/>
              <a:gd name="connsiteX721" fmla="*/ 0 w 7467600"/>
              <a:gd name="connsiteY721" fmla="*/ 3153002 h 6858000"/>
              <a:gd name="connsiteX722" fmla="*/ 2386 w 7467600"/>
              <a:gd name="connsiteY722" fmla="*/ 3149203 h 6858000"/>
              <a:gd name="connsiteX723" fmla="*/ 89753 w 7467600"/>
              <a:gd name="connsiteY723" fmla="*/ 2987702 h 6858000"/>
              <a:gd name="connsiteX724" fmla="*/ 76869 w 7467600"/>
              <a:gd name="connsiteY724" fmla="*/ 3005404 h 6858000"/>
              <a:gd name="connsiteX725" fmla="*/ 32049 w 7467600"/>
              <a:gd name="connsiteY725" fmla="*/ 3065814 h 6858000"/>
              <a:gd name="connsiteX726" fmla="*/ 0 w 7467600"/>
              <a:gd name="connsiteY726" fmla="*/ 3108744 h 6858000"/>
              <a:gd name="connsiteX727" fmla="*/ 0 w 7467600"/>
              <a:gd name="connsiteY727" fmla="*/ 3058059 h 6858000"/>
              <a:gd name="connsiteX728" fmla="*/ 7610 w 7467600"/>
              <a:gd name="connsiteY728" fmla="*/ 3047889 h 6858000"/>
              <a:gd name="connsiteX729" fmla="*/ 52419 w 7467600"/>
              <a:gd name="connsiteY729" fmla="*/ 2987479 h 6858000"/>
              <a:gd name="connsiteX730" fmla="*/ 59142 w 7467600"/>
              <a:gd name="connsiteY730" fmla="*/ 2978488 h 6858000"/>
              <a:gd name="connsiteX731" fmla="*/ 0 w 7467600"/>
              <a:gd name="connsiteY731" fmla="*/ 3015334 h 6858000"/>
              <a:gd name="connsiteX732" fmla="*/ 0 w 7467600"/>
              <a:gd name="connsiteY732" fmla="*/ 2914286 h 6858000"/>
              <a:gd name="connsiteX733" fmla="*/ 36383 w 7467600"/>
              <a:gd name="connsiteY733" fmla="*/ 2901128 h 6858000"/>
              <a:gd name="connsiteX734" fmla="*/ 156329 w 7467600"/>
              <a:gd name="connsiteY734" fmla="*/ 2840533 h 6858000"/>
              <a:gd name="connsiteX735" fmla="*/ 358355 w 7467600"/>
              <a:gd name="connsiteY735" fmla="*/ 2620471 h 6858000"/>
              <a:gd name="connsiteX736" fmla="*/ 510577 w 7467600"/>
              <a:gd name="connsiteY736" fmla="*/ 2501244 h 6858000"/>
              <a:gd name="connsiteX737" fmla="*/ 211967 w 7467600"/>
              <a:gd name="connsiteY737" fmla="*/ 2479171 h 6858000"/>
              <a:gd name="connsiteX738" fmla="*/ 0 w 7467600"/>
              <a:gd name="connsiteY738" fmla="*/ 2476398 h 6858000"/>
              <a:gd name="connsiteX739" fmla="*/ 0 w 7467600"/>
              <a:gd name="connsiteY739" fmla="*/ 2389189 h 6858000"/>
              <a:gd name="connsiteX740" fmla="*/ 103062 w 7467600"/>
              <a:gd name="connsiteY740" fmla="*/ 2389518 h 6858000"/>
              <a:gd name="connsiteX741" fmla="*/ 510734 w 7467600"/>
              <a:gd name="connsiteY741" fmla="*/ 2416201 h 6858000"/>
              <a:gd name="connsiteX742" fmla="*/ 279257 w 7467600"/>
              <a:gd name="connsiteY742" fmla="*/ 2092102 h 6858000"/>
              <a:gd name="connsiteX743" fmla="*/ 65265 w 7467600"/>
              <a:gd name="connsiteY743" fmla="*/ 2006049 h 6858000"/>
              <a:gd name="connsiteX744" fmla="*/ 0 w 7467600"/>
              <a:gd name="connsiteY744" fmla="*/ 1982532 h 6858000"/>
              <a:gd name="connsiteX745" fmla="*/ 0 w 7467600"/>
              <a:gd name="connsiteY745" fmla="*/ 1912789 h 6858000"/>
              <a:gd name="connsiteX746" fmla="*/ 97460 w 7467600"/>
              <a:gd name="connsiteY746" fmla="*/ 1953725 h 6858000"/>
              <a:gd name="connsiteX747" fmla="*/ 221272 w 7467600"/>
              <a:gd name="connsiteY747" fmla="*/ 1980766 h 6858000"/>
              <a:gd name="connsiteX748" fmla="*/ 116765 w 7467600"/>
              <a:gd name="connsiteY748" fmla="*/ 1911033 h 6858000"/>
              <a:gd name="connsiteX749" fmla="*/ 16405 w 7467600"/>
              <a:gd name="connsiteY749" fmla="*/ 1803412 h 6858000"/>
              <a:gd name="connsiteX750" fmla="*/ 0 w 7467600"/>
              <a:gd name="connsiteY750" fmla="*/ 1784777 h 6858000"/>
              <a:gd name="connsiteX751" fmla="*/ 0 w 7467600"/>
              <a:gd name="connsiteY751" fmla="*/ 1740082 h 6858000"/>
              <a:gd name="connsiteX752" fmla="*/ 39394 w 7467600"/>
              <a:gd name="connsiteY752" fmla="*/ 1784856 h 6858000"/>
              <a:gd name="connsiteX753" fmla="*/ 135813 w 7467600"/>
              <a:gd name="connsiteY753" fmla="*/ 1888838 h 6858000"/>
              <a:gd name="connsiteX754" fmla="*/ 242575 w 7467600"/>
              <a:gd name="connsiteY754" fmla="*/ 1958841 h 6858000"/>
              <a:gd name="connsiteX755" fmla="*/ 82197 w 7467600"/>
              <a:gd name="connsiteY755" fmla="*/ 1754826 h 6858000"/>
              <a:gd name="connsiteX756" fmla="*/ 0 w 7467600"/>
              <a:gd name="connsiteY756" fmla="*/ 1679650 h 6858000"/>
              <a:gd name="connsiteX757" fmla="*/ 0 w 7467600"/>
              <a:gd name="connsiteY757" fmla="*/ 1602463 h 6858000"/>
              <a:gd name="connsiteX758" fmla="*/ 84689 w 7467600"/>
              <a:gd name="connsiteY758" fmla="*/ 1677442 h 6858000"/>
              <a:gd name="connsiteX759" fmla="*/ 298437 w 7467600"/>
              <a:gd name="connsiteY759" fmla="*/ 1968019 h 6858000"/>
              <a:gd name="connsiteX760" fmla="*/ 227269 w 7467600"/>
              <a:gd name="connsiteY760" fmla="*/ 1114064 h 6858000"/>
              <a:gd name="connsiteX761" fmla="*/ 248003 w 7467600"/>
              <a:gd name="connsiteY761" fmla="*/ 1089613 h 6858000"/>
              <a:gd name="connsiteX762" fmla="*/ 427020 w 7467600"/>
              <a:gd name="connsiteY762" fmla="*/ 1619803 h 6858000"/>
              <a:gd name="connsiteX763" fmla="*/ 340345 w 7467600"/>
              <a:gd name="connsiteY763" fmla="*/ 2027739 h 6858000"/>
              <a:gd name="connsiteX764" fmla="*/ 360865 w 7467600"/>
              <a:gd name="connsiteY764" fmla="*/ 2044827 h 6858000"/>
              <a:gd name="connsiteX765" fmla="*/ 560414 w 7467600"/>
              <a:gd name="connsiteY765" fmla="*/ 2421457 h 6858000"/>
              <a:gd name="connsiteX766" fmla="*/ 1359703 w 7467600"/>
              <a:gd name="connsiteY766" fmla="*/ 2578554 h 6858000"/>
              <a:gd name="connsiteX767" fmla="*/ 1359422 w 7467600"/>
              <a:gd name="connsiteY767" fmla="*/ 2577994 h 6858000"/>
              <a:gd name="connsiteX768" fmla="*/ 828701 w 7467600"/>
              <a:gd name="connsiteY768" fmla="*/ 1839520 h 6858000"/>
              <a:gd name="connsiteX769" fmla="*/ 494427 w 7467600"/>
              <a:gd name="connsiteY769" fmla="*/ 1092333 h 6858000"/>
              <a:gd name="connsiteX770" fmla="*/ 506322 w 7467600"/>
              <a:gd name="connsiteY770" fmla="*/ 1020997 h 6858000"/>
              <a:gd name="connsiteX771" fmla="*/ 4570198 w 7467600"/>
              <a:gd name="connsiteY771" fmla="*/ 978081 h 6858000"/>
              <a:gd name="connsiteX772" fmla="*/ 4523691 w 7467600"/>
              <a:gd name="connsiteY772" fmla="*/ 1127776 h 6858000"/>
              <a:gd name="connsiteX773" fmla="*/ 4509875 w 7467600"/>
              <a:gd name="connsiteY773" fmla="*/ 1167552 h 6858000"/>
              <a:gd name="connsiteX774" fmla="*/ 4478168 w 7467600"/>
              <a:gd name="connsiteY774" fmla="*/ 1260735 h 6858000"/>
              <a:gd name="connsiteX775" fmla="*/ 4409309 w 7467600"/>
              <a:gd name="connsiteY775" fmla="*/ 1666996 h 6858000"/>
              <a:gd name="connsiteX776" fmla="*/ 4370031 w 7467600"/>
              <a:gd name="connsiteY776" fmla="*/ 1955666 h 6858000"/>
              <a:gd name="connsiteX777" fmla="*/ 4570198 w 7467600"/>
              <a:gd name="connsiteY777" fmla="*/ 978081 h 6858000"/>
              <a:gd name="connsiteX778" fmla="*/ 4557898 w 7467600"/>
              <a:gd name="connsiteY778" fmla="*/ 900011 h 6858000"/>
              <a:gd name="connsiteX779" fmla="*/ 4344840 w 7467600"/>
              <a:gd name="connsiteY779" fmla="*/ 1922038 h 6858000"/>
              <a:gd name="connsiteX780" fmla="*/ 4378710 w 7467600"/>
              <a:gd name="connsiteY780" fmla="*/ 1665516 h 6858000"/>
              <a:gd name="connsiteX781" fmla="*/ 4448798 w 7467600"/>
              <a:gd name="connsiteY781" fmla="*/ 1253024 h 6858000"/>
              <a:gd name="connsiteX782" fmla="*/ 4480315 w 7467600"/>
              <a:gd name="connsiteY782" fmla="*/ 1158454 h 6858000"/>
              <a:gd name="connsiteX783" fmla="*/ 4494133 w 7467600"/>
              <a:gd name="connsiteY783" fmla="*/ 1118676 h 6858000"/>
              <a:gd name="connsiteX784" fmla="*/ 4557898 w 7467600"/>
              <a:gd name="connsiteY784" fmla="*/ 900011 h 6858000"/>
              <a:gd name="connsiteX785" fmla="*/ 5870151 w 7467600"/>
              <a:gd name="connsiteY785" fmla="*/ 898890 h 6858000"/>
              <a:gd name="connsiteX786" fmla="*/ 5861335 w 7467600"/>
              <a:gd name="connsiteY786" fmla="*/ 899177 h 6858000"/>
              <a:gd name="connsiteX787" fmla="*/ 5843702 w 7467600"/>
              <a:gd name="connsiteY787" fmla="*/ 899748 h 6858000"/>
              <a:gd name="connsiteX788" fmla="*/ 5651107 w 7467600"/>
              <a:gd name="connsiteY788" fmla="*/ 920306 h 6858000"/>
              <a:gd name="connsiteX789" fmla="*/ 5459407 w 7467600"/>
              <a:gd name="connsiteY789" fmla="*/ 940975 h 6858000"/>
              <a:gd name="connsiteX790" fmla="*/ 5374846 w 7467600"/>
              <a:gd name="connsiteY790" fmla="*/ 941988 h 6858000"/>
              <a:gd name="connsiteX791" fmla="*/ 5256105 w 7467600"/>
              <a:gd name="connsiteY791" fmla="*/ 945632 h 6858000"/>
              <a:gd name="connsiteX792" fmla="*/ 5107071 w 7467600"/>
              <a:gd name="connsiteY792" fmla="*/ 969720 h 6858000"/>
              <a:gd name="connsiteX793" fmla="*/ 4998681 w 7467600"/>
              <a:gd name="connsiteY793" fmla="*/ 988771 h 6858000"/>
              <a:gd name="connsiteX794" fmla="*/ 5870151 w 7467600"/>
              <a:gd name="connsiteY794" fmla="*/ 898890 h 6858000"/>
              <a:gd name="connsiteX795" fmla="*/ 5504425 w 7467600"/>
              <a:gd name="connsiteY795" fmla="*/ 848067 h 6858000"/>
              <a:gd name="connsiteX796" fmla="*/ 4968849 w 7467600"/>
              <a:gd name="connsiteY796" fmla="*/ 962318 h 6858000"/>
              <a:gd name="connsiteX797" fmla="*/ 5104039 w 7467600"/>
              <a:gd name="connsiteY797" fmla="*/ 940634 h 6858000"/>
              <a:gd name="connsiteX798" fmla="*/ 5256311 w 7467600"/>
              <a:gd name="connsiteY798" fmla="*/ 916490 h 6858000"/>
              <a:gd name="connsiteX799" fmla="*/ 5377381 w 7467600"/>
              <a:gd name="connsiteY799" fmla="*/ 912671 h 6858000"/>
              <a:gd name="connsiteX800" fmla="*/ 5460148 w 7467600"/>
              <a:gd name="connsiteY800" fmla="*/ 911442 h 6858000"/>
              <a:gd name="connsiteX801" fmla="*/ 5648971 w 7467600"/>
              <a:gd name="connsiteY801" fmla="*/ 891331 h 6858000"/>
              <a:gd name="connsiteX802" fmla="*/ 5844807 w 7467600"/>
              <a:gd name="connsiteY802" fmla="*/ 870718 h 6858000"/>
              <a:gd name="connsiteX803" fmla="*/ 5862975 w 7467600"/>
              <a:gd name="connsiteY803" fmla="*/ 869756 h 6858000"/>
              <a:gd name="connsiteX804" fmla="*/ 5920887 w 7467600"/>
              <a:gd name="connsiteY804" fmla="*/ 865929 h 6858000"/>
              <a:gd name="connsiteX805" fmla="*/ 5504425 w 7467600"/>
              <a:gd name="connsiteY805" fmla="*/ 848067 h 6858000"/>
              <a:gd name="connsiteX806" fmla="*/ 3607114 w 7467600"/>
              <a:gd name="connsiteY806" fmla="*/ 467441 h 6858000"/>
              <a:gd name="connsiteX807" fmla="*/ 3296242 w 7467600"/>
              <a:gd name="connsiteY807" fmla="*/ 807991 h 6858000"/>
              <a:gd name="connsiteX808" fmla="*/ 3174674 w 7467600"/>
              <a:gd name="connsiteY808" fmla="*/ 919759 h 6858000"/>
              <a:gd name="connsiteX809" fmla="*/ 3042978 w 7467600"/>
              <a:gd name="connsiteY809" fmla="*/ 1054894 h 6858000"/>
              <a:gd name="connsiteX810" fmla="*/ 2968914 w 7467600"/>
              <a:gd name="connsiteY810" fmla="*/ 1133756 h 6858000"/>
              <a:gd name="connsiteX811" fmla="*/ 3103823 w 7467600"/>
              <a:gd name="connsiteY811" fmla="*/ 1026814 h 6858000"/>
              <a:gd name="connsiteX812" fmla="*/ 3607114 w 7467600"/>
              <a:gd name="connsiteY812" fmla="*/ 467441 h 6858000"/>
              <a:gd name="connsiteX813" fmla="*/ 3744487 w 7467600"/>
              <a:gd name="connsiteY813" fmla="*/ 383136 h 6858000"/>
              <a:gd name="connsiteX814" fmla="*/ 3970213 w 7467600"/>
              <a:gd name="connsiteY814" fmla="*/ 995559 h 6858000"/>
              <a:gd name="connsiteX815" fmla="*/ 3744487 w 7467600"/>
              <a:gd name="connsiteY815" fmla="*/ 383136 h 6858000"/>
              <a:gd name="connsiteX816" fmla="*/ 3624562 w 7467600"/>
              <a:gd name="connsiteY816" fmla="*/ 367041 h 6858000"/>
              <a:gd name="connsiteX817" fmla="*/ 3489712 w 7467600"/>
              <a:gd name="connsiteY817" fmla="*/ 485386 h 6858000"/>
              <a:gd name="connsiteX818" fmla="*/ 3182994 w 7467600"/>
              <a:gd name="connsiteY818" fmla="*/ 828265 h 6858000"/>
              <a:gd name="connsiteX819" fmla="*/ 2892114 w 7467600"/>
              <a:gd name="connsiteY819" fmla="*/ 1172635 h 6858000"/>
              <a:gd name="connsiteX820" fmla="*/ 3021459 w 7467600"/>
              <a:gd name="connsiteY820" fmla="*/ 1035385 h 6858000"/>
              <a:gd name="connsiteX821" fmla="*/ 3153873 w 7467600"/>
              <a:gd name="connsiteY821" fmla="*/ 898971 h 6858000"/>
              <a:gd name="connsiteX822" fmla="*/ 3276511 w 7467600"/>
              <a:gd name="connsiteY822" fmla="*/ 786423 h 6858000"/>
              <a:gd name="connsiteX823" fmla="*/ 3584154 w 7467600"/>
              <a:gd name="connsiteY823" fmla="*/ 448218 h 6858000"/>
              <a:gd name="connsiteX824" fmla="*/ 3624562 w 7467600"/>
              <a:gd name="connsiteY824" fmla="*/ 367041 h 6858000"/>
              <a:gd name="connsiteX825" fmla="*/ 3766672 w 7467600"/>
              <a:gd name="connsiteY825" fmla="*/ 359429 h 6858000"/>
              <a:gd name="connsiteX826" fmla="*/ 3996338 w 7467600"/>
              <a:gd name="connsiteY826" fmla="*/ 968237 h 6858000"/>
              <a:gd name="connsiteX827" fmla="*/ 3766672 w 7467600"/>
              <a:gd name="connsiteY827" fmla="*/ 359429 h 6858000"/>
              <a:gd name="connsiteX828" fmla="*/ 5805386 w 7467600"/>
              <a:gd name="connsiteY828" fmla="*/ 239240 h 6858000"/>
              <a:gd name="connsiteX829" fmla="*/ 5736947 w 7467600"/>
              <a:gd name="connsiteY829" fmla="*/ 261367 h 6858000"/>
              <a:gd name="connsiteX830" fmla="*/ 5427012 w 7467600"/>
              <a:gd name="connsiteY830" fmla="*/ 311272 h 6858000"/>
              <a:gd name="connsiteX831" fmla="*/ 5147818 w 7467600"/>
              <a:gd name="connsiteY831" fmla="*/ 322112 h 6858000"/>
              <a:gd name="connsiteX832" fmla="*/ 5060854 w 7467600"/>
              <a:gd name="connsiteY832" fmla="*/ 311882 h 6858000"/>
              <a:gd name="connsiteX833" fmla="*/ 4945989 w 7467600"/>
              <a:gd name="connsiteY833" fmla="*/ 300516 h 6858000"/>
              <a:gd name="connsiteX834" fmla="*/ 5410479 w 7467600"/>
              <a:gd name="connsiteY834" fmla="*/ 348434 h 6858000"/>
              <a:gd name="connsiteX835" fmla="*/ 5805386 w 7467600"/>
              <a:gd name="connsiteY835" fmla="*/ 239240 h 6858000"/>
              <a:gd name="connsiteX836" fmla="*/ 5905192 w 7467600"/>
              <a:gd name="connsiteY836" fmla="*/ 163079 h 6858000"/>
              <a:gd name="connsiteX837" fmla="*/ 5865655 w 7467600"/>
              <a:gd name="connsiteY837" fmla="*/ 171901 h 6858000"/>
              <a:gd name="connsiteX838" fmla="*/ 5259740 w 7467600"/>
              <a:gd name="connsiteY838" fmla="*/ 257013 h 6858000"/>
              <a:gd name="connsiteX839" fmla="*/ 5208466 w 7467600"/>
              <a:gd name="connsiteY839" fmla="*/ 257550 h 6858000"/>
              <a:gd name="connsiteX840" fmla="*/ 4980204 w 7467600"/>
              <a:gd name="connsiteY840" fmla="*/ 271903 h 6858000"/>
              <a:gd name="connsiteX841" fmla="*/ 5068068 w 7467600"/>
              <a:gd name="connsiteY841" fmla="*/ 282244 h 6858000"/>
              <a:gd name="connsiteX842" fmla="*/ 5153231 w 7467600"/>
              <a:gd name="connsiteY842" fmla="*/ 292240 h 6858000"/>
              <a:gd name="connsiteX843" fmla="*/ 5426491 w 7467600"/>
              <a:gd name="connsiteY843" fmla="*/ 281128 h 6858000"/>
              <a:gd name="connsiteX844" fmla="*/ 5731212 w 7467600"/>
              <a:gd name="connsiteY844" fmla="*/ 231951 h 6858000"/>
              <a:gd name="connsiteX845" fmla="*/ 5905192 w 7467600"/>
              <a:gd name="connsiteY845" fmla="*/ 163079 h 6858000"/>
              <a:gd name="connsiteX846" fmla="*/ 5944437 w 7467600"/>
              <a:gd name="connsiteY846" fmla="*/ 113829 h 6858000"/>
              <a:gd name="connsiteX847" fmla="*/ 5825032 w 7467600"/>
              <a:gd name="connsiteY847" fmla="*/ 146405 h 6858000"/>
              <a:gd name="connsiteX848" fmla="*/ 4955599 w 7467600"/>
              <a:gd name="connsiteY848" fmla="*/ 247008 h 6858000"/>
              <a:gd name="connsiteX849" fmla="*/ 5210104 w 7467600"/>
              <a:gd name="connsiteY849" fmla="*/ 228123 h 6858000"/>
              <a:gd name="connsiteX850" fmla="*/ 5261015 w 7467600"/>
              <a:gd name="connsiteY850" fmla="*/ 227087 h 6858000"/>
              <a:gd name="connsiteX851" fmla="*/ 5861181 w 7467600"/>
              <a:gd name="connsiteY851" fmla="*/ 143093 h 6858000"/>
              <a:gd name="connsiteX852" fmla="*/ 5961252 w 7467600"/>
              <a:gd name="connsiteY852" fmla="*/ 114820 h 6858000"/>
              <a:gd name="connsiteX853" fmla="*/ 5944437 w 7467600"/>
              <a:gd name="connsiteY853" fmla="*/ 113829 h 6858000"/>
              <a:gd name="connsiteX854" fmla="*/ 3882765 w 7467600"/>
              <a:gd name="connsiteY854" fmla="*/ 0 h 6858000"/>
              <a:gd name="connsiteX855" fmla="*/ 3995099 w 7467600"/>
              <a:gd name="connsiteY855" fmla="*/ 0 h 6858000"/>
              <a:gd name="connsiteX856" fmla="*/ 4163818 w 7467600"/>
              <a:gd name="connsiteY856" fmla="*/ 234104 h 6858000"/>
              <a:gd name="connsiteX857" fmla="*/ 4172099 w 7467600"/>
              <a:gd name="connsiteY857" fmla="*/ 234207 h 6858000"/>
              <a:gd name="connsiteX858" fmla="*/ 4784282 w 7467600"/>
              <a:gd name="connsiteY858" fmla="*/ 276561 h 6858000"/>
              <a:gd name="connsiteX859" fmla="*/ 4801687 w 7467600"/>
              <a:gd name="connsiteY859" fmla="*/ 267764 h 6858000"/>
              <a:gd name="connsiteX860" fmla="*/ 6082788 w 7467600"/>
              <a:gd name="connsiteY860" fmla="*/ 64119 h 6858000"/>
              <a:gd name="connsiteX861" fmla="*/ 6099442 w 7467600"/>
              <a:gd name="connsiteY861" fmla="*/ 82568 h 6858000"/>
              <a:gd name="connsiteX862" fmla="*/ 4804137 w 7467600"/>
              <a:gd name="connsiteY862" fmla="*/ 320931 h 6858000"/>
              <a:gd name="connsiteX863" fmla="*/ 4227047 w 7467600"/>
              <a:gd name="connsiteY863" fmla="*/ 313415 h 6858000"/>
              <a:gd name="connsiteX864" fmla="*/ 4346041 w 7467600"/>
              <a:gd name="connsiteY864" fmla="*/ 456086 h 6858000"/>
              <a:gd name="connsiteX865" fmla="*/ 4870967 w 7467600"/>
              <a:gd name="connsiteY865" fmla="*/ 963061 h 6858000"/>
              <a:gd name="connsiteX866" fmla="*/ 4889647 w 7467600"/>
              <a:gd name="connsiteY866" fmla="*/ 957147 h 6858000"/>
              <a:gd name="connsiteX867" fmla="*/ 5422504 w 7467600"/>
              <a:gd name="connsiteY867" fmla="*/ 805191 h 6858000"/>
              <a:gd name="connsiteX868" fmla="*/ 6087656 w 7467600"/>
              <a:gd name="connsiteY868" fmla="*/ 826703 h 6858000"/>
              <a:gd name="connsiteX869" fmla="*/ 6058717 w 7467600"/>
              <a:gd name="connsiteY869" fmla="*/ 865992 h 6858000"/>
              <a:gd name="connsiteX870" fmla="*/ 4974153 w 7467600"/>
              <a:gd name="connsiteY870" fmla="*/ 1045456 h 6858000"/>
              <a:gd name="connsiteX871" fmla="*/ 5627835 w 7467600"/>
              <a:gd name="connsiteY871" fmla="*/ 1472077 h 6858000"/>
              <a:gd name="connsiteX872" fmla="*/ 5629817 w 7467600"/>
              <a:gd name="connsiteY872" fmla="*/ 1471412 h 6858000"/>
              <a:gd name="connsiteX873" fmla="*/ 5634124 w 7467600"/>
              <a:gd name="connsiteY873" fmla="*/ 1470572 h 6858000"/>
              <a:gd name="connsiteX874" fmla="*/ 5755832 w 7467600"/>
              <a:gd name="connsiteY874" fmla="*/ 1383886 h 6858000"/>
              <a:gd name="connsiteX875" fmla="*/ 6014186 w 7467600"/>
              <a:gd name="connsiteY875" fmla="*/ 1279799 h 6858000"/>
              <a:gd name="connsiteX876" fmla="*/ 6901619 w 7467600"/>
              <a:gd name="connsiteY876" fmla="*/ 1047874 h 6858000"/>
              <a:gd name="connsiteX877" fmla="*/ 6931566 w 7467600"/>
              <a:gd name="connsiteY877" fmla="*/ 1062034 h 6858000"/>
              <a:gd name="connsiteX878" fmla="*/ 5790982 w 7467600"/>
              <a:gd name="connsiteY878" fmla="*/ 1561380 h 6858000"/>
              <a:gd name="connsiteX879" fmla="*/ 6188971 w 7467600"/>
              <a:gd name="connsiteY879" fmla="*/ 1755168 h 6858000"/>
              <a:gd name="connsiteX880" fmla="*/ 6202446 w 7467600"/>
              <a:gd name="connsiteY880" fmla="*/ 1752268 h 6858000"/>
              <a:gd name="connsiteX881" fmla="*/ 7179560 w 7467600"/>
              <a:gd name="connsiteY881" fmla="*/ 1467551 h 6858000"/>
              <a:gd name="connsiteX882" fmla="*/ 7158730 w 7467600"/>
              <a:gd name="connsiteY882" fmla="*/ 1507835 h 6858000"/>
              <a:gd name="connsiteX883" fmla="*/ 6326959 w 7467600"/>
              <a:gd name="connsiteY883" fmla="*/ 1817686 h 6858000"/>
              <a:gd name="connsiteX884" fmla="*/ 6537433 w 7467600"/>
              <a:gd name="connsiteY884" fmla="*/ 1907790 h 6858000"/>
              <a:gd name="connsiteX885" fmla="*/ 6550221 w 7467600"/>
              <a:gd name="connsiteY885" fmla="*/ 1910729 h 6858000"/>
              <a:gd name="connsiteX886" fmla="*/ 6964438 w 7467600"/>
              <a:gd name="connsiteY886" fmla="*/ 2209505 h 6858000"/>
              <a:gd name="connsiteX887" fmla="*/ 7367862 w 7467600"/>
              <a:gd name="connsiteY887" fmla="*/ 2806833 h 6858000"/>
              <a:gd name="connsiteX888" fmla="*/ 7364329 w 7467600"/>
              <a:gd name="connsiteY888" fmla="*/ 2826907 h 6858000"/>
              <a:gd name="connsiteX889" fmla="*/ 7290545 w 7467600"/>
              <a:gd name="connsiteY889" fmla="*/ 2850663 h 6858000"/>
              <a:gd name="connsiteX890" fmla="*/ 6472036 w 7467600"/>
              <a:gd name="connsiteY890" fmla="*/ 1959003 h 6858000"/>
              <a:gd name="connsiteX891" fmla="*/ 5792897 w 7467600"/>
              <a:gd name="connsiteY891" fmla="*/ 1647747 h 6858000"/>
              <a:gd name="connsiteX892" fmla="*/ 5842751 w 7467600"/>
              <a:gd name="connsiteY892" fmla="*/ 1816112 h 6858000"/>
              <a:gd name="connsiteX893" fmla="*/ 5847424 w 7467600"/>
              <a:gd name="connsiteY893" fmla="*/ 1815776 h 6858000"/>
              <a:gd name="connsiteX894" fmla="*/ 6399821 w 7467600"/>
              <a:gd name="connsiteY894" fmla="*/ 2344799 h 6858000"/>
              <a:gd name="connsiteX895" fmla="*/ 6323232 w 7467600"/>
              <a:gd name="connsiteY895" fmla="*/ 2389634 h 6858000"/>
              <a:gd name="connsiteX896" fmla="*/ 5942958 w 7467600"/>
              <a:gd name="connsiteY896" fmla="*/ 2077708 h 6858000"/>
              <a:gd name="connsiteX897" fmla="*/ 5921559 w 7467600"/>
              <a:gd name="connsiteY897" fmla="*/ 2378596 h 6858000"/>
              <a:gd name="connsiteX898" fmla="*/ 5817651 w 7467600"/>
              <a:gd name="connsiteY898" fmla="*/ 3023919 h 6858000"/>
              <a:gd name="connsiteX899" fmla="*/ 5729634 w 7467600"/>
              <a:gd name="connsiteY899" fmla="*/ 3051849 h 6858000"/>
              <a:gd name="connsiteX900" fmla="*/ 5611018 w 7467600"/>
              <a:gd name="connsiteY900" fmla="*/ 2316769 h 6858000"/>
              <a:gd name="connsiteX901" fmla="*/ 5687608 w 7467600"/>
              <a:gd name="connsiteY901" fmla="*/ 2039972 h 6858000"/>
              <a:gd name="connsiteX902" fmla="*/ 5657554 w 7467600"/>
              <a:gd name="connsiteY902" fmla="*/ 1576445 h 6858000"/>
              <a:gd name="connsiteX903" fmla="*/ 5150475 w 7467600"/>
              <a:gd name="connsiteY903" fmla="*/ 1274012 h 6858000"/>
              <a:gd name="connsiteX904" fmla="*/ 5349142 w 7467600"/>
              <a:gd name="connsiteY904" fmla="*/ 2204405 h 6858000"/>
              <a:gd name="connsiteX905" fmla="*/ 5262214 w 7467600"/>
              <a:gd name="connsiteY905" fmla="*/ 2233836 h 6858000"/>
              <a:gd name="connsiteX906" fmla="*/ 4981539 w 7467600"/>
              <a:gd name="connsiteY906" fmla="*/ 1542201 h 6858000"/>
              <a:gd name="connsiteX907" fmla="*/ 4958461 w 7467600"/>
              <a:gd name="connsiteY907" fmla="*/ 1136957 h 6858000"/>
              <a:gd name="connsiteX908" fmla="*/ 4655015 w 7467600"/>
              <a:gd name="connsiteY908" fmla="*/ 891426 h 6858000"/>
              <a:gd name="connsiteX909" fmla="*/ 4348002 w 7467600"/>
              <a:gd name="connsiteY909" fmla="*/ 2205895 h 6858000"/>
              <a:gd name="connsiteX910" fmla="*/ 4262250 w 7467600"/>
              <a:gd name="connsiteY910" fmla="*/ 2219972 h 6858000"/>
              <a:gd name="connsiteX911" fmla="*/ 4550611 w 7467600"/>
              <a:gd name="connsiteY911" fmla="*/ 817540 h 6858000"/>
              <a:gd name="connsiteX912" fmla="*/ 4564418 w 7467600"/>
              <a:gd name="connsiteY912" fmla="*/ 808293 h 6858000"/>
              <a:gd name="connsiteX913" fmla="*/ 4266388 w 7467600"/>
              <a:gd name="connsiteY913" fmla="*/ 500083 h 6858000"/>
              <a:gd name="connsiteX914" fmla="*/ 4032842 w 7467600"/>
              <a:gd name="connsiteY914" fmla="*/ 211809 h 6858000"/>
              <a:gd name="connsiteX915" fmla="*/ 3882765 w 7467600"/>
              <a:gd name="connsiteY915" fmla="*/ 0 h 6858000"/>
              <a:gd name="connsiteX916" fmla="*/ 3721337 w 7467600"/>
              <a:gd name="connsiteY916" fmla="*/ 0 h 6858000"/>
              <a:gd name="connsiteX917" fmla="*/ 3797544 w 7467600"/>
              <a:gd name="connsiteY917" fmla="*/ 0 h 6858000"/>
              <a:gd name="connsiteX918" fmla="*/ 3775734 w 7467600"/>
              <a:gd name="connsiteY918" fmla="*/ 95131 h 6858000"/>
              <a:gd name="connsiteX919" fmla="*/ 3724807 w 7467600"/>
              <a:gd name="connsiteY919" fmla="*/ 272257 h 6858000"/>
              <a:gd name="connsiteX920" fmla="*/ 3726844 w 7467600"/>
              <a:gd name="connsiteY920" fmla="*/ 282988 h 6858000"/>
              <a:gd name="connsiteX921" fmla="*/ 3742664 w 7467600"/>
              <a:gd name="connsiteY921" fmla="*/ 279918 h 6858000"/>
              <a:gd name="connsiteX922" fmla="*/ 4103910 w 7467600"/>
              <a:gd name="connsiteY922" fmla="*/ 1161917 h 6858000"/>
              <a:gd name="connsiteX923" fmla="*/ 4020269 w 7467600"/>
              <a:gd name="connsiteY923" fmla="*/ 1200406 h 6858000"/>
              <a:gd name="connsiteX924" fmla="*/ 3674882 w 7467600"/>
              <a:gd name="connsiteY924" fmla="*/ 488524 h 6858000"/>
              <a:gd name="connsiteX925" fmla="*/ 3132682 w 7467600"/>
              <a:gd name="connsiteY925" fmla="*/ 1072284 h 6858000"/>
              <a:gd name="connsiteX926" fmla="*/ 2716346 w 7467600"/>
              <a:gd name="connsiteY926" fmla="*/ 1276376 h 6858000"/>
              <a:gd name="connsiteX927" fmla="*/ 2716772 w 7467600"/>
              <a:gd name="connsiteY927" fmla="*/ 1255462 h 6858000"/>
              <a:gd name="connsiteX928" fmla="*/ 3471096 w 7467600"/>
              <a:gd name="connsiteY928" fmla="*/ 437072 h 6858000"/>
              <a:gd name="connsiteX929" fmla="*/ 3639057 w 7467600"/>
              <a:gd name="connsiteY929" fmla="*/ 286334 h 6858000"/>
              <a:gd name="connsiteX930" fmla="*/ 3640309 w 7467600"/>
              <a:gd name="connsiteY930" fmla="*/ 284664 h 6858000"/>
              <a:gd name="connsiteX931" fmla="*/ 3646022 w 7467600"/>
              <a:gd name="connsiteY931" fmla="*/ 276711 h 6858000"/>
              <a:gd name="connsiteX932" fmla="*/ 3707943 w 7467600"/>
              <a:gd name="connsiteY932" fmla="*/ 65958 h 6858000"/>
              <a:gd name="connsiteX933" fmla="*/ 3721337 w 7467600"/>
              <a:gd name="connsiteY933" fmla="*/ 0 h 6858000"/>
              <a:gd name="connsiteX934" fmla="*/ 2867960 w 7467600"/>
              <a:gd name="connsiteY934" fmla="*/ 0 h 6858000"/>
              <a:gd name="connsiteX935" fmla="*/ 2926351 w 7467600"/>
              <a:gd name="connsiteY935" fmla="*/ 0 h 6858000"/>
              <a:gd name="connsiteX936" fmla="*/ 2902823 w 7467600"/>
              <a:gd name="connsiteY936" fmla="*/ 262929 h 6858000"/>
              <a:gd name="connsiteX937" fmla="*/ 2940663 w 7467600"/>
              <a:gd name="connsiteY937" fmla="*/ 140884 h 6858000"/>
              <a:gd name="connsiteX938" fmla="*/ 2947039 w 7467600"/>
              <a:gd name="connsiteY938" fmla="*/ 122524 h 6858000"/>
              <a:gd name="connsiteX939" fmla="*/ 2984316 w 7467600"/>
              <a:gd name="connsiteY939" fmla="*/ 0 h 6858000"/>
              <a:gd name="connsiteX940" fmla="*/ 3016114 w 7467600"/>
              <a:gd name="connsiteY940" fmla="*/ 0 h 6858000"/>
              <a:gd name="connsiteX941" fmla="*/ 2979949 w 7467600"/>
              <a:gd name="connsiteY941" fmla="*/ 119274 h 6858000"/>
              <a:gd name="connsiteX942" fmla="*/ 3023879 w 7467600"/>
              <a:gd name="connsiteY942" fmla="*/ 0 h 6858000"/>
              <a:gd name="connsiteX943" fmla="*/ 3105400 w 7467600"/>
              <a:gd name="connsiteY943" fmla="*/ 0 h 6858000"/>
              <a:gd name="connsiteX944" fmla="*/ 3094669 w 7467600"/>
              <a:gd name="connsiteY944" fmla="*/ 30308 h 6858000"/>
              <a:gd name="connsiteX945" fmla="*/ 2901945 w 7467600"/>
              <a:gd name="connsiteY945" fmla="*/ 466538 h 6858000"/>
              <a:gd name="connsiteX946" fmla="*/ 2815209 w 7467600"/>
              <a:gd name="connsiteY946" fmla="*/ 497361 h 6858000"/>
              <a:gd name="connsiteX947" fmla="*/ 2844845 w 7467600"/>
              <a:gd name="connsiteY947" fmla="*/ 127638 h 6858000"/>
              <a:gd name="connsiteX948" fmla="*/ 2867960 w 7467600"/>
              <a:gd name="connsiteY948" fmla="*/ 0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1057230 w 7467600"/>
              <a:gd name="connsiteY974" fmla="*/ 0 h 6858000"/>
              <a:gd name="connsiteX975" fmla="*/ 43151 w 7467600"/>
              <a:gd name="connsiteY975" fmla="*/ 0 h 6858000"/>
              <a:gd name="connsiteX976" fmla="*/ 95283 w 7467600"/>
              <a:gd name="connsiteY976" fmla="*/ 0 h 6858000"/>
              <a:gd name="connsiteX977" fmla="*/ 300708 w 7467600"/>
              <a:gd name="connsiteY977" fmla="*/ 154571 h 6858000"/>
              <a:gd name="connsiteX978" fmla="*/ 530414 w 7467600"/>
              <a:gd name="connsiteY978" fmla="*/ 354673 h 6858000"/>
              <a:gd name="connsiteX979" fmla="*/ 333785 w 7467600"/>
              <a:gd name="connsiteY979" fmla="*/ 161564 h 6858000"/>
              <a:gd name="connsiteX980" fmla="*/ 147005 w 7467600"/>
              <a:gd name="connsiteY980" fmla="*/ 0 h 6858000"/>
              <a:gd name="connsiteX981" fmla="*/ 272509 w 7467600"/>
              <a:gd name="connsiteY981" fmla="*/ 0 h 6858000"/>
              <a:gd name="connsiteX982" fmla="*/ 326276 w 7467600"/>
              <a:gd name="connsiteY982" fmla="*/ 45847 h 6858000"/>
              <a:gd name="connsiteX983" fmla="*/ 823759 w 7467600"/>
              <a:gd name="connsiteY983" fmla="*/ 574145 h 6858000"/>
              <a:gd name="connsiteX984" fmla="*/ 811254 w 7467600"/>
              <a:gd name="connsiteY984" fmla="*/ 665546 h 6858000"/>
              <a:gd name="connsiteX985" fmla="*/ 154042 w 7467600"/>
              <a:gd name="connsiteY985" fmla="*/ 261522 h 6858000"/>
              <a:gd name="connsiteX986" fmla="*/ 13550 w 7467600"/>
              <a:gd name="connsiteY986" fmla="*/ 158423 h 6858000"/>
              <a:gd name="connsiteX987" fmla="*/ 0 w 7467600"/>
              <a:gd name="connsiteY987" fmla="*/ 146618 h 6858000"/>
              <a:gd name="connsiteX988" fmla="*/ 0 w 7467600"/>
              <a:gd name="connsiteY988" fmla="*/ 59161 h 6858000"/>
              <a:gd name="connsiteX989" fmla="*/ 45427 w 7467600"/>
              <a:gd name="connsiteY989" fmla="*/ 101078 h 6858000"/>
              <a:gd name="connsiteX990" fmla="*/ 630103 w 7467600"/>
              <a:gd name="connsiteY990" fmla="*/ 485885 h 6858000"/>
              <a:gd name="connsiteX991" fmla="*/ 532040 w 7467600"/>
              <a:gd name="connsiteY991" fmla="*/ 399359 h 6858000"/>
              <a:gd name="connsiteX992" fmla="*/ 517618 w 7467600"/>
              <a:gd name="connsiteY992" fmla="*/ 385726 h 6858000"/>
              <a:gd name="connsiteX993" fmla="*/ 285074 w 7467600"/>
              <a:gd name="connsiteY993" fmla="*/ 182755 h 6858000"/>
              <a:gd name="connsiteX994" fmla="*/ 43151 w 7467600"/>
              <a:gd name="connsiteY99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77736 h 6858000"/>
              <a:gd name="connsiteX138" fmla="*/ 1903353 w 7467600"/>
              <a:gd name="connsiteY138" fmla="*/ 5044827 h 6858000"/>
              <a:gd name="connsiteX139" fmla="*/ 1936931 w 7467600"/>
              <a:gd name="connsiteY139" fmla="*/ 5093954 h 6858000"/>
              <a:gd name="connsiteX140" fmla="*/ 2195868 w 7467600"/>
              <a:gd name="connsiteY140" fmla="*/ 5396574 h 6858000"/>
              <a:gd name="connsiteX141" fmla="*/ 2088852 w 7467600"/>
              <a:gd name="connsiteY141" fmla="*/ 5166123 h 6858000"/>
              <a:gd name="connsiteX142" fmla="*/ 1958241 w 7467600"/>
              <a:gd name="connsiteY142" fmla="*/ 5067955 h 6858000"/>
              <a:gd name="connsiteX143" fmla="*/ 1903353 w 7467600"/>
              <a:gd name="connsiteY143" fmla="*/ 5044827 h 6858000"/>
              <a:gd name="connsiteX144" fmla="*/ 1979378 w 7467600"/>
              <a:gd name="connsiteY144" fmla="*/ 4769504 h 6858000"/>
              <a:gd name="connsiteX145" fmla="*/ 2882120 w 7467600"/>
              <a:gd name="connsiteY145" fmla="*/ 5064547 h 6858000"/>
              <a:gd name="connsiteX146" fmla="*/ 2793103 w 7467600"/>
              <a:gd name="connsiteY146" fmla="*/ 5039699 h 6858000"/>
              <a:gd name="connsiteX147" fmla="*/ 2770041 w 7467600"/>
              <a:gd name="connsiteY147" fmla="*/ 5033634 h 6858000"/>
              <a:gd name="connsiteX148" fmla="*/ 1979378 w 7467600"/>
              <a:gd name="connsiteY148" fmla="*/ 4769504 h 6858000"/>
              <a:gd name="connsiteX149" fmla="*/ 1927410 w 7467600"/>
              <a:gd name="connsiteY149" fmla="*/ 4716164 h 6858000"/>
              <a:gd name="connsiteX150" fmla="*/ 1959587 w 7467600"/>
              <a:gd name="connsiteY150" fmla="*/ 4728849 h 6858000"/>
              <a:gd name="connsiteX151" fmla="*/ 2777707 w 7467600"/>
              <a:gd name="connsiteY151" fmla="*/ 5003991 h 6858000"/>
              <a:gd name="connsiteX152" fmla="*/ 2800768 w 7467600"/>
              <a:gd name="connsiteY152" fmla="*/ 5010056 h 6858000"/>
              <a:gd name="connsiteX153" fmla="*/ 2879408 w 7467600"/>
              <a:gd name="connsiteY153" fmla="*/ 5031590 h 6858000"/>
              <a:gd name="connsiteX154" fmla="*/ 2862295 w 7467600"/>
              <a:gd name="connsiteY154" fmla="*/ 5022958 h 6858000"/>
              <a:gd name="connsiteX155" fmla="*/ 2813343 w 7467600"/>
              <a:gd name="connsiteY155" fmla="*/ 4998369 h 6858000"/>
              <a:gd name="connsiteX156" fmla="*/ 2646245 w 7467600"/>
              <a:gd name="connsiteY156" fmla="*/ 4930999 h 6858000"/>
              <a:gd name="connsiteX157" fmla="*/ 1999243 w 7467600"/>
              <a:gd name="connsiteY157" fmla="*/ 4730524 h 6858000"/>
              <a:gd name="connsiteX158" fmla="*/ 1979527 w 7467600"/>
              <a:gd name="connsiteY158" fmla="*/ 4726651 h 6858000"/>
              <a:gd name="connsiteX159" fmla="*/ 1927410 w 7467600"/>
              <a:gd name="connsiteY159" fmla="*/ 4716164 h 6858000"/>
              <a:gd name="connsiteX160" fmla="*/ 1997014 w 7467600"/>
              <a:gd name="connsiteY160" fmla="*/ 4698007 h 6858000"/>
              <a:gd name="connsiteX161" fmla="*/ 2005458 w 7467600"/>
              <a:gd name="connsiteY161" fmla="*/ 4699540 h 6858000"/>
              <a:gd name="connsiteX162" fmla="*/ 2657186 w 7467600"/>
              <a:gd name="connsiteY162" fmla="*/ 4901687 h 6858000"/>
              <a:gd name="connsiteX163" fmla="*/ 2826662 w 7467600"/>
              <a:gd name="connsiteY163" fmla="*/ 4970362 h 6858000"/>
              <a:gd name="connsiteX164" fmla="*/ 2876100 w 7467600"/>
              <a:gd name="connsiteY164" fmla="*/ 4995397 h 6858000"/>
              <a:gd name="connsiteX165" fmla="*/ 3042600 w 7467600"/>
              <a:gd name="connsiteY165" fmla="*/ 5059532 h 6858000"/>
              <a:gd name="connsiteX166" fmla="*/ 1997014 w 7467600"/>
              <a:gd name="connsiteY166" fmla="*/ 4698007 h 6858000"/>
              <a:gd name="connsiteX167" fmla="*/ 2305292 w 7467600"/>
              <a:gd name="connsiteY167" fmla="*/ 4219492 h 6858000"/>
              <a:gd name="connsiteX168" fmla="*/ 3360922 w 7467600"/>
              <a:gd name="connsiteY168" fmla="*/ 4529373 h 6858000"/>
              <a:gd name="connsiteX169" fmla="*/ 3492420 w 7467600"/>
              <a:gd name="connsiteY169" fmla="*/ 4510145 h 6858000"/>
              <a:gd name="connsiteX170" fmla="*/ 3364086 w 7467600"/>
              <a:gd name="connsiteY170" fmla="*/ 4480340 h 6858000"/>
              <a:gd name="connsiteX171" fmla="*/ 3225818 w 7467600"/>
              <a:gd name="connsiteY171" fmla="*/ 4411822 h 6858000"/>
              <a:gd name="connsiteX172" fmla="*/ 3129696 w 7467600"/>
              <a:gd name="connsiteY172" fmla="*/ 4360704 h 6858000"/>
              <a:gd name="connsiteX173" fmla="*/ 2814545 w 7467600"/>
              <a:gd name="connsiteY173" fmla="*/ 4282955 h 6858000"/>
              <a:gd name="connsiteX174" fmla="*/ 2305292 w 7467600"/>
              <a:gd name="connsiteY174" fmla="*/ 4219492 h 6858000"/>
              <a:gd name="connsiteX175" fmla="*/ 2626982 w 7467600"/>
              <a:gd name="connsiteY175" fmla="*/ 4206450 h 6858000"/>
              <a:gd name="connsiteX176" fmla="*/ 2490617 w 7467600"/>
              <a:gd name="connsiteY176" fmla="*/ 4206951 h 6858000"/>
              <a:gd name="connsiteX177" fmla="*/ 2819869 w 7467600"/>
              <a:gd name="connsiteY177" fmla="*/ 4252936 h 6858000"/>
              <a:gd name="connsiteX178" fmla="*/ 3143018 w 7467600"/>
              <a:gd name="connsiteY178" fmla="*/ 4332698 h 6858000"/>
              <a:gd name="connsiteX179" fmla="*/ 3241520 w 7467600"/>
              <a:gd name="connsiteY179" fmla="*/ 4385112 h 6858000"/>
              <a:gd name="connsiteX180" fmla="*/ 3374575 w 7467600"/>
              <a:gd name="connsiteY180" fmla="*/ 4451517 h 6858000"/>
              <a:gd name="connsiteX181" fmla="*/ 3505221 w 7467600"/>
              <a:gd name="connsiteY181" fmla="*/ 4480757 h 6858000"/>
              <a:gd name="connsiteX182" fmla="*/ 2626982 w 7467600"/>
              <a:gd name="connsiteY182" fmla="*/ 4206450 h 6858000"/>
              <a:gd name="connsiteX183" fmla="*/ 1310106 w 7467600"/>
              <a:gd name="connsiteY183" fmla="*/ 3943217 h 6858000"/>
              <a:gd name="connsiteX184" fmla="*/ 854994 w 7467600"/>
              <a:gd name="connsiteY184" fmla="*/ 4399136 h 6858000"/>
              <a:gd name="connsiteX185" fmla="*/ 742462 w 7467600"/>
              <a:gd name="connsiteY185" fmla="*/ 4594648 h 6858000"/>
              <a:gd name="connsiteX186" fmla="*/ 820602 w 7467600"/>
              <a:gd name="connsiteY186" fmla="*/ 4485915 h 6858000"/>
              <a:gd name="connsiteX187" fmla="*/ 878295 w 7467600"/>
              <a:gd name="connsiteY187" fmla="*/ 4403594 h 6858000"/>
              <a:gd name="connsiteX188" fmla="*/ 1240607 w 7467600"/>
              <a:gd name="connsiteY188" fmla="*/ 4010401 h 6858000"/>
              <a:gd name="connsiteX189" fmla="*/ 1310106 w 7467600"/>
              <a:gd name="connsiteY189" fmla="*/ 3943217 h 6858000"/>
              <a:gd name="connsiteX190" fmla="*/ 1423113 w 7467600"/>
              <a:gd name="connsiteY190" fmla="*/ 3874565 h 6858000"/>
              <a:gd name="connsiteX191" fmla="*/ 1260565 w 7467600"/>
              <a:gd name="connsiteY191" fmla="*/ 4031982 h 6858000"/>
              <a:gd name="connsiteX192" fmla="*/ 901900 w 7467600"/>
              <a:gd name="connsiteY192" fmla="*/ 4421236 h 6858000"/>
              <a:gd name="connsiteX193" fmla="*/ 845044 w 7467600"/>
              <a:gd name="connsiteY193" fmla="*/ 4502436 h 6858000"/>
              <a:gd name="connsiteX194" fmla="*/ 685926 w 7467600"/>
              <a:gd name="connsiteY194" fmla="*/ 4703069 h 6858000"/>
              <a:gd name="connsiteX195" fmla="*/ 684248 w 7467600"/>
              <a:gd name="connsiteY195" fmla="*/ 4706721 h 6858000"/>
              <a:gd name="connsiteX196" fmla="*/ 1423113 w 7467600"/>
              <a:gd name="connsiteY196" fmla="*/ 3874565 h 6858000"/>
              <a:gd name="connsiteX197" fmla="*/ 3316479 w 7467600"/>
              <a:gd name="connsiteY197" fmla="*/ 3872136 h 6858000"/>
              <a:gd name="connsiteX198" fmla="*/ 3546806 w 7467600"/>
              <a:gd name="connsiteY198" fmla="*/ 4356139 h 6858000"/>
              <a:gd name="connsiteX199" fmla="*/ 3364433 w 7467600"/>
              <a:gd name="connsiteY199" fmla="*/ 3953121 h 6858000"/>
              <a:gd name="connsiteX200" fmla="*/ 3316479 w 7467600"/>
              <a:gd name="connsiteY200" fmla="*/ 3872136 h 6858000"/>
              <a:gd name="connsiteX201" fmla="*/ 3291335 w 7467600"/>
              <a:gd name="connsiteY201" fmla="*/ 3767420 h 6858000"/>
              <a:gd name="connsiteX202" fmla="*/ 3390805 w 7467600"/>
              <a:gd name="connsiteY202" fmla="*/ 3937163 h 6858000"/>
              <a:gd name="connsiteX203" fmla="*/ 3579062 w 7467600"/>
              <a:gd name="connsiteY203" fmla="*/ 4359040 h 6858000"/>
              <a:gd name="connsiteX204" fmla="*/ 3467355 w 7467600"/>
              <a:gd name="connsiteY204" fmla="*/ 3988130 h 6858000"/>
              <a:gd name="connsiteX205" fmla="*/ 3310753 w 7467600"/>
              <a:gd name="connsiteY205" fmla="*/ 3787140 h 6858000"/>
              <a:gd name="connsiteX206" fmla="*/ 3291335 w 7467600"/>
              <a:gd name="connsiteY206" fmla="*/ 3767420 h 6858000"/>
              <a:gd name="connsiteX207" fmla="*/ 1635889 w 7467600"/>
              <a:gd name="connsiteY207" fmla="*/ 3709494 h 6858000"/>
              <a:gd name="connsiteX208" fmla="*/ 1634800 w 7467600"/>
              <a:gd name="connsiteY208" fmla="*/ 3731111 h 6858000"/>
              <a:gd name="connsiteX209" fmla="*/ 1635889 w 7467600"/>
              <a:gd name="connsiteY209" fmla="*/ 3709494 h 6858000"/>
              <a:gd name="connsiteX210" fmla="*/ 1510397 w 7467600"/>
              <a:gd name="connsiteY210" fmla="*/ 3684705 h 6858000"/>
              <a:gd name="connsiteX211" fmla="*/ 1146550 w 7467600"/>
              <a:gd name="connsiteY211" fmla="*/ 3802012 h 6858000"/>
              <a:gd name="connsiteX212" fmla="*/ 698834 w 7467600"/>
              <a:gd name="connsiteY212" fmla="*/ 3952272 h 6858000"/>
              <a:gd name="connsiteX213" fmla="*/ 34256 w 7467600"/>
              <a:gd name="connsiteY213" fmla="*/ 4347603 h 6858000"/>
              <a:gd name="connsiteX214" fmla="*/ 527241 w 7467600"/>
              <a:gd name="connsiteY214" fmla="*/ 4065078 h 6858000"/>
              <a:gd name="connsiteX215" fmla="*/ 1510397 w 7467600"/>
              <a:gd name="connsiteY215" fmla="*/ 3684705 h 6858000"/>
              <a:gd name="connsiteX216" fmla="*/ 1313114 w 7467600"/>
              <a:gd name="connsiteY216" fmla="*/ 3655216 h 6858000"/>
              <a:gd name="connsiteX217" fmla="*/ 1109304 w 7467600"/>
              <a:gd name="connsiteY217" fmla="*/ 3669030 h 6858000"/>
              <a:gd name="connsiteX218" fmla="*/ 8129 w 7467600"/>
              <a:gd name="connsiteY218" fmla="*/ 4330519 h 6858000"/>
              <a:gd name="connsiteX219" fmla="*/ 687572 w 7467600"/>
              <a:gd name="connsiteY219" fmla="*/ 3925629 h 6858000"/>
              <a:gd name="connsiteX220" fmla="*/ 1138365 w 7467600"/>
              <a:gd name="connsiteY220" fmla="*/ 3774515 h 6858000"/>
              <a:gd name="connsiteX221" fmla="*/ 1505579 w 7467600"/>
              <a:gd name="connsiteY221" fmla="*/ 3655526 h 6858000"/>
              <a:gd name="connsiteX222" fmla="*/ 1313114 w 7467600"/>
              <a:gd name="connsiteY222" fmla="*/ 3655216 h 6858000"/>
              <a:gd name="connsiteX223" fmla="*/ 3655073 w 7467600"/>
              <a:gd name="connsiteY223" fmla="*/ 3650884 h 6858000"/>
              <a:gd name="connsiteX224" fmla="*/ 3989938 w 7467600"/>
              <a:gd name="connsiteY224" fmla="*/ 3991685 h 6858000"/>
              <a:gd name="connsiteX225" fmla="*/ 4393907 w 7467600"/>
              <a:gd name="connsiteY225" fmla="*/ 4261258 h 6858000"/>
              <a:gd name="connsiteX226" fmla="*/ 4648051 w 7467600"/>
              <a:gd name="connsiteY226" fmla="*/ 4374051 h 6858000"/>
              <a:gd name="connsiteX227" fmla="*/ 4383389 w 7467600"/>
              <a:gd name="connsiteY227" fmla="*/ 4184369 h 6858000"/>
              <a:gd name="connsiteX228" fmla="*/ 4165508 w 7467600"/>
              <a:gd name="connsiteY228" fmla="*/ 4035196 h 6858000"/>
              <a:gd name="connsiteX229" fmla="*/ 4068162 w 7467600"/>
              <a:gd name="connsiteY229" fmla="*/ 3953394 h 6858000"/>
              <a:gd name="connsiteX230" fmla="*/ 3981416 w 7467600"/>
              <a:gd name="connsiteY230" fmla="*/ 3880482 h 6858000"/>
              <a:gd name="connsiteX231" fmla="*/ 3800147 w 7467600"/>
              <a:gd name="connsiteY231" fmla="*/ 3749872 h 6858000"/>
              <a:gd name="connsiteX232" fmla="*/ 3655073 w 7467600"/>
              <a:gd name="connsiteY232" fmla="*/ 3650884 h 6858000"/>
              <a:gd name="connsiteX233" fmla="*/ 3670252 w 7467600"/>
              <a:gd name="connsiteY233" fmla="*/ 3622798 h 6858000"/>
              <a:gd name="connsiteX234" fmla="*/ 3817258 w 7467600"/>
              <a:gd name="connsiteY234" fmla="*/ 3723577 h 6858000"/>
              <a:gd name="connsiteX235" fmla="*/ 4000461 w 7467600"/>
              <a:gd name="connsiteY235" fmla="*/ 3855966 h 6858000"/>
              <a:gd name="connsiteX236" fmla="*/ 4088180 w 7467600"/>
              <a:gd name="connsiteY236" fmla="*/ 3929774 h 6858000"/>
              <a:gd name="connsiteX237" fmla="*/ 4184555 w 7467600"/>
              <a:gd name="connsiteY237" fmla="*/ 4010683 h 6858000"/>
              <a:gd name="connsiteX238" fmla="*/ 4399563 w 7467600"/>
              <a:gd name="connsiteY238" fmla="*/ 4158106 h 6858000"/>
              <a:gd name="connsiteX239" fmla="*/ 4684469 w 7467600"/>
              <a:gd name="connsiteY239" fmla="*/ 4364680 h 6858000"/>
              <a:gd name="connsiteX240" fmla="*/ 4690271 w 7467600"/>
              <a:gd name="connsiteY240" fmla="*/ 4370034 h 6858000"/>
              <a:gd name="connsiteX241" fmla="*/ 4136093 w 7467600"/>
              <a:gd name="connsiteY241" fmla="*/ 3858466 h 6858000"/>
              <a:gd name="connsiteX242" fmla="*/ 3670252 w 7467600"/>
              <a:gd name="connsiteY242" fmla="*/ 3622798 h 6858000"/>
              <a:gd name="connsiteX243" fmla="*/ 4440129 w 7467600"/>
              <a:gd name="connsiteY243" fmla="*/ 3448571 h 6858000"/>
              <a:gd name="connsiteX244" fmla="*/ 4856525 w 7467600"/>
              <a:gd name="connsiteY244" fmla="*/ 3915351 h 6858000"/>
              <a:gd name="connsiteX245" fmla="*/ 5059055 w 7467600"/>
              <a:gd name="connsiteY245" fmla="*/ 4108918 h 6858000"/>
              <a:gd name="connsiteX246" fmla="*/ 5290070 w 7467600"/>
              <a:gd name="connsiteY246" fmla="*/ 4263619 h 6858000"/>
              <a:gd name="connsiteX247" fmla="*/ 4834991 w 7467600"/>
              <a:gd name="connsiteY247" fmla="*/ 3830985 h 6858000"/>
              <a:gd name="connsiteX248" fmla="*/ 4440129 w 7467600"/>
              <a:gd name="connsiteY248" fmla="*/ 3448571 h 6858000"/>
              <a:gd name="connsiteX249" fmla="*/ 4441737 w 7467600"/>
              <a:gd name="connsiteY249" fmla="*/ 3399734 h 6858000"/>
              <a:gd name="connsiteX250" fmla="*/ 4431236 w 7467600"/>
              <a:gd name="connsiteY250" fmla="*/ 3400954 h 6858000"/>
              <a:gd name="connsiteX251" fmla="*/ 4557150 w 7467600"/>
              <a:gd name="connsiteY251" fmla="*/ 3510023 h 6858000"/>
              <a:gd name="connsiteX252" fmla="*/ 4856936 w 7467600"/>
              <a:gd name="connsiteY252" fmla="*/ 3809146 h 6858000"/>
              <a:gd name="connsiteX253" fmla="*/ 5111996 w 7467600"/>
              <a:gd name="connsiteY253" fmla="*/ 4065759 h 6858000"/>
              <a:gd name="connsiteX254" fmla="*/ 5388878 w 7467600"/>
              <a:gd name="connsiteY254" fmla="*/ 4300185 h 6858000"/>
              <a:gd name="connsiteX255" fmla="*/ 5425556 w 7467600"/>
              <a:gd name="connsiteY255" fmla="*/ 4308967 h 6858000"/>
              <a:gd name="connsiteX256" fmla="*/ 4943646 w 7467600"/>
              <a:gd name="connsiteY256" fmla="*/ 3822916 h 6858000"/>
              <a:gd name="connsiteX257" fmla="*/ 4594837 w 7467600"/>
              <a:gd name="connsiteY257" fmla="*/ 3532274 h 6858000"/>
              <a:gd name="connsiteX258" fmla="*/ 4441737 w 7467600"/>
              <a:gd name="connsiteY258" fmla="*/ 3399734 h 6858000"/>
              <a:gd name="connsiteX259" fmla="*/ 5425834 w 7467600"/>
              <a:gd name="connsiteY259" fmla="*/ 3162785 h 6858000"/>
              <a:gd name="connsiteX260" fmla="*/ 5401644 w 7467600"/>
              <a:gd name="connsiteY260" fmla="*/ 3617847 h 6858000"/>
              <a:gd name="connsiteX261" fmla="*/ 5467256 w 7467600"/>
              <a:gd name="connsiteY261" fmla="*/ 4175494 h 6858000"/>
              <a:gd name="connsiteX262" fmla="*/ 5448069 w 7467600"/>
              <a:gd name="connsiteY262" fmla="*/ 3567554 h 6858000"/>
              <a:gd name="connsiteX263" fmla="*/ 5425834 w 7467600"/>
              <a:gd name="connsiteY263" fmla="*/ 3162785 h 6858000"/>
              <a:gd name="connsiteX264" fmla="*/ 1318687 w 7467600"/>
              <a:gd name="connsiteY264" fmla="*/ 3113840 h 6858000"/>
              <a:gd name="connsiteX265" fmla="*/ 1066793 w 7467600"/>
              <a:gd name="connsiteY265" fmla="*/ 3212171 h 6858000"/>
              <a:gd name="connsiteX266" fmla="*/ 993319 w 7467600"/>
              <a:gd name="connsiteY266" fmla="*/ 3247648 h 6858000"/>
              <a:gd name="connsiteX267" fmla="*/ 853081 w 7467600"/>
              <a:gd name="connsiteY267" fmla="*/ 3312410 h 6858000"/>
              <a:gd name="connsiteX268" fmla="*/ 805957 w 7467600"/>
              <a:gd name="connsiteY268" fmla="*/ 3330443 h 6858000"/>
              <a:gd name="connsiteX269" fmla="*/ 1318687 w 7467600"/>
              <a:gd name="connsiteY269" fmla="*/ 3113840 h 6858000"/>
              <a:gd name="connsiteX270" fmla="*/ 5453702 w 7467600"/>
              <a:gd name="connsiteY270" fmla="*/ 3090882 h 6858000"/>
              <a:gd name="connsiteX271" fmla="*/ 5480135 w 7467600"/>
              <a:gd name="connsiteY271" fmla="*/ 3565802 h 6858000"/>
              <a:gd name="connsiteX272" fmla="*/ 5499023 w 7467600"/>
              <a:gd name="connsiteY272" fmla="*/ 4166310 h 6858000"/>
              <a:gd name="connsiteX273" fmla="*/ 5547022 w 7467600"/>
              <a:gd name="connsiteY273" fmla="*/ 3607838 h 6858000"/>
              <a:gd name="connsiteX274" fmla="*/ 5515964 w 7467600"/>
              <a:gd name="connsiteY274" fmla="*/ 3378541 h 6858000"/>
              <a:gd name="connsiteX275" fmla="*/ 5453702 w 7467600"/>
              <a:gd name="connsiteY275" fmla="*/ 3090882 h 6858000"/>
              <a:gd name="connsiteX276" fmla="*/ 1238695 w 7467600"/>
              <a:gd name="connsiteY276" fmla="*/ 3076820 h 6858000"/>
              <a:gd name="connsiteX277" fmla="*/ 716371 w 7467600"/>
              <a:gd name="connsiteY277" fmla="*/ 3293249 h 6858000"/>
              <a:gd name="connsiteX278" fmla="*/ 579522 w 7467600"/>
              <a:gd name="connsiteY278" fmla="*/ 3371759 h 6858000"/>
              <a:gd name="connsiteX279" fmla="*/ 600288 w 7467600"/>
              <a:gd name="connsiteY279" fmla="*/ 3365555 h 6858000"/>
              <a:gd name="connsiteX280" fmla="*/ 840692 w 7467600"/>
              <a:gd name="connsiteY280" fmla="*/ 3284921 h 6858000"/>
              <a:gd name="connsiteX281" fmla="*/ 979248 w 7467600"/>
              <a:gd name="connsiteY281" fmla="*/ 3221003 h 6858000"/>
              <a:gd name="connsiteX282" fmla="*/ 1053282 w 7467600"/>
              <a:gd name="connsiteY282" fmla="*/ 3185247 h 6858000"/>
              <a:gd name="connsiteX283" fmla="*/ 1320603 w 7467600"/>
              <a:gd name="connsiteY283" fmla="*/ 3081281 h 6858000"/>
              <a:gd name="connsiteX284" fmla="*/ 1238695 w 7467600"/>
              <a:gd name="connsiteY284" fmla="*/ 3076820 h 6858000"/>
              <a:gd name="connsiteX285" fmla="*/ 5425627 w 7467600"/>
              <a:gd name="connsiteY285" fmla="*/ 2954192 h 6858000"/>
              <a:gd name="connsiteX286" fmla="*/ 5470770 w 7467600"/>
              <a:gd name="connsiteY286" fmla="*/ 3005435 h 6858000"/>
              <a:gd name="connsiteX287" fmla="*/ 5519779 w 7467600"/>
              <a:gd name="connsiteY287" fmla="*/ 4359223 h 6858000"/>
              <a:gd name="connsiteX288" fmla="*/ 5520293 w 7467600"/>
              <a:gd name="connsiteY288" fmla="*/ 4360602 h 6858000"/>
              <a:gd name="connsiteX289" fmla="*/ 5767221 w 7467600"/>
              <a:gd name="connsiteY289" fmla="*/ 4665564 h 6858000"/>
              <a:gd name="connsiteX290" fmla="*/ 6937169 w 7467600"/>
              <a:gd name="connsiteY290" fmla="*/ 4815941 h 6858000"/>
              <a:gd name="connsiteX291" fmla="*/ 6953922 w 7467600"/>
              <a:gd name="connsiteY291" fmla="*/ 4890068 h 6858000"/>
              <a:gd name="connsiteX292" fmla="*/ 6071359 w 7467600"/>
              <a:gd name="connsiteY292" fmla="*/ 4770770 h 6858000"/>
              <a:gd name="connsiteX293" fmla="*/ 6038839 w 7467600"/>
              <a:gd name="connsiteY293" fmla="*/ 4764474 h 6858000"/>
              <a:gd name="connsiteX294" fmla="*/ 6038706 w 7467600"/>
              <a:gd name="connsiteY294" fmla="*/ 4763847 h 6858000"/>
              <a:gd name="connsiteX295" fmla="*/ 6037784 w 7467600"/>
              <a:gd name="connsiteY295" fmla="*/ 4764270 h 6858000"/>
              <a:gd name="connsiteX296" fmla="*/ 6038839 w 7467600"/>
              <a:gd name="connsiteY296" fmla="*/ 4764474 h 6858000"/>
              <a:gd name="connsiteX297" fmla="*/ 6040338 w 7467600"/>
              <a:gd name="connsiteY297" fmla="*/ 4771418 h 6858000"/>
              <a:gd name="connsiteX298" fmla="*/ 6024488 w 7467600"/>
              <a:gd name="connsiteY298" fmla="*/ 4809903 h 6858000"/>
              <a:gd name="connsiteX299" fmla="*/ 5599771 w 7467600"/>
              <a:gd name="connsiteY299" fmla="*/ 5509652 h 6858000"/>
              <a:gd name="connsiteX300" fmla="*/ 5548843 w 7467600"/>
              <a:gd name="connsiteY300" fmla="*/ 5563845 h 6858000"/>
              <a:gd name="connsiteX301" fmla="*/ 5940952 w 7467600"/>
              <a:gd name="connsiteY301" fmla="*/ 6250028 h 6858000"/>
              <a:gd name="connsiteX302" fmla="*/ 6043441 w 7467600"/>
              <a:gd name="connsiteY302" fmla="*/ 6665847 h 6858000"/>
              <a:gd name="connsiteX303" fmla="*/ 6093432 w 7467600"/>
              <a:gd name="connsiteY303" fmla="*/ 6858000 h 6858000"/>
              <a:gd name="connsiteX304" fmla="*/ 6034344 w 7467600"/>
              <a:gd name="connsiteY304" fmla="*/ 6858000 h 6858000"/>
              <a:gd name="connsiteX305" fmla="*/ 6026679 w 7467600"/>
              <a:gd name="connsiteY305" fmla="*/ 6836959 h 6858000"/>
              <a:gd name="connsiteX306" fmla="*/ 5800441 w 7467600"/>
              <a:gd name="connsiteY306" fmla="*/ 6335286 h 6858000"/>
              <a:gd name="connsiteX307" fmla="*/ 5526562 w 7467600"/>
              <a:gd name="connsiteY307" fmla="*/ 5705388 h 6858000"/>
              <a:gd name="connsiteX308" fmla="*/ 5519640 w 7467600"/>
              <a:gd name="connsiteY308" fmla="*/ 5683774 h 6858000"/>
              <a:gd name="connsiteX309" fmla="*/ 5844559 w 7467600"/>
              <a:gd name="connsiteY309" fmla="*/ 6553349 h 6858000"/>
              <a:gd name="connsiteX310" fmla="*/ 5975994 w 7467600"/>
              <a:gd name="connsiteY310" fmla="*/ 6858000 h 6858000"/>
              <a:gd name="connsiteX311" fmla="*/ 5898547 w 7467600"/>
              <a:gd name="connsiteY311" fmla="*/ 6858000 h 6858000"/>
              <a:gd name="connsiteX312" fmla="*/ 5682041 w 7467600"/>
              <a:gd name="connsiteY312" fmla="*/ 6355860 h 6858000"/>
              <a:gd name="connsiteX313" fmla="*/ 5461758 w 7467600"/>
              <a:gd name="connsiteY313" fmla="*/ 5820220 h 6858000"/>
              <a:gd name="connsiteX314" fmla="*/ 5237282 w 7467600"/>
              <a:gd name="connsiteY314" fmla="*/ 6579086 h 6858000"/>
              <a:gd name="connsiteX315" fmla="*/ 5115009 w 7467600"/>
              <a:gd name="connsiteY315" fmla="*/ 6858000 h 6858000"/>
              <a:gd name="connsiteX316" fmla="*/ 5028074 w 7467600"/>
              <a:gd name="connsiteY316" fmla="*/ 6858000 h 6858000"/>
              <a:gd name="connsiteX317" fmla="*/ 5079508 w 7467600"/>
              <a:gd name="connsiteY317" fmla="*/ 6749074 h 6858000"/>
              <a:gd name="connsiteX318" fmla="*/ 5371846 w 7467600"/>
              <a:gd name="connsiteY318" fmla="*/ 5924413 h 6858000"/>
              <a:gd name="connsiteX319" fmla="*/ 5270512 w 7467600"/>
              <a:gd name="connsiteY319" fmla="*/ 6138975 h 6858000"/>
              <a:gd name="connsiteX320" fmla="*/ 5062409 w 7467600"/>
              <a:gd name="connsiteY320" fmla="*/ 6653544 h 6858000"/>
              <a:gd name="connsiteX321" fmla="*/ 5036628 w 7467600"/>
              <a:gd name="connsiteY321" fmla="*/ 6754247 h 6858000"/>
              <a:gd name="connsiteX322" fmla="*/ 5009112 w 7467600"/>
              <a:gd name="connsiteY322" fmla="*/ 6858000 h 6858000"/>
              <a:gd name="connsiteX323" fmla="*/ 4976679 w 7467600"/>
              <a:gd name="connsiteY323" fmla="*/ 6858000 h 6858000"/>
              <a:gd name="connsiteX324" fmla="*/ 5006537 w 7467600"/>
              <a:gd name="connsiteY324" fmla="*/ 6747068 h 6858000"/>
              <a:gd name="connsiteX325" fmla="*/ 5032723 w 7467600"/>
              <a:gd name="connsiteY325" fmla="*/ 6644957 h 6858000"/>
              <a:gd name="connsiteX326" fmla="*/ 5242949 w 7467600"/>
              <a:gd name="connsiteY326" fmla="*/ 6125175 h 6858000"/>
              <a:gd name="connsiteX327" fmla="*/ 5286321 w 7467600"/>
              <a:gd name="connsiteY327" fmla="*/ 6033555 h 6858000"/>
              <a:gd name="connsiteX328" fmla="*/ 5008210 w 7467600"/>
              <a:gd name="connsiteY328" fmla="*/ 6649194 h 6858000"/>
              <a:gd name="connsiteX329" fmla="*/ 4986321 w 7467600"/>
              <a:gd name="connsiteY329" fmla="*/ 6765687 h 6858000"/>
              <a:gd name="connsiteX330" fmla="*/ 4973474 w 7467600"/>
              <a:gd name="connsiteY330" fmla="*/ 6858000 h 6858000"/>
              <a:gd name="connsiteX331" fmla="*/ 4907178 w 7467600"/>
              <a:gd name="connsiteY331" fmla="*/ 6858000 h 6858000"/>
              <a:gd name="connsiteX332" fmla="*/ 4910810 w 7467600"/>
              <a:gd name="connsiteY332" fmla="*/ 6829660 h 6858000"/>
              <a:gd name="connsiteX333" fmla="*/ 4987461 w 7467600"/>
              <a:gd name="connsiteY333" fmla="*/ 6432994 h 6858000"/>
              <a:gd name="connsiteX334" fmla="*/ 5179262 w 7467600"/>
              <a:gd name="connsiteY334" fmla="*/ 6035044 h 6858000"/>
              <a:gd name="connsiteX335" fmla="*/ 4689678 w 7467600"/>
              <a:gd name="connsiteY335" fmla="*/ 6440241 h 6858000"/>
              <a:gd name="connsiteX336" fmla="*/ 4477543 w 7467600"/>
              <a:gd name="connsiteY336" fmla="*/ 6674836 h 6858000"/>
              <a:gd name="connsiteX337" fmla="*/ 4329957 w 7467600"/>
              <a:gd name="connsiteY337" fmla="*/ 6858000 h 6858000"/>
              <a:gd name="connsiteX338" fmla="*/ 4218595 w 7467600"/>
              <a:gd name="connsiteY338" fmla="*/ 6858000 h 6858000"/>
              <a:gd name="connsiteX339" fmla="*/ 4368888 w 7467600"/>
              <a:gd name="connsiteY339" fmla="*/ 6668412 h 6858000"/>
              <a:gd name="connsiteX340" fmla="*/ 4563091 w 7467600"/>
              <a:gd name="connsiteY340" fmla="*/ 6442508 h 6858000"/>
              <a:gd name="connsiteX341" fmla="*/ 5387324 w 7467600"/>
              <a:gd name="connsiteY341" fmla="*/ 5705830 h 6858000"/>
              <a:gd name="connsiteX342" fmla="*/ 5073620 w 7467600"/>
              <a:gd name="connsiteY342" fmla="*/ 5955437 h 6858000"/>
              <a:gd name="connsiteX343" fmla="*/ 4689789 w 7467600"/>
              <a:gd name="connsiteY343" fmla="*/ 6268382 h 6858000"/>
              <a:gd name="connsiteX344" fmla="*/ 4418722 w 7467600"/>
              <a:gd name="connsiteY344" fmla="*/ 6570886 h 6858000"/>
              <a:gd name="connsiteX345" fmla="*/ 4214944 w 7467600"/>
              <a:gd name="connsiteY345" fmla="*/ 6858000 h 6858000"/>
              <a:gd name="connsiteX346" fmla="*/ 4177898 w 7467600"/>
              <a:gd name="connsiteY346" fmla="*/ 6858000 h 6858000"/>
              <a:gd name="connsiteX347" fmla="*/ 4391597 w 7467600"/>
              <a:gd name="connsiteY347" fmla="*/ 6556370 h 6858000"/>
              <a:gd name="connsiteX348" fmla="*/ 4668889 w 7467600"/>
              <a:gd name="connsiteY348" fmla="*/ 6246399 h 6858000"/>
              <a:gd name="connsiteX349" fmla="*/ 5055427 w 7467600"/>
              <a:gd name="connsiteY349" fmla="*/ 5931476 h 6858000"/>
              <a:gd name="connsiteX350" fmla="*/ 5371814 w 7467600"/>
              <a:gd name="connsiteY350" fmla="*/ 5678975 h 6858000"/>
              <a:gd name="connsiteX351" fmla="*/ 4987918 w 7467600"/>
              <a:gd name="connsiteY351" fmla="*/ 5838701 h 6858000"/>
              <a:gd name="connsiteX352" fmla="*/ 4317146 w 7467600"/>
              <a:gd name="connsiteY352" fmla="*/ 6587716 h 6858000"/>
              <a:gd name="connsiteX353" fmla="*/ 4171627 w 7467600"/>
              <a:gd name="connsiteY353" fmla="*/ 6858000 h 6858000"/>
              <a:gd name="connsiteX354" fmla="*/ 4081585 w 7467600"/>
              <a:gd name="connsiteY354" fmla="*/ 6858000 h 6858000"/>
              <a:gd name="connsiteX355" fmla="*/ 4238603 w 7467600"/>
              <a:gd name="connsiteY355" fmla="*/ 6559341 h 6858000"/>
              <a:gd name="connsiteX356" fmla="*/ 4778333 w 7467600"/>
              <a:gd name="connsiteY356" fmla="*/ 5873626 h 6858000"/>
              <a:gd name="connsiteX357" fmla="*/ 5414185 w 7467600"/>
              <a:gd name="connsiteY357" fmla="*/ 5573882 h 6858000"/>
              <a:gd name="connsiteX358" fmla="*/ 5959648 w 7467600"/>
              <a:gd name="connsiteY358" fmla="*/ 4760797 h 6858000"/>
              <a:gd name="connsiteX359" fmla="*/ 5355019 w 7467600"/>
              <a:gd name="connsiteY359" fmla="*/ 4734672 h 6858000"/>
              <a:gd name="connsiteX360" fmla="*/ 5083565 w 7467600"/>
              <a:gd name="connsiteY360" fmla="*/ 5179121 h 6858000"/>
              <a:gd name="connsiteX361" fmla="*/ 4713577 w 7467600"/>
              <a:gd name="connsiteY361" fmla="*/ 5616803 h 6858000"/>
              <a:gd name="connsiteX362" fmla="*/ 3989559 w 7467600"/>
              <a:gd name="connsiteY362" fmla="*/ 6145945 h 6858000"/>
              <a:gd name="connsiteX363" fmla="*/ 3939824 w 7467600"/>
              <a:gd name="connsiteY363" fmla="*/ 6066900 h 6858000"/>
              <a:gd name="connsiteX364" fmla="*/ 4584537 w 7467600"/>
              <a:gd name="connsiteY364" fmla="*/ 5324826 h 6858000"/>
              <a:gd name="connsiteX365" fmla="*/ 5037105 w 7467600"/>
              <a:gd name="connsiteY365" fmla="*/ 5088765 h 6858000"/>
              <a:gd name="connsiteX366" fmla="*/ 5039930 w 7467600"/>
              <a:gd name="connsiteY366" fmla="*/ 5089585 h 6858000"/>
              <a:gd name="connsiteX367" fmla="*/ 5263764 w 7467600"/>
              <a:gd name="connsiteY367" fmla="*/ 4735525 h 6858000"/>
              <a:gd name="connsiteX368" fmla="*/ 4086300 w 7467600"/>
              <a:gd name="connsiteY368" fmla="*/ 4884599 h 6858000"/>
              <a:gd name="connsiteX369" fmla="*/ 4085485 w 7467600"/>
              <a:gd name="connsiteY369" fmla="*/ 4899070 h 6858000"/>
              <a:gd name="connsiteX370" fmla="*/ 3871915 w 7467600"/>
              <a:gd name="connsiteY370" fmla="*/ 5253645 h 6858000"/>
              <a:gd name="connsiteX371" fmla="*/ 3799374 w 7467600"/>
              <a:gd name="connsiteY371" fmla="*/ 5466127 h 6858000"/>
              <a:gd name="connsiteX372" fmla="*/ 3498850 w 7467600"/>
              <a:gd name="connsiteY372" fmla="*/ 6661888 h 6858000"/>
              <a:gd name="connsiteX373" fmla="*/ 3399216 w 7467600"/>
              <a:gd name="connsiteY373" fmla="*/ 6858000 h 6858000"/>
              <a:gd name="connsiteX374" fmla="*/ 3303688 w 7467600"/>
              <a:gd name="connsiteY374" fmla="*/ 6858000 h 6858000"/>
              <a:gd name="connsiteX375" fmla="*/ 3391774 w 7467600"/>
              <a:gd name="connsiteY375" fmla="*/ 6697181 h 6858000"/>
              <a:gd name="connsiteX376" fmla="*/ 3735540 w 7467600"/>
              <a:gd name="connsiteY376" fmla="*/ 5546923 h 6858000"/>
              <a:gd name="connsiteX377" fmla="*/ 3729438 w 7467600"/>
              <a:gd name="connsiteY377" fmla="*/ 5569058 h 6858000"/>
              <a:gd name="connsiteX378" fmla="*/ 3707782 w 7467600"/>
              <a:gd name="connsiteY378" fmla="*/ 5644908 h 6858000"/>
              <a:gd name="connsiteX379" fmla="*/ 3583827 w 7467600"/>
              <a:gd name="connsiteY379" fmla="*/ 6039215 h 6858000"/>
              <a:gd name="connsiteX380" fmla="*/ 3547861 w 7467600"/>
              <a:gd name="connsiteY380" fmla="*/ 6129609 h 6858000"/>
              <a:gd name="connsiteX381" fmla="*/ 3490905 w 7467600"/>
              <a:gd name="connsiteY381" fmla="*/ 6277660 h 6858000"/>
              <a:gd name="connsiteX382" fmla="*/ 3455859 w 7467600"/>
              <a:gd name="connsiteY382" fmla="*/ 6391301 h 6858000"/>
              <a:gd name="connsiteX383" fmla="*/ 3429112 w 7467600"/>
              <a:gd name="connsiteY383" fmla="*/ 6479469 h 6858000"/>
              <a:gd name="connsiteX384" fmla="*/ 3304862 w 7467600"/>
              <a:gd name="connsiteY384" fmla="*/ 6796476 h 6858000"/>
              <a:gd name="connsiteX385" fmla="*/ 3276071 w 7467600"/>
              <a:gd name="connsiteY385" fmla="*/ 6858000 h 6858000"/>
              <a:gd name="connsiteX386" fmla="*/ 3240805 w 7467600"/>
              <a:gd name="connsiteY386" fmla="*/ 6858000 h 6858000"/>
              <a:gd name="connsiteX387" fmla="*/ 3275917 w 7467600"/>
              <a:gd name="connsiteY387" fmla="*/ 6783192 h 6858000"/>
              <a:gd name="connsiteX388" fmla="*/ 3399358 w 7467600"/>
              <a:gd name="connsiteY388" fmla="*/ 6469011 h 6858000"/>
              <a:gd name="connsiteX389" fmla="*/ 3425650 w 7467600"/>
              <a:gd name="connsiteY389" fmla="*/ 6381333 h 6858000"/>
              <a:gd name="connsiteX390" fmla="*/ 3460661 w 7467600"/>
              <a:gd name="connsiteY390" fmla="*/ 6266763 h 6858000"/>
              <a:gd name="connsiteX391" fmla="*/ 3518021 w 7467600"/>
              <a:gd name="connsiteY391" fmla="*/ 6117298 h 6858000"/>
              <a:gd name="connsiteX392" fmla="*/ 3554035 w 7467600"/>
              <a:gd name="connsiteY392" fmla="*/ 6027832 h 6858000"/>
              <a:gd name="connsiteX393" fmla="*/ 3677174 w 7467600"/>
              <a:gd name="connsiteY393" fmla="*/ 5636351 h 6858000"/>
              <a:gd name="connsiteX394" fmla="*/ 3698819 w 7467600"/>
              <a:gd name="connsiteY394" fmla="*/ 5560503 h 6858000"/>
              <a:gd name="connsiteX395" fmla="*/ 3702094 w 7467600"/>
              <a:gd name="connsiteY395" fmla="*/ 5549194 h 6858000"/>
              <a:gd name="connsiteX396" fmla="*/ 3398355 w 7467600"/>
              <a:gd name="connsiteY396" fmla="*/ 6094603 h 6858000"/>
              <a:gd name="connsiteX397" fmla="*/ 3193941 w 7467600"/>
              <a:gd name="connsiteY397" fmla="*/ 6798775 h 6858000"/>
              <a:gd name="connsiteX398" fmla="*/ 3184140 w 7467600"/>
              <a:gd name="connsiteY398" fmla="*/ 6858000 h 6858000"/>
              <a:gd name="connsiteX399" fmla="*/ 3099978 w 7467600"/>
              <a:gd name="connsiteY399" fmla="*/ 6858000 h 6858000"/>
              <a:gd name="connsiteX400" fmla="*/ 3101556 w 7467600"/>
              <a:gd name="connsiteY400" fmla="*/ 6843337 h 6858000"/>
              <a:gd name="connsiteX401" fmla="*/ 3370162 w 7467600"/>
              <a:gd name="connsiteY401" fmla="*/ 5785550 h 6858000"/>
              <a:gd name="connsiteX402" fmla="*/ 3746477 w 7467600"/>
              <a:gd name="connsiteY402" fmla="*/ 5377889 h 6858000"/>
              <a:gd name="connsiteX403" fmla="*/ 3863399 w 7467600"/>
              <a:gd name="connsiteY403" fmla="*/ 5087257 h 6858000"/>
              <a:gd name="connsiteX404" fmla="*/ 3968712 w 7467600"/>
              <a:gd name="connsiteY404" fmla="*/ 4913989 h 6858000"/>
              <a:gd name="connsiteX405" fmla="*/ 2792390 w 7467600"/>
              <a:gd name="connsiteY405" fmla="*/ 5382974 h 6858000"/>
              <a:gd name="connsiteX406" fmla="*/ 2714982 w 7467600"/>
              <a:gd name="connsiteY406" fmla="*/ 5427051 h 6858000"/>
              <a:gd name="connsiteX407" fmla="*/ 2813361 w 7467600"/>
              <a:gd name="connsiteY407" fmla="*/ 6023912 h 6858000"/>
              <a:gd name="connsiteX408" fmla="*/ 2688430 w 7467600"/>
              <a:gd name="connsiteY408" fmla="*/ 6801564 h 6858000"/>
              <a:gd name="connsiteX409" fmla="*/ 2629626 w 7467600"/>
              <a:gd name="connsiteY409" fmla="*/ 6763394 h 6858000"/>
              <a:gd name="connsiteX410" fmla="*/ 2565328 w 7467600"/>
              <a:gd name="connsiteY410" fmla="*/ 5516399 h 6858000"/>
              <a:gd name="connsiteX411" fmla="*/ 1922999 w 7467600"/>
              <a:gd name="connsiteY411" fmla="*/ 5980343 h 6858000"/>
              <a:gd name="connsiteX412" fmla="*/ 1950261 w 7467600"/>
              <a:gd name="connsiteY412" fmla="*/ 6405858 h 6858000"/>
              <a:gd name="connsiteX413" fmla="*/ 2365554 w 7467600"/>
              <a:gd name="connsiteY413" fmla="*/ 6759107 h 6858000"/>
              <a:gd name="connsiteX414" fmla="*/ 2424142 w 7467600"/>
              <a:gd name="connsiteY414" fmla="*/ 6858000 h 6858000"/>
              <a:gd name="connsiteX415" fmla="*/ 2395994 w 7467600"/>
              <a:gd name="connsiteY415" fmla="*/ 6858000 h 6858000"/>
              <a:gd name="connsiteX416" fmla="*/ 2392863 w 7467600"/>
              <a:gd name="connsiteY416" fmla="*/ 6852964 h 6858000"/>
              <a:gd name="connsiteX417" fmla="*/ 2017589 w 7467600"/>
              <a:gd name="connsiteY417" fmla="*/ 6493982 h 6858000"/>
              <a:gd name="connsiteX418" fmla="*/ 2147336 w 7467600"/>
              <a:gd name="connsiteY418" fmla="*/ 6594052 h 6858000"/>
              <a:gd name="connsiteX419" fmla="*/ 2207047 w 7467600"/>
              <a:gd name="connsiteY419" fmla="*/ 6654540 h 6858000"/>
              <a:gd name="connsiteX420" fmla="*/ 2299106 w 7467600"/>
              <a:gd name="connsiteY420" fmla="*/ 6778931 h 6858000"/>
              <a:gd name="connsiteX421" fmla="*/ 2314430 w 7467600"/>
              <a:gd name="connsiteY421" fmla="*/ 6801144 h 6858000"/>
              <a:gd name="connsiteX422" fmla="*/ 2352406 w 7467600"/>
              <a:gd name="connsiteY422" fmla="*/ 6858000 h 6858000"/>
              <a:gd name="connsiteX423" fmla="*/ 2314492 w 7467600"/>
              <a:gd name="connsiteY423" fmla="*/ 6858000 h 6858000"/>
              <a:gd name="connsiteX424" fmla="*/ 2288095 w 7467600"/>
              <a:gd name="connsiteY424" fmla="*/ 6818030 h 6858000"/>
              <a:gd name="connsiteX425" fmla="*/ 2272768 w 7467600"/>
              <a:gd name="connsiteY425" fmla="*/ 6795822 h 6858000"/>
              <a:gd name="connsiteX426" fmla="*/ 2182715 w 7467600"/>
              <a:gd name="connsiteY426" fmla="*/ 6675071 h 6858000"/>
              <a:gd name="connsiteX427" fmla="*/ 2032061 w 7467600"/>
              <a:gd name="connsiteY427" fmla="*/ 6541380 h 6858000"/>
              <a:gd name="connsiteX428" fmla="*/ 2257220 w 7467600"/>
              <a:gd name="connsiteY428" fmla="*/ 6826257 h 6858000"/>
              <a:gd name="connsiteX429" fmla="*/ 2281324 w 7467600"/>
              <a:gd name="connsiteY429" fmla="*/ 6858000 h 6858000"/>
              <a:gd name="connsiteX430" fmla="*/ 2242860 w 7467600"/>
              <a:gd name="connsiteY430" fmla="*/ 6858000 h 6858000"/>
              <a:gd name="connsiteX431" fmla="*/ 2232818 w 7467600"/>
              <a:gd name="connsiteY431" fmla="*/ 6844926 h 6858000"/>
              <a:gd name="connsiteX432" fmla="*/ 1990172 w 7467600"/>
              <a:gd name="connsiteY432" fmla="*/ 6542121 h 6858000"/>
              <a:gd name="connsiteX433" fmla="*/ 2124090 w 7467600"/>
              <a:gd name="connsiteY433" fmla="*/ 6761017 h 6858000"/>
              <a:gd name="connsiteX434" fmla="*/ 2200380 w 7467600"/>
              <a:gd name="connsiteY434" fmla="*/ 6858000 h 6858000"/>
              <a:gd name="connsiteX435" fmla="*/ 2147507 w 7467600"/>
              <a:gd name="connsiteY435" fmla="*/ 6858000 h 6858000"/>
              <a:gd name="connsiteX436" fmla="*/ 2070668 w 7467600"/>
              <a:gd name="connsiteY436" fmla="*/ 6761520 h 6858000"/>
              <a:gd name="connsiteX437" fmla="*/ 1975142 w 7467600"/>
              <a:gd name="connsiteY437" fmla="*/ 6585570 h 6858000"/>
              <a:gd name="connsiteX438" fmla="*/ 2050035 w 7467600"/>
              <a:gd name="connsiteY438" fmla="*/ 6813345 h 6858000"/>
              <a:gd name="connsiteX439" fmla="*/ 2063025 w 7467600"/>
              <a:gd name="connsiteY439" fmla="*/ 6858000 h 6858000"/>
              <a:gd name="connsiteX440" fmla="*/ 2021675 w 7467600"/>
              <a:gd name="connsiteY440" fmla="*/ 6858000 h 6858000"/>
              <a:gd name="connsiteX441" fmla="*/ 2019308 w 7467600"/>
              <a:gd name="connsiteY441" fmla="*/ 6847118 h 6858000"/>
              <a:gd name="connsiteX442" fmla="*/ 1938835 w 7467600"/>
              <a:gd name="connsiteY442" fmla="*/ 6551160 h 6858000"/>
              <a:gd name="connsiteX443" fmla="*/ 1953230 w 7467600"/>
              <a:gd name="connsiteY443" fmla="*/ 6759699 h 6858000"/>
              <a:gd name="connsiteX444" fmla="*/ 1956763 w 7467600"/>
              <a:gd name="connsiteY444" fmla="*/ 6778191 h 6858000"/>
              <a:gd name="connsiteX445" fmla="*/ 1967925 w 7467600"/>
              <a:gd name="connsiteY445" fmla="*/ 6858000 h 6858000"/>
              <a:gd name="connsiteX446" fmla="*/ 1936622 w 7467600"/>
              <a:gd name="connsiteY446" fmla="*/ 6858000 h 6858000"/>
              <a:gd name="connsiteX447" fmla="*/ 1926261 w 7467600"/>
              <a:gd name="connsiteY447" fmla="*/ 6784064 h 6858000"/>
              <a:gd name="connsiteX448" fmla="*/ 1922724 w 7467600"/>
              <a:gd name="connsiteY448" fmla="*/ 6765577 h 6858000"/>
              <a:gd name="connsiteX449" fmla="*/ 1904650 w 7467600"/>
              <a:gd name="connsiteY449" fmla="*/ 6639616 h 6858000"/>
              <a:gd name="connsiteX450" fmla="*/ 1885273 w 7467600"/>
              <a:gd name="connsiteY450" fmla="*/ 6858000 h 6858000"/>
              <a:gd name="connsiteX451" fmla="*/ 1854363 w 7467600"/>
              <a:gd name="connsiteY451" fmla="*/ 6858000 h 6858000"/>
              <a:gd name="connsiteX452" fmla="*/ 1880391 w 7467600"/>
              <a:gd name="connsiteY452" fmla="*/ 6603796 h 6858000"/>
              <a:gd name="connsiteX453" fmla="*/ 1818273 w 7467600"/>
              <a:gd name="connsiteY453" fmla="*/ 6715729 h 6858000"/>
              <a:gd name="connsiteX454" fmla="*/ 1794691 w 7467600"/>
              <a:gd name="connsiteY454" fmla="*/ 6843239 h 6858000"/>
              <a:gd name="connsiteX455" fmla="*/ 1794914 w 7467600"/>
              <a:gd name="connsiteY455" fmla="*/ 6858000 h 6858000"/>
              <a:gd name="connsiteX456" fmla="*/ 1746128 w 7467600"/>
              <a:gd name="connsiteY456" fmla="*/ 6858000 h 6858000"/>
              <a:gd name="connsiteX457" fmla="*/ 1753934 w 7467600"/>
              <a:gd name="connsiteY457" fmla="*/ 6724796 h 6858000"/>
              <a:gd name="connsiteX458" fmla="*/ 1792053 w 7467600"/>
              <a:gd name="connsiteY458" fmla="*/ 6572396 h 6858000"/>
              <a:gd name="connsiteX459" fmla="*/ 1862248 w 7467600"/>
              <a:gd name="connsiteY459" fmla="*/ 6266397 h 6858000"/>
              <a:gd name="connsiteX460" fmla="*/ 1862250 w 7467600"/>
              <a:gd name="connsiteY460" fmla="*/ 6033531 h 6858000"/>
              <a:gd name="connsiteX461" fmla="*/ 1211999 w 7467600"/>
              <a:gd name="connsiteY461" fmla="*/ 6683610 h 6858000"/>
              <a:gd name="connsiteX462" fmla="*/ 1213266 w 7467600"/>
              <a:gd name="connsiteY462" fmla="*/ 6691947 h 6858000"/>
              <a:gd name="connsiteX463" fmla="*/ 1203370 w 7467600"/>
              <a:gd name="connsiteY463" fmla="*/ 6850676 h 6858000"/>
              <a:gd name="connsiteX464" fmla="*/ 1203671 w 7467600"/>
              <a:gd name="connsiteY464" fmla="*/ 6858000 h 6858000"/>
              <a:gd name="connsiteX465" fmla="*/ 1143180 w 7467600"/>
              <a:gd name="connsiteY465" fmla="*/ 6858000 h 6858000"/>
              <a:gd name="connsiteX466" fmla="*/ 1142176 w 7467600"/>
              <a:gd name="connsiteY466" fmla="*/ 6766045 h 6858000"/>
              <a:gd name="connsiteX467" fmla="*/ 1067484 w 7467600"/>
              <a:gd name="connsiteY467" fmla="*/ 6858000 h 6858000"/>
              <a:gd name="connsiteX468" fmla="*/ 953928 w 7467600"/>
              <a:gd name="connsiteY468" fmla="*/ 6858000 h 6858000"/>
              <a:gd name="connsiteX469" fmla="*/ 959715 w 7467600"/>
              <a:gd name="connsiteY469" fmla="*/ 6850185 h 6858000"/>
              <a:gd name="connsiteX470" fmla="*/ 1483788 w 7467600"/>
              <a:gd name="connsiteY470" fmla="*/ 6259174 h 6858000"/>
              <a:gd name="connsiteX471" fmla="*/ 1100671 w 7467600"/>
              <a:gd name="connsiteY471" fmla="*/ 6252137 h 6858000"/>
              <a:gd name="connsiteX472" fmla="*/ 1090144 w 7467600"/>
              <a:gd name="connsiteY472" fmla="*/ 6256748 h 6858000"/>
              <a:gd name="connsiteX473" fmla="*/ 1095872 w 7467600"/>
              <a:gd name="connsiteY473" fmla="*/ 6271892 h 6858000"/>
              <a:gd name="connsiteX474" fmla="*/ 262785 w 7467600"/>
              <a:gd name="connsiteY474" fmla="*/ 6845450 h 6858000"/>
              <a:gd name="connsiteX475" fmla="*/ 209968 w 7467600"/>
              <a:gd name="connsiteY475" fmla="*/ 6770713 h 6858000"/>
              <a:gd name="connsiteX476" fmla="*/ 873460 w 7467600"/>
              <a:gd name="connsiteY476" fmla="*/ 6253768 h 6858000"/>
              <a:gd name="connsiteX477" fmla="*/ 192686 w 7467600"/>
              <a:gd name="connsiteY477" fmla="*/ 5849257 h 6858000"/>
              <a:gd name="connsiteX478" fmla="*/ 4696 w 7467600"/>
              <a:gd name="connsiteY478" fmla="*/ 5697668 h 6858000"/>
              <a:gd name="connsiteX479" fmla="*/ 0 w 7467600"/>
              <a:gd name="connsiteY479" fmla="*/ 5689984 h 6858000"/>
              <a:gd name="connsiteX480" fmla="*/ 0 w 7467600"/>
              <a:gd name="connsiteY480" fmla="*/ 5513472 h 6858000"/>
              <a:gd name="connsiteX481" fmla="*/ 174101 w 7467600"/>
              <a:gd name="connsiteY481" fmla="*/ 5620277 h 6858000"/>
              <a:gd name="connsiteX482" fmla="*/ 891800 w 7467600"/>
              <a:gd name="connsiteY482" fmla="*/ 6036935 h 6858000"/>
              <a:gd name="connsiteX483" fmla="*/ 1072219 w 7467600"/>
              <a:gd name="connsiteY483" fmla="*/ 6169443 h 6858000"/>
              <a:gd name="connsiteX484" fmla="*/ 1074117 w 7467600"/>
              <a:gd name="connsiteY484" fmla="*/ 6170301 h 6858000"/>
              <a:gd name="connsiteX485" fmla="*/ 1083114 w 7467600"/>
              <a:gd name="connsiteY485" fmla="*/ 6174131 h 6858000"/>
              <a:gd name="connsiteX486" fmla="*/ 1543010 w 7467600"/>
              <a:gd name="connsiteY486" fmla="*/ 6191140 h 6858000"/>
              <a:gd name="connsiteX487" fmla="*/ 1551080 w 7467600"/>
              <a:gd name="connsiteY487" fmla="*/ 6195006 h 6858000"/>
              <a:gd name="connsiteX488" fmla="*/ 2345443 w 7467600"/>
              <a:gd name="connsiteY488" fmla="*/ 5549882 h 6858000"/>
              <a:gd name="connsiteX489" fmla="*/ 1721499 w 7467600"/>
              <a:gd name="connsiteY489" fmla="*/ 5599969 h 6858000"/>
              <a:gd name="connsiteX490" fmla="*/ 767716 w 7467600"/>
              <a:gd name="connsiteY490" fmla="*/ 5472768 h 6858000"/>
              <a:gd name="connsiteX491" fmla="*/ 722147 w 7467600"/>
              <a:gd name="connsiteY491" fmla="*/ 5393091 h 6858000"/>
              <a:gd name="connsiteX492" fmla="*/ 1485552 w 7467600"/>
              <a:gd name="connsiteY492" fmla="*/ 5313202 h 6858000"/>
              <a:gd name="connsiteX493" fmla="*/ 2143004 w 7467600"/>
              <a:gd name="connsiteY493" fmla="*/ 5402420 h 6858000"/>
              <a:gd name="connsiteX494" fmla="*/ 1933391 w 7467600"/>
              <a:gd name="connsiteY494" fmla="*/ 5156971 h 6858000"/>
              <a:gd name="connsiteX495" fmla="*/ 1827118 w 7467600"/>
              <a:gd name="connsiteY495" fmla="*/ 4968410 h 6858000"/>
              <a:gd name="connsiteX496" fmla="*/ 1837349 w 7467600"/>
              <a:gd name="connsiteY496" fmla="*/ 4956357 h 6858000"/>
              <a:gd name="connsiteX497" fmla="*/ 2162835 w 7467600"/>
              <a:gd name="connsiteY497" fmla="*/ 5187853 h 6858000"/>
              <a:gd name="connsiteX498" fmla="*/ 2257167 w 7467600"/>
              <a:gd name="connsiteY498" fmla="*/ 5462123 h 6858000"/>
              <a:gd name="connsiteX499" fmla="*/ 2261598 w 7467600"/>
              <a:gd name="connsiteY499" fmla="*/ 5467998 h 6858000"/>
              <a:gd name="connsiteX500" fmla="*/ 2437177 w 7467600"/>
              <a:gd name="connsiteY500" fmla="*/ 5479608 h 6858000"/>
              <a:gd name="connsiteX501" fmla="*/ 2445247 w 7467600"/>
              <a:gd name="connsiteY501" fmla="*/ 5483476 h 6858000"/>
              <a:gd name="connsiteX502" fmla="*/ 2743626 w 7467600"/>
              <a:gd name="connsiteY502" fmla="*/ 5304819 h 6858000"/>
              <a:gd name="connsiteX503" fmla="*/ 3048102 w 7467600"/>
              <a:gd name="connsiteY503" fmla="*/ 5150595 h 6858000"/>
              <a:gd name="connsiteX504" fmla="*/ 1799414 w 7467600"/>
              <a:gd name="connsiteY504" fmla="*/ 4694732 h 6858000"/>
              <a:gd name="connsiteX505" fmla="*/ 1771735 w 7467600"/>
              <a:gd name="connsiteY505" fmla="*/ 4619929 h 6858000"/>
              <a:gd name="connsiteX506" fmla="*/ 3104273 w 7467600"/>
              <a:gd name="connsiteY506" fmla="*/ 5076159 h 6858000"/>
              <a:gd name="connsiteX507" fmla="*/ 3113245 w 7467600"/>
              <a:gd name="connsiteY507" fmla="*/ 5090705 h 6858000"/>
              <a:gd name="connsiteX508" fmla="*/ 3126294 w 7467600"/>
              <a:gd name="connsiteY508" fmla="*/ 5114400 h 6858000"/>
              <a:gd name="connsiteX509" fmla="*/ 3937433 w 7467600"/>
              <a:gd name="connsiteY509" fmla="*/ 4830473 h 6858000"/>
              <a:gd name="connsiteX510" fmla="*/ 3590475 w 7467600"/>
              <a:gd name="connsiteY510" fmla="*/ 4597974 h 6858000"/>
              <a:gd name="connsiteX511" fmla="*/ 3100264 w 7467600"/>
              <a:gd name="connsiteY511" fmla="*/ 4579845 h 6858000"/>
              <a:gd name="connsiteX512" fmla="*/ 2183576 w 7467600"/>
              <a:gd name="connsiteY512" fmla="*/ 4227150 h 6858000"/>
              <a:gd name="connsiteX513" fmla="*/ 2151029 w 7467600"/>
              <a:gd name="connsiteY513" fmla="*/ 4146947 h 6858000"/>
              <a:gd name="connsiteX514" fmla="*/ 3563434 w 7467600"/>
              <a:gd name="connsiteY514" fmla="*/ 4469115 h 6858000"/>
              <a:gd name="connsiteX515" fmla="*/ 3177952 w 7467600"/>
              <a:gd name="connsiteY515" fmla="*/ 3657386 h 6858000"/>
              <a:gd name="connsiteX516" fmla="*/ 3189263 w 7467600"/>
              <a:gd name="connsiteY516" fmla="*/ 3625726 h 6858000"/>
              <a:gd name="connsiteX517" fmla="*/ 3560912 w 7467600"/>
              <a:gd name="connsiteY517" fmla="*/ 4079863 h 6858000"/>
              <a:gd name="connsiteX518" fmla="*/ 3626636 w 7467600"/>
              <a:gd name="connsiteY518" fmla="*/ 4512230 h 6858000"/>
              <a:gd name="connsiteX519" fmla="*/ 3653088 w 7467600"/>
              <a:gd name="connsiteY519" fmla="*/ 4521417 h 6858000"/>
              <a:gd name="connsiteX520" fmla="*/ 3988128 w 7467600"/>
              <a:gd name="connsiteY520" fmla="*/ 4817267 h 6858000"/>
              <a:gd name="connsiteX521" fmla="*/ 4830582 w 7467600"/>
              <a:gd name="connsiteY521" fmla="*/ 4676000 h 6858000"/>
              <a:gd name="connsiteX522" fmla="*/ 4830100 w 7467600"/>
              <a:gd name="connsiteY522" fmla="*/ 4675554 h 6858000"/>
              <a:gd name="connsiteX523" fmla="*/ 4036318 w 7467600"/>
              <a:gd name="connsiteY523" fmla="*/ 4147013 h 6858000"/>
              <a:gd name="connsiteX524" fmla="*/ 3432098 w 7467600"/>
              <a:gd name="connsiteY524" fmla="*/ 3537312 h 6858000"/>
              <a:gd name="connsiteX525" fmla="*/ 3446761 w 7467600"/>
              <a:gd name="connsiteY525" fmla="*/ 3461278 h 6858000"/>
              <a:gd name="connsiteX526" fmla="*/ 4419733 w 7467600"/>
              <a:gd name="connsiteY526" fmla="*/ 3963555 h 6858000"/>
              <a:gd name="connsiteX527" fmla="*/ 4781371 w 7467600"/>
              <a:gd name="connsiteY527" fmla="*/ 4458604 h 6858000"/>
              <a:gd name="connsiteX528" fmla="*/ 4780440 w 7467600"/>
              <a:gd name="connsiteY528" fmla="*/ 4470290 h 6858000"/>
              <a:gd name="connsiteX529" fmla="*/ 4898954 w 7467600"/>
              <a:gd name="connsiteY529" fmla="*/ 4662092 h 6858000"/>
              <a:gd name="connsiteX530" fmla="*/ 4900699 w 7467600"/>
              <a:gd name="connsiteY530" fmla="*/ 4670867 h 6858000"/>
              <a:gd name="connsiteX531" fmla="*/ 5714511 w 7467600"/>
              <a:gd name="connsiteY531" fmla="*/ 4663483 h 6858000"/>
              <a:gd name="connsiteX532" fmla="*/ 5464793 w 7467600"/>
              <a:gd name="connsiteY532" fmla="*/ 4393556 h 6858000"/>
              <a:gd name="connsiteX533" fmla="*/ 5461897 w 7467600"/>
              <a:gd name="connsiteY533" fmla="*/ 4390879 h 6858000"/>
              <a:gd name="connsiteX534" fmla="*/ 4294126 w 7467600"/>
              <a:gd name="connsiteY534" fmla="*/ 3303048 h 6858000"/>
              <a:gd name="connsiteX535" fmla="*/ 4305321 w 7467600"/>
              <a:gd name="connsiteY535" fmla="*/ 3256953 h 6858000"/>
              <a:gd name="connsiteX536" fmla="*/ 4949299 w 7467600"/>
              <a:gd name="connsiteY536" fmla="*/ 3766336 h 6858000"/>
              <a:gd name="connsiteX537" fmla="*/ 5291452 w 7467600"/>
              <a:gd name="connsiteY537" fmla="*/ 4076801 h 6858000"/>
              <a:gd name="connsiteX538" fmla="*/ 5434998 w 7467600"/>
              <a:gd name="connsiteY538" fmla="*/ 4254100 h 6858000"/>
              <a:gd name="connsiteX539" fmla="*/ 5351015 w 7467600"/>
              <a:gd name="connsiteY539" fmla="*/ 3760989 h 6858000"/>
              <a:gd name="connsiteX540" fmla="*/ 5413780 w 7467600"/>
              <a:gd name="connsiteY540" fmla="*/ 2966265 h 6858000"/>
              <a:gd name="connsiteX541" fmla="*/ 5425627 w 7467600"/>
              <a:gd name="connsiteY541" fmla="*/ 2954192 h 6858000"/>
              <a:gd name="connsiteX542" fmla="*/ 6604735 w 7467600"/>
              <a:gd name="connsiteY542" fmla="*/ 2041381 h 6858000"/>
              <a:gd name="connsiteX543" fmla="*/ 7204487 w 7467600"/>
              <a:gd name="connsiteY543" fmla="*/ 2742112 h 6858000"/>
              <a:gd name="connsiteX544" fmla="*/ 7131592 w 7467600"/>
              <a:gd name="connsiteY544" fmla="*/ 2672096 h 6858000"/>
              <a:gd name="connsiteX545" fmla="*/ 6996344 w 7467600"/>
              <a:gd name="connsiteY545" fmla="*/ 2518310 h 6858000"/>
              <a:gd name="connsiteX546" fmla="*/ 6735495 w 7467600"/>
              <a:gd name="connsiteY546" fmla="*/ 2196890 h 6858000"/>
              <a:gd name="connsiteX547" fmla="*/ 6721901 w 7467600"/>
              <a:gd name="connsiteY547" fmla="*/ 2179274 h 6858000"/>
              <a:gd name="connsiteX548" fmla="*/ 6604735 w 7467600"/>
              <a:gd name="connsiteY548" fmla="*/ 2041381 h 6858000"/>
              <a:gd name="connsiteX549" fmla="*/ 6591670 w 7467600"/>
              <a:gd name="connsiteY549" fmla="*/ 1988277 h 6858000"/>
              <a:gd name="connsiteX550" fmla="*/ 6747349 w 7467600"/>
              <a:gd name="connsiteY550" fmla="*/ 2160069 h 6858000"/>
              <a:gd name="connsiteX551" fmla="*/ 6760943 w 7467600"/>
              <a:gd name="connsiteY551" fmla="*/ 2177686 h 6858000"/>
              <a:gd name="connsiteX552" fmla="*/ 7021065 w 7467600"/>
              <a:gd name="connsiteY552" fmla="*/ 2498102 h 6858000"/>
              <a:gd name="connsiteX553" fmla="*/ 7155223 w 7467600"/>
              <a:gd name="connsiteY553" fmla="*/ 2650386 h 6858000"/>
              <a:gd name="connsiteX554" fmla="*/ 7203167 w 7467600"/>
              <a:gd name="connsiteY554" fmla="*/ 2697288 h 6858000"/>
              <a:gd name="connsiteX555" fmla="*/ 6937703 w 7467600"/>
              <a:gd name="connsiteY555" fmla="*/ 2321981 h 6858000"/>
              <a:gd name="connsiteX556" fmla="*/ 6591670 w 7467600"/>
              <a:gd name="connsiteY556" fmla="*/ 1988277 h 6858000"/>
              <a:gd name="connsiteX557" fmla="*/ 5798671 w 7467600"/>
              <a:gd name="connsiteY557" fmla="*/ 1981601 h 6858000"/>
              <a:gd name="connsiteX558" fmla="*/ 5754709 w 7467600"/>
              <a:gd name="connsiteY558" fmla="*/ 2071454 h 6858000"/>
              <a:gd name="connsiteX559" fmla="*/ 5763044 w 7467600"/>
              <a:gd name="connsiteY559" fmla="*/ 2842206 h 6858000"/>
              <a:gd name="connsiteX560" fmla="*/ 5764974 w 7467600"/>
              <a:gd name="connsiteY560" fmla="*/ 2799609 h 6858000"/>
              <a:gd name="connsiteX561" fmla="*/ 5767665 w 7467600"/>
              <a:gd name="connsiteY561" fmla="*/ 2666409 h 6858000"/>
              <a:gd name="connsiteX562" fmla="*/ 5763055 w 7467600"/>
              <a:gd name="connsiteY562" fmla="*/ 2579705 h 6858000"/>
              <a:gd name="connsiteX563" fmla="*/ 5758079 w 7467600"/>
              <a:gd name="connsiteY563" fmla="*/ 2492508 h 6858000"/>
              <a:gd name="connsiteX564" fmla="*/ 5779325 w 7467600"/>
              <a:gd name="connsiteY564" fmla="*/ 2197069 h 6858000"/>
              <a:gd name="connsiteX565" fmla="*/ 5798671 w 7467600"/>
              <a:gd name="connsiteY565" fmla="*/ 1981601 h 6858000"/>
              <a:gd name="connsiteX566" fmla="*/ 5829202 w 7467600"/>
              <a:gd name="connsiteY566" fmla="*/ 1971679 h 6858000"/>
              <a:gd name="connsiteX567" fmla="*/ 5809558 w 7467600"/>
              <a:gd name="connsiteY567" fmla="*/ 2198043 h 6858000"/>
              <a:gd name="connsiteX568" fmla="*/ 5788653 w 7467600"/>
              <a:gd name="connsiteY568" fmla="*/ 2489430 h 6858000"/>
              <a:gd name="connsiteX569" fmla="*/ 5793439 w 7467600"/>
              <a:gd name="connsiteY569" fmla="*/ 2575235 h 6858000"/>
              <a:gd name="connsiteX570" fmla="*/ 5796837 w 7467600"/>
              <a:gd name="connsiteY570" fmla="*/ 2637633 h 6858000"/>
              <a:gd name="connsiteX571" fmla="*/ 5818614 w 7467600"/>
              <a:gd name="connsiteY571" fmla="*/ 2473055 h 6858000"/>
              <a:gd name="connsiteX572" fmla="*/ 5829202 w 7467600"/>
              <a:gd name="connsiteY572" fmla="*/ 1971679 h 6858000"/>
              <a:gd name="connsiteX573" fmla="*/ 5911389 w 7467600"/>
              <a:gd name="connsiteY573" fmla="*/ 1898371 h 6858000"/>
              <a:gd name="connsiteX574" fmla="*/ 6237627 w 7467600"/>
              <a:gd name="connsiteY574" fmla="*/ 2231921 h 6858000"/>
              <a:gd name="connsiteX575" fmla="*/ 5911389 w 7467600"/>
              <a:gd name="connsiteY575" fmla="*/ 1898371 h 6858000"/>
              <a:gd name="connsiteX576" fmla="*/ 6944437 w 7467600"/>
              <a:gd name="connsiteY576" fmla="*/ 1575402 h 6858000"/>
              <a:gd name="connsiteX577" fmla="*/ 6304730 w 7467600"/>
              <a:gd name="connsiteY577" fmla="*/ 1766654 h 6858000"/>
              <a:gd name="connsiteX578" fmla="*/ 6944437 w 7467600"/>
              <a:gd name="connsiteY578" fmla="*/ 1575402 h 6858000"/>
              <a:gd name="connsiteX579" fmla="*/ 7019523 w 7467600"/>
              <a:gd name="connsiteY579" fmla="*/ 1519450 h 6858000"/>
              <a:gd name="connsiteX580" fmla="*/ 6298091 w 7467600"/>
              <a:gd name="connsiteY580" fmla="*/ 1737122 h 6858000"/>
              <a:gd name="connsiteX581" fmla="*/ 7019523 w 7467600"/>
              <a:gd name="connsiteY581" fmla="*/ 1519450 h 6858000"/>
              <a:gd name="connsiteX582" fmla="*/ 2399523 w 7467600"/>
              <a:gd name="connsiteY582" fmla="*/ 1428234 h 6858000"/>
              <a:gd name="connsiteX583" fmla="*/ 2224982 w 7467600"/>
              <a:gd name="connsiteY583" fmla="*/ 1826201 h 6858000"/>
              <a:gd name="connsiteX584" fmla="*/ 2096099 w 7467600"/>
              <a:gd name="connsiteY584" fmla="*/ 2345900 h 6858000"/>
              <a:gd name="connsiteX585" fmla="*/ 2283317 w 7467600"/>
              <a:gd name="connsiteY585" fmla="*/ 1796925 h 6858000"/>
              <a:gd name="connsiteX586" fmla="*/ 2399523 w 7467600"/>
              <a:gd name="connsiteY586" fmla="*/ 1428234 h 6858000"/>
              <a:gd name="connsiteX587" fmla="*/ 2448558 w 7467600"/>
              <a:gd name="connsiteY587" fmla="*/ 1373435 h 6858000"/>
              <a:gd name="connsiteX588" fmla="*/ 2312521 w 7467600"/>
              <a:gd name="connsiteY588" fmla="*/ 1806140 h 6858000"/>
              <a:gd name="connsiteX589" fmla="*/ 2127533 w 7467600"/>
              <a:gd name="connsiteY589" fmla="*/ 2348380 h 6858000"/>
              <a:gd name="connsiteX590" fmla="*/ 2358080 w 7467600"/>
              <a:gd name="connsiteY590" fmla="*/ 1866134 h 6858000"/>
              <a:gd name="connsiteX591" fmla="*/ 2407436 w 7467600"/>
              <a:gd name="connsiteY591" fmla="*/ 1651070 h 6858000"/>
              <a:gd name="connsiteX592" fmla="*/ 2448558 w 7467600"/>
              <a:gd name="connsiteY592" fmla="*/ 1373435 h 6858000"/>
              <a:gd name="connsiteX593" fmla="*/ 278707 w 7467600"/>
              <a:gd name="connsiteY593" fmla="*/ 1352270 h 6858000"/>
              <a:gd name="connsiteX594" fmla="*/ 321570 w 7467600"/>
              <a:gd name="connsiteY594" fmla="*/ 1861610 h 6858000"/>
              <a:gd name="connsiteX595" fmla="*/ 294281 w 7467600"/>
              <a:gd name="connsiteY595" fmla="*/ 1440658 h 6858000"/>
              <a:gd name="connsiteX596" fmla="*/ 278707 w 7467600"/>
              <a:gd name="connsiteY596" fmla="*/ 1352270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5236 w 7467600"/>
              <a:gd name="connsiteY631" fmla="*/ 1268632 h 6858000"/>
              <a:gd name="connsiteX632" fmla="*/ 6516292 w 7467600"/>
              <a:gd name="connsiteY632" fmla="*/ 1263064 h 6858000"/>
              <a:gd name="connsiteX633" fmla="*/ 5736320 w 7467600"/>
              <a:gd name="connsiteY633" fmla="*/ 1501803 h 6858000"/>
              <a:gd name="connsiteX634" fmla="*/ 6516292 w 7467600"/>
              <a:gd name="connsiteY634" fmla="*/ 1263064 h 6858000"/>
              <a:gd name="connsiteX635" fmla="*/ 291466 w 7467600"/>
              <a:gd name="connsiteY635" fmla="*/ 1250369 h 6858000"/>
              <a:gd name="connsiteX636" fmla="*/ 323180 w 7467600"/>
              <a:gd name="connsiteY636" fmla="*/ 1435283 h 6858000"/>
              <a:gd name="connsiteX637" fmla="*/ 349381 w 7467600"/>
              <a:gd name="connsiteY637" fmla="*/ 1875041 h 6858000"/>
              <a:gd name="connsiteX638" fmla="*/ 374363 w 7467600"/>
              <a:gd name="connsiteY638" fmla="*/ 1506494 h 6858000"/>
              <a:gd name="connsiteX639" fmla="*/ 302168 w 7467600"/>
              <a:gd name="connsiteY639" fmla="*/ 1274495 h 6858000"/>
              <a:gd name="connsiteX640" fmla="*/ 291466 w 7467600"/>
              <a:gd name="connsiteY640" fmla="*/ 1250369 h 6858000"/>
              <a:gd name="connsiteX641" fmla="*/ 678222 w 7467600"/>
              <a:gd name="connsiteY641" fmla="*/ 1248670 h 6858000"/>
              <a:gd name="connsiteX642" fmla="*/ 775536 w 7467600"/>
              <a:gd name="connsiteY642" fmla="*/ 1388015 h 6858000"/>
              <a:gd name="connsiteX643" fmla="*/ 894529 w 7467600"/>
              <a:gd name="connsiteY643" fmla="*/ 1567739 h 6858000"/>
              <a:gd name="connsiteX644" fmla="*/ 948000 w 7467600"/>
              <a:gd name="connsiteY644" fmla="*/ 1663088 h 6858000"/>
              <a:gd name="connsiteX645" fmla="*/ 1006812 w 7467600"/>
              <a:gd name="connsiteY645" fmla="*/ 1767683 h 6858000"/>
              <a:gd name="connsiteX646" fmla="*/ 1149133 w 7467600"/>
              <a:gd name="connsiteY646" fmla="*/ 1971513 h 6858000"/>
              <a:gd name="connsiteX647" fmla="*/ 1333952 w 7467600"/>
              <a:gd name="connsiteY647" fmla="*/ 2251620 h 6858000"/>
              <a:gd name="connsiteX648" fmla="*/ 1337329 w 7467600"/>
              <a:gd name="connsiteY648" fmla="*/ 2258350 h 6858000"/>
              <a:gd name="connsiteX649" fmla="*/ 1014726 w 7467600"/>
              <a:gd name="connsiteY649" fmla="*/ 1615556 h 6858000"/>
              <a:gd name="connsiteX650" fmla="*/ 678222 w 7467600"/>
              <a:gd name="connsiteY650" fmla="*/ 1248670 h 6858000"/>
              <a:gd name="connsiteX651" fmla="*/ 6691602 w 7467600"/>
              <a:gd name="connsiteY651" fmla="*/ 1140573 h 6858000"/>
              <a:gd name="connsiteX652" fmla="*/ 6571100 w 7467600"/>
              <a:gd name="connsiteY652" fmla="*/ 1183662 h 6858000"/>
              <a:gd name="connsiteX653" fmla="*/ 6241687 w 7467600"/>
              <a:gd name="connsiteY653" fmla="*/ 1257600 h 6858000"/>
              <a:gd name="connsiteX654" fmla="*/ 5693009 w 7467600"/>
              <a:gd name="connsiteY654" fmla="*/ 1478256 h 6858000"/>
              <a:gd name="connsiteX655" fmla="*/ 6548420 w 7467600"/>
              <a:gd name="connsiteY655" fmla="*/ 1214599 h 6858000"/>
              <a:gd name="connsiteX656" fmla="*/ 6605473 w 7467600"/>
              <a:gd name="connsiteY656" fmla="*/ 1184686 h 6858000"/>
              <a:gd name="connsiteX657" fmla="*/ 6691602 w 7467600"/>
              <a:gd name="connsiteY657" fmla="*/ 1140573 h 6858000"/>
              <a:gd name="connsiteX658" fmla="*/ 4002475 w 7467600"/>
              <a:gd name="connsiteY658" fmla="*/ 1037802 h 6858000"/>
              <a:gd name="connsiteX659" fmla="*/ 4000324 w 7467600"/>
              <a:gd name="connsiteY659" fmla="*/ 1039362 h 6858000"/>
              <a:gd name="connsiteX660" fmla="*/ 4002862 w 7467600"/>
              <a:gd name="connsiteY660" fmla="*/ 1042866 h 6858000"/>
              <a:gd name="connsiteX661" fmla="*/ 4002475 w 7467600"/>
              <a:gd name="connsiteY661" fmla="*/ 1037802 h 6858000"/>
              <a:gd name="connsiteX662" fmla="*/ 506322 w 7467600"/>
              <a:gd name="connsiteY662" fmla="*/ 1020997 h 6858000"/>
              <a:gd name="connsiteX663" fmla="*/ 533068 w 7467600"/>
              <a:gd name="connsiteY663" fmla="*/ 1029409 h 6858000"/>
              <a:gd name="connsiteX664" fmla="*/ 1232525 w 7467600"/>
              <a:gd name="connsiteY664" fmla="*/ 1804675 h 6858000"/>
              <a:gd name="connsiteX665" fmla="*/ 1388858 w 7467600"/>
              <a:gd name="connsiteY665" fmla="*/ 2368011 h 6858000"/>
              <a:gd name="connsiteX666" fmla="*/ 1384098 w 7467600"/>
              <a:gd name="connsiteY666" fmla="*/ 2378125 h 6858000"/>
              <a:gd name="connsiteX667" fmla="*/ 1425393 w 7467600"/>
              <a:gd name="connsiteY667" fmla="*/ 2589124 h 6858000"/>
              <a:gd name="connsiteX668" fmla="*/ 1424001 w 7467600"/>
              <a:gd name="connsiteY668" fmla="*/ 2597541 h 6858000"/>
              <a:gd name="connsiteX669" fmla="*/ 2152729 w 7467600"/>
              <a:gd name="connsiteY669" fmla="*/ 2864487 h 6858000"/>
              <a:gd name="connsiteX670" fmla="*/ 2020609 w 7467600"/>
              <a:gd name="connsiteY670" fmla="*/ 2539671 h 6858000"/>
              <a:gd name="connsiteX671" fmla="*/ 2018920 w 7467600"/>
              <a:gd name="connsiteY671" fmla="*/ 2536309 h 6858000"/>
              <a:gd name="connsiteX672" fmla="*/ 1342441 w 7467600"/>
              <a:gd name="connsiteY672" fmla="*/ 1173017 h 6858000"/>
              <a:gd name="connsiteX673" fmla="*/ 1367925 w 7467600"/>
              <a:gd name="connsiteY673" fmla="*/ 1135648 h 6858000"/>
              <a:gd name="connsiteX674" fmla="*/ 1771401 w 7467600"/>
              <a:gd name="connsiteY674" fmla="*/ 1806673 h 6858000"/>
              <a:gd name="connsiteX675" fmla="*/ 1972385 w 7467600"/>
              <a:gd name="connsiteY675" fmla="*/ 2198735 h 6858000"/>
              <a:gd name="connsiteX676" fmla="*/ 2040892 w 7467600"/>
              <a:gd name="connsiteY676" fmla="*/ 2405205 h 6858000"/>
              <a:gd name="connsiteX677" fmla="*/ 2131689 w 7467600"/>
              <a:gd name="connsiteY677" fmla="*/ 1936926 h 6858000"/>
              <a:gd name="connsiteX678" fmla="*/ 2454820 w 7467600"/>
              <a:gd name="connsiteY678" fmla="*/ 1248808 h 6858000"/>
              <a:gd name="connsiteX679" fmla="*/ 2492512 w 7467600"/>
              <a:gd name="connsiteY679" fmla="*/ 1302920 h 6858000"/>
              <a:gd name="connsiteX680" fmla="*/ 2081216 w 7467600"/>
              <a:gd name="connsiteY680" fmla="*/ 2527513 h 6858000"/>
              <a:gd name="connsiteX681" fmla="*/ 2081211 w 7467600"/>
              <a:gd name="connsiteY681" fmla="*/ 2528916 h 6858000"/>
              <a:gd name="connsiteX682" fmla="*/ 2199067 w 7467600"/>
              <a:gd name="connsiteY682" fmla="*/ 2884061 h 6858000"/>
              <a:gd name="connsiteX683" fmla="*/ 3192586 w 7467600"/>
              <a:gd name="connsiteY683" fmla="*/ 3411496 h 6858000"/>
              <a:gd name="connsiteX684" fmla="*/ 3182620 w 7467600"/>
              <a:gd name="connsiteY684" fmla="*/ 3483279 h 6858000"/>
              <a:gd name="connsiteX685" fmla="*/ 2435119 w 7467600"/>
              <a:gd name="connsiteY685" fmla="*/ 3080173 h 6858000"/>
              <a:gd name="connsiteX686" fmla="*/ 2410152 w 7467600"/>
              <a:gd name="connsiteY686" fmla="*/ 3063751 h 6858000"/>
              <a:gd name="connsiteX687" fmla="*/ 2408099 w 7467600"/>
              <a:gd name="connsiteY687" fmla="*/ 3064403 h 6858000"/>
              <a:gd name="connsiteX688" fmla="*/ 2407218 w 7467600"/>
              <a:gd name="connsiteY688" fmla="*/ 3070324 h 6858000"/>
              <a:gd name="connsiteX689" fmla="*/ 2380138 w 7467600"/>
              <a:gd name="connsiteY689" fmla="*/ 3099341 h 6858000"/>
              <a:gd name="connsiteX690" fmla="*/ 1765923 w 7467600"/>
              <a:gd name="connsiteY690" fmla="*/ 3581043 h 6858000"/>
              <a:gd name="connsiteX691" fmla="*/ 1702258 w 7467600"/>
              <a:gd name="connsiteY691" fmla="*/ 3612286 h 6858000"/>
              <a:gd name="connsiteX692" fmla="*/ 1538370 w 7467600"/>
              <a:gd name="connsiteY692" fmla="*/ 3811804 h 6858000"/>
              <a:gd name="connsiteX693" fmla="*/ 542867 w 7467600"/>
              <a:gd name="connsiteY693" fmla="*/ 4944092 h 6858000"/>
              <a:gd name="connsiteX694" fmla="*/ 515800 w 7467600"/>
              <a:gd name="connsiteY694" fmla="*/ 4862180 h 6858000"/>
              <a:gd name="connsiteX695" fmla="*/ 909145 w 7467600"/>
              <a:gd name="connsiteY695" fmla="*/ 4199225 h 6858000"/>
              <a:gd name="connsiteX696" fmla="*/ 1214067 w 7467600"/>
              <a:gd name="connsiteY696" fmla="*/ 3908561 h 6858000"/>
              <a:gd name="connsiteX697" fmla="*/ 640967 w 7467600"/>
              <a:gd name="connsiteY697" fmla="*/ 4105601 h 6858000"/>
              <a:gd name="connsiteX698" fmla="*/ 112563 w 7467600"/>
              <a:gd name="connsiteY698" fmla="*/ 4396952 h 6858000"/>
              <a:gd name="connsiteX699" fmla="*/ 0 w 7467600"/>
              <a:gd name="connsiteY699" fmla="*/ 4466006 h 6858000"/>
              <a:gd name="connsiteX700" fmla="*/ 0 w 7467600"/>
              <a:gd name="connsiteY700" fmla="*/ 4233763 h 6858000"/>
              <a:gd name="connsiteX701" fmla="*/ 36881 w 7467600"/>
              <a:gd name="connsiteY701" fmla="*/ 4200118 h 6858000"/>
              <a:gd name="connsiteX702" fmla="*/ 910534 w 7467600"/>
              <a:gd name="connsiteY702" fmla="*/ 3629753 h 6858000"/>
              <a:gd name="connsiteX703" fmla="*/ 1578717 w 7467600"/>
              <a:gd name="connsiteY703" fmla="*/ 3575982 h 6858000"/>
              <a:gd name="connsiteX704" fmla="*/ 2338780 w 7467600"/>
              <a:gd name="connsiteY704" fmla="*/ 3033725 h 6858000"/>
              <a:gd name="connsiteX705" fmla="*/ 1807991 w 7467600"/>
              <a:gd name="connsiteY705" fmla="*/ 2807184 h 6858000"/>
              <a:gd name="connsiteX706" fmla="*/ 1416358 w 7467600"/>
              <a:gd name="connsiteY706" fmla="*/ 3112571 h 6858000"/>
              <a:gd name="connsiteX707" fmla="*/ 939066 w 7467600"/>
              <a:gd name="connsiteY707" fmla="*/ 3378798 h 6858000"/>
              <a:gd name="connsiteX708" fmla="*/ 115099 w 7467600"/>
              <a:gd name="connsiteY708" fmla="*/ 3607650 h 6858000"/>
              <a:gd name="connsiteX709" fmla="*/ 97284 w 7467600"/>
              <a:gd name="connsiteY709" fmla="*/ 3520393 h 6858000"/>
              <a:gd name="connsiteX710" fmla="*/ 922050 w 7467600"/>
              <a:gd name="connsiteY710" fmla="*/ 3074867 h 6858000"/>
              <a:gd name="connsiteX711" fmla="*/ 1405265 w 7467600"/>
              <a:gd name="connsiteY711" fmla="*/ 3016319 h 6858000"/>
              <a:gd name="connsiteX712" fmla="*/ 1407512 w 7467600"/>
              <a:gd name="connsiteY712" fmla="*/ 3018001 h 6858000"/>
              <a:gd name="connsiteX713" fmla="*/ 1726266 w 7467600"/>
              <a:gd name="connsiteY713" fmla="*/ 2777274 h 6858000"/>
              <a:gd name="connsiteX714" fmla="*/ 625390 w 7467600"/>
              <a:gd name="connsiteY714" fmla="*/ 2514541 h 6858000"/>
              <a:gd name="connsiteX715" fmla="*/ 619799 w 7467600"/>
              <a:gd name="connsiteY715" fmla="*/ 2527180 h 6858000"/>
              <a:gd name="connsiteX716" fmla="*/ 310030 w 7467600"/>
              <a:gd name="connsiteY716" fmla="*/ 2771818 h 6858000"/>
              <a:gd name="connsiteX717" fmla="*/ 173877 w 7467600"/>
              <a:gd name="connsiteY717" fmla="*/ 2937056 h 6858000"/>
              <a:gd name="connsiteX718" fmla="*/ 77889 w 7467600"/>
              <a:gd name="connsiteY718" fmla="*/ 3138440 h 6858000"/>
              <a:gd name="connsiteX719" fmla="*/ 0 w 7467600"/>
              <a:gd name="connsiteY719" fmla="*/ 3271395 h 6858000"/>
              <a:gd name="connsiteX720" fmla="*/ 0 w 7467600"/>
              <a:gd name="connsiteY720" fmla="*/ 3153002 h 6858000"/>
              <a:gd name="connsiteX721" fmla="*/ 2386 w 7467600"/>
              <a:gd name="connsiteY721" fmla="*/ 3149203 h 6858000"/>
              <a:gd name="connsiteX722" fmla="*/ 89753 w 7467600"/>
              <a:gd name="connsiteY722" fmla="*/ 2987702 h 6858000"/>
              <a:gd name="connsiteX723" fmla="*/ 76869 w 7467600"/>
              <a:gd name="connsiteY723" fmla="*/ 3005404 h 6858000"/>
              <a:gd name="connsiteX724" fmla="*/ 32049 w 7467600"/>
              <a:gd name="connsiteY724" fmla="*/ 3065814 h 6858000"/>
              <a:gd name="connsiteX725" fmla="*/ 0 w 7467600"/>
              <a:gd name="connsiteY725" fmla="*/ 3108744 h 6858000"/>
              <a:gd name="connsiteX726" fmla="*/ 0 w 7467600"/>
              <a:gd name="connsiteY726" fmla="*/ 3058059 h 6858000"/>
              <a:gd name="connsiteX727" fmla="*/ 7610 w 7467600"/>
              <a:gd name="connsiteY727" fmla="*/ 3047889 h 6858000"/>
              <a:gd name="connsiteX728" fmla="*/ 52419 w 7467600"/>
              <a:gd name="connsiteY728" fmla="*/ 2987479 h 6858000"/>
              <a:gd name="connsiteX729" fmla="*/ 59142 w 7467600"/>
              <a:gd name="connsiteY729" fmla="*/ 2978488 h 6858000"/>
              <a:gd name="connsiteX730" fmla="*/ 0 w 7467600"/>
              <a:gd name="connsiteY730" fmla="*/ 3015334 h 6858000"/>
              <a:gd name="connsiteX731" fmla="*/ 0 w 7467600"/>
              <a:gd name="connsiteY731" fmla="*/ 2914286 h 6858000"/>
              <a:gd name="connsiteX732" fmla="*/ 36383 w 7467600"/>
              <a:gd name="connsiteY732" fmla="*/ 2901128 h 6858000"/>
              <a:gd name="connsiteX733" fmla="*/ 156329 w 7467600"/>
              <a:gd name="connsiteY733" fmla="*/ 2840533 h 6858000"/>
              <a:gd name="connsiteX734" fmla="*/ 358355 w 7467600"/>
              <a:gd name="connsiteY734" fmla="*/ 2620471 h 6858000"/>
              <a:gd name="connsiteX735" fmla="*/ 510577 w 7467600"/>
              <a:gd name="connsiteY735" fmla="*/ 2501244 h 6858000"/>
              <a:gd name="connsiteX736" fmla="*/ 211967 w 7467600"/>
              <a:gd name="connsiteY736" fmla="*/ 2479171 h 6858000"/>
              <a:gd name="connsiteX737" fmla="*/ 0 w 7467600"/>
              <a:gd name="connsiteY737" fmla="*/ 2476398 h 6858000"/>
              <a:gd name="connsiteX738" fmla="*/ 0 w 7467600"/>
              <a:gd name="connsiteY738" fmla="*/ 2389189 h 6858000"/>
              <a:gd name="connsiteX739" fmla="*/ 103062 w 7467600"/>
              <a:gd name="connsiteY739" fmla="*/ 2389518 h 6858000"/>
              <a:gd name="connsiteX740" fmla="*/ 510734 w 7467600"/>
              <a:gd name="connsiteY740" fmla="*/ 2416201 h 6858000"/>
              <a:gd name="connsiteX741" fmla="*/ 279257 w 7467600"/>
              <a:gd name="connsiteY741" fmla="*/ 2092102 h 6858000"/>
              <a:gd name="connsiteX742" fmla="*/ 65265 w 7467600"/>
              <a:gd name="connsiteY742" fmla="*/ 2006049 h 6858000"/>
              <a:gd name="connsiteX743" fmla="*/ 0 w 7467600"/>
              <a:gd name="connsiteY743" fmla="*/ 1982532 h 6858000"/>
              <a:gd name="connsiteX744" fmla="*/ 0 w 7467600"/>
              <a:gd name="connsiteY744" fmla="*/ 1912789 h 6858000"/>
              <a:gd name="connsiteX745" fmla="*/ 97460 w 7467600"/>
              <a:gd name="connsiteY745" fmla="*/ 1953725 h 6858000"/>
              <a:gd name="connsiteX746" fmla="*/ 221272 w 7467600"/>
              <a:gd name="connsiteY746" fmla="*/ 1980766 h 6858000"/>
              <a:gd name="connsiteX747" fmla="*/ 116765 w 7467600"/>
              <a:gd name="connsiteY747" fmla="*/ 1911033 h 6858000"/>
              <a:gd name="connsiteX748" fmla="*/ 16405 w 7467600"/>
              <a:gd name="connsiteY748" fmla="*/ 1803412 h 6858000"/>
              <a:gd name="connsiteX749" fmla="*/ 0 w 7467600"/>
              <a:gd name="connsiteY749" fmla="*/ 1784777 h 6858000"/>
              <a:gd name="connsiteX750" fmla="*/ 0 w 7467600"/>
              <a:gd name="connsiteY750" fmla="*/ 1740082 h 6858000"/>
              <a:gd name="connsiteX751" fmla="*/ 39394 w 7467600"/>
              <a:gd name="connsiteY751" fmla="*/ 1784856 h 6858000"/>
              <a:gd name="connsiteX752" fmla="*/ 135813 w 7467600"/>
              <a:gd name="connsiteY752" fmla="*/ 1888838 h 6858000"/>
              <a:gd name="connsiteX753" fmla="*/ 242575 w 7467600"/>
              <a:gd name="connsiteY753" fmla="*/ 1958841 h 6858000"/>
              <a:gd name="connsiteX754" fmla="*/ 82197 w 7467600"/>
              <a:gd name="connsiteY754" fmla="*/ 1754826 h 6858000"/>
              <a:gd name="connsiteX755" fmla="*/ 0 w 7467600"/>
              <a:gd name="connsiteY755" fmla="*/ 1679650 h 6858000"/>
              <a:gd name="connsiteX756" fmla="*/ 0 w 7467600"/>
              <a:gd name="connsiteY756" fmla="*/ 1602463 h 6858000"/>
              <a:gd name="connsiteX757" fmla="*/ 84689 w 7467600"/>
              <a:gd name="connsiteY757" fmla="*/ 1677442 h 6858000"/>
              <a:gd name="connsiteX758" fmla="*/ 298437 w 7467600"/>
              <a:gd name="connsiteY758" fmla="*/ 1968019 h 6858000"/>
              <a:gd name="connsiteX759" fmla="*/ 227269 w 7467600"/>
              <a:gd name="connsiteY759" fmla="*/ 1114064 h 6858000"/>
              <a:gd name="connsiteX760" fmla="*/ 248003 w 7467600"/>
              <a:gd name="connsiteY760" fmla="*/ 1089613 h 6858000"/>
              <a:gd name="connsiteX761" fmla="*/ 427020 w 7467600"/>
              <a:gd name="connsiteY761" fmla="*/ 1619803 h 6858000"/>
              <a:gd name="connsiteX762" fmla="*/ 340345 w 7467600"/>
              <a:gd name="connsiteY762" fmla="*/ 2027739 h 6858000"/>
              <a:gd name="connsiteX763" fmla="*/ 360865 w 7467600"/>
              <a:gd name="connsiteY763" fmla="*/ 2044827 h 6858000"/>
              <a:gd name="connsiteX764" fmla="*/ 560414 w 7467600"/>
              <a:gd name="connsiteY764" fmla="*/ 2421457 h 6858000"/>
              <a:gd name="connsiteX765" fmla="*/ 1359703 w 7467600"/>
              <a:gd name="connsiteY765" fmla="*/ 2578554 h 6858000"/>
              <a:gd name="connsiteX766" fmla="*/ 1359422 w 7467600"/>
              <a:gd name="connsiteY766" fmla="*/ 2577994 h 6858000"/>
              <a:gd name="connsiteX767" fmla="*/ 828701 w 7467600"/>
              <a:gd name="connsiteY767" fmla="*/ 1839520 h 6858000"/>
              <a:gd name="connsiteX768" fmla="*/ 494427 w 7467600"/>
              <a:gd name="connsiteY768" fmla="*/ 1092333 h 6858000"/>
              <a:gd name="connsiteX769" fmla="*/ 506322 w 7467600"/>
              <a:gd name="connsiteY769" fmla="*/ 1020997 h 6858000"/>
              <a:gd name="connsiteX770" fmla="*/ 4570198 w 7467600"/>
              <a:gd name="connsiteY770" fmla="*/ 978081 h 6858000"/>
              <a:gd name="connsiteX771" fmla="*/ 4523691 w 7467600"/>
              <a:gd name="connsiteY771" fmla="*/ 1127776 h 6858000"/>
              <a:gd name="connsiteX772" fmla="*/ 4509875 w 7467600"/>
              <a:gd name="connsiteY772" fmla="*/ 1167552 h 6858000"/>
              <a:gd name="connsiteX773" fmla="*/ 4478168 w 7467600"/>
              <a:gd name="connsiteY773" fmla="*/ 1260735 h 6858000"/>
              <a:gd name="connsiteX774" fmla="*/ 4409309 w 7467600"/>
              <a:gd name="connsiteY774" fmla="*/ 1666996 h 6858000"/>
              <a:gd name="connsiteX775" fmla="*/ 4370031 w 7467600"/>
              <a:gd name="connsiteY775" fmla="*/ 1955666 h 6858000"/>
              <a:gd name="connsiteX776" fmla="*/ 4570198 w 7467600"/>
              <a:gd name="connsiteY776" fmla="*/ 978081 h 6858000"/>
              <a:gd name="connsiteX777" fmla="*/ 4557898 w 7467600"/>
              <a:gd name="connsiteY777" fmla="*/ 900011 h 6858000"/>
              <a:gd name="connsiteX778" fmla="*/ 4344840 w 7467600"/>
              <a:gd name="connsiteY778" fmla="*/ 1922038 h 6858000"/>
              <a:gd name="connsiteX779" fmla="*/ 4378710 w 7467600"/>
              <a:gd name="connsiteY779" fmla="*/ 1665516 h 6858000"/>
              <a:gd name="connsiteX780" fmla="*/ 4448798 w 7467600"/>
              <a:gd name="connsiteY780" fmla="*/ 1253024 h 6858000"/>
              <a:gd name="connsiteX781" fmla="*/ 4480315 w 7467600"/>
              <a:gd name="connsiteY781" fmla="*/ 1158454 h 6858000"/>
              <a:gd name="connsiteX782" fmla="*/ 4494133 w 7467600"/>
              <a:gd name="connsiteY782" fmla="*/ 1118676 h 6858000"/>
              <a:gd name="connsiteX783" fmla="*/ 4557898 w 7467600"/>
              <a:gd name="connsiteY783" fmla="*/ 900011 h 6858000"/>
              <a:gd name="connsiteX784" fmla="*/ 5870151 w 7467600"/>
              <a:gd name="connsiteY784" fmla="*/ 898890 h 6858000"/>
              <a:gd name="connsiteX785" fmla="*/ 5861335 w 7467600"/>
              <a:gd name="connsiteY785" fmla="*/ 899177 h 6858000"/>
              <a:gd name="connsiteX786" fmla="*/ 5843702 w 7467600"/>
              <a:gd name="connsiteY786" fmla="*/ 899748 h 6858000"/>
              <a:gd name="connsiteX787" fmla="*/ 5651107 w 7467600"/>
              <a:gd name="connsiteY787" fmla="*/ 920306 h 6858000"/>
              <a:gd name="connsiteX788" fmla="*/ 5459407 w 7467600"/>
              <a:gd name="connsiteY788" fmla="*/ 940975 h 6858000"/>
              <a:gd name="connsiteX789" fmla="*/ 5374846 w 7467600"/>
              <a:gd name="connsiteY789" fmla="*/ 941988 h 6858000"/>
              <a:gd name="connsiteX790" fmla="*/ 5256105 w 7467600"/>
              <a:gd name="connsiteY790" fmla="*/ 945632 h 6858000"/>
              <a:gd name="connsiteX791" fmla="*/ 5107071 w 7467600"/>
              <a:gd name="connsiteY791" fmla="*/ 969720 h 6858000"/>
              <a:gd name="connsiteX792" fmla="*/ 4998681 w 7467600"/>
              <a:gd name="connsiteY792" fmla="*/ 988771 h 6858000"/>
              <a:gd name="connsiteX793" fmla="*/ 5870151 w 7467600"/>
              <a:gd name="connsiteY793" fmla="*/ 898890 h 6858000"/>
              <a:gd name="connsiteX794" fmla="*/ 5504425 w 7467600"/>
              <a:gd name="connsiteY794" fmla="*/ 848067 h 6858000"/>
              <a:gd name="connsiteX795" fmla="*/ 4968849 w 7467600"/>
              <a:gd name="connsiteY795" fmla="*/ 962318 h 6858000"/>
              <a:gd name="connsiteX796" fmla="*/ 5104039 w 7467600"/>
              <a:gd name="connsiteY796" fmla="*/ 940634 h 6858000"/>
              <a:gd name="connsiteX797" fmla="*/ 5256311 w 7467600"/>
              <a:gd name="connsiteY797" fmla="*/ 916490 h 6858000"/>
              <a:gd name="connsiteX798" fmla="*/ 5377381 w 7467600"/>
              <a:gd name="connsiteY798" fmla="*/ 912671 h 6858000"/>
              <a:gd name="connsiteX799" fmla="*/ 5460148 w 7467600"/>
              <a:gd name="connsiteY799" fmla="*/ 911442 h 6858000"/>
              <a:gd name="connsiteX800" fmla="*/ 5648971 w 7467600"/>
              <a:gd name="connsiteY800" fmla="*/ 891331 h 6858000"/>
              <a:gd name="connsiteX801" fmla="*/ 5844807 w 7467600"/>
              <a:gd name="connsiteY801" fmla="*/ 870718 h 6858000"/>
              <a:gd name="connsiteX802" fmla="*/ 5862975 w 7467600"/>
              <a:gd name="connsiteY802" fmla="*/ 869756 h 6858000"/>
              <a:gd name="connsiteX803" fmla="*/ 5920887 w 7467600"/>
              <a:gd name="connsiteY803" fmla="*/ 865929 h 6858000"/>
              <a:gd name="connsiteX804" fmla="*/ 5504425 w 7467600"/>
              <a:gd name="connsiteY804" fmla="*/ 848067 h 6858000"/>
              <a:gd name="connsiteX805" fmla="*/ 3607114 w 7467600"/>
              <a:gd name="connsiteY805" fmla="*/ 467441 h 6858000"/>
              <a:gd name="connsiteX806" fmla="*/ 3296242 w 7467600"/>
              <a:gd name="connsiteY806" fmla="*/ 807991 h 6858000"/>
              <a:gd name="connsiteX807" fmla="*/ 3174674 w 7467600"/>
              <a:gd name="connsiteY807" fmla="*/ 919759 h 6858000"/>
              <a:gd name="connsiteX808" fmla="*/ 3042978 w 7467600"/>
              <a:gd name="connsiteY808" fmla="*/ 1054894 h 6858000"/>
              <a:gd name="connsiteX809" fmla="*/ 2968914 w 7467600"/>
              <a:gd name="connsiteY809" fmla="*/ 1133756 h 6858000"/>
              <a:gd name="connsiteX810" fmla="*/ 3103823 w 7467600"/>
              <a:gd name="connsiteY810" fmla="*/ 1026814 h 6858000"/>
              <a:gd name="connsiteX811" fmla="*/ 3607114 w 7467600"/>
              <a:gd name="connsiteY811" fmla="*/ 467441 h 6858000"/>
              <a:gd name="connsiteX812" fmla="*/ 3744487 w 7467600"/>
              <a:gd name="connsiteY812" fmla="*/ 383136 h 6858000"/>
              <a:gd name="connsiteX813" fmla="*/ 3970213 w 7467600"/>
              <a:gd name="connsiteY813" fmla="*/ 995559 h 6858000"/>
              <a:gd name="connsiteX814" fmla="*/ 3744487 w 7467600"/>
              <a:gd name="connsiteY814" fmla="*/ 383136 h 6858000"/>
              <a:gd name="connsiteX815" fmla="*/ 3624562 w 7467600"/>
              <a:gd name="connsiteY815" fmla="*/ 367041 h 6858000"/>
              <a:gd name="connsiteX816" fmla="*/ 3489712 w 7467600"/>
              <a:gd name="connsiteY816" fmla="*/ 485386 h 6858000"/>
              <a:gd name="connsiteX817" fmla="*/ 3182994 w 7467600"/>
              <a:gd name="connsiteY817" fmla="*/ 828265 h 6858000"/>
              <a:gd name="connsiteX818" fmla="*/ 2892114 w 7467600"/>
              <a:gd name="connsiteY818" fmla="*/ 1172635 h 6858000"/>
              <a:gd name="connsiteX819" fmla="*/ 3021459 w 7467600"/>
              <a:gd name="connsiteY819" fmla="*/ 1035385 h 6858000"/>
              <a:gd name="connsiteX820" fmla="*/ 3153873 w 7467600"/>
              <a:gd name="connsiteY820" fmla="*/ 898971 h 6858000"/>
              <a:gd name="connsiteX821" fmla="*/ 3276511 w 7467600"/>
              <a:gd name="connsiteY821" fmla="*/ 786423 h 6858000"/>
              <a:gd name="connsiteX822" fmla="*/ 3584154 w 7467600"/>
              <a:gd name="connsiteY822" fmla="*/ 448218 h 6858000"/>
              <a:gd name="connsiteX823" fmla="*/ 3624562 w 7467600"/>
              <a:gd name="connsiteY823" fmla="*/ 367041 h 6858000"/>
              <a:gd name="connsiteX824" fmla="*/ 3766672 w 7467600"/>
              <a:gd name="connsiteY824" fmla="*/ 359429 h 6858000"/>
              <a:gd name="connsiteX825" fmla="*/ 3996338 w 7467600"/>
              <a:gd name="connsiteY825" fmla="*/ 968237 h 6858000"/>
              <a:gd name="connsiteX826" fmla="*/ 3766672 w 7467600"/>
              <a:gd name="connsiteY826" fmla="*/ 359429 h 6858000"/>
              <a:gd name="connsiteX827" fmla="*/ 5805386 w 7467600"/>
              <a:gd name="connsiteY827" fmla="*/ 239240 h 6858000"/>
              <a:gd name="connsiteX828" fmla="*/ 5736947 w 7467600"/>
              <a:gd name="connsiteY828" fmla="*/ 261367 h 6858000"/>
              <a:gd name="connsiteX829" fmla="*/ 5427012 w 7467600"/>
              <a:gd name="connsiteY829" fmla="*/ 311272 h 6858000"/>
              <a:gd name="connsiteX830" fmla="*/ 5147818 w 7467600"/>
              <a:gd name="connsiteY830" fmla="*/ 322112 h 6858000"/>
              <a:gd name="connsiteX831" fmla="*/ 5060854 w 7467600"/>
              <a:gd name="connsiteY831" fmla="*/ 311882 h 6858000"/>
              <a:gd name="connsiteX832" fmla="*/ 4945989 w 7467600"/>
              <a:gd name="connsiteY832" fmla="*/ 300516 h 6858000"/>
              <a:gd name="connsiteX833" fmla="*/ 5410479 w 7467600"/>
              <a:gd name="connsiteY833" fmla="*/ 348434 h 6858000"/>
              <a:gd name="connsiteX834" fmla="*/ 5805386 w 7467600"/>
              <a:gd name="connsiteY834" fmla="*/ 239240 h 6858000"/>
              <a:gd name="connsiteX835" fmla="*/ 5905192 w 7467600"/>
              <a:gd name="connsiteY835" fmla="*/ 163079 h 6858000"/>
              <a:gd name="connsiteX836" fmla="*/ 5865655 w 7467600"/>
              <a:gd name="connsiteY836" fmla="*/ 171901 h 6858000"/>
              <a:gd name="connsiteX837" fmla="*/ 5259740 w 7467600"/>
              <a:gd name="connsiteY837" fmla="*/ 257013 h 6858000"/>
              <a:gd name="connsiteX838" fmla="*/ 5208466 w 7467600"/>
              <a:gd name="connsiteY838" fmla="*/ 257550 h 6858000"/>
              <a:gd name="connsiteX839" fmla="*/ 4980204 w 7467600"/>
              <a:gd name="connsiteY839" fmla="*/ 271903 h 6858000"/>
              <a:gd name="connsiteX840" fmla="*/ 5068068 w 7467600"/>
              <a:gd name="connsiteY840" fmla="*/ 282244 h 6858000"/>
              <a:gd name="connsiteX841" fmla="*/ 5153231 w 7467600"/>
              <a:gd name="connsiteY841" fmla="*/ 292240 h 6858000"/>
              <a:gd name="connsiteX842" fmla="*/ 5426491 w 7467600"/>
              <a:gd name="connsiteY842" fmla="*/ 281128 h 6858000"/>
              <a:gd name="connsiteX843" fmla="*/ 5731212 w 7467600"/>
              <a:gd name="connsiteY843" fmla="*/ 231951 h 6858000"/>
              <a:gd name="connsiteX844" fmla="*/ 5905192 w 7467600"/>
              <a:gd name="connsiteY844" fmla="*/ 163079 h 6858000"/>
              <a:gd name="connsiteX845" fmla="*/ 5944437 w 7467600"/>
              <a:gd name="connsiteY845" fmla="*/ 113829 h 6858000"/>
              <a:gd name="connsiteX846" fmla="*/ 5825032 w 7467600"/>
              <a:gd name="connsiteY846" fmla="*/ 146405 h 6858000"/>
              <a:gd name="connsiteX847" fmla="*/ 4955599 w 7467600"/>
              <a:gd name="connsiteY847" fmla="*/ 247008 h 6858000"/>
              <a:gd name="connsiteX848" fmla="*/ 5210104 w 7467600"/>
              <a:gd name="connsiteY848" fmla="*/ 228123 h 6858000"/>
              <a:gd name="connsiteX849" fmla="*/ 5261015 w 7467600"/>
              <a:gd name="connsiteY849" fmla="*/ 227087 h 6858000"/>
              <a:gd name="connsiteX850" fmla="*/ 5861181 w 7467600"/>
              <a:gd name="connsiteY850" fmla="*/ 143093 h 6858000"/>
              <a:gd name="connsiteX851" fmla="*/ 5961252 w 7467600"/>
              <a:gd name="connsiteY851" fmla="*/ 114820 h 6858000"/>
              <a:gd name="connsiteX852" fmla="*/ 5944437 w 7467600"/>
              <a:gd name="connsiteY852" fmla="*/ 113829 h 6858000"/>
              <a:gd name="connsiteX853" fmla="*/ 3882765 w 7467600"/>
              <a:gd name="connsiteY853" fmla="*/ 0 h 6858000"/>
              <a:gd name="connsiteX854" fmla="*/ 3995099 w 7467600"/>
              <a:gd name="connsiteY854" fmla="*/ 0 h 6858000"/>
              <a:gd name="connsiteX855" fmla="*/ 4163818 w 7467600"/>
              <a:gd name="connsiteY855" fmla="*/ 234104 h 6858000"/>
              <a:gd name="connsiteX856" fmla="*/ 4172099 w 7467600"/>
              <a:gd name="connsiteY856" fmla="*/ 234207 h 6858000"/>
              <a:gd name="connsiteX857" fmla="*/ 4784282 w 7467600"/>
              <a:gd name="connsiteY857" fmla="*/ 276561 h 6858000"/>
              <a:gd name="connsiteX858" fmla="*/ 4801687 w 7467600"/>
              <a:gd name="connsiteY858" fmla="*/ 267764 h 6858000"/>
              <a:gd name="connsiteX859" fmla="*/ 6082788 w 7467600"/>
              <a:gd name="connsiteY859" fmla="*/ 64119 h 6858000"/>
              <a:gd name="connsiteX860" fmla="*/ 6099442 w 7467600"/>
              <a:gd name="connsiteY860" fmla="*/ 82568 h 6858000"/>
              <a:gd name="connsiteX861" fmla="*/ 4804137 w 7467600"/>
              <a:gd name="connsiteY861" fmla="*/ 320931 h 6858000"/>
              <a:gd name="connsiteX862" fmla="*/ 4227047 w 7467600"/>
              <a:gd name="connsiteY862" fmla="*/ 313415 h 6858000"/>
              <a:gd name="connsiteX863" fmla="*/ 4346041 w 7467600"/>
              <a:gd name="connsiteY863" fmla="*/ 456086 h 6858000"/>
              <a:gd name="connsiteX864" fmla="*/ 4870967 w 7467600"/>
              <a:gd name="connsiteY864" fmla="*/ 963061 h 6858000"/>
              <a:gd name="connsiteX865" fmla="*/ 4889647 w 7467600"/>
              <a:gd name="connsiteY865" fmla="*/ 957147 h 6858000"/>
              <a:gd name="connsiteX866" fmla="*/ 5422504 w 7467600"/>
              <a:gd name="connsiteY866" fmla="*/ 805191 h 6858000"/>
              <a:gd name="connsiteX867" fmla="*/ 6087656 w 7467600"/>
              <a:gd name="connsiteY867" fmla="*/ 826703 h 6858000"/>
              <a:gd name="connsiteX868" fmla="*/ 6058717 w 7467600"/>
              <a:gd name="connsiteY868" fmla="*/ 865992 h 6858000"/>
              <a:gd name="connsiteX869" fmla="*/ 4974153 w 7467600"/>
              <a:gd name="connsiteY869" fmla="*/ 1045456 h 6858000"/>
              <a:gd name="connsiteX870" fmla="*/ 5627835 w 7467600"/>
              <a:gd name="connsiteY870" fmla="*/ 1472077 h 6858000"/>
              <a:gd name="connsiteX871" fmla="*/ 5629817 w 7467600"/>
              <a:gd name="connsiteY871" fmla="*/ 1471412 h 6858000"/>
              <a:gd name="connsiteX872" fmla="*/ 5634124 w 7467600"/>
              <a:gd name="connsiteY872" fmla="*/ 1470572 h 6858000"/>
              <a:gd name="connsiteX873" fmla="*/ 5755832 w 7467600"/>
              <a:gd name="connsiteY873" fmla="*/ 1383886 h 6858000"/>
              <a:gd name="connsiteX874" fmla="*/ 6014186 w 7467600"/>
              <a:gd name="connsiteY874" fmla="*/ 1279799 h 6858000"/>
              <a:gd name="connsiteX875" fmla="*/ 6901619 w 7467600"/>
              <a:gd name="connsiteY875" fmla="*/ 1047874 h 6858000"/>
              <a:gd name="connsiteX876" fmla="*/ 6931566 w 7467600"/>
              <a:gd name="connsiteY876" fmla="*/ 1062034 h 6858000"/>
              <a:gd name="connsiteX877" fmla="*/ 5790982 w 7467600"/>
              <a:gd name="connsiteY877" fmla="*/ 1561380 h 6858000"/>
              <a:gd name="connsiteX878" fmla="*/ 6188971 w 7467600"/>
              <a:gd name="connsiteY878" fmla="*/ 1755168 h 6858000"/>
              <a:gd name="connsiteX879" fmla="*/ 6202446 w 7467600"/>
              <a:gd name="connsiteY879" fmla="*/ 1752268 h 6858000"/>
              <a:gd name="connsiteX880" fmla="*/ 7179560 w 7467600"/>
              <a:gd name="connsiteY880" fmla="*/ 1467551 h 6858000"/>
              <a:gd name="connsiteX881" fmla="*/ 7158730 w 7467600"/>
              <a:gd name="connsiteY881" fmla="*/ 1507835 h 6858000"/>
              <a:gd name="connsiteX882" fmla="*/ 6326959 w 7467600"/>
              <a:gd name="connsiteY882" fmla="*/ 1817686 h 6858000"/>
              <a:gd name="connsiteX883" fmla="*/ 6537433 w 7467600"/>
              <a:gd name="connsiteY883" fmla="*/ 1907790 h 6858000"/>
              <a:gd name="connsiteX884" fmla="*/ 6550221 w 7467600"/>
              <a:gd name="connsiteY884" fmla="*/ 1910729 h 6858000"/>
              <a:gd name="connsiteX885" fmla="*/ 6964438 w 7467600"/>
              <a:gd name="connsiteY885" fmla="*/ 2209505 h 6858000"/>
              <a:gd name="connsiteX886" fmla="*/ 7367862 w 7467600"/>
              <a:gd name="connsiteY886" fmla="*/ 2806833 h 6858000"/>
              <a:gd name="connsiteX887" fmla="*/ 7364329 w 7467600"/>
              <a:gd name="connsiteY887" fmla="*/ 2826907 h 6858000"/>
              <a:gd name="connsiteX888" fmla="*/ 7290545 w 7467600"/>
              <a:gd name="connsiteY888" fmla="*/ 2850663 h 6858000"/>
              <a:gd name="connsiteX889" fmla="*/ 6472036 w 7467600"/>
              <a:gd name="connsiteY889" fmla="*/ 1959003 h 6858000"/>
              <a:gd name="connsiteX890" fmla="*/ 5792897 w 7467600"/>
              <a:gd name="connsiteY890" fmla="*/ 1647747 h 6858000"/>
              <a:gd name="connsiteX891" fmla="*/ 5842751 w 7467600"/>
              <a:gd name="connsiteY891" fmla="*/ 1816112 h 6858000"/>
              <a:gd name="connsiteX892" fmla="*/ 5847424 w 7467600"/>
              <a:gd name="connsiteY892" fmla="*/ 1815776 h 6858000"/>
              <a:gd name="connsiteX893" fmla="*/ 6399821 w 7467600"/>
              <a:gd name="connsiteY893" fmla="*/ 2344799 h 6858000"/>
              <a:gd name="connsiteX894" fmla="*/ 6323232 w 7467600"/>
              <a:gd name="connsiteY894" fmla="*/ 2389634 h 6858000"/>
              <a:gd name="connsiteX895" fmla="*/ 5942958 w 7467600"/>
              <a:gd name="connsiteY895" fmla="*/ 2077708 h 6858000"/>
              <a:gd name="connsiteX896" fmla="*/ 5921559 w 7467600"/>
              <a:gd name="connsiteY896" fmla="*/ 2378596 h 6858000"/>
              <a:gd name="connsiteX897" fmla="*/ 5817651 w 7467600"/>
              <a:gd name="connsiteY897" fmla="*/ 3023919 h 6858000"/>
              <a:gd name="connsiteX898" fmla="*/ 5729634 w 7467600"/>
              <a:gd name="connsiteY898" fmla="*/ 3051849 h 6858000"/>
              <a:gd name="connsiteX899" fmla="*/ 5611018 w 7467600"/>
              <a:gd name="connsiteY899" fmla="*/ 2316769 h 6858000"/>
              <a:gd name="connsiteX900" fmla="*/ 5687608 w 7467600"/>
              <a:gd name="connsiteY900" fmla="*/ 2039972 h 6858000"/>
              <a:gd name="connsiteX901" fmla="*/ 5657554 w 7467600"/>
              <a:gd name="connsiteY901" fmla="*/ 1576445 h 6858000"/>
              <a:gd name="connsiteX902" fmla="*/ 5150475 w 7467600"/>
              <a:gd name="connsiteY902" fmla="*/ 1274012 h 6858000"/>
              <a:gd name="connsiteX903" fmla="*/ 5349142 w 7467600"/>
              <a:gd name="connsiteY903" fmla="*/ 2204405 h 6858000"/>
              <a:gd name="connsiteX904" fmla="*/ 5262214 w 7467600"/>
              <a:gd name="connsiteY904" fmla="*/ 2233836 h 6858000"/>
              <a:gd name="connsiteX905" fmla="*/ 4981539 w 7467600"/>
              <a:gd name="connsiteY905" fmla="*/ 1542201 h 6858000"/>
              <a:gd name="connsiteX906" fmla="*/ 4958461 w 7467600"/>
              <a:gd name="connsiteY906" fmla="*/ 1136957 h 6858000"/>
              <a:gd name="connsiteX907" fmla="*/ 4655015 w 7467600"/>
              <a:gd name="connsiteY907" fmla="*/ 891426 h 6858000"/>
              <a:gd name="connsiteX908" fmla="*/ 4348002 w 7467600"/>
              <a:gd name="connsiteY908" fmla="*/ 2205895 h 6858000"/>
              <a:gd name="connsiteX909" fmla="*/ 4262250 w 7467600"/>
              <a:gd name="connsiteY909" fmla="*/ 2219972 h 6858000"/>
              <a:gd name="connsiteX910" fmla="*/ 4550611 w 7467600"/>
              <a:gd name="connsiteY910" fmla="*/ 817540 h 6858000"/>
              <a:gd name="connsiteX911" fmla="*/ 4564418 w 7467600"/>
              <a:gd name="connsiteY911" fmla="*/ 808293 h 6858000"/>
              <a:gd name="connsiteX912" fmla="*/ 4266388 w 7467600"/>
              <a:gd name="connsiteY912" fmla="*/ 500083 h 6858000"/>
              <a:gd name="connsiteX913" fmla="*/ 4032842 w 7467600"/>
              <a:gd name="connsiteY913" fmla="*/ 211809 h 6858000"/>
              <a:gd name="connsiteX914" fmla="*/ 3882765 w 7467600"/>
              <a:gd name="connsiteY914" fmla="*/ 0 h 6858000"/>
              <a:gd name="connsiteX915" fmla="*/ 3721337 w 7467600"/>
              <a:gd name="connsiteY915" fmla="*/ 0 h 6858000"/>
              <a:gd name="connsiteX916" fmla="*/ 3797544 w 7467600"/>
              <a:gd name="connsiteY916" fmla="*/ 0 h 6858000"/>
              <a:gd name="connsiteX917" fmla="*/ 3775734 w 7467600"/>
              <a:gd name="connsiteY917" fmla="*/ 95131 h 6858000"/>
              <a:gd name="connsiteX918" fmla="*/ 3724807 w 7467600"/>
              <a:gd name="connsiteY918" fmla="*/ 272257 h 6858000"/>
              <a:gd name="connsiteX919" fmla="*/ 3726844 w 7467600"/>
              <a:gd name="connsiteY919" fmla="*/ 282988 h 6858000"/>
              <a:gd name="connsiteX920" fmla="*/ 3742664 w 7467600"/>
              <a:gd name="connsiteY920" fmla="*/ 279918 h 6858000"/>
              <a:gd name="connsiteX921" fmla="*/ 4103910 w 7467600"/>
              <a:gd name="connsiteY921" fmla="*/ 1161917 h 6858000"/>
              <a:gd name="connsiteX922" fmla="*/ 4020269 w 7467600"/>
              <a:gd name="connsiteY922" fmla="*/ 1200406 h 6858000"/>
              <a:gd name="connsiteX923" fmla="*/ 3674882 w 7467600"/>
              <a:gd name="connsiteY923" fmla="*/ 488524 h 6858000"/>
              <a:gd name="connsiteX924" fmla="*/ 3132682 w 7467600"/>
              <a:gd name="connsiteY924" fmla="*/ 1072284 h 6858000"/>
              <a:gd name="connsiteX925" fmla="*/ 2716346 w 7467600"/>
              <a:gd name="connsiteY925" fmla="*/ 1276376 h 6858000"/>
              <a:gd name="connsiteX926" fmla="*/ 2716772 w 7467600"/>
              <a:gd name="connsiteY926" fmla="*/ 1255462 h 6858000"/>
              <a:gd name="connsiteX927" fmla="*/ 3471096 w 7467600"/>
              <a:gd name="connsiteY927" fmla="*/ 437072 h 6858000"/>
              <a:gd name="connsiteX928" fmla="*/ 3639057 w 7467600"/>
              <a:gd name="connsiteY928" fmla="*/ 286334 h 6858000"/>
              <a:gd name="connsiteX929" fmla="*/ 3640309 w 7467600"/>
              <a:gd name="connsiteY929" fmla="*/ 284664 h 6858000"/>
              <a:gd name="connsiteX930" fmla="*/ 3646022 w 7467600"/>
              <a:gd name="connsiteY930" fmla="*/ 276711 h 6858000"/>
              <a:gd name="connsiteX931" fmla="*/ 3707943 w 7467600"/>
              <a:gd name="connsiteY931" fmla="*/ 65958 h 6858000"/>
              <a:gd name="connsiteX932" fmla="*/ 3721337 w 7467600"/>
              <a:gd name="connsiteY932" fmla="*/ 0 h 6858000"/>
              <a:gd name="connsiteX933" fmla="*/ 2867960 w 7467600"/>
              <a:gd name="connsiteY933" fmla="*/ 0 h 6858000"/>
              <a:gd name="connsiteX934" fmla="*/ 2926351 w 7467600"/>
              <a:gd name="connsiteY934" fmla="*/ 0 h 6858000"/>
              <a:gd name="connsiteX935" fmla="*/ 2902823 w 7467600"/>
              <a:gd name="connsiteY935" fmla="*/ 262929 h 6858000"/>
              <a:gd name="connsiteX936" fmla="*/ 2940663 w 7467600"/>
              <a:gd name="connsiteY936" fmla="*/ 140884 h 6858000"/>
              <a:gd name="connsiteX937" fmla="*/ 2947039 w 7467600"/>
              <a:gd name="connsiteY937" fmla="*/ 122524 h 6858000"/>
              <a:gd name="connsiteX938" fmla="*/ 2984316 w 7467600"/>
              <a:gd name="connsiteY938" fmla="*/ 0 h 6858000"/>
              <a:gd name="connsiteX939" fmla="*/ 3016114 w 7467600"/>
              <a:gd name="connsiteY939" fmla="*/ 0 h 6858000"/>
              <a:gd name="connsiteX940" fmla="*/ 2979949 w 7467600"/>
              <a:gd name="connsiteY940" fmla="*/ 119274 h 6858000"/>
              <a:gd name="connsiteX941" fmla="*/ 3023879 w 7467600"/>
              <a:gd name="connsiteY941" fmla="*/ 0 h 6858000"/>
              <a:gd name="connsiteX942" fmla="*/ 3105400 w 7467600"/>
              <a:gd name="connsiteY942" fmla="*/ 0 h 6858000"/>
              <a:gd name="connsiteX943" fmla="*/ 3094669 w 7467600"/>
              <a:gd name="connsiteY943" fmla="*/ 30308 h 6858000"/>
              <a:gd name="connsiteX944" fmla="*/ 2901945 w 7467600"/>
              <a:gd name="connsiteY944" fmla="*/ 466538 h 6858000"/>
              <a:gd name="connsiteX945" fmla="*/ 2815209 w 7467600"/>
              <a:gd name="connsiteY945" fmla="*/ 497361 h 6858000"/>
              <a:gd name="connsiteX946" fmla="*/ 2844845 w 7467600"/>
              <a:gd name="connsiteY946" fmla="*/ 127638 h 6858000"/>
              <a:gd name="connsiteX947" fmla="*/ 2867960 w 7467600"/>
              <a:gd name="connsiteY947" fmla="*/ 0 h 6858000"/>
              <a:gd name="connsiteX948" fmla="*/ 1057230 w 7467600"/>
              <a:gd name="connsiteY948" fmla="*/ 0 h 6858000"/>
              <a:gd name="connsiteX949" fmla="*/ 1111003 w 7467600"/>
              <a:gd name="connsiteY949" fmla="*/ 0 h 6858000"/>
              <a:gd name="connsiteX950" fmla="*/ 1125553 w 7467600"/>
              <a:gd name="connsiteY950" fmla="*/ 52588 h 6858000"/>
              <a:gd name="connsiteX951" fmla="*/ 1304276 w 7467600"/>
              <a:gd name="connsiteY951" fmla="*/ 476275 h 6858000"/>
              <a:gd name="connsiteX952" fmla="*/ 1492066 w 7467600"/>
              <a:gd name="connsiteY952" fmla="*/ 886333 h 6858000"/>
              <a:gd name="connsiteX953" fmla="*/ 1423698 w 7467600"/>
              <a:gd name="connsiteY953" fmla="*/ 710817 h 6858000"/>
              <a:gd name="connsiteX954" fmla="*/ 1357609 w 7467600"/>
              <a:gd name="connsiteY954" fmla="*/ 532892 h 6858000"/>
              <a:gd name="connsiteX955" fmla="*/ 1309550 w 7467600"/>
              <a:gd name="connsiteY955" fmla="*/ 374031 h 6858000"/>
              <a:gd name="connsiteX956" fmla="*/ 1193673 w 7467600"/>
              <a:gd name="connsiteY956" fmla="*/ 49533 h 6858000"/>
              <a:gd name="connsiteX957" fmla="*/ 1164391 w 7467600"/>
              <a:gd name="connsiteY957" fmla="*/ 0 h 6858000"/>
              <a:gd name="connsiteX958" fmla="*/ 1200666 w 7467600"/>
              <a:gd name="connsiteY958" fmla="*/ 0 h 6858000"/>
              <a:gd name="connsiteX959" fmla="*/ 1223408 w 7467600"/>
              <a:gd name="connsiteY959" fmla="*/ 38996 h 6858000"/>
              <a:gd name="connsiteX960" fmla="*/ 1339635 w 7467600"/>
              <a:gd name="connsiteY960" fmla="*/ 365517 h 6858000"/>
              <a:gd name="connsiteX961" fmla="*/ 1387469 w 7467600"/>
              <a:gd name="connsiteY961" fmla="*/ 523079 h 6858000"/>
              <a:gd name="connsiteX962" fmla="*/ 1452685 w 7467600"/>
              <a:gd name="connsiteY962" fmla="*/ 699806 h 6858000"/>
              <a:gd name="connsiteX963" fmla="*/ 1492092 w 7467600"/>
              <a:gd name="connsiteY963" fmla="*/ 800424 h 6858000"/>
              <a:gd name="connsiteX964" fmla="*/ 1455302 w 7467600"/>
              <a:gd name="connsiteY964" fmla="*/ 632913 h 6858000"/>
              <a:gd name="connsiteX965" fmla="*/ 1222336 w 7467600"/>
              <a:gd name="connsiteY965" fmla="*/ 9480 h 6858000"/>
              <a:gd name="connsiteX966" fmla="*/ 1214634 w 7467600"/>
              <a:gd name="connsiteY966" fmla="*/ 0 h 6858000"/>
              <a:gd name="connsiteX967" fmla="*/ 1289827 w 7467600"/>
              <a:gd name="connsiteY967" fmla="*/ 0 h 6858000"/>
              <a:gd name="connsiteX968" fmla="*/ 1321076 w 7467600"/>
              <a:gd name="connsiteY968" fmla="*/ 59722 h 6858000"/>
              <a:gd name="connsiteX969" fmla="*/ 1512579 w 7467600"/>
              <a:gd name="connsiteY969" fmla="*/ 626441 h 6858000"/>
              <a:gd name="connsiteX970" fmla="*/ 1506076 w 7467600"/>
              <a:gd name="connsiteY970" fmla="*/ 1089289 h 6858000"/>
              <a:gd name="connsiteX971" fmla="*/ 1486346 w 7467600"/>
              <a:gd name="connsiteY971" fmla="*/ 1079919 h 6858000"/>
              <a:gd name="connsiteX972" fmla="*/ 1070511 w 7467600"/>
              <a:gd name="connsiteY972" fmla="*/ 48609 h 6858000"/>
              <a:gd name="connsiteX973" fmla="*/ 1057230 w 7467600"/>
              <a:gd name="connsiteY973" fmla="*/ 0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993" fmla="*/ 43151 w 7467600"/>
              <a:gd name="connsiteY99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43603 w 7467600"/>
              <a:gd name="connsiteY127" fmla="*/ 51497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1903353 w 7467600"/>
              <a:gd name="connsiteY137" fmla="*/ 5044827 h 6858000"/>
              <a:gd name="connsiteX138" fmla="*/ 1936931 w 7467600"/>
              <a:gd name="connsiteY138" fmla="*/ 5093954 h 6858000"/>
              <a:gd name="connsiteX139" fmla="*/ 2195868 w 7467600"/>
              <a:gd name="connsiteY139" fmla="*/ 5396574 h 6858000"/>
              <a:gd name="connsiteX140" fmla="*/ 2088852 w 7467600"/>
              <a:gd name="connsiteY140" fmla="*/ 5166123 h 6858000"/>
              <a:gd name="connsiteX141" fmla="*/ 1958241 w 7467600"/>
              <a:gd name="connsiteY141" fmla="*/ 5067955 h 6858000"/>
              <a:gd name="connsiteX142" fmla="*/ 1903353 w 7467600"/>
              <a:gd name="connsiteY142" fmla="*/ 5044827 h 6858000"/>
              <a:gd name="connsiteX143" fmla="*/ 1979378 w 7467600"/>
              <a:gd name="connsiteY143" fmla="*/ 4769504 h 6858000"/>
              <a:gd name="connsiteX144" fmla="*/ 2882120 w 7467600"/>
              <a:gd name="connsiteY144" fmla="*/ 5064547 h 6858000"/>
              <a:gd name="connsiteX145" fmla="*/ 2793103 w 7467600"/>
              <a:gd name="connsiteY145" fmla="*/ 5039699 h 6858000"/>
              <a:gd name="connsiteX146" fmla="*/ 2770041 w 7467600"/>
              <a:gd name="connsiteY146" fmla="*/ 5033634 h 6858000"/>
              <a:gd name="connsiteX147" fmla="*/ 1979378 w 7467600"/>
              <a:gd name="connsiteY147" fmla="*/ 4769504 h 6858000"/>
              <a:gd name="connsiteX148" fmla="*/ 1927410 w 7467600"/>
              <a:gd name="connsiteY148" fmla="*/ 4716164 h 6858000"/>
              <a:gd name="connsiteX149" fmla="*/ 1959587 w 7467600"/>
              <a:gd name="connsiteY149" fmla="*/ 4728849 h 6858000"/>
              <a:gd name="connsiteX150" fmla="*/ 2777707 w 7467600"/>
              <a:gd name="connsiteY150" fmla="*/ 5003991 h 6858000"/>
              <a:gd name="connsiteX151" fmla="*/ 2800768 w 7467600"/>
              <a:gd name="connsiteY151" fmla="*/ 5010056 h 6858000"/>
              <a:gd name="connsiteX152" fmla="*/ 2879408 w 7467600"/>
              <a:gd name="connsiteY152" fmla="*/ 5031590 h 6858000"/>
              <a:gd name="connsiteX153" fmla="*/ 2862295 w 7467600"/>
              <a:gd name="connsiteY153" fmla="*/ 5022958 h 6858000"/>
              <a:gd name="connsiteX154" fmla="*/ 2813343 w 7467600"/>
              <a:gd name="connsiteY154" fmla="*/ 4998369 h 6858000"/>
              <a:gd name="connsiteX155" fmla="*/ 2646245 w 7467600"/>
              <a:gd name="connsiteY155" fmla="*/ 4930999 h 6858000"/>
              <a:gd name="connsiteX156" fmla="*/ 1999243 w 7467600"/>
              <a:gd name="connsiteY156" fmla="*/ 4730524 h 6858000"/>
              <a:gd name="connsiteX157" fmla="*/ 1979527 w 7467600"/>
              <a:gd name="connsiteY157" fmla="*/ 4726651 h 6858000"/>
              <a:gd name="connsiteX158" fmla="*/ 1927410 w 7467600"/>
              <a:gd name="connsiteY158" fmla="*/ 4716164 h 6858000"/>
              <a:gd name="connsiteX159" fmla="*/ 1997014 w 7467600"/>
              <a:gd name="connsiteY159" fmla="*/ 4698007 h 6858000"/>
              <a:gd name="connsiteX160" fmla="*/ 2005458 w 7467600"/>
              <a:gd name="connsiteY160" fmla="*/ 4699540 h 6858000"/>
              <a:gd name="connsiteX161" fmla="*/ 2657186 w 7467600"/>
              <a:gd name="connsiteY161" fmla="*/ 4901687 h 6858000"/>
              <a:gd name="connsiteX162" fmla="*/ 2826662 w 7467600"/>
              <a:gd name="connsiteY162" fmla="*/ 4970362 h 6858000"/>
              <a:gd name="connsiteX163" fmla="*/ 2876100 w 7467600"/>
              <a:gd name="connsiteY163" fmla="*/ 4995397 h 6858000"/>
              <a:gd name="connsiteX164" fmla="*/ 3042600 w 7467600"/>
              <a:gd name="connsiteY164" fmla="*/ 5059532 h 6858000"/>
              <a:gd name="connsiteX165" fmla="*/ 1997014 w 7467600"/>
              <a:gd name="connsiteY165" fmla="*/ 4698007 h 6858000"/>
              <a:gd name="connsiteX166" fmla="*/ 2305292 w 7467600"/>
              <a:gd name="connsiteY166" fmla="*/ 4219492 h 6858000"/>
              <a:gd name="connsiteX167" fmla="*/ 3360922 w 7467600"/>
              <a:gd name="connsiteY167" fmla="*/ 4529373 h 6858000"/>
              <a:gd name="connsiteX168" fmla="*/ 3492420 w 7467600"/>
              <a:gd name="connsiteY168" fmla="*/ 4510145 h 6858000"/>
              <a:gd name="connsiteX169" fmla="*/ 3364086 w 7467600"/>
              <a:gd name="connsiteY169" fmla="*/ 4480340 h 6858000"/>
              <a:gd name="connsiteX170" fmla="*/ 3225818 w 7467600"/>
              <a:gd name="connsiteY170" fmla="*/ 4411822 h 6858000"/>
              <a:gd name="connsiteX171" fmla="*/ 3129696 w 7467600"/>
              <a:gd name="connsiteY171" fmla="*/ 4360704 h 6858000"/>
              <a:gd name="connsiteX172" fmla="*/ 2814545 w 7467600"/>
              <a:gd name="connsiteY172" fmla="*/ 4282955 h 6858000"/>
              <a:gd name="connsiteX173" fmla="*/ 2305292 w 7467600"/>
              <a:gd name="connsiteY173" fmla="*/ 4219492 h 6858000"/>
              <a:gd name="connsiteX174" fmla="*/ 2626982 w 7467600"/>
              <a:gd name="connsiteY174" fmla="*/ 4206450 h 6858000"/>
              <a:gd name="connsiteX175" fmla="*/ 2490617 w 7467600"/>
              <a:gd name="connsiteY175" fmla="*/ 4206951 h 6858000"/>
              <a:gd name="connsiteX176" fmla="*/ 2819869 w 7467600"/>
              <a:gd name="connsiteY176" fmla="*/ 4252936 h 6858000"/>
              <a:gd name="connsiteX177" fmla="*/ 3143018 w 7467600"/>
              <a:gd name="connsiteY177" fmla="*/ 4332698 h 6858000"/>
              <a:gd name="connsiteX178" fmla="*/ 3241520 w 7467600"/>
              <a:gd name="connsiteY178" fmla="*/ 4385112 h 6858000"/>
              <a:gd name="connsiteX179" fmla="*/ 3374575 w 7467600"/>
              <a:gd name="connsiteY179" fmla="*/ 4451517 h 6858000"/>
              <a:gd name="connsiteX180" fmla="*/ 3505221 w 7467600"/>
              <a:gd name="connsiteY180" fmla="*/ 4480757 h 6858000"/>
              <a:gd name="connsiteX181" fmla="*/ 2626982 w 7467600"/>
              <a:gd name="connsiteY181" fmla="*/ 4206450 h 6858000"/>
              <a:gd name="connsiteX182" fmla="*/ 1310106 w 7467600"/>
              <a:gd name="connsiteY182" fmla="*/ 3943217 h 6858000"/>
              <a:gd name="connsiteX183" fmla="*/ 854994 w 7467600"/>
              <a:gd name="connsiteY183" fmla="*/ 4399136 h 6858000"/>
              <a:gd name="connsiteX184" fmla="*/ 742462 w 7467600"/>
              <a:gd name="connsiteY184" fmla="*/ 4594648 h 6858000"/>
              <a:gd name="connsiteX185" fmla="*/ 820602 w 7467600"/>
              <a:gd name="connsiteY185" fmla="*/ 4485915 h 6858000"/>
              <a:gd name="connsiteX186" fmla="*/ 878295 w 7467600"/>
              <a:gd name="connsiteY186" fmla="*/ 4403594 h 6858000"/>
              <a:gd name="connsiteX187" fmla="*/ 1240607 w 7467600"/>
              <a:gd name="connsiteY187" fmla="*/ 4010401 h 6858000"/>
              <a:gd name="connsiteX188" fmla="*/ 1310106 w 7467600"/>
              <a:gd name="connsiteY188" fmla="*/ 3943217 h 6858000"/>
              <a:gd name="connsiteX189" fmla="*/ 1423113 w 7467600"/>
              <a:gd name="connsiteY189" fmla="*/ 3874565 h 6858000"/>
              <a:gd name="connsiteX190" fmla="*/ 1260565 w 7467600"/>
              <a:gd name="connsiteY190" fmla="*/ 4031982 h 6858000"/>
              <a:gd name="connsiteX191" fmla="*/ 901900 w 7467600"/>
              <a:gd name="connsiteY191" fmla="*/ 4421236 h 6858000"/>
              <a:gd name="connsiteX192" fmla="*/ 845044 w 7467600"/>
              <a:gd name="connsiteY192" fmla="*/ 4502436 h 6858000"/>
              <a:gd name="connsiteX193" fmla="*/ 685926 w 7467600"/>
              <a:gd name="connsiteY193" fmla="*/ 4703069 h 6858000"/>
              <a:gd name="connsiteX194" fmla="*/ 684248 w 7467600"/>
              <a:gd name="connsiteY194" fmla="*/ 4706721 h 6858000"/>
              <a:gd name="connsiteX195" fmla="*/ 1423113 w 7467600"/>
              <a:gd name="connsiteY195" fmla="*/ 3874565 h 6858000"/>
              <a:gd name="connsiteX196" fmla="*/ 3316479 w 7467600"/>
              <a:gd name="connsiteY196" fmla="*/ 3872136 h 6858000"/>
              <a:gd name="connsiteX197" fmla="*/ 3546806 w 7467600"/>
              <a:gd name="connsiteY197" fmla="*/ 4356139 h 6858000"/>
              <a:gd name="connsiteX198" fmla="*/ 3364433 w 7467600"/>
              <a:gd name="connsiteY198" fmla="*/ 3953121 h 6858000"/>
              <a:gd name="connsiteX199" fmla="*/ 3316479 w 7467600"/>
              <a:gd name="connsiteY199" fmla="*/ 3872136 h 6858000"/>
              <a:gd name="connsiteX200" fmla="*/ 3291335 w 7467600"/>
              <a:gd name="connsiteY200" fmla="*/ 3767420 h 6858000"/>
              <a:gd name="connsiteX201" fmla="*/ 3390805 w 7467600"/>
              <a:gd name="connsiteY201" fmla="*/ 3937163 h 6858000"/>
              <a:gd name="connsiteX202" fmla="*/ 3579062 w 7467600"/>
              <a:gd name="connsiteY202" fmla="*/ 4359040 h 6858000"/>
              <a:gd name="connsiteX203" fmla="*/ 3467355 w 7467600"/>
              <a:gd name="connsiteY203" fmla="*/ 3988130 h 6858000"/>
              <a:gd name="connsiteX204" fmla="*/ 3310753 w 7467600"/>
              <a:gd name="connsiteY204" fmla="*/ 3787140 h 6858000"/>
              <a:gd name="connsiteX205" fmla="*/ 3291335 w 7467600"/>
              <a:gd name="connsiteY205" fmla="*/ 3767420 h 6858000"/>
              <a:gd name="connsiteX206" fmla="*/ 1635889 w 7467600"/>
              <a:gd name="connsiteY206" fmla="*/ 3709494 h 6858000"/>
              <a:gd name="connsiteX207" fmla="*/ 1634800 w 7467600"/>
              <a:gd name="connsiteY207" fmla="*/ 3731111 h 6858000"/>
              <a:gd name="connsiteX208" fmla="*/ 1635889 w 7467600"/>
              <a:gd name="connsiteY208" fmla="*/ 3709494 h 6858000"/>
              <a:gd name="connsiteX209" fmla="*/ 1510397 w 7467600"/>
              <a:gd name="connsiteY209" fmla="*/ 3684705 h 6858000"/>
              <a:gd name="connsiteX210" fmla="*/ 1146550 w 7467600"/>
              <a:gd name="connsiteY210" fmla="*/ 3802012 h 6858000"/>
              <a:gd name="connsiteX211" fmla="*/ 698834 w 7467600"/>
              <a:gd name="connsiteY211" fmla="*/ 3952272 h 6858000"/>
              <a:gd name="connsiteX212" fmla="*/ 34256 w 7467600"/>
              <a:gd name="connsiteY212" fmla="*/ 4347603 h 6858000"/>
              <a:gd name="connsiteX213" fmla="*/ 527241 w 7467600"/>
              <a:gd name="connsiteY213" fmla="*/ 4065078 h 6858000"/>
              <a:gd name="connsiteX214" fmla="*/ 1510397 w 7467600"/>
              <a:gd name="connsiteY214" fmla="*/ 3684705 h 6858000"/>
              <a:gd name="connsiteX215" fmla="*/ 1313114 w 7467600"/>
              <a:gd name="connsiteY215" fmla="*/ 3655216 h 6858000"/>
              <a:gd name="connsiteX216" fmla="*/ 1109304 w 7467600"/>
              <a:gd name="connsiteY216" fmla="*/ 3669030 h 6858000"/>
              <a:gd name="connsiteX217" fmla="*/ 8129 w 7467600"/>
              <a:gd name="connsiteY217" fmla="*/ 4330519 h 6858000"/>
              <a:gd name="connsiteX218" fmla="*/ 687572 w 7467600"/>
              <a:gd name="connsiteY218" fmla="*/ 3925629 h 6858000"/>
              <a:gd name="connsiteX219" fmla="*/ 1138365 w 7467600"/>
              <a:gd name="connsiteY219" fmla="*/ 3774515 h 6858000"/>
              <a:gd name="connsiteX220" fmla="*/ 1505579 w 7467600"/>
              <a:gd name="connsiteY220" fmla="*/ 3655526 h 6858000"/>
              <a:gd name="connsiteX221" fmla="*/ 1313114 w 7467600"/>
              <a:gd name="connsiteY221" fmla="*/ 3655216 h 6858000"/>
              <a:gd name="connsiteX222" fmla="*/ 3655073 w 7467600"/>
              <a:gd name="connsiteY222" fmla="*/ 3650884 h 6858000"/>
              <a:gd name="connsiteX223" fmla="*/ 3989938 w 7467600"/>
              <a:gd name="connsiteY223" fmla="*/ 3991685 h 6858000"/>
              <a:gd name="connsiteX224" fmla="*/ 4393907 w 7467600"/>
              <a:gd name="connsiteY224" fmla="*/ 4261258 h 6858000"/>
              <a:gd name="connsiteX225" fmla="*/ 4648051 w 7467600"/>
              <a:gd name="connsiteY225" fmla="*/ 4374051 h 6858000"/>
              <a:gd name="connsiteX226" fmla="*/ 4383389 w 7467600"/>
              <a:gd name="connsiteY226" fmla="*/ 4184369 h 6858000"/>
              <a:gd name="connsiteX227" fmla="*/ 4165508 w 7467600"/>
              <a:gd name="connsiteY227" fmla="*/ 4035196 h 6858000"/>
              <a:gd name="connsiteX228" fmla="*/ 4068162 w 7467600"/>
              <a:gd name="connsiteY228" fmla="*/ 3953394 h 6858000"/>
              <a:gd name="connsiteX229" fmla="*/ 3981416 w 7467600"/>
              <a:gd name="connsiteY229" fmla="*/ 3880482 h 6858000"/>
              <a:gd name="connsiteX230" fmla="*/ 3800147 w 7467600"/>
              <a:gd name="connsiteY230" fmla="*/ 3749872 h 6858000"/>
              <a:gd name="connsiteX231" fmla="*/ 3655073 w 7467600"/>
              <a:gd name="connsiteY231" fmla="*/ 3650884 h 6858000"/>
              <a:gd name="connsiteX232" fmla="*/ 3670252 w 7467600"/>
              <a:gd name="connsiteY232" fmla="*/ 3622798 h 6858000"/>
              <a:gd name="connsiteX233" fmla="*/ 3817258 w 7467600"/>
              <a:gd name="connsiteY233" fmla="*/ 3723577 h 6858000"/>
              <a:gd name="connsiteX234" fmla="*/ 4000461 w 7467600"/>
              <a:gd name="connsiteY234" fmla="*/ 3855966 h 6858000"/>
              <a:gd name="connsiteX235" fmla="*/ 4088180 w 7467600"/>
              <a:gd name="connsiteY235" fmla="*/ 3929774 h 6858000"/>
              <a:gd name="connsiteX236" fmla="*/ 4184555 w 7467600"/>
              <a:gd name="connsiteY236" fmla="*/ 4010683 h 6858000"/>
              <a:gd name="connsiteX237" fmla="*/ 4399563 w 7467600"/>
              <a:gd name="connsiteY237" fmla="*/ 4158106 h 6858000"/>
              <a:gd name="connsiteX238" fmla="*/ 4684469 w 7467600"/>
              <a:gd name="connsiteY238" fmla="*/ 4364680 h 6858000"/>
              <a:gd name="connsiteX239" fmla="*/ 4690271 w 7467600"/>
              <a:gd name="connsiteY239" fmla="*/ 4370034 h 6858000"/>
              <a:gd name="connsiteX240" fmla="*/ 4136093 w 7467600"/>
              <a:gd name="connsiteY240" fmla="*/ 3858466 h 6858000"/>
              <a:gd name="connsiteX241" fmla="*/ 3670252 w 7467600"/>
              <a:gd name="connsiteY241" fmla="*/ 3622798 h 6858000"/>
              <a:gd name="connsiteX242" fmla="*/ 4440129 w 7467600"/>
              <a:gd name="connsiteY242" fmla="*/ 3448571 h 6858000"/>
              <a:gd name="connsiteX243" fmla="*/ 4856525 w 7467600"/>
              <a:gd name="connsiteY243" fmla="*/ 3915351 h 6858000"/>
              <a:gd name="connsiteX244" fmla="*/ 5059055 w 7467600"/>
              <a:gd name="connsiteY244" fmla="*/ 4108918 h 6858000"/>
              <a:gd name="connsiteX245" fmla="*/ 5290070 w 7467600"/>
              <a:gd name="connsiteY245" fmla="*/ 4263619 h 6858000"/>
              <a:gd name="connsiteX246" fmla="*/ 4834991 w 7467600"/>
              <a:gd name="connsiteY246" fmla="*/ 3830985 h 6858000"/>
              <a:gd name="connsiteX247" fmla="*/ 4440129 w 7467600"/>
              <a:gd name="connsiteY247" fmla="*/ 3448571 h 6858000"/>
              <a:gd name="connsiteX248" fmla="*/ 4441737 w 7467600"/>
              <a:gd name="connsiteY248" fmla="*/ 3399734 h 6858000"/>
              <a:gd name="connsiteX249" fmla="*/ 4431236 w 7467600"/>
              <a:gd name="connsiteY249" fmla="*/ 3400954 h 6858000"/>
              <a:gd name="connsiteX250" fmla="*/ 4557150 w 7467600"/>
              <a:gd name="connsiteY250" fmla="*/ 3510023 h 6858000"/>
              <a:gd name="connsiteX251" fmla="*/ 4856936 w 7467600"/>
              <a:gd name="connsiteY251" fmla="*/ 3809146 h 6858000"/>
              <a:gd name="connsiteX252" fmla="*/ 5111996 w 7467600"/>
              <a:gd name="connsiteY252" fmla="*/ 4065759 h 6858000"/>
              <a:gd name="connsiteX253" fmla="*/ 5388878 w 7467600"/>
              <a:gd name="connsiteY253" fmla="*/ 4300185 h 6858000"/>
              <a:gd name="connsiteX254" fmla="*/ 5425556 w 7467600"/>
              <a:gd name="connsiteY254" fmla="*/ 4308967 h 6858000"/>
              <a:gd name="connsiteX255" fmla="*/ 4943646 w 7467600"/>
              <a:gd name="connsiteY255" fmla="*/ 3822916 h 6858000"/>
              <a:gd name="connsiteX256" fmla="*/ 4594837 w 7467600"/>
              <a:gd name="connsiteY256" fmla="*/ 3532274 h 6858000"/>
              <a:gd name="connsiteX257" fmla="*/ 4441737 w 7467600"/>
              <a:gd name="connsiteY257" fmla="*/ 3399734 h 6858000"/>
              <a:gd name="connsiteX258" fmla="*/ 5425834 w 7467600"/>
              <a:gd name="connsiteY258" fmla="*/ 3162785 h 6858000"/>
              <a:gd name="connsiteX259" fmla="*/ 5401644 w 7467600"/>
              <a:gd name="connsiteY259" fmla="*/ 3617847 h 6858000"/>
              <a:gd name="connsiteX260" fmla="*/ 5467256 w 7467600"/>
              <a:gd name="connsiteY260" fmla="*/ 4175494 h 6858000"/>
              <a:gd name="connsiteX261" fmla="*/ 5448069 w 7467600"/>
              <a:gd name="connsiteY261" fmla="*/ 3567554 h 6858000"/>
              <a:gd name="connsiteX262" fmla="*/ 5425834 w 7467600"/>
              <a:gd name="connsiteY262" fmla="*/ 3162785 h 6858000"/>
              <a:gd name="connsiteX263" fmla="*/ 1318687 w 7467600"/>
              <a:gd name="connsiteY263" fmla="*/ 3113840 h 6858000"/>
              <a:gd name="connsiteX264" fmla="*/ 1066793 w 7467600"/>
              <a:gd name="connsiteY264" fmla="*/ 3212171 h 6858000"/>
              <a:gd name="connsiteX265" fmla="*/ 993319 w 7467600"/>
              <a:gd name="connsiteY265" fmla="*/ 3247648 h 6858000"/>
              <a:gd name="connsiteX266" fmla="*/ 853081 w 7467600"/>
              <a:gd name="connsiteY266" fmla="*/ 3312410 h 6858000"/>
              <a:gd name="connsiteX267" fmla="*/ 805957 w 7467600"/>
              <a:gd name="connsiteY267" fmla="*/ 3330443 h 6858000"/>
              <a:gd name="connsiteX268" fmla="*/ 1318687 w 7467600"/>
              <a:gd name="connsiteY268" fmla="*/ 3113840 h 6858000"/>
              <a:gd name="connsiteX269" fmla="*/ 5453702 w 7467600"/>
              <a:gd name="connsiteY269" fmla="*/ 3090882 h 6858000"/>
              <a:gd name="connsiteX270" fmla="*/ 5480135 w 7467600"/>
              <a:gd name="connsiteY270" fmla="*/ 3565802 h 6858000"/>
              <a:gd name="connsiteX271" fmla="*/ 5499023 w 7467600"/>
              <a:gd name="connsiteY271" fmla="*/ 4166310 h 6858000"/>
              <a:gd name="connsiteX272" fmla="*/ 5547022 w 7467600"/>
              <a:gd name="connsiteY272" fmla="*/ 3607838 h 6858000"/>
              <a:gd name="connsiteX273" fmla="*/ 5515964 w 7467600"/>
              <a:gd name="connsiteY273" fmla="*/ 3378541 h 6858000"/>
              <a:gd name="connsiteX274" fmla="*/ 5453702 w 7467600"/>
              <a:gd name="connsiteY274" fmla="*/ 3090882 h 6858000"/>
              <a:gd name="connsiteX275" fmla="*/ 1238695 w 7467600"/>
              <a:gd name="connsiteY275" fmla="*/ 3076820 h 6858000"/>
              <a:gd name="connsiteX276" fmla="*/ 716371 w 7467600"/>
              <a:gd name="connsiteY276" fmla="*/ 3293249 h 6858000"/>
              <a:gd name="connsiteX277" fmla="*/ 579522 w 7467600"/>
              <a:gd name="connsiteY277" fmla="*/ 3371759 h 6858000"/>
              <a:gd name="connsiteX278" fmla="*/ 600288 w 7467600"/>
              <a:gd name="connsiteY278" fmla="*/ 3365555 h 6858000"/>
              <a:gd name="connsiteX279" fmla="*/ 840692 w 7467600"/>
              <a:gd name="connsiteY279" fmla="*/ 3284921 h 6858000"/>
              <a:gd name="connsiteX280" fmla="*/ 979248 w 7467600"/>
              <a:gd name="connsiteY280" fmla="*/ 3221003 h 6858000"/>
              <a:gd name="connsiteX281" fmla="*/ 1053282 w 7467600"/>
              <a:gd name="connsiteY281" fmla="*/ 3185247 h 6858000"/>
              <a:gd name="connsiteX282" fmla="*/ 1320603 w 7467600"/>
              <a:gd name="connsiteY282" fmla="*/ 3081281 h 6858000"/>
              <a:gd name="connsiteX283" fmla="*/ 1238695 w 7467600"/>
              <a:gd name="connsiteY283" fmla="*/ 3076820 h 6858000"/>
              <a:gd name="connsiteX284" fmla="*/ 5425627 w 7467600"/>
              <a:gd name="connsiteY284" fmla="*/ 2954192 h 6858000"/>
              <a:gd name="connsiteX285" fmla="*/ 5470770 w 7467600"/>
              <a:gd name="connsiteY285" fmla="*/ 3005435 h 6858000"/>
              <a:gd name="connsiteX286" fmla="*/ 5519779 w 7467600"/>
              <a:gd name="connsiteY286" fmla="*/ 4359223 h 6858000"/>
              <a:gd name="connsiteX287" fmla="*/ 5520293 w 7467600"/>
              <a:gd name="connsiteY287" fmla="*/ 4360602 h 6858000"/>
              <a:gd name="connsiteX288" fmla="*/ 5767221 w 7467600"/>
              <a:gd name="connsiteY288" fmla="*/ 4665564 h 6858000"/>
              <a:gd name="connsiteX289" fmla="*/ 6937169 w 7467600"/>
              <a:gd name="connsiteY289" fmla="*/ 4815941 h 6858000"/>
              <a:gd name="connsiteX290" fmla="*/ 6953922 w 7467600"/>
              <a:gd name="connsiteY290" fmla="*/ 4890068 h 6858000"/>
              <a:gd name="connsiteX291" fmla="*/ 6071359 w 7467600"/>
              <a:gd name="connsiteY291" fmla="*/ 4770770 h 6858000"/>
              <a:gd name="connsiteX292" fmla="*/ 6038839 w 7467600"/>
              <a:gd name="connsiteY292" fmla="*/ 4764474 h 6858000"/>
              <a:gd name="connsiteX293" fmla="*/ 6038706 w 7467600"/>
              <a:gd name="connsiteY293" fmla="*/ 4763847 h 6858000"/>
              <a:gd name="connsiteX294" fmla="*/ 6037784 w 7467600"/>
              <a:gd name="connsiteY294" fmla="*/ 4764270 h 6858000"/>
              <a:gd name="connsiteX295" fmla="*/ 6038839 w 7467600"/>
              <a:gd name="connsiteY295" fmla="*/ 4764474 h 6858000"/>
              <a:gd name="connsiteX296" fmla="*/ 6040338 w 7467600"/>
              <a:gd name="connsiteY296" fmla="*/ 4771418 h 6858000"/>
              <a:gd name="connsiteX297" fmla="*/ 6024488 w 7467600"/>
              <a:gd name="connsiteY297" fmla="*/ 4809903 h 6858000"/>
              <a:gd name="connsiteX298" fmla="*/ 5599771 w 7467600"/>
              <a:gd name="connsiteY298" fmla="*/ 5509652 h 6858000"/>
              <a:gd name="connsiteX299" fmla="*/ 5548843 w 7467600"/>
              <a:gd name="connsiteY299" fmla="*/ 5563845 h 6858000"/>
              <a:gd name="connsiteX300" fmla="*/ 5940952 w 7467600"/>
              <a:gd name="connsiteY300" fmla="*/ 6250028 h 6858000"/>
              <a:gd name="connsiteX301" fmla="*/ 6043441 w 7467600"/>
              <a:gd name="connsiteY301" fmla="*/ 6665847 h 6858000"/>
              <a:gd name="connsiteX302" fmla="*/ 6093432 w 7467600"/>
              <a:gd name="connsiteY302" fmla="*/ 6858000 h 6858000"/>
              <a:gd name="connsiteX303" fmla="*/ 6034344 w 7467600"/>
              <a:gd name="connsiteY303" fmla="*/ 6858000 h 6858000"/>
              <a:gd name="connsiteX304" fmla="*/ 6026679 w 7467600"/>
              <a:gd name="connsiteY304" fmla="*/ 6836959 h 6858000"/>
              <a:gd name="connsiteX305" fmla="*/ 5800441 w 7467600"/>
              <a:gd name="connsiteY305" fmla="*/ 6335286 h 6858000"/>
              <a:gd name="connsiteX306" fmla="*/ 5526562 w 7467600"/>
              <a:gd name="connsiteY306" fmla="*/ 5705388 h 6858000"/>
              <a:gd name="connsiteX307" fmla="*/ 5519640 w 7467600"/>
              <a:gd name="connsiteY307" fmla="*/ 5683774 h 6858000"/>
              <a:gd name="connsiteX308" fmla="*/ 5844559 w 7467600"/>
              <a:gd name="connsiteY308" fmla="*/ 6553349 h 6858000"/>
              <a:gd name="connsiteX309" fmla="*/ 5975994 w 7467600"/>
              <a:gd name="connsiteY309" fmla="*/ 6858000 h 6858000"/>
              <a:gd name="connsiteX310" fmla="*/ 5898547 w 7467600"/>
              <a:gd name="connsiteY310" fmla="*/ 6858000 h 6858000"/>
              <a:gd name="connsiteX311" fmla="*/ 5682041 w 7467600"/>
              <a:gd name="connsiteY311" fmla="*/ 6355860 h 6858000"/>
              <a:gd name="connsiteX312" fmla="*/ 5461758 w 7467600"/>
              <a:gd name="connsiteY312" fmla="*/ 5820220 h 6858000"/>
              <a:gd name="connsiteX313" fmla="*/ 5237282 w 7467600"/>
              <a:gd name="connsiteY313" fmla="*/ 6579086 h 6858000"/>
              <a:gd name="connsiteX314" fmla="*/ 5115009 w 7467600"/>
              <a:gd name="connsiteY314" fmla="*/ 6858000 h 6858000"/>
              <a:gd name="connsiteX315" fmla="*/ 5028074 w 7467600"/>
              <a:gd name="connsiteY315" fmla="*/ 6858000 h 6858000"/>
              <a:gd name="connsiteX316" fmla="*/ 5079508 w 7467600"/>
              <a:gd name="connsiteY316" fmla="*/ 6749074 h 6858000"/>
              <a:gd name="connsiteX317" fmla="*/ 5371846 w 7467600"/>
              <a:gd name="connsiteY317" fmla="*/ 5924413 h 6858000"/>
              <a:gd name="connsiteX318" fmla="*/ 5270512 w 7467600"/>
              <a:gd name="connsiteY318" fmla="*/ 6138975 h 6858000"/>
              <a:gd name="connsiteX319" fmla="*/ 5062409 w 7467600"/>
              <a:gd name="connsiteY319" fmla="*/ 6653544 h 6858000"/>
              <a:gd name="connsiteX320" fmla="*/ 5036628 w 7467600"/>
              <a:gd name="connsiteY320" fmla="*/ 6754247 h 6858000"/>
              <a:gd name="connsiteX321" fmla="*/ 5009112 w 7467600"/>
              <a:gd name="connsiteY321" fmla="*/ 6858000 h 6858000"/>
              <a:gd name="connsiteX322" fmla="*/ 4976679 w 7467600"/>
              <a:gd name="connsiteY322" fmla="*/ 6858000 h 6858000"/>
              <a:gd name="connsiteX323" fmla="*/ 5006537 w 7467600"/>
              <a:gd name="connsiteY323" fmla="*/ 6747068 h 6858000"/>
              <a:gd name="connsiteX324" fmla="*/ 5032723 w 7467600"/>
              <a:gd name="connsiteY324" fmla="*/ 6644957 h 6858000"/>
              <a:gd name="connsiteX325" fmla="*/ 5242949 w 7467600"/>
              <a:gd name="connsiteY325" fmla="*/ 6125175 h 6858000"/>
              <a:gd name="connsiteX326" fmla="*/ 5286321 w 7467600"/>
              <a:gd name="connsiteY326" fmla="*/ 6033555 h 6858000"/>
              <a:gd name="connsiteX327" fmla="*/ 5008210 w 7467600"/>
              <a:gd name="connsiteY327" fmla="*/ 6649194 h 6858000"/>
              <a:gd name="connsiteX328" fmla="*/ 4986321 w 7467600"/>
              <a:gd name="connsiteY328" fmla="*/ 6765687 h 6858000"/>
              <a:gd name="connsiteX329" fmla="*/ 4973474 w 7467600"/>
              <a:gd name="connsiteY329" fmla="*/ 6858000 h 6858000"/>
              <a:gd name="connsiteX330" fmla="*/ 4907178 w 7467600"/>
              <a:gd name="connsiteY330" fmla="*/ 6858000 h 6858000"/>
              <a:gd name="connsiteX331" fmla="*/ 4910810 w 7467600"/>
              <a:gd name="connsiteY331" fmla="*/ 6829660 h 6858000"/>
              <a:gd name="connsiteX332" fmla="*/ 4987461 w 7467600"/>
              <a:gd name="connsiteY332" fmla="*/ 6432994 h 6858000"/>
              <a:gd name="connsiteX333" fmla="*/ 5179262 w 7467600"/>
              <a:gd name="connsiteY333" fmla="*/ 6035044 h 6858000"/>
              <a:gd name="connsiteX334" fmla="*/ 4689678 w 7467600"/>
              <a:gd name="connsiteY334" fmla="*/ 6440241 h 6858000"/>
              <a:gd name="connsiteX335" fmla="*/ 4477543 w 7467600"/>
              <a:gd name="connsiteY335" fmla="*/ 6674836 h 6858000"/>
              <a:gd name="connsiteX336" fmla="*/ 4329957 w 7467600"/>
              <a:gd name="connsiteY336" fmla="*/ 6858000 h 6858000"/>
              <a:gd name="connsiteX337" fmla="*/ 4218595 w 7467600"/>
              <a:gd name="connsiteY337" fmla="*/ 6858000 h 6858000"/>
              <a:gd name="connsiteX338" fmla="*/ 4368888 w 7467600"/>
              <a:gd name="connsiteY338" fmla="*/ 6668412 h 6858000"/>
              <a:gd name="connsiteX339" fmla="*/ 4563091 w 7467600"/>
              <a:gd name="connsiteY339" fmla="*/ 6442508 h 6858000"/>
              <a:gd name="connsiteX340" fmla="*/ 5387324 w 7467600"/>
              <a:gd name="connsiteY340" fmla="*/ 5705830 h 6858000"/>
              <a:gd name="connsiteX341" fmla="*/ 5073620 w 7467600"/>
              <a:gd name="connsiteY341" fmla="*/ 5955437 h 6858000"/>
              <a:gd name="connsiteX342" fmla="*/ 4689789 w 7467600"/>
              <a:gd name="connsiteY342" fmla="*/ 6268382 h 6858000"/>
              <a:gd name="connsiteX343" fmla="*/ 4418722 w 7467600"/>
              <a:gd name="connsiteY343" fmla="*/ 6570886 h 6858000"/>
              <a:gd name="connsiteX344" fmla="*/ 4214944 w 7467600"/>
              <a:gd name="connsiteY344" fmla="*/ 6858000 h 6858000"/>
              <a:gd name="connsiteX345" fmla="*/ 4177898 w 7467600"/>
              <a:gd name="connsiteY345" fmla="*/ 6858000 h 6858000"/>
              <a:gd name="connsiteX346" fmla="*/ 4391597 w 7467600"/>
              <a:gd name="connsiteY346" fmla="*/ 6556370 h 6858000"/>
              <a:gd name="connsiteX347" fmla="*/ 4668889 w 7467600"/>
              <a:gd name="connsiteY347" fmla="*/ 6246399 h 6858000"/>
              <a:gd name="connsiteX348" fmla="*/ 5055427 w 7467600"/>
              <a:gd name="connsiteY348" fmla="*/ 5931476 h 6858000"/>
              <a:gd name="connsiteX349" fmla="*/ 5371814 w 7467600"/>
              <a:gd name="connsiteY349" fmla="*/ 5678975 h 6858000"/>
              <a:gd name="connsiteX350" fmla="*/ 4987918 w 7467600"/>
              <a:gd name="connsiteY350" fmla="*/ 5838701 h 6858000"/>
              <a:gd name="connsiteX351" fmla="*/ 4317146 w 7467600"/>
              <a:gd name="connsiteY351" fmla="*/ 6587716 h 6858000"/>
              <a:gd name="connsiteX352" fmla="*/ 4171627 w 7467600"/>
              <a:gd name="connsiteY352" fmla="*/ 6858000 h 6858000"/>
              <a:gd name="connsiteX353" fmla="*/ 4081585 w 7467600"/>
              <a:gd name="connsiteY353" fmla="*/ 6858000 h 6858000"/>
              <a:gd name="connsiteX354" fmla="*/ 4238603 w 7467600"/>
              <a:gd name="connsiteY354" fmla="*/ 6559341 h 6858000"/>
              <a:gd name="connsiteX355" fmla="*/ 4778333 w 7467600"/>
              <a:gd name="connsiteY355" fmla="*/ 5873626 h 6858000"/>
              <a:gd name="connsiteX356" fmla="*/ 5414185 w 7467600"/>
              <a:gd name="connsiteY356" fmla="*/ 5573882 h 6858000"/>
              <a:gd name="connsiteX357" fmla="*/ 5959648 w 7467600"/>
              <a:gd name="connsiteY357" fmla="*/ 4760797 h 6858000"/>
              <a:gd name="connsiteX358" fmla="*/ 5355019 w 7467600"/>
              <a:gd name="connsiteY358" fmla="*/ 4734672 h 6858000"/>
              <a:gd name="connsiteX359" fmla="*/ 5083565 w 7467600"/>
              <a:gd name="connsiteY359" fmla="*/ 5179121 h 6858000"/>
              <a:gd name="connsiteX360" fmla="*/ 4713577 w 7467600"/>
              <a:gd name="connsiteY360" fmla="*/ 5616803 h 6858000"/>
              <a:gd name="connsiteX361" fmla="*/ 3989559 w 7467600"/>
              <a:gd name="connsiteY361" fmla="*/ 6145945 h 6858000"/>
              <a:gd name="connsiteX362" fmla="*/ 3939824 w 7467600"/>
              <a:gd name="connsiteY362" fmla="*/ 6066900 h 6858000"/>
              <a:gd name="connsiteX363" fmla="*/ 4584537 w 7467600"/>
              <a:gd name="connsiteY363" fmla="*/ 5324826 h 6858000"/>
              <a:gd name="connsiteX364" fmla="*/ 5037105 w 7467600"/>
              <a:gd name="connsiteY364" fmla="*/ 5088765 h 6858000"/>
              <a:gd name="connsiteX365" fmla="*/ 5039930 w 7467600"/>
              <a:gd name="connsiteY365" fmla="*/ 5089585 h 6858000"/>
              <a:gd name="connsiteX366" fmla="*/ 5263764 w 7467600"/>
              <a:gd name="connsiteY366" fmla="*/ 4735525 h 6858000"/>
              <a:gd name="connsiteX367" fmla="*/ 4086300 w 7467600"/>
              <a:gd name="connsiteY367" fmla="*/ 4884599 h 6858000"/>
              <a:gd name="connsiteX368" fmla="*/ 4085485 w 7467600"/>
              <a:gd name="connsiteY368" fmla="*/ 4899070 h 6858000"/>
              <a:gd name="connsiteX369" fmla="*/ 3871915 w 7467600"/>
              <a:gd name="connsiteY369" fmla="*/ 5253645 h 6858000"/>
              <a:gd name="connsiteX370" fmla="*/ 3799374 w 7467600"/>
              <a:gd name="connsiteY370" fmla="*/ 5466127 h 6858000"/>
              <a:gd name="connsiteX371" fmla="*/ 3498850 w 7467600"/>
              <a:gd name="connsiteY371" fmla="*/ 6661888 h 6858000"/>
              <a:gd name="connsiteX372" fmla="*/ 3399216 w 7467600"/>
              <a:gd name="connsiteY372" fmla="*/ 6858000 h 6858000"/>
              <a:gd name="connsiteX373" fmla="*/ 3303688 w 7467600"/>
              <a:gd name="connsiteY373" fmla="*/ 6858000 h 6858000"/>
              <a:gd name="connsiteX374" fmla="*/ 3391774 w 7467600"/>
              <a:gd name="connsiteY374" fmla="*/ 6697181 h 6858000"/>
              <a:gd name="connsiteX375" fmla="*/ 3735540 w 7467600"/>
              <a:gd name="connsiteY375" fmla="*/ 5546923 h 6858000"/>
              <a:gd name="connsiteX376" fmla="*/ 3729438 w 7467600"/>
              <a:gd name="connsiteY376" fmla="*/ 5569058 h 6858000"/>
              <a:gd name="connsiteX377" fmla="*/ 3707782 w 7467600"/>
              <a:gd name="connsiteY377" fmla="*/ 5644908 h 6858000"/>
              <a:gd name="connsiteX378" fmla="*/ 3583827 w 7467600"/>
              <a:gd name="connsiteY378" fmla="*/ 6039215 h 6858000"/>
              <a:gd name="connsiteX379" fmla="*/ 3547861 w 7467600"/>
              <a:gd name="connsiteY379" fmla="*/ 6129609 h 6858000"/>
              <a:gd name="connsiteX380" fmla="*/ 3490905 w 7467600"/>
              <a:gd name="connsiteY380" fmla="*/ 6277660 h 6858000"/>
              <a:gd name="connsiteX381" fmla="*/ 3455859 w 7467600"/>
              <a:gd name="connsiteY381" fmla="*/ 6391301 h 6858000"/>
              <a:gd name="connsiteX382" fmla="*/ 3429112 w 7467600"/>
              <a:gd name="connsiteY382" fmla="*/ 6479469 h 6858000"/>
              <a:gd name="connsiteX383" fmla="*/ 3304862 w 7467600"/>
              <a:gd name="connsiteY383" fmla="*/ 6796476 h 6858000"/>
              <a:gd name="connsiteX384" fmla="*/ 3276071 w 7467600"/>
              <a:gd name="connsiteY384" fmla="*/ 6858000 h 6858000"/>
              <a:gd name="connsiteX385" fmla="*/ 3240805 w 7467600"/>
              <a:gd name="connsiteY385" fmla="*/ 6858000 h 6858000"/>
              <a:gd name="connsiteX386" fmla="*/ 3275917 w 7467600"/>
              <a:gd name="connsiteY386" fmla="*/ 6783192 h 6858000"/>
              <a:gd name="connsiteX387" fmla="*/ 3399358 w 7467600"/>
              <a:gd name="connsiteY387" fmla="*/ 6469011 h 6858000"/>
              <a:gd name="connsiteX388" fmla="*/ 3425650 w 7467600"/>
              <a:gd name="connsiteY388" fmla="*/ 6381333 h 6858000"/>
              <a:gd name="connsiteX389" fmla="*/ 3460661 w 7467600"/>
              <a:gd name="connsiteY389" fmla="*/ 6266763 h 6858000"/>
              <a:gd name="connsiteX390" fmla="*/ 3518021 w 7467600"/>
              <a:gd name="connsiteY390" fmla="*/ 6117298 h 6858000"/>
              <a:gd name="connsiteX391" fmla="*/ 3554035 w 7467600"/>
              <a:gd name="connsiteY391" fmla="*/ 6027832 h 6858000"/>
              <a:gd name="connsiteX392" fmla="*/ 3677174 w 7467600"/>
              <a:gd name="connsiteY392" fmla="*/ 5636351 h 6858000"/>
              <a:gd name="connsiteX393" fmla="*/ 3698819 w 7467600"/>
              <a:gd name="connsiteY393" fmla="*/ 5560503 h 6858000"/>
              <a:gd name="connsiteX394" fmla="*/ 3702094 w 7467600"/>
              <a:gd name="connsiteY394" fmla="*/ 5549194 h 6858000"/>
              <a:gd name="connsiteX395" fmla="*/ 3398355 w 7467600"/>
              <a:gd name="connsiteY395" fmla="*/ 6094603 h 6858000"/>
              <a:gd name="connsiteX396" fmla="*/ 3193941 w 7467600"/>
              <a:gd name="connsiteY396" fmla="*/ 6798775 h 6858000"/>
              <a:gd name="connsiteX397" fmla="*/ 3184140 w 7467600"/>
              <a:gd name="connsiteY397" fmla="*/ 6858000 h 6858000"/>
              <a:gd name="connsiteX398" fmla="*/ 3099978 w 7467600"/>
              <a:gd name="connsiteY398" fmla="*/ 6858000 h 6858000"/>
              <a:gd name="connsiteX399" fmla="*/ 3101556 w 7467600"/>
              <a:gd name="connsiteY399" fmla="*/ 6843337 h 6858000"/>
              <a:gd name="connsiteX400" fmla="*/ 3370162 w 7467600"/>
              <a:gd name="connsiteY400" fmla="*/ 5785550 h 6858000"/>
              <a:gd name="connsiteX401" fmla="*/ 3746477 w 7467600"/>
              <a:gd name="connsiteY401" fmla="*/ 5377889 h 6858000"/>
              <a:gd name="connsiteX402" fmla="*/ 3863399 w 7467600"/>
              <a:gd name="connsiteY402" fmla="*/ 5087257 h 6858000"/>
              <a:gd name="connsiteX403" fmla="*/ 3968712 w 7467600"/>
              <a:gd name="connsiteY403" fmla="*/ 4913989 h 6858000"/>
              <a:gd name="connsiteX404" fmla="*/ 2792390 w 7467600"/>
              <a:gd name="connsiteY404" fmla="*/ 5382974 h 6858000"/>
              <a:gd name="connsiteX405" fmla="*/ 2714982 w 7467600"/>
              <a:gd name="connsiteY405" fmla="*/ 5427051 h 6858000"/>
              <a:gd name="connsiteX406" fmla="*/ 2813361 w 7467600"/>
              <a:gd name="connsiteY406" fmla="*/ 6023912 h 6858000"/>
              <a:gd name="connsiteX407" fmla="*/ 2688430 w 7467600"/>
              <a:gd name="connsiteY407" fmla="*/ 6801564 h 6858000"/>
              <a:gd name="connsiteX408" fmla="*/ 2629626 w 7467600"/>
              <a:gd name="connsiteY408" fmla="*/ 6763394 h 6858000"/>
              <a:gd name="connsiteX409" fmla="*/ 2565328 w 7467600"/>
              <a:gd name="connsiteY409" fmla="*/ 5516399 h 6858000"/>
              <a:gd name="connsiteX410" fmla="*/ 1922999 w 7467600"/>
              <a:gd name="connsiteY410" fmla="*/ 5980343 h 6858000"/>
              <a:gd name="connsiteX411" fmla="*/ 1950261 w 7467600"/>
              <a:gd name="connsiteY411" fmla="*/ 6405858 h 6858000"/>
              <a:gd name="connsiteX412" fmla="*/ 2365554 w 7467600"/>
              <a:gd name="connsiteY412" fmla="*/ 6759107 h 6858000"/>
              <a:gd name="connsiteX413" fmla="*/ 2424142 w 7467600"/>
              <a:gd name="connsiteY413" fmla="*/ 6858000 h 6858000"/>
              <a:gd name="connsiteX414" fmla="*/ 2395994 w 7467600"/>
              <a:gd name="connsiteY414" fmla="*/ 6858000 h 6858000"/>
              <a:gd name="connsiteX415" fmla="*/ 2392863 w 7467600"/>
              <a:gd name="connsiteY415" fmla="*/ 6852964 h 6858000"/>
              <a:gd name="connsiteX416" fmla="*/ 2017589 w 7467600"/>
              <a:gd name="connsiteY416" fmla="*/ 6493982 h 6858000"/>
              <a:gd name="connsiteX417" fmla="*/ 2147336 w 7467600"/>
              <a:gd name="connsiteY417" fmla="*/ 6594052 h 6858000"/>
              <a:gd name="connsiteX418" fmla="*/ 2207047 w 7467600"/>
              <a:gd name="connsiteY418" fmla="*/ 6654540 h 6858000"/>
              <a:gd name="connsiteX419" fmla="*/ 2299106 w 7467600"/>
              <a:gd name="connsiteY419" fmla="*/ 6778931 h 6858000"/>
              <a:gd name="connsiteX420" fmla="*/ 2314430 w 7467600"/>
              <a:gd name="connsiteY420" fmla="*/ 6801144 h 6858000"/>
              <a:gd name="connsiteX421" fmla="*/ 2352406 w 7467600"/>
              <a:gd name="connsiteY421" fmla="*/ 6858000 h 6858000"/>
              <a:gd name="connsiteX422" fmla="*/ 2314492 w 7467600"/>
              <a:gd name="connsiteY422" fmla="*/ 6858000 h 6858000"/>
              <a:gd name="connsiteX423" fmla="*/ 2288095 w 7467600"/>
              <a:gd name="connsiteY423" fmla="*/ 6818030 h 6858000"/>
              <a:gd name="connsiteX424" fmla="*/ 2272768 w 7467600"/>
              <a:gd name="connsiteY424" fmla="*/ 6795822 h 6858000"/>
              <a:gd name="connsiteX425" fmla="*/ 2182715 w 7467600"/>
              <a:gd name="connsiteY425" fmla="*/ 6675071 h 6858000"/>
              <a:gd name="connsiteX426" fmla="*/ 2032061 w 7467600"/>
              <a:gd name="connsiteY426" fmla="*/ 6541380 h 6858000"/>
              <a:gd name="connsiteX427" fmla="*/ 2257220 w 7467600"/>
              <a:gd name="connsiteY427" fmla="*/ 6826257 h 6858000"/>
              <a:gd name="connsiteX428" fmla="*/ 2281324 w 7467600"/>
              <a:gd name="connsiteY428" fmla="*/ 6858000 h 6858000"/>
              <a:gd name="connsiteX429" fmla="*/ 2242860 w 7467600"/>
              <a:gd name="connsiteY429" fmla="*/ 6858000 h 6858000"/>
              <a:gd name="connsiteX430" fmla="*/ 2232818 w 7467600"/>
              <a:gd name="connsiteY430" fmla="*/ 6844926 h 6858000"/>
              <a:gd name="connsiteX431" fmla="*/ 1990172 w 7467600"/>
              <a:gd name="connsiteY431" fmla="*/ 6542121 h 6858000"/>
              <a:gd name="connsiteX432" fmla="*/ 2124090 w 7467600"/>
              <a:gd name="connsiteY432" fmla="*/ 6761017 h 6858000"/>
              <a:gd name="connsiteX433" fmla="*/ 2200380 w 7467600"/>
              <a:gd name="connsiteY433" fmla="*/ 6858000 h 6858000"/>
              <a:gd name="connsiteX434" fmla="*/ 2147507 w 7467600"/>
              <a:gd name="connsiteY434" fmla="*/ 6858000 h 6858000"/>
              <a:gd name="connsiteX435" fmla="*/ 2070668 w 7467600"/>
              <a:gd name="connsiteY435" fmla="*/ 6761520 h 6858000"/>
              <a:gd name="connsiteX436" fmla="*/ 1975142 w 7467600"/>
              <a:gd name="connsiteY436" fmla="*/ 6585570 h 6858000"/>
              <a:gd name="connsiteX437" fmla="*/ 2050035 w 7467600"/>
              <a:gd name="connsiteY437" fmla="*/ 6813345 h 6858000"/>
              <a:gd name="connsiteX438" fmla="*/ 2063025 w 7467600"/>
              <a:gd name="connsiteY438" fmla="*/ 6858000 h 6858000"/>
              <a:gd name="connsiteX439" fmla="*/ 2021675 w 7467600"/>
              <a:gd name="connsiteY439" fmla="*/ 6858000 h 6858000"/>
              <a:gd name="connsiteX440" fmla="*/ 2019308 w 7467600"/>
              <a:gd name="connsiteY440" fmla="*/ 6847118 h 6858000"/>
              <a:gd name="connsiteX441" fmla="*/ 1938835 w 7467600"/>
              <a:gd name="connsiteY441" fmla="*/ 6551160 h 6858000"/>
              <a:gd name="connsiteX442" fmla="*/ 1953230 w 7467600"/>
              <a:gd name="connsiteY442" fmla="*/ 6759699 h 6858000"/>
              <a:gd name="connsiteX443" fmla="*/ 1956763 w 7467600"/>
              <a:gd name="connsiteY443" fmla="*/ 6778191 h 6858000"/>
              <a:gd name="connsiteX444" fmla="*/ 1967925 w 7467600"/>
              <a:gd name="connsiteY444" fmla="*/ 6858000 h 6858000"/>
              <a:gd name="connsiteX445" fmla="*/ 1936622 w 7467600"/>
              <a:gd name="connsiteY445" fmla="*/ 6858000 h 6858000"/>
              <a:gd name="connsiteX446" fmla="*/ 1926261 w 7467600"/>
              <a:gd name="connsiteY446" fmla="*/ 6784064 h 6858000"/>
              <a:gd name="connsiteX447" fmla="*/ 1922724 w 7467600"/>
              <a:gd name="connsiteY447" fmla="*/ 6765577 h 6858000"/>
              <a:gd name="connsiteX448" fmla="*/ 1904650 w 7467600"/>
              <a:gd name="connsiteY448" fmla="*/ 6639616 h 6858000"/>
              <a:gd name="connsiteX449" fmla="*/ 1885273 w 7467600"/>
              <a:gd name="connsiteY449" fmla="*/ 6858000 h 6858000"/>
              <a:gd name="connsiteX450" fmla="*/ 1854363 w 7467600"/>
              <a:gd name="connsiteY450" fmla="*/ 6858000 h 6858000"/>
              <a:gd name="connsiteX451" fmla="*/ 1880391 w 7467600"/>
              <a:gd name="connsiteY451" fmla="*/ 6603796 h 6858000"/>
              <a:gd name="connsiteX452" fmla="*/ 1818273 w 7467600"/>
              <a:gd name="connsiteY452" fmla="*/ 6715729 h 6858000"/>
              <a:gd name="connsiteX453" fmla="*/ 1794691 w 7467600"/>
              <a:gd name="connsiteY453" fmla="*/ 6843239 h 6858000"/>
              <a:gd name="connsiteX454" fmla="*/ 1794914 w 7467600"/>
              <a:gd name="connsiteY454" fmla="*/ 6858000 h 6858000"/>
              <a:gd name="connsiteX455" fmla="*/ 1746128 w 7467600"/>
              <a:gd name="connsiteY455" fmla="*/ 6858000 h 6858000"/>
              <a:gd name="connsiteX456" fmla="*/ 1753934 w 7467600"/>
              <a:gd name="connsiteY456" fmla="*/ 6724796 h 6858000"/>
              <a:gd name="connsiteX457" fmla="*/ 1792053 w 7467600"/>
              <a:gd name="connsiteY457" fmla="*/ 6572396 h 6858000"/>
              <a:gd name="connsiteX458" fmla="*/ 1862248 w 7467600"/>
              <a:gd name="connsiteY458" fmla="*/ 6266397 h 6858000"/>
              <a:gd name="connsiteX459" fmla="*/ 1862250 w 7467600"/>
              <a:gd name="connsiteY459" fmla="*/ 6033531 h 6858000"/>
              <a:gd name="connsiteX460" fmla="*/ 1211999 w 7467600"/>
              <a:gd name="connsiteY460" fmla="*/ 6683610 h 6858000"/>
              <a:gd name="connsiteX461" fmla="*/ 1213266 w 7467600"/>
              <a:gd name="connsiteY461" fmla="*/ 6691947 h 6858000"/>
              <a:gd name="connsiteX462" fmla="*/ 1203370 w 7467600"/>
              <a:gd name="connsiteY462" fmla="*/ 6850676 h 6858000"/>
              <a:gd name="connsiteX463" fmla="*/ 1203671 w 7467600"/>
              <a:gd name="connsiteY463" fmla="*/ 6858000 h 6858000"/>
              <a:gd name="connsiteX464" fmla="*/ 1143180 w 7467600"/>
              <a:gd name="connsiteY464" fmla="*/ 6858000 h 6858000"/>
              <a:gd name="connsiteX465" fmla="*/ 1142176 w 7467600"/>
              <a:gd name="connsiteY465" fmla="*/ 6766045 h 6858000"/>
              <a:gd name="connsiteX466" fmla="*/ 1067484 w 7467600"/>
              <a:gd name="connsiteY466" fmla="*/ 6858000 h 6858000"/>
              <a:gd name="connsiteX467" fmla="*/ 953928 w 7467600"/>
              <a:gd name="connsiteY467" fmla="*/ 6858000 h 6858000"/>
              <a:gd name="connsiteX468" fmla="*/ 959715 w 7467600"/>
              <a:gd name="connsiteY468" fmla="*/ 6850185 h 6858000"/>
              <a:gd name="connsiteX469" fmla="*/ 1483788 w 7467600"/>
              <a:gd name="connsiteY469" fmla="*/ 6259174 h 6858000"/>
              <a:gd name="connsiteX470" fmla="*/ 1100671 w 7467600"/>
              <a:gd name="connsiteY470" fmla="*/ 6252137 h 6858000"/>
              <a:gd name="connsiteX471" fmla="*/ 1090144 w 7467600"/>
              <a:gd name="connsiteY471" fmla="*/ 6256748 h 6858000"/>
              <a:gd name="connsiteX472" fmla="*/ 1095872 w 7467600"/>
              <a:gd name="connsiteY472" fmla="*/ 6271892 h 6858000"/>
              <a:gd name="connsiteX473" fmla="*/ 262785 w 7467600"/>
              <a:gd name="connsiteY473" fmla="*/ 6845450 h 6858000"/>
              <a:gd name="connsiteX474" fmla="*/ 209968 w 7467600"/>
              <a:gd name="connsiteY474" fmla="*/ 6770713 h 6858000"/>
              <a:gd name="connsiteX475" fmla="*/ 873460 w 7467600"/>
              <a:gd name="connsiteY475" fmla="*/ 6253768 h 6858000"/>
              <a:gd name="connsiteX476" fmla="*/ 192686 w 7467600"/>
              <a:gd name="connsiteY476" fmla="*/ 5849257 h 6858000"/>
              <a:gd name="connsiteX477" fmla="*/ 4696 w 7467600"/>
              <a:gd name="connsiteY477" fmla="*/ 5697668 h 6858000"/>
              <a:gd name="connsiteX478" fmla="*/ 0 w 7467600"/>
              <a:gd name="connsiteY478" fmla="*/ 5689984 h 6858000"/>
              <a:gd name="connsiteX479" fmla="*/ 0 w 7467600"/>
              <a:gd name="connsiteY479" fmla="*/ 5513472 h 6858000"/>
              <a:gd name="connsiteX480" fmla="*/ 174101 w 7467600"/>
              <a:gd name="connsiteY480" fmla="*/ 5620277 h 6858000"/>
              <a:gd name="connsiteX481" fmla="*/ 891800 w 7467600"/>
              <a:gd name="connsiteY481" fmla="*/ 6036935 h 6858000"/>
              <a:gd name="connsiteX482" fmla="*/ 1072219 w 7467600"/>
              <a:gd name="connsiteY482" fmla="*/ 6169443 h 6858000"/>
              <a:gd name="connsiteX483" fmla="*/ 1074117 w 7467600"/>
              <a:gd name="connsiteY483" fmla="*/ 6170301 h 6858000"/>
              <a:gd name="connsiteX484" fmla="*/ 1083114 w 7467600"/>
              <a:gd name="connsiteY484" fmla="*/ 6174131 h 6858000"/>
              <a:gd name="connsiteX485" fmla="*/ 1543010 w 7467600"/>
              <a:gd name="connsiteY485" fmla="*/ 6191140 h 6858000"/>
              <a:gd name="connsiteX486" fmla="*/ 1551080 w 7467600"/>
              <a:gd name="connsiteY486" fmla="*/ 6195006 h 6858000"/>
              <a:gd name="connsiteX487" fmla="*/ 2345443 w 7467600"/>
              <a:gd name="connsiteY487" fmla="*/ 5549882 h 6858000"/>
              <a:gd name="connsiteX488" fmla="*/ 1721499 w 7467600"/>
              <a:gd name="connsiteY488" fmla="*/ 5599969 h 6858000"/>
              <a:gd name="connsiteX489" fmla="*/ 767716 w 7467600"/>
              <a:gd name="connsiteY489" fmla="*/ 5472768 h 6858000"/>
              <a:gd name="connsiteX490" fmla="*/ 722147 w 7467600"/>
              <a:gd name="connsiteY490" fmla="*/ 5393091 h 6858000"/>
              <a:gd name="connsiteX491" fmla="*/ 1485552 w 7467600"/>
              <a:gd name="connsiteY491" fmla="*/ 5313202 h 6858000"/>
              <a:gd name="connsiteX492" fmla="*/ 2143004 w 7467600"/>
              <a:gd name="connsiteY492" fmla="*/ 5402420 h 6858000"/>
              <a:gd name="connsiteX493" fmla="*/ 1933391 w 7467600"/>
              <a:gd name="connsiteY493" fmla="*/ 5156971 h 6858000"/>
              <a:gd name="connsiteX494" fmla="*/ 1827118 w 7467600"/>
              <a:gd name="connsiteY494" fmla="*/ 4968410 h 6858000"/>
              <a:gd name="connsiteX495" fmla="*/ 1837349 w 7467600"/>
              <a:gd name="connsiteY495" fmla="*/ 4956357 h 6858000"/>
              <a:gd name="connsiteX496" fmla="*/ 2162835 w 7467600"/>
              <a:gd name="connsiteY496" fmla="*/ 5187853 h 6858000"/>
              <a:gd name="connsiteX497" fmla="*/ 2257167 w 7467600"/>
              <a:gd name="connsiteY497" fmla="*/ 5462123 h 6858000"/>
              <a:gd name="connsiteX498" fmla="*/ 2261598 w 7467600"/>
              <a:gd name="connsiteY498" fmla="*/ 5467998 h 6858000"/>
              <a:gd name="connsiteX499" fmla="*/ 2437177 w 7467600"/>
              <a:gd name="connsiteY499" fmla="*/ 5479608 h 6858000"/>
              <a:gd name="connsiteX500" fmla="*/ 2445247 w 7467600"/>
              <a:gd name="connsiteY500" fmla="*/ 5483476 h 6858000"/>
              <a:gd name="connsiteX501" fmla="*/ 2743626 w 7467600"/>
              <a:gd name="connsiteY501" fmla="*/ 5304819 h 6858000"/>
              <a:gd name="connsiteX502" fmla="*/ 3048102 w 7467600"/>
              <a:gd name="connsiteY502" fmla="*/ 5150595 h 6858000"/>
              <a:gd name="connsiteX503" fmla="*/ 1799414 w 7467600"/>
              <a:gd name="connsiteY503" fmla="*/ 4694732 h 6858000"/>
              <a:gd name="connsiteX504" fmla="*/ 1771735 w 7467600"/>
              <a:gd name="connsiteY504" fmla="*/ 4619929 h 6858000"/>
              <a:gd name="connsiteX505" fmla="*/ 3104273 w 7467600"/>
              <a:gd name="connsiteY505" fmla="*/ 5076159 h 6858000"/>
              <a:gd name="connsiteX506" fmla="*/ 3113245 w 7467600"/>
              <a:gd name="connsiteY506" fmla="*/ 5090705 h 6858000"/>
              <a:gd name="connsiteX507" fmla="*/ 3126294 w 7467600"/>
              <a:gd name="connsiteY507" fmla="*/ 5114400 h 6858000"/>
              <a:gd name="connsiteX508" fmla="*/ 3937433 w 7467600"/>
              <a:gd name="connsiteY508" fmla="*/ 4830473 h 6858000"/>
              <a:gd name="connsiteX509" fmla="*/ 3590475 w 7467600"/>
              <a:gd name="connsiteY509" fmla="*/ 4597974 h 6858000"/>
              <a:gd name="connsiteX510" fmla="*/ 3100264 w 7467600"/>
              <a:gd name="connsiteY510" fmla="*/ 4579845 h 6858000"/>
              <a:gd name="connsiteX511" fmla="*/ 2183576 w 7467600"/>
              <a:gd name="connsiteY511" fmla="*/ 4227150 h 6858000"/>
              <a:gd name="connsiteX512" fmla="*/ 2151029 w 7467600"/>
              <a:gd name="connsiteY512" fmla="*/ 4146947 h 6858000"/>
              <a:gd name="connsiteX513" fmla="*/ 3563434 w 7467600"/>
              <a:gd name="connsiteY513" fmla="*/ 4469115 h 6858000"/>
              <a:gd name="connsiteX514" fmla="*/ 3177952 w 7467600"/>
              <a:gd name="connsiteY514" fmla="*/ 3657386 h 6858000"/>
              <a:gd name="connsiteX515" fmla="*/ 3189263 w 7467600"/>
              <a:gd name="connsiteY515" fmla="*/ 3625726 h 6858000"/>
              <a:gd name="connsiteX516" fmla="*/ 3560912 w 7467600"/>
              <a:gd name="connsiteY516" fmla="*/ 4079863 h 6858000"/>
              <a:gd name="connsiteX517" fmla="*/ 3626636 w 7467600"/>
              <a:gd name="connsiteY517" fmla="*/ 4512230 h 6858000"/>
              <a:gd name="connsiteX518" fmla="*/ 3653088 w 7467600"/>
              <a:gd name="connsiteY518" fmla="*/ 4521417 h 6858000"/>
              <a:gd name="connsiteX519" fmla="*/ 3988128 w 7467600"/>
              <a:gd name="connsiteY519" fmla="*/ 4817267 h 6858000"/>
              <a:gd name="connsiteX520" fmla="*/ 4830582 w 7467600"/>
              <a:gd name="connsiteY520" fmla="*/ 4676000 h 6858000"/>
              <a:gd name="connsiteX521" fmla="*/ 4830100 w 7467600"/>
              <a:gd name="connsiteY521" fmla="*/ 4675554 h 6858000"/>
              <a:gd name="connsiteX522" fmla="*/ 4036318 w 7467600"/>
              <a:gd name="connsiteY522" fmla="*/ 4147013 h 6858000"/>
              <a:gd name="connsiteX523" fmla="*/ 3432098 w 7467600"/>
              <a:gd name="connsiteY523" fmla="*/ 3537312 h 6858000"/>
              <a:gd name="connsiteX524" fmla="*/ 3446761 w 7467600"/>
              <a:gd name="connsiteY524" fmla="*/ 3461278 h 6858000"/>
              <a:gd name="connsiteX525" fmla="*/ 4419733 w 7467600"/>
              <a:gd name="connsiteY525" fmla="*/ 3963555 h 6858000"/>
              <a:gd name="connsiteX526" fmla="*/ 4781371 w 7467600"/>
              <a:gd name="connsiteY526" fmla="*/ 4458604 h 6858000"/>
              <a:gd name="connsiteX527" fmla="*/ 4780440 w 7467600"/>
              <a:gd name="connsiteY527" fmla="*/ 4470290 h 6858000"/>
              <a:gd name="connsiteX528" fmla="*/ 4898954 w 7467600"/>
              <a:gd name="connsiteY528" fmla="*/ 4662092 h 6858000"/>
              <a:gd name="connsiteX529" fmla="*/ 4900699 w 7467600"/>
              <a:gd name="connsiteY529" fmla="*/ 4670867 h 6858000"/>
              <a:gd name="connsiteX530" fmla="*/ 5714511 w 7467600"/>
              <a:gd name="connsiteY530" fmla="*/ 4663483 h 6858000"/>
              <a:gd name="connsiteX531" fmla="*/ 5464793 w 7467600"/>
              <a:gd name="connsiteY531" fmla="*/ 4393556 h 6858000"/>
              <a:gd name="connsiteX532" fmla="*/ 5461897 w 7467600"/>
              <a:gd name="connsiteY532" fmla="*/ 4390879 h 6858000"/>
              <a:gd name="connsiteX533" fmla="*/ 4294126 w 7467600"/>
              <a:gd name="connsiteY533" fmla="*/ 3303048 h 6858000"/>
              <a:gd name="connsiteX534" fmla="*/ 4305321 w 7467600"/>
              <a:gd name="connsiteY534" fmla="*/ 3256953 h 6858000"/>
              <a:gd name="connsiteX535" fmla="*/ 4949299 w 7467600"/>
              <a:gd name="connsiteY535" fmla="*/ 3766336 h 6858000"/>
              <a:gd name="connsiteX536" fmla="*/ 5291452 w 7467600"/>
              <a:gd name="connsiteY536" fmla="*/ 4076801 h 6858000"/>
              <a:gd name="connsiteX537" fmla="*/ 5434998 w 7467600"/>
              <a:gd name="connsiteY537" fmla="*/ 4254100 h 6858000"/>
              <a:gd name="connsiteX538" fmla="*/ 5351015 w 7467600"/>
              <a:gd name="connsiteY538" fmla="*/ 3760989 h 6858000"/>
              <a:gd name="connsiteX539" fmla="*/ 5413780 w 7467600"/>
              <a:gd name="connsiteY539" fmla="*/ 2966265 h 6858000"/>
              <a:gd name="connsiteX540" fmla="*/ 5425627 w 7467600"/>
              <a:gd name="connsiteY540" fmla="*/ 2954192 h 6858000"/>
              <a:gd name="connsiteX541" fmla="*/ 6604735 w 7467600"/>
              <a:gd name="connsiteY541" fmla="*/ 2041381 h 6858000"/>
              <a:gd name="connsiteX542" fmla="*/ 7204487 w 7467600"/>
              <a:gd name="connsiteY542" fmla="*/ 2742112 h 6858000"/>
              <a:gd name="connsiteX543" fmla="*/ 7131592 w 7467600"/>
              <a:gd name="connsiteY543" fmla="*/ 2672096 h 6858000"/>
              <a:gd name="connsiteX544" fmla="*/ 6996344 w 7467600"/>
              <a:gd name="connsiteY544" fmla="*/ 2518310 h 6858000"/>
              <a:gd name="connsiteX545" fmla="*/ 6735495 w 7467600"/>
              <a:gd name="connsiteY545" fmla="*/ 2196890 h 6858000"/>
              <a:gd name="connsiteX546" fmla="*/ 6721901 w 7467600"/>
              <a:gd name="connsiteY546" fmla="*/ 2179274 h 6858000"/>
              <a:gd name="connsiteX547" fmla="*/ 6604735 w 7467600"/>
              <a:gd name="connsiteY547" fmla="*/ 2041381 h 6858000"/>
              <a:gd name="connsiteX548" fmla="*/ 6591670 w 7467600"/>
              <a:gd name="connsiteY548" fmla="*/ 1988277 h 6858000"/>
              <a:gd name="connsiteX549" fmla="*/ 6747349 w 7467600"/>
              <a:gd name="connsiteY549" fmla="*/ 2160069 h 6858000"/>
              <a:gd name="connsiteX550" fmla="*/ 6760943 w 7467600"/>
              <a:gd name="connsiteY550" fmla="*/ 2177686 h 6858000"/>
              <a:gd name="connsiteX551" fmla="*/ 7021065 w 7467600"/>
              <a:gd name="connsiteY551" fmla="*/ 2498102 h 6858000"/>
              <a:gd name="connsiteX552" fmla="*/ 7155223 w 7467600"/>
              <a:gd name="connsiteY552" fmla="*/ 2650386 h 6858000"/>
              <a:gd name="connsiteX553" fmla="*/ 7203167 w 7467600"/>
              <a:gd name="connsiteY553" fmla="*/ 2697288 h 6858000"/>
              <a:gd name="connsiteX554" fmla="*/ 6937703 w 7467600"/>
              <a:gd name="connsiteY554" fmla="*/ 2321981 h 6858000"/>
              <a:gd name="connsiteX555" fmla="*/ 6591670 w 7467600"/>
              <a:gd name="connsiteY555" fmla="*/ 1988277 h 6858000"/>
              <a:gd name="connsiteX556" fmla="*/ 5798671 w 7467600"/>
              <a:gd name="connsiteY556" fmla="*/ 1981601 h 6858000"/>
              <a:gd name="connsiteX557" fmla="*/ 5754709 w 7467600"/>
              <a:gd name="connsiteY557" fmla="*/ 2071454 h 6858000"/>
              <a:gd name="connsiteX558" fmla="*/ 5763044 w 7467600"/>
              <a:gd name="connsiteY558" fmla="*/ 2842206 h 6858000"/>
              <a:gd name="connsiteX559" fmla="*/ 5764974 w 7467600"/>
              <a:gd name="connsiteY559" fmla="*/ 2799609 h 6858000"/>
              <a:gd name="connsiteX560" fmla="*/ 5767665 w 7467600"/>
              <a:gd name="connsiteY560" fmla="*/ 2666409 h 6858000"/>
              <a:gd name="connsiteX561" fmla="*/ 5763055 w 7467600"/>
              <a:gd name="connsiteY561" fmla="*/ 2579705 h 6858000"/>
              <a:gd name="connsiteX562" fmla="*/ 5758079 w 7467600"/>
              <a:gd name="connsiteY562" fmla="*/ 2492508 h 6858000"/>
              <a:gd name="connsiteX563" fmla="*/ 5779325 w 7467600"/>
              <a:gd name="connsiteY563" fmla="*/ 2197069 h 6858000"/>
              <a:gd name="connsiteX564" fmla="*/ 5798671 w 7467600"/>
              <a:gd name="connsiteY564" fmla="*/ 1981601 h 6858000"/>
              <a:gd name="connsiteX565" fmla="*/ 5829202 w 7467600"/>
              <a:gd name="connsiteY565" fmla="*/ 1971679 h 6858000"/>
              <a:gd name="connsiteX566" fmla="*/ 5809558 w 7467600"/>
              <a:gd name="connsiteY566" fmla="*/ 2198043 h 6858000"/>
              <a:gd name="connsiteX567" fmla="*/ 5788653 w 7467600"/>
              <a:gd name="connsiteY567" fmla="*/ 2489430 h 6858000"/>
              <a:gd name="connsiteX568" fmla="*/ 5793439 w 7467600"/>
              <a:gd name="connsiteY568" fmla="*/ 2575235 h 6858000"/>
              <a:gd name="connsiteX569" fmla="*/ 5796837 w 7467600"/>
              <a:gd name="connsiteY569" fmla="*/ 2637633 h 6858000"/>
              <a:gd name="connsiteX570" fmla="*/ 5818614 w 7467600"/>
              <a:gd name="connsiteY570" fmla="*/ 2473055 h 6858000"/>
              <a:gd name="connsiteX571" fmla="*/ 5829202 w 7467600"/>
              <a:gd name="connsiteY571" fmla="*/ 1971679 h 6858000"/>
              <a:gd name="connsiteX572" fmla="*/ 5911389 w 7467600"/>
              <a:gd name="connsiteY572" fmla="*/ 1898371 h 6858000"/>
              <a:gd name="connsiteX573" fmla="*/ 6237627 w 7467600"/>
              <a:gd name="connsiteY573" fmla="*/ 2231921 h 6858000"/>
              <a:gd name="connsiteX574" fmla="*/ 5911389 w 7467600"/>
              <a:gd name="connsiteY574" fmla="*/ 1898371 h 6858000"/>
              <a:gd name="connsiteX575" fmla="*/ 6944437 w 7467600"/>
              <a:gd name="connsiteY575" fmla="*/ 1575402 h 6858000"/>
              <a:gd name="connsiteX576" fmla="*/ 6304730 w 7467600"/>
              <a:gd name="connsiteY576" fmla="*/ 1766654 h 6858000"/>
              <a:gd name="connsiteX577" fmla="*/ 6944437 w 7467600"/>
              <a:gd name="connsiteY577" fmla="*/ 1575402 h 6858000"/>
              <a:gd name="connsiteX578" fmla="*/ 7019523 w 7467600"/>
              <a:gd name="connsiteY578" fmla="*/ 1519450 h 6858000"/>
              <a:gd name="connsiteX579" fmla="*/ 6298091 w 7467600"/>
              <a:gd name="connsiteY579" fmla="*/ 1737122 h 6858000"/>
              <a:gd name="connsiteX580" fmla="*/ 7019523 w 7467600"/>
              <a:gd name="connsiteY580" fmla="*/ 1519450 h 6858000"/>
              <a:gd name="connsiteX581" fmla="*/ 2399523 w 7467600"/>
              <a:gd name="connsiteY581" fmla="*/ 1428234 h 6858000"/>
              <a:gd name="connsiteX582" fmla="*/ 2224982 w 7467600"/>
              <a:gd name="connsiteY582" fmla="*/ 1826201 h 6858000"/>
              <a:gd name="connsiteX583" fmla="*/ 2096099 w 7467600"/>
              <a:gd name="connsiteY583" fmla="*/ 2345900 h 6858000"/>
              <a:gd name="connsiteX584" fmla="*/ 2283317 w 7467600"/>
              <a:gd name="connsiteY584" fmla="*/ 1796925 h 6858000"/>
              <a:gd name="connsiteX585" fmla="*/ 2399523 w 7467600"/>
              <a:gd name="connsiteY585" fmla="*/ 1428234 h 6858000"/>
              <a:gd name="connsiteX586" fmla="*/ 2448558 w 7467600"/>
              <a:gd name="connsiteY586" fmla="*/ 1373435 h 6858000"/>
              <a:gd name="connsiteX587" fmla="*/ 2312521 w 7467600"/>
              <a:gd name="connsiteY587" fmla="*/ 1806140 h 6858000"/>
              <a:gd name="connsiteX588" fmla="*/ 2127533 w 7467600"/>
              <a:gd name="connsiteY588" fmla="*/ 2348380 h 6858000"/>
              <a:gd name="connsiteX589" fmla="*/ 2358080 w 7467600"/>
              <a:gd name="connsiteY589" fmla="*/ 1866134 h 6858000"/>
              <a:gd name="connsiteX590" fmla="*/ 2407436 w 7467600"/>
              <a:gd name="connsiteY590" fmla="*/ 1651070 h 6858000"/>
              <a:gd name="connsiteX591" fmla="*/ 2448558 w 7467600"/>
              <a:gd name="connsiteY591" fmla="*/ 1373435 h 6858000"/>
              <a:gd name="connsiteX592" fmla="*/ 278707 w 7467600"/>
              <a:gd name="connsiteY592" fmla="*/ 1352270 h 6858000"/>
              <a:gd name="connsiteX593" fmla="*/ 321570 w 7467600"/>
              <a:gd name="connsiteY593" fmla="*/ 1861610 h 6858000"/>
              <a:gd name="connsiteX594" fmla="*/ 294281 w 7467600"/>
              <a:gd name="connsiteY594" fmla="*/ 1440658 h 6858000"/>
              <a:gd name="connsiteX595" fmla="*/ 278707 w 7467600"/>
              <a:gd name="connsiteY595" fmla="*/ 1352270 h 6858000"/>
              <a:gd name="connsiteX596" fmla="*/ 1423821 w 7467600"/>
              <a:gd name="connsiteY596" fmla="*/ 1351958 h 6858000"/>
              <a:gd name="connsiteX597" fmla="*/ 1638521 w 7467600"/>
              <a:gd name="connsiteY597" fmla="*/ 1908470 h 6858000"/>
              <a:gd name="connsiteX598" fmla="*/ 1754199 w 7467600"/>
              <a:gd name="connsiteY598" fmla="*/ 2149284 h 6858000"/>
              <a:gd name="connsiteX599" fmla="*/ 1908359 w 7467600"/>
              <a:gd name="connsiteY599" fmla="*/ 2364988 h 6858000"/>
              <a:gd name="connsiteX600" fmla="*/ 1647661 w 7467600"/>
              <a:gd name="connsiteY600" fmla="*/ 1825945 h 6858000"/>
              <a:gd name="connsiteX601" fmla="*/ 1423821 w 7467600"/>
              <a:gd name="connsiteY601" fmla="*/ 1351958 h 6858000"/>
              <a:gd name="connsiteX602" fmla="*/ 1431890 w 7467600"/>
              <a:gd name="connsiteY602" fmla="*/ 1306475 h 6858000"/>
              <a:gd name="connsiteX603" fmla="*/ 1507597 w 7467600"/>
              <a:gd name="connsiteY603" fmla="*/ 1446132 h 6858000"/>
              <a:gd name="connsiteX604" fmla="*/ 1674586 w 7467600"/>
              <a:gd name="connsiteY604" fmla="*/ 1813832 h 6858000"/>
              <a:gd name="connsiteX605" fmla="*/ 1815950 w 7467600"/>
              <a:gd name="connsiteY605" fmla="*/ 2128564 h 6858000"/>
              <a:gd name="connsiteX606" fmla="*/ 1984242 w 7467600"/>
              <a:gd name="connsiteY606" fmla="*/ 2430829 h 6858000"/>
              <a:gd name="connsiteX607" fmla="*/ 2014023 w 7467600"/>
              <a:gd name="connsiteY607" fmla="*/ 2450995 h 6858000"/>
              <a:gd name="connsiteX608" fmla="*/ 1747337 w 7467600"/>
              <a:gd name="connsiteY608" fmla="*/ 1855264 h 6858000"/>
              <a:gd name="connsiteX609" fmla="*/ 1533749 w 7467600"/>
              <a:gd name="connsiteY609" fmla="*/ 1478656 h 6858000"/>
              <a:gd name="connsiteX610" fmla="*/ 1431890 w 7467600"/>
              <a:gd name="connsiteY610" fmla="*/ 1306475 h 6858000"/>
              <a:gd name="connsiteX611" fmla="*/ 5052692 w 7467600"/>
              <a:gd name="connsiteY611" fmla="*/ 1292994 h 6858000"/>
              <a:gd name="connsiteX612" fmla="*/ 5200661 w 7467600"/>
              <a:gd name="connsiteY612" fmla="*/ 1635186 h 6858000"/>
              <a:gd name="connsiteX613" fmla="*/ 5297138 w 7467600"/>
              <a:gd name="connsiteY613" fmla="*/ 1906351 h 6858000"/>
              <a:gd name="connsiteX614" fmla="*/ 5052692 w 7467600"/>
              <a:gd name="connsiteY614" fmla="*/ 1292994 h 6858000"/>
              <a:gd name="connsiteX615" fmla="*/ 5009948 w 7467600"/>
              <a:gd name="connsiteY615" fmla="*/ 1273619 h 6858000"/>
              <a:gd name="connsiteX616" fmla="*/ 5121777 w 7467600"/>
              <a:gd name="connsiteY616" fmla="*/ 1654213 h 6858000"/>
              <a:gd name="connsiteX617" fmla="*/ 5293545 w 7467600"/>
              <a:gd name="connsiteY617" fmla="*/ 2072247 h 6858000"/>
              <a:gd name="connsiteX618" fmla="*/ 5294042 w 7467600"/>
              <a:gd name="connsiteY618" fmla="*/ 2065019 h 6858000"/>
              <a:gd name="connsiteX619" fmla="*/ 5171936 w 7467600"/>
              <a:gd name="connsiteY619" fmla="*/ 1647613 h 6858000"/>
              <a:gd name="connsiteX620" fmla="*/ 5009948 w 7467600"/>
              <a:gd name="connsiteY620" fmla="*/ 1273619 h 6858000"/>
              <a:gd name="connsiteX621" fmla="*/ 655236 w 7467600"/>
              <a:gd name="connsiteY621" fmla="*/ 1268632 h 6858000"/>
              <a:gd name="connsiteX622" fmla="*/ 839521 w 7467600"/>
              <a:gd name="connsiteY622" fmla="*/ 1685315 h 6858000"/>
              <a:gd name="connsiteX623" fmla="*/ 1109416 w 7467600"/>
              <a:gd name="connsiteY623" fmla="*/ 2061663 h 6858000"/>
              <a:gd name="connsiteX624" fmla="*/ 1298300 w 7467600"/>
              <a:gd name="connsiteY624" fmla="*/ 2247742 h 6858000"/>
              <a:gd name="connsiteX625" fmla="*/ 1125871 w 7467600"/>
              <a:gd name="connsiteY625" fmla="*/ 1989513 h 6858000"/>
              <a:gd name="connsiteX626" fmla="*/ 981574 w 7467600"/>
              <a:gd name="connsiteY626" fmla="*/ 1783157 h 6858000"/>
              <a:gd name="connsiteX627" fmla="*/ 922198 w 7467600"/>
              <a:gd name="connsiteY627" fmla="*/ 1677437 h 6858000"/>
              <a:gd name="connsiteX628" fmla="*/ 869293 w 7467600"/>
              <a:gd name="connsiteY628" fmla="*/ 1583214 h 6858000"/>
              <a:gd name="connsiteX629" fmla="*/ 751431 w 7467600"/>
              <a:gd name="connsiteY629" fmla="*/ 1405731 h 6858000"/>
              <a:gd name="connsiteX630" fmla="*/ 655236 w 7467600"/>
              <a:gd name="connsiteY630" fmla="*/ 1268632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5905192 w 7467600"/>
              <a:gd name="connsiteY834" fmla="*/ 163079 h 6858000"/>
              <a:gd name="connsiteX835" fmla="*/ 5865655 w 7467600"/>
              <a:gd name="connsiteY835" fmla="*/ 171901 h 6858000"/>
              <a:gd name="connsiteX836" fmla="*/ 5259740 w 7467600"/>
              <a:gd name="connsiteY836" fmla="*/ 257013 h 6858000"/>
              <a:gd name="connsiteX837" fmla="*/ 5208466 w 7467600"/>
              <a:gd name="connsiteY837" fmla="*/ 257550 h 6858000"/>
              <a:gd name="connsiteX838" fmla="*/ 4980204 w 7467600"/>
              <a:gd name="connsiteY838" fmla="*/ 271903 h 6858000"/>
              <a:gd name="connsiteX839" fmla="*/ 5068068 w 7467600"/>
              <a:gd name="connsiteY839" fmla="*/ 282244 h 6858000"/>
              <a:gd name="connsiteX840" fmla="*/ 5153231 w 7467600"/>
              <a:gd name="connsiteY840" fmla="*/ 292240 h 6858000"/>
              <a:gd name="connsiteX841" fmla="*/ 5426491 w 7467600"/>
              <a:gd name="connsiteY841" fmla="*/ 281128 h 6858000"/>
              <a:gd name="connsiteX842" fmla="*/ 5731212 w 7467600"/>
              <a:gd name="connsiteY842" fmla="*/ 231951 h 6858000"/>
              <a:gd name="connsiteX843" fmla="*/ 5905192 w 7467600"/>
              <a:gd name="connsiteY843" fmla="*/ 163079 h 6858000"/>
              <a:gd name="connsiteX844" fmla="*/ 5944437 w 7467600"/>
              <a:gd name="connsiteY844" fmla="*/ 113829 h 6858000"/>
              <a:gd name="connsiteX845" fmla="*/ 5825032 w 7467600"/>
              <a:gd name="connsiteY845" fmla="*/ 146405 h 6858000"/>
              <a:gd name="connsiteX846" fmla="*/ 4955599 w 7467600"/>
              <a:gd name="connsiteY846" fmla="*/ 247008 h 6858000"/>
              <a:gd name="connsiteX847" fmla="*/ 5210104 w 7467600"/>
              <a:gd name="connsiteY847" fmla="*/ 228123 h 6858000"/>
              <a:gd name="connsiteX848" fmla="*/ 5261015 w 7467600"/>
              <a:gd name="connsiteY848" fmla="*/ 227087 h 6858000"/>
              <a:gd name="connsiteX849" fmla="*/ 5861181 w 7467600"/>
              <a:gd name="connsiteY849" fmla="*/ 143093 h 6858000"/>
              <a:gd name="connsiteX850" fmla="*/ 5961252 w 7467600"/>
              <a:gd name="connsiteY850" fmla="*/ 114820 h 6858000"/>
              <a:gd name="connsiteX851" fmla="*/ 5944437 w 7467600"/>
              <a:gd name="connsiteY851" fmla="*/ 113829 h 6858000"/>
              <a:gd name="connsiteX852" fmla="*/ 3882765 w 7467600"/>
              <a:gd name="connsiteY852" fmla="*/ 0 h 6858000"/>
              <a:gd name="connsiteX853" fmla="*/ 3995099 w 7467600"/>
              <a:gd name="connsiteY853" fmla="*/ 0 h 6858000"/>
              <a:gd name="connsiteX854" fmla="*/ 4163818 w 7467600"/>
              <a:gd name="connsiteY854" fmla="*/ 234104 h 6858000"/>
              <a:gd name="connsiteX855" fmla="*/ 4172099 w 7467600"/>
              <a:gd name="connsiteY855" fmla="*/ 234207 h 6858000"/>
              <a:gd name="connsiteX856" fmla="*/ 4784282 w 7467600"/>
              <a:gd name="connsiteY856" fmla="*/ 276561 h 6858000"/>
              <a:gd name="connsiteX857" fmla="*/ 4801687 w 7467600"/>
              <a:gd name="connsiteY857" fmla="*/ 267764 h 6858000"/>
              <a:gd name="connsiteX858" fmla="*/ 6082788 w 7467600"/>
              <a:gd name="connsiteY858" fmla="*/ 64119 h 6858000"/>
              <a:gd name="connsiteX859" fmla="*/ 6099442 w 7467600"/>
              <a:gd name="connsiteY859" fmla="*/ 82568 h 6858000"/>
              <a:gd name="connsiteX860" fmla="*/ 4804137 w 7467600"/>
              <a:gd name="connsiteY860" fmla="*/ 320931 h 6858000"/>
              <a:gd name="connsiteX861" fmla="*/ 4227047 w 7467600"/>
              <a:gd name="connsiteY861" fmla="*/ 313415 h 6858000"/>
              <a:gd name="connsiteX862" fmla="*/ 4346041 w 7467600"/>
              <a:gd name="connsiteY862" fmla="*/ 456086 h 6858000"/>
              <a:gd name="connsiteX863" fmla="*/ 4870967 w 7467600"/>
              <a:gd name="connsiteY863" fmla="*/ 963061 h 6858000"/>
              <a:gd name="connsiteX864" fmla="*/ 4889647 w 7467600"/>
              <a:gd name="connsiteY864" fmla="*/ 957147 h 6858000"/>
              <a:gd name="connsiteX865" fmla="*/ 5422504 w 7467600"/>
              <a:gd name="connsiteY865" fmla="*/ 805191 h 6858000"/>
              <a:gd name="connsiteX866" fmla="*/ 6087656 w 7467600"/>
              <a:gd name="connsiteY866" fmla="*/ 826703 h 6858000"/>
              <a:gd name="connsiteX867" fmla="*/ 6058717 w 7467600"/>
              <a:gd name="connsiteY867" fmla="*/ 865992 h 6858000"/>
              <a:gd name="connsiteX868" fmla="*/ 4974153 w 7467600"/>
              <a:gd name="connsiteY868" fmla="*/ 1045456 h 6858000"/>
              <a:gd name="connsiteX869" fmla="*/ 5627835 w 7467600"/>
              <a:gd name="connsiteY869" fmla="*/ 1472077 h 6858000"/>
              <a:gd name="connsiteX870" fmla="*/ 5629817 w 7467600"/>
              <a:gd name="connsiteY870" fmla="*/ 1471412 h 6858000"/>
              <a:gd name="connsiteX871" fmla="*/ 5634124 w 7467600"/>
              <a:gd name="connsiteY871" fmla="*/ 1470572 h 6858000"/>
              <a:gd name="connsiteX872" fmla="*/ 5755832 w 7467600"/>
              <a:gd name="connsiteY872" fmla="*/ 1383886 h 6858000"/>
              <a:gd name="connsiteX873" fmla="*/ 6014186 w 7467600"/>
              <a:gd name="connsiteY873" fmla="*/ 1279799 h 6858000"/>
              <a:gd name="connsiteX874" fmla="*/ 6901619 w 7467600"/>
              <a:gd name="connsiteY874" fmla="*/ 1047874 h 6858000"/>
              <a:gd name="connsiteX875" fmla="*/ 6931566 w 7467600"/>
              <a:gd name="connsiteY875" fmla="*/ 1062034 h 6858000"/>
              <a:gd name="connsiteX876" fmla="*/ 5790982 w 7467600"/>
              <a:gd name="connsiteY876" fmla="*/ 1561380 h 6858000"/>
              <a:gd name="connsiteX877" fmla="*/ 6188971 w 7467600"/>
              <a:gd name="connsiteY877" fmla="*/ 1755168 h 6858000"/>
              <a:gd name="connsiteX878" fmla="*/ 6202446 w 7467600"/>
              <a:gd name="connsiteY878" fmla="*/ 1752268 h 6858000"/>
              <a:gd name="connsiteX879" fmla="*/ 7179560 w 7467600"/>
              <a:gd name="connsiteY879" fmla="*/ 1467551 h 6858000"/>
              <a:gd name="connsiteX880" fmla="*/ 7158730 w 7467600"/>
              <a:gd name="connsiteY880" fmla="*/ 1507835 h 6858000"/>
              <a:gd name="connsiteX881" fmla="*/ 6326959 w 7467600"/>
              <a:gd name="connsiteY881" fmla="*/ 1817686 h 6858000"/>
              <a:gd name="connsiteX882" fmla="*/ 6537433 w 7467600"/>
              <a:gd name="connsiteY882" fmla="*/ 1907790 h 6858000"/>
              <a:gd name="connsiteX883" fmla="*/ 6550221 w 7467600"/>
              <a:gd name="connsiteY883" fmla="*/ 1910729 h 6858000"/>
              <a:gd name="connsiteX884" fmla="*/ 6964438 w 7467600"/>
              <a:gd name="connsiteY884" fmla="*/ 2209505 h 6858000"/>
              <a:gd name="connsiteX885" fmla="*/ 7367862 w 7467600"/>
              <a:gd name="connsiteY885" fmla="*/ 2806833 h 6858000"/>
              <a:gd name="connsiteX886" fmla="*/ 7364329 w 7467600"/>
              <a:gd name="connsiteY886" fmla="*/ 2826907 h 6858000"/>
              <a:gd name="connsiteX887" fmla="*/ 7290545 w 7467600"/>
              <a:gd name="connsiteY887" fmla="*/ 2850663 h 6858000"/>
              <a:gd name="connsiteX888" fmla="*/ 6472036 w 7467600"/>
              <a:gd name="connsiteY888" fmla="*/ 1959003 h 6858000"/>
              <a:gd name="connsiteX889" fmla="*/ 5792897 w 7467600"/>
              <a:gd name="connsiteY889" fmla="*/ 1647747 h 6858000"/>
              <a:gd name="connsiteX890" fmla="*/ 5842751 w 7467600"/>
              <a:gd name="connsiteY890" fmla="*/ 1816112 h 6858000"/>
              <a:gd name="connsiteX891" fmla="*/ 5847424 w 7467600"/>
              <a:gd name="connsiteY891" fmla="*/ 1815776 h 6858000"/>
              <a:gd name="connsiteX892" fmla="*/ 6399821 w 7467600"/>
              <a:gd name="connsiteY892" fmla="*/ 2344799 h 6858000"/>
              <a:gd name="connsiteX893" fmla="*/ 6323232 w 7467600"/>
              <a:gd name="connsiteY893" fmla="*/ 2389634 h 6858000"/>
              <a:gd name="connsiteX894" fmla="*/ 5942958 w 7467600"/>
              <a:gd name="connsiteY894" fmla="*/ 2077708 h 6858000"/>
              <a:gd name="connsiteX895" fmla="*/ 5921559 w 7467600"/>
              <a:gd name="connsiteY895" fmla="*/ 2378596 h 6858000"/>
              <a:gd name="connsiteX896" fmla="*/ 5817651 w 7467600"/>
              <a:gd name="connsiteY896" fmla="*/ 3023919 h 6858000"/>
              <a:gd name="connsiteX897" fmla="*/ 5729634 w 7467600"/>
              <a:gd name="connsiteY897" fmla="*/ 3051849 h 6858000"/>
              <a:gd name="connsiteX898" fmla="*/ 5611018 w 7467600"/>
              <a:gd name="connsiteY898" fmla="*/ 2316769 h 6858000"/>
              <a:gd name="connsiteX899" fmla="*/ 5687608 w 7467600"/>
              <a:gd name="connsiteY899" fmla="*/ 2039972 h 6858000"/>
              <a:gd name="connsiteX900" fmla="*/ 5657554 w 7467600"/>
              <a:gd name="connsiteY900" fmla="*/ 1576445 h 6858000"/>
              <a:gd name="connsiteX901" fmla="*/ 5150475 w 7467600"/>
              <a:gd name="connsiteY901" fmla="*/ 1274012 h 6858000"/>
              <a:gd name="connsiteX902" fmla="*/ 5349142 w 7467600"/>
              <a:gd name="connsiteY902" fmla="*/ 2204405 h 6858000"/>
              <a:gd name="connsiteX903" fmla="*/ 5262214 w 7467600"/>
              <a:gd name="connsiteY903" fmla="*/ 2233836 h 6858000"/>
              <a:gd name="connsiteX904" fmla="*/ 4981539 w 7467600"/>
              <a:gd name="connsiteY904" fmla="*/ 1542201 h 6858000"/>
              <a:gd name="connsiteX905" fmla="*/ 4958461 w 7467600"/>
              <a:gd name="connsiteY905" fmla="*/ 1136957 h 6858000"/>
              <a:gd name="connsiteX906" fmla="*/ 4655015 w 7467600"/>
              <a:gd name="connsiteY906" fmla="*/ 891426 h 6858000"/>
              <a:gd name="connsiteX907" fmla="*/ 4348002 w 7467600"/>
              <a:gd name="connsiteY907" fmla="*/ 2205895 h 6858000"/>
              <a:gd name="connsiteX908" fmla="*/ 4262250 w 7467600"/>
              <a:gd name="connsiteY908" fmla="*/ 2219972 h 6858000"/>
              <a:gd name="connsiteX909" fmla="*/ 4550611 w 7467600"/>
              <a:gd name="connsiteY909" fmla="*/ 817540 h 6858000"/>
              <a:gd name="connsiteX910" fmla="*/ 4564418 w 7467600"/>
              <a:gd name="connsiteY910" fmla="*/ 808293 h 6858000"/>
              <a:gd name="connsiteX911" fmla="*/ 4266388 w 7467600"/>
              <a:gd name="connsiteY911" fmla="*/ 500083 h 6858000"/>
              <a:gd name="connsiteX912" fmla="*/ 4032842 w 7467600"/>
              <a:gd name="connsiteY912" fmla="*/ 211809 h 6858000"/>
              <a:gd name="connsiteX913" fmla="*/ 3882765 w 7467600"/>
              <a:gd name="connsiteY913" fmla="*/ 0 h 6858000"/>
              <a:gd name="connsiteX914" fmla="*/ 3721337 w 7467600"/>
              <a:gd name="connsiteY914" fmla="*/ 0 h 6858000"/>
              <a:gd name="connsiteX915" fmla="*/ 3797544 w 7467600"/>
              <a:gd name="connsiteY915" fmla="*/ 0 h 6858000"/>
              <a:gd name="connsiteX916" fmla="*/ 3775734 w 7467600"/>
              <a:gd name="connsiteY916" fmla="*/ 95131 h 6858000"/>
              <a:gd name="connsiteX917" fmla="*/ 3724807 w 7467600"/>
              <a:gd name="connsiteY917" fmla="*/ 272257 h 6858000"/>
              <a:gd name="connsiteX918" fmla="*/ 3726844 w 7467600"/>
              <a:gd name="connsiteY918" fmla="*/ 282988 h 6858000"/>
              <a:gd name="connsiteX919" fmla="*/ 3742664 w 7467600"/>
              <a:gd name="connsiteY919" fmla="*/ 279918 h 6858000"/>
              <a:gd name="connsiteX920" fmla="*/ 4103910 w 7467600"/>
              <a:gd name="connsiteY920" fmla="*/ 1161917 h 6858000"/>
              <a:gd name="connsiteX921" fmla="*/ 4020269 w 7467600"/>
              <a:gd name="connsiteY921" fmla="*/ 1200406 h 6858000"/>
              <a:gd name="connsiteX922" fmla="*/ 3674882 w 7467600"/>
              <a:gd name="connsiteY922" fmla="*/ 488524 h 6858000"/>
              <a:gd name="connsiteX923" fmla="*/ 3132682 w 7467600"/>
              <a:gd name="connsiteY923" fmla="*/ 1072284 h 6858000"/>
              <a:gd name="connsiteX924" fmla="*/ 2716346 w 7467600"/>
              <a:gd name="connsiteY924" fmla="*/ 1276376 h 6858000"/>
              <a:gd name="connsiteX925" fmla="*/ 2716772 w 7467600"/>
              <a:gd name="connsiteY925" fmla="*/ 1255462 h 6858000"/>
              <a:gd name="connsiteX926" fmla="*/ 3471096 w 7467600"/>
              <a:gd name="connsiteY926" fmla="*/ 437072 h 6858000"/>
              <a:gd name="connsiteX927" fmla="*/ 3639057 w 7467600"/>
              <a:gd name="connsiteY927" fmla="*/ 286334 h 6858000"/>
              <a:gd name="connsiteX928" fmla="*/ 3640309 w 7467600"/>
              <a:gd name="connsiteY928" fmla="*/ 284664 h 6858000"/>
              <a:gd name="connsiteX929" fmla="*/ 3646022 w 7467600"/>
              <a:gd name="connsiteY929" fmla="*/ 276711 h 6858000"/>
              <a:gd name="connsiteX930" fmla="*/ 3707943 w 7467600"/>
              <a:gd name="connsiteY930" fmla="*/ 65958 h 6858000"/>
              <a:gd name="connsiteX931" fmla="*/ 3721337 w 7467600"/>
              <a:gd name="connsiteY931" fmla="*/ 0 h 6858000"/>
              <a:gd name="connsiteX932" fmla="*/ 2867960 w 7467600"/>
              <a:gd name="connsiteY932" fmla="*/ 0 h 6858000"/>
              <a:gd name="connsiteX933" fmla="*/ 2926351 w 7467600"/>
              <a:gd name="connsiteY933" fmla="*/ 0 h 6858000"/>
              <a:gd name="connsiteX934" fmla="*/ 2902823 w 7467600"/>
              <a:gd name="connsiteY934" fmla="*/ 262929 h 6858000"/>
              <a:gd name="connsiteX935" fmla="*/ 2940663 w 7467600"/>
              <a:gd name="connsiteY935" fmla="*/ 140884 h 6858000"/>
              <a:gd name="connsiteX936" fmla="*/ 2947039 w 7467600"/>
              <a:gd name="connsiteY936" fmla="*/ 122524 h 6858000"/>
              <a:gd name="connsiteX937" fmla="*/ 2984316 w 7467600"/>
              <a:gd name="connsiteY937" fmla="*/ 0 h 6858000"/>
              <a:gd name="connsiteX938" fmla="*/ 3016114 w 7467600"/>
              <a:gd name="connsiteY938" fmla="*/ 0 h 6858000"/>
              <a:gd name="connsiteX939" fmla="*/ 2979949 w 7467600"/>
              <a:gd name="connsiteY939" fmla="*/ 119274 h 6858000"/>
              <a:gd name="connsiteX940" fmla="*/ 3023879 w 7467600"/>
              <a:gd name="connsiteY940" fmla="*/ 0 h 6858000"/>
              <a:gd name="connsiteX941" fmla="*/ 3105400 w 7467600"/>
              <a:gd name="connsiteY941" fmla="*/ 0 h 6858000"/>
              <a:gd name="connsiteX942" fmla="*/ 3094669 w 7467600"/>
              <a:gd name="connsiteY942" fmla="*/ 30308 h 6858000"/>
              <a:gd name="connsiteX943" fmla="*/ 2901945 w 7467600"/>
              <a:gd name="connsiteY943" fmla="*/ 466538 h 6858000"/>
              <a:gd name="connsiteX944" fmla="*/ 2815209 w 7467600"/>
              <a:gd name="connsiteY944" fmla="*/ 497361 h 6858000"/>
              <a:gd name="connsiteX945" fmla="*/ 2844845 w 7467600"/>
              <a:gd name="connsiteY945" fmla="*/ 127638 h 6858000"/>
              <a:gd name="connsiteX946" fmla="*/ 2867960 w 7467600"/>
              <a:gd name="connsiteY946" fmla="*/ 0 h 6858000"/>
              <a:gd name="connsiteX947" fmla="*/ 1057230 w 7467600"/>
              <a:gd name="connsiteY947" fmla="*/ 0 h 6858000"/>
              <a:gd name="connsiteX948" fmla="*/ 1111003 w 7467600"/>
              <a:gd name="connsiteY948" fmla="*/ 0 h 6858000"/>
              <a:gd name="connsiteX949" fmla="*/ 1125553 w 7467600"/>
              <a:gd name="connsiteY949" fmla="*/ 52588 h 6858000"/>
              <a:gd name="connsiteX950" fmla="*/ 1304276 w 7467600"/>
              <a:gd name="connsiteY950" fmla="*/ 476275 h 6858000"/>
              <a:gd name="connsiteX951" fmla="*/ 1492066 w 7467600"/>
              <a:gd name="connsiteY951" fmla="*/ 886333 h 6858000"/>
              <a:gd name="connsiteX952" fmla="*/ 1423698 w 7467600"/>
              <a:gd name="connsiteY952" fmla="*/ 710817 h 6858000"/>
              <a:gd name="connsiteX953" fmla="*/ 1357609 w 7467600"/>
              <a:gd name="connsiteY953" fmla="*/ 532892 h 6858000"/>
              <a:gd name="connsiteX954" fmla="*/ 1309550 w 7467600"/>
              <a:gd name="connsiteY954" fmla="*/ 374031 h 6858000"/>
              <a:gd name="connsiteX955" fmla="*/ 1193673 w 7467600"/>
              <a:gd name="connsiteY955" fmla="*/ 49533 h 6858000"/>
              <a:gd name="connsiteX956" fmla="*/ 1164391 w 7467600"/>
              <a:gd name="connsiteY956" fmla="*/ 0 h 6858000"/>
              <a:gd name="connsiteX957" fmla="*/ 1200666 w 7467600"/>
              <a:gd name="connsiteY957" fmla="*/ 0 h 6858000"/>
              <a:gd name="connsiteX958" fmla="*/ 1223408 w 7467600"/>
              <a:gd name="connsiteY958" fmla="*/ 38996 h 6858000"/>
              <a:gd name="connsiteX959" fmla="*/ 1339635 w 7467600"/>
              <a:gd name="connsiteY959" fmla="*/ 365517 h 6858000"/>
              <a:gd name="connsiteX960" fmla="*/ 1387469 w 7467600"/>
              <a:gd name="connsiteY960" fmla="*/ 523079 h 6858000"/>
              <a:gd name="connsiteX961" fmla="*/ 1452685 w 7467600"/>
              <a:gd name="connsiteY961" fmla="*/ 699806 h 6858000"/>
              <a:gd name="connsiteX962" fmla="*/ 1492092 w 7467600"/>
              <a:gd name="connsiteY962" fmla="*/ 800424 h 6858000"/>
              <a:gd name="connsiteX963" fmla="*/ 1455302 w 7467600"/>
              <a:gd name="connsiteY963" fmla="*/ 632913 h 6858000"/>
              <a:gd name="connsiteX964" fmla="*/ 1222336 w 7467600"/>
              <a:gd name="connsiteY964" fmla="*/ 9480 h 6858000"/>
              <a:gd name="connsiteX965" fmla="*/ 1214634 w 7467600"/>
              <a:gd name="connsiteY965" fmla="*/ 0 h 6858000"/>
              <a:gd name="connsiteX966" fmla="*/ 1289827 w 7467600"/>
              <a:gd name="connsiteY966" fmla="*/ 0 h 6858000"/>
              <a:gd name="connsiteX967" fmla="*/ 1321076 w 7467600"/>
              <a:gd name="connsiteY967" fmla="*/ 59722 h 6858000"/>
              <a:gd name="connsiteX968" fmla="*/ 1512579 w 7467600"/>
              <a:gd name="connsiteY968" fmla="*/ 626441 h 6858000"/>
              <a:gd name="connsiteX969" fmla="*/ 1506076 w 7467600"/>
              <a:gd name="connsiteY969" fmla="*/ 1089289 h 6858000"/>
              <a:gd name="connsiteX970" fmla="*/ 1486346 w 7467600"/>
              <a:gd name="connsiteY970" fmla="*/ 1079919 h 6858000"/>
              <a:gd name="connsiteX971" fmla="*/ 1070511 w 7467600"/>
              <a:gd name="connsiteY971" fmla="*/ 48609 h 6858000"/>
              <a:gd name="connsiteX972" fmla="*/ 1057230 w 7467600"/>
              <a:gd name="connsiteY972" fmla="*/ 0 h 6858000"/>
              <a:gd name="connsiteX973" fmla="*/ 43151 w 7467600"/>
              <a:gd name="connsiteY973" fmla="*/ 0 h 6858000"/>
              <a:gd name="connsiteX974" fmla="*/ 95283 w 7467600"/>
              <a:gd name="connsiteY974" fmla="*/ 0 h 6858000"/>
              <a:gd name="connsiteX975" fmla="*/ 300708 w 7467600"/>
              <a:gd name="connsiteY975" fmla="*/ 154571 h 6858000"/>
              <a:gd name="connsiteX976" fmla="*/ 530414 w 7467600"/>
              <a:gd name="connsiteY976" fmla="*/ 354673 h 6858000"/>
              <a:gd name="connsiteX977" fmla="*/ 333785 w 7467600"/>
              <a:gd name="connsiteY977" fmla="*/ 161564 h 6858000"/>
              <a:gd name="connsiteX978" fmla="*/ 147005 w 7467600"/>
              <a:gd name="connsiteY978" fmla="*/ 0 h 6858000"/>
              <a:gd name="connsiteX979" fmla="*/ 272509 w 7467600"/>
              <a:gd name="connsiteY979" fmla="*/ 0 h 6858000"/>
              <a:gd name="connsiteX980" fmla="*/ 326276 w 7467600"/>
              <a:gd name="connsiteY980" fmla="*/ 45847 h 6858000"/>
              <a:gd name="connsiteX981" fmla="*/ 823759 w 7467600"/>
              <a:gd name="connsiteY981" fmla="*/ 574145 h 6858000"/>
              <a:gd name="connsiteX982" fmla="*/ 811254 w 7467600"/>
              <a:gd name="connsiteY982" fmla="*/ 665546 h 6858000"/>
              <a:gd name="connsiteX983" fmla="*/ 154042 w 7467600"/>
              <a:gd name="connsiteY983" fmla="*/ 261522 h 6858000"/>
              <a:gd name="connsiteX984" fmla="*/ 13550 w 7467600"/>
              <a:gd name="connsiteY984" fmla="*/ 158423 h 6858000"/>
              <a:gd name="connsiteX985" fmla="*/ 0 w 7467600"/>
              <a:gd name="connsiteY985" fmla="*/ 146618 h 6858000"/>
              <a:gd name="connsiteX986" fmla="*/ 0 w 7467600"/>
              <a:gd name="connsiteY986" fmla="*/ 59161 h 6858000"/>
              <a:gd name="connsiteX987" fmla="*/ 45427 w 7467600"/>
              <a:gd name="connsiteY987" fmla="*/ 101078 h 6858000"/>
              <a:gd name="connsiteX988" fmla="*/ 630103 w 7467600"/>
              <a:gd name="connsiteY988" fmla="*/ 485885 h 6858000"/>
              <a:gd name="connsiteX989" fmla="*/ 532040 w 7467600"/>
              <a:gd name="connsiteY989" fmla="*/ 399359 h 6858000"/>
              <a:gd name="connsiteX990" fmla="*/ 517618 w 7467600"/>
              <a:gd name="connsiteY990" fmla="*/ 385726 h 6858000"/>
              <a:gd name="connsiteX991" fmla="*/ 285074 w 7467600"/>
              <a:gd name="connsiteY991" fmla="*/ 182755 h 6858000"/>
              <a:gd name="connsiteX992" fmla="*/ 43151 w 7467600"/>
              <a:gd name="connsiteY99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1903353 w 7467600"/>
              <a:gd name="connsiteY136" fmla="*/ 5044827 h 6858000"/>
              <a:gd name="connsiteX137" fmla="*/ 1936931 w 7467600"/>
              <a:gd name="connsiteY137" fmla="*/ 5093954 h 6858000"/>
              <a:gd name="connsiteX138" fmla="*/ 2195868 w 7467600"/>
              <a:gd name="connsiteY138" fmla="*/ 5396574 h 6858000"/>
              <a:gd name="connsiteX139" fmla="*/ 2088852 w 7467600"/>
              <a:gd name="connsiteY139" fmla="*/ 5166123 h 6858000"/>
              <a:gd name="connsiteX140" fmla="*/ 1958241 w 7467600"/>
              <a:gd name="connsiteY140" fmla="*/ 5067955 h 6858000"/>
              <a:gd name="connsiteX141" fmla="*/ 1903353 w 7467600"/>
              <a:gd name="connsiteY141" fmla="*/ 5044827 h 6858000"/>
              <a:gd name="connsiteX142" fmla="*/ 1979378 w 7467600"/>
              <a:gd name="connsiteY142" fmla="*/ 4769504 h 6858000"/>
              <a:gd name="connsiteX143" fmla="*/ 2882120 w 7467600"/>
              <a:gd name="connsiteY143" fmla="*/ 5064547 h 6858000"/>
              <a:gd name="connsiteX144" fmla="*/ 2793103 w 7467600"/>
              <a:gd name="connsiteY144" fmla="*/ 5039699 h 6858000"/>
              <a:gd name="connsiteX145" fmla="*/ 2770041 w 7467600"/>
              <a:gd name="connsiteY145" fmla="*/ 5033634 h 6858000"/>
              <a:gd name="connsiteX146" fmla="*/ 1979378 w 7467600"/>
              <a:gd name="connsiteY146" fmla="*/ 4769504 h 6858000"/>
              <a:gd name="connsiteX147" fmla="*/ 1927410 w 7467600"/>
              <a:gd name="connsiteY147" fmla="*/ 4716164 h 6858000"/>
              <a:gd name="connsiteX148" fmla="*/ 1959587 w 7467600"/>
              <a:gd name="connsiteY148" fmla="*/ 4728849 h 6858000"/>
              <a:gd name="connsiteX149" fmla="*/ 2777707 w 7467600"/>
              <a:gd name="connsiteY149" fmla="*/ 5003991 h 6858000"/>
              <a:gd name="connsiteX150" fmla="*/ 2800768 w 7467600"/>
              <a:gd name="connsiteY150" fmla="*/ 5010056 h 6858000"/>
              <a:gd name="connsiteX151" fmla="*/ 2879408 w 7467600"/>
              <a:gd name="connsiteY151" fmla="*/ 5031590 h 6858000"/>
              <a:gd name="connsiteX152" fmla="*/ 2862295 w 7467600"/>
              <a:gd name="connsiteY152" fmla="*/ 5022958 h 6858000"/>
              <a:gd name="connsiteX153" fmla="*/ 2813343 w 7467600"/>
              <a:gd name="connsiteY153" fmla="*/ 4998369 h 6858000"/>
              <a:gd name="connsiteX154" fmla="*/ 2646245 w 7467600"/>
              <a:gd name="connsiteY154" fmla="*/ 4930999 h 6858000"/>
              <a:gd name="connsiteX155" fmla="*/ 1999243 w 7467600"/>
              <a:gd name="connsiteY155" fmla="*/ 4730524 h 6858000"/>
              <a:gd name="connsiteX156" fmla="*/ 1979527 w 7467600"/>
              <a:gd name="connsiteY156" fmla="*/ 4726651 h 6858000"/>
              <a:gd name="connsiteX157" fmla="*/ 1927410 w 7467600"/>
              <a:gd name="connsiteY157" fmla="*/ 4716164 h 6858000"/>
              <a:gd name="connsiteX158" fmla="*/ 1997014 w 7467600"/>
              <a:gd name="connsiteY158" fmla="*/ 4698007 h 6858000"/>
              <a:gd name="connsiteX159" fmla="*/ 2005458 w 7467600"/>
              <a:gd name="connsiteY159" fmla="*/ 4699540 h 6858000"/>
              <a:gd name="connsiteX160" fmla="*/ 2657186 w 7467600"/>
              <a:gd name="connsiteY160" fmla="*/ 4901687 h 6858000"/>
              <a:gd name="connsiteX161" fmla="*/ 2826662 w 7467600"/>
              <a:gd name="connsiteY161" fmla="*/ 4970362 h 6858000"/>
              <a:gd name="connsiteX162" fmla="*/ 2876100 w 7467600"/>
              <a:gd name="connsiteY162" fmla="*/ 4995397 h 6858000"/>
              <a:gd name="connsiteX163" fmla="*/ 3042600 w 7467600"/>
              <a:gd name="connsiteY163" fmla="*/ 5059532 h 6858000"/>
              <a:gd name="connsiteX164" fmla="*/ 1997014 w 7467600"/>
              <a:gd name="connsiteY164" fmla="*/ 4698007 h 6858000"/>
              <a:gd name="connsiteX165" fmla="*/ 2305292 w 7467600"/>
              <a:gd name="connsiteY165" fmla="*/ 4219492 h 6858000"/>
              <a:gd name="connsiteX166" fmla="*/ 3360922 w 7467600"/>
              <a:gd name="connsiteY166" fmla="*/ 4529373 h 6858000"/>
              <a:gd name="connsiteX167" fmla="*/ 3492420 w 7467600"/>
              <a:gd name="connsiteY167" fmla="*/ 4510145 h 6858000"/>
              <a:gd name="connsiteX168" fmla="*/ 3364086 w 7467600"/>
              <a:gd name="connsiteY168" fmla="*/ 4480340 h 6858000"/>
              <a:gd name="connsiteX169" fmla="*/ 3225818 w 7467600"/>
              <a:gd name="connsiteY169" fmla="*/ 4411822 h 6858000"/>
              <a:gd name="connsiteX170" fmla="*/ 3129696 w 7467600"/>
              <a:gd name="connsiteY170" fmla="*/ 4360704 h 6858000"/>
              <a:gd name="connsiteX171" fmla="*/ 2814545 w 7467600"/>
              <a:gd name="connsiteY171" fmla="*/ 4282955 h 6858000"/>
              <a:gd name="connsiteX172" fmla="*/ 2305292 w 7467600"/>
              <a:gd name="connsiteY172" fmla="*/ 4219492 h 6858000"/>
              <a:gd name="connsiteX173" fmla="*/ 2626982 w 7467600"/>
              <a:gd name="connsiteY173" fmla="*/ 4206450 h 6858000"/>
              <a:gd name="connsiteX174" fmla="*/ 2490617 w 7467600"/>
              <a:gd name="connsiteY174" fmla="*/ 4206951 h 6858000"/>
              <a:gd name="connsiteX175" fmla="*/ 2819869 w 7467600"/>
              <a:gd name="connsiteY175" fmla="*/ 4252936 h 6858000"/>
              <a:gd name="connsiteX176" fmla="*/ 3143018 w 7467600"/>
              <a:gd name="connsiteY176" fmla="*/ 4332698 h 6858000"/>
              <a:gd name="connsiteX177" fmla="*/ 3241520 w 7467600"/>
              <a:gd name="connsiteY177" fmla="*/ 4385112 h 6858000"/>
              <a:gd name="connsiteX178" fmla="*/ 3374575 w 7467600"/>
              <a:gd name="connsiteY178" fmla="*/ 4451517 h 6858000"/>
              <a:gd name="connsiteX179" fmla="*/ 3505221 w 7467600"/>
              <a:gd name="connsiteY179" fmla="*/ 4480757 h 6858000"/>
              <a:gd name="connsiteX180" fmla="*/ 2626982 w 7467600"/>
              <a:gd name="connsiteY180" fmla="*/ 4206450 h 6858000"/>
              <a:gd name="connsiteX181" fmla="*/ 1310106 w 7467600"/>
              <a:gd name="connsiteY181" fmla="*/ 3943217 h 6858000"/>
              <a:gd name="connsiteX182" fmla="*/ 854994 w 7467600"/>
              <a:gd name="connsiteY182" fmla="*/ 4399136 h 6858000"/>
              <a:gd name="connsiteX183" fmla="*/ 742462 w 7467600"/>
              <a:gd name="connsiteY183" fmla="*/ 4594648 h 6858000"/>
              <a:gd name="connsiteX184" fmla="*/ 820602 w 7467600"/>
              <a:gd name="connsiteY184" fmla="*/ 4485915 h 6858000"/>
              <a:gd name="connsiteX185" fmla="*/ 878295 w 7467600"/>
              <a:gd name="connsiteY185" fmla="*/ 4403594 h 6858000"/>
              <a:gd name="connsiteX186" fmla="*/ 1240607 w 7467600"/>
              <a:gd name="connsiteY186" fmla="*/ 4010401 h 6858000"/>
              <a:gd name="connsiteX187" fmla="*/ 1310106 w 7467600"/>
              <a:gd name="connsiteY187" fmla="*/ 3943217 h 6858000"/>
              <a:gd name="connsiteX188" fmla="*/ 1423113 w 7467600"/>
              <a:gd name="connsiteY188" fmla="*/ 3874565 h 6858000"/>
              <a:gd name="connsiteX189" fmla="*/ 1260565 w 7467600"/>
              <a:gd name="connsiteY189" fmla="*/ 4031982 h 6858000"/>
              <a:gd name="connsiteX190" fmla="*/ 901900 w 7467600"/>
              <a:gd name="connsiteY190" fmla="*/ 4421236 h 6858000"/>
              <a:gd name="connsiteX191" fmla="*/ 845044 w 7467600"/>
              <a:gd name="connsiteY191" fmla="*/ 4502436 h 6858000"/>
              <a:gd name="connsiteX192" fmla="*/ 685926 w 7467600"/>
              <a:gd name="connsiteY192" fmla="*/ 4703069 h 6858000"/>
              <a:gd name="connsiteX193" fmla="*/ 684248 w 7467600"/>
              <a:gd name="connsiteY193" fmla="*/ 4706721 h 6858000"/>
              <a:gd name="connsiteX194" fmla="*/ 1423113 w 7467600"/>
              <a:gd name="connsiteY194" fmla="*/ 3874565 h 6858000"/>
              <a:gd name="connsiteX195" fmla="*/ 3316479 w 7467600"/>
              <a:gd name="connsiteY195" fmla="*/ 3872136 h 6858000"/>
              <a:gd name="connsiteX196" fmla="*/ 3546806 w 7467600"/>
              <a:gd name="connsiteY196" fmla="*/ 4356139 h 6858000"/>
              <a:gd name="connsiteX197" fmla="*/ 3364433 w 7467600"/>
              <a:gd name="connsiteY197" fmla="*/ 3953121 h 6858000"/>
              <a:gd name="connsiteX198" fmla="*/ 3316479 w 7467600"/>
              <a:gd name="connsiteY198" fmla="*/ 3872136 h 6858000"/>
              <a:gd name="connsiteX199" fmla="*/ 3291335 w 7467600"/>
              <a:gd name="connsiteY199" fmla="*/ 3767420 h 6858000"/>
              <a:gd name="connsiteX200" fmla="*/ 3390805 w 7467600"/>
              <a:gd name="connsiteY200" fmla="*/ 3937163 h 6858000"/>
              <a:gd name="connsiteX201" fmla="*/ 3579062 w 7467600"/>
              <a:gd name="connsiteY201" fmla="*/ 4359040 h 6858000"/>
              <a:gd name="connsiteX202" fmla="*/ 3467355 w 7467600"/>
              <a:gd name="connsiteY202" fmla="*/ 3988130 h 6858000"/>
              <a:gd name="connsiteX203" fmla="*/ 3310753 w 7467600"/>
              <a:gd name="connsiteY203" fmla="*/ 3787140 h 6858000"/>
              <a:gd name="connsiteX204" fmla="*/ 3291335 w 7467600"/>
              <a:gd name="connsiteY204" fmla="*/ 3767420 h 6858000"/>
              <a:gd name="connsiteX205" fmla="*/ 1635889 w 7467600"/>
              <a:gd name="connsiteY205" fmla="*/ 3709494 h 6858000"/>
              <a:gd name="connsiteX206" fmla="*/ 1634800 w 7467600"/>
              <a:gd name="connsiteY206" fmla="*/ 3731111 h 6858000"/>
              <a:gd name="connsiteX207" fmla="*/ 1635889 w 7467600"/>
              <a:gd name="connsiteY207" fmla="*/ 3709494 h 6858000"/>
              <a:gd name="connsiteX208" fmla="*/ 1510397 w 7467600"/>
              <a:gd name="connsiteY208" fmla="*/ 3684705 h 6858000"/>
              <a:gd name="connsiteX209" fmla="*/ 1146550 w 7467600"/>
              <a:gd name="connsiteY209" fmla="*/ 3802012 h 6858000"/>
              <a:gd name="connsiteX210" fmla="*/ 698834 w 7467600"/>
              <a:gd name="connsiteY210" fmla="*/ 3952272 h 6858000"/>
              <a:gd name="connsiteX211" fmla="*/ 34256 w 7467600"/>
              <a:gd name="connsiteY211" fmla="*/ 4347603 h 6858000"/>
              <a:gd name="connsiteX212" fmla="*/ 527241 w 7467600"/>
              <a:gd name="connsiteY212" fmla="*/ 4065078 h 6858000"/>
              <a:gd name="connsiteX213" fmla="*/ 1510397 w 7467600"/>
              <a:gd name="connsiteY213" fmla="*/ 3684705 h 6858000"/>
              <a:gd name="connsiteX214" fmla="*/ 1313114 w 7467600"/>
              <a:gd name="connsiteY214" fmla="*/ 3655216 h 6858000"/>
              <a:gd name="connsiteX215" fmla="*/ 1109304 w 7467600"/>
              <a:gd name="connsiteY215" fmla="*/ 3669030 h 6858000"/>
              <a:gd name="connsiteX216" fmla="*/ 8129 w 7467600"/>
              <a:gd name="connsiteY216" fmla="*/ 4330519 h 6858000"/>
              <a:gd name="connsiteX217" fmla="*/ 687572 w 7467600"/>
              <a:gd name="connsiteY217" fmla="*/ 3925629 h 6858000"/>
              <a:gd name="connsiteX218" fmla="*/ 1138365 w 7467600"/>
              <a:gd name="connsiteY218" fmla="*/ 3774515 h 6858000"/>
              <a:gd name="connsiteX219" fmla="*/ 1505579 w 7467600"/>
              <a:gd name="connsiteY219" fmla="*/ 3655526 h 6858000"/>
              <a:gd name="connsiteX220" fmla="*/ 1313114 w 7467600"/>
              <a:gd name="connsiteY220" fmla="*/ 3655216 h 6858000"/>
              <a:gd name="connsiteX221" fmla="*/ 3655073 w 7467600"/>
              <a:gd name="connsiteY221" fmla="*/ 3650884 h 6858000"/>
              <a:gd name="connsiteX222" fmla="*/ 3989938 w 7467600"/>
              <a:gd name="connsiteY222" fmla="*/ 3991685 h 6858000"/>
              <a:gd name="connsiteX223" fmla="*/ 4393907 w 7467600"/>
              <a:gd name="connsiteY223" fmla="*/ 4261258 h 6858000"/>
              <a:gd name="connsiteX224" fmla="*/ 4648051 w 7467600"/>
              <a:gd name="connsiteY224" fmla="*/ 4374051 h 6858000"/>
              <a:gd name="connsiteX225" fmla="*/ 4383389 w 7467600"/>
              <a:gd name="connsiteY225" fmla="*/ 4184369 h 6858000"/>
              <a:gd name="connsiteX226" fmla="*/ 4165508 w 7467600"/>
              <a:gd name="connsiteY226" fmla="*/ 4035196 h 6858000"/>
              <a:gd name="connsiteX227" fmla="*/ 4068162 w 7467600"/>
              <a:gd name="connsiteY227" fmla="*/ 3953394 h 6858000"/>
              <a:gd name="connsiteX228" fmla="*/ 3981416 w 7467600"/>
              <a:gd name="connsiteY228" fmla="*/ 3880482 h 6858000"/>
              <a:gd name="connsiteX229" fmla="*/ 3800147 w 7467600"/>
              <a:gd name="connsiteY229" fmla="*/ 3749872 h 6858000"/>
              <a:gd name="connsiteX230" fmla="*/ 3655073 w 7467600"/>
              <a:gd name="connsiteY230" fmla="*/ 3650884 h 6858000"/>
              <a:gd name="connsiteX231" fmla="*/ 3670252 w 7467600"/>
              <a:gd name="connsiteY231" fmla="*/ 3622798 h 6858000"/>
              <a:gd name="connsiteX232" fmla="*/ 3817258 w 7467600"/>
              <a:gd name="connsiteY232" fmla="*/ 3723577 h 6858000"/>
              <a:gd name="connsiteX233" fmla="*/ 4000461 w 7467600"/>
              <a:gd name="connsiteY233" fmla="*/ 3855966 h 6858000"/>
              <a:gd name="connsiteX234" fmla="*/ 4088180 w 7467600"/>
              <a:gd name="connsiteY234" fmla="*/ 3929774 h 6858000"/>
              <a:gd name="connsiteX235" fmla="*/ 4184555 w 7467600"/>
              <a:gd name="connsiteY235" fmla="*/ 4010683 h 6858000"/>
              <a:gd name="connsiteX236" fmla="*/ 4399563 w 7467600"/>
              <a:gd name="connsiteY236" fmla="*/ 4158106 h 6858000"/>
              <a:gd name="connsiteX237" fmla="*/ 4684469 w 7467600"/>
              <a:gd name="connsiteY237" fmla="*/ 4364680 h 6858000"/>
              <a:gd name="connsiteX238" fmla="*/ 4690271 w 7467600"/>
              <a:gd name="connsiteY238" fmla="*/ 4370034 h 6858000"/>
              <a:gd name="connsiteX239" fmla="*/ 4136093 w 7467600"/>
              <a:gd name="connsiteY239" fmla="*/ 3858466 h 6858000"/>
              <a:gd name="connsiteX240" fmla="*/ 3670252 w 7467600"/>
              <a:gd name="connsiteY240" fmla="*/ 3622798 h 6858000"/>
              <a:gd name="connsiteX241" fmla="*/ 4440129 w 7467600"/>
              <a:gd name="connsiteY241" fmla="*/ 3448571 h 6858000"/>
              <a:gd name="connsiteX242" fmla="*/ 4856525 w 7467600"/>
              <a:gd name="connsiteY242" fmla="*/ 3915351 h 6858000"/>
              <a:gd name="connsiteX243" fmla="*/ 5059055 w 7467600"/>
              <a:gd name="connsiteY243" fmla="*/ 4108918 h 6858000"/>
              <a:gd name="connsiteX244" fmla="*/ 5290070 w 7467600"/>
              <a:gd name="connsiteY244" fmla="*/ 4263619 h 6858000"/>
              <a:gd name="connsiteX245" fmla="*/ 4834991 w 7467600"/>
              <a:gd name="connsiteY245" fmla="*/ 3830985 h 6858000"/>
              <a:gd name="connsiteX246" fmla="*/ 4440129 w 7467600"/>
              <a:gd name="connsiteY246" fmla="*/ 3448571 h 6858000"/>
              <a:gd name="connsiteX247" fmla="*/ 4441737 w 7467600"/>
              <a:gd name="connsiteY247" fmla="*/ 3399734 h 6858000"/>
              <a:gd name="connsiteX248" fmla="*/ 4431236 w 7467600"/>
              <a:gd name="connsiteY248" fmla="*/ 3400954 h 6858000"/>
              <a:gd name="connsiteX249" fmla="*/ 4557150 w 7467600"/>
              <a:gd name="connsiteY249" fmla="*/ 3510023 h 6858000"/>
              <a:gd name="connsiteX250" fmla="*/ 4856936 w 7467600"/>
              <a:gd name="connsiteY250" fmla="*/ 3809146 h 6858000"/>
              <a:gd name="connsiteX251" fmla="*/ 5111996 w 7467600"/>
              <a:gd name="connsiteY251" fmla="*/ 4065759 h 6858000"/>
              <a:gd name="connsiteX252" fmla="*/ 5388878 w 7467600"/>
              <a:gd name="connsiteY252" fmla="*/ 4300185 h 6858000"/>
              <a:gd name="connsiteX253" fmla="*/ 5425556 w 7467600"/>
              <a:gd name="connsiteY253" fmla="*/ 4308967 h 6858000"/>
              <a:gd name="connsiteX254" fmla="*/ 4943646 w 7467600"/>
              <a:gd name="connsiteY254" fmla="*/ 3822916 h 6858000"/>
              <a:gd name="connsiteX255" fmla="*/ 4594837 w 7467600"/>
              <a:gd name="connsiteY255" fmla="*/ 3532274 h 6858000"/>
              <a:gd name="connsiteX256" fmla="*/ 4441737 w 7467600"/>
              <a:gd name="connsiteY256" fmla="*/ 3399734 h 6858000"/>
              <a:gd name="connsiteX257" fmla="*/ 5425834 w 7467600"/>
              <a:gd name="connsiteY257" fmla="*/ 3162785 h 6858000"/>
              <a:gd name="connsiteX258" fmla="*/ 5401644 w 7467600"/>
              <a:gd name="connsiteY258" fmla="*/ 3617847 h 6858000"/>
              <a:gd name="connsiteX259" fmla="*/ 5467256 w 7467600"/>
              <a:gd name="connsiteY259" fmla="*/ 4175494 h 6858000"/>
              <a:gd name="connsiteX260" fmla="*/ 5448069 w 7467600"/>
              <a:gd name="connsiteY260" fmla="*/ 3567554 h 6858000"/>
              <a:gd name="connsiteX261" fmla="*/ 5425834 w 7467600"/>
              <a:gd name="connsiteY261" fmla="*/ 3162785 h 6858000"/>
              <a:gd name="connsiteX262" fmla="*/ 1318687 w 7467600"/>
              <a:gd name="connsiteY262" fmla="*/ 3113840 h 6858000"/>
              <a:gd name="connsiteX263" fmla="*/ 1066793 w 7467600"/>
              <a:gd name="connsiteY263" fmla="*/ 3212171 h 6858000"/>
              <a:gd name="connsiteX264" fmla="*/ 993319 w 7467600"/>
              <a:gd name="connsiteY264" fmla="*/ 3247648 h 6858000"/>
              <a:gd name="connsiteX265" fmla="*/ 853081 w 7467600"/>
              <a:gd name="connsiteY265" fmla="*/ 3312410 h 6858000"/>
              <a:gd name="connsiteX266" fmla="*/ 805957 w 7467600"/>
              <a:gd name="connsiteY266" fmla="*/ 3330443 h 6858000"/>
              <a:gd name="connsiteX267" fmla="*/ 1318687 w 7467600"/>
              <a:gd name="connsiteY267" fmla="*/ 3113840 h 6858000"/>
              <a:gd name="connsiteX268" fmla="*/ 5453702 w 7467600"/>
              <a:gd name="connsiteY268" fmla="*/ 3090882 h 6858000"/>
              <a:gd name="connsiteX269" fmla="*/ 5480135 w 7467600"/>
              <a:gd name="connsiteY269" fmla="*/ 3565802 h 6858000"/>
              <a:gd name="connsiteX270" fmla="*/ 5499023 w 7467600"/>
              <a:gd name="connsiteY270" fmla="*/ 4166310 h 6858000"/>
              <a:gd name="connsiteX271" fmla="*/ 5547022 w 7467600"/>
              <a:gd name="connsiteY271" fmla="*/ 3607838 h 6858000"/>
              <a:gd name="connsiteX272" fmla="*/ 5515964 w 7467600"/>
              <a:gd name="connsiteY272" fmla="*/ 3378541 h 6858000"/>
              <a:gd name="connsiteX273" fmla="*/ 5453702 w 7467600"/>
              <a:gd name="connsiteY273" fmla="*/ 3090882 h 6858000"/>
              <a:gd name="connsiteX274" fmla="*/ 1238695 w 7467600"/>
              <a:gd name="connsiteY274" fmla="*/ 3076820 h 6858000"/>
              <a:gd name="connsiteX275" fmla="*/ 716371 w 7467600"/>
              <a:gd name="connsiteY275" fmla="*/ 3293249 h 6858000"/>
              <a:gd name="connsiteX276" fmla="*/ 579522 w 7467600"/>
              <a:gd name="connsiteY276" fmla="*/ 3371759 h 6858000"/>
              <a:gd name="connsiteX277" fmla="*/ 600288 w 7467600"/>
              <a:gd name="connsiteY277" fmla="*/ 3365555 h 6858000"/>
              <a:gd name="connsiteX278" fmla="*/ 840692 w 7467600"/>
              <a:gd name="connsiteY278" fmla="*/ 3284921 h 6858000"/>
              <a:gd name="connsiteX279" fmla="*/ 979248 w 7467600"/>
              <a:gd name="connsiteY279" fmla="*/ 3221003 h 6858000"/>
              <a:gd name="connsiteX280" fmla="*/ 1053282 w 7467600"/>
              <a:gd name="connsiteY280" fmla="*/ 3185247 h 6858000"/>
              <a:gd name="connsiteX281" fmla="*/ 1320603 w 7467600"/>
              <a:gd name="connsiteY281" fmla="*/ 3081281 h 6858000"/>
              <a:gd name="connsiteX282" fmla="*/ 1238695 w 7467600"/>
              <a:gd name="connsiteY282" fmla="*/ 3076820 h 6858000"/>
              <a:gd name="connsiteX283" fmla="*/ 5425627 w 7467600"/>
              <a:gd name="connsiteY283" fmla="*/ 2954192 h 6858000"/>
              <a:gd name="connsiteX284" fmla="*/ 5470770 w 7467600"/>
              <a:gd name="connsiteY284" fmla="*/ 3005435 h 6858000"/>
              <a:gd name="connsiteX285" fmla="*/ 5519779 w 7467600"/>
              <a:gd name="connsiteY285" fmla="*/ 4359223 h 6858000"/>
              <a:gd name="connsiteX286" fmla="*/ 5520293 w 7467600"/>
              <a:gd name="connsiteY286" fmla="*/ 4360602 h 6858000"/>
              <a:gd name="connsiteX287" fmla="*/ 5767221 w 7467600"/>
              <a:gd name="connsiteY287" fmla="*/ 4665564 h 6858000"/>
              <a:gd name="connsiteX288" fmla="*/ 6937169 w 7467600"/>
              <a:gd name="connsiteY288" fmla="*/ 4815941 h 6858000"/>
              <a:gd name="connsiteX289" fmla="*/ 6953922 w 7467600"/>
              <a:gd name="connsiteY289" fmla="*/ 4890068 h 6858000"/>
              <a:gd name="connsiteX290" fmla="*/ 6071359 w 7467600"/>
              <a:gd name="connsiteY290" fmla="*/ 4770770 h 6858000"/>
              <a:gd name="connsiteX291" fmla="*/ 6038839 w 7467600"/>
              <a:gd name="connsiteY291" fmla="*/ 4764474 h 6858000"/>
              <a:gd name="connsiteX292" fmla="*/ 6038706 w 7467600"/>
              <a:gd name="connsiteY292" fmla="*/ 4763847 h 6858000"/>
              <a:gd name="connsiteX293" fmla="*/ 6037784 w 7467600"/>
              <a:gd name="connsiteY293" fmla="*/ 4764270 h 6858000"/>
              <a:gd name="connsiteX294" fmla="*/ 6038839 w 7467600"/>
              <a:gd name="connsiteY294" fmla="*/ 4764474 h 6858000"/>
              <a:gd name="connsiteX295" fmla="*/ 6040338 w 7467600"/>
              <a:gd name="connsiteY295" fmla="*/ 4771418 h 6858000"/>
              <a:gd name="connsiteX296" fmla="*/ 6024488 w 7467600"/>
              <a:gd name="connsiteY296" fmla="*/ 4809903 h 6858000"/>
              <a:gd name="connsiteX297" fmla="*/ 5599771 w 7467600"/>
              <a:gd name="connsiteY297" fmla="*/ 5509652 h 6858000"/>
              <a:gd name="connsiteX298" fmla="*/ 5548843 w 7467600"/>
              <a:gd name="connsiteY298" fmla="*/ 5563845 h 6858000"/>
              <a:gd name="connsiteX299" fmla="*/ 5940952 w 7467600"/>
              <a:gd name="connsiteY299" fmla="*/ 6250028 h 6858000"/>
              <a:gd name="connsiteX300" fmla="*/ 6043441 w 7467600"/>
              <a:gd name="connsiteY300" fmla="*/ 6665847 h 6858000"/>
              <a:gd name="connsiteX301" fmla="*/ 6093432 w 7467600"/>
              <a:gd name="connsiteY301" fmla="*/ 6858000 h 6858000"/>
              <a:gd name="connsiteX302" fmla="*/ 6034344 w 7467600"/>
              <a:gd name="connsiteY302" fmla="*/ 6858000 h 6858000"/>
              <a:gd name="connsiteX303" fmla="*/ 6026679 w 7467600"/>
              <a:gd name="connsiteY303" fmla="*/ 6836959 h 6858000"/>
              <a:gd name="connsiteX304" fmla="*/ 5800441 w 7467600"/>
              <a:gd name="connsiteY304" fmla="*/ 6335286 h 6858000"/>
              <a:gd name="connsiteX305" fmla="*/ 5526562 w 7467600"/>
              <a:gd name="connsiteY305" fmla="*/ 5705388 h 6858000"/>
              <a:gd name="connsiteX306" fmla="*/ 5519640 w 7467600"/>
              <a:gd name="connsiteY306" fmla="*/ 5683774 h 6858000"/>
              <a:gd name="connsiteX307" fmla="*/ 5844559 w 7467600"/>
              <a:gd name="connsiteY307" fmla="*/ 6553349 h 6858000"/>
              <a:gd name="connsiteX308" fmla="*/ 5975994 w 7467600"/>
              <a:gd name="connsiteY308" fmla="*/ 6858000 h 6858000"/>
              <a:gd name="connsiteX309" fmla="*/ 5898547 w 7467600"/>
              <a:gd name="connsiteY309" fmla="*/ 6858000 h 6858000"/>
              <a:gd name="connsiteX310" fmla="*/ 5682041 w 7467600"/>
              <a:gd name="connsiteY310" fmla="*/ 6355860 h 6858000"/>
              <a:gd name="connsiteX311" fmla="*/ 5461758 w 7467600"/>
              <a:gd name="connsiteY311" fmla="*/ 5820220 h 6858000"/>
              <a:gd name="connsiteX312" fmla="*/ 5237282 w 7467600"/>
              <a:gd name="connsiteY312" fmla="*/ 6579086 h 6858000"/>
              <a:gd name="connsiteX313" fmla="*/ 5115009 w 7467600"/>
              <a:gd name="connsiteY313" fmla="*/ 6858000 h 6858000"/>
              <a:gd name="connsiteX314" fmla="*/ 5028074 w 7467600"/>
              <a:gd name="connsiteY314" fmla="*/ 6858000 h 6858000"/>
              <a:gd name="connsiteX315" fmla="*/ 5079508 w 7467600"/>
              <a:gd name="connsiteY315" fmla="*/ 6749074 h 6858000"/>
              <a:gd name="connsiteX316" fmla="*/ 5371846 w 7467600"/>
              <a:gd name="connsiteY316" fmla="*/ 5924413 h 6858000"/>
              <a:gd name="connsiteX317" fmla="*/ 5270512 w 7467600"/>
              <a:gd name="connsiteY317" fmla="*/ 6138975 h 6858000"/>
              <a:gd name="connsiteX318" fmla="*/ 5062409 w 7467600"/>
              <a:gd name="connsiteY318" fmla="*/ 6653544 h 6858000"/>
              <a:gd name="connsiteX319" fmla="*/ 5036628 w 7467600"/>
              <a:gd name="connsiteY319" fmla="*/ 6754247 h 6858000"/>
              <a:gd name="connsiteX320" fmla="*/ 5009112 w 7467600"/>
              <a:gd name="connsiteY320" fmla="*/ 6858000 h 6858000"/>
              <a:gd name="connsiteX321" fmla="*/ 4976679 w 7467600"/>
              <a:gd name="connsiteY321" fmla="*/ 6858000 h 6858000"/>
              <a:gd name="connsiteX322" fmla="*/ 5006537 w 7467600"/>
              <a:gd name="connsiteY322" fmla="*/ 6747068 h 6858000"/>
              <a:gd name="connsiteX323" fmla="*/ 5032723 w 7467600"/>
              <a:gd name="connsiteY323" fmla="*/ 6644957 h 6858000"/>
              <a:gd name="connsiteX324" fmla="*/ 5242949 w 7467600"/>
              <a:gd name="connsiteY324" fmla="*/ 6125175 h 6858000"/>
              <a:gd name="connsiteX325" fmla="*/ 5286321 w 7467600"/>
              <a:gd name="connsiteY325" fmla="*/ 6033555 h 6858000"/>
              <a:gd name="connsiteX326" fmla="*/ 5008210 w 7467600"/>
              <a:gd name="connsiteY326" fmla="*/ 6649194 h 6858000"/>
              <a:gd name="connsiteX327" fmla="*/ 4986321 w 7467600"/>
              <a:gd name="connsiteY327" fmla="*/ 6765687 h 6858000"/>
              <a:gd name="connsiteX328" fmla="*/ 4973474 w 7467600"/>
              <a:gd name="connsiteY328" fmla="*/ 6858000 h 6858000"/>
              <a:gd name="connsiteX329" fmla="*/ 4907178 w 7467600"/>
              <a:gd name="connsiteY329" fmla="*/ 6858000 h 6858000"/>
              <a:gd name="connsiteX330" fmla="*/ 4910810 w 7467600"/>
              <a:gd name="connsiteY330" fmla="*/ 6829660 h 6858000"/>
              <a:gd name="connsiteX331" fmla="*/ 4987461 w 7467600"/>
              <a:gd name="connsiteY331" fmla="*/ 6432994 h 6858000"/>
              <a:gd name="connsiteX332" fmla="*/ 5179262 w 7467600"/>
              <a:gd name="connsiteY332" fmla="*/ 6035044 h 6858000"/>
              <a:gd name="connsiteX333" fmla="*/ 4689678 w 7467600"/>
              <a:gd name="connsiteY333" fmla="*/ 6440241 h 6858000"/>
              <a:gd name="connsiteX334" fmla="*/ 4477543 w 7467600"/>
              <a:gd name="connsiteY334" fmla="*/ 6674836 h 6858000"/>
              <a:gd name="connsiteX335" fmla="*/ 4329957 w 7467600"/>
              <a:gd name="connsiteY335" fmla="*/ 6858000 h 6858000"/>
              <a:gd name="connsiteX336" fmla="*/ 4218595 w 7467600"/>
              <a:gd name="connsiteY336" fmla="*/ 6858000 h 6858000"/>
              <a:gd name="connsiteX337" fmla="*/ 4368888 w 7467600"/>
              <a:gd name="connsiteY337" fmla="*/ 6668412 h 6858000"/>
              <a:gd name="connsiteX338" fmla="*/ 4563091 w 7467600"/>
              <a:gd name="connsiteY338" fmla="*/ 6442508 h 6858000"/>
              <a:gd name="connsiteX339" fmla="*/ 5387324 w 7467600"/>
              <a:gd name="connsiteY339" fmla="*/ 5705830 h 6858000"/>
              <a:gd name="connsiteX340" fmla="*/ 5073620 w 7467600"/>
              <a:gd name="connsiteY340" fmla="*/ 5955437 h 6858000"/>
              <a:gd name="connsiteX341" fmla="*/ 4689789 w 7467600"/>
              <a:gd name="connsiteY341" fmla="*/ 6268382 h 6858000"/>
              <a:gd name="connsiteX342" fmla="*/ 4418722 w 7467600"/>
              <a:gd name="connsiteY342" fmla="*/ 6570886 h 6858000"/>
              <a:gd name="connsiteX343" fmla="*/ 4214944 w 7467600"/>
              <a:gd name="connsiteY343" fmla="*/ 6858000 h 6858000"/>
              <a:gd name="connsiteX344" fmla="*/ 4177898 w 7467600"/>
              <a:gd name="connsiteY344" fmla="*/ 6858000 h 6858000"/>
              <a:gd name="connsiteX345" fmla="*/ 4391597 w 7467600"/>
              <a:gd name="connsiteY345" fmla="*/ 6556370 h 6858000"/>
              <a:gd name="connsiteX346" fmla="*/ 4668889 w 7467600"/>
              <a:gd name="connsiteY346" fmla="*/ 6246399 h 6858000"/>
              <a:gd name="connsiteX347" fmla="*/ 5055427 w 7467600"/>
              <a:gd name="connsiteY347" fmla="*/ 5931476 h 6858000"/>
              <a:gd name="connsiteX348" fmla="*/ 5371814 w 7467600"/>
              <a:gd name="connsiteY348" fmla="*/ 5678975 h 6858000"/>
              <a:gd name="connsiteX349" fmla="*/ 4987918 w 7467600"/>
              <a:gd name="connsiteY349" fmla="*/ 5838701 h 6858000"/>
              <a:gd name="connsiteX350" fmla="*/ 4317146 w 7467600"/>
              <a:gd name="connsiteY350" fmla="*/ 6587716 h 6858000"/>
              <a:gd name="connsiteX351" fmla="*/ 4171627 w 7467600"/>
              <a:gd name="connsiteY351" fmla="*/ 6858000 h 6858000"/>
              <a:gd name="connsiteX352" fmla="*/ 4081585 w 7467600"/>
              <a:gd name="connsiteY352" fmla="*/ 6858000 h 6858000"/>
              <a:gd name="connsiteX353" fmla="*/ 4238603 w 7467600"/>
              <a:gd name="connsiteY353" fmla="*/ 6559341 h 6858000"/>
              <a:gd name="connsiteX354" fmla="*/ 4778333 w 7467600"/>
              <a:gd name="connsiteY354" fmla="*/ 5873626 h 6858000"/>
              <a:gd name="connsiteX355" fmla="*/ 5414185 w 7467600"/>
              <a:gd name="connsiteY355" fmla="*/ 5573882 h 6858000"/>
              <a:gd name="connsiteX356" fmla="*/ 5959648 w 7467600"/>
              <a:gd name="connsiteY356" fmla="*/ 4760797 h 6858000"/>
              <a:gd name="connsiteX357" fmla="*/ 5355019 w 7467600"/>
              <a:gd name="connsiteY357" fmla="*/ 4734672 h 6858000"/>
              <a:gd name="connsiteX358" fmla="*/ 5083565 w 7467600"/>
              <a:gd name="connsiteY358" fmla="*/ 5179121 h 6858000"/>
              <a:gd name="connsiteX359" fmla="*/ 4713577 w 7467600"/>
              <a:gd name="connsiteY359" fmla="*/ 5616803 h 6858000"/>
              <a:gd name="connsiteX360" fmla="*/ 3989559 w 7467600"/>
              <a:gd name="connsiteY360" fmla="*/ 6145945 h 6858000"/>
              <a:gd name="connsiteX361" fmla="*/ 3939824 w 7467600"/>
              <a:gd name="connsiteY361" fmla="*/ 6066900 h 6858000"/>
              <a:gd name="connsiteX362" fmla="*/ 4584537 w 7467600"/>
              <a:gd name="connsiteY362" fmla="*/ 5324826 h 6858000"/>
              <a:gd name="connsiteX363" fmla="*/ 5037105 w 7467600"/>
              <a:gd name="connsiteY363" fmla="*/ 5088765 h 6858000"/>
              <a:gd name="connsiteX364" fmla="*/ 5039930 w 7467600"/>
              <a:gd name="connsiteY364" fmla="*/ 5089585 h 6858000"/>
              <a:gd name="connsiteX365" fmla="*/ 5263764 w 7467600"/>
              <a:gd name="connsiteY365" fmla="*/ 4735525 h 6858000"/>
              <a:gd name="connsiteX366" fmla="*/ 4086300 w 7467600"/>
              <a:gd name="connsiteY366" fmla="*/ 4884599 h 6858000"/>
              <a:gd name="connsiteX367" fmla="*/ 4085485 w 7467600"/>
              <a:gd name="connsiteY367" fmla="*/ 4899070 h 6858000"/>
              <a:gd name="connsiteX368" fmla="*/ 3871915 w 7467600"/>
              <a:gd name="connsiteY368" fmla="*/ 5253645 h 6858000"/>
              <a:gd name="connsiteX369" fmla="*/ 3799374 w 7467600"/>
              <a:gd name="connsiteY369" fmla="*/ 5466127 h 6858000"/>
              <a:gd name="connsiteX370" fmla="*/ 3498850 w 7467600"/>
              <a:gd name="connsiteY370" fmla="*/ 6661888 h 6858000"/>
              <a:gd name="connsiteX371" fmla="*/ 3399216 w 7467600"/>
              <a:gd name="connsiteY371" fmla="*/ 6858000 h 6858000"/>
              <a:gd name="connsiteX372" fmla="*/ 3303688 w 7467600"/>
              <a:gd name="connsiteY372" fmla="*/ 6858000 h 6858000"/>
              <a:gd name="connsiteX373" fmla="*/ 3391774 w 7467600"/>
              <a:gd name="connsiteY373" fmla="*/ 6697181 h 6858000"/>
              <a:gd name="connsiteX374" fmla="*/ 3735540 w 7467600"/>
              <a:gd name="connsiteY374" fmla="*/ 5546923 h 6858000"/>
              <a:gd name="connsiteX375" fmla="*/ 3729438 w 7467600"/>
              <a:gd name="connsiteY375" fmla="*/ 5569058 h 6858000"/>
              <a:gd name="connsiteX376" fmla="*/ 3707782 w 7467600"/>
              <a:gd name="connsiteY376" fmla="*/ 5644908 h 6858000"/>
              <a:gd name="connsiteX377" fmla="*/ 3583827 w 7467600"/>
              <a:gd name="connsiteY377" fmla="*/ 6039215 h 6858000"/>
              <a:gd name="connsiteX378" fmla="*/ 3547861 w 7467600"/>
              <a:gd name="connsiteY378" fmla="*/ 6129609 h 6858000"/>
              <a:gd name="connsiteX379" fmla="*/ 3490905 w 7467600"/>
              <a:gd name="connsiteY379" fmla="*/ 6277660 h 6858000"/>
              <a:gd name="connsiteX380" fmla="*/ 3455859 w 7467600"/>
              <a:gd name="connsiteY380" fmla="*/ 6391301 h 6858000"/>
              <a:gd name="connsiteX381" fmla="*/ 3429112 w 7467600"/>
              <a:gd name="connsiteY381" fmla="*/ 6479469 h 6858000"/>
              <a:gd name="connsiteX382" fmla="*/ 3304862 w 7467600"/>
              <a:gd name="connsiteY382" fmla="*/ 6796476 h 6858000"/>
              <a:gd name="connsiteX383" fmla="*/ 3276071 w 7467600"/>
              <a:gd name="connsiteY383" fmla="*/ 6858000 h 6858000"/>
              <a:gd name="connsiteX384" fmla="*/ 3240805 w 7467600"/>
              <a:gd name="connsiteY384" fmla="*/ 6858000 h 6858000"/>
              <a:gd name="connsiteX385" fmla="*/ 3275917 w 7467600"/>
              <a:gd name="connsiteY385" fmla="*/ 6783192 h 6858000"/>
              <a:gd name="connsiteX386" fmla="*/ 3399358 w 7467600"/>
              <a:gd name="connsiteY386" fmla="*/ 6469011 h 6858000"/>
              <a:gd name="connsiteX387" fmla="*/ 3425650 w 7467600"/>
              <a:gd name="connsiteY387" fmla="*/ 6381333 h 6858000"/>
              <a:gd name="connsiteX388" fmla="*/ 3460661 w 7467600"/>
              <a:gd name="connsiteY388" fmla="*/ 6266763 h 6858000"/>
              <a:gd name="connsiteX389" fmla="*/ 3518021 w 7467600"/>
              <a:gd name="connsiteY389" fmla="*/ 6117298 h 6858000"/>
              <a:gd name="connsiteX390" fmla="*/ 3554035 w 7467600"/>
              <a:gd name="connsiteY390" fmla="*/ 6027832 h 6858000"/>
              <a:gd name="connsiteX391" fmla="*/ 3677174 w 7467600"/>
              <a:gd name="connsiteY391" fmla="*/ 5636351 h 6858000"/>
              <a:gd name="connsiteX392" fmla="*/ 3698819 w 7467600"/>
              <a:gd name="connsiteY392" fmla="*/ 5560503 h 6858000"/>
              <a:gd name="connsiteX393" fmla="*/ 3702094 w 7467600"/>
              <a:gd name="connsiteY393" fmla="*/ 5549194 h 6858000"/>
              <a:gd name="connsiteX394" fmla="*/ 3398355 w 7467600"/>
              <a:gd name="connsiteY394" fmla="*/ 6094603 h 6858000"/>
              <a:gd name="connsiteX395" fmla="*/ 3193941 w 7467600"/>
              <a:gd name="connsiteY395" fmla="*/ 6798775 h 6858000"/>
              <a:gd name="connsiteX396" fmla="*/ 3184140 w 7467600"/>
              <a:gd name="connsiteY396" fmla="*/ 6858000 h 6858000"/>
              <a:gd name="connsiteX397" fmla="*/ 3099978 w 7467600"/>
              <a:gd name="connsiteY397" fmla="*/ 6858000 h 6858000"/>
              <a:gd name="connsiteX398" fmla="*/ 3101556 w 7467600"/>
              <a:gd name="connsiteY398" fmla="*/ 6843337 h 6858000"/>
              <a:gd name="connsiteX399" fmla="*/ 3370162 w 7467600"/>
              <a:gd name="connsiteY399" fmla="*/ 5785550 h 6858000"/>
              <a:gd name="connsiteX400" fmla="*/ 3746477 w 7467600"/>
              <a:gd name="connsiteY400" fmla="*/ 5377889 h 6858000"/>
              <a:gd name="connsiteX401" fmla="*/ 3863399 w 7467600"/>
              <a:gd name="connsiteY401" fmla="*/ 5087257 h 6858000"/>
              <a:gd name="connsiteX402" fmla="*/ 3968712 w 7467600"/>
              <a:gd name="connsiteY402" fmla="*/ 4913989 h 6858000"/>
              <a:gd name="connsiteX403" fmla="*/ 2792390 w 7467600"/>
              <a:gd name="connsiteY403" fmla="*/ 5382974 h 6858000"/>
              <a:gd name="connsiteX404" fmla="*/ 2714982 w 7467600"/>
              <a:gd name="connsiteY404" fmla="*/ 5427051 h 6858000"/>
              <a:gd name="connsiteX405" fmla="*/ 2813361 w 7467600"/>
              <a:gd name="connsiteY405" fmla="*/ 6023912 h 6858000"/>
              <a:gd name="connsiteX406" fmla="*/ 2688430 w 7467600"/>
              <a:gd name="connsiteY406" fmla="*/ 6801564 h 6858000"/>
              <a:gd name="connsiteX407" fmla="*/ 2629626 w 7467600"/>
              <a:gd name="connsiteY407" fmla="*/ 6763394 h 6858000"/>
              <a:gd name="connsiteX408" fmla="*/ 2565328 w 7467600"/>
              <a:gd name="connsiteY408" fmla="*/ 5516399 h 6858000"/>
              <a:gd name="connsiteX409" fmla="*/ 1922999 w 7467600"/>
              <a:gd name="connsiteY409" fmla="*/ 5980343 h 6858000"/>
              <a:gd name="connsiteX410" fmla="*/ 1950261 w 7467600"/>
              <a:gd name="connsiteY410" fmla="*/ 6405858 h 6858000"/>
              <a:gd name="connsiteX411" fmla="*/ 2365554 w 7467600"/>
              <a:gd name="connsiteY411" fmla="*/ 6759107 h 6858000"/>
              <a:gd name="connsiteX412" fmla="*/ 2424142 w 7467600"/>
              <a:gd name="connsiteY412" fmla="*/ 6858000 h 6858000"/>
              <a:gd name="connsiteX413" fmla="*/ 2395994 w 7467600"/>
              <a:gd name="connsiteY413" fmla="*/ 6858000 h 6858000"/>
              <a:gd name="connsiteX414" fmla="*/ 2392863 w 7467600"/>
              <a:gd name="connsiteY414" fmla="*/ 6852964 h 6858000"/>
              <a:gd name="connsiteX415" fmla="*/ 2017589 w 7467600"/>
              <a:gd name="connsiteY415" fmla="*/ 6493982 h 6858000"/>
              <a:gd name="connsiteX416" fmla="*/ 2147336 w 7467600"/>
              <a:gd name="connsiteY416" fmla="*/ 6594052 h 6858000"/>
              <a:gd name="connsiteX417" fmla="*/ 2207047 w 7467600"/>
              <a:gd name="connsiteY417" fmla="*/ 6654540 h 6858000"/>
              <a:gd name="connsiteX418" fmla="*/ 2299106 w 7467600"/>
              <a:gd name="connsiteY418" fmla="*/ 6778931 h 6858000"/>
              <a:gd name="connsiteX419" fmla="*/ 2314430 w 7467600"/>
              <a:gd name="connsiteY419" fmla="*/ 6801144 h 6858000"/>
              <a:gd name="connsiteX420" fmla="*/ 2352406 w 7467600"/>
              <a:gd name="connsiteY420" fmla="*/ 6858000 h 6858000"/>
              <a:gd name="connsiteX421" fmla="*/ 2314492 w 7467600"/>
              <a:gd name="connsiteY421" fmla="*/ 6858000 h 6858000"/>
              <a:gd name="connsiteX422" fmla="*/ 2288095 w 7467600"/>
              <a:gd name="connsiteY422" fmla="*/ 6818030 h 6858000"/>
              <a:gd name="connsiteX423" fmla="*/ 2272768 w 7467600"/>
              <a:gd name="connsiteY423" fmla="*/ 6795822 h 6858000"/>
              <a:gd name="connsiteX424" fmla="*/ 2182715 w 7467600"/>
              <a:gd name="connsiteY424" fmla="*/ 6675071 h 6858000"/>
              <a:gd name="connsiteX425" fmla="*/ 2032061 w 7467600"/>
              <a:gd name="connsiteY425" fmla="*/ 6541380 h 6858000"/>
              <a:gd name="connsiteX426" fmla="*/ 2257220 w 7467600"/>
              <a:gd name="connsiteY426" fmla="*/ 6826257 h 6858000"/>
              <a:gd name="connsiteX427" fmla="*/ 2281324 w 7467600"/>
              <a:gd name="connsiteY427" fmla="*/ 6858000 h 6858000"/>
              <a:gd name="connsiteX428" fmla="*/ 2242860 w 7467600"/>
              <a:gd name="connsiteY428" fmla="*/ 6858000 h 6858000"/>
              <a:gd name="connsiteX429" fmla="*/ 2232818 w 7467600"/>
              <a:gd name="connsiteY429" fmla="*/ 6844926 h 6858000"/>
              <a:gd name="connsiteX430" fmla="*/ 1990172 w 7467600"/>
              <a:gd name="connsiteY430" fmla="*/ 6542121 h 6858000"/>
              <a:gd name="connsiteX431" fmla="*/ 2124090 w 7467600"/>
              <a:gd name="connsiteY431" fmla="*/ 6761017 h 6858000"/>
              <a:gd name="connsiteX432" fmla="*/ 2200380 w 7467600"/>
              <a:gd name="connsiteY432" fmla="*/ 6858000 h 6858000"/>
              <a:gd name="connsiteX433" fmla="*/ 2147507 w 7467600"/>
              <a:gd name="connsiteY433" fmla="*/ 6858000 h 6858000"/>
              <a:gd name="connsiteX434" fmla="*/ 2070668 w 7467600"/>
              <a:gd name="connsiteY434" fmla="*/ 6761520 h 6858000"/>
              <a:gd name="connsiteX435" fmla="*/ 1975142 w 7467600"/>
              <a:gd name="connsiteY435" fmla="*/ 6585570 h 6858000"/>
              <a:gd name="connsiteX436" fmla="*/ 2050035 w 7467600"/>
              <a:gd name="connsiteY436" fmla="*/ 6813345 h 6858000"/>
              <a:gd name="connsiteX437" fmla="*/ 2063025 w 7467600"/>
              <a:gd name="connsiteY437" fmla="*/ 6858000 h 6858000"/>
              <a:gd name="connsiteX438" fmla="*/ 2021675 w 7467600"/>
              <a:gd name="connsiteY438" fmla="*/ 6858000 h 6858000"/>
              <a:gd name="connsiteX439" fmla="*/ 2019308 w 7467600"/>
              <a:gd name="connsiteY439" fmla="*/ 6847118 h 6858000"/>
              <a:gd name="connsiteX440" fmla="*/ 1938835 w 7467600"/>
              <a:gd name="connsiteY440" fmla="*/ 6551160 h 6858000"/>
              <a:gd name="connsiteX441" fmla="*/ 1953230 w 7467600"/>
              <a:gd name="connsiteY441" fmla="*/ 6759699 h 6858000"/>
              <a:gd name="connsiteX442" fmla="*/ 1956763 w 7467600"/>
              <a:gd name="connsiteY442" fmla="*/ 6778191 h 6858000"/>
              <a:gd name="connsiteX443" fmla="*/ 1967925 w 7467600"/>
              <a:gd name="connsiteY443" fmla="*/ 6858000 h 6858000"/>
              <a:gd name="connsiteX444" fmla="*/ 1936622 w 7467600"/>
              <a:gd name="connsiteY444" fmla="*/ 6858000 h 6858000"/>
              <a:gd name="connsiteX445" fmla="*/ 1926261 w 7467600"/>
              <a:gd name="connsiteY445" fmla="*/ 6784064 h 6858000"/>
              <a:gd name="connsiteX446" fmla="*/ 1922724 w 7467600"/>
              <a:gd name="connsiteY446" fmla="*/ 6765577 h 6858000"/>
              <a:gd name="connsiteX447" fmla="*/ 1904650 w 7467600"/>
              <a:gd name="connsiteY447" fmla="*/ 6639616 h 6858000"/>
              <a:gd name="connsiteX448" fmla="*/ 1885273 w 7467600"/>
              <a:gd name="connsiteY448" fmla="*/ 6858000 h 6858000"/>
              <a:gd name="connsiteX449" fmla="*/ 1854363 w 7467600"/>
              <a:gd name="connsiteY449" fmla="*/ 6858000 h 6858000"/>
              <a:gd name="connsiteX450" fmla="*/ 1880391 w 7467600"/>
              <a:gd name="connsiteY450" fmla="*/ 6603796 h 6858000"/>
              <a:gd name="connsiteX451" fmla="*/ 1818273 w 7467600"/>
              <a:gd name="connsiteY451" fmla="*/ 6715729 h 6858000"/>
              <a:gd name="connsiteX452" fmla="*/ 1794691 w 7467600"/>
              <a:gd name="connsiteY452" fmla="*/ 6843239 h 6858000"/>
              <a:gd name="connsiteX453" fmla="*/ 1794914 w 7467600"/>
              <a:gd name="connsiteY453" fmla="*/ 6858000 h 6858000"/>
              <a:gd name="connsiteX454" fmla="*/ 1746128 w 7467600"/>
              <a:gd name="connsiteY454" fmla="*/ 6858000 h 6858000"/>
              <a:gd name="connsiteX455" fmla="*/ 1753934 w 7467600"/>
              <a:gd name="connsiteY455" fmla="*/ 6724796 h 6858000"/>
              <a:gd name="connsiteX456" fmla="*/ 1792053 w 7467600"/>
              <a:gd name="connsiteY456" fmla="*/ 6572396 h 6858000"/>
              <a:gd name="connsiteX457" fmla="*/ 1862248 w 7467600"/>
              <a:gd name="connsiteY457" fmla="*/ 6266397 h 6858000"/>
              <a:gd name="connsiteX458" fmla="*/ 1862250 w 7467600"/>
              <a:gd name="connsiteY458" fmla="*/ 6033531 h 6858000"/>
              <a:gd name="connsiteX459" fmla="*/ 1211999 w 7467600"/>
              <a:gd name="connsiteY459" fmla="*/ 6683610 h 6858000"/>
              <a:gd name="connsiteX460" fmla="*/ 1213266 w 7467600"/>
              <a:gd name="connsiteY460" fmla="*/ 6691947 h 6858000"/>
              <a:gd name="connsiteX461" fmla="*/ 1203370 w 7467600"/>
              <a:gd name="connsiteY461" fmla="*/ 6850676 h 6858000"/>
              <a:gd name="connsiteX462" fmla="*/ 1203671 w 7467600"/>
              <a:gd name="connsiteY462" fmla="*/ 6858000 h 6858000"/>
              <a:gd name="connsiteX463" fmla="*/ 1143180 w 7467600"/>
              <a:gd name="connsiteY463" fmla="*/ 6858000 h 6858000"/>
              <a:gd name="connsiteX464" fmla="*/ 1142176 w 7467600"/>
              <a:gd name="connsiteY464" fmla="*/ 6766045 h 6858000"/>
              <a:gd name="connsiteX465" fmla="*/ 1067484 w 7467600"/>
              <a:gd name="connsiteY465" fmla="*/ 6858000 h 6858000"/>
              <a:gd name="connsiteX466" fmla="*/ 953928 w 7467600"/>
              <a:gd name="connsiteY466" fmla="*/ 6858000 h 6858000"/>
              <a:gd name="connsiteX467" fmla="*/ 959715 w 7467600"/>
              <a:gd name="connsiteY467" fmla="*/ 6850185 h 6858000"/>
              <a:gd name="connsiteX468" fmla="*/ 1483788 w 7467600"/>
              <a:gd name="connsiteY468" fmla="*/ 6259174 h 6858000"/>
              <a:gd name="connsiteX469" fmla="*/ 1100671 w 7467600"/>
              <a:gd name="connsiteY469" fmla="*/ 6252137 h 6858000"/>
              <a:gd name="connsiteX470" fmla="*/ 1090144 w 7467600"/>
              <a:gd name="connsiteY470" fmla="*/ 6256748 h 6858000"/>
              <a:gd name="connsiteX471" fmla="*/ 1095872 w 7467600"/>
              <a:gd name="connsiteY471" fmla="*/ 6271892 h 6858000"/>
              <a:gd name="connsiteX472" fmla="*/ 262785 w 7467600"/>
              <a:gd name="connsiteY472" fmla="*/ 6845450 h 6858000"/>
              <a:gd name="connsiteX473" fmla="*/ 209968 w 7467600"/>
              <a:gd name="connsiteY473" fmla="*/ 6770713 h 6858000"/>
              <a:gd name="connsiteX474" fmla="*/ 873460 w 7467600"/>
              <a:gd name="connsiteY474" fmla="*/ 6253768 h 6858000"/>
              <a:gd name="connsiteX475" fmla="*/ 192686 w 7467600"/>
              <a:gd name="connsiteY475" fmla="*/ 5849257 h 6858000"/>
              <a:gd name="connsiteX476" fmla="*/ 4696 w 7467600"/>
              <a:gd name="connsiteY476" fmla="*/ 5697668 h 6858000"/>
              <a:gd name="connsiteX477" fmla="*/ 0 w 7467600"/>
              <a:gd name="connsiteY477" fmla="*/ 5689984 h 6858000"/>
              <a:gd name="connsiteX478" fmla="*/ 0 w 7467600"/>
              <a:gd name="connsiteY478" fmla="*/ 5513472 h 6858000"/>
              <a:gd name="connsiteX479" fmla="*/ 174101 w 7467600"/>
              <a:gd name="connsiteY479" fmla="*/ 5620277 h 6858000"/>
              <a:gd name="connsiteX480" fmla="*/ 891800 w 7467600"/>
              <a:gd name="connsiteY480" fmla="*/ 6036935 h 6858000"/>
              <a:gd name="connsiteX481" fmla="*/ 1072219 w 7467600"/>
              <a:gd name="connsiteY481" fmla="*/ 6169443 h 6858000"/>
              <a:gd name="connsiteX482" fmla="*/ 1074117 w 7467600"/>
              <a:gd name="connsiteY482" fmla="*/ 6170301 h 6858000"/>
              <a:gd name="connsiteX483" fmla="*/ 1083114 w 7467600"/>
              <a:gd name="connsiteY483" fmla="*/ 6174131 h 6858000"/>
              <a:gd name="connsiteX484" fmla="*/ 1543010 w 7467600"/>
              <a:gd name="connsiteY484" fmla="*/ 6191140 h 6858000"/>
              <a:gd name="connsiteX485" fmla="*/ 1551080 w 7467600"/>
              <a:gd name="connsiteY485" fmla="*/ 6195006 h 6858000"/>
              <a:gd name="connsiteX486" fmla="*/ 2345443 w 7467600"/>
              <a:gd name="connsiteY486" fmla="*/ 5549882 h 6858000"/>
              <a:gd name="connsiteX487" fmla="*/ 1721499 w 7467600"/>
              <a:gd name="connsiteY487" fmla="*/ 5599969 h 6858000"/>
              <a:gd name="connsiteX488" fmla="*/ 767716 w 7467600"/>
              <a:gd name="connsiteY488" fmla="*/ 5472768 h 6858000"/>
              <a:gd name="connsiteX489" fmla="*/ 722147 w 7467600"/>
              <a:gd name="connsiteY489" fmla="*/ 5393091 h 6858000"/>
              <a:gd name="connsiteX490" fmla="*/ 1485552 w 7467600"/>
              <a:gd name="connsiteY490" fmla="*/ 5313202 h 6858000"/>
              <a:gd name="connsiteX491" fmla="*/ 2143004 w 7467600"/>
              <a:gd name="connsiteY491" fmla="*/ 5402420 h 6858000"/>
              <a:gd name="connsiteX492" fmla="*/ 1933391 w 7467600"/>
              <a:gd name="connsiteY492" fmla="*/ 5156971 h 6858000"/>
              <a:gd name="connsiteX493" fmla="*/ 1827118 w 7467600"/>
              <a:gd name="connsiteY493" fmla="*/ 4968410 h 6858000"/>
              <a:gd name="connsiteX494" fmla="*/ 1837349 w 7467600"/>
              <a:gd name="connsiteY494" fmla="*/ 4956357 h 6858000"/>
              <a:gd name="connsiteX495" fmla="*/ 2162835 w 7467600"/>
              <a:gd name="connsiteY495" fmla="*/ 5187853 h 6858000"/>
              <a:gd name="connsiteX496" fmla="*/ 2257167 w 7467600"/>
              <a:gd name="connsiteY496" fmla="*/ 5462123 h 6858000"/>
              <a:gd name="connsiteX497" fmla="*/ 2261598 w 7467600"/>
              <a:gd name="connsiteY497" fmla="*/ 5467998 h 6858000"/>
              <a:gd name="connsiteX498" fmla="*/ 2437177 w 7467600"/>
              <a:gd name="connsiteY498" fmla="*/ 5479608 h 6858000"/>
              <a:gd name="connsiteX499" fmla="*/ 2445247 w 7467600"/>
              <a:gd name="connsiteY499" fmla="*/ 5483476 h 6858000"/>
              <a:gd name="connsiteX500" fmla="*/ 2743626 w 7467600"/>
              <a:gd name="connsiteY500" fmla="*/ 5304819 h 6858000"/>
              <a:gd name="connsiteX501" fmla="*/ 3048102 w 7467600"/>
              <a:gd name="connsiteY501" fmla="*/ 5150595 h 6858000"/>
              <a:gd name="connsiteX502" fmla="*/ 1799414 w 7467600"/>
              <a:gd name="connsiteY502" fmla="*/ 4694732 h 6858000"/>
              <a:gd name="connsiteX503" fmla="*/ 1771735 w 7467600"/>
              <a:gd name="connsiteY503" fmla="*/ 4619929 h 6858000"/>
              <a:gd name="connsiteX504" fmla="*/ 3104273 w 7467600"/>
              <a:gd name="connsiteY504" fmla="*/ 5076159 h 6858000"/>
              <a:gd name="connsiteX505" fmla="*/ 3113245 w 7467600"/>
              <a:gd name="connsiteY505" fmla="*/ 5090705 h 6858000"/>
              <a:gd name="connsiteX506" fmla="*/ 3126294 w 7467600"/>
              <a:gd name="connsiteY506" fmla="*/ 5114400 h 6858000"/>
              <a:gd name="connsiteX507" fmla="*/ 3937433 w 7467600"/>
              <a:gd name="connsiteY507" fmla="*/ 4830473 h 6858000"/>
              <a:gd name="connsiteX508" fmla="*/ 3590475 w 7467600"/>
              <a:gd name="connsiteY508" fmla="*/ 4597974 h 6858000"/>
              <a:gd name="connsiteX509" fmla="*/ 3100264 w 7467600"/>
              <a:gd name="connsiteY509" fmla="*/ 4579845 h 6858000"/>
              <a:gd name="connsiteX510" fmla="*/ 2183576 w 7467600"/>
              <a:gd name="connsiteY510" fmla="*/ 4227150 h 6858000"/>
              <a:gd name="connsiteX511" fmla="*/ 2151029 w 7467600"/>
              <a:gd name="connsiteY511" fmla="*/ 4146947 h 6858000"/>
              <a:gd name="connsiteX512" fmla="*/ 3563434 w 7467600"/>
              <a:gd name="connsiteY512" fmla="*/ 4469115 h 6858000"/>
              <a:gd name="connsiteX513" fmla="*/ 3177952 w 7467600"/>
              <a:gd name="connsiteY513" fmla="*/ 3657386 h 6858000"/>
              <a:gd name="connsiteX514" fmla="*/ 3189263 w 7467600"/>
              <a:gd name="connsiteY514" fmla="*/ 3625726 h 6858000"/>
              <a:gd name="connsiteX515" fmla="*/ 3560912 w 7467600"/>
              <a:gd name="connsiteY515" fmla="*/ 4079863 h 6858000"/>
              <a:gd name="connsiteX516" fmla="*/ 3626636 w 7467600"/>
              <a:gd name="connsiteY516" fmla="*/ 4512230 h 6858000"/>
              <a:gd name="connsiteX517" fmla="*/ 3653088 w 7467600"/>
              <a:gd name="connsiteY517" fmla="*/ 4521417 h 6858000"/>
              <a:gd name="connsiteX518" fmla="*/ 3988128 w 7467600"/>
              <a:gd name="connsiteY518" fmla="*/ 4817267 h 6858000"/>
              <a:gd name="connsiteX519" fmla="*/ 4830582 w 7467600"/>
              <a:gd name="connsiteY519" fmla="*/ 4676000 h 6858000"/>
              <a:gd name="connsiteX520" fmla="*/ 4830100 w 7467600"/>
              <a:gd name="connsiteY520" fmla="*/ 4675554 h 6858000"/>
              <a:gd name="connsiteX521" fmla="*/ 4036318 w 7467600"/>
              <a:gd name="connsiteY521" fmla="*/ 4147013 h 6858000"/>
              <a:gd name="connsiteX522" fmla="*/ 3432098 w 7467600"/>
              <a:gd name="connsiteY522" fmla="*/ 3537312 h 6858000"/>
              <a:gd name="connsiteX523" fmla="*/ 3446761 w 7467600"/>
              <a:gd name="connsiteY523" fmla="*/ 3461278 h 6858000"/>
              <a:gd name="connsiteX524" fmla="*/ 4419733 w 7467600"/>
              <a:gd name="connsiteY524" fmla="*/ 3963555 h 6858000"/>
              <a:gd name="connsiteX525" fmla="*/ 4781371 w 7467600"/>
              <a:gd name="connsiteY525" fmla="*/ 4458604 h 6858000"/>
              <a:gd name="connsiteX526" fmla="*/ 4780440 w 7467600"/>
              <a:gd name="connsiteY526" fmla="*/ 4470290 h 6858000"/>
              <a:gd name="connsiteX527" fmla="*/ 4898954 w 7467600"/>
              <a:gd name="connsiteY527" fmla="*/ 4662092 h 6858000"/>
              <a:gd name="connsiteX528" fmla="*/ 4900699 w 7467600"/>
              <a:gd name="connsiteY528" fmla="*/ 4670867 h 6858000"/>
              <a:gd name="connsiteX529" fmla="*/ 5714511 w 7467600"/>
              <a:gd name="connsiteY529" fmla="*/ 4663483 h 6858000"/>
              <a:gd name="connsiteX530" fmla="*/ 5464793 w 7467600"/>
              <a:gd name="connsiteY530" fmla="*/ 4393556 h 6858000"/>
              <a:gd name="connsiteX531" fmla="*/ 5461897 w 7467600"/>
              <a:gd name="connsiteY531" fmla="*/ 4390879 h 6858000"/>
              <a:gd name="connsiteX532" fmla="*/ 4294126 w 7467600"/>
              <a:gd name="connsiteY532" fmla="*/ 3303048 h 6858000"/>
              <a:gd name="connsiteX533" fmla="*/ 4305321 w 7467600"/>
              <a:gd name="connsiteY533" fmla="*/ 3256953 h 6858000"/>
              <a:gd name="connsiteX534" fmla="*/ 4949299 w 7467600"/>
              <a:gd name="connsiteY534" fmla="*/ 3766336 h 6858000"/>
              <a:gd name="connsiteX535" fmla="*/ 5291452 w 7467600"/>
              <a:gd name="connsiteY535" fmla="*/ 4076801 h 6858000"/>
              <a:gd name="connsiteX536" fmla="*/ 5434998 w 7467600"/>
              <a:gd name="connsiteY536" fmla="*/ 4254100 h 6858000"/>
              <a:gd name="connsiteX537" fmla="*/ 5351015 w 7467600"/>
              <a:gd name="connsiteY537" fmla="*/ 3760989 h 6858000"/>
              <a:gd name="connsiteX538" fmla="*/ 5413780 w 7467600"/>
              <a:gd name="connsiteY538" fmla="*/ 2966265 h 6858000"/>
              <a:gd name="connsiteX539" fmla="*/ 5425627 w 7467600"/>
              <a:gd name="connsiteY539" fmla="*/ 2954192 h 6858000"/>
              <a:gd name="connsiteX540" fmla="*/ 6604735 w 7467600"/>
              <a:gd name="connsiteY540" fmla="*/ 2041381 h 6858000"/>
              <a:gd name="connsiteX541" fmla="*/ 7204487 w 7467600"/>
              <a:gd name="connsiteY541" fmla="*/ 2742112 h 6858000"/>
              <a:gd name="connsiteX542" fmla="*/ 7131592 w 7467600"/>
              <a:gd name="connsiteY542" fmla="*/ 2672096 h 6858000"/>
              <a:gd name="connsiteX543" fmla="*/ 6996344 w 7467600"/>
              <a:gd name="connsiteY543" fmla="*/ 2518310 h 6858000"/>
              <a:gd name="connsiteX544" fmla="*/ 6735495 w 7467600"/>
              <a:gd name="connsiteY544" fmla="*/ 2196890 h 6858000"/>
              <a:gd name="connsiteX545" fmla="*/ 6721901 w 7467600"/>
              <a:gd name="connsiteY545" fmla="*/ 2179274 h 6858000"/>
              <a:gd name="connsiteX546" fmla="*/ 6604735 w 7467600"/>
              <a:gd name="connsiteY546" fmla="*/ 2041381 h 6858000"/>
              <a:gd name="connsiteX547" fmla="*/ 6591670 w 7467600"/>
              <a:gd name="connsiteY547" fmla="*/ 1988277 h 6858000"/>
              <a:gd name="connsiteX548" fmla="*/ 6747349 w 7467600"/>
              <a:gd name="connsiteY548" fmla="*/ 2160069 h 6858000"/>
              <a:gd name="connsiteX549" fmla="*/ 6760943 w 7467600"/>
              <a:gd name="connsiteY549" fmla="*/ 2177686 h 6858000"/>
              <a:gd name="connsiteX550" fmla="*/ 7021065 w 7467600"/>
              <a:gd name="connsiteY550" fmla="*/ 2498102 h 6858000"/>
              <a:gd name="connsiteX551" fmla="*/ 7155223 w 7467600"/>
              <a:gd name="connsiteY551" fmla="*/ 2650386 h 6858000"/>
              <a:gd name="connsiteX552" fmla="*/ 7203167 w 7467600"/>
              <a:gd name="connsiteY552" fmla="*/ 2697288 h 6858000"/>
              <a:gd name="connsiteX553" fmla="*/ 6937703 w 7467600"/>
              <a:gd name="connsiteY553" fmla="*/ 2321981 h 6858000"/>
              <a:gd name="connsiteX554" fmla="*/ 6591670 w 7467600"/>
              <a:gd name="connsiteY554" fmla="*/ 1988277 h 6858000"/>
              <a:gd name="connsiteX555" fmla="*/ 5798671 w 7467600"/>
              <a:gd name="connsiteY555" fmla="*/ 1981601 h 6858000"/>
              <a:gd name="connsiteX556" fmla="*/ 5754709 w 7467600"/>
              <a:gd name="connsiteY556" fmla="*/ 2071454 h 6858000"/>
              <a:gd name="connsiteX557" fmla="*/ 5763044 w 7467600"/>
              <a:gd name="connsiteY557" fmla="*/ 2842206 h 6858000"/>
              <a:gd name="connsiteX558" fmla="*/ 5764974 w 7467600"/>
              <a:gd name="connsiteY558" fmla="*/ 2799609 h 6858000"/>
              <a:gd name="connsiteX559" fmla="*/ 5767665 w 7467600"/>
              <a:gd name="connsiteY559" fmla="*/ 2666409 h 6858000"/>
              <a:gd name="connsiteX560" fmla="*/ 5763055 w 7467600"/>
              <a:gd name="connsiteY560" fmla="*/ 2579705 h 6858000"/>
              <a:gd name="connsiteX561" fmla="*/ 5758079 w 7467600"/>
              <a:gd name="connsiteY561" fmla="*/ 2492508 h 6858000"/>
              <a:gd name="connsiteX562" fmla="*/ 5779325 w 7467600"/>
              <a:gd name="connsiteY562" fmla="*/ 2197069 h 6858000"/>
              <a:gd name="connsiteX563" fmla="*/ 5798671 w 7467600"/>
              <a:gd name="connsiteY563" fmla="*/ 1981601 h 6858000"/>
              <a:gd name="connsiteX564" fmla="*/ 5829202 w 7467600"/>
              <a:gd name="connsiteY564" fmla="*/ 1971679 h 6858000"/>
              <a:gd name="connsiteX565" fmla="*/ 5809558 w 7467600"/>
              <a:gd name="connsiteY565" fmla="*/ 2198043 h 6858000"/>
              <a:gd name="connsiteX566" fmla="*/ 5788653 w 7467600"/>
              <a:gd name="connsiteY566" fmla="*/ 2489430 h 6858000"/>
              <a:gd name="connsiteX567" fmla="*/ 5793439 w 7467600"/>
              <a:gd name="connsiteY567" fmla="*/ 2575235 h 6858000"/>
              <a:gd name="connsiteX568" fmla="*/ 5796837 w 7467600"/>
              <a:gd name="connsiteY568" fmla="*/ 2637633 h 6858000"/>
              <a:gd name="connsiteX569" fmla="*/ 5818614 w 7467600"/>
              <a:gd name="connsiteY569" fmla="*/ 2473055 h 6858000"/>
              <a:gd name="connsiteX570" fmla="*/ 5829202 w 7467600"/>
              <a:gd name="connsiteY570" fmla="*/ 1971679 h 6858000"/>
              <a:gd name="connsiteX571" fmla="*/ 5911389 w 7467600"/>
              <a:gd name="connsiteY571" fmla="*/ 1898371 h 6858000"/>
              <a:gd name="connsiteX572" fmla="*/ 6237627 w 7467600"/>
              <a:gd name="connsiteY572" fmla="*/ 2231921 h 6858000"/>
              <a:gd name="connsiteX573" fmla="*/ 5911389 w 7467600"/>
              <a:gd name="connsiteY573" fmla="*/ 1898371 h 6858000"/>
              <a:gd name="connsiteX574" fmla="*/ 6944437 w 7467600"/>
              <a:gd name="connsiteY574" fmla="*/ 1575402 h 6858000"/>
              <a:gd name="connsiteX575" fmla="*/ 6304730 w 7467600"/>
              <a:gd name="connsiteY575" fmla="*/ 1766654 h 6858000"/>
              <a:gd name="connsiteX576" fmla="*/ 6944437 w 7467600"/>
              <a:gd name="connsiteY576" fmla="*/ 1575402 h 6858000"/>
              <a:gd name="connsiteX577" fmla="*/ 7019523 w 7467600"/>
              <a:gd name="connsiteY577" fmla="*/ 1519450 h 6858000"/>
              <a:gd name="connsiteX578" fmla="*/ 6298091 w 7467600"/>
              <a:gd name="connsiteY578" fmla="*/ 1737122 h 6858000"/>
              <a:gd name="connsiteX579" fmla="*/ 7019523 w 7467600"/>
              <a:gd name="connsiteY579" fmla="*/ 1519450 h 6858000"/>
              <a:gd name="connsiteX580" fmla="*/ 2399523 w 7467600"/>
              <a:gd name="connsiteY580" fmla="*/ 1428234 h 6858000"/>
              <a:gd name="connsiteX581" fmla="*/ 2224982 w 7467600"/>
              <a:gd name="connsiteY581" fmla="*/ 1826201 h 6858000"/>
              <a:gd name="connsiteX582" fmla="*/ 2096099 w 7467600"/>
              <a:gd name="connsiteY582" fmla="*/ 2345900 h 6858000"/>
              <a:gd name="connsiteX583" fmla="*/ 2283317 w 7467600"/>
              <a:gd name="connsiteY583" fmla="*/ 1796925 h 6858000"/>
              <a:gd name="connsiteX584" fmla="*/ 2399523 w 7467600"/>
              <a:gd name="connsiteY584" fmla="*/ 1428234 h 6858000"/>
              <a:gd name="connsiteX585" fmla="*/ 2448558 w 7467600"/>
              <a:gd name="connsiteY585" fmla="*/ 1373435 h 6858000"/>
              <a:gd name="connsiteX586" fmla="*/ 2312521 w 7467600"/>
              <a:gd name="connsiteY586" fmla="*/ 1806140 h 6858000"/>
              <a:gd name="connsiteX587" fmla="*/ 2127533 w 7467600"/>
              <a:gd name="connsiteY587" fmla="*/ 2348380 h 6858000"/>
              <a:gd name="connsiteX588" fmla="*/ 2358080 w 7467600"/>
              <a:gd name="connsiteY588" fmla="*/ 1866134 h 6858000"/>
              <a:gd name="connsiteX589" fmla="*/ 2407436 w 7467600"/>
              <a:gd name="connsiteY589" fmla="*/ 1651070 h 6858000"/>
              <a:gd name="connsiteX590" fmla="*/ 2448558 w 7467600"/>
              <a:gd name="connsiteY590" fmla="*/ 1373435 h 6858000"/>
              <a:gd name="connsiteX591" fmla="*/ 278707 w 7467600"/>
              <a:gd name="connsiteY591" fmla="*/ 1352270 h 6858000"/>
              <a:gd name="connsiteX592" fmla="*/ 321570 w 7467600"/>
              <a:gd name="connsiteY592" fmla="*/ 1861610 h 6858000"/>
              <a:gd name="connsiteX593" fmla="*/ 294281 w 7467600"/>
              <a:gd name="connsiteY593" fmla="*/ 1440658 h 6858000"/>
              <a:gd name="connsiteX594" fmla="*/ 278707 w 7467600"/>
              <a:gd name="connsiteY594" fmla="*/ 1352270 h 6858000"/>
              <a:gd name="connsiteX595" fmla="*/ 1423821 w 7467600"/>
              <a:gd name="connsiteY595" fmla="*/ 1351958 h 6858000"/>
              <a:gd name="connsiteX596" fmla="*/ 1638521 w 7467600"/>
              <a:gd name="connsiteY596" fmla="*/ 1908470 h 6858000"/>
              <a:gd name="connsiteX597" fmla="*/ 1754199 w 7467600"/>
              <a:gd name="connsiteY597" fmla="*/ 2149284 h 6858000"/>
              <a:gd name="connsiteX598" fmla="*/ 1908359 w 7467600"/>
              <a:gd name="connsiteY598" fmla="*/ 2364988 h 6858000"/>
              <a:gd name="connsiteX599" fmla="*/ 1647661 w 7467600"/>
              <a:gd name="connsiteY599" fmla="*/ 1825945 h 6858000"/>
              <a:gd name="connsiteX600" fmla="*/ 1423821 w 7467600"/>
              <a:gd name="connsiteY600" fmla="*/ 1351958 h 6858000"/>
              <a:gd name="connsiteX601" fmla="*/ 1431890 w 7467600"/>
              <a:gd name="connsiteY601" fmla="*/ 1306475 h 6858000"/>
              <a:gd name="connsiteX602" fmla="*/ 1507597 w 7467600"/>
              <a:gd name="connsiteY602" fmla="*/ 1446132 h 6858000"/>
              <a:gd name="connsiteX603" fmla="*/ 1674586 w 7467600"/>
              <a:gd name="connsiteY603" fmla="*/ 1813832 h 6858000"/>
              <a:gd name="connsiteX604" fmla="*/ 1815950 w 7467600"/>
              <a:gd name="connsiteY604" fmla="*/ 2128564 h 6858000"/>
              <a:gd name="connsiteX605" fmla="*/ 1984242 w 7467600"/>
              <a:gd name="connsiteY605" fmla="*/ 2430829 h 6858000"/>
              <a:gd name="connsiteX606" fmla="*/ 2014023 w 7467600"/>
              <a:gd name="connsiteY606" fmla="*/ 2450995 h 6858000"/>
              <a:gd name="connsiteX607" fmla="*/ 1747337 w 7467600"/>
              <a:gd name="connsiteY607" fmla="*/ 1855264 h 6858000"/>
              <a:gd name="connsiteX608" fmla="*/ 1533749 w 7467600"/>
              <a:gd name="connsiteY608" fmla="*/ 1478656 h 6858000"/>
              <a:gd name="connsiteX609" fmla="*/ 1431890 w 7467600"/>
              <a:gd name="connsiteY609" fmla="*/ 1306475 h 6858000"/>
              <a:gd name="connsiteX610" fmla="*/ 5052692 w 7467600"/>
              <a:gd name="connsiteY610" fmla="*/ 1292994 h 6858000"/>
              <a:gd name="connsiteX611" fmla="*/ 5200661 w 7467600"/>
              <a:gd name="connsiteY611" fmla="*/ 1635186 h 6858000"/>
              <a:gd name="connsiteX612" fmla="*/ 5297138 w 7467600"/>
              <a:gd name="connsiteY612" fmla="*/ 1906351 h 6858000"/>
              <a:gd name="connsiteX613" fmla="*/ 5052692 w 7467600"/>
              <a:gd name="connsiteY613" fmla="*/ 1292994 h 6858000"/>
              <a:gd name="connsiteX614" fmla="*/ 5009948 w 7467600"/>
              <a:gd name="connsiteY614" fmla="*/ 1273619 h 6858000"/>
              <a:gd name="connsiteX615" fmla="*/ 5121777 w 7467600"/>
              <a:gd name="connsiteY615" fmla="*/ 1654213 h 6858000"/>
              <a:gd name="connsiteX616" fmla="*/ 5293545 w 7467600"/>
              <a:gd name="connsiteY616" fmla="*/ 2072247 h 6858000"/>
              <a:gd name="connsiteX617" fmla="*/ 5294042 w 7467600"/>
              <a:gd name="connsiteY617" fmla="*/ 2065019 h 6858000"/>
              <a:gd name="connsiteX618" fmla="*/ 5171936 w 7467600"/>
              <a:gd name="connsiteY618" fmla="*/ 1647613 h 6858000"/>
              <a:gd name="connsiteX619" fmla="*/ 5009948 w 7467600"/>
              <a:gd name="connsiteY619" fmla="*/ 1273619 h 6858000"/>
              <a:gd name="connsiteX620" fmla="*/ 655236 w 7467600"/>
              <a:gd name="connsiteY620" fmla="*/ 1268632 h 6858000"/>
              <a:gd name="connsiteX621" fmla="*/ 839521 w 7467600"/>
              <a:gd name="connsiteY621" fmla="*/ 1685315 h 6858000"/>
              <a:gd name="connsiteX622" fmla="*/ 1109416 w 7467600"/>
              <a:gd name="connsiteY622" fmla="*/ 2061663 h 6858000"/>
              <a:gd name="connsiteX623" fmla="*/ 1298300 w 7467600"/>
              <a:gd name="connsiteY623" fmla="*/ 2247742 h 6858000"/>
              <a:gd name="connsiteX624" fmla="*/ 1125871 w 7467600"/>
              <a:gd name="connsiteY624" fmla="*/ 1989513 h 6858000"/>
              <a:gd name="connsiteX625" fmla="*/ 981574 w 7467600"/>
              <a:gd name="connsiteY625" fmla="*/ 1783157 h 6858000"/>
              <a:gd name="connsiteX626" fmla="*/ 922198 w 7467600"/>
              <a:gd name="connsiteY626" fmla="*/ 1677437 h 6858000"/>
              <a:gd name="connsiteX627" fmla="*/ 869293 w 7467600"/>
              <a:gd name="connsiteY627" fmla="*/ 1583214 h 6858000"/>
              <a:gd name="connsiteX628" fmla="*/ 751431 w 7467600"/>
              <a:gd name="connsiteY628" fmla="*/ 1405731 h 6858000"/>
              <a:gd name="connsiteX629" fmla="*/ 655236 w 7467600"/>
              <a:gd name="connsiteY629" fmla="*/ 1268632 h 6858000"/>
              <a:gd name="connsiteX630" fmla="*/ 6516292 w 7467600"/>
              <a:gd name="connsiteY630" fmla="*/ 1263064 h 6858000"/>
              <a:gd name="connsiteX631" fmla="*/ 5736320 w 7467600"/>
              <a:gd name="connsiteY631" fmla="*/ 1501803 h 6858000"/>
              <a:gd name="connsiteX632" fmla="*/ 6516292 w 7467600"/>
              <a:gd name="connsiteY632" fmla="*/ 1263064 h 6858000"/>
              <a:gd name="connsiteX633" fmla="*/ 291466 w 7467600"/>
              <a:gd name="connsiteY633" fmla="*/ 1250369 h 6858000"/>
              <a:gd name="connsiteX634" fmla="*/ 323180 w 7467600"/>
              <a:gd name="connsiteY634" fmla="*/ 1435283 h 6858000"/>
              <a:gd name="connsiteX635" fmla="*/ 349381 w 7467600"/>
              <a:gd name="connsiteY635" fmla="*/ 1875041 h 6858000"/>
              <a:gd name="connsiteX636" fmla="*/ 374363 w 7467600"/>
              <a:gd name="connsiteY636" fmla="*/ 1506494 h 6858000"/>
              <a:gd name="connsiteX637" fmla="*/ 302168 w 7467600"/>
              <a:gd name="connsiteY637" fmla="*/ 1274495 h 6858000"/>
              <a:gd name="connsiteX638" fmla="*/ 291466 w 7467600"/>
              <a:gd name="connsiteY638" fmla="*/ 1250369 h 6858000"/>
              <a:gd name="connsiteX639" fmla="*/ 678222 w 7467600"/>
              <a:gd name="connsiteY639" fmla="*/ 1248670 h 6858000"/>
              <a:gd name="connsiteX640" fmla="*/ 775536 w 7467600"/>
              <a:gd name="connsiteY640" fmla="*/ 1388015 h 6858000"/>
              <a:gd name="connsiteX641" fmla="*/ 894529 w 7467600"/>
              <a:gd name="connsiteY641" fmla="*/ 1567739 h 6858000"/>
              <a:gd name="connsiteX642" fmla="*/ 948000 w 7467600"/>
              <a:gd name="connsiteY642" fmla="*/ 1663088 h 6858000"/>
              <a:gd name="connsiteX643" fmla="*/ 1006812 w 7467600"/>
              <a:gd name="connsiteY643" fmla="*/ 1767683 h 6858000"/>
              <a:gd name="connsiteX644" fmla="*/ 1149133 w 7467600"/>
              <a:gd name="connsiteY644" fmla="*/ 1971513 h 6858000"/>
              <a:gd name="connsiteX645" fmla="*/ 1333952 w 7467600"/>
              <a:gd name="connsiteY645" fmla="*/ 2251620 h 6858000"/>
              <a:gd name="connsiteX646" fmla="*/ 1337329 w 7467600"/>
              <a:gd name="connsiteY646" fmla="*/ 2258350 h 6858000"/>
              <a:gd name="connsiteX647" fmla="*/ 1014726 w 7467600"/>
              <a:gd name="connsiteY647" fmla="*/ 1615556 h 6858000"/>
              <a:gd name="connsiteX648" fmla="*/ 678222 w 7467600"/>
              <a:gd name="connsiteY648" fmla="*/ 1248670 h 6858000"/>
              <a:gd name="connsiteX649" fmla="*/ 6691602 w 7467600"/>
              <a:gd name="connsiteY649" fmla="*/ 1140573 h 6858000"/>
              <a:gd name="connsiteX650" fmla="*/ 6571100 w 7467600"/>
              <a:gd name="connsiteY650" fmla="*/ 1183662 h 6858000"/>
              <a:gd name="connsiteX651" fmla="*/ 6241687 w 7467600"/>
              <a:gd name="connsiteY651" fmla="*/ 1257600 h 6858000"/>
              <a:gd name="connsiteX652" fmla="*/ 5693009 w 7467600"/>
              <a:gd name="connsiteY652" fmla="*/ 1478256 h 6858000"/>
              <a:gd name="connsiteX653" fmla="*/ 6548420 w 7467600"/>
              <a:gd name="connsiteY653" fmla="*/ 1214599 h 6858000"/>
              <a:gd name="connsiteX654" fmla="*/ 6605473 w 7467600"/>
              <a:gd name="connsiteY654" fmla="*/ 1184686 h 6858000"/>
              <a:gd name="connsiteX655" fmla="*/ 6691602 w 7467600"/>
              <a:gd name="connsiteY655" fmla="*/ 1140573 h 6858000"/>
              <a:gd name="connsiteX656" fmla="*/ 4002475 w 7467600"/>
              <a:gd name="connsiteY656" fmla="*/ 1037802 h 6858000"/>
              <a:gd name="connsiteX657" fmla="*/ 4000324 w 7467600"/>
              <a:gd name="connsiteY657" fmla="*/ 1039362 h 6858000"/>
              <a:gd name="connsiteX658" fmla="*/ 4002862 w 7467600"/>
              <a:gd name="connsiteY658" fmla="*/ 1042866 h 6858000"/>
              <a:gd name="connsiteX659" fmla="*/ 4002475 w 7467600"/>
              <a:gd name="connsiteY659" fmla="*/ 1037802 h 6858000"/>
              <a:gd name="connsiteX660" fmla="*/ 506322 w 7467600"/>
              <a:gd name="connsiteY660" fmla="*/ 1020997 h 6858000"/>
              <a:gd name="connsiteX661" fmla="*/ 533068 w 7467600"/>
              <a:gd name="connsiteY661" fmla="*/ 1029409 h 6858000"/>
              <a:gd name="connsiteX662" fmla="*/ 1232525 w 7467600"/>
              <a:gd name="connsiteY662" fmla="*/ 1804675 h 6858000"/>
              <a:gd name="connsiteX663" fmla="*/ 1388858 w 7467600"/>
              <a:gd name="connsiteY663" fmla="*/ 2368011 h 6858000"/>
              <a:gd name="connsiteX664" fmla="*/ 1384098 w 7467600"/>
              <a:gd name="connsiteY664" fmla="*/ 2378125 h 6858000"/>
              <a:gd name="connsiteX665" fmla="*/ 1425393 w 7467600"/>
              <a:gd name="connsiteY665" fmla="*/ 2589124 h 6858000"/>
              <a:gd name="connsiteX666" fmla="*/ 1424001 w 7467600"/>
              <a:gd name="connsiteY666" fmla="*/ 2597541 h 6858000"/>
              <a:gd name="connsiteX667" fmla="*/ 2152729 w 7467600"/>
              <a:gd name="connsiteY667" fmla="*/ 2864487 h 6858000"/>
              <a:gd name="connsiteX668" fmla="*/ 2020609 w 7467600"/>
              <a:gd name="connsiteY668" fmla="*/ 2539671 h 6858000"/>
              <a:gd name="connsiteX669" fmla="*/ 2018920 w 7467600"/>
              <a:gd name="connsiteY669" fmla="*/ 2536309 h 6858000"/>
              <a:gd name="connsiteX670" fmla="*/ 1342441 w 7467600"/>
              <a:gd name="connsiteY670" fmla="*/ 1173017 h 6858000"/>
              <a:gd name="connsiteX671" fmla="*/ 1367925 w 7467600"/>
              <a:gd name="connsiteY671" fmla="*/ 1135648 h 6858000"/>
              <a:gd name="connsiteX672" fmla="*/ 1771401 w 7467600"/>
              <a:gd name="connsiteY672" fmla="*/ 1806673 h 6858000"/>
              <a:gd name="connsiteX673" fmla="*/ 1972385 w 7467600"/>
              <a:gd name="connsiteY673" fmla="*/ 2198735 h 6858000"/>
              <a:gd name="connsiteX674" fmla="*/ 2040892 w 7467600"/>
              <a:gd name="connsiteY674" fmla="*/ 2405205 h 6858000"/>
              <a:gd name="connsiteX675" fmla="*/ 2131689 w 7467600"/>
              <a:gd name="connsiteY675" fmla="*/ 1936926 h 6858000"/>
              <a:gd name="connsiteX676" fmla="*/ 2454820 w 7467600"/>
              <a:gd name="connsiteY676" fmla="*/ 1248808 h 6858000"/>
              <a:gd name="connsiteX677" fmla="*/ 2492512 w 7467600"/>
              <a:gd name="connsiteY677" fmla="*/ 1302920 h 6858000"/>
              <a:gd name="connsiteX678" fmla="*/ 2081216 w 7467600"/>
              <a:gd name="connsiteY678" fmla="*/ 2527513 h 6858000"/>
              <a:gd name="connsiteX679" fmla="*/ 2081211 w 7467600"/>
              <a:gd name="connsiteY679" fmla="*/ 2528916 h 6858000"/>
              <a:gd name="connsiteX680" fmla="*/ 2199067 w 7467600"/>
              <a:gd name="connsiteY680" fmla="*/ 2884061 h 6858000"/>
              <a:gd name="connsiteX681" fmla="*/ 3192586 w 7467600"/>
              <a:gd name="connsiteY681" fmla="*/ 3411496 h 6858000"/>
              <a:gd name="connsiteX682" fmla="*/ 3182620 w 7467600"/>
              <a:gd name="connsiteY682" fmla="*/ 3483279 h 6858000"/>
              <a:gd name="connsiteX683" fmla="*/ 2435119 w 7467600"/>
              <a:gd name="connsiteY683" fmla="*/ 3080173 h 6858000"/>
              <a:gd name="connsiteX684" fmla="*/ 2410152 w 7467600"/>
              <a:gd name="connsiteY684" fmla="*/ 3063751 h 6858000"/>
              <a:gd name="connsiteX685" fmla="*/ 2408099 w 7467600"/>
              <a:gd name="connsiteY685" fmla="*/ 3064403 h 6858000"/>
              <a:gd name="connsiteX686" fmla="*/ 2407218 w 7467600"/>
              <a:gd name="connsiteY686" fmla="*/ 3070324 h 6858000"/>
              <a:gd name="connsiteX687" fmla="*/ 2380138 w 7467600"/>
              <a:gd name="connsiteY687" fmla="*/ 3099341 h 6858000"/>
              <a:gd name="connsiteX688" fmla="*/ 1765923 w 7467600"/>
              <a:gd name="connsiteY688" fmla="*/ 3581043 h 6858000"/>
              <a:gd name="connsiteX689" fmla="*/ 1702258 w 7467600"/>
              <a:gd name="connsiteY689" fmla="*/ 3612286 h 6858000"/>
              <a:gd name="connsiteX690" fmla="*/ 1538370 w 7467600"/>
              <a:gd name="connsiteY690" fmla="*/ 3811804 h 6858000"/>
              <a:gd name="connsiteX691" fmla="*/ 542867 w 7467600"/>
              <a:gd name="connsiteY691" fmla="*/ 4944092 h 6858000"/>
              <a:gd name="connsiteX692" fmla="*/ 515800 w 7467600"/>
              <a:gd name="connsiteY692" fmla="*/ 4862180 h 6858000"/>
              <a:gd name="connsiteX693" fmla="*/ 909145 w 7467600"/>
              <a:gd name="connsiteY693" fmla="*/ 4199225 h 6858000"/>
              <a:gd name="connsiteX694" fmla="*/ 1214067 w 7467600"/>
              <a:gd name="connsiteY694" fmla="*/ 3908561 h 6858000"/>
              <a:gd name="connsiteX695" fmla="*/ 640967 w 7467600"/>
              <a:gd name="connsiteY695" fmla="*/ 4105601 h 6858000"/>
              <a:gd name="connsiteX696" fmla="*/ 112563 w 7467600"/>
              <a:gd name="connsiteY696" fmla="*/ 4396952 h 6858000"/>
              <a:gd name="connsiteX697" fmla="*/ 0 w 7467600"/>
              <a:gd name="connsiteY697" fmla="*/ 4466006 h 6858000"/>
              <a:gd name="connsiteX698" fmla="*/ 0 w 7467600"/>
              <a:gd name="connsiteY698" fmla="*/ 4233763 h 6858000"/>
              <a:gd name="connsiteX699" fmla="*/ 36881 w 7467600"/>
              <a:gd name="connsiteY699" fmla="*/ 4200118 h 6858000"/>
              <a:gd name="connsiteX700" fmla="*/ 910534 w 7467600"/>
              <a:gd name="connsiteY700" fmla="*/ 3629753 h 6858000"/>
              <a:gd name="connsiteX701" fmla="*/ 1578717 w 7467600"/>
              <a:gd name="connsiteY701" fmla="*/ 3575982 h 6858000"/>
              <a:gd name="connsiteX702" fmla="*/ 2338780 w 7467600"/>
              <a:gd name="connsiteY702" fmla="*/ 3033725 h 6858000"/>
              <a:gd name="connsiteX703" fmla="*/ 1807991 w 7467600"/>
              <a:gd name="connsiteY703" fmla="*/ 2807184 h 6858000"/>
              <a:gd name="connsiteX704" fmla="*/ 1416358 w 7467600"/>
              <a:gd name="connsiteY704" fmla="*/ 3112571 h 6858000"/>
              <a:gd name="connsiteX705" fmla="*/ 939066 w 7467600"/>
              <a:gd name="connsiteY705" fmla="*/ 3378798 h 6858000"/>
              <a:gd name="connsiteX706" fmla="*/ 115099 w 7467600"/>
              <a:gd name="connsiteY706" fmla="*/ 3607650 h 6858000"/>
              <a:gd name="connsiteX707" fmla="*/ 97284 w 7467600"/>
              <a:gd name="connsiteY707" fmla="*/ 3520393 h 6858000"/>
              <a:gd name="connsiteX708" fmla="*/ 922050 w 7467600"/>
              <a:gd name="connsiteY708" fmla="*/ 3074867 h 6858000"/>
              <a:gd name="connsiteX709" fmla="*/ 1405265 w 7467600"/>
              <a:gd name="connsiteY709" fmla="*/ 3016319 h 6858000"/>
              <a:gd name="connsiteX710" fmla="*/ 1407512 w 7467600"/>
              <a:gd name="connsiteY710" fmla="*/ 3018001 h 6858000"/>
              <a:gd name="connsiteX711" fmla="*/ 1726266 w 7467600"/>
              <a:gd name="connsiteY711" fmla="*/ 2777274 h 6858000"/>
              <a:gd name="connsiteX712" fmla="*/ 625390 w 7467600"/>
              <a:gd name="connsiteY712" fmla="*/ 2514541 h 6858000"/>
              <a:gd name="connsiteX713" fmla="*/ 619799 w 7467600"/>
              <a:gd name="connsiteY713" fmla="*/ 2527180 h 6858000"/>
              <a:gd name="connsiteX714" fmla="*/ 310030 w 7467600"/>
              <a:gd name="connsiteY714" fmla="*/ 2771818 h 6858000"/>
              <a:gd name="connsiteX715" fmla="*/ 173877 w 7467600"/>
              <a:gd name="connsiteY715" fmla="*/ 2937056 h 6858000"/>
              <a:gd name="connsiteX716" fmla="*/ 77889 w 7467600"/>
              <a:gd name="connsiteY716" fmla="*/ 3138440 h 6858000"/>
              <a:gd name="connsiteX717" fmla="*/ 0 w 7467600"/>
              <a:gd name="connsiteY717" fmla="*/ 3271395 h 6858000"/>
              <a:gd name="connsiteX718" fmla="*/ 0 w 7467600"/>
              <a:gd name="connsiteY718" fmla="*/ 3153002 h 6858000"/>
              <a:gd name="connsiteX719" fmla="*/ 2386 w 7467600"/>
              <a:gd name="connsiteY719" fmla="*/ 3149203 h 6858000"/>
              <a:gd name="connsiteX720" fmla="*/ 89753 w 7467600"/>
              <a:gd name="connsiteY720" fmla="*/ 2987702 h 6858000"/>
              <a:gd name="connsiteX721" fmla="*/ 76869 w 7467600"/>
              <a:gd name="connsiteY721" fmla="*/ 3005404 h 6858000"/>
              <a:gd name="connsiteX722" fmla="*/ 32049 w 7467600"/>
              <a:gd name="connsiteY722" fmla="*/ 3065814 h 6858000"/>
              <a:gd name="connsiteX723" fmla="*/ 0 w 7467600"/>
              <a:gd name="connsiteY723" fmla="*/ 3108744 h 6858000"/>
              <a:gd name="connsiteX724" fmla="*/ 0 w 7467600"/>
              <a:gd name="connsiteY724" fmla="*/ 3058059 h 6858000"/>
              <a:gd name="connsiteX725" fmla="*/ 7610 w 7467600"/>
              <a:gd name="connsiteY725" fmla="*/ 3047889 h 6858000"/>
              <a:gd name="connsiteX726" fmla="*/ 52419 w 7467600"/>
              <a:gd name="connsiteY726" fmla="*/ 2987479 h 6858000"/>
              <a:gd name="connsiteX727" fmla="*/ 59142 w 7467600"/>
              <a:gd name="connsiteY727" fmla="*/ 2978488 h 6858000"/>
              <a:gd name="connsiteX728" fmla="*/ 0 w 7467600"/>
              <a:gd name="connsiteY728" fmla="*/ 3015334 h 6858000"/>
              <a:gd name="connsiteX729" fmla="*/ 0 w 7467600"/>
              <a:gd name="connsiteY729" fmla="*/ 2914286 h 6858000"/>
              <a:gd name="connsiteX730" fmla="*/ 36383 w 7467600"/>
              <a:gd name="connsiteY730" fmla="*/ 2901128 h 6858000"/>
              <a:gd name="connsiteX731" fmla="*/ 156329 w 7467600"/>
              <a:gd name="connsiteY731" fmla="*/ 2840533 h 6858000"/>
              <a:gd name="connsiteX732" fmla="*/ 358355 w 7467600"/>
              <a:gd name="connsiteY732" fmla="*/ 2620471 h 6858000"/>
              <a:gd name="connsiteX733" fmla="*/ 510577 w 7467600"/>
              <a:gd name="connsiteY733" fmla="*/ 2501244 h 6858000"/>
              <a:gd name="connsiteX734" fmla="*/ 211967 w 7467600"/>
              <a:gd name="connsiteY734" fmla="*/ 2479171 h 6858000"/>
              <a:gd name="connsiteX735" fmla="*/ 0 w 7467600"/>
              <a:gd name="connsiteY735" fmla="*/ 2476398 h 6858000"/>
              <a:gd name="connsiteX736" fmla="*/ 0 w 7467600"/>
              <a:gd name="connsiteY736" fmla="*/ 2389189 h 6858000"/>
              <a:gd name="connsiteX737" fmla="*/ 103062 w 7467600"/>
              <a:gd name="connsiteY737" fmla="*/ 2389518 h 6858000"/>
              <a:gd name="connsiteX738" fmla="*/ 510734 w 7467600"/>
              <a:gd name="connsiteY738" fmla="*/ 2416201 h 6858000"/>
              <a:gd name="connsiteX739" fmla="*/ 279257 w 7467600"/>
              <a:gd name="connsiteY739" fmla="*/ 2092102 h 6858000"/>
              <a:gd name="connsiteX740" fmla="*/ 65265 w 7467600"/>
              <a:gd name="connsiteY740" fmla="*/ 2006049 h 6858000"/>
              <a:gd name="connsiteX741" fmla="*/ 0 w 7467600"/>
              <a:gd name="connsiteY741" fmla="*/ 1982532 h 6858000"/>
              <a:gd name="connsiteX742" fmla="*/ 0 w 7467600"/>
              <a:gd name="connsiteY742" fmla="*/ 1912789 h 6858000"/>
              <a:gd name="connsiteX743" fmla="*/ 97460 w 7467600"/>
              <a:gd name="connsiteY743" fmla="*/ 1953725 h 6858000"/>
              <a:gd name="connsiteX744" fmla="*/ 221272 w 7467600"/>
              <a:gd name="connsiteY744" fmla="*/ 1980766 h 6858000"/>
              <a:gd name="connsiteX745" fmla="*/ 116765 w 7467600"/>
              <a:gd name="connsiteY745" fmla="*/ 1911033 h 6858000"/>
              <a:gd name="connsiteX746" fmla="*/ 16405 w 7467600"/>
              <a:gd name="connsiteY746" fmla="*/ 1803412 h 6858000"/>
              <a:gd name="connsiteX747" fmla="*/ 0 w 7467600"/>
              <a:gd name="connsiteY747" fmla="*/ 1784777 h 6858000"/>
              <a:gd name="connsiteX748" fmla="*/ 0 w 7467600"/>
              <a:gd name="connsiteY748" fmla="*/ 1740082 h 6858000"/>
              <a:gd name="connsiteX749" fmla="*/ 39394 w 7467600"/>
              <a:gd name="connsiteY749" fmla="*/ 1784856 h 6858000"/>
              <a:gd name="connsiteX750" fmla="*/ 135813 w 7467600"/>
              <a:gd name="connsiteY750" fmla="*/ 1888838 h 6858000"/>
              <a:gd name="connsiteX751" fmla="*/ 242575 w 7467600"/>
              <a:gd name="connsiteY751" fmla="*/ 1958841 h 6858000"/>
              <a:gd name="connsiteX752" fmla="*/ 82197 w 7467600"/>
              <a:gd name="connsiteY752" fmla="*/ 1754826 h 6858000"/>
              <a:gd name="connsiteX753" fmla="*/ 0 w 7467600"/>
              <a:gd name="connsiteY753" fmla="*/ 1679650 h 6858000"/>
              <a:gd name="connsiteX754" fmla="*/ 0 w 7467600"/>
              <a:gd name="connsiteY754" fmla="*/ 1602463 h 6858000"/>
              <a:gd name="connsiteX755" fmla="*/ 84689 w 7467600"/>
              <a:gd name="connsiteY755" fmla="*/ 1677442 h 6858000"/>
              <a:gd name="connsiteX756" fmla="*/ 298437 w 7467600"/>
              <a:gd name="connsiteY756" fmla="*/ 1968019 h 6858000"/>
              <a:gd name="connsiteX757" fmla="*/ 227269 w 7467600"/>
              <a:gd name="connsiteY757" fmla="*/ 1114064 h 6858000"/>
              <a:gd name="connsiteX758" fmla="*/ 248003 w 7467600"/>
              <a:gd name="connsiteY758" fmla="*/ 1089613 h 6858000"/>
              <a:gd name="connsiteX759" fmla="*/ 427020 w 7467600"/>
              <a:gd name="connsiteY759" fmla="*/ 1619803 h 6858000"/>
              <a:gd name="connsiteX760" fmla="*/ 340345 w 7467600"/>
              <a:gd name="connsiteY760" fmla="*/ 2027739 h 6858000"/>
              <a:gd name="connsiteX761" fmla="*/ 360865 w 7467600"/>
              <a:gd name="connsiteY761" fmla="*/ 2044827 h 6858000"/>
              <a:gd name="connsiteX762" fmla="*/ 560414 w 7467600"/>
              <a:gd name="connsiteY762" fmla="*/ 2421457 h 6858000"/>
              <a:gd name="connsiteX763" fmla="*/ 1359703 w 7467600"/>
              <a:gd name="connsiteY763" fmla="*/ 2578554 h 6858000"/>
              <a:gd name="connsiteX764" fmla="*/ 1359422 w 7467600"/>
              <a:gd name="connsiteY764" fmla="*/ 2577994 h 6858000"/>
              <a:gd name="connsiteX765" fmla="*/ 828701 w 7467600"/>
              <a:gd name="connsiteY765" fmla="*/ 1839520 h 6858000"/>
              <a:gd name="connsiteX766" fmla="*/ 494427 w 7467600"/>
              <a:gd name="connsiteY766" fmla="*/ 1092333 h 6858000"/>
              <a:gd name="connsiteX767" fmla="*/ 506322 w 7467600"/>
              <a:gd name="connsiteY767" fmla="*/ 1020997 h 6858000"/>
              <a:gd name="connsiteX768" fmla="*/ 4570198 w 7467600"/>
              <a:gd name="connsiteY768" fmla="*/ 978081 h 6858000"/>
              <a:gd name="connsiteX769" fmla="*/ 4523691 w 7467600"/>
              <a:gd name="connsiteY769" fmla="*/ 1127776 h 6858000"/>
              <a:gd name="connsiteX770" fmla="*/ 4509875 w 7467600"/>
              <a:gd name="connsiteY770" fmla="*/ 1167552 h 6858000"/>
              <a:gd name="connsiteX771" fmla="*/ 4478168 w 7467600"/>
              <a:gd name="connsiteY771" fmla="*/ 1260735 h 6858000"/>
              <a:gd name="connsiteX772" fmla="*/ 4409309 w 7467600"/>
              <a:gd name="connsiteY772" fmla="*/ 1666996 h 6858000"/>
              <a:gd name="connsiteX773" fmla="*/ 4370031 w 7467600"/>
              <a:gd name="connsiteY773" fmla="*/ 1955666 h 6858000"/>
              <a:gd name="connsiteX774" fmla="*/ 4570198 w 7467600"/>
              <a:gd name="connsiteY774" fmla="*/ 978081 h 6858000"/>
              <a:gd name="connsiteX775" fmla="*/ 4557898 w 7467600"/>
              <a:gd name="connsiteY775" fmla="*/ 900011 h 6858000"/>
              <a:gd name="connsiteX776" fmla="*/ 4344840 w 7467600"/>
              <a:gd name="connsiteY776" fmla="*/ 1922038 h 6858000"/>
              <a:gd name="connsiteX777" fmla="*/ 4378710 w 7467600"/>
              <a:gd name="connsiteY777" fmla="*/ 1665516 h 6858000"/>
              <a:gd name="connsiteX778" fmla="*/ 4448798 w 7467600"/>
              <a:gd name="connsiteY778" fmla="*/ 1253024 h 6858000"/>
              <a:gd name="connsiteX779" fmla="*/ 4480315 w 7467600"/>
              <a:gd name="connsiteY779" fmla="*/ 1158454 h 6858000"/>
              <a:gd name="connsiteX780" fmla="*/ 4494133 w 7467600"/>
              <a:gd name="connsiteY780" fmla="*/ 1118676 h 6858000"/>
              <a:gd name="connsiteX781" fmla="*/ 4557898 w 7467600"/>
              <a:gd name="connsiteY781" fmla="*/ 900011 h 6858000"/>
              <a:gd name="connsiteX782" fmla="*/ 5870151 w 7467600"/>
              <a:gd name="connsiteY782" fmla="*/ 898890 h 6858000"/>
              <a:gd name="connsiteX783" fmla="*/ 5861335 w 7467600"/>
              <a:gd name="connsiteY783" fmla="*/ 899177 h 6858000"/>
              <a:gd name="connsiteX784" fmla="*/ 5843702 w 7467600"/>
              <a:gd name="connsiteY784" fmla="*/ 899748 h 6858000"/>
              <a:gd name="connsiteX785" fmla="*/ 5651107 w 7467600"/>
              <a:gd name="connsiteY785" fmla="*/ 920306 h 6858000"/>
              <a:gd name="connsiteX786" fmla="*/ 5459407 w 7467600"/>
              <a:gd name="connsiteY786" fmla="*/ 940975 h 6858000"/>
              <a:gd name="connsiteX787" fmla="*/ 5374846 w 7467600"/>
              <a:gd name="connsiteY787" fmla="*/ 941988 h 6858000"/>
              <a:gd name="connsiteX788" fmla="*/ 5256105 w 7467600"/>
              <a:gd name="connsiteY788" fmla="*/ 945632 h 6858000"/>
              <a:gd name="connsiteX789" fmla="*/ 5107071 w 7467600"/>
              <a:gd name="connsiteY789" fmla="*/ 969720 h 6858000"/>
              <a:gd name="connsiteX790" fmla="*/ 4998681 w 7467600"/>
              <a:gd name="connsiteY790" fmla="*/ 988771 h 6858000"/>
              <a:gd name="connsiteX791" fmla="*/ 5870151 w 7467600"/>
              <a:gd name="connsiteY791" fmla="*/ 898890 h 6858000"/>
              <a:gd name="connsiteX792" fmla="*/ 5504425 w 7467600"/>
              <a:gd name="connsiteY792" fmla="*/ 848067 h 6858000"/>
              <a:gd name="connsiteX793" fmla="*/ 4968849 w 7467600"/>
              <a:gd name="connsiteY793" fmla="*/ 962318 h 6858000"/>
              <a:gd name="connsiteX794" fmla="*/ 5104039 w 7467600"/>
              <a:gd name="connsiteY794" fmla="*/ 940634 h 6858000"/>
              <a:gd name="connsiteX795" fmla="*/ 5256311 w 7467600"/>
              <a:gd name="connsiteY795" fmla="*/ 916490 h 6858000"/>
              <a:gd name="connsiteX796" fmla="*/ 5377381 w 7467600"/>
              <a:gd name="connsiteY796" fmla="*/ 912671 h 6858000"/>
              <a:gd name="connsiteX797" fmla="*/ 5460148 w 7467600"/>
              <a:gd name="connsiteY797" fmla="*/ 911442 h 6858000"/>
              <a:gd name="connsiteX798" fmla="*/ 5648971 w 7467600"/>
              <a:gd name="connsiteY798" fmla="*/ 891331 h 6858000"/>
              <a:gd name="connsiteX799" fmla="*/ 5844807 w 7467600"/>
              <a:gd name="connsiteY799" fmla="*/ 870718 h 6858000"/>
              <a:gd name="connsiteX800" fmla="*/ 5862975 w 7467600"/>
              <a:gd name="connsiteY800" fmla="*/ 869756 h 6858000"/>
              <a:gd name="connsiteX801" fmla="*/ 5920887 w 7467600"/>
              <a:gd name="connsiteY801" fmla="*/ 865929 h 6858000"/>
              <a:gd name="connsiteX802" fmla="*/ 5504425 w 7467600"/>
              <a:gd name="connsiteY802" fmla="*/ 848067 h 6858000"/>
              <a:gd name="connsiteX803" fmla="*/ 3607114 w 7467600"/>
              <a:gd name="connsiteY803" fmla="*/ 467441 h 6858000"/>
              <a:gd name="connsiteX804" fmla="*/ 3296242 w 7467600"/>
              <a:gd name="connsiteY804" fmla="*/ 807991 h 6858000"/>
              <a:gd name="connsiteX805" fmla="*/ 3174674 w 7467600"/>
              <a:gd name="connsiteY805" fmla="*/ 919759 h 6858000"/>
              <a:gd name="connsiteX806" fmla="*/ 3042978 w 7467600"/>
              <a:gd name="connsiteY806" fmla="*/ 1054894 h 6858000"/>
              <a:gd name="connsiteX807" fmla="*/ 2968914 w 7467600"/>
              <a:gd name="connsiteY807" fmla="*/ 1133756 h 6858000"/>
              <a:gd name="connsiteX808" fmla="*/ 3103823 w 7467600"/>
              <a:gd name="connsiteY808" fmla="*/ 1026814 h 6858000"/>
              <a:gd name="connsiteX809" fmla="*/ 3607114 w 7467600"/>
              <a:gd name="connsiteY809" fmla="*/ 467441 h 6858000"/>
              <a:gd name="connsiteX810" fmla="*/ 3744487 w 7467600"/>
              <a:gd name="connsiteY810" fmla="*/ 383136 h 6858000"/>
              <a:gd name="connsiteX811" fmla="*/ 3970213 w 7467600"/>
              <a:gd name="connsiteY811" fmla="*/ 995559 h 6858000"/>
              <a:gd name="connsiteX812" fmla="*/ 3744487 w 7467600"/>
              <a:gd name="connsiteY812" fmla="*/ 383136 h 6858000"/>
              <a:gd name="connsiteX813" fmla="*/ 3624562 w 7467600"/>
              <a:gd name="connsiteY813" fmla="*/ 367041 h 6858000"/>
              <a:gd name="connsiteX814" fmla="*/ 3489712 w 7467600"/>
              <a:gd name="connsiteY814" fmla="*/ 485386 h 6858000"/>
              <a:gd name="connsiteX815" fmla="*/ 3182994 w 7467600"/>
              <a:gd name="connsiteY815" fmla="*/ 828265 h 6858000"/>
              <a:gd name="connsiteX816" fmla="*/ 2892114 w 7467600"/>
              <a:gd name="connsiteY816" fmla="*/ 1172635 h 6858000"/>
              <a:gd name="connsiteX817" fmla="*/ 3021459 w 7467600"/>
              <a:gd name="connsiteY817" fmla="*/ 1035385 h 6858000"/>
              <a:gd name="connsiteX818" fmla="*/ 3153873 w 7467600"/>
              <a:gd name="connsiteY818" fmla="*/ 898971 h 6858000"/>
              <a:gd name="connsiteX819" fmla="*/ 3276511 w 7467600"/>
              <a:gd name="connsiteY819" fmla="*/ 786423 h 6858000"/>
              <a:gd name="connsiteX820" fmla="*/ 3584154 w 7467600"/>
              <a:gd name="connsiteY820" fmla="*/ 448218 h 6858000"/>
              <a:gd name="connsiteX821" fmla="*/ 3624562 w 7467600"/>
              <a:gd name="connsiteY821" fmla="*/ 367041 h 6858000"/>
              <a:gd name="connsiteX822" fmla="*/ 3766672 w 7467600"/>
              <a:gd name="connsiteY822" fmla="*/ 359429 h 6858000"/>
              <a:gd name="connsiteX823" fmla="*/ 3996338 w 7467600"/>
              <a:gd name="connsiteY823" fmla="*/ 968237 h 6858000"/>
              <a:gd name="connsiteX824" fmla="*/ 3766672 w 7467600"/>
              <a:gd name="connsiteY824" fmla="*/ 359429 h 6858000"/>
              <a:gd name="connsiteX825" fmla="*/ 5805386 w 7467600"/>
              <a:gd name="connsiteY825" fmla="*/ 239240 h 6858000"/>
              <a:gd name="connsiteX826" fmla="*/ 5736947 w 7467600"/>
              <a:gd name="connsiteY826" fmla="*/ 261367 h 6858000"/>
              <a:gd name="connsiteX827" fmla="*/ 5427012 w 7467600"/>
              <a:gd name="connsiteY827" fmla="*/ 311272 h 6858000"/>
              <a:gd name="connsiteX828" fmla="*/ 5147818 w 7467600"/>
              <a:gd name="connsiteY828" fmla="*/ 322112 h 6858000"/>
              <a:gd name="connsiteX829" fmla="*/ 5060854 w 7467600"/>
              <a:gd name="connsiteY829" fmla="*/ 311882 h 6858000"/>
              <a:gd name="connsiteX830" fmla="*/ 4945989 w 7467600"/>
              <a:gd name="connsiteY830" fmla="*/ 300516 h 6858000"/>
              <a:gd name="connsiteX831" fmla="*/ 5410479 w 7467600"/>
              <a:gd name="connsiteY831" fmla="*/ 348434 h 6858000"/>
              <a:gd name="connsiteX832" fmla="*/ 5805386 w 7467600"/>
              <a:gd name="connsiteY832" fmla="*/ 239240 h 6858000"/>
              <a:gd name="connsiteX833" fmla="*/ 5905192 w 7467600"/>
              <a:gd name="connsiteY833" fmla="*/ 163079 h 6858000"/>
              <a:gd name="connsiteX834" fmla="*/ 5865655 w 7467600"/>
              <a:gd name="connsiteY834" fmla="*/ 171901 h 6858000"/>
              <a:gd name="connsiteX835" fmla="*/ 5259740 w 7467600"/>
              <a:gd name="connsiteY835" fmla="*/ 257013 h 6858000"/>
              <a:gd name="connsiteX836" fmla="*/ 5208466 w 7467600"/>
              <a:gd name="connsiteY836" fmla="*/ 257550 h 6858000"/>
              <a:gd name="connsiteX837" fmla="*/ 4980204 w 7467600"/>
              <a:gd name="connsiteY837" fmla="*/ 271903 h 6858000"/>
              <a:gd name="connsiteX838" fmla="*/ 5068068 w 7467600"/>
              <a:gd name="connsiteY838" fmla="*/ 282244 h 6858000"/>
              <a:gd name="connsiteX839" fmla="*/ 5153231 w 7467600"/>
              <a:gd name="connsiteY839" fmla="*/ 292240 h 6858000"/>
              <a:gd name="connsiteX840" fmla="*/ 5426491 w 7467600"/>
              <a:gd name="connsiteY840" fmla="*/ 281128 h 6858000"/>
              <a:gd name="connsiteX841" fmla="*/ 5731212 w 7467600"/>
              <a:gd name="connsiteY841" fmla="*/ 231951 h 6858000"/>
              <a:gd name="connsiteX842" fmla="*/ 5905192 w 7467600"/>
              <a:gd name="connsiteY842" fmla="*/ 163079 h 6858000"/>
              <a:gd name="connsiteX843" fmla="*/ 5944437 w 7467600"/>
              <a:gd name="connsiteY843" fmla="*/ 113829 h 6858000"/>
              <a:gd name="connsiteX844" fmla="*/ 5825032 w 7467600"/>
              <a:gd name="connsiteY844" fmla="*/ 146405 h 6858000"/>
              <a:gd name="connsiteX845" fmla="*/ 4955599 w 7467600"/>
              <a:gd name="connsiteY845" fmla="*/ 247008 h 6858000"/>
              <a:gd name="connsiteX846" fmla="*/ 5210104 w 7467600"/>
              <a:gd name="connsiteY846" fmla="*/ 228123 h 6858000"/>
              <a:gd name="connsiteX847" fmla="*/ 5261015 w 7467600"/>
              <a:gd name="connsiteY847" fmla="*/ 227087 h 6858000"/>
              <a:gd name="connsiteX848" fmla="*/ 5861181 w 7467600"/>
              <a:gd name="connsiteY848" fmla="*/ 143093 h 6858000"/>
              <a:gd name="connsiteX849" fmla="*/ 5961252 w 7467600"/>
              <a:gd name="connsiteY849" fmla="*/ 114820 h 6858000"/>
              <a:gd name="connsiteX850" fmla="*/ 5944437 w 7467600"/>
              <a:gd name="connsiteY850" fmla="*/ 113829 h 6858000"/>
              <a:gd name="connsiteX851" fmla="*/ 3882765 w 7467600"/>
              <a:gd name="connsiteY851" fmla="*/ 0 h 6858000"/>
              <a:gd name="connsiteX852" fmla="*/ 3995099 w 7467600"/>
              <a:gd name="connsiteY852" fmla="*/ 0 h 6858000"/>
              <a:gd name="connsiteX853" fmla="*/ 4163818 w 7467600"/>
              <a:gd name="connsiteY853" fmla="*/ 234104 h 6858000"/>
              <a:gd name="connsiteX854" fmla="*/ 4172099 w 7467600"/>
              <a:gd name="connsiteY854" fmla="*/ 234207 h 6858000"/>
              <a:gd name="connsiteX855" fmla="*/ 4784282 w 7467600"/>
              <a:gd name="connsiteY855" fmla="*/ 276561 h 6858000"/>
              <a:gd name="connsiteX856" fmla="*/ 4801687 w 7467600"/>
              <a:gd name="connsiteY856" fmla="*/ 267764 h 6858000"/>
              <a:gd name="connsiteX857" fmla="*/ 6082788 w 7467600"/>
              <a:gd name="connsiteY857" fmla="*/ 64119 h 6858000"/>
              <a:gd name="connsiteX858" fmla="*/ 6099442 w 7467600"/>
              <a:gd name="connsiteY858" fmla="*/ 82568 h 6858000"/>
              <a:gd name="connsiteX859" fmla="*/ 4804137 w 7467600"/>
              <a:gd name="connsiteY859" fmla="*/ 320931 h 6858000"/>
              <a:gd name="connsiteX860" fmla="*/ 4227047 w 7467600"/>
              <a:gd name="connsiteY860" fmla="*/ 313415 h 6858000"/>
              <a:gd name="connsiteX861" fmla="*/ 4346041 w 7467600"/>
              <a:gd name="connsiteY861" fmla="*/ 456086 h 6858000"/>
              <a:gd name="connsiteX862" fmla="*/ 4870967 w 7467600"/>
              <a:gd name="connsiteY862" fmla="*/ 963061 h 6858000"/>
              <a:gd name="connsiteX863" fmla="*/ 4889647 w 7467600"/>
              <a:gd name="connsiteY863" fmla="*/ 957147 h 6858000"/>
              <a:gd name="connsiteX864" fmla="*/ 5422504 w 7467600"/>
              <a:gd name="connsiteY864" fmla="*/ 805191 h 6858000"/>
              <a:gd name="connsiteX865" fmla="*/ 6087656 w 7467600"/>
              <a:gd name="connsiteY865" fmla="*/ 826703 h 6858000"/>
              <a:gd name="connsiteX866" fmla="*/ 6058717 w 7467600"/>
              <a:gd name="connsiteY866" fmla="*/ 865992 h 6858000"/>
              <a:gd name="connsiteX867" fmla="*/ 4974153 w 7467600"/>
              <a:gd name="connsiteY867" fmla="*/ 1045456 h 6858000"/>
              <a:gd name="connsiteX868" fmla="*/ 5627835 w 7467600"/>
              <a:gd name="connsiteY868" fmla="*/ 1472077 h 6858000"/>
              <a:gd name="connsiteX869" fmla="*/ 5629817 w 7467600"/>
              <a:gd name="connsiteY869" fmla="*/ 1471412 h 6858000"/>
              <a:gd name="connsiteX870" fmla="*/ 5634124 w 7467600"/>
              <a:gd name="connsiteY870" fmla="*/ 1470572 h 6858000"/>
              <a:gd name="connsiteX871" fmla="*/ 5755832 w 7467600"/>
              <a:gd name="connsiteY871" fmla="*/ 1383886 h 6858000"/>
              <a:gd name="connsiteX872" fmla="*/ 6014186 w 7467600"/>
              <a:gd name="connsiteY872" fmla="*/ 1279799 h 6858000"/>
              <a:gd name="connsiteX873" fmla="*/ 6901619 w 7467600"/>
              <a:gd name="connsiteY873" fmla="*/ 1047874 h 6858000"/>
              <a:gd name="connsiteX874" fmla="*/ 6931566 w 7467600"/>
              <a:gd name="connsiteY874" fmla="*/ 1062034 h 6858000"/>
              <a:gd name="connsiteX875" fmla="*/ 5790982 w 7467600"/>
              <a:gd name="connsiteY875" fmla="*/ 1561380 h 6858000"/>
              <a:gd name="connsiteX876" fmla="*/ 6188971 w 7467600"/>
              <a:gd name="connsiteY876" fmla="*/ 1755168 h 6858000"/>
              <a:gd name="connsiteX877" fmla="*/ 6202446 w 7467600"/>
              <a:gd name="connsiteY877" fmla="*/ 1752268 h 6858000"/>
              <a:gd name="connsiteX878" fmla="*/ 7179560 w 7467600"/>
              <a:gd name="connsiteY878" fmla="*/ 1467551 h 6858000"/>
              <a:gd name="connsiteX879" fmla="*/ 7158730 w 7467600"/>
              <a:gd name="connsiteY879" fmla="*/ 1507835 h 6858000"/>
              <a:gd name="connsiteX880" fmla="*/ 6326959 w 7467600"/>
              <a:gd name="connsiteY880" fmla="*/ 1817686 h 6858000"/>
              <a:gd name="connsiteX881" fmla="*/ 6537433 w 7467600"/>
              <a:gd name="connsiteY881" fmla="*/ 1907790 h 6858000"/>
              <a:gd name="connsiteX882" fmla="*/ 6550221 w 7467600"/>
              <a:gd name="connsiteY882" fmla="*/ 1910729 h 6858000"/>
              <a:gd name="connsiteX883" fmla="*/ 6964438 w 7467600"/>
              <a:gd name="connsiteY883" fmla="*/ 2209505 h 6858000"/>
              <a:gd name="connsiteX884" fmla="*/ 7367862 w 7467600"/>
              <a:gd name="connsiteY884" fmla="*/ 2806833 h 6858000"/>
              <a:gd name="connsiteX885" fmla="*/ 7364329 w 7467600"/>
              <a:gd name="connsiteY885" fmla="*/ 2826907 h 6858000"/>
              <a:gd name="connsiteX886" fmla="*/ 7290545 w 7467600"/>
              <a:gd name="connsiteY886" fmla="*/ 2850663 h 6858000"/>
              <a:gd name="connsiteX887" fmla="*/ 6472036 w 7467600"/>
              <a:gd name="connsiteY887" fmla="*/ 1959003 h 6858000"/>
              <a:gd name="connsiteX888" fmla="*/ 5792897 w 7467600"/>
              <a:gd name="connsiteY888" fmla="*/ 1647747 h 6858000"/>
              <a:gd name="connsiteX889" fmla="*/ 5842751 w 7467600"/>
              <a:gd name="connsiteY889" fmla="*/ 1816112 h 6858000"/>
              <a:gd name="connsiteX890" fmla="*/ 5847424 w 7467600"/>
              <a:gd name="connsiteY890" fmla="*/ 1815776 h 6858000"/>
              <a:gd name="connsiteX891" fmla="*/ 6399821 w 7467600"/>
              <a:gd name="connsiteY891" fmla="*/ 2344799 h 6858000"/>
              <a:gd name="connsiteX892" fmla="*/ 6323232 w 7467600"/>
              <a:gd name="connsiteY892" fmla="*/ 2389634 h 6858000"/>
              <a:gd name="connsiteX893" fmla="*/ 5942958 w 7467600"/>
              <a:gd name="connsiteY893" fmla="*/ 2077708 h 6858000"/>
              <a:gd name="connsiteX894" fmla="*/ 5921559 w 7467600"/>
              <a:gd name="connsiteY894" fmla="*/ 2378596 h 6858000"/>
              <a:gd name="connsiteX895" fmla="*/ 5817651 w 7467600"/>
              <a:gd name="connsiteY895" fmla="*/ 3023919 h 6858000"/>
              <a:gd name="connsiteX896" fmla="*/ 5729634 w 7467600"/>
              <a:gd name="connsiteY896" fmla="*/ 3051849 h 6858000"/>
              <a:gd name="connsiteX897" fmla="*/ 5611018 w 7467600"/>
              <a:gd name="connsiteY897" fmla="*/ 2316769 h 6858000"/>
              <a:gd name="connsiteX898" fmla="*/ 5687608 w 7467600"/>
              <a:gd name="connsiteY898" fmla="*/ 2039972 h 6858000"/>
              <a:gd name="connsiteX899" fmla="*/ 5657554 w 7467600"/>
              <a:gd name="connsiteY899" fmla="*/ 1576445 h 6858000"/>
              <a:gd name="connsiteX900" fmla="*/ 5150475 w 7467600"/>
              <a:gd name="connsiteY900" fmla="*/ 1274012 h 6858000"/>
              <a:gd name="connsiteX901" fmla="*/ 5349142 w 7467600"/>
              <a:gd name="connsiteY901" fmla="*/ 2204405 h 6858000"/>
              <a:gd name="connsiteX902" fmla="*/ 5262214 w 7467600"/>
              <a:gd name="connsiteY902" fmla="*/ 2233836 h 6858000"/>
              <a:gd name="connsiteX903" fmla="*/ 4981539 w 7467600"/>
              <a:gd name="connsiteY903" fmla="*/ 1542201 h 6858000"/>
              <a:gd name="connsiteX904" fmla="*/ 4958461 w 7467600"/>
              <a:gd name="connsiteY904" fmla="*/ 1136957 h 6858000"/>
              <a:gd name="connsiteX905" fmla="*/ 4655015 w 7467600"/>
              <a:gd name="connsiteY905" fmla="*/ 891426 h 6858000"/>
              <a:gd name="connsiteX906" fmla="*/ 4348002 w 7467600"/>
              <a:gd name="connsiteY906" fmla="*/ 2205895 h 6858000"/>
              <a:gd name="connsiteX907" fmla="*/ 4262250 w 7467600"/>
              <a:gd name="connsiteY907" fmla="*/ 2219972 h 6858000"/>
              <a:gd name="connsiteX908" fmla="*/ 4550611 w 7467600"/>
              <a:gd name="connsiteY908" fmla="*/ 817540 h 6858000"/>
              <a:gd name="connsiteX909" fmla="*/ 4564418 w 7467600"/>
              <a:gd name="connsiteY909" fmla="*/ 808293 h 6858000"/>
              <a:gd name="connsiteX910" fmla="*/ 4266388 w 7467600"/>
              <a:gd name="connsiteY910" fmla="*/ 500083 h 6858000"/>
              <a:gd name="connsiteX911" fmla="*/ 4032842 w 7467600"/>
              <a:gd name="connsiteY911" fmla="*/ 211809 h 6858000"/>
              <a:gd name="connsiteX912" fmla="*/ 3882765 w 7467600"/>
              <a:gd name="connsiteY912" fmla="*/ 0 h 6858000"/>
              <a:gd name="connsiteX913" fmla="*/ 3721337 w 7467600"/>
              <a:gd name="connsiteY913" fmla="*/ 0 h 6858000"/>
              <a:gd name="connsiteX914" fmla="*/ 3797544 w 7467600"/>
              <a:gd name="connsiteY914" fmla="*/ 0 h 6858000"/>
              <a:gd name="connsiteX915" fmla="*/ 3775734 w 7467600"/>
              <a:gd name="connsiteY915" fmla="*/ 95131 h 6858000"/>
              <a:gd name="connsiteX916" fmla="*/ 3724807 w 7467600"/>
              <a:gd name="connsiteY916" fmla="*/ 272257 h 6858000"/>
              <a:gd name="connsiteX917" fmla="*/ 3726844 w 7467600"/>
              <a:gd name="connsiteY917" fmla="*/ 282988 h 6858000"/>
              <a:gd name="connsiteX918" fmla="*/ 3742664 w 7467600"/>
              <a:gd name="connsiteY918" fmla="*/ 279918 h 6858000"/>
              <a:gd name="connsiteX919" fmla="*/ 4103910 w 7467600"/>
              <a:gd name="connsiteY919" fmla="*/ 1161917 h 6858000"/>
              <a:gd name="connsiteX920" fmla="*/ 4020269 w 7467600"/>
              <a:gd name="connsiteY920" fmla="*/ 1200406 h 6858000"/>
              <a:gd name="connsiteX921" fmla="*/ 3674882 w 7467600"/>
              <a:gd name="connsiteY921" fmla="*/ 488524 h 6858000"/>
              <a:gd name="connsiteX922" fmla="*/ 3132682 w 7467600"/>
              <a:gd name="connsiteY922" fmla="*/ 1072284 h 6858000"/>
              <a:gd name="connsiteX923" fmla="*/ 2716346 w 7467600"/>
              <a:gd name="connsiteY923" fmla="*/ 1276376 h 6858000"/>
              <a:gd name="connsiteX924" fmla="*/ 2716772 w 7467600"/>
              <a:gd name="connsiteY924" fmla="*/ 1255462 h 6858000"/>
              <a:gd name="connsiteX925" fmla="*/ 3471096 w 7467600"/>
              <a:gd name="connsiteY925" fmla="*/ 437072 h 6858000"/>
              <a:gd name="connsiteX926" fmla="*/ 3639057 w 7467600"/>
              <a:gd name="connsiteY926" fmla="*/ 286334 h 6858000"/>
              <a:gd name="connsiteX927" fmla="*/ 3640309 w 7467600"/>
              <a:gd name="connsiteY927" fmla="*/ 284664 h 6858000"/>
              <a:gd name="connsiteX928" fmla="*/ 3646022 w 7467600"/>
              <a:gd name="connsiteY928" fmla="*/ 276711 h 6858000"/>
              <a:gd name="connsiteX929" fmla="*/ 3707943 w 7467600"/>
              <a:gd name="connsiteY929" fmla="*/ 65958 h 6858000"/>
              <a:gd name="connsiteX930" fmla="*/ 3721337 w 7467600"/>
              <a:gd name="connsiteY930" fmla="*/ 0 h 6858000"/>
              <a:gd name="connsiteX931" fmla="*/ 2867960 w 7467600"/>
              <a:gd name="connsiteY931" fmla="*/ 0 h 6858000"/>
              <a:gd name="connsiteX932" fmla="*/ 2926351 w 7467600"/>
              <a:gd name="connsiteY932" fmla="*/ 0 h 6858000"/>
              <a:gd name="connsiteX933" fmla="*/ 2902823 w 7467600"/>
              <a:gd name="connsiteY933" fmla="*/ 262929 h 6858000"/>
              <a:gd name="connsiteX934" fmla="*/ 2940663 w 7467600"/>
              <a:gd name="connsiteY934" fmla="*/ 140884 h 6858000"/>
              <a:gd name="connsiteX935" fmla="*/ 2947039 w 7467600"/>
              <a:gd name="connsiteY935" fmla="*/ 122524 h 6858000"/>
              <a:gd name="connsiteX936" fmla="*/ 2984316 w 7467600"/>
              <a:gd name="connsiteY936" fmla="*/ 0 h 6858000"/>
              <a:gd name="connsiteX937" fmla="*/ 3016114 w 7467600"/>
              <a:gd name="connsiteY937" fmla="*/ 0 h 6858000"/>
              <a:gd name="connsiteX938" fmla="*/ 2979949 w 7467600"/>
              <a:gd name="connsiteY938" fmla="*/ 119274 h 6858000"/>
              <a:gd name="connsiteX939" fmla="*/ 3023879 w 7467600"/>
              <a:gd name="connsiteY939" fmla="*/ 0 h 6858000"/>
              <a:gd name="connsiteX940" fmla="*/ 3105400 w 7467600"/>
              <a:gd name="connsiteY940" fmla="*/ 0 h 6858000"/>
              <a:gd name="connsiteX941" fmla="*/ 3094669 w 7467600"/>
              <a:gd name="connsiteY941" fmla="*/ 30308 h 6858000"/>
              <a:gd name="connsiteX942" fmla="*/ 2901945 w 7467600"/>
              <a:gd name="connsiteY942" fmla="*/ 466538 h 6858000"/>
              <a:gd name="connsiteX943" fmla="*/ 2815209 w 7467600"/>
              <a:gd name="connsiteY943" fmla="*/ 497361 h 6858000"/>
              <a:gd name="connsiteX944" fmla="*/ 2844845 w 7467600"/>
              <a:gd name="connsiteY944" fmla="*/ 127638 h 6858000"/>
              <a:gd name="connsiteX945" fmla="*/ 2867960 w 7467600"/>
              <a:gd name="connsiteY945" fmla="*/ 0 h 6858000"/>
              <a:gd name="connsiteX946" fmla="*/ 1057230 w 7467600"/>
              <a:gd name="connsiteY946" fmla="*/ 0 h 6858000"/>
              <a:gd name="connsiteX947" fmla="*/ 1111003 w 7467600"/>
              <a:gd name="connsiteY947" fmla="*/ 0 h 6858000"/>
              <a:gd name="connsiteX948" fmla="*/ 1125553 w 7467600"/>
              <a:gd name="connsiteY948" fmla="*/ 52588 h 6858000"/>
              <a:gd name="connsiteX949" fmla="*/ 1304276 w 7467600"/>
              <a:gd name="connsiteY949" fmla="*/ 476275 h 6858000"/>
              <a:gd name="connsiteX950" fmla="*/ 1492066 w 7467600"/>
              <a:gd name="connsiteY950" fmla="*/ 886333 h 6858000"/>
              <a:gd name="connsiteX951" fmla="*/ 1423698 w 7467600"/>
              <a:gd name="connsiteY951" fmla="*/ 710817 h 6858000"/>
              <a:gd name="connsiteX952" fmla="*/ 1357609 w 7467600"/>
              <a:gd name="connsiteY952" fmla="*/ 532892 h 6858000"/>
              <a:gd name="connsiteX953" fmla="*/ 1309550 w 7467600"/>
              <a:gd name="connsiteY953" fmla="*/ 374031 h 6858000"/>
              <a:gd name="connsiteX954" fmla="*/ 1193673 w 7467600"/>
              <a:gd name="connsiteY954" fmla="*/ 49533 h 6858000"/>
              <a:gd name="connsiteX955" fmla="*/ 1164391 w 7467600"/>
              <a:gd name="connsiteY955" fmla="*/ 0 h 6858000"/>
              <a:gd name="connsiteX956" fmla="*/ 1200666 w 7467600"/>
              <a:gd name="connsiteY956" fmla="*/ 0 h 6858000"/>
              <a:gd name="connsiteX957" fmla="*/ 1223408 w 7467600"/>
              <a:gd name="connsiteY957" fmla="*/ 38996 h 6858000"/>
              <a:gd name="connsiteX958" fmla="*/ 1339635 w 7467600"/>
              <a:gd name="connsiteY958" fmla="*/ 365517 h 6858000"/>
              <a:gd name="connsiteX959" fmla="*/ 1387469 w 7467600"/>
              <a:gd name="connsiteY959" fmla="*/ 523079 h 6858000"/>
              <a:gd name="connsiteX960" fmla="*/ 1452685 w 7467600"/>
              <a:gd name="connsiteY960" fmla="*/ 699806 h 6858000"/>
              <a:gd name="connsiteX961" fmla="*/ 1492092 w 7467600"/>
              <a:gd name="connsiteY961" fmla="*/ 800424 h 6858000"/>
              <a:gd name="connsiteX962" fmla="*/ 1455302 w 7467600"/>
              <a:gd name="connsiteY962" fmla="*/ 632913 h 6858000"/>
              <a:gd name="connsiteX963" fmla="*/ 1222336 w 7467600"/>
              <a:gd name="connsiteY963" fmla="*/ 9480 h 6858000"/>
              <a:gd name="connsiteX964" fmla="*/ 1214634 w 7467600"/>
              <a:gd name="connsiteY964" fmla="*/ 0 h 6858000"/>
              <a:gd name="connsiteX965" fmla="*/ 1289827 w 7467600"/>
              <a:gd name="connsiteY965" fmla="*/ 0 h 6858000"/>
              <a:gd name="connsiteX966" fmla="*/ 1321076 w 7467600"/>
              <a:gd name="connsiteY966" fmla="*/ 59722 h 6858000"/>
              <a:gd name="connsiteX967" fmla="*/ 1512579 w 7467600"/>
              <a:gd name="connsiteY967" fmla="*/ 626441 h 6858000"/>
              <a:gd name="connsiteX968" fmla="*/ 1506076 w 7467600"/>
              <a:gd name="connsiteY968" fmla="*/ 1089289 h 6858000"/>
              <a:gd name="connsiteX969" fmla="*/ 1486346 w 7467600"/>
              <a:gd name="connsiteY969" fmla="*/ 1079919 h 6858000"/>
              <a:gd name="connsiteX970" fmla="*/ 1070511 w 7467600"/>
              <a:gd name="connsiteY970" fmla="*/ 48609 h 6858000"/>
              <a:gd name="connsiteX971" fmla="*/ 1057230 w 7467600"/>
              <a:gd name="connsiteY971" fmla="*/ 0 h 6858000"/>
              <a:gd name="connsiteX972" fmla="*/ 43151 w 7467600"/>
              <a:gd name="connsiteY972" fmla="*/ 0 h 6858000"/>
              <a:gd name="connsiteX973" fmla="*/ 95283 w 7467600"/>
              <a:gd name="connsiteY973" fmla="*/ 0 h 6858000"/>
              <a:gd name="connsiteX974" fmla="*/ 300708 w 7467600"/>
              <a:gd name="connsiteY974" fmla="*/ 154571 h 6858000"/>
              <a:gd name="connsiteX975" fmla="*/ 530414 w 7467600"/>
              <a:gd name="connsiteY975" fmla="*/ 354673 h 6858000"/>
              <a:gd name="connsiteX976" fmla="*/ 333785 w 7467600"/>
              <a:gd name="connsiteY976" fmla="*/ 161564 h 6858000"/>
              <a:gd name="connsiteX977" fmla="*/ 147005 w 7467600"/>
              <a:gd name="connsiteY977" fmla="*/ 0 h 6858000"/>
              <a:gd name="connsiteX978" fmla="*/ 272509 w 7467600"/>
              <a:gd name="connsiteY978" fmla="*/ 0 h 6858000"/>
              <a:gd name="connsiteX979" fmla="*/ 326276 w 7467600"/>
              <a:gd name="connsiteY979" fmla="*/ 45847 h 6858000"/>
              <a:gd name="connsiteX980" fmla="*/ 823759 w 7467600"/>
              <a:gd name="connsiteY980" fmla="*/ 574145 h 6858000"/>
              <a:gd name="connsiteX981" fmla="*/ 811254 w 7467600"/>
              <a:gd name="connsiteY981" fmla="*/ 665546 h 6858000"/>
              <a:gd name="connsiteX982" fmla="*/ 154042 w 7467600"/>
              <a:gd name="connsiteY982" fmla="*/ 261522 h 6858000"/>
              <a:gd name="connsiteX983" fmla="*/ 13550 w 7467600"/>
              <a:gd name="connsiteY983" fmla="*/ 158423 h 6858000"/>
              <a:gd name="connsiteX984" fmla="*/ 0 w 7467600"/>
              <a:gd name="connsiteY984" fmla="*/ 146618 h 6858000"/>
              <a:gd name="connsiteX985" fmla="*/ 0 w 7467600"/>
              <a:gd name="connsiteY985" fmla="*/ 59161 h 6858000"/>
              <a:gd name="connsiteX986" fmla="*/ 45427 w 7467600"/>
              <a:gd name="connsiteY986" fmla="*/ 101078 h 6858000"/>
              <a:gd name="connsiteX987" fmla="*/ 630103 w 7467600"/>
              <a:gd name="connsiteY987" fmla="*/ 485885 h 6858000"/>
              <a:gd name="connsiteX988" fmla="*/ 532040 w 7467600"/>
              <a:gd name="connsiteY988" fmla="*/ 399359 h 6858000"/>
              <a:gd name="connsiteX989" fmla="*/ 517618 w 7467600"/>
              <a:gd name="connsiteY989" fmla="*/ 385726 h 6858000"/>
              <a:gd name="connsiteX990" fmla="*/ 285074 w 7467600"/>
              <a:gd name="connsiteY990" fmla="*/ 182755 h 6858000"/>
              <a:gd name="connsiteX991" fmla="*/ 43151 w 7467600"/>
              <a:gd name="connsiteY99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12201 w 7467600"/>
              <a:gd name="connsiteY134" fmla="*/ 5128278 h 6858000"/>
              <a:gd name="connsiteX135" fmla="*/ 1903353 w 7467600"/>
              <a:gd name="connsiteY135" fmla="*/ 5044827 h 6858000"/>
              <a:gd name="connsiteX136" fmla="*/ 1936931 w 7467600"/>
              <a:gd name="connsiteY136" fmla="*/ 5093954 h 6858000"/>
              <a:gd name="connsiteX137" fmla="*/ 2195868 w 7467600"/>
              <a:gd name="connsiteY137" fmla="*/ 5396574 h 6858000"/>
              <a:gd name="connsiteX138" fmla="*/ 2088852 w 7467600"/>
              <a:gd name="connsiteY138" fmla="*/ 5166123 h 6858000"/>
              <a:gd name="connsiteX139" fmla="*/ 1958241 w 7467600"/>
              <a:gd name="connsiteY139" fmla="*/ 5067955 h 6858000"/>
              <a:gd name="connsiteX140" fmla="*/ 1903353 w 7467600"/>
              <a:gd name="connsiteY140" fmla="*/ 5044827 h 6858000"/>
              <a:gd name="connsiteX141" fmla="*/ 1979378 w 7467600"/>
              <a:gd name="connsiteY141" fmla="*/ 4769504 h 6858000"/>
              <a:gd name="connsiteX142" fmla="*/ 2882120 w 7467600"/>
              <a:gd name="connsiteY142" fmla="*/ 5064547 h 6858000"/>
              <a:gd name="connsiteX143" fmla="*/ 2793103 w 7467600"/>
              <a:gd name="connsiteY143" fmla="*/ 5039699 h 6858000"/>
              <a:gd name="connsiteX144" fmla="*/ 2770041 w 7467600"/>
              <a:gd name="connsiteY144" fmla="*/ 5033634 h 6858000"/>
              <a:gd name="connsiteX145" fmla="*/ 1979378 w 7467600"/>
              <a:gd name="connsiteY145" fmla="*/ 4769504 h 6858000"/>
              <a:gd name="connsiteX146" fmla="*/ 1927410 w 7467600"/>
              <a:gd name="connsiteY146" fmla="*/ 4716164 h 6858000"/>
              <a:gd name="connsiteX147" fmla="*/ 1959587 w 7467600"/>
              <a:gd name="connsiteY147" fmla="*/ 4728849 h 6858000"/>
              <a:gd name="connsiteX148" fmla="*/ 2777707 w 7467600"/>
              <a:gd name="connsiteY148" fmla="*/ 5003991 h 6858000"/>
              <a:gd name="connsiteX149" fmla="*/ 2800768 w 7467600"/>
              <a:gd name="connsiteY149" fmla="*/ 5010056 h 6858000"/>
              <a:gd name="connsiteX150" fmla="*/ 2879408 w 7467600"/>
              <a:gd name="connsiteY150" fmla="*/ 5031590 h 6858000"/>
              <a:gd name="connsiteX151" fmla="*/ 2862295 w 7467600"/>
              <a:gd name="connsiteY151" fmla="*/ 5022958 h 6858000"/>
              <a:gd name="connsiteX152" fmla="*/ 2813343 w 7467600"/>
              <a:gd name="connsiteY152" fmla="*/ 4998369 h 6858000"/>
              <a:gd name="connsiteX153" fmla="*/ 2646245 w 7467600"/>
              <a:gd name="connsiteY153" fmla="*/ 4930999 h 6858000"/>
              <a:gd name="connsiteX154" fmla="*/ 1999243 w 7467600"/>
              <a:gd name="connsiteY154" fmla="*/ 4730524 h 6858000"/>
              <a:gd name="connsiteX155" fmla="*/ 1979527 w 7467600"/>
              <a:gd name="connsiteY155" fmla="*/ 4726651 h 6858000"/>
              <a:gd name="connsiteX156" fmla="*/ 1927410 w 7467600"/>
              <a:gd name="connsiteY156" fmla="*/ 4716164 h 6858000"/>
              <a:gd name="connsiteX157" fmla="*/ 1997014 w 7467600"/>
              <a:gd name="connsiteY157" fmla="*/ 4698007 h 6858000"/>
              <a:gd name="connsiteX158" fmla="*/ 2005458 w 7467600"/>
              <a:gd name="connsiteY158" fmla="*/ 4699540 h 6858000"/>
              <a:gd name="connsiteX159" fmla="*/ 2657186 w 7467600"/>
              <a:gd name="connsiteY159" fmla="*/ 4901687 h 6858000"/>
              <a:gd name="connsiteX160" fmla="*/ 2826662 w 7467600"/>
              <a:gd name="connsiteY160" fmla="*/ 4970362 h 6858000"/>
              <a:gd name="connsiteX161" fmla="*/ 2876100 w 7467600"/>
              <a:gd name="connsiteY161" fmla="*/ 4995397 h 6858000"/>
              <a:gd name="connsiteX162" fmla="*/ 3042600 w 7467600"/>
              <a:gd name="connsiteY162" fmla="*/ 5059532 h 6858000"/>
              <a:gd name="connsiteX163" fmla="*/ 1997014 w 7467600"/>
              <a:gd name="connsiteY163" fmla="*/ 4698007 h 6858000"/>
              <a:gd name="connsiteX164" fmla="*/ 2305292 w 7467600"/>
              <a:gd name="connsiteY164" fmla="*/ 4219492 h 6858000"/>
              <a:gd name="connsiteX165" fmla="*/ 3360922 w 7467600"/>
              <a:gd name="connsiteY165" fmla="*/ 4529373 h 6858000"/>
              <a:gd name="connsiteX166" fmla="*/ 3492420 w 7467600"/>
              <a:gd name="connsiteY166" fmla="*/ 4510145 h 6858000"/>
              <a:gd name="connsiteX167" fmla="*/ 3364086 w 7467600"/>
              <a:gd name="connsiteY167" fmla="*/ 4480340 h 6858000"/>
              <a:gd name="connsiteX168" fmla="*/ 3225818 w 7467600"/>
              <a:gd name="connsiteY168" fmla="*/ 4411822 h 6858000"/>
              <a:gd name="connsiteX169" fmla="*/ 3129696 w 7467600"/>
              <a:gd name="connsiteY169" fmla="*/ 4360704 h 6858000"/>
              <a:gd name="connsiteX170" fmla="*/ 2814545 w 7467600"/>
              <a:gd name="connsiteY170" fmla="*/ 4282955 h 6858000"/>
              <a:gd name="connsiteX171" fmla="*/ 2305292 w 7467600"/>
              <a:gd name="connsiteY171" fmla="*/ 4219492 h 6858000"/>
              <a:gd name="connsiteX172" fmla="*/ 2626982 w 7467600"/>
              <a:gd name="connsiteY172" fmla="*/ 4206450 h 6858000"/>
              <a:gd name="connsiteX173" fmla="*/ 2490617 w 7467600"/>
              <a:gd name="connsiteY173" fmla="*/ 4206951 h 6858000"/>
              <a:gd name="connsiteX174" fmla="*/ 2819869 w 7467600"/>
              <a:gd name="connsiteY174" fmla="*/ 4252936 h 6858000"/>
              <a:gd name="connsiteX175" fmla="*/ 3143018 w 7467600"/>
              <a:gd name="connsiteY175" fmla="*/ 4332698 h 6858000"/>
              <a:gd name="connsiteX176" fmla="*/ 3241520 w 7467600"/>
              <a:gd name="connsiteY176" fmla="*/ 4385112 h 6858000"/>
              <a:gd name="connsiteX177" fmla="*/ 3374575 w 7467600"/>
              <a:gd name="connsiteY177" fmla="*/ 4451517 h 6858000"/>
              <a:gd name="connsiteX178" fmla="*/ 3505221 w 7467600"/>
              <a:gd name="connsiteY178" fmla="*/ 4480757 h 6858000"/>
              <a:gd name="connsiteX179" fmla="*/ 2626982 w 7467600"/>
              <a:gd name="connsiteY179" fmla="*/ 4206450 h 6858000"/>
              <a:gd name="connsiteX180" fmla="*/ 1310106 w 7467600"/>
              <a:gd name="connsiteY180" fmla="*/ 3943217 h 6858000"/>
              <a:gd name="connsiteX181" fmla="*/ 854994 w 7467600"/>
              <a:gd name="connsiteY181" fmla="*/ 4399136 h 6858000"/>
              <a:gd name="connsiteX182" fmla="*/ 742462 w 7467600"/>
              <a:gd name="connsiteY182" fmla="*/ 4594648 h 6858000"/>
              <a:gd name="connsiteX183" fmla="*/ 820602 w 7467600"/>
              <a:gd name="connsiteY183" fmla="*/ 4485915 h 6858000"/>
              <a:gd name="connsiteX184" fmla="*/ 878295 w 7467600"/>
              <a:gd name="connsiteY184" fmla="*/ 4403594 h 6858000"/>
              <a:gd name="connsiteX185" fmla="*/ 1240607 w 7467600"/>
              <a:gd name="connsiteY185" fmla="*/ 4010401 h 6858000"/>
              <a:gd name="connsiteX186" fmla="*/ 1310106 w 7467600"/>
              <a:gd name="connsiteY186" fmla="*/ 3943217 h 6858000"/>
              <a:gd name="connsiteX187" fmla="*/ 1423113 w 7467600"/>
              <a:gd name="connsiteY187" fmla="*/ 3874565 h 6858000"/>
              <a:gd name="connsiteX188" fmla="*/ 1260565 w 7467600"/>
              <a:gd name="connsiteY188" fmla="*/ 4031982 h 6858000"/>
              <a:gd name="connsiteX189" fmla="*/ 901900 w 7467600"/>
              <a:gd name="connsiteY189" fmla="*/ 4421236 h 6858000"/>
              <a:gd name="connsiteX190" fmla="*/ 845044 w 7467600"/>
              <a:gd name="connsiteY190" fmla="*/ 4502436 h 6858000"/>
              <a:gd name="connsiteX191" fmla="*/ 685926 w 7467600"/>
              <a:gd name="connsiteY191" fmla="*/ 4703069 h 6858000"/>
              <a:gd name="connsiteX192" fmla="*/ 684248 w 7467600"/>
              <a:gd name="connsiteY192" fmla="*/ 4706721 h 6858000"/>
              <a:gd name="connsiteX193" fmla="*/ 1423113 w 7467600"/>
              <a:gd name="connsiteY193" fmla="*/ 3874565 h 6858000"/>
              <a:gd name="connsiteX194" fmla="*/ 3316479 w 7467600"/>
              <a:gd name="connsiteY194" fmla="*/ 3872136 h 6858000"/>
              <a:gd name="connsiteX195" fmla="*/ 3546806 w 7467600"/>
              <a:gd name="connsiteY195" fmla="*/ 4356139 h 6858000"/>
              <a:gd name="connsiteX196" fmla="*/ 3364433 w 7467600"/>
              <a:gd name="connsiteY196" fmla="*/ 3953121 h 6858000"/>
              <a:gd name="connsiteX197" fmla="*/ 3316479 w 7467600"/>
              <a:gd name="connsiteY197" fmla="*/ 3872136 h 6858000"/>
              <a:gd name="connsiteX198" fmla="*/ 3291335 w 7467600"/>
              <a:gd name="connsiteY198" fmla="*/ 3767420 h 6858000"/>
              <a:gd name="connsiteX199" fmla="*/ 3390805 w 7467600"/>
              <a:gd name="connsiteY199" fmla="*/ 3937163 h 6858000"/>
              <a:gd name="connsiteX200" fmla="*/ 3579062 w 7467600"/>
              <a:gd name="connsiteY200" fmla="*/ 4359040 h 6858000"/>
              <a:gd name="connsiteX201" fmla="*/ 3467355 w 7467600"/>
              <a:gd name="connsiteY201" fmla="*/ 3988130 h 6858000"/>
              <a:gd name="connsiteX202" fmla="*/ 3310753 w 7467600"/>
              <a:gd name="connsiteY202" fmla="*/ 3787140 h 6858000"/>
              <a:gd name="connsiteX203" fmla="*/ 3291335 w 7467600"/>
              <a:gd name="connsiteY203" fmla="*/ 3767420 h 6858000"/>
              <a:gd name="connsiteX204" fmla="*/ 1635889 w 7467600"/>
              <a:gd name="connsiteY204" fmla="*/ 3709494 h 6858000"/>
              <a:gd name="connsiteX205" fmla="*/ 1634800 w 7467600"/>
              <a:gd name="connsiteY205" fmla="*/ 3731111 h 6858000"/>
              <a:gd name="connsiteX206" fmla="*/ 1635889 w 7467600"/>
              <a:gd name="connsiteY206" fmla="*/ 3709494 h 6858000"/>
              <a:gd name="connsiteX207" fmla="*/ 1510397 w 7467600"/>
              <a:gd name="connsiteY207" fmla="*/ 3684705 h 6858000"/>
              <a:gd name="connsiteX208" fmla="*/ 1146550 w 7467600"/>
              <a:gd name="connsiteY208" fmla="*/ 3802012 h 6858000"/>
              <a:gd name="connsiteX209" fmla="*/ 698834 w 7467600"/>
              <a:gd name="connsiteY209" fmla="*/ 3952272 h 6858000"/>
              <a:gd name="connsiteX210" fmla="*/ 34256 w 7467600"/>
              <a:gd name="connsiteY210" fmla="*/ 4347603 h 6858000"/>
              <a:gd name="connsiteX211" fmla="*/ 527241 w 7467600"/>
              <a:gd name="connsiteY211" fmla="*/ 4065078 h 6858000"/>
              <a:gd name="connsiteX212" fmla="*/ 1510397 w 7467600"/>
              <a:gd name="connsiteY212" fmla="*/ 3684705 h 6858000"/>
              <a:gd name="connsiteX213" fmla="*/ 1313114 w 7467600"/>
              <a:gd name="connsiteY213" fmla="*/ 3655216 h 6858000"/>
              <a:gd name="connsiteX214" fmla="*/ 1109304 w 7467600"/>
              <a:gd name="connsiteY214" fmla="*/ 3669030 h 6858000"/>
              <a:gd name="connsiteX215" fmla="*/ 8129 w 7467600"/>
              <a:gd name="connsiteY215" fmla="*/ 4330519 h 6858000"/>
              <a:gd name="connsiteX216" fmla="*/ 687572 w 7467600"/>
              <a:gd name="connsiteY216" fmla="*/ 3925629 h 6858000"/>
              <a:gd name="connsiteX217" fmla="*/ 1138365 w 7467600"/>
              <a:gd name="connsiteY217" fmla="*/ 3774515 h 6858000"/>
              <a:gd name="connsiteX218" fmla="*/ 1505579 w 7467600"/>
              <a:gd name="connsiteY218" fmla="*/ 3655526 h 6858000"/>
              <a:gd name="connsiteX219" fmla="*/ 1313114 w 7467600"/>
              <a:gd name="connsiteY219" fmla="*/ 3655216 h 6858000"/>
              <a:gd name="connsiteX220" fmla="*/ 3655073 w 7467600"/>
              <a:gd name="connsiteY220" fmla="*/ 3650884 h 6858000"/>
              <a:gd name="connsiteX221" fmla="*/ 3989938 w 7467600"/>
              <a:gd name="connsiteY221" fmla="*/ 3991685 h 6858000"/>
              <a:gd name="connsiteX222" fmla="*/ 4393907 w 7467600"/>
              <a:gd name="connsiteY222" fmla="*/ 4261258 h 6858000"/>
              <a:gd name="connsiteX223" fmla="*/ 4648051 w 7467600"/>
              <a:gd name="connsiteY223" fmla="*/ 4374051 h 6858000"/>
              <a:gd name="connsiteX224" fmla="*/ 4383389 w 7467600"/>
              <a:gd name="connsiteY224" fmla="*/ 4184369 h 6858000"/>
              <a:gd name="connsiteX225" fmla="*/ 4165508 w 7467600"/>
              <a:gd name="connsiteY225" fmla="*/ 4035196 h 6858000"/>
              <a:gd name="connsiteX226" fmla="*/ 4068162 w 7467600"/>
              <a:gd name="connsiteY226" fmla="*/ 3953394 h 6858000"/>
              <a:gd name="connsiteX227" fmla="*/ 3981416 w 7467600"/>
              <a:gd name="connsiteY227" fmla="*/ 3880482 h 6858000"/>
              <a:gd name="connsiteX228" fmla="*/ 3800147 w 7467600"/>
              <a:gd name="connsiteY228" fmla="*/ 3749872 h 6858000"/>
              <a:gd name="connsiteX229" fmla="*/ 3655073 w 7467600"/>
              <a:gd name="connsiteY229" fmla="*/ 3650884 h 6858000"/>
              <a:gd name="connsiteX230" fmla="*/ 3670252 w 7467600"/>
              <a:gd name="connsiteY230" fmla="*/ 3622798 h 6858000"/>
              <a:gd name="connsiteX231" fmla="*/ 3817258 w 7467600"/>
              <a:gd name="connsiteY231" fmla="*/ 3723577 h 6858000"/>
              <a:gd name="connsiteX232" fmla="*/ 4000461 w 7467600"/>
              <a:gd name="connsiteY232" fmla="*/ 3855966 h 6858000"/>
              <a:gd name="connsiteX233" fmla="*/ 4088180 w 7467600"/>
              <a:gd name="connsiteY233" fmla="*/ 3929774 h 6858000"/>
              <a:gd name="connsiteX234" fmla="*/ 4184555 w 7467600"/>
              <a:gd name="connsiteY234" fmla="*/ 4010683 h 6858000"/>
              <a:gd name="connsiteX235" fmla="*/ 4399563 w 7467600"/>
              <a:gd name="connsiteY235" fmla="*/ 4158106 h 6858000"/>
              <a:gd name="connsiteX236" fmla="*/ 4684469 w 7467600"/>
              <a:gd name="connsiteY236" fmla="*/ 4364680 h 6858000"/>
              <a:gd name="connsiteX237" fmla="*/ 4690271 w 7467600"/>
              <a:gd name="connsiteY237" fmla="*/ 4370034 h 6858000"/>
              <a:gd name="connsiteX238" fmla="*/ 4136093 w 7467600"/>
              <a:gd name="connsiteY238" fmla="*/ 3858466 h 6858000"/>
              <a:gd name="connsiteX239" fmla="*/ 3670252 w 7467600"/>
              <a:gd name="connsiteY239" fmla="*/ 3622798 h 6858000"/>
              <a:gd name="connsiteX240" fmla="*/ 4440129 w 7467600"/>
              <a:gd name="connsiteY240" fmla="*/ 3448571 h 6858000"/>
              <a:gd name="connsiteX241" fmla="*/ 4856525 w 7467600"/>
              <a:gd name="connsiteY241" fmla="*/ 3915351 h 6858000"/>
              <a:gd name="connsiteX242" fmla="*/ 5059055 w 7467600"/>
              <a:gd name="connsiteY242" fmla="*/ 4108918 h 6858000"/>
              <a:gd name="connsiteX243" fmla="*/ 5290070 w 7467600"/>
              <a:gd name="connsiteY243" fmla="*/ 4263619 h 6858000"/>
              <a:gd name="connsiteX244" fmla="*/ 4834991 w 7467600"/>
              <a:gd name="connsiteY244" fmla="*/ 3830985 h 6858000"/>
              <a:gd name="connsiteX245" fmla="*/ 4440129 w 7467600"/>
              <a:gd name="connsiteY245" fmla="*/ 3448571 h 6858000"/>
              <a:gd name="connsiteX246" fmla="*/ 4441737 w 7467600"/>
              <a:gd name="connsiteY246" fmla="*/ 3399734 h 6858000"/>
              <a:gd name="connsiteX247" fmla="*/ 4431236 w 7467600"/>
              <a:gd name="connsiteY247" fmla="*/ 3400954 h 6858000"/>
              <a:gd name="connsiteX248" fmla="*/ 4557150 w 7467600"/>
              <a:gd name="connsiteY248" fmla="*/ 3510023 h 6858000"/>
              <a:gd name="connsiteX249" fmla="*/ 4856936 w 7467600"/>
              <a:gd name="connsiteY249" fmla="*/ 3809146 h 6858000"/>
              <a:gd name="connsiteX250" fmla="*/ 5111996 w 7467600"/>
              <a:gd name="connsiteY250" fmla="*/ 4065759 h 6858000"/>
              <a:gd name="connsiteX251" fmla="*/ 5388878 w 7467600"/>
              <a:gd name="connsiteY251" fmla="*/ 4300185 h 6858000"/>
              <a:gd name="connsiteX252" fmla="*/ 5425556 w 7467600"/>
              <a:gd name="connsiteY252" fmla="*/ 4308967 h 6858000"/>
              <a:gd name="connsiteX253" fmla="*/ 4943646 w 7467600"/>
              <a:gd name="connsiteY253" fmla="*/ 3822916 h 6858000"/>
              <a:gd name="connsiteX254" fmla="*/ 4594837 w 7467600"/>
              <a:gd name="connsiteY254" fmla="*/ 3532274 h 6858000"/>
              <a:gd name="connsiteX255" fmla="*/ 4441737 w 7467600"/>
              <a:gd name="connsiteY255" fmla="*/ 3399734 h 6858000"/>
              <a:gd name="connsiteX256" fmla="*/ 5425834 w 7467600"/>
              <a:gd name="connsiteY256" fmla="*/ 3162785 h 6858000"/>
              <a:gd name="connsiteX257" fmla="*/ 5401644 w 7467600"/>
              <a:gd name="connsiteY257" fmla="*/ 3617847 h 6858000"/>
              <a:gd name="connsiteX258" fmla="*/ 5467256 w 7467600"/>
              <a:gd name="connsiteY258" fmla="*/ 4175494 h 6858000"/>
              <a:gd name="connsiteX259" fmla="*/ 5448069 w 7467600"/>
              <a:gd name="connsiteY259" fmla="*/ 3567554 h 6858000"/>
              <a:gd name="connsiteX260" fmla="*/ 5425834 w 7467600"/>
              <a:gd name="connsiteY260" fmla="*/ 3162785 h 6858000"/>
              <a:gd name="connsiteX261" fmla="*/ 1318687 w 7467600"/>
              <a:gd name="connsiteY261" fmla="*/ 3113840 h 6858000"/>
              <a:gd name="connsiteX262" fmla="*/ 1066793 w 7467600"/>
              <a:gd name="connsiteY262" fmla="*/ 3212171 h 6858000"/>
              <a:gd name="connsiteX263" fmla="*/ 993319 w 7467600"/>
              <a:gd name="connsiteY263" fmla="*/ 3247648 h 6858000"/>
              <a:gd name="connsiteX264" fmla="*/ 853081 w 7467600"/>
              <a:gd name="connsiteY264" fmla="*/ 3312410 h 6858000"/>
              <a:gd name="connsiteX265" fmla="*/ 805957 w 7467600"/>
              <a:gd name="connsiteY265" fmla="*/ 3330443 h 6858000"/>
              <a:gd name="connsiteX266" fmla="*/ 1318687 w 7467600"/>
              <a:gd name="connsiteY266" fmla="*/ 3113840 h 6858000"/>
              <a:gd name="connsiteX267" fmla="*/ 5453702 w 7467600"/>
              <a:gd name="connsiteY267" fmla="*/ 3090882 h 6858000"/>
              <a:gd name="connsiteX268" fmla="*/ 5480135 w 7467600"/>
              <a:gd name="connsiteY268" fmla="*/ 3565802 h 6858000"/>
              <a:gd name="connsiteX269" fmla="*/ 5499023 w 7467600"/>
              <a:gd name="connsiteY269" fmla="*/ 4166310 h 6858000"/>
              <a:gd name="connsiteX270" fmla="*/ 5547022 w 7467600"/>
              <a:gd name="connsiteY270" fmla="*/ 3607838 h 6858000"/>
              <a:gd name="connsiteX271" fmla="*/ 5515964 w 7467600"/>
              <a:gd name="connsiteY271" fmla="*/ 3378541 h 6858000"/>
              <a:gd name="connsiteX272" fmla="*/ 5453702 w 7467600"/>
              <a:gd name="connsiteY272" fmla="*/ 3090882 h 6858000"/>
              <a:gd name="connsiteX273" fmla="*/ 1238695 w 7467600"/>
              <a:gd name="connsiteY273" fmla="*/ 3076820 h 6858000"/>
              <a:gd name="connsiteX274" fmla="*/ 716371 w 7467600"/>
              <a:gd name="connsiteY274" fmla="*/ 3293249 h 6858000"/>
              <a:gd name="connsiteX275" fmla="*/ 579522 w 7467600"/>
              <a:gd name="connsiteY275" fmla="*/ 3371759 h 6858000"/>
              <a:gd name="connsiteX276" fmla="*/ 600288 w 7467600"/>
              <a:gd name="connsiteY276" fmla="*/ 3365555 h 6858000"/>
              <a:gd name="connsiteX277" fmla="*/ 840692 w 7467600"/>
              <a:gd name="connsiteY277" fmla="*/ 3284921 h 6858000"/>
              <a:gd name="connsiteX278" fmla="*/ 979248 w 7467600"/>
              <a:gd name="connsiteY278" fmla="*/ 3221003 h 6858000"/>
              <a:gd name="connsiteX279" fmla="*/ 1053282 w 7467600"/>
              <a:gd name="connsiteY279" fmla="*/ 3185247 h 6858000"/>
              <a:gd name="connsiteX280" fmla="*/ 1320603 w 7467600"/>
              <a:gd name="connsiteY280" fmla="*/ 3081281 h 6858000"/>
              <a:gd name="connsiteX281" fmla="*/ 1238695 w 7467600"/>
              <a:gd name="connsiteY281" fmla="*/ 3076820 h 6858000"/>
              <a:gd name="connsiteX282" fmla="*/ 5425627 w 7467600"/>
              <a:gd name="connsiteY282" fmla="*/ 2954192 h 6858000"/>
              <a:gd name="connsiteX283" fmla="*/ 5470770 w 7467600"/>
              <a:gd name="connsiteY283" fmla="*/ 3005435 h 6858000"/>
              <a:gd name="connsiteX284" fmla="*/ 5519779 w 7467600"/>
              <a:gd name="connsiteY284" fmla="*/ 4359223 h 6858000"/>
              <a:gd name="connsiteX285" fmla="*/ 5520293 w 7467600"/>
              <a:gd name="connsiteY285" fmla="*/ 4360602 h 6858000"/>
              <a:gd name="connsiteX286" fmla="*/ 5767221 w 7467600"/>
              <a:gd name="connsiteY286" fmla="*/ 4665564 h 6858000"/>
              <a:gd name="connsiteX287" fmla="*/ 6937169 w 7467600"/>
              <a:gd name="connsiteY287" fmla="*/ 4815941 h 6858000"/>
              <a:gd name="connsiteX288" fmla="*/ 6953922 w 7467600"/>
              <a:gd name="connsiteY288" fmla="*/ 4890068 h 6858000"/>
              <a:gd name="connsiteX289" fmla="*/ 6071359 w 7467600"/>
              <a:gd name="connsiteY289" fmla="*/ 4770770 h 6858000"/>
              <a:gd name="connsiteX290" fmla="*/ 6038839 w 7467600"/>
              <a:gd name="connsiteY290" fmla="*/ 4764474 h 6858000"/>
              <a:gd name="connsiteX291" fmla="*/ 6038706 w 7467600"/>
              <a:gd name="connsiteY291" fmla="*/ 4763847 h 6858000"/>
              <a:gd name="connsiteX292" fmla="*/ 6037784 w 7467600"/>
              <a:gd name="connsiteY292" fmla="*/ 4764270 h 6858000"/>
              <a:gd name="connsiteX293" fmla="*/ 6038839 w 7467600"/>
              <a:gd name="connsiteY293" fmla="*/ 4764474 h 6858000"/>
              <a:gd name="connsiteX294" fmla="*/ 6040338 w 7467600"/>
              <a:gd name="connsiteY294" fmla="*/ 4771418 h 6858000"/>
              <a:gd name="connsiteX295" fmla="*/ 6024488 w 7467600"/>
              <a:gd name="connsiteY295" fmla="*/ 4809903 h 6858000"/>
              <a:gd name="connsiteX296" fmla="*/ 5599771 w 7467600"/>
              <a:gd name="connsiteY296" fmla="*/ 5509652 h 6858000"/>
              <a:gd name="connsiteX297" fmla="*/ 5548843 w 7467600"/>
              <a:gd name="connsiteY297" fmla="*/ 5563845 h 6858000"/>
              <a:gd name="connsiteX298" fmla="*/ 5940952 w 7467600"/>
              <a:gd name="connsiteY298" fmla="*/ 6250028 h 6858000"/>
              <a:gd name="connsiteX299" fmla="*/ 6043441 w 7467600"/>
              <a:gd name="connsiteY299" fmla="*/ 6665847 h 6858000"/>
              <a:gd name="connsiteX300" fmla="*/ 6093432 w 7467600"/>
              <a:gd name="connsiteY300" fmla="*/ 6858000 h 6858000"/>
              <a:gd name="connsiteX301" fmla="*/ 6034344 w 7467600"/>
              <a:gd name="connsiteY301" fmla="*/ 6858000 h 6858000"/>
              <a:gd name="connsiteX302" fmla="*/ 6026679 w 7467600"/>
              <a:gd name="connsiteY302" fmla="*/ 6836959 h 6858000"/>
              <a:gd name="connsiteX303" fmla="*/ 5800441 w 7467600"/>
              <a:gd name="connsiteY303" fmla="*/ 6335286 h 6858000"/>
              <a:gd name="connsiteX304" fmla="*/ 5526562 w 7467600"/>
              <a:gd name="connsiteY304" fmla="*/ 5705388 h 6858000"/>
              <a:gd name="connsiteX305" fmla="*/ 5519640 w 7467600"/>
              <a:gd name="connsiteY305" fmla="*/ 5683774 h 6858000"/>
              <a:gd name="connsiteX306" fmla="*/ 5844559 w 7467600"/>
              <a:gd name="connsiteY306" fmla="*/ 6553349 h 6858000"/>
              <a:gd name="connsiteX307" fmla="*/ 5975994 w 7467600"/>
              <a:gd name="connsiteY307" fmla="*/ 6858000 h 6858000"/>
              <a:gd name="connsiteX308" fmla="*/ 5898547 w 7467600"/>
              <a:gd name="connsiteY308" fmla="*/ 6858000 h 6858000"/>
              <a:gd name="connsiteX309" fmla="*/ 5682041 w 7467600"/>
              <a:gd name="connsiteY309" fmla="*/ 6355860 h 6858000"/>
              <a:gd name="connsiteX310" fmla="*/ 5461758 w 7467600"/>
              <a:gd name="connsiteY310" fmla="*/ 5820220 h 6858000"/>
              <a:gd name="connsiteX311" fmla="*/ 5237282 w 7467600"/>
              <a:gd name="connsiteY311" fmla="*/ 6579086 h 6858000"/>
              <a:gd name="connsiteX312" fmla="*/ 5115009 w 7467600"/>
              <a:gd name="connsiteY312" fmla="*/ 6858000 h 6858000"/>
              <a:gd name="connsiteX313" fmla="*/ 5028074 w 7467600"/>
              <a:gd name="connsiteY313" fmla="*/ 6858000 h 6858000"/>
              <a:gd name="connsiteX314" fmla="*/ 5079508 w 7467600"/>
              <a:gd name="connsiteY314" fmla="*/ 6749074 h 6858000"/>
              <a:gd name="connsiteX315" fmla="*/ 5371846 w 7467600"/>
              <a:gd name="connsiteY315" fmla="*/ 5924413 h 6858000"/>
              <a:gd name="connsiteX316" fmla="*/ 5270512 w 7467600"/>
              <a:gd name="connsiteY316" fmla="*/ 6138975 h 6858000"/>
              <a:gd name="connsiteX317" fmla="*/ 5062409 w 7467600"/>
              <a:gd name="connsiteY317" fmla="*/ 6653544 h 6858000"/>
              <a:gd name="connsiteX318" fmla="*/ 5036628 w 7467600"/>
              <a:gd name="connsiteY318" fmla="*/ 6754247 h 6858000"/>
              <a:gd name="connsiteX319" fmla="*/ 5009112 w 7467600"/>
              <a:gd name="connsiteY319" fmla="*/ 6858000 h 6858000"/>
              <a:gd name="connsiteX320" fmla="*/ 4976679 w 7467600"/>
              <a:gd name="connsiteY320" fmla="*/ 6858000 h 6858000"/>
              <a:gd name="connsiteX321" fmla="*/ 5006537 w 7467600"/>
              <a:gd name="connsiteY321" fmla="*/ 6747068 h 6858000"/>
              <a:gd name="connsiteX322" fmla="*/ 5032723 w 7467600"/>
              <a:gd name="connsiteY322" fmla="*/ 6644957 h 6858000"/>
              <a:gd name="connsiteX323" fmla="*/ 5242949 w 7467600"/>
              <a:gd name="connsiteY323" fmla="*/ 6125175 h 6858000"/>
              <a:gd name="connsiteX324" fmla="*/ 5286321 w 7467600"/>
              <a:gd name="connsiteY324" fmla="*/ 6033555 h 6858000"/>
              <a:gd name="connsiteX325" fmla="*/ 5008210 w 7467600"/>
              <a:gd name="connsiteY325" fmla="*/ 6649194 h 6858000"/>
              <a:gd name="connsiteX326" fmla="*/ 4986321 w 7467600"/>
              <a:gd name="connsiteY326" fmla="*/ 6765687 h 6858000"/>
              <a:gd name="connsiteX327" fmla="*/ 4973474 w 7467600"/>
              <a:gd name="connsiteY327" fmla="*/ 6858000 h 6858000"/>
              <a:gd name="connsiteX328" fmla="*/ 4907178 w 7467600"/>
              <a:gd name="connsiteY328" fmla="*/ 6858000 h 6858000"/>
              <a:gd name="connsiteX329" fmla="*/ 4910810 w 7467600"/>
              <a:gd name="connsiteY329" fmla="*/ 6829660 h 6858000"/>
              <a:gd name="connsiteX330" fmla="*/ 4987461 w 7467600"/>
              <a:gd name="connsiteY330" fmla="*/ 6432994 h 6858000"/>
              <a:gd name="connsiteX331" fmla="*/ 5179262 w 7467600"/>
              <a:gd name="connsiteY331" fmla="*/ 6035044 h 6858000"/>
              <a:gd name="connsiteX332" fmla="*/ 4689678 w 7467600"/>
              <a:gd name="connsiteY332" fmla="*/ 6440241 h 6858000"/>
              <a:gd name="connsiteX333" fmla="*/ 4477543 w 7467600"/>
              <a:gd name="connsiteY333" fmla="*/ 6674836 h 6858000"/>
              <a:gd name="connsiteX334" fmla="*/ 4329957 w 7467600"/>
              <a:gd name="connsiteY334" fmla="*/ 6858000 h 6858000"/>
              <a:gd name="connsiteX335" fmla="*/ 4218595 w 7467600"/>
              <a:gd name="connsiteY335" fmla="*/ 6858000 h 6858000"/>
              <a:gd name="connsiteX336" fmla="*/ 4368888 w 7467600"/>
              <a:gd name="connsiteY336" fmla="*/ 6668412 h 6858000"/>
              <a:gd name="connsiteX337" fmla="*/ 4563091 w 7467600"/>
              <a:gd name="connsiteY337" fmla="*/ 6442508 h 6858000"/>
              <a:gd name="connsiteX338" fmla="*/ 5387324 w 7467600"/>
              <a:gd name="connsiteY338" fmla="*/ 5705830 h 6858000"/>
              <a:gd name="connsiteX339" fmla="*/ 5073620 w 7467600"/>
              <a:gd name="connsiteY339" fmla="*/ 5955437 h 6858000"/>
              <a:gd name="connsiteX340" fmla="*/ 4689789 w 7467600"/>
              <a:gd name="connsiteY340" fmla="*/ 6268382 h 6858000"/>
              <a:gd name="connsiteX341" fmla="*/ 4418722 w 7467600"/>
              <a:gd name="connsiteY341" fmla="*/ 6570886 h 6858000"/>
              <a:gd name="connsiteX342" fmla="*/ 4214944 w 7467600"/>
              <a:gd name="connsiteY342" fmla="*/ 6858000 h 6858000"/>
              <a:gd name="connsiteX343" fmla="*/ 4177898 w 7467600"/>
              <a:gd name="connsiteY343" fmla="*/ 6858000 h 6858000"/>
              <a:gd name="connsiteX344" fmla="*/ 4391597 w 7467600"/>
              <a:gd name="connsiteY344" fmla="*/ 6556370 h 6858000"/>
              <a:gd name="connsiteX345" fmla="*/ 4668889 w 7467600"/>
              <a:gd name="connsiteY345" fmla="*/ 6246399 h 6858000"/>
              <a:gd name="connsiteX346" fmla="*/ 5055427 w 7467600"/>
              <a:gd name="connsiteY346" fmla="*/ 5931476 h 6858000"/>
              <a:gd name="connsiteX347" fmla="*/ 5371814 w 7467600"/>
              <a:gd name="connsiteY347" fmla="*/ 5678975 h 6858000"/>
              <a:gd name="connsiteX348" fmla="*/ 4987918 w 7467600"/>
              <a:gd name="connsiteY348" fmla="*/ 5838701 h 6858000"/>
              <a:gd name="connsiteX349" fmla="*/ 4317146 w 7467600"/>
              <a:gd name="connsiteY349" fmla="*/ 6587716 h 6858000"/>
              <a:gd name="connsiteX350" fmla="*/ 4171627 w 7467600"/>
              <a:gd name="connsiteY350" fmla="*/ 6858000 h 6858000"/>
              <a:gd name="connsiteX351" fmla="*/ 4081585 w 7467600"/>
              <a:gd name="connsiteY351" fmla="*/ 6858000 h 6858000"/>
              <a:gd name="connsiteX352" fmla="*/ 4238603 w 7467600"/>
              <a:gd name="connsiteY352" fmla="*/ 6559341 h 6858000"/>
              <a:gd name="connsiteX353" fmla="*/ 4778333 w 7467600"/>
              <a:gd name="connsiteY353" fmla="*/ 5873626 h 6858000"/>
              <a:gd name="connsiteX354" fmla="*/ 5414185 w 7467600"/>
              <a:gd name="connsiteY354" fmla="*/ 5573882 h 6858000"/>
              <a:gd name="connsiteX355" fmla="*/ 5959648 w 7467600"/>
              <a:gd name="connsiteY355" fmla="*/ 4760797 h 6858000"/>
              <a:gd name="connsiteX356" fmla="*/ 5355019 w 7467600"/>
              <a:gd name="connsiteY356" fmla="*/ 4734672 h 6858000"/>
              <a:gd name="connsiteX357" fmla="*/ 5083565 w 7467600"/>
              <a:gd name="connsiteY357" fmla="*/ 5179121 h 6858000"/>
              <a:gd name="connsiteX358" fmla="*/ 4713577 w 7467600"/>
              <a:gd name="connsiteY358" fmla="*/ 5616803 h 6858000"/>
              <a:gd name="connsiteX359" fmla="*/ 3989559 w 7467600"/>
              <a:gd name="connsiteY359" fmla="*/ 6145945 h 6858000"/>
              <a:gd name="connsiteX360" fmla="*/ 3939824 w 7467600"/>
              <a:gd name="connsiteY360" fmla="*/ 6066900 h 6858000"/>
              <a:gd name="connsiteX361" fmla="*/ 4584537 w 7467600"/>
              <a:gd name="connsiteY361" fmla="*/ 5324826 h 6858000"/>
              <a:gd name="connsiteX362" fmla="*/ 5037105 w 7467600"/>
              <a:gd name="connsiteY362" fmla="*/ 5088765 h 6858000"/>
              <a:gd name="connsiteX363" fmla="*/ 5039930 w 7467600"/>
              <a:gd name="connsiteY363" fmla="*/ 5089585 h 6858000"/>
              <a:gd name="connsiteX364" fmla="*/ 5263764 w 7467600"/>
              <a:gd name="connsiteY364" fmla="*/ 4735525 h 6858000"/>
              <a:gd name="connsiteX365" fmla="*/ 4086300 w 7467600"/>
              <a:gd name="connsiteY365" fmla="*/ 4884599 h 6858000"/>
              <a:gd name="connsiteX366" fmla="*/ 4085485 w 7467600"/>
              <a:gd name="connsiteY366" fmla="*/ 4899070 h 6858000"/>
              <a:gd name="connsiteX367" fmla="*/ 3871915 w 7467600"/>
              <a:gd name="connsiteY367" fmla="*/ 5253645 h 6858000"/>
              <a:gd name="connsiteX368" fmla="*/ 3799374 w 7467600"/>
              <a:gd name="connsiteY368" fmla="*/ 5466127 h 6858000"/>
              <a:gd name="connsiteX369" fmla="*/ 3498850 w 7467600"/>
              <a:gd name="connsiteY369" fmla="*/ 6661888 h 6858000"/>
              <a:gd name="connsiteX370" fmla="*/ 3399216 w 7467600"/>
              <a:gd name="connsiteY370" fmla="*/ 6858000 h 6858000"/>
              <a:gd name="connsiteX371" fmla="*/ 3303688 w 7467600"/>
              <a:gd name="connsiteY371" fmla="*/ 6858000 h 6858000"/>
              <a:gd name="connsiteX372" fmla="*/ 3391774 w 7467600"/>
              <a:gd name="connsiteY372" fmla="*/ 6697181 h 6858000"/>
              <a:gd name="connsiteX373" fmla="*/ 3735540 w 7467600"/>
              <a:gd name="connsiteY373" fmla="*/ 5546923 h 6858000"/>
              <a:gd name="connsiteX374" fmla="*/ 3729438 w 7467600"/>
              <a:gd name="connsiteY374" fmla="*/ 5569058 h 6858000"/>
              <a:gd name="connsiteX375" fmla="*/ 3707782 w 7467600"/>
              <a:gd name="connsiteY375" fmla="*/ 5644908 h 6858000"/>
              <a:gd name="connsiteX376" fmla="*/ 3583827 w 7467600"/>
              <a:gd name="connsiteY376" fmla="*/ 6039215 h 6858000"/>
              <a:gd name="connsiteX377" fmla="*/ 3547861 w 7467600"/>
              <a:gd name="connsiteY377" fmla="*/ 6129609 h 6858000"/>
              <a:gd name="connsiteX378" fmla="*/ 3490905 w 7467600"/>
              <a:gd name="connsiteY378" fmla="*/ 6277660 h 6858000"/>
              <a:gd name="connsiteX379" fmla="*/ 3455859 w 7467600"/>
              <a:gd name="connsiteY379" fmla="*/ 6391301 h 6858000"/>
              <a:gd name="connsiteX380" fmla="*/ 3429112 w 7467600"/>
              <a:gd name="connsiteY380" fmla="*/ 6479469 h 6858000"/>
              <a:gd name="connsiteX381" fmla="*/ 3304862 w 7467600"/>
              <a:gd name="connsiteY381" fmla="*/ 6796476 h 6858000"/>
              <a:gd name="connsiteX382" fmla="*/ 3276071 w 7467600"/>
              <a:gd name="connsiteY382" fmla="*/ 6858000 h 6858000"/>
              <a:gd name="connsiteX383" fmla="*/ 3240805 w 7467600"/>
              <a:gd name="connsiteY383" fmla="*/ 6858000 h 6858000"/>
              <a:gd name="connsiteX384" fmla="*/ 3275917 w 7467600"/>
              <a:gd name="connsiteY384" fmla="*/ 6783192 h 6858000"/>
              <a:gd name="connsiteX385" fmla="*/ 3399358 w 7467600"/>
              <a:gd name="connsiteY385" fmla="*/ 6469011 h 6858000"/>
              <a:gd name="connsiteX386" fmla="*/ 3425650 w 7467600"/>
              <a:gd name="connsiteY386" fmla="*/ 6381333 h 6858000"/>
              <a:gd name="connsiteX387" fmla="*/ 3460661 w 7467600"/>
              <a:gd name="connsiteY387" fmla="*/ 6266763 h 6858000"/>
              <a:gd name="connsiteX388" fmla="*/ 3518021 w 7467600"/>
              <a:gd name="connsiteY388" fmla="*/ 6117298 h 6858000"/>
              <a:gd name="connsiteX389" fmla="*/ 3554035 w 7467600"/>
              <a:gd name="connsiteY389" fmla="*/ 6027832 h 6858000"/>
              <a:gd name="connsiteX390" fmla="*/ 3677174 w 7467600"/>
              <a:gd name="connsiteY390" fmla="*/ 5636351 h 6858000"/>
              <a:gd name="connsiteX391" fmla="*/ 3698819 w 7467600"/>
              <a:gd name="connsiteY391" fmla="*/ 5560503 h 6858000"/>
              <a:gd name="connsiteX392" fmla="*/ 3702094 w 7467600"/>
              <a:gd name="connsiteY392" fmla="*/ 5549194 h 6858000"/>
              <a:gd name="connsiteX393" fmla="*/ 3398355 w 7467600"/>
              <a:gd name="connsiteY393" fmla="*/ 6094603 h 6858000"/>
              <a:gd name="connsiteX394" fmla="*/ 3193941 w 7467600"/>
              <a:gd name="connsiteY394" fmla="*/ 6798775 h 6858000"/>
              <a:gd name="connsiteX395" fmla="*/ 3184140 w 7467600"/>
              <a:gd name="connsiteY395" fmla="*/ 6858000 h 6858000"/>
              <a:gd name="connsiteX396" fmla="*/ 3099978 w 7467600"/>
              <a:gd name="connsiteY396" fmla="*/ 6858000 h 6858000"/>
              <a:gd name="connsiteX397" fmla="*/ 3101556 w 7467600"/>
              <a:gd name="connsiteY397" fmla="*/ 6843337 h 6858000"/>
              <a:gd name="connsiteX398" fmla="*/ 3370162 w 7467600"/>
              <a:gd name="connsiteY398" fmla="*/ 5785550 h 6858000"/>
              <a:gd name="connsiteX399" fmla="*/ 3746477 w 7467600"/>
              <a:gd name="connsiteY399" fmla="*/ 5377889 h 6858000"/>
              <a:gd name="connsiteX400" fmla="*/ 3863399 w 7467600"/>
              <a:gd name="connsiteY400" fmla="*/ 5087257 h 6858000"/>
              <a:gd name="connsiteX401" fmla="*/ 3968712 w 7467600"/>
              <a:gd name="connsiteY401" fmla="*/ 4913989 h 6858000"/>
              <a:gd name="connsiteX402" fmla="*/ 2792390 w 7467600"/>
              <a:gd name="connsiteY402" fmla="*/ 5382974 h 6858000"/>
              <a:gd name="connsiteX403" fmla="*/ 2714982 w 7467600"/>
              <a:gd name="connsiteY403" fmla="*/ 5427051 h 6858000"/>
              <a:gd name="connsiteX404" fmla="*/ 2813361 w 7467600"/>
              <a:gd name="connsiteY404" fmla="*/ 6023912 h 6858000"/>
              <a:gd name="connsiteX405" fmla="*/ 2688430 w 7467600"/>
              <a:gd name="connsiteY405" fmla="*/ 6801564 h 6858000"/>
              <a:gd name="connsiteX406" fmla="*/ 2629626 w 7467600"/>
              <a:gd name="connsiteY406" fmla="*/ 6763394 h 6858000"/>
              <a:gd name="connsiteX407" fmla="*/ 2565328 w 7467600"/>
              <a:gd name="connsiteY407" fmla="*/ 5516399 h 6858000"/>
              <a:gd name="connsiteX408" fmla="*/ 1922999 w 7467600"/>
              <a:gd name="connsiteY408" fmla="*/ 5980343 h 6858000"/>
              <a:gd name="connsiteX409" fmla="*/ 1950261 w 7467600"/>
              <a:gd name="connsiteY409" fmla="*/ 6405858 h 6858000"/>
              <a:gd name="connsiteX410" fmla="*/ 2365554 w 7467600"/>
              <a:gd name="connsiteY410" fmla="*/ 6759107 h 6858000"/>
              <a:gd name="connsiteX411" fmla="*/ 2424142 w 7467600"/>
              <a:gd name="connsiteY411" fmla="*/ 6858000 h 6858000"/>
              <a:gd name="connsiteX412" fmla="*/ 2395994 w 7467600"/>
              <a:gd name="connsiteY412" fmla="*/ 6858000 h 6858000"/>
              <a:gd name="connsiteX413" fmla="*/ 2392863 w 7467600"/>
              <a:gd name="connsiteY413" fmla="*/ 6852964 h 6858000"/>
              <a:gd name="connsiteX414" fmla="*/ 2017589 w 7467600"/>
              <a:gd name="connsiteY414" fmla="*/ 6493982 h 6858000"/>
              <a:gd name="connsiteX415" fmla="*/ 2147336 w 7467600"/>
              <a:gd name="connsiteY415" fmla="*/ 6594052 h 6858000"/>
              <a:gd name="connsiteX416" fmla="*/ 2207047 w 7467600"/>
              <a:gd name="connsiteY416" fmla="*/ 6654540 h 6858000"/>
              <a:gd name="connsiteX417" fmla="*/ 2299106 w 7467600"/>
              <a:gd name="connsiteY417" fmla="*/ 6778931 h 6858000"/>
              <a:gd name="connsiteX418" fmla="*/ 2314430 w 7467600"/>
              <a:gd name="connsiteY418" fmla="*/ 6801144 h 6858000"/>
              <a:gd name="connsiteX419" fmla="*/ 2352406 w 7467600"/>
              <a:gd name="connsiteY419" fmla="*/ 6858000 h 6858000"/>
              <a:gd name="connsiteX420" fmla="*/ 2314492 w 7467600"/>
              <a:gd name="connsiteY420" fmla="*/ 6858000 h 6858000"/>
              <a:gd name="connsiteX421" fmla="*/ 2288095 w 7467600"/>
              <a:gd name="connsiteY421" fmla="*/ 6818030 h 6858000"/>
              <a:gd name="connsiteX422" fmla="*/ 2272768 w 7467600"/>
              <a:gd name="connsiteY422" fmla="*/ 6795822 h 6858000"/>
              <a:gd name="connsiteX423" fmla="*/ 2182715 w 7467600"/>
              <a:gd name="connsiteY423" fmla="*/ 6675071 h 6858000"/>
              <a:gd name="connsiteX424" fmla="*/ 2032061 w 7467600"/>
              <a:gd name="connsiteY424" fmla="*/ 6541380 h 6858000"/>
              <a:gd name="connsiteX425" fmla="*/ 2257220 w 7467600"/>
              <a:gd name="connsiteY425" fmla="*/ 6826257 h 6858000"/>
              <a:gd name="connsiteX426" fmla="*/ 2281324 w 7467600"/>
              <a:gd name="connsiteY426" fmla="*/ 6858000 h 6858000"/>
              <a:gd name="connsiteX427" fmla="*/ 2242860 w 7467600"/>
              <a:gd name="connsiteY427" fmla="*/ 6858000 h 6858000"/>
              <a:gd name="connsiteX428" fmla="*/ 2232818 w 7467600"/>
              <a:gd name="connsiteY428" fmla="*/ 6844926 h 6858000"/>
              <a:gd name="connsiteX429" fmla="*/ 1990172 w 7467600"/>
              <a:gd name="connsiteY429" fmla="*/ 6542121 h 6858000"/>
              <a:gd name="connsiteX430" fmla="*/ 2124090 w 7467600"/>
              <a:gd name="connsiteY430" fmla="*/ 6761017 h 6858000"/>
              <a:gd name="connsiteX431" fmla="*/ 2200380 w 7467600"/>
              <a:gd name="connsiteY431" fmla="*/ 6858000 h 6858000"/>
              <a:gd name="connsiteX432" fmla="*/ 2147507 w 7467600"/>
              <a:gd name="connsiteY432" fmla="*/ 6858000 h 6858000"/>
              <a:gd name="connsiteX433" fmla="*/ 2070668 w 7467600"/>
              <a:gd name="connsiteY433" fmla="*/ 6761520 h 6858000"/>
              <a:gd name="connsiteX434" fmla="*/ 1975142 w 7467600"/>
              <a:gd name="connsiteY434" fmla="*/ 6585570 h 6858000"/>
              <a:gd name="connsiteX435" fmla="*/ 2050035 w 7467600"/>
              <a:gd name="connsiteY435" fmla="*/ 6813345 h 6858000"/>
              <a:gd name="connsiteX436" fmla="*/ 2063025 w 7467600"/>
              <a:gd name="connsiteY436" fmla="*/ 6858000 h 6858000"/>
              <a:gd name="connsiteX437" fmla="*/ 2021675 w 7467600"/>
              <a:gd name="connsiteY437" fmla="*/ 6858000 h 6858000"/>
              <a:gd name="connsiteX438" fmla="*/ 2019308 w 7467600"/>
              <a:gd name="connsiteY438" fmla="*/ 6847118 h 6858000"/>
              <a:gd name="connsiteX439" fmla="*/ 1938835 w 7467600"/>
              <a:gd name="connsiteY439" fmla="*/ 6551160 h 6858000"/>
              <a:gd name="connsiteX440" fmla="*/ 1953230 w 7467600"/>
              <a:gd name="connsiteY440" fmla="*/ 6759699 h 6858000"/>
              <a:gd name="connsiteX441" fmla="*/ 1956763 w 7467600"/>
              <a:gd name="connsiteY441" fmla="*/ 6778191 h 6858000"/>
              <a:gd name="connsiteX442" fmla="*/ 1967925 w 7467600"/>
              <a:gd name="connsiteY442" fmla="*/ 6858000 h 6858000"/>
              <a:gd name="connsiteX443" fmla="*/ 1936622 w 7467600"/>
              <a:gd name="connsiteY443" fmla="*/ 6858000 h 6858000"/>
              <a:gd name="connsiteX444" fmla="*/ 1926261 w 7467600"/>
              <a:gd name="connsiteY444" fmla="*/ 6784064 h 6858000"/>
              <a:gd name="connsiteX445" fmla="*/ 1922724 w 7467600"/>
              <a:gd name="connsiteY445" fmla="*/ 6765577 h 6858000"/>
              <a:gd name="connsiteX446" fmla="*/ 1904650 w 7467600"/>
              <a:gd name="connsiteY446" fmla="*/ 6639616 h 6858000"/>
              <a:gd name="connsiteX447" fmla="*/ 1885273 w 7467600"/>
              <a:gd name="connsiteY447" fmla="*/ 6858000 h 6858000"/>
              <a:gd name="connsiteX448" fmla="*/ 1854363 w 7467600"/>
              <a:gd name="connsiteY448" fmla="*/ 6858000 h 6858000"/>
              <a:gd name="connsiteX449" fmla="*/ 1880391 w 7467600"/>
              <a:gd name="connsiteY449" fmla="*/ 6603796 h 6858000"/>
              <a:gd name="connsiteX450" fmla="*/ 1818273 w 7467600"/>
              <a:gd name="connsiteY450" fmla="*/ 6715729 h 6858000"/>
              <a:gd name="connsiteX451" fmla="*/ 1794691 w 7467600"/>
              <a:gd name="connsiteY451" fmla="*/ 6843239 h 6858000"/>
              <a:gd name="connsiteX452" fmla="*/ 1794914 w 7467600"/>
              <a:gd name="connsiteY452" fmla="*/ 6858000 h 6858000"/>
              <a:gd name="connsiteX453" fmla="*/ 1746128 w 7467600"/>
              <a:gd name="connsiteY453" fmla="*/ 6858000 h 6858000"/>
              <a:gd name="connsiteX454" fmla="*/ 1753934 w 7467600"/>
              <a:gd name="connsiteY454" fmla="*/ 6724796 h 6858000"/>
              <a:gd name="connsiteX455" fmla="*/ 1792053 w 7467600"/>
              <a:gd name="connsiteY455" fmla="*/ 6572396 h 6858000"/>
              <a:gd name="connsiteX456" fmla="*/ 1862248 w 7467600"/>
              <a:gd name="connsiteY456" fmla="*/ 6266397 h 6858000"/>
              <a:gd name="connsiteX457" fmla="*/ 1862250 w 7467600"/>
              <a:gd name="connsiteY457" fmla="*/ 6033531 h 6858000"/>
              <a:gd name="connsiteX458" fmla="*/ 1211999 w 7467600"/>
              <a:gd name="connsiteY458" fmla="*/ 6683610 h 6858000"/>
              <a:gd name="connsiteX459" fmla="*/ 1213266 w 7467600"/>
              <a:gd name="connsiteY459" fmla="*/ 6691947 h 6858000"/>
              <a:gd name="connsiteX460" fmla="*/ 1203370 w 7467600"/>
              <a:gd name="connsiteY460" fmla="*/ 6850676 h 6858000"/>
              <a:gd name="connsiteX461" fmla="*/ 1203671 w 7467600"/>
              <a:gd name="connsiteY461" fmla="*/ 6858000 h 6858000"/>
              <a:gd name="connsiteX462" fmla="*/ 1143180 w 7467600"/>
              <a:gd name="connsiteY462" fmla="*/ 6858000 h 6858000"/>
              <a:gd name="connsiteX463" fmla="*/ 1142176 w 7467600"/>
              <a:gd name="connsiteY463" fmla="*/ 6766045 h 6858000"/>
              <a:gd name="connsiteX464" fmla="*/ 1067484 w 7467600"/>
              <a:gd name="connsiteY464" fmla="*/ 6858000 h 6858000"/>
              <a:gd name="connsiteX465" fmla="*/ 953928 w 7467600"/>
              <a:gd name="connsiteY465" fmla="*/ 6858000 h 6858000"/>
              <a:gd name="connsiteX466" fmla="*/ 959715 w 7467600"/>
              <a:gd name="connsiteY466" fmla="*/ 6850185 h 6858000"/>
              <a:gd name="connsiteX467" fmla="*/ 1483788 w 7467600"/>
              <a:gd name="connsiteY467" fmla="*/ 6259174 h 6858000"/>
              <a:gd name="connsiteX468" fmla="*/ 1100671 w 7467600"/>
              <a:gd name="connsiteY468" fmla="*/ 6252137 h 6858000"/>
              <a:gd name="connsiteX469" fmla="*/ 1090144 w 7467600"/>
              <a:gd name="connsiteY469" fmla="*/ 6256748 h 6858000"/>
              <a:gd name="connsiteX470" fmla="*/ 1095872 w 7467600"/>
              <a:gd name="connsiteY470" fmla="*/ 6271892 h 6858000"/>
              <a:gd name="connsiteX471" fmla="*/ 262785 w 7467600"/>
              <a:gd name="connsiteY471" fmla="*/ 6845450 h 6858000"/>
              <a:gd name="connsiteX472" fmla="*/ 209968 w 7467600"/>
              <a:gd name="connsiteY472" fmla="*/ 6770713 h 6858000"/>
              <a:gd name="connsiteX473" fmla="*/ 873460 w 7467600"/>
              <a:gd name="connsiteY473" fmla="*/ 6253768 h 6858000"/>
              <a:gd name="connsiteX474" fmla="*/ 192686 w 7467600"/>
              <a:gd name="connsiteY474" fmla="*/ 5849257 h 6858000"/>
              <a:gd name="connsiteX475" fmla="*/ 4696 w 7467600"/>
              <a:gd name="connsiteY475" fmla="*/ 5697668 h 6858000"/>
              <a:gd name="connsiteX476" fmla="*/ 0 w 7467600"/>
              <a:gd name="connsiteY476" fmla="*/ 5689984 h 6858000"/>
              <a:gd name="connsiteX477" fmla="*/ 0 w 7467600"/>
              <a:gd name="connsiteY477" fmla="*/ 5513472 h 6858000"/>
              <a:gd name="connsiteX478" fmla="*/ 174101 w 7467600"/>
              <a:gd name="connsiteY478" fmla="*/ 5620277 h 6858000"/>
              <a:gd name="connsiteX479" fmla="*/ 891800 w 7467600"/>
              <a:gd name="connsiteY479" fmla="*/ 6036935 h 6858000"/>
              <a:gd name="connsiteX480" fmla="*/ 1072219 w 7467600"/>
              <a:gd name="connsiteY480" fmla="*/ 6169443 h 6858000"/>
              <a:gd name="connsiteX481" fmla="*/ 1074117 w 7467600"/>
              <a:gd name="connsiteY481" fmla="*/ 6170301 h 6858000"/>
              <a:gd name="connsiteX482" fmla="*/ 1083114 w 7467600"/>
              <a:gd name="connsiteY482" fmla="*/ 6174131 h 6858000"/>
              <a:gd name="connsiteX483" fmla="*/ 1543010 w 7467600"/>
              <a:gd name="connsiteY483" fmla="*/ 6191140 h 6858000"/>
              <a:gd name="connsiteX484" fmla="*/ 1551080 w 7467600"/>
              <a:gd name="connsiteY484" fmla="*/ 6195006 h 6858000"/>
              <a:gd name="connsiteX485" fmla="*/ 2345443 w 7467600"/>
              <a:gd name="connsiteY485" fmla="*/ 5549882 h 6858000"/>
              <a:gd name="connsiteX486" fmla="*/ 1721499 w 7467600"/>
              <a:gd name="connsiteY486" fmla="*/ 5599969 h 6858000"/>
              <a:gd name="connsiteX487" fmla="*/ 767716 w 7467600"/>
              <a:gd name="connsiteY487" fmla="*/ 5472768 h 6858000"/>
              <a:gd name="connsiteX488" fmla="*/ 722147 w 7467600"/>
              <a:gd name="connsiteY488" fmla="*/ 5393091 h 6858000"/>
              <a:gd name="connsiteX489" fmla="*/ 1485552 w 7467600"/>
              <a:gd name="connsiteY489" fmla="*/ 5313202 h 6858000"/>
              <a:gd name="connsiteX490" fmla="*/ 2143004 w 7467600"/>
              <a:gd name="connsiteY490" fmla="*/ 5402420 h 6858000"/>
              <a:gd name="connsiteX491" fmla="*/ 1933391 w 7467600"/>
              <a:gd name="connsiteY491" fmla="*/ 5156971 h 6858000"/>
              <a:gd name="connsiteX492" fmla="*/ 1827118 w 7467600"/>
              <a:gd name="connsiteY492" fmla="*/ 4968410 h 6858000"/>
              <a:gd name="connsiteX493" fmla="*/ 1837349 w 7467600"/>
              <a:gd name="connsiteY493" fmla="*/ 4956357 h 6858000"/>
              <a:gd name="connsiteX494" fmla="*/ 2162835 w 7467600"/>
              <a:gd name="connsiteY494" fmla="*/ 5187853 h 6858000"/>
              <a:gd name="connsiteX495" fmla="*/ 2257167 w 7467600"/>
              <a:gd name="connsiteY495" fmla="*/ 5462123 h 6858000"/>
              <a:gd name="connsiteX496" fmla="*/ 2261598 w 7467600"/>
              <a:gd name="connsiteY496" fmla="*/ 5467998 h 6858000"/>
              <a:gd name="connsiteX497" fmla="*/ 2437177 w 7467600"/>
              <a:gd name="connsiteY497" fmla="*/ 5479608 h 6858000"/>
              <a:gd name="connsiteX498" fmla="*/ 2445247 w 7467600"/>
              <a:gd name="connsiteY498" fmla="*/ 5483476 h 6858000"/>
              <a:gd name="connsiteX499" fmla="*/ 2743626 w 7467600"/>
              <a:gd name="connsiteY499" fmla="*/ 5304819 h 6858000"/>
              <a:gd name="connsiteX500" fmla="*/ 3048102 w 7467600"/>
              <a:gd name="connsiteY500" fmla="*/ 5150595 h 6858000"/>
              <a:gd name="connsiteX501" fmla="*/ 1799414 w 7467600"/>
              <a:gd name="connsiteY501" fmla="*/ 4694732 h 6858000"/>
              <a:gd name="connsiteX502" fmla="*/ 1771735 w 7467600"/>
              <a:gd name="connsiteY502" fmla="*/ 4619929 h 6858000"/>
              <a:gd name="connsiteX503" fmla="*/ 3104273 w 7467600"/>
              <a:gd name="connsiteY503" fmla="*/ 5076159 h 6858000"/>
              <a:gd name="connsiteX504" fmla="*/ 3113245 w 7467600"/>
              <a:gd name="connsiteY504" fmla="*/ 5090705 h 6858000"/>
              <a:gd name="connsiteX505" fmla="*/ 3126294 w 7467600"/>
              <a:gd name="connsiteY505" fmla="*/ 5114400 h 6858000"/>
              <a:gd name="connsiteX506" fmla="*/ 3937433 w 7467600"/>
              <a:gd name="connsiteY506" fmla="*/ 4830473 h 6858000"/>
              <a:gd name="connsiteX507" fmla="*/ 3590475 w 7467600"/>
              <a:gd name="connsiteY507" fmla="*/ 4597974 h 6858000"/>
              <a:gd name="connsiteX508" fmla="*/ 3100264 w 7467600"/>
              <a:gd name="connsiteY508" fmla="*/ 4579845 h 6858000"/>
              <a:gd name="connsiteX509" fmla="*/ 2183576 w 7467600"/>
              <a:gd name="connsiteY509" fmla="*/ 4227150 h 6858000"/>
              <a:gd name="connsiteX510" fmla="*/ 2151029 w 7467600"/>
              <a:gd name="connsiteY510" fmla="*/ 4146947 h 6858000"/>
              <a:gd name="connsiteX511" fmla="*/ 3563434 w 7467600"/>
              <a:gd name="connsiteY511" fmla="*/ 4469115 h 6858000"/>
              <a:gd name="connsiteX512" fmla="*/ 3177952 w 7467600"/>
              <a:gd name="connsiteY512" fmla="*/ 3657386 h 6858000"/>
              <a:gd name="connsiteX513" fmla="*/ 3189263 w 7467600"/>
              <a:gd name="connsiteY513" fmla="*/ 3625726 h 6858000"/>
              <a:gd name="connsiteX514" fmla="*/ 3560912 w 7467600"/>
              <a:gd name="connsiteY514" fmla="*/ 4079863 h 6858000"/>
              <a:gd name="connsiteX515" fmla="*/ 3626636 w 7467600"/>
              <a:gd name="connsiteY515" fmla="*/ 4512230 h 6858000"/>
              <a:gd name="connsiteX516" fmla="*/ 3653088 w 7467600"/>
              <a:gd name="connsiteY516" fmla="*/ 4521417 h 6858000"/>
              <a:gd name="connsiteX517" fmla="*/ 3988128 w 7467600"/>
              <a:gd name="connsiteY517" fmla="*/ 4817267 h 6858000"/>
              <a:gd name="connsiteX518" fmla="*/ 4830582 w 7467600"/>
              <a:gd name="connsiteY518" fmla="*/ 4676000 h 6858000"/>
              <a:gd name="connsiteX519" fmla="*/ 4830100 w 7467600"/>
              <a:gd name="connsiteY519" fmla="*/ 4675554 h 6858000"/>
              <a:gd name="connsiteX520" fmla="*/ 4036318 w 7467600"/>
              <a:gd name="connsiteY520" fmla="*/ 4147013 h 6858000"/>
              <a:gd name="connsiteX521" fmla="*/ 3432098 w 7467600"/>
              <a:gd name="connsiteY521" fmla="*/ 3537312 h 6858000"/>
              <a:gd name="connsiteX522" fmla="*/ 3446761 w 7467600"/>
              <a:gd name="connsiteY522" fmla="*/ 3461278 h 6858000"/>
              <a:gd name="connsiteX523" fmla="*/ 4419733 w 7467600"/>
              <a:gd name="connsiteY523" fmla="*/ 3963555 h 6858000"/>
              <a:gd name="connsiteX524" fmla="*/ 4781371 w 7467600"/>
              <a:gd name="connsiteY524" fmla="*/ 4458604 h 6858000"/>
              <a:gd name="connsiteX525" fmla="*/ 4780440 w 7467600"/>
              <a:gd name="connsiteY525" fmla="*/ 4470290 h 6858000"/>
              <a:gd name="connsiteX526" fmla="*/ 4898954 w 7467600"/>
              <a:gd name="connsiteY526" fmla="*/ 4662092 h 6858000"/>
              <a:gd name="connsiteX527" fmla="*/ 4900699 w 7467600"/>
              <a:gd name="connsiteY527" fmla="*/ 4670867 h 6858000"/>
              <a:gd name="connsiteX528" fmla="*/ 5714511 w 7467600"/>
              <a:gd name="connsiteY528" fmla="*/ 4663483 h 6858000"/>
              <a:gd name="connsiteX529" fmla="*/ 5464793 w 7467600"/>
              <a:gd name="connsiteY529" fmla="*/ 4393556 h 6858000"/>
              <a:gd name="connsiteX530" fmla="*/ 5461897 w 7467600"/>
              <a:gd name="connsiteY530" fmla="*/ 4390879 h 6858000"/>
              <a:gd name="connsiteX531" fmla="*/ 4294126 w 7467600"/>
              <a:gd name="connsiteY531" fmla="*/ 3303048 h 6858000"/>
              <a:gd name="connsiteX532" fmla="*/ 4305321 w 7467600"/>
              <a:gd name="connsiteY532" fmla="*/ 3256953 h 6858000"/>
              <a:gd name="connsiteX533" fmla="*/ 4949299 w 7467600"/>
              <a:gd name="connsiteY533" fmla="*/ 3766336 h 6858000"/>
              <a:gd name="connsiteX534" fmla="*/ 5291452 w 7467600"/>
              <a:gd name="connsiteY534" fmla="*/ 4076801 h 6858000"/>
              <a:gd name="connsiteX535" fmla="*/ 5434998 w 7467600"/>
              <a:gd name="connsiteY535" fmla="*/ 4254100 h 6858000"/>
              <a:gd name="connsiteX536" fmla="*/ 5351015 w 7467600"/>
              <a:gd name="connsiteY536" fmla="*/ 3760989 h 6858000"/>
              <a:gd name="connsiteX537" fmla="*/ 5413780 w 7467600"/>
              <a:gd name="connsiteY537" fmla="*/ 2966265 h 6858000"/>
              <a:gd name="connsiteX538" fmla="*/ 5425627 w 7467600"/>
              <a:gd name="connsiteY538" fmla="*/ 2954192 h 6858000"/>
              <a:gd name="connsiteX539" fmla="*/ 6604735 w 7467600"/>
              <a:gd name="connsiteY539" fmla="*/ 2041381 h 6858000"/>
              <a:gd name="connsiteX540" fmla="*/ 7204487 w 7467600"/>
              <a:gd name="connsiteY540" fmla="*/ 2742112 h 6858000"/>
              <a:gd name="connsiteX541" fmla="*/ 7131592 w 7467600"/>
              <a:gd name="connsiteY541" fmla="*/ 2672096 h 6858000"/>
              <a:gd name="connsiteX542" fmla="*/ 6996344 w 7467600"/>
              <a:gd name="connsiteY542" fmla="*/ 2518310 h 6858000"/>
              <a:gd name="connsiteX543" fmla="*/ 6735495 w 7467600"/>
              <a:gd name="connsiteY543" fmla="*/ 2196890 h 6858000"/>
              <a:gd name="connsiteX544" fmla="*/ 6721901 w 7467600"/>
              <a:gd name="connsiteY544" fmla="*/ 2179274 h 6858000"/>
              <a:gd name="connsiteX545" fmla="*/ 6604735 w 7467600"/>
              <a:gd name="connsiteY545" fmla="*/ 2041381 h 6858000"/>
              <a:gd name="connsiteX546" fmla="*/ 6591670 w 7467600"/>
              <a:gd name="connsiteY546" fmla="*/ 1988277 h 6858000"/>
              <a:gd name="connsiteX547" fmla="*/ 6747349 w 7467600"/>
              <a:gd name="connsiteY547" fmla="*/ 2160069 h 6858000"/>
              <a:gd name="connsiteX548" fmla="*/ 6760943 w 7467600"/>
              <a:gd name="connsiteY548" fmla="*/ 2177686 h 6858000"/>
              <a:gd name="connsiteX549" fmla="*/ 7021065 w 7467600"/>
              <a:gd name="connsiteY549" fmla="*/ 2498102 h 6858000"/>
              <a:gd name="connsiteX550" fmla="*/ 7155223 w 7467600"/>
              <a:gd name="connsiteY550" fmla="*/ 2650386 h 6858000"/>
              <a:gd name="connsiteX551" fmla="*/ 7203167 w 7467600"/>
              <a:gd name="connsiteY551" fmla="*/ 2697288 h 6858000"/>
              <a:gd name="connsiteX552" fmla="*/ 6937703 w 7467600"/>
              <a:gd name="connsiteY552" fmla="*/ 2321981 h 6858000"/>
              <a:gd name="connsiteX553" fmla="*/ 6591670 w 7467600"/>
              <a:gd name="connsiteY553" fmla="*/ 1988277 h 6858000"/>
              <a:gd name="connsiteX554" fmla="*/ 5798671 w 7467600"/>
              <a:gd name="connsiteY554" fmla="*/ 1981601 h 6858000"/>
              <a:gd name="connsiteX555" fmla="*/ 5754709 w 7467600"/>
              <a:gd name="connsiteY555" fmla="*/ 2071454 h 6858000"/>
              <a:gd name="connsiteX556" fmla="*/ 5763044 w 7467600"/>
              <a:gd name="connsiteY556" fmla="*/ 2842206 h 6858000"/>
              <a:gd name="connsiteX557" fmla="*/ 5764974 w 7467600"/>
              <a:gd name="connsiteY557" fmla="*/ 2799609 h 6858000"/>
              <a:gd name="connsiteX558" fmla="*/ 5767665 w 7467600"/>
              <a:gd name="connsiteY558" fmla="*/ 2666409 h 6858000"/>
              <a:gd name="connsiteX559" fmla="*/ 5763055 w 7467600"/>
              <a:gd name="connsiteY559" fmla="*/ 2579705 h 6858000"/>
              <a:gd name="connsiteX560" fmla="*/ 5758079 w 7467600"/>
              <a:gd name="connsiteY560" fmla="*/ 2492508 h 6858000"/>
              <a:gd name="connsiteX561" fmla="*/ 5779325 w 7467600"/>
              <a:gd name="connsiteY561" fmla="*/ 2197069 h 6858000"/>
              <a:gd name="connsiteX562" fmla="*/ 5798671 w 7467600"/>
              <a:gd name="connsiteY562" fmla="*/ 1981601 h 6858000"/>
              <a:gd name="connsiteX563" fmla="*/ 5829202 w 7467600"/>
              <a:gd name="connsiteY563" fmla="*/ 1971679 h 6858000"/>
              <a:gd name="connsiteX564" fmla="*/ 5809558 w 7467600"/>
              <a:gd name="connsiteY564" fmla="*/ 2198043 h 6858000"/>
              <a:gd name="connsiteX565" fmla="*/ 5788653 w 7467600"/>
              <a:gd name="connsiteY565" fmla="*/ 2489430 h 6858000"/>
              <a:gd name="connsiteX566" fmla="*/ 5793439 w 7467600"/>
              <a:gd name="connsiteY566" fmla="*/ 2575235 h 6858000"/>
              <a:gd name="connsiteX567" fmla="*/ 5796837 w 7467600"/>
              <a:gd name="connsiteY567" fmla="*/ 2637633 h 6858000"/>
              <a:gd name="connsiteX568" fmla="*/ 5818614 w 7467600"/>
              <a:gd name="connsiteY568" fmla="*/ 2473055 h 6858000"/>
              <a:gd name="connsiteX569" fmla="*/ 5829202 w 7467600"/>
              <a:gd name="connsiteY569" fmla="*/ 1971679 h 6858000"/>
              <a:gd name="connsiteX570" fmla="*/ 5911389 w 7467600"/>
              <a:gd name="connsiteY570" fmla="*/ 1898371 h 6858000"/>
              <a:gd name="connsiteX571" fmla="*/ 6237627 w 7467600"/>
              <a:gd name="connsiteY571" fmla="*/ 2231921 h 6858000"/>
              <a:gd name="connsiteX572" fmla="*/ 5911389 w 7467600"/>
              <a:gd name="connsiteY572" fmla="*/ 1898371 h 6858000"/>
              <a:gd name="connsiteX573" fmla="*/ 6944437 w 7467600"/>
              <a:gd name="connsiteY573" fmla="*/ 1575402 h 6858000"/>
              <a:gd name="connsiteX574" fmla="*/ 6304730 w 7467600"/>
              <a:gd name="connsiteY574" fmla="*/ 1766654 h 6858000"/>
              <a:gd name="connsiteX575" fmla="*/ 6944437 w 7467600"/>
              <a:gd name="connsiteY575" fmla="*/ 1575402 h 6858000"/>
              <a:gd name="connsiteX576" fmla="*/ 7019523 w 7467600"/>
              <a:gd name="connsiteY576" fmla="*/ 1519450 h 6858000"/>
              <a:gd name="connsiteX577" fmla="*/ 6298091 w 7467600"/>
              <a:gd name="connsiteY577" fmla="*/ 1737122 h 6858000"/>
              <a:gd name="connsiteX578" fmla="*/ 7019523 w 7467600"/>
              <a:gd name="connsiteY578" fmla="*/ 1519450 h 6858000"/>
              <a:gd name="connsiteX579" fmla="*/ 2399523 w 7467600"/>
              <a:gd name="connsiteY579" fmla="*/ 1428234 h 6858000"/>
              <a:gd name="connsiteX580" fmla="*/ 2224982 w 7467600"/>
              <a:gd name="connsiteY580" fmla="*/ 1826201 h 6858000"/>
              <a:gd name="connsiteX581" fmla="*/ 2096099 w 7467600"/>
              <a:gd name="connsiteY581" fmla="*/ 2345900 h 6858000"/>
              <a:gd name="connsiteX582" fmla="*/ 2283317 w 7467600"/>
              <a:gd name="connsiteY582" fmla="*/ 1796925 h 6858000"/>
              <a:gd name="connsiteX583" fmla="*/ 2399523 w 7467600"/>
              <a:gd name="connsiteY583" fmla="*/ 1428234 h 6858000"/>
              <a:gd name="connsiteX584" fmla="*/ 2448558 w 7467600"/>
              <a:gd name="connsiteY584" fmla="*/ 1373435 h 6858000"/>
              <a:gd name="connsiteX585" fmla="*/ 2312521 w 7467600"/>
              <a:gd name="connsiteY585" fmla="*/ 1806140 h 6858000"/>
              <a:gd name="connsiteX586" fmla="*/ 2127533 w 7467600"/>
              <a:gd name="connsiteY586" fmla="*/ 2348380 h 6858000"/>
              <a:gd name="connsiteX587" fmla="*/ 2358080 w 7467600"/>
              <a:gd name="connsiteY587" fmla="*/ 1866134 h 6858000"/>
              <a:gd name="connsiteX588" fmla="*/ 2407436 w 7467600"/>
              <a:gd name="connsiteY588" fmla="*/ 1651070 h 6858000"/>
              <a:gd name="connsiteX589" fmla="*/ 2448558 w 7467600"/>
              <a:gd name="connsiteY589" fmla="*/ 1373435 h 6858000"/>
              <a:gd name="connsiteX590" fmla="*/ 278707 w 7467600"/>
              <a:gd name="connsiteY590" fmla="*/ 1352270 h 6858000"/>
              <a:gd name="connsiteX591" fmla="*/ 321570 w 7467600"/>
              <a:gd name="connsiteY591" fmla="*/ 1861610 h 6858000"/>
              <a:gd name="connsiteX592" fmla="*/ 294281 w 7467600"/>
              <a:gd name="connsiteY592" fmla="*/ 1440658 h 6858000"/>
              <a:gd name="connsiteX593" fmla="*/ 278707 w 7467600"/>
              <a:gd name="connsiteY593" fmla="*/ 1352270 h 6858000"/>
              <a:gd name="connsiteX594" fmla="*/ 1423821 w 7467600"/>
              <a:gd name="connsiteY594" fmla="*/ 1351958 h 6858000"/>
              <a:gd name="connsiteX595" fmla="*/ 1638521 w 7467600"/>
              <a:gd name="connsiteY595" fmla="*/ 1908470 h 6858000"/>
              <a:gd name="connsiteX596" fmla="*/ 1754199 w 7467600"/>
              <a:gd name="connsiteY596" fmla="*/ 2149284 h 6858000"/>
              <a:gd name="connsiteX597" fmla="*/ 1908359 w 7467600"/>
              <a:gd name="connsiteY597" fmla="*/ 2364988 h 6858000"/>
              <a:gd name="connsiteX598" fmla="*/ 1647661 w 7467600"/>
              <a:gd name="connsiteY598" fmla="*/ 1825945 h 6858000"/>
              <a:gd name="connsiteX599" fmla="*/ 1423821 w 7467600"/>
              <a:gd name="connsiteY599" fmla="*/ 1351958 h 6858000"/>
              <a:gd name="connsiteX600" fmla="*/ 1431890 w 7467600"/>
              <a:gd name="connsiteY600" fmla="*/ 1306475 h 6858000"/>
              <a:gd name="connsiteX601" fmla="*/ 1507597 w 7467600"/>
              <a:gd name="connsiteY601" fmla="*/ 1446132 h 6858000"/>
              <a:gd name="connsiteX602" fmla="*/ 1674586 w 7467600"/>
              <a:gd name="connsiteY602" fmla="*/ 1813832 h 6858000"/>
              <a:gd name="connsiteX603" fmla="*/ 1815950 w 7467600"/>
              <a:gd name="connsiteY603" fmla="*/ 2128564 h 6858000"/>
              <a:gd name="connsiteX604" fmla="*/ 1984242 w 7467600"/>
              <a:gd name="connsiteY604" fmla="*/ 2430829 h 6858000"/>
              <a:gd name="connsiteX605" fmla="*/ 2014023 w 7467600"/>
              <a:gd name="connsiteY605" fmla="*/ 2450995 h 6858000"/>
              <a:gd name="connsiteX606" fmla="*/ 1747337 w 7467600"/>
              <a:gd name="connsiteY606" fmla="*/ 1855264 h 6858000"/>
              <a:gd name="connsiteX607" fmla="*/ 1533749 w 7467600"/>
              <a:gd name="connsiteY607" fmla="*/ 1478656 h 6858000"/>
              <a:gd name="connsiteX608" fmla="*/ 1431890 w 7467600"/>
              <a:gd name="connsiteY608" fmla="*/ 1306475 h 6858000"/>
              <a:gd name="connsiteX609" fmla="*/ 5052692 w 7467600"/>
              <a:gd name="connsiteY609" fmla="*/ 1292994 h 6858000"/>
              <a:gd name="connsiteX610" fmla="*/ 5200661 w 7467600"/>
              <a:gd name="connsiteY610" fmla="*/ 1635186 h 6858000"/>
              <a:gd name="connsiteX611" fmla="*/ 5297138 w 7467600"/>
              <a:gd name="connsiteY611" fmla="*/ 1906351 h 6858000"/>
              <a:gd name="connsiteX612" fmla="*/ 5052692 w 7467600"/>
              <a:gd name="connsiteY612" fmla="*/ 1292994 h 6858000"/>
              <a:gd name="connsiteX613" fmla="*/ 5009948 w 7467600"/>
              <a:gd name="connsiteY613" fmla="*/ 1273619 h 6858000"/>
              <a:gd name="connsiteX614" fmla="*/ 5121777 w 7467600"/>
              <a:gd name="connsiteY614" fmla="*/ 1654213 h 6858000"/>
              <a:gd name="connsiteX615" fmla="*/ 5293545 w 7467600"/>
              <a:gd name="connsiteY615" fmla="*/ 2072247 h 6858000"/>
              <a:gd name="connsiteX616" fmla="*/ 5294042 w 7467600"/>
              <a:gd name="connsiteY616" fmla="*/ 2065019 h 6858000"/>
              <a:gd name="connsiteX617" fmla="*/ 5171936 w 7467600"/>
              <a:gd name="connsiteY617" fmla="*/ 1647613 h 6858000"/>
              <a:gd name="connsiteX618" fmla="*/ 5009948 w 7467600"/>
              <a:gd name="connsiteY618" fmla="*/ 1273619 h 6858000"/>
              <a:gd name="connsiteX619" fmla="*/ 655236 w 7467600"/>
              <a:gd name="connsiteY619" fmla="*/ 1268632 h 6858000"/>
              <a:gd name="connsiteX620" fmla="*/ 839521 w 7467600"/>
              <a:gd name="connsiteY620" fmla="*/ 1685315 h 6858000"/>
              <a:gd name="connsiteX621" fmla="*/ 1109416 w 7467600"/>
              <a:gd name="connsiteY621" fmla="*/ 2061663 h 6858000"/>
              <a:gd name="connsiteX622" fmla="*/ 1298300 w 7467600"/>
              <a:gd name="connsiteY622" fmla="*/ 2247742 h 6858000"/>
              <a:gd name="connsiteX623" fmla="*/ 1125871 w 7467600"/>
              <a:gd name="connsiteY623" fmla="*/ 1989513 h 6858000"/>
              <a:gd name="connsiteX624" fmla="*/ 981574 w 7467600"/>
              <a:gd name="connsiteY624" fmla="*/ 1783157 h 6858000"/>
              <a:gd name="connsiteX625" fmla="*/ 922198 w 7467600"/>
              <a:gd name="connsiteY625" fmla="*/ 1677437 h 6858000"/>
              <a:gd name="connsiteX626" fmla="*/ 869293 w 7467600"/>
              <a:gd name="connsiteY626" fmla="*/ 1583214 h 6858000"/>
              <a:gd name="connsiteX627" fmla="*/ 751431 w 7467600"/>
              <a:gd name="connsiteY627" fmla="*/ 1405731 h 6858000"/>
              <a:gd name="connsiteX628" fmla="*/ 655236 w 7467600"/>
              <a:gd name="connsiteY628" fmla="*/ 1268632 h 6858000"/>
              <a:gd name="connsiteX629" fmla="*/ 6516292 w 7467600"/>
              <a:gd name="connsiteY629" fmla="*/ 1263064 h 6858000"/>
              <a:gd name="connsiteX630" fmla="*/ 5736320 w 7467600"/>
              <a:gd name="connsiteY630" fmla="*/ 1501803 h 6858000"/>
              <a:gd name="connsiteX631" fmla="*/ 6516292 w 7467600"/>
              <a:gd name="connsiteY631" fmla="*/ 1263064 h 6858000"/>
              <a:gd name="connsiteX632" fmla="*/ 291466 w 7467600"/>
              <a:gd name="connsiteY632" fmla="*/ 1250369 h 6858000"/>
              <a:gd name="connsiteX633" fmla="*/ 323180 w 7467600"/>
              <a:gd name="connsiteY633" fmla="*/ 1435283 h 6858000"/>
              <a:gd name="connsiteX634" fmla="*/ 349381 w 7467600"/>
              <a:gd name="connsiteY634" fmla="*/ 1875041 h 6858000"/>
              <a:gd name="connsiteX635" fmla="*/ 374363 w 7467600"/>
              <a:gd name="connsiteY635" fmla="*/ 1506494 h 6858000"/>
              <a:gd name="connsiteX636" fmla="*/ 302168 w 7467600"/>
              <a:gd name="connsiteY636" fmla="*/ 1274495 h 6858000"/>
              <a:gd name="connsiteX637" fmla="*/ 291466 w 7467600"/>
              <a:gd name="connsiteY637" fmla="*/ 1250369 h 6858000"/>
              <a:gd name="connsiteX638" fmla="*/ 678222 w 7467600"/>
              <a:gd name="connsiteY638" fmla="*/ 1248670 h 6858000"/>
              <a:gd name="connsiteX639" fmla="*/ 775536 w 7467600"/>
              <a:gd name="connsiteY639" fmla="*/ 1388015 h 6858000"/>
              <a:gd name="connsiteX640" fmla="*/ 894529 w 7467600"/>
              <a:gd name="connsiteY640" fmla="*/ 1567739 h 6858000"/>
              <a:gd name="connsiteX641" fmla="*/ 948000 w 7467600"/>
              <a:gd name="connsiteY641" fmla="*/ 1663088 h 6858000"/>
              <a:gd name="connsiteX642" fmla="*/ 1006812 w 7467600"/>
              <a:gd name="connsiteY642" fmla="*/ 1767683 h 6858000"/>
              <a:gd name="connsiteX643" fmla="*/ 1149133 w 7467600"/>
              <a:gd name="connsiteY643" fmla="*/ 1971513 h 6858000"/>
              <a:gd name="connsiteX644" fmla="*/ 1333952 w 7467600"/>
              <a:gd name="connsiteY644" fmla="*/ 2251620 h 6858000"/>
              <a:gd name="connsiteX645" fmla="*/ 1337329 w 7467600"/>
              <a:gd name="connsiteY645" fmla="*/ 2258350 h 6858000"/>
              <a:gd name="connsiteX646" fmla="*/ 1014726 w 7467600"/>
              <a:gd name="connsiteY646" fmla="*/ 1615556 h 6858000"/>
              <a:gd name="connsiteX647" fmla="*/ 678222 w 7467600"/>
              <a:gd name="connsiteY647" fmla="*/ 1248670 h 6858000"/>
              <a:gd name="connsiteX648" fmla="*/ 6691602 w 7467600"/>
              <a:gd name="connsiteY648" fmla="*/ 1140573 h 6858000"/>
              <a:gd name="connsiteX649" fmla="*/ 6571100 w 7467600"/>
              <a:gd name="connsiteY649" fmla="*/ 1183662 h 6858000"/>
              <a:gd name="connsiteX650" fmla="*/ 6241687 w 7467600"/>
              <a:gd name="connsiteY650" fmla="*/ 1257600 h 6858000"/>
              <a:gd name="connsiteX651" fmla="*/ 5693009 w 7467600"/>
              <a:gd name="connsiteY651" fmla="*/ 1478256 h 6858000"/>
              <a:gd name="connsiteX652" fmla="*/ 6548420 w 7467600"/>
              <a:gd name="connsiteY652" fmla="*/ 1214599 h 6858000"/>
              <a:gd name="connsiteX653" fmla="*/ 6605473 w 7467600"/>
              <a:gd name="connsiteY653" fmla="*/ 1184686 h 6858000"/>
              <a:gd name="connsiteX654" fmla="*/ 6691602 w 7467600"/>
              <a:gd name="connsiteY654" fmla="*/ 1140573 h 6858000"/>
              <a:gd name="connsiteX655" fmla="*/ 4002475 w 7467600"/>
              <a:gd name="connsiteY655" fmla="*/ 1037802 h 6858000"/>
              <a:gd name="connsiteX656" fmla="*/ 4000324 w 7467600"/>
              <a:gd name="connsiteY656" fmla="*/ 1039362 h 6858000"/>
              <a:gd name="connsiteX657" fmla="*/ 4002862 w 7467600"/>
              <a:gd name="connsiteY657" fmla="*/ 1042866 h 6858000"/>
              <a:gd name="connsiteX658" fmla="*/ 4002475 w 7467600"/>
              <a:gd name="connsiteY658" fmla="*/ 1037802 h 6858000"/>
              <a:gd name="connsiteX659" fmla="*/ 506322 w 7467600"/>
              <a:gd name="connsiteY659" fmla="*/ 1020997 h 6858000"/>
              <a:gd name="connsiteX660" fmla="*/ 533068 w 7467600"/>
              <a:gd name="connsiteY660" fmla="*/ 1029409 h 6858000"/>
              <a:gd name="connsiteX661" fmla="*/ 1232525 w 7467600"/>
              <a:gd name="connsiteY661" fmla="*/ 1804675 h 6858000"/>
              <a:gd name="connsiteX662" fmla="*/ 1388858 w 7467600"/>
              <a:gd name="connsiteY662" fmla="*/ 2368011 h 6858000"/>
              <a:gd name="connsiteX663" fmla="*/ 1384098 w 7467600"/>
              <a:gd name="connsiteY663" fmla="*/ 2378125 h 6858000"/>
              <a:gd name="connsiteX664" fmla="*/ 1425393 w 7467600"/>
              <a:gd name="connsiteY664" fmla="*/ 2589124 h 6858000"/>
              <a:gd name="connsiteX665" fmla="*/ 1424001 w 7467600"/>
              <a:gd name="connsiteY665" fmla="*/ 2597541 h 6858000"/>
              <a:gd name="connsiteX666" fmla="*/ 2152729 w 7467600"/>
              <a:gd name="connsiteY666" fmla="*/ 2864487 h 6858000"/>
              <a:gd name="connsiteX667" fmla="*/ 2020609 w 7467600"/>
              <a:gd name="connsiteY667" fmla="*/ 2539671 h 6858000"/>
              <a:gd name="connsiteX668" fmla="*/ 2018920 w 7467600"/>
              <a:gd name="connsiteY668" fmla="*/ 2536309 h 6858000"/>
              <a:gd name="connsiteX669" fmla="*/ 1342441 w 7467600"/>
              <a:gd name="connsiteY669" fmla="*/ 1173017 h 6858000"/>
              <a:gd name="connsiteX670" fmla="*/ 1367925 w 7467600"/>
              <a:gd name="connsiteY670" fmla="*/ 1135648 h 6858000"/>
              <a:gd name="connsiteX671" fmla="*/ 1771401 w 7467600"/>
              <a:gd name="connsiteY671" fmla="*/ 1806673 h 6858000"/>
              <a:gd name="connsiteX672" fmla="*/ 1972385 w 7467600"/>
              <a:gd name="connsiteY672" fmla="*/ 2198735 h 6858000"/>
              <a:gd name="connsiteX673" fmla="*/ 2040892 w 7467600"/>
              <a:gd name="connsiteY673" fmla="*/ 2405205 h 6858000"/>
              <a:gd name="connsiteX674" fmla="*/ 2131689 w 7467600"/>
              <a:gd name="connsiteY674" fmla="*/ 1936926 h 6858000"/>
              <a:gd name="connsiteX675" fmla="*/ 2454820 w 7467600"/>
              <a:gd name="connsiteY675" fmla="*/ 1248808 h 6858000"/>
              <a:gd name="connsiteX676" fmla="*/ 2492512 w 7467600"/>
              <a:gd name="connsiteY676" fmla="*/ 1302920 h 6858000"/>
              <a:gd name="connsiteX677" fmla="*/ 2081216 w 7467600"/>
              <a:gd name="connsiteY677" fmla="*/ 2527513 h 6858000"/>
              <a:gd name="connsiteX678" fmla="*/ 2081211 w 7467600"/>
              <a:gd name="connsiteY678" fmla="*/ 2528916 h 6858000"/>
              <a:gd name="connsiteX679" fmla="*/ 2199067 w 7467600"/>
              <a:gd name="connsiteY679" fmla="*/ 2884061 h 6858000"/>
              <a:gd name="connsiteX680" fmla="*/ 3192586 w 7467600"/>
              <a:gd name="connsiteY680" fmla="*/ 3411496 h 6858000"/>
              <a:gd name="connsiteX681" fmla="*/ 3182620 w 7467600"/>
              <a:gd name="connsiteY681" fmla="*/ 3483279 h 6858000"/>
              <a:gd name="connsiteX682" fmla="*/ 2435119 w 7467600"/>
              <a:gd name="connsiteY682" fmla="*/ 3080173 h 6858000"/>
              <a:gd name="connsiteX683" fmla="*/ 2410152 w 7467600"/>
              <a:gd name="connsiteY683" fmla="*/ 3063751 h 6858000"/>
              <a:gd name="connsiteX684" fmla="*/ 2408099 w 7467600"/>
              <a:gd name="connsiteY684" fmla="*/ 3064403 h 6858000"/>
              <a:gd name="connsiteX685" fmla="*/ 2407218 w 7467600"/>
              <a:gd name="connsiteY685" fmla="*/ 3070324 h 6858000"/>
              <a:gd name="connsiteX686" fmla="*/ 2380138 w 7467600"/>
              <a:gd name="connsiteY686" fmla="*/ 3099341 h 6858000"/>
              <a:gd name="connsiteX687" fmla="*/ 1765923 w 7467600"/>
              <a:gd name="connsiteY687" fmla="*/ 3581043 h 6858000"/>
              <a:gd name="connsiteX688" fmla="*/ 1702258 w 7467600"/>
              <a:gd name="connsiteY688" fmla="*/ 3612286 h 6858000"/>
              <a:gd name="connsiteX689" fmla="*/ 1538370 w 7467600"/>
              <a:gd name="connsiteY689" fmla="*/ 3811804 h 6858000"/>
              <a:gd name="connsiteX690" fmla="*/ 542867 w 7467600"/>
              <a:gd name="connsiteY690" fmla="*/ 4944092 h 6858000"/>
              <a:gd name="connsiteX691" fmla="*/ 515800 w 7467600"/>
              <a:gd name="connsiteY691" fmla="*/ 4862180 h 6858000"/>
              <a:gd name="connsiteX692" fmla="*/ 909145 w 7467600"/>
              <a:gd name="connsiteY692" fmla="*/ 4199225 h 6858000"/>
              <a:gd name="connsiteX693" fmla="*/ 1214067 w 7467600"/>
              <a:gd name="connsiteY693" fmla="*/ 3908561 h 6858000"/>
              <a:gd name="connsiteX694" fmla="*/ 640967 w 7467600"/>
              <a:gd name="connsiteY694" fmla="*/ 4105601 h 6858000"/>
              <a:gd name="connsiteX695" fmla="*/ 112563 w 7467600"/>
              <a:gd name="connsiteY695" fmla="*/ 4396952 h 6858000"/>
              <a:gd name="connsiteX696" fmla="*/ 0 w 7467600"/>
              <a:gd name="connsiteY696" fmla="*/ 4466006 h 6858000"/>
              <a:gd name="connsiteX697" fmla="*/ 0 w 7467600"/>
              <a:gd name="connsiteY697" fmla="*/ 4233763 h 6858000"/>
              <a:gd name="connsiteX698" fmla="*/ 36881 w 7467600"/>
              <a:gd name="connsiteY698" fmla="*/ 4200118 h 6858000"/>
              <a:gd name="connsiteX699" fmla="*/ 910534 w 7467600"/>
              <a:gd name="connsiteY699" fmla="*/ 3629753 h 6858000"/>
              <a:gd name="connsiteX700" fmla="*/ 1578717 w 7467600"/>
              <a:gd name="connsiteY700" fmla="*/ 3575982 h 6858000"/>
              <a:gd name="connsiteX701" fmla="*/ 2338780 w 7467600"/>
              <a:gd name="connsiteY701" fmla="*/ 3033725 h 6858000"/>
              <a:gd name="connsiteX702" fmla="*/ 1807991 w 7467600"/>
              <a:gd name="connsiteY702" fmla="*/ 2807184 h 6858000"/>
              <a:gd name="connsiteX703" fmla="*/ 1416358 w 7467600"/>
              <a:gd name="connsiteY703" fmla="*/ 3112571 h 6858000"/>
              <a:gd name="connsiteX704" fmla="*/ 939066 w 7467600"/>
              <a:gd name="connsiteY704" fmla="*/ 3378798 h 6858000"/>
              <a:gd name="connsiteX705" fmla="*/ 115099 w 7467600"/>
              <a:gd name="connsiteY705" fmla="*/ 3607650 h 6858000"/>
              <a:gd name="connsiteX706" fmla="*/ 97284 w 7467600"/>
              <a:gd name="connsiteY706" fmla="*/ 3520393 h 6858000"/>
              <a:gd name="connsiteX707" fmla="*/ 922050 w 7467600"/>
              <a:gd name="connsiteY707" fmla="*/ 3074867 h 6858000"/>
              <a:gd name="connsiteX708" fmla="*/ 1405265 w 7467600"/>
              <a:gd name="connsiteY708" fmla="*/ 3016319 h 6858000"/>
              <a:gd name="connsiteX709" fmla="*/ 1407512 w 7467600"/>
              <a:gd name="connsiteY709" fmla="*/ 3018001 h 6858000"/>
              <a:gd name="connsiteX710" fmla="*/ 1726266 w 7467600"/>
              <a:gd name="connsiteY710" fmla="*/ 2777274 h 6858000"/>
              <a:gd name="connsiteX711" fmla="*/ 625390 w 7467600"/>
              <a:gd name="connsiteY711" fmla="*/ 2514541 h 6858000"/>
              <a:gd name="connsiteX712" fmla="*/ 619799 w 7467600"/>
              <a:gd name="connsiteY712" fmla="*/ 2527180 h 6858000"/>
              <a:gd name="connsiteX713" fmla="*/ 310030 w 7467600"/>
              <a:gd name="connsiteY713" fmla="*/ 2771818 h 6858000"/>
              <a:gd name="connsiteX714" fmla="*/ 173877 w 7467600"/>
              <a:gd name="connsiteY714" fmla="*/ 2937056 h 6858000"/>
              <a:gd name="connsiteX715" fmla="*/ 77889 w 7467600"/>
              <a:gd name="connsiteY715" fmla="*/ 3138440 h 6858000"/>
              <a:gd name="connsiteX716" fmla="*/ 0 w 7467600"/>
              <a:gd name="connsiteY716" fmla="*/ 3271395 h 6858000"/>
              <a:gd name="connsiteX717" fmla="*/ 0 w 7467600"/>
              <a:gd name="connsiteY717" fmla="*/ 3153002 h 6858000"/>
              <a:gd name="connsiteX718" fmla="*/ 2386 w 7467600"/>
              <a:gd name="connsiteY718" fmla="*/ 3149203 h 6858000"/>
              <a:gd name="connsiteX719" fmla="*/ 89753 w 7467600"/>
              <a:gd name="connsiteY719" fmla="*/ 2987702 h 6858000"/>
              <a:gd name="connsiteX720" fmla="*/ 76869 w 7467600"/>
              <a:gd name="connsiteY720" fmla="*/ 3005404 h 6858000"/>
              <a:gd name="connsiteX721" fmla="*/ 32049 w 7467600"/>
              <a:gd name="connsiteY721" fmla="*/ 3065814 h 6858000"/>
              <a:gd name="connsiteX722" fmla="*/ 0 w 7467600"/>
              <a:gd name="connsiteY722" fmla="*/ 3108744 h 6858000"/>
              <a:gd name="connsiteX723" fmla="*/ 0 w 7467600"/>
              <a:gd name="connsiteY723" fmla="*/ 3058059 h 6858000"/>
              <a:gd name="connsiteX724" fmla="*/ 7610 w 7467600"/>
              <a:gd name="connsiteY724" fmla="*/ 3047889 h 6858000"/>
              <a:gd name="connsiteX725" fmla="*/ 52419 w 7467600"/>
              <a:gd name="connsiteY725" fmla="*/ 2987479 h 6858000"/>
              <a:gd name="connsiteX726" fmla="*/ 59142 w 7467600"/>
              <a:gd name="connsiteY726" fmla="*/ 2978488 h 6858000"/>
              <a:gd name="connsiteX727" fmla="*/ 0 w 7467600"/>
              <a:gd name="connsiteY727" fmla="*/ 3015334 h 6858000"/>
              <a:gd name="connsiteX728" fmla="*/ 0 w 7467600"/>
              <a:gd name="connsiteY728" fmla="*/ 2914286 h 6858000"/>
              <a:gd name="connsiteX729" fmla="*/ 36383 w 7467600"/>
              <a:gd name="connsiteY729" fmla="*/ 2901128 h 6858000"/>
              <a:gd name="connsiteX730" fmla="*/ 156329 w 7467600"/>
              <a:gd name="connsiteY730" fmla="*/ 2840533 h 6858000"/>
              <a:gd name="connsiteX731" fmla="*/ 358355 w 7467600"/>
              <a:gd name="connsiteY731" fmla="*/ 2620471 h 6858000"/>
              <a:gd name="connsiteX732" fmla="*/ 510577 w 7467600"/>
              <a:gd name="connsiteY732" fmla="*/ 2501244 h 6858000"/>
              <a:gd name="connsiteX733" fmla="*/ 211967 w 7467600"/>
              <a:gd name="connsiteY733" fmla="*/ 2479171 h 6858000"/>
              <a:gd name="connsiteX734" fmla="*/ 0 w 7467600"/>
              <a:gd name="connsiteY734" fmla="*/ 2476398 h 6858000"/>
              <a:gd name="connsiteX735" fmla="*/ 0 w 7467600"/>
              <a:gd name="connsiteY735" fmla="*/ 2389189 h 6858000"/>
              <a:gd name="connsiteX736" fmla="*/ 103062 w 7467600"/>
              <a:gd name="connsiteY736" fmla="*/ 2389518 h 6858000"/>
              <a:gd name="connsiteX737" fmla="*/ 510734 w 7467600"/>
              <a:gd name="connsiteY737" fmla="*/ 2416201 h 6858000"/>
              <a:gd name="connsiteX738" fmla="*/ 279257 w 7467600"/>
              <a:gd name="connsiteY738" fmla="*/ 2092102 h 6858000"/>
              <a:gd name="connsiteX739" fmla="*/ 65265 w 7467600"/>
              <a:gd name="connsiteY739" fmla="*/ 2006049 h 6858000"/>
              <a:gd name="connsiteX740" fmla="*/ 0 w 7467600"/>
              <a:gd name="connsiteY740" fmla="*/ 1982532 h 6858000"/>
              <a:gd name="connsiteX741" fmla="*/ 0 w 7467600"/>
              <a:gd name="connsiteY741" fmla="*/ 1912789 h 6858000"/>
              <a:gd name="connsiteX742" fmla="*/ 97460 w 7467600"/>
              <a:gd name="connsiteY742" fmla="*/ 1953725 h 6858000"/>
              <a:gd name="connsiteX743" fmla="*/ 221272 w 7467600"/>
              <a:gd name="connsiteY743" fmla="*/ 1980766 h 6858000"/>
              <a:gd name="connsiteX744" fmla="*/ 116765 w 7467600"/>
              <a:gd name="connsiteY744" fmla="*/ 1911033 h 6858000"/>
              <a:gd name="connsiteX745" fmla="*/ 16405 w 7467600"/>
              <a:gd name="connsiteY745" fmla="*/ 1803412 h 6858000"/>
              <a:gd name="connsiteX746" fmla="*/ 0 w 7467600"/>
              <a:gd name="connsiteY746" fmla="*/ 1784777 h 6858000"/>
              <a:gd name="connsiteX747" fmla="*/ 0 w 7467600"/>
              <a:gd name="connsiteY747" fmla="*/ 1740082 h 6858000"/>
              <a:gd name="connsiteX748" fmla="*/ 39394 w 7467600"/>
              <a:gd name="connsiteY748" fmla="*/ 1784856 h 6858000"/>
              <a:gd name="connsiteX749" fmla="*/ 135813 w 7467600"/>
              <a:gd name="connsiteY749" fmla="*/ 1888838 h 6858000"/>
              <a:gd name="connsiteX750" fmla="*/ 242575 w 7467600"/>
              <a:gd name="connsiteY750" fmla="*/ 1958841 h 6858000"/>
              <a:gd name="connsiteX751" fmla="*/ 82197 w 7467600"/>
              <a:gd name="connsiteY751" fmla="*/ 1754826 h 6858000"/>
              <a:gd name="connsiteX752" fmla="*/ 0 w 7467600"/>
              <a:gd name="connsiteY752" fmla="*/ 1679650 h 6858000"/>
              <a:gd name="connsiteX753" fmla="*/ 0 w 7467600"/>
              <a:gd name="connsiteY753" fmla="*/ 1602463 h 6858000"/>
              <a:gd name="connsiteX754" fmla="*/ 84689 w 7467600"/>
              <a:gd name="connsiteY754" fmla="*/ 1677442 h 6858000"/>
              <a:gd name="connsiteX755" fmla="*/ 298437 w 7467600"/>
              <a:gd name="connsiteY755" fmla="*/ 1968019 h 6858000"/>
              <a:gd name="connsiteX756" fmla="*/ 227269 w 7467600"/>
              <a:gd name="connsiteY756" fmla="*/ 1114064 h 6858000"/>
              <a:gd name="connsiteX757" fmla="*/ 248003 w 7467600"/>
              <a:gd name="connsiteY757" fmla="*/ 1089613 h 6858000"/>
              <a:gd name="connsiteX758" fmla="*/ 427020 w 7467600"/>
              <a:gd name="connsiteY758" fmla="*/ 1619803 h 6858000"/>
              <a:gd name="connsiteX759" fmla="*/ 340345 w 7467600"/>
              <a:gd name="connsiteY759" fmla="*/ 2027739 h 6858000"/>
              <a:gd name="connsiteX760" fmla="*/ 360865 w 7467600"/>
              <a:gd name="connsiteY760" fmla="*/ 2044827 h 6858000"/>
              <a:gd name="connsiteX761" fmla="*/ 560414 w 7467600"/>
              <a:gd name="connsiteY761" fmla="*/ 2421457 h 6858000"/>
              <a:gd name="connsiteX762" fmla="*/ 1359703 w 7467600"/>
              <a:gd name="connsiteY762" fmla="*/ 2578554 h 6858000"/>
              <a:gd name="connsiteX763" fmla="*/ 1359422 w 7467600"/>
              <a:gd name="connsiteY763" fmla="*/ 2577994 h 6858000"/>
              <a:gd name="connsiteX764" fmla="*/ 828701 w 7467600"/>
              <a:gd name="connsiteY764" fmla="*/ 1839520 h 6858000"/>
              <a:gd name="connsiteX765" fmla="*/ 494427 w 7467600"/>
              <a:gd name="connsiteY765" fmla="*/ 1092333 h 6858000"/>
              <a:gd name="connsiteX766" fmla="*/ 506322 w 7467600"/>
              <a:gd name="connsiteY766" fmla="*/ 1020997 h 6858000"/>
              <a:gd name="connsiteX767" fmla="*/ 4570198 w 7467600"/>
              <a:gd name="connsiteY767" fmla="*/ 978081 h 6858000"/>
              <a:gd name="connsiteX768" fmla="*/ 4523691 w 7467600"/>
              <a:gd name="connsiteY768" fmla="*/ 1127776 h 6858000"/>
              <a:gd name="connsiteX769" fmla="*/ 4509875 w 7467600"/>
              <a:gd name="connsiteY769" fmla="*/ 1167552 h 6858000"/>
              <a:gd name="connsiteX770" fmla="*/ 4478168 w 7467600"/>
              <a:gd name="connsiteY770" fmla="*/ 1260735 h 6858000"/>
              <a:gd name="connsiteX771" fmla="*/ 4409309 w 7467600"/>
              <a:gd name="connsiteY771" fmla="*/ 1666996 h 6858000"/>
              <a:gd name="connsiteX772" fmla="*/ 4370031 w 7467600"/>
              <a:gd name="connsiteY772" fmla="*/ 1955666 h 6858000"/>
              <a:gd name="connsiteX773" fmla="*/ 4570198 w 7467600"/>
              <a:gd name="connsiteY773" fmla="*/ 978081 h 6858000"/>
              <a:gd name="connsiteX774" fmla="*/ 4557898 w 7467600"/>
              <a:gd name="connsiteY774" fmla="*/ 900011 h 6858000"/>
              <a:gd name="connsiteX775" fmla="*/ 4344840 w 7467600"/>
              <a:gd name="connsiteY775" fmla="*/ 1922038 h 6858000"/>
              <a:gd name="connsiteX776" fmla="*/ 4378710 w 7467600"/>
              <a:gd name="connsiteY776" fmla="*/ 1665516 h 6858000"/>
              <a:gd name="connsiteX777" fmla="*/ 4448798 w 7467600"/>
              <a:gd name="connsiteY777" fmla="*/ 1253024 h 6858000"/>
              <a:gd name="connsiteX778" fmla="*/ 4480315 w 7467600"/>
              <a:gd name="connsiteY778" fmla="*/ 1158454 h 6858000"/>
              <a:gd name="connsiteX779" fmla="*/ 4494133 w 7467600"/>
              <a:gd name="connsiteY779" fmla="*/ 1118676 h 6858000"/>
              <a:gd name="connsiteX780" fmla="*/ 4557898 w 7467600"/>
              <a:gd name="connsiteY780" fmla="*/ 900011 h 6858000"/>
              <a:gd name="connsiteX781" fmla="*/ 5870151 w 7467600"/>
              <a:gd name="connsiteY781" fmla="*/ 898890 h 6858000"/>
              <a:gd name="connsiteX782" fmla="*/ 5861335 w 7467600"/>
              <a:gd name="connsiteY782" fmla="*/ 899177 h 6858000"/>
              <a:gd name="connsiteX783" fmla="*/ 5843702 w 7467600"/>
              <a:gd name="connsiteY783" fmla="*/ 899748 h 6858000"/>
              <a:gd name="connsiteX784" fmla="*/ 5651107 w 7467600"/>
              <a:gd name="connsiteY784" fmla="*/ 920306 h 6858000"/>
              <a:gd name="connsiteX785" fmla="*/ 5459407 w 7467600"/>
              <a:gd name="connsiteY785" fmla="*/ 940975 h 6858000"/>
              <a:gd name="connsiteX786" fmla="*/ 5374846 w 7467600"/>
              <a:gd name="connsiteY786" fmla="*/ 941988 h 6858000"/>
              <a:gd name="connsiteX787" fmla="*/ 5256105 w 7467600"/>
              <a:gd name="connsiteY787" fmla="*/ 945632 h 6858000"/>
              <a:gd name="connsiteX788" fmla="*/ 5107071 w 7467600"/>
              <a:gd name="connsiteY788" fmla="*/ 969720 h 6858000"/>
              <a:gd name="connsiteX789" fmla="*/ 4998681 w 7467600"/>
              <a:gd name="connsiteY789" fmla="*/ 988771 h 6858000"/>
              <a:gd name="connsiteX790" fmla="*/ 5870151 w 7467600"/>
              <a:gd name="connsiteY790" fmla="*/ 898890 h 6858000"/>
              <a:gd name="connsiteX791" fmla="*/ 5504425 w 7467600"/>
              <a:gd name="connsiteY791" fmla="*/ 848067 h 6858000"/>
              <a:gd name="connsiteX792" fmla="*/ 4968849 w 7467600"/>
              <a:gd name="connsiteY792" fmla="*/ 962318 h 6858000"/>
              <a:gd name="connsiteX793" fmla="*/ 5104039 w 7467600"/>
              <a:gd name="connsiteY793" fmla="*/ 940634 h 6858000"/>
              <a:gd name="connsiteX794" fmla="*/ 5256311 w 7467600"/>
              <a:gd name="connsiteY794" fmla="*/ 916490 h 6858000"/>
              <a:gd name="connsiteX795" fmla="*/ 5377381 w 7467600"/>
              <a:gd name="connsiteY795" fmla="*/ 912671 h 6858000"/>
              <a:gd name="connsiteX796" fmla="*/ 5460148 w 7467600"/>
              <a:gd name="connsiteY796" fmla="*/ 911442 h 6858000"/>
              <a:gd name="connsiteX797" fmla="*/ 5648971 w 7467600"/>
              <a:gd name="connsiteY797" fmla="*/ 891331 h 6858000"/>
              <a:gd name="connsiteX798" fmla="*/ 5844807 w 7467600"/>
              <a:gd name="connsiteY798" fmla="*/ 870718 h 6858000"/>
              <a:gd name="connsiteX799" fmla="*/ 5862975 w 7467600"/>
              <a:gd name="connsiteY799" fmla="*/ 869756 h 6858000"/>
              <a:gd name="connsiteX800" fmla="*/ 5920887 w 7467600"/>
              <a:gd name="connsiteY800" fmla="*/ 865929 h 6858000"/>
              <a:gd name="connsiteX801" fmla="*/ 5504425 w 7467600"/>
              <a:gd name="connsiteY801" fmla="*/ 848067 h 6858000"/>
              <a:gd name="connsiteX802" fmla="*/ 3607114 w 7467600"/>
              <a:gd name="connsiteY802" fmla="*/ 467441 h 6858000"/>
              <a:gd name="connsiteX803" fmla="*/ 3296242 w 7467600"/>
              <a:gd name="connsiteY803" fmla="*/ 807991 h 6858000"/>
              <a:gd name="connsiteX804" fmla="*/ 3174674 w 7467600"/>
              <a:gd name="connsiteY804" fmla="*/ 919759 h 6858000"/>
              <a:gd name="connsiteX805" fmla="*/ 3042978 w 7467600"/>
              <a:gd name="connsiteY805" fmla="*/ 1054894 h 6858000"/>
              <a:gd name="connsiteX806" fmla="*/ 2968914 w 7467600"/>
              <a:gd name="connsiteY806" fmla="*/ 1133756 h 6858000"/>
              <a:gd name="connsiteX807" fmla="*/ 3103823 w 7467600"/>
              <a:gd name="connsiteY807" fmla="*/ 1026814 h 6858000"/>
              <a:gd name="connsiteX808" fmla="*/ 3607114 w 7467600"/>
              <a:gd name="connsiteY808" fmla="*/ 467441 h 6858000"/>
              <a:gd name="connsiteX809" fmla="*/ 3744487 w 7467600"/>
              <a:gd name="connsiteY809" fmla="*/ 383136 h 6858000"/>
              <a:gd name="connsiteX810" fmla="*/ 3970213 w 7467600"/>
              <a:gd name="connsiteY810" fmla="*/ 995559 h 6858000"/>
              <a:gd name="connsiteX811" fmla="*/ 3744487 w 7467600"/>
              <a:gd name="connsiteY811" fmla="*/ 383136 h 6858000"/>
              <a:gd name="connsiteX812" fmla="*/ 3624562 w 7467600"/>
              <a:gd name="connsiteY812" fmla="*/ 367041 h 6858000"/>
              <a:gd name="connsiteX813" fmla="*/ 3489712 w 7467600"/>
              <a:gd name="connsiteY813" fmla="*/ 485386 h 6858000"/>
              <a:gd name="connsiteX814" fmla="*/ 3182994 w 7467600"/>
              <a:gd name="connsiteY814" fmla="*/ 828265 h 6858000"/>
              <a:gd name="connsiteX815" fmla="*/ 2892114 w 7467600"/>
              <a:gd name="connsiteY815" fmla="*/ 1172635 h 6858000"/>
              <a:gd name="connsiteX816" fmla="*/ 3021459 w 7467600"/>
              <a:gd name="connsiteY816" fmla="*/ 1035385 h 6858000"/>
              <a:gd name="connsiteX817" fmla="*/ 3153873 w 7467600"/>
              <a:gd name="connsiteY817" fmla="*/ 898971 h 6858000"/>
              <a:gd name="connsiteX818" fmla="*/ 3276511 w 7467600"/>
              <a:gd name="connsiteY818" fmla="*/ 786423 h 6858000"/>
              <a:gd name="connsiteX819" fmla="*/ 3584154 w 7467600"/>
              <a:gd name="connsiteY819" fmla="*/ 448218 h 6858000"/>
              <a:gd name="connsiteX820" fmla="*/ 3624562 w 7467600"/>
              <a:gd name="connsiteY820" fmla="*/ 367041 h 6858000"/>
              <a:gd name="connsiteX821" fmla="*/ 3766672 w 7467600"/>
              <a:gd name="connsiteY821" fmla="*/ 359429 h 6858000"/>
              <a:gd name="connsiteX822" fmla="*/ 3996338 w 7467600"/>
              <a:gd name="connsiteY822" fmla="*/ 968237 h 6858000"/>
              <a:gd name="connsiteX823" fmla="*/ 3766672 w 7467600"/>
              <a:gd name="connsiteY823" fmla="*/ 359429 h 6858000"/>
              <a:gd name="connsiteX824" fmla="*/ 5805386 w 7467600"/>
              <a:gd name="connsiteY824" fmla="*/ 239240 h 6858000"/>
              <a:gd name="connsiteX825" fmla="*/ 5736947 w 7467600"/>
              <a:gd name="connsiteY825" fmla="*/ 261367 h 6858000"/>
              <a:gd name="connsiteX826" fmla="*/ 5427012 w 7467600"/>
              <a:gd name="connsiteY826" fmla="*/ 311272 h 6858000"/>
              <a:gd name="connsiteX827" fmla="*/ 5147818 w 7467600"/>
              <a:gd name="connsiteY827" fmla="*/ 322112 h 6858000"/>
              <a:gd name="connsiteX828" fmla="*/ 5060854 w 7467600"/>
              <a:gd name="connsiteY828" fmla="*/ 311882 h 6858000"/>
              <a:gd name="connsiteX829" fmla="*/ 4945989 w 7467600"/>
              <a:gd name="connsiteY829" fmla="*/ 300516 h 6858000"/>
              <a:gd name="connsiteX830" fmla="*/ 5410479 w 7467600"/>
              <a:gd name="connsiteY830" fmla="*/ 348434 h 6858000"/>
              <a:gd name="connsiteX831" fmla="*/ 5805386 w 7467600"/>
              <a:gd name="connsiteY831" fmla="*/ 239240 h 6858000"/>
              <a:gd name="connsiteX832" fmla="*/ 5905192 w 7467600"/>
              <a:gd name="connsiteY832" fmla="*/ 163079 h 6858000"/>
              <a:gd name="connsiteX833" fmla="*/ 5865655 w 7467600"/>
              <a:gd name="connsiteY833" fmla="*/ 171901 h 6858000"/>
              <a:gd name="connsiteX834" fmla="*/ 5259740 w 7467600"/>
              <a:gd name="connsiteY834" fmla="*/ 257013 h 6858000"/>
              <a:gd name="connsiteX835" fmla="*/ 5208466 w 7467600"/>
              <a:gd name="connsiteY835" fmla="*/ 257550 h 6858000"/>
              <a:gd name="connsiteX836" fmla="*/ 4980204 w 7467600"/>
              <a:gd name="connsiteY836" fmla="*/ 271903 h 6858000"/>
              <a:gd name="connsiteX837" fmla="*/ 5068068 w 7467600"/>
              <a:gd name="connsiteY837" fmla="*/ 282244 h 6858000"/>
              <a:gd name="connsiteX838" fmla="*/ 5153231 w 7467600"/>
              <a:gd name="connsiteY838" fmla="*/ 292240 h 6858000"/>
              <a:gd name="connsiteX839" fmla="*/ 5426491 w 7467600"/>
              <a:gd name="connsiteY839" fmla="*/ 281128 h 6858000"/>
              <a:gd name="connsiteX840" fmla="*/ 5731212 w 7467600"/>
              <a:gd name="connsiteY840" fmla="*/ 231951 h 6858000"/>
              <a:gd name="connsiteX841" fmla="*/ 5905192 w 7467600"/>
              <a:gd name="connsiteY841" fmla="*/ 163079 h 6858000"/>
              <a:gd name="connsiteX842" fmla="*/ 5944437 w 7467600"/>
              <a:gd name="connsiteY842" fmla="*/ 113829 h 6858000"/>
              <a:gd name="connsiteX843" fmla="*/ 5825032 w 7467600"/>
              <a:gd name="connsiteY843" fmla="*/ 146405 h 6858000"/>
              <a:gd name="connsiteX844" fmla="*/ 4955599 w 7467600"/>
              <a:gd name="connsiteY844" fmla="*/ 247008 h 6858000"/>
              <a:gd name="connsiteX845" fmla="*/ 5210104 w 7467600"/>
              <a:gd name="connsiteY845" fmla="*/ 228123 h 6858000"/>
              <a:gd name="connsiteX846" fmla="*/ 5261015 w 7467600"/>
              <a:gd name="connsiteY846" fmla="*/ 227087 h 6858000"/>
              <a:gd name="connsiteX847" fmla="*/ 5861181 w 7467600"/>
              <a:gd name="connsiteY847" fmla="*/ 143093 h 6858000"/>
              <a:gd name="connsiteX848" fmla="*/ 5961252 w 7467600"/>
              <a:gd name="connsiteY848" fmla="*/ 114820 h 6858000"/>
              <a:gd name="connsiteX849" fmla="*/ 5944437 w 7467600"/>
              <a:gd name="connsiteY849" fmla="*/ 113829 h 6858000"/>
              <a:gd name="connsiteX850" fmla="*/ 3882765 w 7467600"/>
              <a:gd name="connsiteY850" fmla="*/ 0 h 6858000"/>
              <a:gd name="connsiteX851" fmla="*/ 3995099 w 7467600"/>
              <a:gd name="connsiteY851" fmla="*/ 0 h 6858000"/>
              <a:gd name="connsiteX852" fmla="*/ 4163818 w 7467600"/>
              <a:gd name="connsiteY852" fmla="*/ 234104 h 6858000"/>
              <a:gd name="connsiteX853" fmla="*/ 4172099 w 7467600"/>
              <a:gd name="connsiteY853" fmla="*/ 234207 h 6858000"/>
              <a:gd name="connsiteX854" fmla="*/ 4784282 w 7467600"/>
              <a:gd name="connsiteY854" fmla="*/ 276561 h 6858000"/>
              <a:gd name="connsiteX855" fmla="*/ 4801687 w 7467600"/>
              <a:gd name="connsiteY855" fmla="*/ 267764 h 6858000"/>
              <a:gd name="connsiteX856" fmla="*/ 6082788 w 7467600"/>
              <a:gd name="connsiteY856" fmla="*/ 64119 h 6858000"/>
              <a:gd name="connsiteX857" fmla="*/ 6099442 w 7467600"/>
              <a:gd name="connsiteY857" fmla="*/ 82568 h 6858000"/>
              <a:gd name="connsiteX858" fmla="*/ 4804137 w 7467600"/>
              <a:gd name="connsiteY858" fmla="*/ 320931 h 6858000"/>
              <a:gd name="connsiteX859" fmla="*/ 4227047 w 7467600"/>
              <a:gd name="connsiteY859" fmla="*/ 313415 h 6858000"/>
              <a:gd name="connsiteX860" fmla="*/ 4346041 w 7467600"/>
              <a:gd name="connsiteY860" fmla="*/ 456086 h 6858000"/>
              <a:gd name="connsiteX861" fmla="*/ 4870967 w 7467600"/>
              <a:gd name="connsiteY861" fmla="*/ 963061 h 6858000"/>
              <a:gd name="connsiteX862" fmla="*/ 4889647 w 7467600"/>
              <a:gd name="connsiteY862" fmla="*/ 957147 h 6858000"/>
              <a:gd name="connsiteX863" fmla="*/ 5422504 w 7467600"/>
              <a:gd name="connsiteY863" fmla="*/ 805191 h 6858000"/>
              <a:gd name="connsiteX864" fmla="*/ 6087656 w 7467600"/>
              <a:gd name="connsiteY864" fmla="*/ 826703 h 6858000"/>
              <a:gd name="connsiteX865" fmla="*/ 6058717 w 7467600"/>
              <a:gd name="connsiteY865" fmla="*/ 865992 h 6858000"/>
              <a:gd name="connsiteX866" fmla="*/ 4974153 w 7467600"/>
              <a:gd name="connsiteY866" fmla="*/ 1045456 h 6858000"/>
              <a:gd name="connsiteX867" fmla="*/ 5627835 w 7467600"/>
              <a:gd name="connsiteY867" fmla="*/ 1472077 h 6858000"/>
              <a:gd name="connsiteX868" fmla="*/ 5629817 w 7467600"/>
              <a:gd name="connsiteY868" fmla="*/ 1471412 h 6858000"/>
              <a:gd name="connsiteX869" fmla="*/ 5634124 w 7467600"/>
              <a:gd name="connsiteY869" fmla="*/ 1470572 h 6858000"/>
              <a:gd name="connsiteX870" fmla="*/ 5755832 w 7467600"/>
              <a:gd name="connsiteY870" fmla="*/ 1383886 h 6858000"/>
              <a:gd name="connsiteX871" fmla="*/ 6014186 w 7467600"/>
              <a:gd name="connsiteY871" fmla="*/ 1279799 h 6858000"/>
              <a:gd name="connsiteX872" fmla="*/ 6901619 w 7467600"/>
              <a:gd name="connsiteY872" fmla="*/ 1047874 h 6858000"/>
              <a:gd name="connsiteX873" fmla="*/ 6931566 w 7467600"/>
              <a:gd name="connsiteY873" fmla="*/ 1062034 h 6858000"/>
              <a:gd name="connsiteX874" fmla="*/ 5790982 w 7467600"/>
              <a:gd name="connsiteY874" fmla="*/ 1561380 h 6858000"/>
              <a:gd name="connsiteX875" fmla="*/ 6188971 w 7467600"/>
              <a:gd name="connsiteY875" fmla="*/ 1755168 h 6858000"/>
              <a:gd name="connsiteX876" fmla="*/ 6202446 w 7467600"/>
              <a:gd name="connsiteY876" fmla="*/ 1752268 h 6858000"/>
              <a:gd name="connsiteX877" fmla="*/ 7179560 w 7467600"/>
              <a:gd name="connsiteY877" fmla="*/ 1467551 h 6858000"/>
              <a:gd name="connsiteX878" fmla="*/ 7158730 w 7467600"/>
              <a:gd name="connsiteY878" fmla="*/ 1507835 h 6858000"/>
              <a:gd name="connsiteX879" fmla="*/ 6326959 w 7467600"/>
              <a:gd name="connsiteY879" fmla="*/ 1817686 h 6858000"/>
              <a:gd name="connsiteX880" fmla="*/ 6537433 w 7467600"/>
              <a:gd name="connsiteY880" fmla="*/ 1907790 h 6858000"/>
              <a:gd name="connsiteX881" fmla="*/ 6550221 w 7467600"/>
              <a:gd name="connsiteY881" fmla="*/ 1910729 h 6858000"/>
              <a:gd name="connsiteX882" fmla="*/ 6964438 w 7467600"/>
              <a:gd name="connsiteY882" fmla="*/ 2209505 h 6858000"/>
              <a:gd name="connsiteX883" fmla="*/ 7367862 w 7467600"/>
              <a:gd name="connsiteY883" fmla="*/ 2806833 h 6858000"/>
              <a:gd name="connsiteX884" fmla="*/ 7364329 w 7467600"/>
              <a:gd name="connsiteY884" fmla="*/ 2826907 h 6858000"/>
              <a:gd name="connsiteX885" fmla="*/ 7290545 w 7467600"/>
              <a:gd name="connsiteY885" fmla="*/ 2850663 h 6858000"/>
              <a:gd name="connsiteX886" fmla="*/ 6472036 w 7467600"/>
              <a:gd name="connsiteY886" fmla="*/ 1959003 h 6858000"/>
              <a:gd name="connsiteX887" fmla="*/ 5792897 w 7467600"/>
              <a:gd name="connsiteY887" fmla="*/ 1647747 h 6858000"/>
              <a:gd name="connsiteX888" fmla="*/ 5842751 w 7467600"/>
              <a:gd name="connsiteY888" fmla="*/ 1816112 h 6858000"/>
              <a:gd name="connsiteX889" fmla="*/ 5847424 w 7467600"/>
              <a:gd name="connsiteY889" fmla="*/ 1815776 h 6858000"/>
              <a:gd name="connsiteX890" fmla="*/ 6399821 w 7467600"/>
              <a:gd name="connsiteY890" fmla="*/ 2344799 h 6858000"/>
              <a:gd name="connsiteX891" fmla="*/ 6323232 w 7467600"/>
              <a:gd name="connsiteY891" fmla="*/ 2389634 h 6858000"/>
              <a:gd name="connsiteX892" fmla="*/ 5942958 w 7467600"/>
              <a:gd name="connsiteY892" fmla="*/ 2077708 h 6858000"/>
              <a:gd name="connsiteX893" fmla="*/ 5921559 w 7467600"/>
              <a:gd name="connsiteY893" fmla="*/ 2378596 h 6858000"/>
              <a:gd name="connsiteX894" fmla="*/ 5817651 w 7467600"/>
              <a:gd name="connsiteY894" fmla="*/ 3023919 h 6858000"/>
              <a:gd name="connsiteX895" fmla="*/ 5729634 w 7467600"/>
              <a:gd name="connsiteY895" fmla="*/ 3051849 h 6858000"/>
              <a:gd name="connsiteX896" fmla="*/ 5611018 w 7467600"/>
              <a:gd name="connsiteY896" fmla="*/ 2316769 h 6858000"/>
              <a:gd name="connsiteX897" fmla="*/ 5687608 w 7467600"/>
              <a:gd name="connsiteY897" fmla="*/ 2039972 h 6858000"/>
              <a:gd name="connsiteX898" fmla="*/ 5657554 w 7467600"/>
              <a:gd name="connsiteY898" fmla="*/ 1576445 h 6858000"/>
              <a:gd name="connsiteX899" fmla="*/ 5150475 w 7467600"/>
              <a:gd name="connsiteY899" fmla="*/ 1274012 h 6858000"/>
              <a:gd name="connsiteX900" fmla="*/ 5349142 w 7467600"/>
              <a:gd name="connsiteY900" fmla="*/ 2204405 h 6858000"/>
              <a:gd name="connsiteX901" fmla="*/ 5262214 w 7467600"/>
              <a:gd name="connsiteY901" fmla="*/ 2233836 h 6858000"/>
              <a:gd name="connsiteX902" fmla="*/ 4981539 w 7467600"/>
              <a:gd name="connsiteY902" fmla="*/ 1542201 h 6858000"/>
              <a:gd name="connsiteX903" fmla="*/ 4958461 w 7467600"/>
              <a:gd name="connsiteY903" fmla="*/ 1136957 h 6858000"/>
              <a:gd name="connsiteX904" fmla="*/ 4655015 w 7467600"/>
              <a:gd name="connsiteY904" fmla="*/ 891426 h 6858000"/>
              <a:gd name="connsiteX905" fmla="*/ 4348002 w 7467600"/>
              <a:gd name="connsiteY905" fmla="*/ 2205895 h 6858000"/>
              <a:gd name="connsiteX906" fmla="*/ 4262250 w 7467600"/>
              <a:gd name="connsiteY906" fmla="*/ 2219972 h 6858000"/>
              <a:gd name="connsiteX907" fmla="*/ 4550611 w 7467600"/>
              <a:gd name="connsiteY907" fmla="*/ 817540 h 6858000"/>
              <a:gd name="connsiteX908" fmla="*/ 4564418 w 7467600"/>
              <a:gd name="connsiteY908" fmla="*/ 808293 h 6858000"/>
              <a:gd name="connsiteX909" fmla="*/ 4266388 w 7467600"/>
              <a:gd name="connsiteY909" fmla="*/ 500083 h 6858000"/>
              <a:gd name="connsiteX910" fmla="*/ 4032842 w 7467600"/>
              <a:gd name="connsiteY910" fmla="*/ 211809 h 6858000"/>
              <a:gd name="connsiteX911" fmla="*/ 3882765 w 7467600"/>
              <a:gd name="connsiteY911" fmla="*/ 0 h 6858000"/>
              <a:gd name="connsiteX912" fmla="*/ 3721337 w 7467600"/>
              <a:gd name="connsiteY912" fmla="*/ 0 h 6858000"/>
              <a:gd name="connsiteX913" fmla="*/ 3797544 w 7467600"/>
              <a:gd name="connsiteY913" fmla="*/ 0 h 6858000"/>
              <a:gd name="connsiteX914" fmla="*/ 3775734 w 7467600"/>
              <a:gd name="connsiteY914" fmla="*/ 95131 h 6858000"/>
              <a:gd name="connsiteX915" fmla="*/ 3724807 w 7467600"/>
              <a:gd name="connsiteY915" fmla="*/ 272257 h 6858000"/>
              <a:gd name="connsiteX916" fmla="*/ 3726844 w 7467600"/>
              <a:gd name="connsiteY916" fmla="*/ 282988 h 6858000"/>
              <a:gd name="connsiteX917" fmla="*/ 3742664 w 7467600"/>
              <a:gd name="connsiteY917" fmla="*/ 279918 h 6858000"/>
              <a:gd name="connsiteX918" fmla="*/ 4103910 w 7467600"/>
              <a:gd name="connsiteY918" fmla="*/ 1161917 h 6858000"/>
              <a:gd name="connsiteX919" fmla="*/ 4020269 w 7467600"/>
              <a:gd name="connsiteY919" fmla="*/ 1200406 h 6858000"/>
              <a:gd name="connsiteX920" fmla="*/ 3674882 w 7467600"/>
              <a:gd name="connsiteY920" fmla="*/ 488524 h 6858000"/>
              <a:gd name="connsiteX921" fmla="*/ 3132682 w 7467600"/>
              <a:gd name="connsiteY921" fmla="*/ 1072284 h 6858000"/>
              <a:gd name="connsiteX922" fmla="*/ 2716346 w 7467600"/>
              <a:gd name="connsiteY922" fmla="*/ 1276376 h 6858000"/>
              <a:gd name="connsiteX923" fmla="*/ 2716772 w 7467600"/>
              <a:gd name="connsiteY923" fmla="*/ 1255462 h 6858000"/>
              <a:gd name="connsiteX924" fmla="*/ 3471096 w 7467600"/>
              <a:gd name="connsiteY924" fmla="*/ 437072 h 6858000"/>
              <a:gd name="connsiteX925" fmla="*/ 3639057 w 7467600"/>
              <a:gd name="connsiteY925" fmla="*/ 286334 h 6858000"/>
              <a:gd name="connsiteX926" fmla="*/ 3640309 w 7467600"/>
              <a:gd name="connsiteY926" fmla="*/ 284664 h 6858000"/>
              <a:gd name="connsiteX927" fmla="*/ 3646022 w 7467600"/>
              <a:gd name="connsiteY927" fmla="*/ 276711 h 6858000"/>
              <a:gd name="connsiteX928" fmla="*/ 3707943 w 7467600"/>
              <a:gd name="connsiteY928" fmla="*/ 65958 h 6858000"/>
              <a:gd name="connsiteX929" fmla="*/ 3721337 w 7467600"/>
              <a:gd name="connsiteY929" fmla="*/ 0 h 6858000"/>
              <a:gd name="connsiteX930" fmla="*/ 2867960 w 7467600"/>
              <a:gd name="connsiteY930" fmla="*/ 0 h 6858000"/>
              <a:gd name="connsiteX931" fmla="*/ 2926351 w 7467600"/>
              <a:gd name="connsiteY931" fmla="*/ 0 h 6858000"/>
              <a:gd name="connsiteX932" fmla="*/ 2902823 w 7467600"/>
              <a:gd name="connsiteY932" fmla="*/ 262929 h 6858000"/>
              <a:gd name="connsiteX933" fmla="*/ 2940663 w 7467600"/>
              <a:gd name="connsiteY933" fmla="*/ 140884 h 6858000"/>
              <a:gd name="connsiteX934" fmla="*/ 2947039 w 7467600"/>
              <a:gd name="connsiteY934" fmla="*/ 122524 h 6858000"/>
              <a:gd name="connsiteX935" fmla="*/ 2984316 w 7467600"/>
              <a:gd name="connsiteY935" fmla="*/ 0 h 6858000"/>
              <a:gd name="connsiteX936" fmla="*/ 3016114 w 7467600"/>
              <a:gd name="connsiteY936" fmla="*/ 0 h 6858000"/>
              <a:gd name="connsiteX937" fmla="*/ 2979949 w 7467600"/>
              <a:gd name="connsiteY937" fmla="*/ 119274 h 6858000"/>
              <a:gd name="connsiteX938" fmla="*/ 3023879 w 7467600"/>
              <a:gd name="connsiteY938" fmla="*/ 0 h 6858000"/>
              <a:gd name="connsiteX939" fmla="*/ 3105400 w 7467600"/>
              <a:gd name="connsiteY939" fmla="*/ 0 h 6858000"/>
              <a:gd name="connsiteX940" fmla="*/ 3094669 w 7467600"/>
              <a:gd name="connsiteY940" fmla="*/ 30308 h 6858000"/>
              <a:gd name="connsiteX941" fmla="*/ 2901945 w 7467600"/>
              <a:gd name="connsiteY941" fmla="*/ 466538 h 6858000"/>
              <a:gd name="connsiteX942" fmla="*/ 2815209 w 7467600"/>
              <a:gd name="connsiteY942" fmla="*/ 497361 h 6858000"/>
              <a:gd name="connsiteX943" fmla="*/ 2844845 w 7467600"/>
              <a:gd name="connsiteY943" fmla="*/ 127638 h 6858000"/>
              <a:gd name="connsiteX944" fmla="*/ 2867960 w 7467600"/>
              <a:gd name="connsiteY944" fmla="*/ 0 h 6858000"/>
              <a:gd name="connsiteX945" fmla="*/ 1057230 w 7467600"/>
              <a:gd name="connsiteY945" fmla="*/ 0 h 6858000"/>
              <a:gd name="connsiteX946" fmla="*/ 1111003 w 7467600"/>
              <a:gd name="connsiteY946" fmla="*/ 0 h 6858000"/>
              <a:gd name="connsiteX947" fmla="*/ 1125553 w 7467600"/>
              <a:gd name="connsiteY947" fmla="*/ 52588 h 6858000"/>
              <a:gd name="connsiteX948" fmla="*/ 1304276 w 7467600"/>
              <a:gd name="connsiteY948" fmla="*/ 476275 h 6858000"/>
              <a:gd name="connsiteX949" fmla="*/ 1492066 w 7467600"/>
              <a:gd name="connsiteY949" fmla="*/ 886333 h 6858000"/>
              <a:gd name="connsiteX950" fmla="*/ 1423698 w 7467600"/>
              <a:gd name="connsiteY950" fmla="*/ 710817 h 6858000"/>
              <a:gd name="connsiteX951" fmla="*/ 1357609 w 7467600"/>
              <a:gd name="connsiteY951" fmla="*/ 532892 h 6858000"/>
              <a:gd name="connsiteX952" fmla="*/ 1309550 w 7467600"/>
              <a:gd name="connsiteY952" fmla="*/ 374031 h 6858000"/>
              <a:gd name="connsiteX953" fmla="*/ 1193673 w 7467600"/>
              <a:gd name="connsiteY953" fmla="*/ 49533 h 6858000"/>
              <a:gd name="connsiteX954" fmla="*/ 1164391 w 7467600"/>
              <a:gd name="connsiteY954" fmla="*/ 0 h 6858000"/>
              <a:gd name="connsiteX955" fmla="*/ 1200666 w 7467600"/>
              <a:gd name="connsiteY955" fmla="*/ 0 h 6858000"/>
              <a:gd name="connsiteX956" fmla="*/ 1223408 w 7467600"/>
              <a:gd name="connsiteY956" fmla="*/ 38996 h 6858000"/>
              <a:gd name="connsiteX957" fmla="*/ 1339635 w 7467600"/>
              <a:gd name="connsiteY957" fmla="*/ 365517 h 6858000"/>
              <a:gd name="connsiteX958" fmla="*/ 1387469 w 7467600"/>
              <a:gd name="connsiteY958" fmla="*/ 523079 h 6858000"/>
              <a:gd name="connsiteX959" fmla="*/ 1452685 w 7467600"/>
              <a:gd name="connsiteY959" fmla="*/ 699806 h 6858000"/>
              <a:gd name="connsiteX960" fmla="*/ 1492092 w 7467600"/>
              <a:gd name="connsiteY960" fmla="*/ 800424 h 6858000"/>
              <a:gd name="connsiteX961" fmla="*/ 1455302 w 7467600"/>
              <a:gd name="connsiteY961" fmla="*/ 632913 h 6858000"/>
              <a:gd name="connsiteX962" fmla="*/ 1222336 w 7467600"/>
              <a:gd name="connsiteY962" fmla="*/ 9480 h 6858000"/>
              <a:gd name="connsiteX963" fmla="*/ 1214634 w 7467600"/>
              <a:gd name="connsiteY963" fmla="*/ 0 h 6858000"/>
              <a:gd name="connsiteX964" fmla="*/ 1289827 w 7467600"/>
              <a:gd name="connsiteY964" fmla="*/ 0 h 6858000"/>
              <a:gd name="connsiteX965" fmla="*/ 1321076 w 7467600"/>
              <a:gd name="connsiteY965" fmla="*/ 59722 h 6858000"/>
              <a:gd name="connsiteX966" fmla="*/ 1512579 w 7467600"/>
              <a:gd name="connsiteY966" fmla="*/ 626441 h 6858000"/>
              <a:gd name="connsiteX967" fmla="*/ 1506076 w 7467600"/>
              <a:gd name="connsiteY967" fmla="*/ 1089289 h 6858000"/>
              <a:gd name="connsiteX968" fmla="*/ 1486346 w 7467600"/>
              <a:gd name="connsiteY968" fmla="*/ 1079919 h 6858000"/>
              <a:gd name="connsiteX969" fmla="*/ 1070511 w 7467600"/>
              <a:gd name="connsiteY969" fmla="*/ 48609 h 6858000"/>
              <a:gd name="connsiteX970" fmla="*/ 1057230 w 7467600"/>
              <a:gd name="connsiteY970" fmla="*/ 0 h 6858000"/>
              <a:gd name="connsiteX971" fmla="*/ 43151 w 7467600"/>
              <a:gd name="connsiteY971" fmla="*/ 0 h 6858000"/>
              <a:gd name="connsiteX972" fmla="*/ 95283 w 7467600"/>
              <a:gd name="connsiteY972" fmla="*/ 0 h 6858000"/>
              <a:gd name="connsiteX973" fmla="*/ 300708 w 7467600"/>
              <a:gd name="connsiteY973" fmla="*/ 154571 h 6858000"/>
              <a:gd name="connsiteX974" fmla="*/ 530414 w 7467600"/>
              <a:gd name="connsiteY974" fmla="*/ 354673 h 6858000"/>
              <a:gd name="connsiteX975" fmla="*/ 333785 w 7467600"/>
              <a:gd name="connsiteY975" fmla="*/ 161564 h 6858000"/>
              <a:gd name="connsiteX976" fmla="*/ 147005 w 7467600"/>
              <a:gd name="connsiteY976" fmla="*/ 0 h 6858000"/>
              <a:gd name="connsiteX977" fmla="*/ 272509 w 7467600"/>
              <a:gd name="connsiteY977" fmla="*/ 0 h 6858000"/>
              <a:gd name="connsiteX978" fmla="*/ 326276 w 7467600"/>
              <a:gd name="connsiteY978" fmla="*/ 45847 h 6858000"/>
              <a:gd name="connsiteX979" fmla="*/ 823759 w 7467600"/>
              <a:gd name="connsiteY979" fmla="*/ 574145 h 6858000"/>
              <a:gd name="connsiteX980" fmla="*/ 811254 w 7467600"/>
              <a:gd name="connsiteY980" fmla="*/ 665546 h 6858000"/>
              <a:gd name="connsiteX981" fmla="*/ 154042 w 7467600"/>
              <a:gd name="connsiteY981" fmla="*/ 261522 h 6858000"/>
              <a:gd name="connsiteX982" fmla="*/ 13550 w 7467600"/>
              <a:gd name="connsiteY982" fmla="*/ 158423 h 6858000"/>
              <a:gd name="connsiteX983" fmla="*/ 0 w 7467600"/>
              <a:gd name="connsiteY983" fmla="*/ 146618 h 6858000"/>
              <a:gd name="connsiteX984" fmla="*/ 0 w 7467600"/>
              <a:gd name="connsiteY984" fmla="*/ 59161 h 6858000"/>
              <a:gd name="connsiteX985" fmla="*/ 45427 w 7467600"/>
              <a:gd name="connsiteY985" fmla="*/ 101078 h 6858000"/>
              <a:gd name="connsiteX986" fmla="*/ 630103 w 7467600"/>
              <a:gd name="connsiteY986" fmla="*/ 485885 h 6858000"/>
              <a:gd name="connsiteX987" fmla="*/ 532040 w 7467600"/>
              <a:gd name="connsiteY987" fmla="*/ 399359 h 6858000"/>
              <a:gd name="connsiteX988" fmla="*/ 517618 w 7467600"/>
              <a:gd name="connsiteY988" fmla="*/ 385726 h 6858000"/>
              <a:gd name="connsiteX989" fmla="*/ 285074 w 7467600"/>
              <a:gd name="connsiteY989" fmla="*/ 182755 h 6858000"/>
              <a:gd name="connsiteX990" fmla="*/ 43151 w 7467600"/>
              <a:gd name="connsiteY99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312201 w 7467600"/>
              <a:gd name="connsiteY133" fmla="*/ 5128278 h 6858000"/>
              <a:gd name="connsiteX134" fmla="*/ 1903353 w 7467600"/>
              <a:gd name="connsiteY134" fmla="*/ 5044827 h 6858000"/>
              <a:gd name="connsiteX135" fmla="*/ 1936931 w 7467600"/>
              <a:gd name="connsiteY135" fmla="*/ 5093954 h 6858000"/>
              <a:gd name="connsiteX136" fmla="*/ 2195868 w 7467600"/>
              <a:gd name="connsiteY136" fmla="*/ 5396574 h 6858000"/>
              <a:gd name="connsiteX137" fmla="*/ 2088852 w 7467600"/>
              <a:gd name="connsiteY137" fmla="*/ 5166123 h 6858000"/>
              <a:gd name="connsiteX138" fmla="*/ 1958241 w 7467600"/>
              <a:gd name="connsiteY138" fmla="*/ 5067955 h 6858000"/>
              <a:gd name="connsiteX139" fmla="*/ 1903353 w 7467600"/>
              <a:gd name="connsiteY139" fmla="*/ 5044827 h 6858000"/>
              <a:gd name="connsiteX140" fmla="*/ 1979378 w 7467600"/>
              <a:gd name="connsiteY140" fmla="*/ 4769504 h 6858000"/>
              <a:gd name="connsiteX141" fmla="*/ 2882120 w 7467600"/>
              <a:gd name="connsiteY141" fmla="*/ 5064547 h 6858000"/>
              <a:gd name="connsiteX142" fmla="*/ 2793103 w 7467600"/>
              <a:gd name="connsiteY142" fmla="*/ 5039699 h 6858000"/>
              <a:gd name="connsiteX143" fmla="*/ 2770041 w 7467600"/>
              <a:gd name="connsiteY143" fmla="*/ 5033634 h 6858000"/>
              <a:gd name="connsiteX144" fmla="*/ 1979378 w 7467600"/>
              <a:gd name="connsiteY144" fmla="*/ 4769504 h 6858000"/>
              <a:gd name="connsiteX145" fmla="*/ 1927410 w 7467600"/>
              <a:gd name="connsiteY145" fmla="*/ 4716164 h 6858000"/>
              <a:gd name="connsiteX146" fmla="*/ 1959587 w 7467600"/>
              <a:gd name="connsiteY146" fmla="*/ 4728849 h 6858000"/>
              <a:gd name="connsiteX147" fmla="*/ 2777707 w 7467600"/>
              <a:gd name="connsiteY147" fmla="*/ 5003991 h 6858000"/>
              <a:gd name="connsiteX148" fmla="*/ 2800768 w 7467600"/>
              <a:gd name="connsiteY148" fmla="*/ 5010056 h 6858000"/>
              <a:gd name="connsiteX149" fmla="*/ 2879408 w 7467600"/>
              <a:gd name="connsiteY149" fmla="*/ 5031590 h 6858000"/>
              <a:gd name="connsiteX150" fmla="*/ 2862295 w 7467600"/>
              <a:gd name="connsiteY150" fmla="*/ 5022958 h 6858000"/>
              <a:gd name="connsiteX151" fmla="*/ 2813343 w 7467600"/>
              <a:gd name="connsiteY151" fmla="*/ 4998369 h 6858000"/>
              <a:gd name="connsiteX152" fmla="*/ 2646245 w 7467600"/>
              <a:gd name="connsiteY152" fmla="*/ 4930999 h 6858000"/>
              <a:gd name="connsiteX153" fmla="*/ 1999243 w 7467600"/>
              <a:gd name="connsiteY153" fmla="*/ 4730524 h 6858000"/>
              <a:gd name="connsiteX154" fmla="*/ 1979527 w 7467600"/>
              <a:gd name="connsiteY154" fmla="*/ 4726651 h 6858000"/>
              <a:gd name="connsiteX155" fmla="*/ 1927410 w 7467600"/>
              <a:gd name="connsiteY155" fmla="*/ 4716164 h 6858000"/>
              <a:gd name="connsiteX156" fmla="*/ 1997014 w 7467600"/>
              <a:gd name="connsiteY156" fmla="*/ 4698007 h 6858000"/>
              <a:gd name="connsiteX157" fmla="*/ 2005458 w 7467600"/>
              <a:gd name="connsiteY157" fmla="*/ 4699540 h 6858000"/>
              <a:gd name="connsiteX158" fmla="*/ 2657186 w 7467600"/>
              <a:gd name="connsiteY158" fmla="*/ 4901687 h 6858000"/>
              <a:gd name="connsiteX159" fmla="*/ 2826662 w 7467600"/>
              <a:gd name="connsiteY159" fmla="*/ 4970362 h 6858000"/>
              <a:gd name="connsiteX160" fmla="*/ 2876100 w 7467600"/>
              <a:gd name="connsiteY160" fmla="*/ 4995397 h 6858000"/>
              <a:gd name="connsiteX161" fmla="*/ 3042600 w 7467600"/>
              <a:gd name="connsiteY161" fmla="*/ 5059532 h 6858000"/>
              <a:gd name="connsiteX162" fmla="*/ 1997014 w 7467600"/>
              <a:gd name="connsiteY162" fmla="*/ 4698007 h 6858000"/>
              <a:gd name="connsiteX163" fmla="*/ 2305292 w 7467600"/>
              <a:gd name="connsiteY163" fmla="*/ 4219492 h 6858000"/>
              <a:gd name="connsiteX164" fmla="*/ 3360922 w 7467600"/>
              <a:gd name="connsiteY164" fmla="*/ 4529373 h 6858000"/>
              <a:gd name="connsiteX165" fmla="*/ 3492420 w 7467600"/>
              <a:gd name="connsiteY165" fmla="*/ 4510145 h 6858000"/>
              <a:gd name="connsiteX166" fmla="*/ 3364086 w 7467600"/>
              <a:gd name="connsiteY166" fmla="*/ 4480340 h 6858000"/>
              <a:gd name="connsiteX167" fmla="*/ 3225818 w 7467600"/>
              <a:gd name="connsiteY167" fmla="*/ 4411822 h 6858000"/>
              <a:gd name="connsiteX168" fmla="*/ 3129696 w 7467600"/>
              <a:gd name="connsiteY168" fmla="*/ 4360704 h 6858000"/>
              <a:gd name="connsiteX169" fmla="*/ 2814545 w 7467600"/>
              <a:gd name="connsiteY169" fmla="*/ 4282955 h 6858000"/>
              <a:gd name="connsiteX170" fmla="*/ 2305292 w 7467600"/>
              <a:gd name="connsiteY170" fmla="*/ 4219492 h 6858000"/>
              <a:gd name="connsiteX171" fmla="*/ 2626982 w 7467600"/>
              <a:gd name="connsiteY171" fmla="*/ 4206450 h 6858000"/>
              <a:gd name="connsiteX172" fmla="*/ 2490617 w 7467600"/>
              <a:gd name="connsiteY172" fmla="*/ 4206951 h 6858000"/>
              <a:gd name="connsiteX173" fmla="*/ 2819869 w 7467600"/>
              <a:gd name="connsiteY173" fmla="*/ 4252936 h 6858000"/>
              <a:gd name="connsiteX174" fmla="*/ 3143018 w 7467600"/>
              <a:gd name="connsiteY174" fmla="*/ 4332698 h 6858000"/>
              <a:gd name="connsiteX175" fmla="*/ 3241520 w 7467600"/>
              <a:gd name="connsiteY175" fmla="*/ 4385112 h 6858000"/>
              <a:gd name="connsiteX176" fmla="*/ 3374575 w 7467600"/>
              <a:gd name="connsiteY176" fmla="*/ 4451517 h 6858000"/>
              <a:gd name="connsiteX177" fmla="*/ 3505221 w 7467600"/>
              <a:gd name="connsiteY177" fmla="*/ 4480757 h 6858000"/>
              <a:gd name="connsiteX178" fmla="*/ 2626982 w 7467600"/>
              <a:gd name="connsiteY178" fmla="*/ 4206450 h 6858000"/>
              <a:gd name="connsiteX179" fmla="*/ 1310106 w 7467600"/>
              <a:gd name="connsiteY179" fmla="*/ 3943217 h 6858000"/>
              <a:gd name="connsiteX180" fmla="*/ 854994 w 7467600"/>
              <a:gd name="connsiteY180" fmla="*/ 4399136 h 6858000"/>
              <a:gd name="connsiteX181" fmla="*/ 742462 w 7467600"/>
              <a:gd name="connsiteY181" fmla="*/ 4594648 h 6858000"/>
              <a:gd name="connsiteX182" fmla="*/ 820602 w 7467600"/>
              <a:gd name="connsiteY182" fmla="*/ 4485915 h 6858000"/>
              <a:gd name="connsiteX183" fmla="*/ 878295 w 7467600"/>
              <a:gd name="connsiteY183" fmla="*/ 4403594 h 6858000"/>
              <a:gd name="connsiteX184" fmla="*/ 1240607 w 7467600"/>
              <a:gd name="connsiteY184" fmla="*/ 4010401 h 6858000"/>
              <a:gd name="connsiteX185" fmla="*/ 1310106 w 7467600"/>
              <a:gd name="connsiteY185" fmla="*/ 3943217 h 6858000"/>
              <a:gd name="connsiteX186" fmla="*/ 1423113 w 7467600"/>
              <a:gd name="connsiteY186" fmla="*/ 3874565 h 6858000"/>
              <a:gd name="connsiteX187" fmla="*/ 1260565 w 7467600"/>
              <a:gd name="connsiteY187" fmla="*/ 4031982 h 6858000"/>
              <a:gd name="connsiteX188" fmla="*/ 901900 w 7467600"/>
              <a:gd name="connsiteY188" fmla="*/ 4421236 h 6858000"/>
              <a:gd name="connsiteX189" fmla="*/ 845044 w 7467600"/>
              <a:gd name="connsiteY189" fmla="*/ 4502436 h 6858000"/>
              <a:gd name="connsiteX190" fmla="*/ 685926 w 7467600"/>
              <a:gd name="connsiteY190" fmla="*/ 4703069 h 6858000"/>
              <a:gd name="connsiteX191" fmla="*/ 684248 w 7467600"/>
              <a:gd name="connsiteY191" fmla="*/ 4706721 h 6858000"/>
              <a:gd name="connsiteX192" fmla="*/ 1423113 w 7467600"/>
              <a:gd name="connsiteY192" fmla="*/ 3874565 h 6858000"/>
              <a:gd name="connsiteX193" fmla="*/ 3316479 w 7467600"/>
              <a:gd name="connsiteY193" fmla="*/ 3872136 h 6858000"/>
              <a:gd name="connsiteX194" fmla="*/ 3546806 w 7467600"/>
              <a:gd name="connsiteY194" fmla="*/ 4356139 h 6858000"/>
              <a:gd name="connsiteX195" fmla="*/ 3364433 w 7467600"/>
              <a:gd name="connsiteY195" fmla="*/ 3953121 h 6858000"/>
              <a:gd name="connsiteX196" fmla="*/ 3316479 w 7467600"/>
              <a:gd name="connsiteY196" fmla="*/ 3872136 h 6858000"/>
              <a:gd name="connsiteX197" fmla="*/ 3291335 w 7467600"/>
              <a:gd name="connsiteY197" fmla="*/ 3767420 h 6858000"/>
              <a:gd name="connsiteX198" fmla="*/ 3390805 w 7467600"/>
              <a:gd name="connsiteY198" fmla="*/ 3937163 h 6858000"/>
              <a:gd name="connsiteX199" fmla="*/ 3579062 w 7467600"/>
              <a:gd name="connsiteY199" fmla="*/ 4359040 h 6858000"/>
              <a:gd name="connsiteX200" fmla="*/ 3467355 w 7467600"/>
              <a:gd name="connsiteY200" fmla="*/ 3988130 h 6858000"/>
              <a:gd name="connsiteX201" fmla="*/ 3310753 w 7467600"/>
              <a:gd name="connsiteY201" fmla="*/ 3787140 h 6858000"/>
              <a:gd name="connsiteX202" fmla="*/ 3291335 w 7467600"/>
              <a:gd name="connsiteY202" fmla="*/ 3767420 h 6858000"/>
              <a:gd name="connsiteX203" fmla="*/ 1635889 w 7467600"/>
              <a:gd name="connsiteY203" fmla="*/ 3709494 h 6858000"/>
              <a:gd name="connsiteX204" fmla="*/ 1634800 w 7467600"/>
              <a:gd name="connsiteY204" fmla="*/ 3731111 h 6858000"/>
              <a:gd name="connsiteX205" fmla="*/ 1635889 w 7467600"/>
              <a:gd name="connsiteY205" fmla="*/ 3709494 h 6858000"/>
              <a:gd name="connsiteX206" fmla="*/ 1510397 w 7467600"/>
              <a:gd name="connsiteY206" fmla="*/ 3684705 h 6858000"/>
              <a:gd name="connsiteX207" fmla="*/ 1146550 w 7467600"/>
              <a:gd name="connsiteY207" fmla="*/ 3802012 h 6858000"/>
              <a:gd name="connsiteX208" fmla="*/ 698834 w 7467600"/>
              <a:gd name="connsiteY208" fmla="*/ 3952272 h 6858000"/>
              <a:gd name="connsiteX209" fmla="*/ 34256 w 7467600"/>
              <a:gd name="connsiteY209" fmla="*/ 4347603 h 6858000"/>
              <a:gd name="connsiteX210" fmla="*/ 527241 w 7467600"/>
              <a:gd name="connsiteY210" fmla="*/ 4065078 h 6858000"/>
              <a:gd name="connsiteX211" fmla="*/ 1510397 w 7467600"/>
              <a:gd name="connsiteY211" fmla="*/ 3684705 h 6858000"/>
              <a:gd name="connsiteX212" fmla="*/ 1313114 w 7467600"/>
              <a:gd name="connsiteY212" fmla="*/ 3655216 h 6858000"/>
              <a:gd name="connsiteX213" fmla="*/ 1109304 w 7467600"/>
              <a:gd name="connsiteY213" fmla="*/ 3669030 h 6858000"/>
              <a:gd name="connsiteX214" fmla="*/ 8129 w 7467600"/>
              <a:gd name="connsiteY214" fmla="*/ 4330519 h 6858000"/>
              <a:gd name="connsiteX215" fmla="*/ 687572 w 7467600"/>
              <a:gd name="connsiteY215" fmla="*/ 3925629 h 6858000"/>
              <a:gd name="connsiteX216" fmla="*/ 1138365 w 7467600"/>
              <a:gd name="connsiteY216" fmla="*/ 3774515 h 6858000"/>
              <a:gd name="connsiteX217" fmla="*/ 1505579 w 7467600"/>
              <a:gd name="connsiteY217" fmla="*/ 3655526 h 6858000"/>
              <a:gd name="connsiteX218" fmla="*/ 1313114 w 7467600"/>
              <a:gd name="connsiteY218" fmla="*/ 3655216 h 6858000"/>
              <a:gd name="connsiteX219" fmla="*/ 3655073 w 7467600"/>
              <a:gd name="connsiteY219" fmla="*/ 3650884 h 6858000"/>
              <a:gd name="connsiteX220" fmla="*/ 3989938 w 7467600"/>
              <a:gd name="connsiteY220" fmla="*/ 3991685 h 6858000"/>
              <a:gd name="connsiteX221" fmla="*/ 4393907 w 7467600"/>
              <a:gd name="connsiteY221" fmla="*/ 4261258 h 6858000"/>
              <a:gd name="connsiteX222" fmla="*/ 4648051 w 7467600"/>
              <a:gd name="connsiteY222" fmla="*/ 4374051 h 6858000"/>
              <a:gd name="connsiteX223" fmla="*/ 4383389 w 7467600"/>
              <a:gd name="connsiteY223" fmla="*/ 4184369 h 6858000"/>
              <a:gd name="connsiteX224" fmla="*/ 4165508 w 7467600"/>
              <a:gd name="connsiteY224" fmla="*/ 4035196 h 6858000"/>
              <a:gd name="connsiteX225" fmla="*/ 4068162 w 7467600"/>
              <a:gd name="connsiteY225" fmla="*/ 3953394 h 6858000"/>
              <a:gd name="connsiteX226" fmla="*/ 3981416 w 7467600"/>
              <a:gd name="connsiteY226" fmla="*/ 3880482 h 6858000"/>
              <a:gd name="connsiteX227" fmla="*/ 3800147 w 7467600"/>
              <a:gd name="connsiteY227" fmla="*/ 3749872 h 6858000"/>
              <a:gd name="connsiteX228" fmla="*/ 3655073 w 7467600"/>
              <a:gd name="connsiteY228" fmla="*/ 3650884 h 6858000"/>
              <a:gd name="connsiteX229" fmla="*/ 3670252 w 7467600"/>
              <a:gd name="connsiteY229" fmla="*/ 3622798 h 6858000"/>
              <a:gd name="connsiteX230" fmla="*/ 3817258 w 7467600"/>
              <a:gd name="connsiteY230" fmla="*/ 3723577 h 6858000"/>
              <a:gd name="connsiteX231" fmla="*/ 4000461 w 7467600"/>
              <a:gd name="connsiteY231" fmla="*/ 3855966 h 6858000"/>
              <a:gd name="connsiteX232" fmla="*/ 4088180 w 7467600"/>
              <a:gd name="connsiteY232" fmla="*/ 3929774 h 6858000"/>
              <a:gd name="connsiteX233" fmla="*/ 4184555 w 7467600"/>
              <a:gd name="connsiteY233" fmla="*/ 4010683 h 6858000"/>
              <a:gd name="connsiteX234" fmla="*/ 4399563 w 7467600"/>
              <a:gd name="connsiteY234" fmla="*/ 4158106 h 6858000"/>
              <a:gd name="connsiteX235" fmla="*/ 4684469 w 7467600"/>
              <a:gd name="connsiteY235" fmla="*/ 4364680 h 6858000"/>
              <a:gd name="connsiteX236" fmla="*/ 4690271 w 7467600"/>
              <a:gd name="connsiteY236" fmla="*/ 4370034 h 6858000"/>
              <a:gd name="connsiteX237" fmla="*/ 4136093 w 7467600"/>
              <a:gd name="connsiteY237" fmla="*/ 3858466 h 6858000"/>
              <a:gd name="connsiteX238" fmla="*/ 3670252 w 7467600"/>
              <a:gd name="connsiteY238" fmla="*/ 3622798 h 6858000"/>
              <a:gd name="connsiteX239" fmla="*/ 4440129 w 7467600"/>
              <a:gd name="connsiteY239" fmla="*/ 3448571 h 6858000"/>
              <a:gd name="connsiteX240" fmla="*/ 4856525 w 7467600"/>
              <a:gd name="connsiteY240" fmla="*/ 3915351 h 6858000"/>
              <a:gd name="connsiteX241" fmla="*/ 5059055 w 7467600"/>
              <a:gd name="connsiteY241" fmla="*/ 4108918 h 6858000"/>
              <a:gd name="connsiteX242" fmla="*/ 5290070 w 7467600"/>
              <a:gd name="connsiteY242" fmla="*/ 4263619 h 6858000"/>
              <a:gd name="connsiteX243" fmla="*/ 4834991 w 7467600"/>
              <a:gd name="connsiteY243" fmla="*/ 3830985 h 6858000"/>
              <a:gd name="connsiteX244" fmla="*/ 4440129 w 7467600"/>
              <a:gd name="connsiteY244" fmla="*/ 3448571 h 6858000"/>
              <a:gd name="connsiteX245" fmla="*/ 4441737 w 7467600"/>
              <a:gd name="connsiteY245" fmla="*/ 3399734 h 6858000"/>
              <a:gd name="connsiteX246" fmla="*/ 4431236 w 7467600"/>
              <a:gd name="connsiteY246" fmla="*/ 3400954 h 6858000"/>
              <a:gd name="connsiteX247" fmla="*/ 4557150 w 7467600"/>
              <a:gd name="connsiteY247" fmla="*/ 3510023 h 6858000"/>
              <a:gd name="connsiteX248" fmla="*/ 4856936 w 7467600"/>
              <a:gd name="connsiteY248" fmla="*/ 3809146 h 6858000"/>
              <a:gd name="connsiteX249" fmla="*/ 5111996 w 7467600"/>
              <a:gd name="connsiteY249" fmla="*/ 4065759 h 6858000"/>
              <a:gd name="connsiteX250" fmla="*/ 5388878 w 7467600"/>
              <a:gd name="connsiteY250" fmla="*/ 4300185 h 6858000"/>
              <a:gd name="connsiteX251" fmla="*/ 5425556 w 7467600"/>
              <a:gd name="connsiteY251" fmla="*/ 4308967 h 6858000"/>
              <a:gd name="connsiteX252" fmla="*/ 4943646 w 7467600"/>
              <a:gd name="connsiteY252" fmla="*/ 3822916 h 6858000"/>
              <a:gd name="connsiteX253" fmla="*/ 4594837 w 7467600"/>
              <a:gd name="connsiteY253" fmla="*/ 3532274 h 6858000"/>
              <a:gd name="connsiteX254" fmla="*/ 4441737 w 7467600"/>
              <a:gd name="connsiteY254" fmla="*/ 3399734 h 6858000"/>
              <a:gd name="connsiteX255" fmla="*/ 5425834 w 7467600"/>
              <a:gd name="connsiteY255" fmla="*/ 3162785 h 6858000"/>
              <a:gd name="connsiteX256" fmla="*/ 5401644 w 7467600"/>
              <a:gd name="connsiteY256" fmla="*/ 3617847 h 6858000"/>
              <a:gd name="connsiteX257" fmla="*/ 5467256 w 7467600"/>
              <a:gd name="connsiteY257" fmla="*/ 4175494 h 6858000"/>
              <a:gd name="connsiteX258" fmla="*/ 5448069 w 7467600"/>
              <a:gd name="connsiteY258" fmla="*/ 3567554 h 6858000"/>
              <a:gd name="connsiteX259" fmla="*/ 5425834 w 7467600"/>
              <a:gd name="connsiteY259" fmla="*/ 3162785 h 6858000"/>
              <a:gd name="connsiteX260" fmla="*/ 1318687 w 7467600"/>
              <a:gd name="connsiteY260" fmla="*/ 3113840 h 6858000"/>
              <a:gd name="connsiteX261" fmla="*/ 1066793 w 7467600"/>
              <a:gd name="connsiteY261" fmla="*/ 3212171 h 6858000"/>
              <a:gd name="connsiteX262" fmla="*/ 993319 w 7467600"/>
              <a:gd name="connsiteY262" fmla="*/ 3247648 h 6858000"/>
              <a:gd name="connsiteX263" fmla="*/ 853081 w 7467600"/>
              <a:gd name="connsiteY263" fmla="*/ 3312410 h 6858000"/>
              <a:gd name="connsiteX264" fmla="*/ 805957 w 7467600"/>
              <a:gd name="connsiteY264" fmla="*/ 3330443 h 6858000"/>
              <a:gd name="connsiteX265" fmla="*/ 1318687 w 7467600"/>
              <a:gd name="connsiteY265" fmla="*/ 3113840 h 6858000"/>
              <a:gd name="connsiteX266" fmla="*/ 5453702 w 7467600"/>
              <a:gd name="connsiteY266" fmla="*/ 3090882 h 6858000"/>
              <a:gd name="connsiteX267" fmla="*/ 5480135 w 7467600"/>
              <a:gd name="connsiteY267" fmla="*/ 3565802 h 6858000"/>
              <a:gd name="connsiteX268" fmla="*/ 5499023 w 7467600"/>
              <a:gd name="connsiteY268" fmla="*/ 4166310 h 6858000"/>
              <a:gd name="connsiteX269" fmla="*/ 5547022 w 7467600"/>
              <a:gd name="connsiteY269" fmla="*/ 3607838 h 6858000"/>
              <a:gd name="connsiteX270" fmla="*/ 5515964 w 7467600"/>
              <a:gd name="connsiteY270" fmla="*/ 3378541 h 6858000"/>
              <a:gd name="connsiteX271" fmla="*/ 5453702 w 7467600"/>
              <a:gd name="connsiteY271" fmla="*/ 3090882 h 6858000"/>
              <a:gd name="connsiteX272" fmla="*/ 1238695 w 7467600"/>
              <a:gd name="connsiteY272" fmla="*/ 3076820 h 6858000"/>
              <a:gd name="connsiteX273" fmla="*/ 716371 w 7467600"/>
              <a:gd name="connsiteY273" fmla="*/ 3293249 h 6858000"/>
              <a:gd name="connsiteX274" fmla="*/ 579522 w 7467600"/>
              <a:gd name="connsiteY274" fmla="*/ 3371759 h 6858000"/>
              <a:gd name="connsiteX275" fmla="*/ 600288 w 7467600"/>
              <a:gd name="connsiteY275" fmla="*/ 3365555 h 6858000"/>
              <a:gd name="connsiteX276" fmla="*/ 840692 w 7467600"/>
              <a:gd name="connsiteY276" fmla="*/ 3284921 h 6858000"/>
              <a:gd name="connsiteX277" fmla="*/ 979248 w 7467600"/>
              <a:gd name="connsiteY277" fmla="*/ 3221003 h 6858000"/>
              <a:gd name="connsiteX278" fmla="*/ 1053282 w 7467600"/>
              <a:gd name="connsiteY278" fmla="*/ 3185247 h 6858000"/>
              <a:gd name="connsiteX279" fmla="*/ 1320603 w 7467600"/>
              <a:gd name="connsiteY279" fmla="*/ 3081281 h 6858000"/>
              <a:gd name="connsiteX280" fmla="*/ 1238695 w 7467600"/>
              <a:gd name="connsiteY280" fmla="*/ 3076820 h 6858000"/>
              <a:gd name="connsiteX281" fmla="*/ 5425627 w 7467600"/>
              <a:gd name="connsiteY281" fmla="*/ 2954192 h 6858000"/>
              <a:gd name="connsiteX282" fmla="*/ 5470770 w 7467600"/>
              <a:gd name="connsiteY282" fmla="*/ 3005435 h 6858000"/>
              <a:gd name="connsiteX283" fmla="*/ 5519779 w 7467600"/>
              <a:gd name="connsiteY283" fmla="*/ 4359223 h 6858000"/>
              <a:gd name="connsiteX284" fmla="*/ 5520293 w 7467600"/>
              <a:gd name="connsiteY284" fmla="*/ 4360602 h 6858000"/>
              <a:gd name="connsiteX285" fmla="*/ 5767221 w 7467600"/>
              <a:gd name="connsiteY285" fmla="*/ 4665564 h 6858000"/>
              <a:gd name="connsiteX286" fmla="*/ 6937169 w 7467600"/>
              <a:gd name="connsiteY286" fmla="*/ 4815941 h 6858000"/>
              <a:gd name="connsiteX287" fmla="*/ 6953922 w 7467600"/>
              <a:gd name="connsiteY287" fmla="*/ 4890068 h 6858000"/>
              <a:gd name="connsiteX288" fmla="*/ 6071359 w 7467600"/>
              <a:gd name="connsiteY288" fmla="*/ 4770770 h 6858000"/>
              <a:gd name="connsiteX289" fmla="*/ 6038839 w 7467600"/>
              <a:gd name="connsiteY289" fmla="*/ 4764474 h 6858000"/>
              <a:gd name="connsiteX290" fmla="*/ 6038706 w 7467600"/>
              <a:gd name="connsiteY290" fmla="*/ 4763847 h 6858000"/>
              <a:gd name="connsiteX291" fmla="*/ 6037784 w 7467600"/>
              <a:gd name="connsiteY291" fmla="*/ 4764270 h 6858000"/>
              <a:gd name="connsiteX292" fmla="*/ 6038839 w 7467600"/>
              <a:gd name="connsiteY292" fmla="*/ 4764474 h 6858000"/>
              <a:gd name="connsiteX293" fmla="*/ 6040338 w 7467600"/>
              <a:gd name="connsiteY293" fmla="*/ 4771418 h 6858000"/>
              <a:gd name="connsiteX294" fmla="*/ 6024488 w 7467600"/>
              <a:gd name="connsiteY294" fmla="*/ 4809903 h 6858000"/>
              <a:gd name="connsiteX295" fmla="*/ 5599771 w 7467600"/>
              <a:gd name="connsiteY295" fmla="*/ 5509652 h 6858000"/>
              <a:gd name="connsiteX296" fmla="*/ 5548843 w 7467600"/>
              <a:gd name="connsiteY296" fmla="*/ 5563845 h 6858000"/>
              <a:gd name="connsiteX297" fmla="*/ 5940952 w 7467600"/>
              <a:gd name="connsiteY297" fmla="*/ 6250028 h 6858000"/>
              <a:gd name="connsiteX298" fmla="*/ 6043441 w 7467600"/>
              <a:gd name="connsiteY298" fmla="*/ 6665847 h 6858000"/>
              <a:gd name="connsiteX299" fmla="*/ 6093432 w 7467600"/>
              <a:gd name="connsiteY299" fmla="*/ 6858000 h 6858000"/>
              <a:gd name="connsiteX300" fmla="*/ 6034344 w 7467600"/>
              <a:gd name="connsiteY300" fmla="*/ 6858000 h 6858000"/>
              <a:gd name="connsiteX301" fmla="*/ 6026679 w 7467600"/>
              <a:gd name="connsiteY301" fmla="*/ 6836959 h 6858000"/>
              <a:gd name="connsiteX302" fmla="*/ 5800441 w 7467600"/>
              <a:gd name="connsiteY302" fmla="*/ 6335286 h 6858000"/>
              <a:gd name="connsiteX303" fmla="*/ 5526562 w 7467600"/>
              <a:gd name="connsiteY303" fmla="*/ 5705388 h 6858000"/>
              <a:gd name="connsiteX304" fmla="*/ 5519640 w 7467600"/>
              <a:gd name="connsiteY304" fmla="*/ 5683774 h 6858000"/>
              <a:gd name="connsiteX305" fmla="*/ 5844559 w 7467600"/>
              <a:gd name="connsiteY305" fmla="*/ 6553349 h 6858000"/>
              <a:gd name="connsiteX306" fmla="*/ 5975994 w 7467600"/>
              <a:gd name="connsiteY306" fmla="*/ 6858000 h 6858000"/>
              <a:gd name="connsiteX307" fmla="*/ 5898547 w 7467600"/>
              <a:gd name="connsiteY307" fmla="*/ 6858000 h 6858000"/>
              <a:gd name="connsiteX308" fmla="*/ 5682041 w 7467600"/>
              <a:gd name="connsiteY308" fmla="*/ 6355860 h 6858000"/>
              <a:gd name="connsiteX309" fmla="*/ 5461758 w 7467600"/>
              <a:gd name="connsiteY309" fmla="*/ 5820220 h 6858000"/>
              <a:gd name="connsiteX310" fmla="*/ 5237282 w 7467600"/>
              <a:gd name="connsiteY310" fmla="*/ 6579086 h 6858000"/>
              <a:gd name="connsiteX311" fmla="*/ 5115009 w 7467600"/>
              <a:gd name="connsiteY311" fmla="*/ 6858000 h 6858000"/>
              <a:gd name="connsiteX312" fmla="*/ 5028074 w 7467600"/>
              <a:gd name="connsiteY312" fmla="*/ 6858000 h 6858000"/>
              <a:gd name="connsiteX313" fmla="*/ 5079508 w 7467600"/>
              <a:gd name="connsiteY313" fmla="*/ 6749074 h 6858000"/>
              <a:gd name="connsiteX314" fmla="*/ 5371846 w 7467600"/>
              <a:gd name="connsiteY314" fmla="*/ 5924413 h 6858000"/>
              <a:gd name="connsiteX315" fmla="*/ 5270512 w 7467600"/>
              <a:gd name="connsiteY315" fmla="*/ 6138975 h 6858000"/>
              <a:gd name="connsiteX316" fmla="*/ 5062409 w 7467600"/>
              <a:gd name="connsiteY316" fmla="*/ 6653544 h 6858000"/>
              <a:gd name="connsiteX317" fmla="*/ 5036628 w 7467600"/>
              <a:gd name="connsiteY317" fmla="*/ 6754247 h 6858000"/>
              <a:gd name="connsiteX318" fmla="*/ 5009112 w 7467600"/>
              <a:gd name="connsiteY318" fmla="*/ 6858000 h 6858000"/>
              <a:gd name="connsiteX319" fmla="*/ 4976679 w 7467600"/>
              <a:gd name="connsiteY319" fmla="*/ 6858000 h 6858000"/>
              <a:gd name="connsiteX320" fmla="*/ 5006537 w 7467600"/>
              <a:gd name="connsiteY320" fmla="*/ 6747068 h 6858000"/>
              <a:gd name="connsiteX321" fmla="*/ 5032723 w 7467600"/>
              <a:gd name="connsiteY321" fmla="*/ 6644957 h 6858000"/>
              <a:gd name="connsiteX322" fmla="*/ 5242949 w 7467600"/>
              <a:gd name="connsiteY322" fmla="*/ 6125175 h 6858000"/>
              <a:gd name="connsiteX323" fmla="*/ 5286321 w 7467600"/>
              <a:gd name="connsiteY323" fmla="*/ 6033555 h 6858000"/>
              <a:gd name="connsiteX324" fmla="*/ 5008210 w 7467600"/>
              <a:gd name="connsiteY324" fmla="*/ 6649194 h 6858000"/>
              <a:gd name="connsiteX325" fmla="*/ 4986321 w 7467600"/>
              <a:gd name="connsiteY325" fmla="*/ 6765687 h 6858000"/>
              <a:gd name="connsiteX326" fmla="*/ 4973474 w 7467600"/>
              <a:gd name="connsiteY326" fmla="*/ 6858000 h 6858000"/>
              <a:gd name="connsiteX327" fmla="*/ 4907178 w 7467600"/>
              <a:gd name="connsiteY327" fmla="*/ 6858000 h 6858000"/>
              <a:gd name="connsiteX328" fmla="*/ 4910810 w 7467600"/>
              <a:gd name="connsiteY328" fmla="*/ 6829660 h 6858000"/>
              <a:gd name="connsiteX329" fmla="*/ 4987461 w 7467600"/>
              <a:gd name="connsiteY329" fmla="*/ 6432994 h 6858000"/>
              <a:gd name="connsiteX330" fmla="*/ 5179262 w 7467600"/>
              <a:gd name="connsiteY330" fmla="*/ 6035044 h 6858000"/>
              <a:gd name="connsiteX331" fmla="*/ 4689678 w 7467600"/>
              <a:gd name="connsiteY331" fmla="*/ 6440241 h 6858000"/>
              <a:gd name="connsiteX332" fmla="*/ 4477543 w 7467600"/>
              <a:gd name="connsiteY332" fmla="*/ 6674836 h 6858000"/>
              <a:gd name="connsiteX333" fmla="*/ 4329957 w 7467600"/>
              <a:gd name="connsiteY333" fmla="*/ 6858000 h 6858000"/>
              <a:gd name="connsiteX334" fmla="*/ 4218595 w 7467600"/>
              <a:gd name="connsiteY334" fmla="*/ 6858000 h 6858000"/>
              <a:gd name="connsiteX335" fmla="*/ 4368888 w 7467600"/>
              <a:gd name="connsiteY335" fmla="*/ 6668412 h 6858000"/>
              <a:gd name="connsiteX336" fmla="*/ 4563091 w 7467600"/>
              <a:gd name="connsiteY336" fmla="*/ 6442508 h 6858000"/>
              <a:gd name="connsiteX337" fmla="*/ 5387324 w 7467600"/>
              <a:gd name="connsiteY337" fmla="*/ 5705830 h 6858000"/>
              <a:gd name="connsiteX338" fmla="*/ 5073620 w 7467600"/>
              <a:gd name="connsiteY338" fmla="*/ 5955437 h 6858000"/>
              <a:gd name="connsiteX339" fmla="*/ 4689789 w 7467600"/>
              <a:gd name="connsiteY339" fmla="*/ 6268382 h 6858000"/>
              <a:gd name="connsiteX340" fmla="*/ 4418722 w 7467600"/>
              <a:gd name="connsiteY340" fmla="*/ 6570886 h 6858000"/>
              <a:gd name="connsiteX341" fmla="*/ 4214944 w 7467600"/>
              <a:gd name="connsiteY341" fmla="*/ 6858000 h 6858000"/>
              <a:gd name="connsiteX342" fmla="*/ 4177898 w 7467600"/>
              <a:gd name="connsiteY342" fmla="*/ 6858000 h 6858000"/>
              <a:gd name="connsiteX343" fmla="*/ 4391597 w 7467600"/>
              <a:gd name="connsiteY343" fmla="*/ 6556370 h 6858000"/>
              <a:gd name="connsiteX344" fmla="*/ 4668889 w 7467600"/>
              <a:gd name="connsiteY344" fmla="*/ 6246399 h 6858000"/>
              <a:gd name="connsiteX345" fmla="*/ 5055427 w 7467600"/>
              <a:gd name="connsiteY345" fmla="*/ 5931476 h 6858000"/>
              <a:gd name="connsiteX346" fmla="*/ 5371814 w 7467600"/>
              <a:gd name="connsiteY346" fmla="*/ 5678975 h 6858000"/>
              <a:gd name="connsiteX347" fmla="*/ 4987918 w 7467600"/>
              <a:gd name="connsiteY347" fmla="*/ 5838701 h 6858000"/>
              <a:gd name="connsiteX348" fmla="*/ 4317146 w 7467600"/>
              <a:gd name="connsiteY348" fmla="*/ 6587716 h 6858000"/>
              <a:gd name="connsiteX349" fmla="*/ 4171627 w 7467600"/>
              <a:gd name="connsiteY349" fmla="*/ 6858000 h 6858000"/>
              <a:gd name="connsiteX350" fmla="*/ 4081585 w 7467600"/>
              <a:gd name="connsiteY350" fmla="*/ 6858000 h 6858000"/>
              <a:gd name="connsiteX351" fmla="*/ 4238603 w 7467600"/>
              <a:gd name="connsiteY351" fmla="*/ 6559341 h 6858000"/>
              <a:gd name="connsiteX352" fmla="*/ 4778333 w 7467600"/>
              <a:gd name="connsiteY352" fmla="*/ 5873626 h 6858000"/>
              <a:gd name="connsiteX353" fmla="*/ 5414185 w 7467600"/>
              <a:gd name="connsiteY353" fmla="*/ 5573882 h 6858000"/>
              <a:gd name="connsiteX354" fmla="*/ 5959648 w 7467600"/>
              <a:gd name="connsiteY354" fmla="*/ 4760797 h 6858000"/>
              <a:gd name="connsiteX355" fmla="*/ 5355019 w 7467600"/>
              <a:gd name="connsiteY355" fmla="*/ 4734672 h 6858000"/>
              <a:gd name="connsiteX356" fmla="*/ 5083565 w 7467600"/>
              <a:gd name="connsiteY356" fmla="*/ 5179121 h 6858000"/>
              <a:gd name="connsiteX357" fmla="*/ 4713577 w 7467600"/>
              <a:gd name="connsiteY357" fmla="*/ 5616803 h 6858000"/>
              <a:gd name="connsiteX358" fmla="*/ 3989559 w 7467600"/>
              <a:gd name="connsiteY358" fmla="*/ 6145945 h 6858000"/>
              <a:gd name="connsiteX359" fmla="*/ 3939824 w 7467600"/>
              <a:gd name="connsiteY359" fmla="*/ 6066900 h 6858000"/>
              <a:gd name="connsiteX360" fmla="*/ 4584537 w 7467600"/>
              <a:gd name="connsiteY360" fmla="*/ 5324826 h 6858000"/>
              <a:gd name="connsiteX361" fmla="*/ 5037105 w 7467600"/>
              <a:gd name="connsiteY361" fmla="*/ 5088765 h 6858000"/>
              <a:gd name="connsiteX362" fmla="*/ 5039930 w 7467600"/>
              <a:gd name="connsiteY362" fmla="*/ 5089585 h 6858000"/>
              <a:gd name="connsiteX363" fmla="*/ 5263764 w 7467600"/>
              <a:gd name="connsiteY363" fmla="*/ 4735525 h 6858000"/>
              <a:gd name="connsiteX364" fmla="*/ 4086300 w 7467600"/>
              <a:gd name="connsiteY364" fmla="*/ 4884599 h 6858000"/>
              <a:gd name="connsiteX365" fmla="*/ 4085485 w 7467600"/>
              <a:gd name="connsiteY365" fmla="*/ 4899070 h 6858000"/>
              <a:gd name="connsiteX366" fmla="*/ 3871915 w 7467600"/>
              <a:gd name="connsiteY366" fmla="*/ 5253645 h 6858000"/>
              <a:gd name="connsiteX367" fmla="*/ 3799374 w 7467600"/>
              <a:gd name="connsiteY367" fmla="*/ 5466127 h 6858000"/>
              <a:gd name="connsiteX368" fmla="*/ 3498850 w 7467600"/>
              <a:gd name="connsiteY368" fmla="*/ 6661888 h 6858000"/>
              <a:gd name="connsiteX369" fmla="*/ 3399216 w 7467600"/>
              <a:gd name="connsiteY369" fmla="*/ 6858000 h 6858000"/>
              <a:gd name="connsiteX370" fmla="*/ 3303688 w 7467600"/>
              <a:gd name="connsiteY370" fmla="*/ 6858000 h 6858000"/>
              <a:gd name="connsiteX371" fmla="*/ 3391774 w 7467600"/>
              <a:gd name="connsiteY371" fmla="*/ 6697181 h 6858000"/>
              <a:gd name="connsiteX372" fmla="*/ 3735540 w 7467600"/>
              <a:gd name="connsiteY372" fmla="*/ 5546923 h 6858000"/>
              <a:gd name="connsiteX373" fmla="*/ 3729438 w 7467600"/>
              <a:gd name="connsiteY373" fmla="*/ 5569058 h 6858000"/>
              <a:gd name="connsiteX374" fmla="*/ 3707782 w 7467600"/>
              <a:gd name="connsiteY374" fmla="*/ 5644908 h 6858000"/>
              <a:gd name="connsiteX375" fmla="*/ 3583827 w 7467600"/>
              <a:gd name="connsiteY375" fmla="*/ 6039215 h 6858000"/>
              <a:gd name="connsiteX376" fmla="*/ 3547861 w 7467600"/>
              <a:gd name="connsiteY376" fmla="*/ 6129609 h 6858000"/>
              <a:gd name="connsiteX377" fmla="*/ 3490905 w 7467600"/>
              <a:gd name="connsiteY377" fmla="*/ 6277660 h 6858000"/>
              <a:gd name="connsiteX378" fmla="*/ 3455859 w 7467600"/>
              <a:gd name="connsiteY378" fmla="*/ 6391301 h 6858000"/>
              <a:gd name="connsiteX379" fmla="*/ 3429112 w 7467600"/>
              <a:gd name="connsiteY379" fmla="*/ 6479469 h 6858000"/>
              <a:gd name="connsiteX380" fmla="*/ 3304862 w 7467600"/>
              <a:gd name="connsiteY380" fmla="*/ 6796476 h 6858000"/>
              <a:gd name="connsiteX381" fmla="*/ 3276071 w 7467600"/>
              <a:gd name="connsiteY381" fmla="*/ 6858000 h 6858000"/>
              <a:gd name="connsiteX382" fmla="*/ 3240805 w 7467600"/>
              <a:gd name="connsiteY382" fmla="*/ 6858000 h 6858000"/>
              <a:gd name="connsiteX383" fmla="*/ 3275917 w 7467600"/>
              <a:gd name="connsiteY383" fmla="*/ 6783192 h 6858000"/>
              <a:gd name="connsiteX384" fmla="*/ 3399358 w 7467600"/>
              <a:gd name="connsiteY384" fmla="*/ 6469011 h 6858000"/>
              <a:gd name="connsiteX385" fmla="*/ 3425650 w 7467600"/>
              <a:gd name="connsiteY385" fmla="*/ 6381333 h 6858000"/>
              <a:gd name="connsiteX386" fmla="*/ 3460661 w 7467600"/>
              <a:gd name="connsiteY386" fmla="*/ 6266763 h 6858000"/>
              <a:gd name="connsiteX387" fmla="*/ 3518021 w 7467600"/>
              <a:gd name="connsiteY387" fmla="*/ 6117298 h 6858000"/>
              <a:gd name="connsiteX388" fmla="*/ 3554035 w 7467600"/>
              <a:gd name="connsiteY388" fmla="*/ 6027832 h 6858000"/>
              <a:gd name="connsiteX389" fmla="*/ 3677174 w 7467600"/>
              <a:gd name="connsiteY389" fmla="*/ 5636351 h 6858000"/>
              <a:gd name="connsiteX390" fmla="*/ 3698819 w 7467600"/>
              <a:gd name="connsiteY390" fmla="*/ 5560503 h 6858000"/>
              <a:gd name="connsiteX391" fmla="*/ 3702094 w 7467600"/>
              <a:gd name="connsiteY391" fmla="*/ 5549194 h 6858000"/>
              <a:gd name="connsiteX392" fmla="*/ 3398355 w 7467600"/>
              <a:gd name="connsiteY392" fmla="*/ 6094603 h 6858000"/>
              <a:gd name="connsiteX393" fmla="*/ 3193941 w 7467600"/>
              <a:gd name="connsiteY393" fmla="*/ 6798775 h 6858000"/>
              <a:gd name="connsiteX394" fmla="*/ 3184140 w 7467600"/>
              <a:gd name="connsiteY394" fmla="*/ 6858000 h 6858000"/>
              <a:gd name="connsiteX395" fmla="*/ 3099978 w 7467600"/>
              <a:gd name="connsiteY395" fmla="*/ 6858000 h 6858000"/>
              <a:gd name="connsiteX396" fmla="*/ 3101556 w 7467600"/>
              <a:gd name="connsiteY396" fmla="*/ 6843337 h 6858000"/>
              <a:gd name="connsiteX397" fmla="*/ 3370162 w 7467600"/>
              <a:gd name="connsiteY397" fmla="*/ 5785550 h 6858000"/>
              <a:gd name="connsiteX398" fmla="*/ 3746477 w 7467600"/>
              <a:gd name="connsiteY398" fmla="*/ 5377889 h 6858000"/>
              <a:gd name="connsiteX399" fmla="*/ 3863399 w 7467600"/>
              <a:gd name="connsiteY399" fmla="*/ 5087257 h 6858000"/>
              <a:gd name="connsiteX400" fmla="*/ 3968712 w 7467600"/>
              <a:gd name="connsiteY400" fmla="*/ 4913989 h 6858000"/>
              <a:gd name="connsiteX401" fmla="*/ 2792390 w 7467600"/>
              <a:gd name="connsiteY401" fmla="*/ 5382974 h 6858000"/>
              <a:gd name="connsiteX402" fmla="*/ 2714982 w 7467600"/>
              <a:gd name="connsiteY402" fmla="*/ 5427051 h 6858000"/>
              <a:gd name="connsiteX403" fmla="*/ 2813361 w 7467600"/>
              <a:gd name="connsiteY403" fmla="*/ 6023912 h 6858000"/>
              <a:gd name="connsiteX404" fmla="*/ 2688430 w 7467600"/>
              <a:gd name="connsiteY404" fmla="*/ 6801564 h 6858000"/>
              <a:gd name="connsiteX405" fmla="*/ 2629626 w 7467600"/>
              <a:gd name="connsiteY405" fmla="*/ 6763394 h 6858000"/>
              <a:gd name="connsiteX406" fmla="*/ 2565328 w 7467600"/>
              <a:gd name="connsiteY406" fmla="*/ 5516399 h 6858000"/>
              <a:gd name="connsiteX407" fmla="*/ 1922999 w 7467600"/>
              <a:gd name="connsiteY407" fmla="*/ 5980343 h 6858000"/>
              <a:gd name="connsiteX408" fmla="*/ 1950261 w 7467600"/>
              <a:gd name="connsiteY408" fmla="*/ 6405858 h 6858000"/>
              <a:gd name="connsiteX409" fmla="*/ 2365554 w 7467600"/>
              <a:gd name="connsiteY409" fmla="*/ 6759107 h 6858000"/>
              <a:gd name="connsiteX410" fmla="*/ 2424142 w 7467600"/>
              <a:gd name="connsiteY410" fmla="*/ 6858000 h 6858000"/>
              <a:gd name="connsiteX411" fmla="*/ 2395994 w 7467600"/>
              <a:gd name="connsiteY411" fmla="*/ 6858000 h 6858000"/>
              <a:gd name="connsiteX412" fmla="*/ 2392863 w 7467600"/>
              <a:gd name="connsiteY412" fmla="*/ 6852964 h 6858000"/>
              <a:gd name="connsiteX413" fmla="*/ 2017589 w 7467600"/>
              <a:gd name="connsiteY413" fmla="*/ 6493982 h 6858000"/>
              <a:gd name="connsiteX414" fmla="*/ 2147336 w 7467600"/>
              <a:gd name="connsiteY414" fmla="*/ 6594052 h 6858000"/>
              <a:gd name="connsiteX415" fmla="*/ 2207047 w 7467600"/>
              <a:gd name="connsiteY415" fmla="*/ 6654540 h 6858000"/>
              <a:gd name="connsiteX416" fmla="*/ 2299106 w 7467600"/>
              <a:gd name="connsiteY416" fmla="*/ 6778931 h 6858000"/>
              <a:gd name="connsiteX417" fmla="*/ 2314430 w 7467600"/>
              <a:gd name="connsiteY417" fmla="*/ 6801144 h 6858000"/>
              <a:gd name="connsiteX418" fmla="*/ 2352406 w 7467600"/>
              <a:gd name="connsiteY418" fmla="*/ 6858000 h 6858000"/>
              <a:gd name="connsiteX419" fmla="*/ 2314492 w 7467600"/>
              <a:gd name="connsiteY419" fmla="*/ 6858000 h 6858000"/>
              <a:gd name="connsiteX420" fmla="*/ 2288095 w 7467600"/>
              <a:gd name="connsiteY420" fmla="*/ 6818030 h 6858000"/>
              <a:gd name="connsiteX421" fmla="*/ 2272768 w 7467600"/>
              <a:gd name="connsiteY421" fmla="*/ 6795822 h 6858000"/>
              <a:gd name="connsiteX422" fmla="*/ 2182715 w 7467600"/>
              <a:gd name="connsiteY422" fmla="*/ 6675071 h 6858000"/>
              <a:gd name="connsiteX423" fmla="*/ 2032061 w 7467600"/>
              <a:gd name="connsiteY423" fmla="*/ 6541380 h 6858000"/>
              <a:gd name="connsiteX424" fmla="*/ 2257220 w 7467600"/>
              <a:gd name="connsiteY424" fmla="*/ 6826257 h 6858000"/>
              <a:gd name="connsiteX425" fmla="*/ 2281324 w 7467600"/>
              <a:gd name="connsiteY425" fmla="*/ 6858000 h 6858000"/>
              <a:gd name="connsiteX426" fmla="*/ 2242860 w 7467600"/>
              <a:gd name="connsiteY426" fmla="*/ 6858000 h 6858000"/>
              <a:gd name="connsiteX427" fmla="*/ 2232818 w 7467600"/>
              <a:gd name="connsiteY427" fmla="*/ 6844926 h 6858000"/>
              <a:gd name="connsiteX428" fmla="*/ 1990172 w 7467600"/>
              <a:gd name="connsiteY428" fmla="*/ 6542121 h 6858000"/>
              <a:gd name="connsiteX429" fmla="*/ 2124090 w 7467600"/>
              <a:gd name="connsiteY429" fmla="*/ 6761017 h 6858000"/>
              <a:gd name="connsiteX430" fmla="*/ 2200380 w 7467600"/>
              <a:gd name="connsiteY430" fmla="*/ 6858000 h 6858000"/>
              <a:gd name="connsiteX431" fmla="*/ 2147507 w 7467600"/>
              <a:gd name="connsiteY431" fmla="*/ 6858000 h 6858000"/>
              <a:gd name="connsiteX432" fmla="*/ 2070668 w 7467600"/>
              <a:gd name="connsiteY432" fmla="*/ 6761520 h 6858000"/>
              <a:gd name="connsiteX433" fmla="*/ 1975142 w 7467600"/>
              <a:gd name="connsiteY433" fmla="*/ 6585570 h 6858000"/>
              <a:gd name="connsiteX434" fmla="*/ 2050035 w 7467600"/>
              <a:gd name="connsiteY434" fmla="*/ 6813345 h 6858000"/>
              <a:gd name="connsiteX435" fmla="*/ 2063025 w 7467600"/>
              <a:gd name="connsiteY435" fmla="*/ 6858000 h 6858000"/>
              <a:gd name="connsiteX436" fmla="*/ 2021675 w 7467600"/>
              <a:gd name="connsiteY436" fmla="*/ 6858000 h 6858000"/>
              <a:gd name="connsiteX437" fmla="*/ 2019308 w 7467600"/>
              <a:gd name="connsiteY437" fmla="*/ 6847118 h 6858000"/>
              <a:gd name="connsiteX438" fmla="*/ 1938835 w 7467600"/>
              <a:gd name="connsiteY438" fmla="*/ 6551160 h 6858000"/>
              <a:gd name="connsiteX439" fmla="*/ 1953230 w 7467600"/>
              <a:gd name="connsiteY439" fmla="*/ 6759699 h 6858000"/>
              <a:gd name="connsiteX440" fmla="*/ 1956763 w 7467600"/>
              <a:gd name="connsiteY440" fmla="*/ 6778191 h 6858000"/>
              <a:gd name="connsiteX441" fmla="*/ 1967925 w 7467600"/>
              <a:gd name="connsiteY441" fmla="*/ 6858000 h 6858000"/>
              <a:gd name="connsiteX442" fmla="*/ 1936622 w 7467600"/>
              <a:gd name="connsiteY442" fmla="*/ 6858000 h 6858000"/>
              <a:gd name="connsiteX443" fmla="*/ 1926261 w 7467600"/>
              <a:gd name="connsiteY443" fmla="*/ 6784064 h 6858000"/>
              <a:gd name="connsiteX444" fmla="*/ 1922724 w 7467600"/>
              <a:gd name="connsiteY444" fmla="*/ 6765577 h 6858000"/>
              <a:gd name="connsiteX445" fmla="*/ 1904650 w 7467600"/>
              <a:gd name="connsiteY445" fmla="*/ 6639616 h 6858000"/>
              <a:gd name="connsiteX446" fmla="*/ 1885273 w 7467600"/>
              <a:gd name="connsiteY446" fmla="*/ 6858000 h 6858000"/>
              <a:gd name="connsiteX447" fmla="*/ 1854363 w 7467600"/>
              <a:gd name="connsiteY447" fmla="*/ 6858000 h 6858000"/>
              <a:gd name="connsiteX448" fmla="*/ 1880391 w 7467600"/>
              <a:gd name="connsiteY448" fmla="*/ 6603796 h 6858000"/>
              <a:gd name="connsiteX449" fmla="*/ 1818273 w 7467600"/>
              <a:gd name="connsiteY449" fmla="*/ 6715729 h 6858000"/>
              <a:gd name="connsiteX450" fmla="*/ 1794691 w 7467600"/>
              <a:gd name="connsiteY450" fmla="*/ 6843239 h 6858000"/>
              <a:gd name="connsiteX451" fmla="*/ 1794914 w 7467600"/>
              <a:gd name="connsiteY451" fmla="*/ 6858000 h 6858000"/>
              <a:gd name="connsiteX452" fmla="*/ 1746128 w 7467600"/>
              <a:gd name="connsiteY452" fmla="*/ 6858000 h 6858000"/>
              <a:gd name="connsiteX453" fmla="*/ 1753934 w 7467600"/>
              <a:gd name="connsiteY453" fmla="*/ 6724796 h 6858000"/>
              <a:gd name="connsiteX454" fmla="*/ 1792053 w 7467600"/>
              <a:gd name="connsiteY454" fmla="*/ 6572396 h 6858000"/>
              <a:gd name="connsiteX455" fmla="*/ 1862248 w 7467600"/>
              <a:gd name="connsiteY455" fmla="*/ 6266397 h 6858000"/>
              <a:gd name="connsiteX456" fmla="*/ 1862250 w 7467600"/>
              <a:gd name="connsiteY456" fmla="*/ 6033531 h 6858000"/>
              <a:gd name="connsiteX457" fmla="*/ 1211999 w 7467600"/>
              <a:gd name="connsiteY457" fmla="*/ 6683610 h 6858000"/>
              <a:gd name="connsiteX458" fmla="*/ 1213266 w 7467600"/>
              <a:gd name="connsiteY458" fmla="*/ 6691947 h 6858000"/>
              <a:gd name="connsiteX459" fmla="*/ 1203370 w 7467600"/>
              <a:gd name="connsiteY459" fmla="*/ 6850676 h 6858000"/>
              <a:gd name="connsiteX460" fmla="*/ 1203671 w 7467600"/>
              <a:gd name="connsiteY460" fmla="*/ 6858000 h 6858000"/>
              <a:gd name="connsiteX461" fmla="*/ 1143180 w 7467600"/>
              <a:gd name="connsiteY461" fmla="*/ 6858000 h 6858000"/>
              <a:gd name="connsiteX462" fmla="*/ 1142176 w 7467600"/>
              <a:gd name="connsiteY462" fmla="*/ 6766045 h 6858000"/>
              <a:gd name="connsiteX463" fmla="*/ 1067484 w 7467600"/>
              <a:gd name="connsiteY463" fmla="*/ 6858000 h 6858000"/>
              <a:gd name="connsiteX464" fmla="*/ 953928 w 7467600"/>
              <a:gd name="connsiteY464" fmla="*/ 6858000 h 6858000"/>
              <a:gd name="connsiteX465" fmla="*/ 959715 w 7467600"/>
              <a:gd name="connsiteY465" fmla="*/ 6850185 h 6858000"/>
              <a:gd name="connsiteX466" fmla="*/ 1483788 w 7467600"/>
              <a:gd name="connsiteY466" fmla="*/ 6259174 h 6858000"/>
              <a:gd name="connsiteX467" fmla="*/ 1100671 w 7467600"/>
              <a:gd name="connsiteY467" fmla="*/ 6252137 h 6858000"/>
              <a:gd name="connsiteX468" fmla="*/ 1090144 w 7467600"/>
              <a:gd name="connsiteY468" fmla="*/ 6256748 h 6858000"/>
              <a:gd name="connsiteX469" fmla="*/ 1095872 w 7467600"/>
              <a:gd name="connsiteY469" fmla="*/ 6271892 h 6858000"/>
              <a:gd name="connsiteX470" fmla="*/ 262785 w 7467600"/>
              <a:gd name="connsiteY470" fmla="*/ 6845450 h 6858000"/>
              <a:gd name="connsiteX471" fmla="*/ 209968 w 7467600"/>
              <a:gd name="connsiteY471" fmla="*/ 6770713 h 6858000"/>
              <a:gd name="connsiteX472" fmla="*/ 873460 w 7467600"/>
              <a:gd name="connsiteY472" fmla="*/ 6253768 h 6858000"/>
              <a:gd name="connsiteX473" fmla="*/ 192686 w 7467600"/>
              <a:gd name="connsiteY473" fmla="*/ 5849257 h 6858000"/>
              <a:gd name="connsiteX474" fmla="*/ 4696 w 7467600"/>
              <a:gd name="connsiteY474" fmla="*/ 5697668 h 6858000"/>
              <a:gd name="connsiteX475" fmla="*/ 0 w 7467600"/>
              <a:gd name="connsiteY475" fmla="*/ 5689984 h 6858000"/>
              <a:gd name="connsiteX476" fmla="*/ 0 w 7467600"/>
              <a:gd name="connsiteY476" fmla="*/ 5513472 h 6858000"/>
              <a:gd name="connsiteX477" fmla="*/ 174101 w 7467600"/>
              <a:gd name="connsiteY477" fmla="*/ 5620277 h 6858000"/>
              <a:gd name="connsiteX478" fmla="*/ 891800 w 7467600"/>
              <a:gd name="connsiteY478" fmla="*/ 6036935 h 6858000"/>
              <a:gd name="connsiteX479" fmla="*/ 1072219 w 7467600"/>
              <a:gd name="connsiteY479" fmla="*/ 6169443 h 6858000"/>
              <a:gd name="connsiteX480" fmla="*/ 1074117 w 7467600"/>
              <a:gd name="connsiteY480" fmla="*/ 6170301 h 6858000"/>
              <a:gd name="connsiteX481" fmla="*/ 1083114 w 7467600"/>
              <a:gd name="connsiteY481" fmla="*/ 6174131 h 6858000"/>
              <a:gd name="connsiteX482" fmla="*/ 1543010 w 7467600"/>
              <a:gd name="connsiteY482" fmla="*/ 6191140 h 6858000"/>
              <a:gd name="connsiteX483" fmla="*/ 1551080 w 7467600"/>
              <a:gd name="connsiteY483" fmla="*/ 6195006 h 6858000"/>
              <a:gd name="connsiteX484" fmla="*/ 2345443 w 7467600"/>
              <a:gd name="connsiteY484" fmla="*/ 5549882 h 6858000"/>
              <a:gd name="connsiteX485" fmla="*/ 1721499 w 7467600"/>
              <a:gd name="connsiteY485" fmla="*/ 5599969 h 6858000"/>
              <a:gd name="connsiteX486" fmla="*/ 767716 w 7467600"/>
              <a:gd name="connsiteY486" fmla="*/ 5472768 h 6858000"/>
              <a:gd name="connsiteX487" fmla="*/ 722147 w 7467600"/>
              <a:gd name="connsiteY487" fmla="*/ 5393091 h 6858000"/>
              <a:gd name="connsiteX488" fmla="*/ 1485552 w 7467600"/>
              <a:gd name="connsiteY488" fmla="*/ 5313202 h 6858000"/>
              <a:gd name="connsiteX489" fmla="*/ 2143004 w 7467600"/>
              <a:gd name="connsiteY489" fmla="*/ 5402420 h 6858000"/>
              <a:gd name="connsiteX490" fmla="*/ 1933391 w 7467600"/>
              <a:gd name="connsiteY490" fmla="*/ 5156971 h 6858000"/>
              <a:gd name="connsiteX491" fmla="*/ 1827118 w 7467600"/>
              <a:gd name="connsiteY491" fmla="*/ 4968410 h 6858000"/>
              <a:gd name="connsiteX492" fmla="*/ 1837349 w 7467600"/>
              <a:gd name="connsiteY492" fmla="*/ 4956357 h 6858000"/>
              <a:gd name="connsiteX493" fmla="*/ 2162835 w 7467600"/>
              <a:gd name="connsiteY493" fmla="*/ 5187853 h 6858000"/>
              <a:gd name="connsiteX494" fmla="*/ 2257167 w 7467600"/>
              <a:gd name="connsiteY494" fmla="*/ 5462123 h 6858000"/>
              <a:gd name="connsiteX495" fmla="*/ 2261598 w 7467600"/>
              <a:gd name="connsiteY495" fmla="*/ 5467998 h 6858000"/>
              <a:gd name="connsiteX496" fmla="*/ 2437177 w 7467600"/>
              <a:gd name="connsiteY496" fmla="*/ 5479608 h 6858000"/>
              <a:gd name="connsiteX497" fmla="*/ 2445247 w 7467600"/>
              <a:gd name="connsiteY497" fmla="*/ 5483476 h 6858000"/>
              <a:gd name="connsiteX498" fmla="*/ 2743626 w 7467600"/>
              <a:gd name="connsiteY498" fmla="*/ 5304819 h 6858000"/>
              <a:gd name="connsiteX499" fmla="*/ 3048102 w 7467600"/>
              <a:gd name="connsiteY499" fmla="*/ 5150595 h 6858000"/>
              <a:gd name="connsiteX500" fmla="*/ 1799414 w 7467600"/>
              <a:gd name="connsiteY500" fmla="*/ 4694732 h 6858000"/>
              <a:gd name="connsiteX501" fmla="*/ 1771735 w 7467600"/>
              <a:gd name="connsiteY501" fmla="*/ 4619929 h 6858000"/>
              <a:gd name="connsiteX502" fmla="*/ 3104273 w 7467600"/>
              <a:gd name="connsiteY502" fmla="*/ 5076159 h 6858000"/>
              <a:gd name="connsiteX503" fmla="*/ 3113245 w 7467600"/>
              <a:gd name="connsiteY503" fmla="*/ 5090705 h 6858000"/>
              <a:gd name="connsiteX504" fmla="*/ 3126294 w 7467600"/>
              <a:gd name="connsiteY504" fmla="*/ 5114400 h 6858000"/>
              <a:gd name="connsiteX505" fmla="*/ 3937433 w 7467600"/>
              <a:gd name="connsiteY505" fmla="*/ 4830473 h 6858000"/>
              <a:gd name="connsiteX506" fmla="*/ 3590475 w 7467600"/>
              <a:gd name="connsiteY506" fmla="*/ 4597974 h 6858000"/>
              <a:gd name="connsiteX507" fmla="*/ 3100264 w 7467600"/>
              <a:gd name="connsiteY507" fmla="*/ 4579845 h 6858000"/>
              <a:gd name="connsiteX508" fmla="*/ 2183576 w 7467600"/>
              <a:gd name="connsiteY508" fmla="*/ 4227150 h 6858000"/>
              <a:gd name="connsiteX509" fmla="*/ 2151029 w 7467600"/>
              <a:gd name="connsiteY509" fmla="*/ 4146947 h 6858000"/>
              <a:gd name="connsiteX510" fmla="*/ 3563434 w 7467600"/>
              <a:gd name="connsiteY510" fmla="*/ 4469115 h 6858000"/>
              <a:gd name="connsiteX511" fmla="*/ 3177952 w 7467600"/>
              <a:gd name="connsiteY511" fmla="*/ 3657386 h 6858000"/>
              <a:gd name="connsiteX512" fmla="*/ 3189263 w 7467600"/>
              <a:gd name="connsiteY512" fmla="*/ 3625726 h 6858000"/>
              <a:gd name="connsiteX513" fmla="*/ 3560912 w 7467600"/>
              <a:gd name="connsiteY513" fmla="*/ 4079863 h 6858000"/>
              <a:gd name="connsiteX514" fmla="*/ 3626636 w 7467600"/>
              <a:gd name="connsiteY514" fmla="*/ 4512230 h 6858000"/>
              <a:gd name="connsiteX515" fmla="*/ 3653088 w 7467600"/>
              <a:gd name="connsiteY515" fmla="*/ 4521417 h 6858000"/>
              <a:gd name="connsiteX516" fmla="*/ 3988128 w 7467600"/>
              <a:gd name="connsiteY516" fmla="*/ 4817267 h 6858000"/>
              <a:gd name="connsiteX517" fmla="*/ 4830582 w 7467600"/>
              <a:gd name="connsiteY517" fmla="*/ 4676000 h 6858000"/>
              <a:gd name="connsiteX518" fmla="*/ 4830100 w 7467600"/>
              <a:gd name="connsiteY518" fmla="*/ 4675554 h 6858000"/>
              <a:gd name="connsiteX519" fmla="*/ 4036318 w 7467600"/>
              <a:gd name="connsiteY519" fmla="*/ 4147013 h 6858000"/>
              <a:gd name="connsiteX520" fmla="*/ 3432098 w 7467600"/>
              <a:gd name="connsiteY520" fmla="*/ 3537312 h 6858000"/>
              <a:gd name="connsiteX521" fmla="*/ 3446761 w 7467600"/>
              <a:gd name="connsiteY521" fmla="*/ 3461278 h 6858000"/>
              <a:gd name="connsiteX522" fmla="*/ 4419733 w 7467600"/>
              <a:gd name="connsiteY522" fmla="*/ 3963555 h 6858000"/>
              <a:gd name="connsiteX523" fmla="*/ 4781371 w 7467600"/>
              <a:gd name="connsiteY523" fmla="*/ 4458604 h 6858000"/>
              <a:gd name="connsiteX524" fmla="*/ 4780440 w 7467600"/>
              <a:gd name="connsiteY524" fmla="*/ 4470290 h 6858000"/>
              <a:gd name="connsiteX525" fmla="*/ 4898954 w 7467600"/>
              <a:gd name="connsiteY525" fmla="*/ 4662092 h 6858000"/>
              <a:gd name="connsiteX526" fmla="*/ 4900699 w 7467600"/>
              <a:gd name="connsiteY526" fmla="*/ 4670867 h 6858000"/>
              <a:gd name="connsiteX527" fmla="*/ 5714511 w 7467600"/>
              <a:gd name="connsiteY527" fmla="*/ 4663483 h 6858000"/>
              <a:gd name="connsiteX528" fmla="*/ 5464793 w 7467600"/>
              <a:gd name="connsiteY528" fmla="*/ 4393556 h 6858000"/>
              <a:gd name="connsiteX529" fmla="*/ 5461897 w 7467600"/>
              <a:gd name="connsiteY529" fmla="*/ 4390879 h 6858000"/>
              <a:gd name="connsiteX530" fmla="*/ 4294126 w 7467600"/>
              <a:gd name="connsiteY530" fmla="*/ 3303048 h 6858000"/>
              <a:gd name="connsiteX531" fmla="*/ 4305321 w 7467600"/>
              <a:gd name="connsiteY531" fmla="*/ 3256953 h 6858000"/>
              <a:gd name="connsiteX532" fmla="*/ 4949299 w 7467600"/>
              <a:gd name="connsiteY532" fmla="*/ 3766336 h 6858000"/>
              <a:gd name="connsiteX533" fmla="*/ 5291452 w 7467600"/>
              <a:gd name="connsiteY533" fmla="*/ 4076801 h 6858000"/>
              <a:gd name="connsiteX534" fmla="*/ 5434998 w 7467600"/>
              <a:gd name="connsiteY534" fmla="*/ 4254100 h 6858000"/>
              <a:gd name="connsiteX535" fmla="*/ 5351015 w 7467600"/>
              <a:gd name="connsiteY535" fmla="*/ 3760989 h 6858000"/>
              <a:gd name="connsiteX536" fmla="*/ 5413780 w 7467600"/>
              <a:gd name="connsiteY536" fmla="*/ 2966265 h 6858000"/>
              <a:gd name="connsiteX537" fmla="*/ 5425627 w 7467600"/>
              <a:gd name="connsiteY537" fmla="*/ 2954192 h 6858000"/>
              <a:gd name="connsiteX538" fmla="*/ 6604735 w 7467600"/>
              <a:gd name="connsiteY538" fmla="*/ 2041381 h 6858000"/>
              <a:gd name="connsiteX539" fmla="*/ 7204487 w 7467600"/>
              <a:gd name="connsiteY539" fmla="*/ 2742112 h 6858000"/>
              <a:gd name="connsiteX540" fmla="*/ 7131592 w 7467600"/>
              <a:gd name="connsiteY540" fmla="*/ 2672096 h 6858000"/>
              <a:gd name="connsiteX541" fmla="*/ 6996344 w 7467600"/>
              <a:gd name="connsiteY541" fmla="*/ 2518310 h 6858000"/>
              <a:gd name="connsiteX542" fmla="*/ 6735495 w 7467600"/>
              <a:gd name="connsiteY542" fmla="*/ 2196890 h 6858000"/>
              <a:gd name="connsiteX543" fmla="*/ 6721901 w 7467600"/>
              <a:gd name="connsiteY543" fmla="*/ 2179274 h 6858000"/>
              <a:gd name="connsiteX544" fmla="*/ 6604735 w 7467600"/>
              <a:gd name="connsiteY544" fmla="*/ 2041381 h 6858000"/>
              <a:gd name="connsiteX545" fmla="*/ 6591670 w 7467600"/>
              <a:gd name="connsiteY545" fmla="*/ 1988277 h 6858000"/>
              <a:gd name="connsiteX546" fmla="*/ 6747349 w 7467600"/>
              <a:gd name="connsiteY546" fmla="*/ 2160069 h 6858000"/>
              <a:gd name="connsiteX547" fmla="*/ 6760943 w 7467600"/>
              <a:gd name="connsiteY547" fmla="*/ 2177686 h 6858000"/>
              <a:gd name="connsiteX548" fmla="*/ 7021065 w 7467600"/>
              <a:gd name="connsiteY548" fmla="*/ 2498102 h 6858000"/>
              <a:gd name="connsiteX549" fmla="*/ 7155223 w 7467600"/>
              <a:gd name="connsiteY549" fmla="*/ 2650386 h 6858000"/>
              <a:gd name="connsiteX550" fmla="*/ 7203167 w 7467600"/>
              <a:gd name="connsiteY550" fmla="*/ 2697288 h 6858000"/>
              <a:gd name="connsiteX551" fmla="*/ 6937703 w 7467600"/>
              <a:gd name="connsiteY551" fmla="*/ 2321981 h 6858000"/>
              <a:gd name="connsiteX552" fmla="*/ 6591670 w 7467600"/>
              <a:gd name="connsiteY552" fmla="*/ 1988277 h 6858000"/>
              <a:gd name="connsiteX553" fmla="*/ 5798671 w 7467600"/>
              <a:gd name="connsiteY553" fmla="*/ 1981601 h 6858000"/>
              <a:gd name="connsiteX554" fmla="*/ 5754709 w 7467600"/>
              <a:gd name="connsiteY554" fmla="*/ 2071454 h 6858000"/>
              <a:gd name="connsiteX555" fmla="*/ 5763044 w 7467600"/>
              <a:gd name="connsiteY555" fmla="*/ 2842206 h 6858000"/>
              <a:gd name="connsiteX556" fmla="*/ 5764974 w 7467600"/>
              <a:gd name="connsiteY556" fmla="*/ 2799609 h 6858000"/>
              <a:gd name="connsiteX557" fmla="*/ 5767665 w 7467600"/>
              <a:gd name="connsiteY557" fmla="*/ 2666409 h 6858000"/>
              <a:gd name="connsiteX558" fmla="*/ 5763055 w 7467600"/>
              <a:gd name="connsiteY558" fmla="*/ 2579705 h 6858000"/>
              <a:gd name="connsiteX559" fmla="*/ 5758079 w 7467600"/>
              <a:gd name="connsiteY559" fmla="*/ 2492508 h 6858000"/>
              <a:gd name="connsiteX560" fmla="*/ 5779325 w 7467600"/>
              <a:gd name="connsiteY560" fmla="*/ 2197069 h 6858000"/>
              <a:gd name="connsiteX561" fmla="*/ 5798671 w 7467600"/>
              <a:gd name="connsiteY561" fmla="*/ 1981601 h 6858000"/>
              <a:gd name="connsiteX562" fmla="*/ 5829202 w 7467600"/>
              <a:gd name="connsiteY562" fmla="*/ 1971679 h 6858000"/>
              <a:gd name="connsiteX563" fmla="*/ 5809558 w 7467600"/>
              <a:gd name="connsiteY563" fmla="*/ 2198043 h 6858000"/>
              <a:gd name="connsiteX564" fmla="*/ 5788653 w 7467600"/>
              <a:gd name="connsiteY564" fmla="*/ 2489430 h 6858000"/>
              <a:gd name="connsiteX565" fmla="*/ 5793439 w 7467600"/>
              <a:gd name="connsiteY565" fmla="*/ 2575235 h 6858000"/>
              <a:gd name="connsiteX566" fmla="*/ 5796837 w 7467600"/>
              <a:gd name="connsiteY566" fmla="*/ 2637633 h 6858000"/>
              <a:gd name="connsiteX567" fmla="*/ 5818614 w 7467600"/>
              <a:gd name="connsiteY567" fmla="*/ 2473055 h 6858000"/>
              <a:gd name="connsiteX568" fmla="*/ 5829202 w 7467600"/>
              <a:gd name="connsiteY568" fmla="*/ 1971679 h 6858000"/>
              <a:gd name="connsiteX569" fmla="*/ 5911389 w 7467600"/>
              <a:gd name="connsiteY569" fmla="*/ 1898371 h 6858000"/>
              <a:gd name="connsiteX570" fmla="*/ 6237627 w 7467600"/>
              <a:gd name="connsiteY570" fmla="*/ 2231921 h 6858000"/>
              <a:gd name="connsiteX571" fmla="*/ 5911389 w 7467600"/>
              <a:gd name="connsiteY571" fmla="*/ 1898371 h 6858000"/>
              <a:gd name="connsiteX572" fmla="*/ 6944437 w 7467600"/>
              <a:gd name="connsiteY572" fmla="*/ 1575402 h 6858000"/>
              <a:gd name="connsiteX573" fmla="*/ 6304730 w 7467600"/>
              <a:gd name="connsiteY573" fmla="*/ 1766654 h 6858000"/>
              <a:gd name="connsiteX574" fmla="*/ 6944437 w 7467600"/>
              <a:gd name="connsiteY574" fmla="*/ 1575402 h 6858000"/>
              <a:gd name="connsiteX575" fmla="*/ 7019523 w 7467600"/>
              <a:gd name="connsiteY575" fmla="*/ 1519450 h 6858000"/>
              <a:gd name="connsiteX576" fmla="*/ 6298091 w 7467600"/>
              <a:gd name="connsiteY576" fmla="*/ 1737122 h 6858000"/>
              <a:gd name="connsiteX577" fmla="*/ 7019523 w 7467600"/>
              <a:gd name="connsiteY577" fmla="*/ 1519450 h 6858000"/>
              <a:gd name="connsiteX578" fmla="*/ 2399523 w 7467600"/>
              <a:gd name="connsiteY578" fmla="*/ 1428234 h 6858000"/>
              <a:gd name="connsiteX579" fmla="*/ 2224982 w 7467600"/>
              <a:gd name="connsiteY579" fmla="*/ 1826201 h 6858000"/>
              <a:gd name="connsiteX580" fmla="*/ 2096099 w 7467600"/>
              <a:gd name="connsiteY580" fmla="*/ 2345900 h 6858000"/>
              <a:gd name="connsiteX581" fmla="*/ 2283317 w 7467600"/>
              <a:gd name="connsiteY581" fmla="*/ 1796925 h 6858000"/>
              <a:gd name="connsiteX582" fmla="*/ 2399523 w 7467600"/>
              <a:gd name="connsiteY582" fmla="*/ 1428234 h 6858000"/>
              <a:gd name="connsiteX583" fmla="*/ 2448558 w 7467600"/>
              <a:gd name="connsiteY583" fmla="*/ 1373435 h 6858000"/>
              <a:gd name="connsiteX584" fmla="*/ 2312521 w 7467600"/>
              <a:gd name="connsiteY584" fmla="*/ 1806140 h 6858000"/>
              <a:gd name="connsiteX585" fmla="*/ 2127533 w 7467600"/>
              <a:gd name="connsiteY585" fmla="*/ 2348380 h 6858000"/>
              <a:gd name="connsiteX586" fmla="*/ 2358080 w 7467600"/>
              <a:gd name="connsiteY586" fmla="*/ 1866134 h 6858000"/>
              <a:gd name="connsiteX587" fmla="*/ 2407436 w 7467600"/>
              <a:gd name="connsiteY587" fmla="*/ 1651070 h 6858000"/>
              <a:gd name="connsiteX588" fmla="*/ 2448558 w 7467600"/>
              <a:gd name="connsiteY588" fmla="*/ 1373435 h 6858000"/>
              <a:gd name="connsiteX589" fmla="*/ 278707 w 7467600"/>
              <a:gd name="connsiteY589" fmla="*/ 1352270 h 6858000"/>
              <a:gd name="connsiteX590" fmla="*/ 321570 w 7467600"/>
              <a:gd name="connsiteY590" fmla="*/ 1861610 h 6858000"/>
              <a:gd name="connsiteX591" fmla="*/ 294281 w 7467600"/>
              <a:gd name="connsiteY591" fmla="*/ 1440658 h 6858000"/>
              <a:gd name="connsiteX592" fmla="*/ 278707 w 7467600"/>
              <a:gd name="connsiteY592" fmla="*/ 1352270 h 6858000"/>
              <a:gd name="connsiteX593" fmla="*/ 1423821 w 7467600"/>
              <a:gd name="connsiteY593" fmla="*/ 1351958 h 6858000"/>
              <a:gd name="connsiteX594" fmla="*/ 1638521 w 7467600"/>
              <a:gd name="connsiteY594" fmla="*/ 1908470 h 6858000"/>
              <a:gd name="connsiteX595" fmla="*/ 1754199 w 7467600"/>
              <a:gd name="connsiteY595" fmla="*/ 2149284 h 6858000"/>
              <a:gd name="connsiteX596" fmla="*/ 1908359 w 7467600"/>
              <a:gd name="connsiteY596" fmla="*/ 2364988 h 6858000"/>
              <a:gd name="connsiteX597" fmla="*/ 1647661 w 7467600"/>
              <a:gd name="connsiteY597" fmla="*/ 1825945 h 6858000"/>
              <a:gd name="connsiteX598" fmla="*/ 1423821 w 7467600"/>
              <a:gd name="connsiteY598" fmla="*/ 1351958 h 6858000"/>
              <a:gd name="connsiteX599" fmla="*/ 1431890 w 7467600"/>
              <a:gd name="connsiteY599" fmla="*/ 1306475 h 6858000"/>
              <a:gd name="connsiteX600" fmla="*/ 1507597 w 7467600"/>
              <a:gd name="connsiteY600" fmla="*/ 1446132 h 6858000"/>
              <a:gd name="connsiteX601" fmla="*/ 1674586 w 7467600"/>
              <a:gd name="connsiteY601" fmla="*/ 1813832 h 6858000"/>
              <a:gd name="connsiteX602" fmla="*/ 1815950 w 7467600"/>
              <a:gd name="connsiteY602" fmla="*/ 2128564 h 6858000"/>
              <a:gd name="connsiteX603" fmla="*/ 1984242 w 7467600"/>
              <a:gd name="connsiteY603" fmla="*/ 2430829 h 6858000"/>
              <a:gd name="connsiteX604" fmla="*/ 2014023 w 7467600"/>
              <a:gd name="connsiteY604" fmla="*/ 2450995 h 6858000"/>
              <a:gd name="connsiteX605" fmla="*/ 1747337 w 7467600"/>
              <a:gd name="connsiteY605" fmla="*/ 1855264 h 6858000"/>
              <a:gd name="connsiteX606" fmla="*/ 1533749 w 7467600"/>
              <a:gd name="connsiteY606" fmla="*/ 1478656 h 6858000"/>
              <a:gd name="connsiteX607" fmla="*/ 1431890 w 7467600"/>
              <a:gd name="connsiteY607" fmla="*/ 1306475 h 6858000"/>
              <a:gd name="connsiteX608" fmla="*/ 5052692 w 7467600"/>
              <a:gd name="connsiteY608" fmla="*/ 1292994 h 6858000"/>
              <a:gd name="connsiteX609" fmla="*/ 5200661 w 7467600"/>
              <a:gd name="connsiteY609" fmla="*/ 1635186 h 6858000"/>
              <a:gd name="connsiteX610" fmla="*/ 5297138 w 7467600"/>
              <a:gd name="connsiteY610" fmla="*/ 1906351 h 6858000"/>
              <a:gd name="connsiteX611" fmla="*/ 5052692 w 7467600"/>
              <a:gd name="connsiteY611" fmla="*/ 1292994 h 6858000"/>
              <a:gd name="connsiteX612" fmla="*/ 5009948 w 7467600"/>
              <a:gd name="connsiteY612" fmla="*/ 1273619 h 6858000"/>
              <a:gd name="connsiteX613" fmla="*/ 5121777 w 7467600"/>
              <a:gd name="connsiteY613" fmla="*/ 1654213 h 6858000"/>
              <a:gd name="connsiteX614" fmla="*/ 5293545 w 7467600"/>
              <a:gd name="connsiteY614" fmla="*/ 2072247 h 6858000"/>
              <a:gd name="connsiteX615" fmla="*/ 5294042 w 7467600"/>
              <a:gd name="connsiteY615" fmla="*/ 2065019 h 6858000"/>
              <a:gd name="connsiteX616" fmla="*/ 5171936 w 7467600"/>
              <a:gd name="connsiteY616" fmla="*/ 1647613 h 6858000"/>
              <a:gd name="connsiteX617" fmla="*/ 5009948 w 7467600"/>
              <a:gd name="connsiteY617" fmla="*/ 1273619 h 6858000"/>
              <a:gd name="connsiteX618" fmla="*/ 655236 w 7467600"/>
              <a:gd name="connsiteY618" fmla="*/ 1268632 h 6858000"/>
              <a:gd name="connsiteX619" fmla="*/ 839521 w 7467600"/>
              <a:gd name="connsiteY619" fmla="*/ 1685315 h 6858000"/>
              <a:gd name="connsiteX620" fmla="*/ 1109416 w 7467600"/>
              <a:gd name="connsiteY620" fmla="*/ 2061663 h 6858000"/>
              <a:gd name="connsiteX621" fmla="*/ 1298300 w 7467600"/>
              <a:gd name="connsiteY621" fmla="*/ 2247742 h 6858000"/>
              <a:gd name="connsiteX622" fmla="*/ 1125871 w 7467600"/>
              <a:gd name="connsiteY622" fmla="*/ 1989513 h 6858000"/>
              <a:gd name="connsiteX623" fmla="*/ 981574 w 7467600"/>
              <a:gd name="connsiteY623" fmla="*/ 1783157 h 6858000"/>
              <a:gd name="connsiteX624" fmla="*/ 922198 w 7467600"/>
              <a:gd name="connsiteY624" fmla="*/ 1677437 h 6858000"/>
              <a:gd name="connsiteX625" fmla="*/ 869293 w 7467600"/>
              <a:gd name="connsiteY625" fmla="*/ 1583214 h 6858000"/>
              <a:gd name="connsiteX626" fmla="*/ 751431 w 7467600"/>
              <a:gd name="connsiteY626" fmla="*/ 1405731 h 6858000"/>
              <a:gd name="connsiteX627" fmla="*/ 655236 w 7467600"/>
              <a:gd name="connsiteY627" fmla="*/ 1268632 h 6858000"/>
              <a:gd name="connsiteX628" fmla="*/ 6516292 w 7467600"/>
              <a:gd name="connsiteY628" fmla="*/ 1263064 h 6858000"/>
              <a:gd name="connsiteX629" fmla="*/ 5736320 w 7467600"/>
              <a:gd name="connsiteY629" fmla="*/ 1501803 h 6858000"/>
              <a:gd name="connsiteX630" fmla="*/ 6516292 w 7467600"/>
              <a:gd name="connsiteY630" fmla="*/ 1263064 h 6858000"/>
              <a:gd name="connsiteX631" fmla="*/ 291466 w 7467600"/>
              <a:gd name="connsiteY631" fmla="*/ 1250369 h 6858000"/>
              <a:gd name="connsiteX632" fmla="*/ 323180 w 7467600"/>
              <a:gd name="connsiteY632" fmla="*/ 1435283 h 6858000"/>
              <a:gd name="connsiteX633" fmla="*/ 349381 w 7467600"/>
              <a:gd name="connsiteY633" fmla="*/ 1875041 h 6858000"/>
              <a:gd name="connsiteX634" fmla="*/ 374363 w 7467600"/>
              <a:gd name="connsiteY634" fmla="*/ 1506494 h 6858000"/>
              <a:gd name="connsiteX635" fmla="*/ 302168 w 7467600"/>
              <a:gd name="connsiteY635" fmla="*/ 1274495 h 6858000"/>
              <a:gd name="connsiteX636" fmla="*/ 291466 w 7467600"/>
              <a:gd name="connsiteY636" fmla="*/ 1250369 h 6858000"/>
              <a:gd name="connsiteX637" fmla="*/ 678222 w 7467600"/>
              <a:gd name="connsiteY637" fmla="*/ 1248670 h 6858000"/>
              <a:gd name="connsiteX638" fmla="*/ 775536 w 7467600"/>
              <a:gd name="connsiteY638" fmla="*/ 1388015 h 6858000"/>
              <a:gd name="connsiteX639" fmla="*/ 894529 w 7467600"/>
              <a:gd name="connsiteY639" fmla="*/ 1567739 h 6858000"/>
              <a:gd name="connsiteX640" fmla="*/ 948000 w 7467600"/>
              <a:gd name="connsiteY640" fmla="*/ 1663088 h 6858000"/>
              <a:gd name="connsiteX641" fmla="*/ 1006812 w 7467600"/>
              <a:gd name="connsiteY641" fmla="*/ 1767683 h 6858000"/>
              <a:gd name="connsiteX642" fmla="*/ 1149133 w 7467600"/>
              <a:gd name="connsiteY642" fmla="*/ 1971513 h 6858000"/>
              <a:gd name="connsiteX643" fmla="*/ 1333952 w 7467600"/>
              <a:gd name="connsiteY643" fmla="*/ 2251620 h 6858000"/>
              <a:gd name="connsiteX644" fmla="*/ 1337329 w 7467600"/>
              <a:gd name="connsiteY644" fmla="*/ 2258350 h 6858000"/>
              <a:gd name="connsiteX645" fmla="*/ 1014726 w 7467600"/>
              <a:gd name="connsiteY645" fmla="*/ 1615556 h 6858000"/>
              <a:gd name="connsiteX646" fmla="*/ 678222 w 7467600"/>
              <a:gd name="connsiteY646" fmla="*/ 1248670 h 6858000"/>
              <a:gd name="connsiteX647" fmla="*/ 6691602 w 7467600"/>
              <a:gd name="connsiteY647" fmla="*/ 1140573 h 6858000"/>
              <a:gd name="connsiteX648" fmla="*/ 6571100 w 7467600"/>
              <a:gd name="connsiteY648" fmla="*/ 1183662 h 6858000"/>
              <a:gd name="connsiteX649" fmla="*/ 6241687 w 7467600"/>
              <a:gd name="connsiteY649" fmla="*/ 1257600 h 6858000"/>
              <a:gd name="connsiteX650" fmla="*/ 5693009 w 7467600"/>
              <a:gd name="connsiteY650" fmla="*/ 1478256 h 6858000"/>
              <a:gd name="connsiteX651" fmla="*/ 6548420 w 7467600"/>
              <a:gd name="connsiteY651" fmla="*/ 1214599 h 6858000"/>
              <a:gd name="connsiteX652" fmla="*/ 6605473 w 7467600"/>
              <a:gd name="connsiteY652" fmla="*/ 1184686 h 6858000"/>
              <a:gd name="connsiteX653" fmla="*/ 6691602 w 7467600"/>
              <a:gd name="connsiteY653" fmla="*/ 1140573 h 6858000"/>
              <a:gd name="connsiteX654" fmla="*/ 4002475 w 7467600"/>
              <a:gd name="connsiteY654" fmla="*/ 1037802 h 6858000"/>
              <a:gd name="connsiteX655" fmla="*/ 4000324 w 7467600"/>
              <a:gd name="connsiteY655" fmla="*/ 1039362 h 6858000"/>
              <a:gd name="connsiteX656" fmla="*/ 4002862 w 7467600"/>
              <a:gd name="connsiteY656" fmla="*/ 1042866 h 6858000"/>
              <a:gd name="connsiteX657" fmla="*/ 4002475 w 7467600"/>
              <a:gd name="connsiteY657" fmla="*/ 1037802 h 6858000"/>
              <a:gd name="connsiteX658" fmla="*/ 506322 w 7467600"/>
              <a:gd name="connsiteY658" fmla="*/ 1020997 h 6858000"/>
              <a:gd name="connsiteX659" fmla="*/ 533068 w 7467600"/>
              <a:gd name="connsiteY659" fmla="*/ 1029409 h 6858000"/>
              <a:gd name="connsiteX660" fmla="*/ 1232525 w 7467600"/>
              <a:gd name="connsiteY660" fmla="*/ 1804675 h 6858000"/>
              <a:gd name="connsiteX661" fmla="*/ 1388858 w 7467600"/>
              <a:gd name="connsiteY661" fmla="*/ 2368011 h 6858000"/>
              <a:gd name="connsiteX662" fmla="*/ 1384098 w 7467600"/>
              <a:gd name="connsiteY662" fmla="*/ 2378125 h 6858000"/>
              <a:gd name="connsiteX663" fmla="*/ 1425393 w 7467600"/>
              <a:gd name="connsiteY663" fmla="*/ 2589124 h 6858000"/>
              <a:gd name="connsiteX664" fmla="*/ 1424001 w 7467600"/>
              <a:gd name="connsiteY664" fmla="*/ 2597541 h 6858000"/>
              <a:gd name="connsiteX665" fmla="*/ 2152729 w 7467600"/>
              <a:gd name="connsiteY665" fmla="*/ 2864487 h 6858000"/>
              <a:gd name="connsiteX666" fmla="*/ 2020609 w 7467600"/>
              <a:gd name="connsiteY666" fmla="*/ 2539671 h 6858000"/>
              <a:gd name="connsiteX667" fmla="*/ 2018920 w 7467600"/>
              <a:gd name="connsiteY667" fmla="*/ 2536309 h 6858000"/>
              <a:gd name="connsiteX668" fmla="*/ 1342441 w 7467600"/>
              <a:gd name="connsiteY668" fmla="*/ 1173017 h 6858000"/>
              <a:gd name="connsiteX669" fmla="*/ 1367925 w 7467600"/>
              <a:gd name="connsiteY669" fmla="*/ 1135648 h 6858000"/>
              <a:gd name="connsiteX670" fmla="*/ 1771401 w 7467600"/>
              <a:gd name="connsiteY670" fmla="*/ 1806673 h 6858000"/>
              <a:gd name="connsiteX671" fmla="*/ 1972385 w 7467600"/>
              <a:gd name="connsiteY671" fmla="*/ 2198735 h 6858000"/>
              <a:gd name="connsiteX672" fmla="*/ 2040892 w 7467600"/>
              <a:gd name="connsiteY672" fmla="*/ 2405205 h 6858000"/>
              <a:gd name="connsiteX673" fmla="*/ 2131689 w 7467600"/>
              <a:gd name="connsiteY673" fmla="*/ 1936926 h 6858000"/>
              <a:gd name="connsiteX674" fmla="*/ 2454820 w 7467600"/>
              <a:gd name="connsiteY674" fmla="*/ 1248808 h 6858000"/>
              <a:gd name="connsiteX675" fmla="*/ 2492512 w 7467600"/>
              <a:gd name="connsiteY675" fmla="*/ 1302920 h 6858000"/>
              <a:gd name="connsiteX676" fmla="*/ 2081216 w 7467600"/>
              <a:gd name="connsiteY676" fmla="*/ 2527513 h 6858000"/>
              <a:gd name="connsiteX677" fmla="*/ 2081211 w 7467600"/>
              <a:gd name="connsiteY677" fmla="*/ 2528916 h 6858000"/>
              <a:gd name="connsiteX678" fmla="*/ 2199067 w 7467600"/>
              <a:gd name="connsiteY678" fmla="*/ 2884061 h 6858000"/>
              <a:gd name="connsiteX679" fmla="*/ 3192586 w 7467600"/>
              <a:gd name="connsiteY679" fmla="*/ 3411496 h 6858000"/>
              <a:gd name="connsiteX680" fmla="*/ 3182620 w 7467600"/>
              <a:gd name="connsiteY680" fmla="*/ 3483279 h 6858000"/>
              <a:gd name="connsiteX681" fmla="*/ 2435119 w 7467600"/>
              <a:gd name="connsiteY681" fmla="*/ 3080173 h 6858000"/>
              <a:gd name="connsiteX682" fmla="*/ 2410152 w 7467600"/>
              <a:gd name="connsiteY682" fmla="*/ 3063751 h 6858000"/>
              <a:gd name="connsiteX683" fmla="*/ 2408099 w 7467600"/>
              <a:gd name="connsiteY683" fmla="*/ 3064403 h 6858000"/>
              <a:gd name="connsiteX684" fmla="*/ 2407218 w 7467600"/>
              <a:gd name="connsiteY684" fmla="*/ 3070324 h 6858000"/>
              <a:gd name="connsiteX685" fmla="*/ 2380138 w 7467600"/>
              <a:gd name="connsiteY685" fmla="*/ 3099341 h 6858000"/>
              <a:gd name="connsiteX686" fmla="*/ 1765923 w 7467600"/>
              <a:gd name="connsiteY686" fmla="*/ 3581043 h 6858000"/>
              <a:gd name="connsiteX687" fmla="*/ 1702258 w 7467600"/>
              <a:gd name="connsiteY687" fmla="*/ 3612286 h 6858000"/>
              <a:gd name="connsiteX688" fmla="*/ 1538370 w 7467600"/>
              <a:gd name="connsiteY688" fmla="*/ 3811804 h 6858000"/>
              <a:gd name="connsiteX689" fmla="*/ 542867 w 7467600"/>
              <a:gd name="connsiteY689" fmla="*/ 4944092 h 6858000"/>
              <a:gd name="connsiteX690" fmla="*/ 515800 w 7467600"/>
              <a:gd name="connsiteY690" fmla="*/ 4862180 h 6858000"/>
              <a:gd name="connsiteX691" fmla="*/ 909145 w 7467600"/>
              <a:gd name="connsiteY691" fmla="*/ 4199225 h 6858000"/>
              <a:gd name="connsiteX692" fmla="*/ 1214067 w 7467600"/>
              <a:gd name="connsiteY692" fmla="*/ 3908561 h 6858000"/>
              <a:gd name="connsiteX693" fmla="*/ 640967 w 7467600"/>
              <a:gd name="connsiteY693" fmla="*/ 4105601 h 6858000"/>
              <a:gd name="connsiteX694" fmla="*/ 112563 w 7467600"/>
              <a:gd name="connsiteY694" fmla="*/ 4396952 h 6858000"/>
              <a:gd name="connsiteX695" fmla="*/ 0 w 7467600"/>
              <a:gd name="connsiteY695" fmla="*/ 4466006 h 6858000"/>
              <a:gd name="connsiteX696" fmla="*/ 0 w 7467600"/>
              <a:gd name="connsiteY696" fmla="*/ 4233763 h 6858000"/>
              <a:gd name="connsiteX697" fmla="*/ 36881 w 7467600"/>
              <a:gd name="connsiteY697" fmla="*/ 4200118 h 6858000"/>
              <a:gd name="connsiteX698" fmla="*/ 910534 w 7467600"/>
              <a:gd name="connsiteY698" fmla="*/ 3629753 h 6858000"/>
              <a:gd name="connsiteX699" fmla="*/ 1578717 w 7467600"/>
              <a:gd name="connsiteY699" fmla="*/ 3575982 h 6858000"/>
              <a:gd name="connsiteX700" fmla="*/ 2338780 w 7467600"/>
              <a:gd name="connsiteY700" fmla="*/ 3033725 h 6858000"/>
              <a:gd name="connsiteX701" fmla="*/ 1807991 w 7467600"/>
              <a:gd name="connsiteY701" fmla="*/ 2807184 h 6858000"/>
              <a:gd name="connsiteX702" fmla="*/ 1416358 w 7467600"/>
              <a:gd name="connsiteY702" fmla="*/ 3112571 h 6858000"/>
              <a:gd name="connsiteX703" fmla="*/ 939066 w 7467600"/>
              <a:gd name="connsiteY703" fmla="*/ 3378798 h 6858000"/>
              <a:gd name="connsiteX704" fmla="*/ 115099 w 7467600"/>
              <a:gd name="connsiteY704" fmla="*/ 3607650 h 6858000"/>
              <a:gd name="connsiteX705" fmla="*/ 97284 w 7467600"/>
              <a:gd name="connsiteY705" fmla="*/ 3520393 h 6858000"/>
              <a:gd name="connsiteX706" fmla="*/ 922050 w 7467600"/>
              <a:gd name="connsiteY706" fmla="*/ 3074867 h 6858000"/>
              <a:gd name="connsiteX707" fmla="*/ 1405265 w 7467600"/>
              <a:gd name="connsiteY707" fmla="*/ 3016319 h 6858000"/>
              <a:gd name="connsiteX708" fmla="*/ 1407512 w 7467600"/>
              <a:gd name="connsiteY708" fmla="*/ 3018001 h 6858000"/>
              <a:gd name="connsiteX709" fmla="*/ 1726266 w 7467600"/>
              <a:gd name="connsiteY709" fmla="*/ 2777274 h 6858000"/>
              <a:gd name="connsiteX710" fmla="*/ 625390 w 7467600"/>
              <a:gd name="connsiteY710" fmla="*/ 2514541 h 6858000"/>
              <a:gd name="connsiteX711" fmla="*/ 619799 w 7467600"/>
              <a:gd name="connsiteY711" fmla="*/ 2527180 h 6858000"/>
              <a:gd name="connsiteX712" fmla="*/ 310030 w 7467600"/>
              <a:gd name="connsiteY712" fmla="*/ 2771818 h 6858000"/>
              <a:gd name="connsiteX713" fmla="*/ 173877 w 7467600"/>
              <a:gd name="connsiteY713" fmla="*/ 2937056 h 6858000"/>
              <a:gd name="connsiteX714" fmla="*/ 77889 w 7467600"/>
              <a:gd name="connsiteY714" fmla="*/ 3138440 h 6858000"/>
              <a:gd name="connsiteX715" fmla="*/ 0 w 7467600"/>
              <a:gd name="connsiteY715" fmla="*/ 3271395 h 6858000"/>
              <a:gd name="connsiteX716" fmla="*/ 0 w 7467600"/>
              <a:gd name="connsiteY716" fmla="*/ 3153002 h 6858000"/>
              <a:gd name="connsiteX717" fmla="*/ 2386 w 7467600"/>
              <a:gd name="connsiteY717" fmla="*/ 3149203 h 6858000"/>
              <a:gd name="connsiteX718" fmla="*/ 89753 w 7467600"/>
              <a:gd name="connsiteY718" fmla="*/ 2987702 h 6858000"/>
              <a:gd name="connsiteX719" fmla="*/ 76869 w 7467600"/>
              <a:gd name="connsiteY719" fmla="*/ 3005404 h 6858000"/>
              <a:gd name="connsiteX720" fmla="*/ 32049 w 7467600"/>
              <a:gd name="connsiteY720" fmla="*/ 3065814 h 6858000"/>
              <a:gd name="connsiteX721" fmla="*/ 0 w 7467600"/>
              <a:gd name="connsiteY721" fmla="*/ 3108744 h 6858000"/>
              <a:gd name="connsiteX722" fmla="*/ 0 w 7467600"/>
              <a:gd name="connsiteY722" fmla="*/ 3058059 h 6858000"/>
              <a:gd name="connsiteX723" fmla="*/ 7610 w 7467600"/>
              <a:gd name="connsiteY723" fmla="*/ 3047889 h 6858000"/>
              <a:gd name="connsiteX724" fmla="*/ 52419 w 7467600"/>
              <a:gd name="connsiteY724" fmla="*/ 2987479 h 6858000"/>
              <a:gd name="connsiteX725" fmla="*/ 59142 w 7467600"/>
              <a:gd name="connsiteY725" fmla="*/ 2978488 h 6858000"/>
              <a:gd name="connsiteX726" fmla="*/ 0 w 7467600"/>
              <a:gd name="connsiteY726" fmla="*/ 3015334 h 6858000"/>
              <a:gd name="connsiteX727" fmla="*/ 0 w 7467600"/>
              <a:gd name="connsiteY727" fmla="*/ 2914286 h 6858000"/>
              <a:gd name="connsiteX728" fmla="*/ 36383 w 7467600"/>
              <a:gd name="connsiteY728" fmla="*/ 2901128 h 6858000"/>
              <a:gd name="connsiteX729" fmla="*/ 156329 w 7467600"/>
              <a:gd name="connsiteY729" fmla="*/ 2840533 h 6858000"/>
              <a:gd name="connsiteX730" fmla="*/ 358355 w 7467600"/>
              <a:gd name="connsiteY730" fmla="*/ 2620471 h 6858000"/>
              <a:gd name="connsiteX731" fmla="*/ 510577 w 7467600"/>
              <a:gd name="connsiteY731" fmla="*/ 2501244 h 6858000"/>
              <a:gd name="connsiteX732" fmla="*/ 211967 w 7467600"/>
              <a:gd name="connsiteY732" fmla="*/ 2479171 h 6858000"/>
              <a:gd name="connsiteX733" fmla="*/ 0 w 7467600"/>
              <a:gd name="connsiteY733" fmla="*/ 2476398 h 6858000"/>
              <a:gd name="connsiteX734" fmla="*/ 0 w 7467600"/>
              <a:gd name="connsiteY734" fmla="*/ 2389189 h 6858000"/>
              <a:gd name="connsiteX735" fmla="*/ 103062 w 7467600"/>
              <a:gd name="connsiteY735" fmla="*/ 2389518 h 6858000"/>
              <a:gd name="connsiteX736" fmla="*/ 510734 w 7467600"/>
              <a:gd name="connsiteY736" fmla="*/ 2416201 h 6858000"/>
              <a:gd name="connsiteX737" fmla="*/ 279257 w 7467600"/>
              <a:gd name="connsiteY737" fmla="*/ 2092102 h 6858000"/>
              <a:gd name="connsiteX738" fmla="*/ 65265 w 7467600"/>
              <a:gd name="connsiteY738" fmla="*/ 2006049 h 6858000"/>
              <a:gd name="connsiteX739" fmla="*/ 0 w 7467600"/>
              <a:gd name="connsiteY739" fmla="*/ 1982532 h 6858000"/>
              <a:gd name="connsiteX740" fmla="*/ 0 w 7467600"/>
              <a:gd name="connsiteY740" fmla="*/ 1912789 h 6858000"/>
              <a:gd name="connsiteX741" fmla="*/ 97460 w 7467600"/>
              <a:gd name="connsiteY741" fmla="*/ 1953725 h 6858000"/>
              <a:gd name="connsiteX742" fmla="*/ 221272 w 7467600"/>
              <a:gd name="connsiteY742" fmla="*/ 1980766 h 6858000"/>
              <a:gd name="connsiteX743" fmla="*/ 116765 w 7467600"/>
              <a:gd name="connsiteY743" fmla="*/ 1911033 h 6858000"/>
              <a:gd name="connsiteX744" fmla="*/ 16405 w 7467600"/>
              <a:gd name="connsiteY744" fmla="*/ 1803412 h 6858000"/>
              <a:gd name="connsiteX745" fmla="*/ 0 w 7467600"/>
              <a:gd name="connsiteY745" fmla="*/ 1784777 h 6858000"/>
              <a:gd name="connsiteX746" fmla="*/ 0 w 7467600"/>
              <a:gd name="connsiteY746" fmla="*/ 1740082 h 6858000"/>
              <a:gd name="connsiteX747" fmla="*/ 39394 w 7467600"/>
              <a:gd name="connsiteY747" fmla="*/ 1784856 h 6858000"/>
              <a:gd name="connsiteX748" fmla="*/ 135813 w 7467600"/>
              <a:gd name="connsiteY748" fmla="*/ 1888838 h 6858000"/>
              <a:gd name="connsiteX749" fmla="*/ 242575 w 7467600"/>
              <a:gd name="connsiteY749" fmla="*/ 1958841 h 6858000"/>
              <a:gd name="connsiteX750" fmla="*/ 82197 w 7467600"/>
              <a:gd name="connsiteY750" fmla="*/ 1754826 h 6858000"/>
              <a:gd name="connsiteX751" fmla="*/ 0 w 7467600"/>
              <a:gd name="connsiteY751" fmla="*/ 1679650 h 6858000"/>
              <a:gd name="connsiteX752" fmla="*/ 0 w 7467600"/>
              <a:gd name="connsiteY752" fmla="*/ 1602463 h 6858000"/>
              <a:gd name="connsiteX753" fmla="*/ 84689 w 7467600"/>
              <a:gd name="connsiteY753" fmla="*/ 1677442 h 6858000"/>
              <a:gd name="connsiteX754" fmla="*/ 298437 w 7467600"/>
              <a:gd name="connsiteY754" fmla="*/ 1968019 h 6858000"/>
              <a:gd name="connsiteX755" fmla="*/ 227269 w 7467600"/>
              <a:gd name="connsiteY755" fmla="*/ 1114064 h 6858000"/>
              <a:gd name="connsiteX756" fmla="*/ 248003 w 7467600"/>
              <a:gd name="connsiteY756" fmla="*/ 1089613 h 6858000"/>
              <a:gd name="connsiteX757" fmla="*/ 427020 w 7467600"/>
              <a:gd name="connsiteY757" fmla="*/ 1619803 h 6858000"/>
              <a:gd name="connsiteX758" fmla="*/ 340345 w 7467600"/>
              <a:gd name="connsiteY758" fmla="*/ 2027739 h 6858000"/>
              <a:gd name="connsiteX759" fmla="*/ 360865 w 7467600"/>
              <a:gd name="connsiteY759" fmla="*/ 2044827 h 6858000"/>
              <a:gd name="connsiteX760" fmla="*/ 560414 w 7467600"/>
              <a:gd name="connsiteY760" fmla="*/ 2421457 h 6858000"/>
              <a:gd name="connsiteX761" fmla="*/ 1359703 w 7467600"/>
              <a:gd name="connsiteY761" fmla="*/ 2578554 h 6858000"/>
              <a:gd name="connsiteX762" fmla="*/ 1359422 w 7467600"/>
              <a:gd name="connsiteY762" fmla="*/ 2577994 h 6858000"/>
              <a:gd name="connsiteX763" fmla="*/ 828701 w 7467600"/>
              <a:gd name="connsiteY763" fmla="*/ 1839520 h 6858000"/>
              <a:gd name="connsiteX764" fmla="*/ 494427 w 7467600"/>
              <a:gd name="connsiteY764" fmla="*/ 1092333 h 6858000"/>
              <a:gd name="connsiteX765" fmla="*/ 506322 w 7467600"/>
              <a:gd name="connsiteY765" fmla="*/ 1020997 h 6858000"/>
              <a:gd name="connsiteX766" fmla="*/ 4570198 w 7467600"/>
              <a:gd name="connsiteY766" fmla="*/ 978081 h 6858000"/>
              <a:gd name="connsiteX767" fmla="*/ 4523691 w 7467600"/>
              <a:gd name="connsiteY767" fmla="*/ 1127776 h 6858000"/>
              <a:gd name="connsiteX768" fmla="*/ 4509875 w 7467600"/>
              <a:gd name="connsiteY768" fmla="*/ 1167552 h 6858000"/>
              <a:gd name="connsiteX769" fmla="*/ 4478168 w 7467600"/>
              <a:gd name="connsiteY769" fmla="*/ 1260735 h 6858000"/>
              <a:gd name="connsiteX770" fmla="*/ 4409309 w 7467600"/>
              <a:gd name="connsiteY770" fmla="*/ 1666996 h 6858000"/>
              <a:gd name="connsiteX771" fmla="*/ 4370031 w 7467600"/>
              <a:gd name="connsiteY771" fmla="*/ 1955666 h 6858000"/>
              <a:gd name="connsiteX772" fmla="*/ 4570198 w 7467600"/>
              <a:gd name="connsiteY772" fmla="*/ 978081 h 6858000"/>
              <a:gd name="connsiteX773" fmla="*/ 4557898 w 7467600"/>
              <a:gd name="connsiteY773" fmla="*/ 900011 h 6858000"/>
              <a:gd name="connsiteX774" fmla="*/ 4344840 w 7467600"/>
              <a:gd name="connsiteY774" fmla="*/ 1922038 h 6858000"/>
              <a:gd name="connsiteX775" fmla="*/ 4378710 w 7467600"/>
              <a:gd name="connsiteY775" fmla="*/ 1665516 h 6858000"/>
              <a:gd name="connsiteX776" fmla="*/ 4448798 w 7467600"/>
              <a:gd name="connsiteY776" fmla="*/ 1253024 h 6858000"/>
              <a:gd name="connsiteX777" fmla="*/ 4480315 w 7467600"/>
              <a:gd name="connsiteY777" fmla="*/ 1158454 h 6858000"/>
              <a:gd name="connsiteX778" fmla="*/ 4494133 w 7467600"/>
              <a:gd name="connsiteY778" fmla="*/ 1118676 h 6858000"/>
              <a:gd name="connsiteX779" fmla="*/ 4557898 w 7467600"/>
              <a:gd name="connsiteY779" fmla="*/ 900011 h 6858000"/>
              <a:gd name="connsiteX780" fmla="*/ 5870151 w 7467600"/>
              <a:gd name="connsiteY780" fmla="*/ 898890 h 6858000"/>
              <a:gd name="connsiteX781" fmla="*/ 5861335 w 7467600"/>
              <a:gd name="connsiteY781" fmla="*/ 899177 h 6858000"/>
              <a:gd name="connsiteX782" fmla="*/ 5843702 w 7467600"/>
              <a:gd name="connsiteY782" fmla="*/ 899748 h 6858000"/>
              <a:gd name="connsiteX783" fmla="*/ 5651107 w 7467600"/>
              <a:gd name="connsiteY783" fmla="*/ 920306 h 6858000"/>
              <a:gd name="connsiteX784" fmla="*/ 5459407 w 7467600"/>
              <a:gd name="connsiteY784" fmla="*/ 940975 h 6858000"/>
              <a:gd name="connsiteX785" fmla="*/ 5374846 w 7467600"/>
              <a:gd name="connsiteY785" fmla="*/ 941988 h 6858000"/>
              <a:gd name="connsiteX786" fmla="*/ 5256105 w 7467600"/>
              <a:gd name="connsiteY786" fmla="*/ 945632 h 6858000"/>
              <a:gd name="connsiteX787" fmla="*/ 5107071 w 7467600"/>
              <a:gd name="connsiteY787" fmla="*/ 969720 h 6858000"/>
              <a:gd name="connsiteX788" fmla="*/ 4998681 w 7467600"/>
              <a:gd name="connsiteY788" fmla="*/ 988771 h 6858000"/>
              <a:gd name="connsiteX789" fmla="*/ 5870151 w 7467600"/>
              <a:gd name="connsiteY789" fmla="*/ 898890 h 6858000"/>
              <a:gd name="connsiteX790" fmla="*/ 5504425 w 7467600"/>
              <a:gd name="connsiteY790" fmla="*/ 848067 h 6858000"/>
              <a:gd name="connsiteX791" fmla="*/ 4968849 w 7467600"/>
              <a:gd name="connsiteY791" fmla="*/ 962318 h 6858000"/>
              <a:gd name="connsiteX792" fmla="*/ 5104039 w 7467600"/>
              <a:gd name="connsiteY792" fmla="*/ 940634 h 6858000"/>
              <a:gd name="connsiteX793" fmla="*/ 5256311 w 7467600"/>
              <a:gd name="connsiteY793" fmla="*/ 916490 h 6858000"/>
              <a:gd name="connsiteX794" fmla="*/ 5377381 w 7467600"/>
              <a:gd name="connsiteY794" fmla="*/ 912671 h 6858000"/>
              <a:gd name="connsiteX795" fmla="*/ 5460148 w 7467600"/>
              <a:gd name="connsiteY795" fmla="*/ 911442 h 6858000"/>
              <a:gd name="connsiteX796" fmla="*/ 5648971 w 7467600"/>
              <a:gd name="connsiteY796" fmla="*/ 891331 h 6858000"/>
              <a:gd name="connsiteX797" fmla="*/ 5844807 w 7467600"/>
              <a:gd name="connsiteY797" fmla="*/ 870718 h 6858000"/>
              <a:gd name="connsiteX798" fmla="*/ 5862975 w 7467600"/>
              <a:gd name="connsiteY798" fmla="*/ 869756 h 6858000"/>
              <a:gd name="connsiteX799" fmla="*/ 5920887 w 7467600"/>
              <a:gd name="connsiteY799" fmla="*/ 865929 h 6858000"/>
              <a:gd name="connsiteX800" fmla="*/ 5504425 w 7467600"/>
              <a:gd name="connsiteY800" fmla="*/ 848067 h 6858000"/>
              <a:gd name="connsiteX801" fmla="*/ 3607114 w 7467600"/>
              <a:gd name="connsiteY801" fmla="*/ 467441 h 6858000"/>
              <a:gd name="connsiteX802" fmla="*/ 3296242 w 7467600"/>
              <a:gd name="connsiteY802" fmla="*/ 807991 h 6858000"/>
              <a:gd name="connsiteX803" fmla="*/ 3174674 w 7467600"/>
              <a:gd name="connsiteY803" fmla="*/ 919759 h 6858000"/>
              <a:gd name="connsiteX804" fmla="*/ 3042978 w 7467600"/>
              <a:gd name="connsiteY804" fmla="*/ 1054894 h 6858000"/>
              <a:gd name="connsiteX805" fmla="*/ 2968914 w 7467600"/>
              <a:gd name="connsiteY805" fmla="*/ 1133756 h 6858000"/>
              <a:gd name="connsiteX806" fmla="*/ 3103823 w 7467600"/>
              <a:gd name="connsiteY806" fmla="*/ 1026814 h 6858000"/>
              <a:gd name="connsiteX807" fmla="*/ 3607114 w 7467600"/>
              <a:gd name="connsiteY807" fmla="*/ 467441 h 6858000"/>
              <a:gd name="connsiteX808" fmla="*/ 3744487 w 7467600"/>
              <a:gd name="connsiteY808" fmla="*/ 383136 h 6858000"/>
              <a:gd name="connsiteX809" fmla="*/ 3970213 w 7467600"/>
              <a:gd name="connsiteY809" fmla="*/ 995559 h 6858000"/>
              <a:gd name="connsiteX810" fmla="*/ 3744487 w 7467600"/>
              <a:gd name="connsiteY810" fmla="*/ 383136 h 6858000"/>
              <a:gd name="connsiteX811" fmla="*/ 3624562 w 7467600"/>
              <a:gd name="connsiteY811" fmla="*/ 367041 h 6858000"/>
              <a:gd name="connsiteX812" fmla="*/ 3489712 w 7467600"/>
              <a:gd name="connsiteY812" fmla="*/ 485386 h 6858000"/>
              <a:gd name="connsiteX813" fmla="*/ 3182994 w 7467600"/>
              <a:gd name="connsiteY813" fmla="*/ 828265 h 6858000"/>
              <a:gd name="connsiteX814" fmla="*/ 2892114 w 7467600"/>
              <a:gd name="connsiteY814" fmla="*/ 1172635 h 6858000"/>
              <a:gd name="connsiteX815" fmla="*/ 3021459 w 7467600"/>
              <a:gd name="connsiteY815" fmla="*/ 1035385 h 6858000"/>
              <a:gd name="connsiteX816" fmla="*/ 3153873 w 7467600"/>
              <a:gd name="connsiteY816" fmla="*/ 898971 h 6858000"/>
              <a:gd name="connsiteX817" fmla="*/ 3276511 w 7467600"/>
              <a:gd name="connsiteY817" fmla="*/ 786423 h 6858000"/>
              <a:gd name="connsiteX818" fmla="*/ 3584154 w 7467600"/>
              <a:gd name="connsiteY818" fmla="*/ 448218 h 6858000"/>
              <a:gd name="connsiteX819" fmla="*/ 3624562 w 7467600"/>
              <a:gd name="connsiteY819" fmla="*/ 367041 h 6858000"/>
              <a:gd name="connsiteX820" fmla="*/ 3766672 w 7467600"/>
              <a:gd name="connsiteY820" fmla="*/ 359429 h 6858000"/>
              <a:gd name="connsiteX821" fmla="*/ 3996338 w 7467600"/>
              <a:gd name="connsiteY821" fmla="*/ 968237 h 6858000"/>
              <a:gd name="connsiteX822" fmla="*/ 3766672 w 7467600"/>
              <a:gd name="connsiteY822" fmla="*/ 359429 h 6858000"/>
              <a:gd name="connsiteX823" fmla="*/ 5805386 w 7467600"/>
              <a:gd name="connsiteY823" fmla="*/ 239240 h 6858000"/>
              <a:gd name="connsiteX824" fmla="*/ 5736947 w 7467600"/>
              <a:gd name="connsiteY824" fmla="*/ 261367 h 6858000"/>
              <a:gd name="connsiteX825" fmla="*/ 5427012 w 7467600"/>
              <a:gd name="connsiteY825" fmla="*/ 311272 h 6858000"/>
              <a:gd name="connsiteX826" fmla="*/ 5147818 w 7467600"/>
              <a:gd name="connsiteY826" fmla="*/ 322112 h 6858000"/>
              <a:gd name="connsiteX827" fmla="*/ 5060854 w 7467600"/>
              <a:gd name="connsiteY827" fmla="*/ 311882 h 6858000"/>
              <a:gd name="connsiteX828" fmla="*/ 4945989 w 7467600"/>
              <a:gd name="connsiteY828" fmla="*/ 300516 h 6858000"/>
              <a:gd name="connsiteX829" fmla="*/ 5410479 w 7467600"/>
              <a:gd name="connsiteY829" fmla="*/ 348434 h 6858000"/>
              <a:gd name="connsiteX830" fmla="*/ 5805386 w 7467600"/>
              <a:gd name="connsiteY830" fmla="*/ 239240 h 6858000"/>
              <a:gd name="connsiteX831" fmla="*/ 5905192 w 7467600"/>
              <a:gd name="connsiteY831" fmla="*/ 163079 h 6858000"/>
              <a:gd name="connsiteX832" fmla="*/ 5865655 w 7467600"/>
              <a:gd name="connsiteY832" fmla="*/ 171901 h 6858000"/>
              <a:gd name="connsiteX833" fmla="*/ 5259740 w 7467600"/>
              <a:gd name="connsiteY833" fmla="*/ 257013 h 6858000"/>
              <a:gd name="connsiteX834" fmla="*/ 5208466 w 7467600"/>
              <a:gd name="connsiteY834" fmla="*/ 257550 h 6858000"/>
              <a:gd name="connsiteX835" fmla="*/ 4980204 w 7467600"/>
              <a:gd name="connsiteY835" fmla="*/ 271903 h 6858000"/>
              <a:gd name="connsiteX836" fmla="*/ 5068068 w 7467600"/>
              <a:gd name="connsiteY836" fmla="*/ 282244 h 6858000"/>
              <a:gd name="connsiteX837" fmla="*/ 5153231 w 7467600"/>
              <a:gd name="connsiteY837" fmla="*/ 292240 h 6858000"/>
              <a:gd name="connsiteX838" fmla="*/ 5426491 w 7467600"/>
              <a:gd name="connsiteY838" fmla="*/ 281128 h 6858000"/>
              <a:gd name="connsiteX839" fmla="*/ 5731212 w 7467600"/>
              <a:gd name="connsiteY839" fmla="*/ 231951 h 6858000"/>
              <a:gd name="connsiteX840" fmla="*/ 5905192 w 7467600"/>
              <a:gd name="connsiteY840" fmla="*/ 163079 h 6858000"/>
              <a:gd name="connsiteX841" fmla="*/ 5944437 w 7467600"/>
              <a:gd name="connsiteY841" fmla="*/ 113829 h 6858000"/>
              <a:gd name="connsiteX842" fmla="*/ 5825032 w 7467600"/>
              <a:gd name="connsiteY842" fmla="*/ 146405 h 6858000"/>
              <a:gd name="connsiteX843" fmla="*/ 4955599 w 7467600"/>
              <a:gd name="connsiteY843" fmla="*/ 247008 h 6858000"/>
              <a:gd name="connsiteX844" fmla="*/ 5210104 w 7467600"/>
              <a:gd name="connsiteY844" fmla="*/ 228123 h 6858000"/>
              <a:gd name="connsiteX845" fmla="*/ 5261015 w 7467600"/>
              <a:gd name="connsiteY845" fmla="*/ 227087 h 6858000"/>
              <a:gd name="connsiteX846" fmla="*/ 5861181 w 7467600"/>
              <a:gd name="connsiteY846" fmla="*/ 143093 h 6858000"/>
              <a:gd name="connsiteX847" fmla="*/ 5961252 w 7467600"/>
              <a:gd name="connsiteY847" fmla="*/ 114820 h 6858000"/>
              <a:gd name="connsiteX848" fmla="*/ 5944437 w 7467600"/>
              <a:gd name="connsiteY848" fmla="*/ 113829 h 6858000"/>
              <a:gd name="connsiteX849" fmla="*/ 3882765 w 7467600"/>
              <a:gd name="connsiteY849" fmla="*/ 0 h 6858000"/>
              <a:gd name="connsiteX850" fmla="*/ 3995099 w 7467600"/>
              <a:gd name="connsiteY850" fmla="*/ 0 h 6858000"/>
              <a:gd name="connsiteX851" fmla="*/ 4163818 w 7467600"/>
              <a:gd name="connsiteY851" fmla="*/ 234104 h 6858000"/>
              <a:gd name="connsiteX852" fmla="*/ 4172099 w 7467600"/>
              <a:gd name="connsiteY852" fmla="*/ 234207 h 6858000"/>
              <a:gd name="connsiteX853" fmla="*/ 4784282 w 7467600"/>
              <a:gd name="connsiteY853" fmla="*/ 276561 h 6858000"/>
              <a:gd name="connsiteX854" fmla="*/ 4801687 w 7467600"/>
              <a:gd name="connsiteY854" fmla="*/ 267764 h 6858000"/>
              <a:gd name="connsiteX855" fmla="*/ 6082788 w 7467600"/>
              <a:gd name="connsiteY855" fmla="*/ 64119 h 6858000"/>
              <a:gd name="connsiteX856" fmla="*/ 6099442 w 7467600"/>
              <a:gd name="connsiteY856" fmla="*/ 82568 h 6858000"/>
              <a:gd name="connsiteX857" fmla="*/ 4804137 w 7467600"/>
              <a:gd name="connsiteY857" fmla="*/ 320931 h 6858000"/>
              <a:gd name="connsiteX858" fmla="*/ 4227047 w 7467600"/>
              <a:gd name="connsiteY858" fmla="*/ 313415 h 6858000"/>
              <a:gd name="connsiteX859" fmla="*/ 4346041 w 7467600"/>
              <a:gd name="connsiteY859" fmla="*/ 456086 h 6858000"/>
              <a:gd name="connsiteX860" fmla="*/ 4870967 w 7467600"/>
              <a:gd name="connsiteY860" fmla="*/ 963061 h 6858000"/>
              <a:gd name="connsiteX861" fmla="*/ 4889647 w 7467600"/>
              <a:gd name="connsiteY861" fmla="*/ 957147 h 6858000"/>
              <a:gd name="connsiteX862" fmla="*/ 5422504 w 7467600"/>
              <a:gd name="connsiteY862" fmla="*/ 805191 h 6858000"/>
              <a:gd name="connsiteX863" fmla="*/ 6087656 w 7467600"/>
              <a:gd name="connsiteY863" fmla="*/ 826703 h 6858000"/>
              <a:gd name="connsiteX864" fmla="*/ 6058717 w 7467600"/>
              <a:gd name="connsiteY864" fmla="*/ 865992 h 6858000"/>
              <a:gd name="connsiteX865" fmla="*/ 4974153 w 7467600"/>
              <a:gd name="connsiteY865" fmla="*/ 1045456 h 6858000"/>
              <a:gd name="connsiteX866" fmla="*/ 5627835 w 7467600"/>
              <a:gd name="connsiteY866" fmla="*/ 1472077 h 6858000"/>
              <a:gd name="connsiteX867" fmla="*/ 5629817 w 7467600"/>
              <a:gd name="connsiteY867" fmla="*/ 1471412 h 6858000"/>
              <a:gd name="connsiteX868" fmla="*/ 5634124 w 7467600"/>
              <a:gd name="connsiteY868" fmla="*/ 1470572 h 6858000"/>
              <a:gd name="connsiteX869" fmla="*/ 5755832 w 7467600"/>
              <a:gd name="connsiteY869" fmla="*/ 1383886 h 6858000"/>
              <a:gd name="connsiteX870" fmla="*/ 6014186 w 7467600"/>
              <a:gd name="connsiteY870" fmla="*/ 1279799 h 6858000"/>
              <a:gd name="connsiteX871" fmla="*/ 6901619 w 7467600"/>
              <a:gd name="connsiteY871" fmla="*/ 1047874 h 6858000"/>
              <a:gd name="connsiteX872" fmla="*/ 6931566 w 7467600"/>
              <a:gd name="connsiteY872" fmla="*/ 1062034 h 6858000"/>
              <a:gd name="connsiteX873" fmla="*/ 5790982 w 7467600"/>
              <a:gd name="connsiteY873" fmla="*/ 1561380 h 6858000"/>
              <a:gd name="connsiteX874" fmla="*/ 6188971 w 7467600"/>
              <a:gd name="connsiteY874" fmla="*/ 1755168 h 6858000"/>
              <a:gd name="connsiteX875" fmla="*/ 6202446 w 7467600"/>
              <a:gd name="connsiteY875" fmla="*/ 1752268 h 6858000"/>
              <a:gd name="connsiteX876" fmla="*/ 7179560 w 7467600"/>
              <a:gd name="connsiteY876" fmla="*/ 1467551 h 6858000"/>
              <a:gd name="connsiteX877" fmla="*/ 7158730 w 7467600"/>
              <a:gd name="connsiteY877" fmla="*/ 1507835 h 6858000"/>
              <a:gd name="connsiteX878" fmla="*/ 6326959 w 7467600"/>
              <a:gd name="connsiteY878" fmla="*/ 1817686 h 6858000"/>
              <a:gd name="connsiteX879" fmla="*/ 6537433 w 7467600"/>
              <a:gd name="connsiteY879" fmla="*/ 1907790 h 6858000"/>
              <a:gd name="connsiteX880" fmla="*/ 6550221 w 7467600"/>
              <a:gd name="connsiteY880" fmla="*/ 1910729 h 6858000"/>
              <a:gd name="connsiteX881" fmla="*/ 6964438 w 7467600"/>
              <a:gd name="connsiteY881" fmla="*/ 2209505 h 6858000"/>
              <a:gd name="connsiteX882" fmla="*/ 7367862 w 7467600"/>
              <a:gd name="connsiteY882" fmla="*/ 2806833 h 6858000"/>
              <a:gd name="connsiteX883" fmla="*/ 7364329 w 7467600"/>
              <a:gd name="connsiteY883" fmla="*/ 2826907 h 6858000"/>
              <a:gd name="connsiteX884" fmla="*/ 7290545 w 7467600"/>
              <a:gd name="connsiteY884" fmla="*/ 2850663 h 6858000"/>
              <a:gd name="connsiteX885" fmla="*/ 6472036 w 7467600"/>
              <a:gd name="connsiteY885" fmla="*/ 1959003 h 6858000"/>
              <a:gd name="connsiteX886" fmla="*/ 5792897 w 7467600"/>
              <a:gd name="connsiteY886" fmla="*/ 1647747 h 6858000"/>
              <a:gd name="connsiteX887" fmla="*/ 5842751 w 7467600"/>
              <a:gd name="connsiteY887" fmla="*/ 1816112 h 6858000"/>
              <a:gd name="connsiteX888" fmla="*/ 5847424 w 7467600"/>
              <a:gd name="connsiteY888" fmla="*/ 1815776 h 6858000"/>
              <a:gd name="connsiteX889" fmla="*/ 6399821 w 7467600"/>
              <a:gd name="connsiteY889" fmla="*/ 2344799 h 6858000"/>
              <a:gd name="connsiteX890" fmla="*/ 6323232 w 7467600"/>
              <a:gd name="connsiteY890" fmla="*/ 2389634 h 6858000"/>
              <a:gd name="connsiteX891" fmla="*/ 5942958 w 7467600"/>
              <a:gd name="connsiteY891" fmla="*/ 2077708 h 6858000"/>
              <a:gd name="connsiteX892" fmla="*/ 5921559 w 7467600"/>
              <a:gd name="connsiteY892" fmla="*/ 2378596 h 6858000"/>
              <a:gd name="connsiteX893" fmla="*/ 5817651 w 7467600"/>
              <a:gd name="connsiteY893" fmla="*/ 3023919 h 6858000"/>
              <a:gd name="connsiteX894" fmla="*/ 5729634 w 7467600"/>
              <a:gd name="connsiteY894" fmla="*/ 3051849 h 6858000"/>
              <a:gd name="connsiteX895" fmla="*/ 5611018 w 7467600"/>
              <a:gd name="connsiteY895" fmla="*/ 2316769 h 6858000"/>
              <a:gd name="connsiteX896" fmla="*/ 5687608 w 7467600"/>
              <a:gd name="connsiteY896" fmla="*/ 2039972 h 6858000"/>
              <a:gd name="connsiteX897" fmla="*/ 5657554 w 7467600"/>
              <a:gd name="connsiteY897" fmla="*/ 1576445 h 6858000"/>
              <a:gd name="connsiteX898" fmla="*/ 5150475 w 7467600"/>
              <a:gd name="connsiteY898" fmla="*/ 1274012 h 6858000"/>
              <a:gd name="connsiteX899" fmla="*/ 5349142 w 7467600"/>
              <a:gd name="connsiteY899" fmla="*/ 2204405 h 6858000"/>
              <a:gd name="connsiteX900" fmla="*/ 5262214 w 7467600"/>
              <a:gd name="connsiteY900" fmla="*/ 2233836 h 6858000"/>
              <a:gd name="connsiteX901" fmla="*/ 4981539 w 7467600"/>
              <a:gd name="connsiteY901" fmla="*/ 1542201 h 6858000"/>
              <a:gd name="connsiteX902" fmla="*/ 4958461 w 7467600"/>
              <a:gd name="connsiteY902" fmla="*/ 1136957 h 6858000"/>
              <a:gd name="connsiteX903" fmla="*/ 4655015 w 7467600"/>
              <a:gd name="connsiteY903" fmla="*/ 891426 h 6858000"/>
              <a:gd name="connsiteX904" fmla="*/ 4348002 w 7467600"/>
              <a:gd name="connsiteY904" fmla="*/ 2205895 h 6858000"/>
              <a:gd name="connsiteX905" fmla="*/ 4262250 w 7467600"/>
              <a:gd name="connsiteY905" fmla="*/ 2219972 h 6858000"/>
              <a:gd name="connsiteX906" fmla="*/ 4550611 w 7467600"/>
              <a:gd name="connsiteY906" fmla="*/ 817540 h 6858000"/>
              <a:gd name="connsiteX907" fmla="*/ 4564418 w 7467600"/>
              <a:gd name="connsiteY907" fmla="*/ 808293 h 6858000"/>
              <a:gd name="connsiteX908" fmla="*/ 4266388 w 7467600"/>
              <a:gd name="connsiteY908" fmla="*/ 500083 h 6858000"/>
              <a:gd name="connsiteX909" fmla="*/ 4032842 w 7467600"/>
              <a:gd name="connsiteY909" fmla="*/ 211809 h 6858000"/>
              <a:gd name="connsiteX910" fmla="*/ 3882765 w 7467600"/>
              <a:gd name="connsiteY910" fmla="*/ 0 h 6858000"/>
              <a:gd name="connsiteX911" fmla="*/ 3721337 w 7467600"/>
              <a:gd name="connsiteY911" fmla="*/ 0 h 6858000"/>
              <a:gd name="connsiteX912" fmla="*/ 3797544 w 7467600"/>
              <a:gd name="connsiteY912" fmla="*/ 0 h 6858000"/>
              <a:gd name="connsiteX913" fmla="*/ 3775734 w 7467600"/>
              <a:gd name="connsiteY913" fmla="*/ 95131 h 6858000"/>
              <a:gd name="connsiteX914" fmla="*/ 3724807 w 7467600"/>
              <a:gd name="connsiteY914" fmla="*/ 272257 h 6858000"/>
              <a:gd name="connsiteX915" fmla="*/ 3726844 w 7467600"/>
              <a:gd name="connsiteY915" fmla="*/ 282988 h 6858000"/>
              <a:gd name="connsiteX916" fmla="*/ 3742664 w 7467600"/>
              <a:gd name="connsiteY916" fmla="*/ 279918 h 6858000"/>
              <a:gd name="connsiteX917" fmla="*/ 4103910 w 7467600"/>
              <a:gd name="connsiteY917" fmla="*/ 1161917 h 6858000"/>
              <a:gd name="connsiteX918" fmla="*/ 4020269 w 7467600"/>
              <a:gd name="connsiteY918" fmla="*/ 1200406 h 6858000"/>
              <a:gd name="connsiteX919" fmla="*/ 3674882 w 7467600"/>
              <a:gd name="connsiteY919" fmla="*/ 488524 h 6858000"/>
              <a:gd name="connsiteX920" fmla="*/ 3132682 w 7467600"/>
              <a:gd name="connsiteY920" fmla="*/ 1072284 h 6858000"/>
              <a:gd name="connsiteX921" fmla="*/ 2716346 w 7467600"/>
              <a:gd name="connsiteY921" fmla="*/ 1276376 h 6858000"/>
              <a:gd name="connsiteX922" fmla="*/ 2716772 w 7467600"/>
              <a:gd name="connsiteY922" fmla="*/ 1255462 h 6858000"/>
              <a:gd name="connsiteX923" fmla="*/ 3471096 w 7467600"/>
              <a:gd name="connsiteY923" fmla="*/ 437072 h 6858000"/>
              <a:gd name="connsiteX924" fmla="*/ 3639057 w 7467600"/>
              <a:gd name="connsiteY924" fmla="*/ 286334 h 6858000"/>
              <a:gd name="connsiteX925" fmla="*/ 3640309 w 7467600"/>
              <a:gd name="connsiteY925" fmla="*/ 284664 h 6858000"/>
              <a:gd name="connsiteX926" fmla="*/ 3646022 w 7467600"/>
              <a:gd name="connsiteY926" fmla="*/ 276711 h 6858000"/>
              <a:gd name="connsiteX927" fmla="*/ 3707943 w 7467600"/>
              <a:gd name="connsiteY927" fmla="*/ 65958 h 6858000"/>
              <a:gd name="connsiteX928" fmla="*/ 3721337 w 7467600"/>
              <a:gd name="connsiteY928" fmla="*/ 0 h 6858000"/>
              <a:gd name="connsiteX929" fmla="*/ 2867960 w 7467600"/>
              <a:gd name="connsiteY929" fmla="*/ 0 h 6858000"/>
              <a:gd name="connsiteX930" fmla="*/ 2926351 w 7467600"/>
              <a:gd name="connsiteY930" fmla="*/ 0 h 6858000"/>
              <a:gd name="connsiteX931" fmla="*/ 2902823 w 7467600"/>
              <a:gd name="connsiteY931" fmla="*/ 262929 h 6858000"/>
              <a:gd name="connsiteX932" fmla="*/ 2940663 w 7467600"/>
              <a:gd name="connsiteY932" fmla="*/ 140884 h 6858000"/>
              <a:gd name="connsiteX933" fmla="*/ 2947039 w 7467600"/>
              <a:gd name="connsiteY933" fmla="*/ 122524 h 6858000"/>
              <a:gd name="connsiteX934" fmla="*/ 2984316 w 7467600"/>
              <a:gd name="connsiteY934" fmla="*/ 0 h 6858000"/>
              <a:gd name="connsiteX935" fmla="*/ 3016114 w 7467600"/>
              <a:gd name="connsiteY935" fmla="*/ 0 h 6858000"/>
              <a:gd name="connsiteX936" fmla="*/ 2979949 w 7467600"/>
              <a:gd name="connsiteY936" fmla="*/ 119274 h 6858000"/>
              <a:gd name="connsiteX937" fmla="*/ 3023879 w 7467600"/>
              <a:gd name="connsiteY937" fmla="*/ 0 h 6858000"/>
              <a:gd name="connsiteX938" fmla="*/ 3105400 w 7467600"/>
              <a:gd name="connsiteY938" fmla="*/ 0 h 6858000"/>
              <a:gd name="connsiteX939" fmla="*/ 3094669 w 7467600"/>
              <a:gd name="connsiteY939" fmla="*/ 30308 h 6858000"/>
              <a:gd name="connsiteX940" fmla="*/ 2901945 w 7467600"/>
              <a:gd name="connsiteY940" fmla="*/ 466538 h 6858000"/>
              <a:gd name="connsiteX941" fmla="*/ 2815209 w 7467600"/>
              <a:gd name="connsiteY941" fmla="*/ 497361 h 6858000"/>
              <a:gd name="connsiteX942" fmla="*/ 2844845 w 7467600"/>
              <a:gd name="connsiteY942" fmla="*/ 127638 h 6858000"/>
              <a:gd name="connsiteX943" fmla="*/ 2867960 w 7467600"/>
              <a:gd name="connsiteY943" fmla="*/ 0 h 6858000"/>
              <a:gd name="connsiteX944" fmla="*/ 1057230 w 7467600"/>
              <a:gd name="connsiteY944" fmla="*/ 0 h 6858000"/>
              <a:gd name="connsiteX945" fmla="*/ 1111003 w 7467600"/>
              <a:gd name="connsiteY945" fmla="*/ 0 h 6858000"/>
              <a:gd name="connsiteX946" fmla="*/ 1125553 w 7467600"/>
              <a:gd name="connsiteY946" fmla="*/ 52588 h 6858000"/>
              <a:gd name="connsiteX947" fmla="*/ 1304276 w 7467600"/>
              <a:gd name="connsiteY947" fmla="*/ 476275 h 6858000"/>
              <a:gd name="connsiteX948" fmla="*/ 1492066 w 7467600"/>
              <a:gd name="connsiteY948" fmla="*/ 886333 h 6858000"/>
              <a:gd name="connsiteX949" fmla="*/ 1423698 w 7467600"/>
              <a:gd name="connsiteY949" fmla="*/ 710817 h 6858000"/>
              <a:gd name="connsiteX950" fmla="*/ 1357609 w 7467600"/>
              <a:gd name="connsiteY950" fmla="*/ 532892 h 6858000"/>
              <a:gd name="connsiteX951" fmla="*/ 1309550 w 7467600"/>
              <a:gd name="connsiteY951" fmla="*/ 374031 h 6858000"/>
              <a:gd name="connsiteX952" fmla="*/ 1193673 w 7467600"/>
              <a:gd name="connsiteY952" fmla="*/ 49533 h 6858000"/>
              <a:gd name="connsiteX953" fmla="*/ 1164391 w 7467600"/>
              <a:gd name="connsiteY953" fmla="*/ 0 h 6858000"/>
              <a:gd name="connsiteX954" fmla="*/ 1200666 w 7467600"/>
              <a:gd name="connsiteY954" fmla="*/ 0 h 6858000"/>
              <a:gd name="connsiteX955" fmla="*/ 1223408 w 7467600"/>
              <a:gd name="connsiteY955" fmla="*/ 38996 h 6858000"/>
              <a:gd name="connsiteX956" fmla="*/ 1339635 w 7467600"/>
              <a:gd name="connsiteY956" fmla="*/ 365517 h 6858000"/>
              <a:gd name="connsiteX957" fmla="*/ 1387469 w 7467600"/>
              <a:gd name="connsiteY957" fmla="*/ 523079 h 6858000"/>
              <a:gd name="connsiteX958" fmla="*/ 1452685 w 7467600"/>
              <a:gd name="connsiteY958" fmla="*/ 699806 h 6858000"/>
              <a:gd name="connsiteX959" fmla="*/ 1492092 w 7467600"/>
              <a:gd name="connsiteY959" fmla="*/ 800424 h 6858000"/>
              <a:gd name="connsiteX960" fmla="*/ 1455302 w 7467600"/>
              <a:gd name="connsiteY960" fmla="*/ 632913 h 6858000"/>
              <a:gd name="connsiteX961" fmla="*/ 1222336 w 7467600"/>
              <a:gd name="connsiteY961" fmla="*/ 9480 h 6858000"/>
              <a:gd name="connsiteX962" fmla="*/ 1214634 w 7467600"/>
              <a:gd name="connsiteY962" fmla="*/ 0 h 6858000"/>
              <a:gd name="connsiteX963" fmla="*/ 1289827 w 7467600"/>
              <a:gd name="connsiteY963" fmla="*/ 0 h 6858000"/>
              <a:gd name="connsiteX964" fmla="*/ 1321076 w 7467600"/>
              <a:gd name="connsiteY964" fmla="*/ 59722 h 6858000"/>
              <a:gd name="connsiteX965" fmla="*/ 1512579 w 7467600"/>
              <a:gd name="connsiteY965" fmla="*/ 626441 h 6858000"/>
              <a:gd name="connsiteX966" fmla="*/ 1506076 w 7467600"/>
              <a:gd name="connsiteY966" fmla="*/ 1089289 h 6858000"/>
              <a:gd name="connsiteX967" fmla="*/ 1486346 w 7467600"/>
              <a:gd name="connsiteY967" fmla="*/ 1079919 h 6858000"/>
              <a:gd name="connsiteX968" fmla="*/ 1070511 w 7467600"/>
              <a:gd name="connsiteY968" fmla="*/ 48609 h 6858000"/>
              <a:gd name="connsiteX969" fmla="*/ 1057230 w 7467600"/>
              <a:gd name="connsiteY969" fmla="*/ 0 h 6858000"/>
              <a:gd name="connsiteX970" fmla="*/ 43151 w 7467600"/>
              <a:gd name="connsiteY970" fmla="*/ 0 h 6858000"/>
              <a:gd name="connsiteX971" fmla="*/ 95283 w 7467600"/>
              <a:gd name="connsiteY971" fmla="*/ 0 h 6858000"/>
              <a:gd name="connsiteX972" fmla="*/ 300708 w 7467600"/>
              <a:gd name="connsiteY972" fmla="*/ 154571 h 6858000"/>
              <a:gd name="connsiteX973" fmla="*/ 530414 w 7467600"/>
              <a:gd name="connsiteY973" fmla="*/ 354673 h 6858000"/>
              <a:gd name="connsiteX974" fmla="*/ 333785 w 7467600"/>
              <a:gd name="connsiteY974" fmla="*/ 161564 h 6858000"/>
              <a:gd name="connsiteX975" fmla="*/ 147005 w 7467600"/>
              <a:gd name="connsiteY975" fmla="*/ 0 h 6858000"/>
              <a:gd name="connsiteX976" fmla="*/ 272509 w 7467600"/>
              <a:gd name="connsiteY976" fmla="*/ 0 h 6858000"/>
              <a:gd name="connsiteX977" fmla="*/ 326276 w 7467600"/>
              <a:gd name="connsiteY977" fmla="*/ 45847 h 6858000"/>
              <a:gd name="connsiteX978" fmla="*/ 823759 w 7467600"/>
              <a:gd name="connsiteY978" fmla="*/ 574145 h 6858000"/>
              <a:gd name="connsiteX979" fmla="*/ 811254 w 7467600"/>
              <a:gd name="connsiteY979" fmla="*/ 665546 h 6858000"/>
              <a:gd name="connsiteX980" fmla="*/ 154042 w 7467600"/>
              <a:gd name="connsiteY980" fmla="*/ 261522 h 6858000"/>
              <a:gd name="connsiteX981" fmla="*/ 13550 w 7467600"/>
              <a:gd name="connsiteY981" fmla="*/ 158423 h 6858000"/>
              <a:gd name="connsiteX982" fmla="*/ 0 w 7467600"/>
              <a:gd name="connsiteY982" fmla="*/ 146618 h 6858000"/>
              <a:gd name="connsiteX983" fmla="*/ 0 w 7467600"/>
              <a:gd name="connsiteY983" fmla="*/ 59161 h 6858000"/>
              <a:gd name="connsiteX984" fmla="*/ 45427 w 7467600"/>
              <a:gd name="connsiteY984" fmla="*/ 101078 h 6858000"/>
              <a:gd name="connsiteX985" fmla="*/ 630103 w 7467600"/>
              <a:gd name="connsiteY985" fmla="*/ 485885 h 6858000"/>
              <a:gd name="connsiteX986" fmla="*/ 532040 w 7467600"/>
              <a:gd name="connsiteY986" fmla="*/ 399359 h 6858000"/>
              <a:gd name="connsiteX987" fmla="*/ 517618 w 7467600"/>
              <a:gd name="connsiteY987" fmla="*/ 385726 h 6858000"/>
              <a:gd name="connsiteX988" fmla="*/ 285074 w 7467600"/>
              <a:gd name="connsiteY988" fmla="*/ 182755 h 6858000"/>
              <a:gd name="connsiteX989" fmla="*/ 43151 w 7467600"/>
              <a:gd name="connsiteY98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312201 w 7467600"/>
              <a:gd name="connsiteY132" fmla="*/ 5128278 h 6858000"/>
              <a:gd name="connsiteX133" fmla="*/ 1903353 w 7467600"/>
              <a:gd name="connsiteY133" fmla="*/ 5044827 h 6858000"/>
              <a:gd name="connsiteX134" fmla="*/ 1936931 w 7467600"/>
              <a:gd name="connsiteY134" fmla="*/ 5093954 h 6858000"/>
              <a:gd name="connsiteX135" fmla="*/ 2195868 w 7467600"/>
              <a:gd name="connsiteY135" fmla="*/ 5396574 h 6858000"/>
              <a:gd name="connsiteX136" fmla="*/ 2088852 w 7467600"/>
              <a:gd name="connsiteY136" fmla="*/ 5166123 h 6858000"/>
              <a:gd name="connsiteX137" fmla="*/ 1958241 w 7467600"/>
              <a:gd name="connsiteY137" fmla="*/ 5067955 h 6858000"/>
              <a:gd name="connsiteX138" fmla="*/ 1903353 w 7467600"/>
              <a:gd name="connsiteY138" fmla="*/ 5044827 h 6858000"/>
              <a:gd name="connsiteX139" fmla="*/ 1979378 w 7467600"/>
              <a:gd name="connsiteY139" fmla="*/ 4769504 h 6858000"/>
              <a:gd name="connsiteX140" fmla="*/ 2882120 w 7467600"/>
              <a:gd name="connsiteY140" fmla="*/ 5064547 h 6858000"/>
              <a:gd name="connsiteX141" fmla="*/ 2793103 w 7467600"/>
              <a:gd name="connsiteY141" fmla="*/ 5039699 h 6858000"/>
              <a:gd name="connsiteX142" fmla="*/ 2770041 w 7467600"/>
              <a:gd name="connsiteY142" fmla="*/ 5033634 h 6858000"/>
              <a:gd name="connsiteX143" fmla="*/ 1979378 w 7467600"/>
              <a:gd name="connsiteY143" fmla="*/ 4769504 h 6858000"/>
              <a:gd name="connsiteX144" fmla="*/ 1927410 w 7467600"/>
              <a:gd name="connsiteY144" fmla="*/ 4716164 h 6858000"/>
              <a:gd name="connsiteX145" fmla="*/ 1959587 w 7467600"/>
              <a:gd name="connsiteY145" fmla="*/ 4728849 h 6858000"/>
              <a:gd name="connsiteX146" fmla="*/ 2777707 w 7467600"/>
              <a:gd name="connsiteY146" fmla="*/ 5003991 h 6858000"/>
              <a:gd name="connsiteX147" fmla="*/ 2800768 w 7467600"/>
              <a:gd name="connsiteY147" fmla="*/ 5010056 h 6858000"/>
              <a:gd name="connsiteX148" fmla="*/ 2879408 w 7467600"/>
              <a:gd name="connsiteY148" fmla="*/ 5031590 h 6858000"/>
              <a:gd name="connsiteX149" fmla="*/ 2862295 w 7467600"/>
              <a:gd name="connsiteY149" fmla="*/ 5022958 h 6858000"/>
              <a:gd name="connsiteX150" fmla="*/ 2813343 w 7467600"/>
              <a:gd name="connsiteY150" fmla="*/ 4998369 h 6858000"/>
              <a:gd name="connsiteX151" fmla="*/ 2646245 w 7467600"/>
              <a:gd name="connsiteY151" fmla="*/ 4930999 h 6858000"/>
              <a:gd name="connsiteX152" fmla="*/ 1999243 w 7467600"/>
              <a:gd name="connsiteY152" fmla="*/ 4730524 h 6858000"/>
              <a:gd name="connsiteX153" fmla="*/ 1979527 w 7467600"/>
              <a:gd name="connsiteY153" fmla="*/ 4726651 h 6858000"/>
              <a:gd name="connsiteX154" fmla="*/ 1927410 w 7467600"/>
              <a:gd name="connsiteY154" fmla="*/ 4716164 h 6858000"/>
              <a:gd name="connsiteX155" fmla="*/ 1997014 w 7467600"/>
              <a:gd name="connsiteY155" fmla="*/ 4698007 h 6858000"/>
              <a:gd name="connsiteX156" fmla="*/ 2005458 w 7467600"/>
              <a:gd name="connsiteY156" fmla="*/ 4699540 h 6858000"/>
              <a:gd name="connsiteX157" fmla="*/ 2657186 w 7467600"/>
              <a:gd name="connsiteY157" fmla="*/ 4901687 h 6858000"/>
              <a:gd name="connsiteX158" fmla="*/ 2826662 w 7467600"/>
              <a:gd name="connsiteY158" fmla="*/ 4970362 h 6858000"/>
              <a:gd name="connsiteX159" fmla="*/ 2876100 w 7467600"/>
              <a:gd name="connsiteY159" fmla="*/ 4995397 h 6858000"/>
              <a:gd name="connsiteX160" fmla="*/ 3042600 w 7467600"/>
              <a:gd name="connsiteY160" fmla="*/ 5059532 h 6858000"/>
              <a:gd name="connsiteX161" fmla="*/ 1997014 w 7467600"/>
              <a:gd name="connsiteY161" fmla="*/ 4698007 h 6858000"/>
              <a:gd name="connsiteX162" fmla="*/ 2305292 w 7467600"/>
              <a:gd name="connsiteY162" fmla="*/ 4219492 h 6858000"/>
              <a:gd name="connsiteX163" fmla="*/ 3360922 w 7467600"/>
              <a:gd name="connsiteY163" fmla="*/ 4529373 h 6858000"/>
              <a:gd name="connsiteX164" fmla="*/ 3492420 w 7467600"/>
              <a:gd name="connsiteY164" fmla="*/ 4510145 h 6858000"/>
              <a:gd name="connsiteX165" fmla="*/ 3364086 w 7467600"/>
              <a:gd name="connsiteY165" fmla="*/ 4480340 h 6858000"/>
              <a:gd name="connsiteX166" fmla="*/ 3225818 w 7467600"/>
              <a:gd name="connsiteY166" fmla="*/ 4411822 h 6858000"/>
              <a:gd name="connsiteX167" fmla="*/ 3129696 w 7467600"/>
              <a:gd name="connsiteY167" fmla="*/ 4360704 h 6858000"/>
              <a:gd name="connsiteX168" fmla="*/ 2814545 w 7467600"/>
              <a:gd name="connsiteY168" fmla="*/ 4282955 h 6858000"/>
              <a:gd name="connsiteX169" fmla="*/ 2305292 w 7467600"/>
              <a:gd name="connsiteY169" fmla="*/ 4219492 h 6858000"/>
              <a:gd name="connsiteX170" fmla="*/ 2626982 w 7467600"/>
              <a:gd name="connsiteY170" fmla="*/ 4206450 h 6858000"/>
              <a:gd name="connsiteX171" fmla="*/ 2490617 w 7467600"/>
              <a:gd name="connsiteY171" fmla="*/ 4206951 h 6858000"/>
              <a:gd name="connsiteX172" fmla="*/ 2819869 w 7467600"/>
              <a:gd name="connsiteY172" fmla="*/ 4252936 h 6858000"/>
              <a:gd name="connsiteX173" fmla="*/ 3143018 w 7467600"/>
              <a:gd name="connsiteY173" fmla="*/ 4332698 h 6858000"/>
              <a:gd name="connsiteX174" fmla="*/ 3241520 w 7467600"/>
              <a:gd name="connsiteY174" fmla="*/ 4385112 h 6858000"/>
              <a:gd name="connsiteX175" fmla="*/ 3374575 w 7467600"/>
              <a:gd name="connsiteY175" fmla="*/ 4451517 h 6858000"/>
              <a:gd name="connsiteX176" fmla="*/ 3505221 w 7467600"/>
              <a:gd name="connsiteY176" fmla="*/ 4480757 h 6858000"/>
              <a:gd name="connsiteX177" fmla="*/ 2626982 w 7467600"/>
              <a:gd name="connsiteY177" fmla="*/ 4206450 h 6858000"/>
              <a:gd name="connsiteX178" fmla="*/ 1310106 w 7467600"/>
              <a:gd name="connsiteY178" fmla="*/ 3943217 h 6858000"/>
              <a:gd name="connsiteX179" fmla="*/ 854994 w 7467600"/>
              <a:gd name="connsiteY179" fmla="*/ 4399136 h 6858000"/>
              <a:gd name="connsiteX180" fmla="*/ 742462 w 7467600"/>
              <a:gd name="connsiteY180" fmla="*/ 4594648 h 6858000"/>
              <a:gd name="connsiteX181" fmla="*/ 820602 w 7467600"/>
              <a:gd name="connsiteY181" fmla="*/ 4485915 h 6858000"/>
              <a:gd name="connsiteX182" fmla="*/ 878295 w 7467600"/>
              <a:gd name="connsiteY182" fmla="*/ 4403594 h 6858000"/>
              <a:gd name="connsiteX183" fmla="*/ 1240607 w 7467600"/>
              <a:gd name="connsiteY183" fmla="*/ 4010401 h 6858000"/>
              <a:gd name="connsiteX184" fmla="*/ 1310106 w 7467600"/>
              <a:gd name="connsiteY184" fmla="*/ 3943217 h 6858000"/>
              <a:gd name="connsiteX185" fmla="*/ 1423113 w 7467600"/>
              <a:gd name="connsiteY185" fmla="*/ 3874565 h 6858000"/>
              <a:gd name="connsiteX186" fmla="*/ 1260565 w 7467600"/>
              <a:gd name="connsiteY186" fmla="*/ 4031982 h 6858000"/>
              <a:gd name="connsiteX187" fmla="*/ 901900 w 7467600"/>
              <a:gd name="connsiteY187" fmla="*/ 4421236 h 6858000"/>
              <a:gd name="connsiteX188" fmla="*/ 845044 w 7467600"/>
              <a:gd name="connsiteY188" fmla="*/ 4502436 h 6858000"/>
              <a:gd name="connsiteX189" fmla="*/ 685926 w 7467600"/>
              <a:gd name="connsiteY189" fmla="*/ 4703069 h 6858000"/>
              <a:gd name="connsiteX190" fmla="*/ 684248 w 7467600"/>
              <a:gd name="connsiteY190" fmla="*/ 4706721 h 6858000"/>
              <a:gd name="connsiteX191" fmla="*/ 1423113 w 7467600"/>
              <a:gd name="connsiteY191" fmla="*/ 3874565 h 6858000"/>
              <a:gd name="connsiteX192" fmla="*/ 3316479 w 7467600"/>
              <a:gd name="connsiteY192" fmla="*/ 3872136 h 6858000"/>
              <a:gd name="connsiteX193" fmla="*/ 3546806 w 7467600"/>
              <a:gd name="connsiteY193" fmla="*/ 4356139 h 6858000"/>
              <a:gd name="connsiteX194" fmla="*/ 3364433 w 7467600"/>
              <a:gd name="connsiteY194" fmla="*/ 3953121 h 6858000"/>
              <a:gd name="connsiteX195" fmla="*/ 3316479 w 7467600"/>
              <a:gd name="connsiteY195" fmla="*/ 3872136 h 6858000"/>
              <a:gd name="connsiteX196" fmla="*/ 3291335 w 7467600"/>
              <a:gd name="connsiteY196" fmla="*/ 3767420 h 6858000"/>
              <a:gd name="connsiteX197" fmla="*/ 3390805 w 7467600"/>
              <a:gd name="connsiteY197" fmla="*/ 3937163 h 6858000"/>
              <a:gd name="connsiteX198" fmla="*/ 3579062 w 7467600"/>
              <a:gd name="connsiteY198" fmla="*/ 4359040 h 6858000"/>
              <a:gd name="connsiteX199" fmla="*/ 3467355 w 7467600"/>
              <a:gd name="connsiteY199" fmla="*/ 3988130 h 6858000"/>
              <a:gd name="connsiteX200" fmla="*/ 3310753 w 7467600"/>
              <a:gd name="connsiteY200" fmla="*/ 3787140 h 6858000"/>
              <a:gd name="connsiteX201" fmla="*/ 3291335 w 7467600"/>
              <a:gd name="connsiteY201" fmla="*/ 3767420 h 6858000"/>
              <a:gd name="connsiteX202" fmla="*/ 1635889 w 7467600"/>
              <a:gd name="connsiteY202" fmla="*/ 3709494 h 6858000"/>
              <a:gd name="connsiteX203" fmla="*/ 1634800 w 7467600"/>
              <a:gd name="connsiteY203" fmla="*/ 3731111 h 6858000"/>
              <a:gd name="connsiteX204" fmla="*/ 1635889 w 7467600"/>
              <a:gd name="connsiteY204" fmla="*/ 3709494 h 6858000"/>
              <a:gd name="connsiteX205" fmla="*/ 1510397 w 7467600"/>
              <a:gd name="connsiteY205" fmla="*/ 3684705 h 6858000"/>
              <a:gd name="connsiteX206" fmla="*/ 1146550 w 7467600"/>
              <a:gd name="connsiteY206" fmla="*/ 3802012 h 6858000"/>
              <a:gd name="connsiteX207" fmla="*/ 698834 w 7467600"/>
              <a:gd name="connsiteY207" fmla="*/ 3952272 h 6858000"/>
              <a:gd name="connsiteX208" fmla="*/ 34256 w 7467600"/>
              <a:gd name="connsiteY208" fmla="*/ 4347603 h 6858000"/>
              <a:gd name="connsiteX209" fmla="*/ 527241 w 7467600"/>
              <a:gd name="connsiteY209" fmla="*/ 4065078 h 6858000"/>
              <a:gd name="connsiteX210" fmla="*/ 1510397 w 7467600"/>
              <a:gd name="connsiteY210" fmla="*/ 3684705 h 6858000"/>
              <a:gd name="connsiteX211" fmla="*/ 1313114 w 7467600"/>
              <a:gd name="connsiteY211" fmla="*/ 3655216 h 6858000"/>
              <a:gd name="connsiteX212" fmla="*/ 1109304 w 7467600"/>
              <a:gd name="connsiteY212" fmla="*/ 3669030 h 6858000"/>
              <a:gd name="connsiteX213" fmla="*/ 8129 w 7467600"/>
              <a:gd name="connsiteY213" fmla="*/ 4330519 h 6858000"/>
              <a:gd name="connsiteX214" fmla="*/ 687572 w 7467600"/>
              <a:gd name="connsiteY214" fmla="*/ 3925629 h 6858000"/>
              <a:gd name="connsiteX215" fmla="*/ 1138365 w 7467600"/>
              <a:gd name="connsiteY215" fmla="*/ 3774515 h 6858000"/>
              <a:gd name="connsiteX216" fmla="*/ 1505579 w 7467600"/>
              <a:gd name="connsiteY216" fmla="*/ 3655526 h 6858000"/>
              <a:gd name="connsiteX217" fmla="*/ 1313114 w 7467600"/>
              <a:gd name="connsiteY217" fmla="*/ 3655216 h 6858000"/>
              <a:gd name="connsiteX218" fmla="*/ 3655073 w 7467600"/>
              <a:gd name="connsiteY218" fmla="*/ 3650884 h 6858000"/>
              <a:gd name="connsiteX219" fmla="*/ 3989938 w 7467600"/>
              <a:gd name="connsiteY219" fmla="*/ 3991685 h 6858000"/>
              <a:gd name="connsiteX220" fmla="*/ 4393907 w 7467600"/>
              <a:gd name="connsiteY220" fmla="*/ 4261258 h 6858000"/>
              <a:gd name="connsiteX221" fmla="*/ 4648051 w 7467600"/>
              <a:gd name="connsiteY221" fmla="*/ 4374051 h 6858000"/>
              <a:gd name="connsiteX222" fmla="*/ 4383389 w 7467600"/>
              <a:gd name="connsiteY222" fmla="*/ 4184369 h 6858000"/>
              <a:gd name="connsiteX223" fmla="*/ 4165508 w 7467600"/>
              <a:gd name="connsiteY223" fmla="*/ 4035196 h 6858000"/>
              <a:gd name="connsiteX224" fmla="*/ 4068162 w 7467600"/>
              <a:gd name="connsiteY224" fmla="*/ 3953394 h 6858000"/>
              <a:gd name="connsiteX225" fmla="*/ 3981416 w 7467600"/>
              <a:gd name="connsiteY225" fmla="*/ 3880482 h 6858000"/>
              <a:gd name="connsiteX226" fmla="*/ 3800147 w 7467600"/>
              <a:gd name="connsiteY226" fmla="*/ 3749872 h 6858000"/>
              <a:gd name="connsiteX227" fmla="*/ 3655073 w 7467600"/>
              <a:gd name="connsiteY227" fmla="*/ 3650884 h 6858000"/>
              <a:gd name="connsiteX228" fmla="*/ 3670252 w 7467600"/>
              <a:gd name="connsiteY228" fmla="*/ 3622798 h 6858000"/>
              <a:gd name="connsiteX229" fmla="*/ 3817258 w 7467600"/>
              <a:gd name="connsiteY229" fmla="*/ 3723577 h 6858000"/>
              <a:gd name="connsiteX230" fmla="*/ 4000461 w 7467600"/>
              <a:gd name="connsiteY230" fmla="*/ 3855966 h 6858000"/>
              <a:gd name="connsiteX231" fmla="*/ 4088180 w 7467600"/>
              <a:gd name="connsiteY231" fmla="*/ 3929774 h 6858000"/>
              <a:gd name="connsiteX232" fmla="*/ 4184555 w 7467600"/>
              <a:gd name="connsiteY232" fmla="*/ 4010683 h 6858000"/>
              <a:gd name="connsiteX233" fmla="*/ 4399563 w 7467600"/>
              <a:gd name="connsiteY233" fmla="*/ 4158106 h 6858000"/>
              <a:gd name="connsiteX234" fmla="*/ 4684469 w 7467600"/>
              <a:gd name="connsiteY234" fmla="*/ 4364680 h 6858000"/>
              <a:gd name="connsiteX235" fmla="*/ 4690271 w 7467600"/>
              <a:gd name="connsiteY235" fmla="*/ 4370034 h 6858000"/>
              <a:gd name="connsiteX236" fmla="*/ 4136093 w 7467600"/>
              <a:gd name="connsiteY236" fmla="*/ 3858466 h 6858000"/>
              <a:gd name="connsiteX237" fmla="*/ 3670252 w 7467600"/>
              <a:gd name="connsiteY237" fmla="*/ 3622798 h 6858000"/>
              <a:gd name="connsiteX238" fmla="*/ 4440129 w 7467600"/>
              <a:gd name="connsiteY238" fmla="*/ 3448571 h 6858000"/>
              <a:gd name="connsiteX239" fmla="*/ 4856525 w 7467600"/>
              <a:gd name="connsiteY239" fmla="*/ 3915351 h 6858000"/>
              <a:gd name="connsiteX240" fmla="*/ 5059055 w 7467600"/>
              <a:gd name="connsiteY240" fmla="*/ 4108918 h 6858000"/>
              <a:gd name="connsiteX241" fmla="*/ 5290070 w 7467600"/>
              <a:gd name="connsiteY241" fmla="*/ 4263619 h 6858000"/>
              <a:gd name="connsiteX242" fmla="*/ 4834991 w 7467600"/>
              <a:gd name="connsiteY242" fmla="*/ 3830985 h 6858000"/>
              <a:gd name="connsiteX243" fmla="*/ 4440129 w 7467600"/>
              <a:gd name="connsiteY243" fmla="*/ 3448571 h 6858000"/>
              <a:gd name="connsiteX244" fmla="*/ 4441737 w 7467600"/>
              <a:gd name="connsiteY244" fmla="*/ 3399734 h 6858000"/>
              <a:gd name="connsiteX245" fmla="*/ 4431236 w 7467600"/>
              <a:gd name="connsiteY245" fmla="*/ 3400954 h 6858000"/>
              <a:gd name="connsiteX246" fmla="*/ 4557150 w 7467600"/>
              <a:gd name="connsiteY246" fmla="*/ 3510023 h 6858000"/>
              <a:gd name="connsiteX247" fmla="*/ 4856936 w 7467600"/>
              <a:gd name="connsiteY247" fmla="*/ 3809146 h 6858000"/>
              <a:gd name="connsiteX248" fmla="*/ 5111996 w 7467600"/>
              <a:gd name="connsiteY248" fmla="*/ 4065759 h 6858000"/>
              <a:gd name="connsiteX249" fmla="*/ 5388878 w 7467600"/>
              <a:gd name="connsiteY249" fmla="*/ 4300185 h 6858000"/>
              <a:gd name="connsiteX250" fmla="*/ 5425556 w 7467600"/>
              <a:gd name="connsiteY250" fmla="*/ 4308967 h 6858000"/>
              <a:gd name="connsiteX251" fmla="*/ 4943646 w 7467600"/>
              <a:gd name="connsiteY251" fmla="*/ 3822916 h 6858000"/>
              <a:gd name="connsiteX252" fmla="*/ 4594837 w 7467600"/>
              <a:gd name="connsiteY252" fmla="*/ 3532274 h 6858000"/>
              <a:gd name="connsiteX253" fmla="*/ 4441737 w 7467600"/>
              <a:gd name="connsiteY253" fmla="*/ 3399734 h 6858000"/>
              <a:gd name="connsiteX254" fmla="*/ 5425834 w 7467600"/>
              <a:gd name="connsiteY254" fmla="*/ 3162785 h 6858000"/>
              <a:gd name="connsiteX255" fmla="*/ 5401644 w 7467600"/>
              <a:gd name="connsiteY255" fmla="*/ 3617847 h 6858000"/>
              <a:gd name="connsiteX256" fmla="*/ 5467256 w 7467600"/>
              <a:gd name="connsiteY256" fmla="*/ 4175494 h 6858000"/>
              <a:gd name="connsiteX257" fmla="*/ 5448069 w 7467600"/>
              <a:gd name="connsiteY257" fmla="*/ 3567554 h 6858000"/>
              <a:gd name="connsiteX258" fmla="*/ 5425834 w 7467600"/>
              <a:gd name="connsiteY258" fmla="*/ 3162785 h 6858000"/>
              <a:gd name="connsiteX259" fmla="*/ 1318687 w 7467600"/>
              <a:gd name="connsiteY259" fmla="*/ 3113840 h 6858000"/>
              <a:gd name="connsiteX260" fmla="*/ 1066793 w 7467600"/>
              <a:gd name="connsiteY260" fmla="*/ 3212171 h 6858000"/>
              <a:gd name="connsiteX261" fmla="*/ 993319 w 7467600"/>
              <a:gd name="connsiteY261" fmla="*/ 3247648 h 6858000"/>
              <a:gd name="connsiteX262" fmla="*/ 853081 w 7467600"/>
              <a:gd name="connsiteY262" fmla="*/ 3312410 h 6858000"/>
              <a:gd name="connsiteX263" fmla="*/ 805957 w 7467600"/>
              <a:gd name="connsiteY263" fmla="*/ 3330443 h 6858000"/>
              <a:gd name="connsiteX264" fmla="*/ 1318687 w 7467600"/>
              <a:gd name="connsiteY264" fmla="*/ 3113840 h 6858000"/>
              <a:gd name="connsiteX265" fmla="*/ 5453702 w 7467600"/>
              <a:gd name="connsiteY265" fmla="*/ 3090882 h 6858000"/>
              <a:gd name="connsiteX266" fmla="*/ 5480135 w 7467600"/>
              <a:gd name="connsiteY266" fmla="*/ 3565802 h 6858000"/>
              <a:gd name="connsiteX267" fmla="*/ 5499023 w 7467600"/>
              <a:gd name="connsiteY267" fmla="*/ 4166310 h 6858000"/>
              <a:gd name="connsiteX268" fmla="*/ 5547022 w 7467600"/>
              <a:gd name="connsiteY268" fmla="*/ 3607838 h 6858000"/>
              <a:gd name="connsiteX269" fmla="*/ 5515964 w 7467600"/>
              <a:gd name="connsiteY269" fmla="*/ 3378541 h 6858000"/>
              <a:gd name="connsiteX270" fmla="*/ 5453702 w 7467600"/>
              <a:gd name="connsiteY270" fmla="*/ 3090882 h 6858000"/>
              <a:gd name="connsiteX271" fmla="*/ 1238695 w 7467600"/>
              <a:gd name="connsiteY271" fmla="*/ 3076820 h 6858000"/>
              <a:gd name="connsiteX272" fmla="*/ 716371 w 7467600"/>
              <a:gd name="connsiteY272" fmla="*/ 3293249 h 6858000"/>
              <a:gd name="connsiteX273" fmla="*/ 579522 w 7467600"/>
              <a:gd name="connsiteY273" fmla="*/ 3371759 h 6858000"/>
              <a:gd name="connsiteX274" fmla="*/ 600288 w 7467600"/>
              <a:gd name="connsiteY274" fmla="*/ 3365555 h 6858000"/>
              <a:gd name="connsiteX275" fmla="*/ 840692 w 7467600"/>
              <a:gd name="connsiteY275" fmla="*/ 3284921 h 6858000"/>
              <a:gd name="connsiteX276" fmla="*/ 979248 w 7467600"/>
              <a:gd name="connsiteY276" fmla="*/ 3221003 h 6858000"/>
              <a:gd name="connsiteX277" fmla="*/ 1053282 w 7467600"/>
              <a:gd name="connsiteY277" fmla="*/ 3185247 h 6858000"/>
              <a:gd name="connsiteX278" fmla="*/ 1320603 w 7467600"/>
              <a:gd name="connsiteY278" fmla="*/ 3081281 h 6858000"/>
              <a:gd name="connsiteX279" fmla="*/ 1238695 w 7467600"/>
              <a:gd name="connsiteY279" fmla="*/ 3076820 h 6858000"/>
              <a:gd name="connsiteX280" fmla="*/ 5425627 w 7467600"/>
              <a:gd name="connsiteY280" fmla="*/ 2954192 h 6858000"/>
              <a:gd name="connsiteX281" fmla="*/ 5470770 w 7467600"/>
              <a:gd name="connsiteY281" fmla="*/ 3005435 h 6858000"/>
              <a:gd name="connsiteX282" fmla="*/ 5519779 w 7467600"/>
              <a:gd name="connsiteY282" fmla="*/ 4359223 h 6858000"/>
              <a:gd name="connsiteX283" fmla="*/ 5520293 w 7467600"/>
              <a:gd name="connsiteY283" fmla="*/ 4360602 h 6858000"/>
              <a:gd name="connsiteX284" fmla="*/ 5767221 w 7467600"/>
              <a:gd name="connsiteY284" fmla="*/ 4665564 h 6858000"/>
              <a:gd name="connsiteX285" fmla="*/ 6937169 w 7467600"/>
              <a:gd name="connsiteY285" fmla="*/ 4815941 h 6858000"/>
              <a:gd name="connsiteX286" fmla="*/ 6953922 w 7467600"/>
              <a:gd name="connsiteY286" fmla="*/ 4890068 h 6858000"/>
              <a:gd name="connsiteX287" fmla="*/ 6071359 w 7467600"/>
              <a:gd name="connsiteY287" fmla="*/ 4770770 h 6858000"/>
              <a:gd name="connsiteX288" fmla="*/ 6038839 w 7467600"/>
              <a:gd name="connsiteY288" fmla="*/ 4764474 h 6858000"/>
              <a:gd name="connsiteX289" fmla="*/ 6038706 w 7467600"/>
              <a:gd name="connsiteY289" fmla="*/ 4763847 h 6858000"/>
              <a:gd name="connsiteX290" fmla="*/ 6037784 w 7467600"/>
              <a:gd name="connsiteY290" fmla="*/ 4764270 h 6858000"/>
              <a:gd name="connsiteX291" fmla="*/ 6038839 w 7467600"/>
              <a:gd name="connsiteY291" fmla="*/ 4764474 h 6858000"/>
              <a:gd name="connsiteX292" fmla="*/ 6040338 w 7467600"/>
              <a:gd name="connsiteY292" fmla="*/ 4771418 h 6858000"/>
              <a:gd name="connsiteX293" fmla="*/ 6024488 w 7467600"/>
              <a:gd name="connsiteY293" fmla="*/ 4809903 h 6858000"/>
              <a:gd name="connsiteX294" fmla="*/ 5599771 w 7467600"/>
              <a:gd name="connsiteY294" fmla="*/ 5509652 h 6858000"/>
              <a:gd name="connsiteX295" fmla="*/ 5548843 w 7467600"/>
              <a:gd name="connsiteY295" fmla="*/ 5563845 h 6858000"/>
              <a:gd name="connsiteX296" fmla="*/ 5940952 w 7467600"/>
              <a:gd name="connsiteY296" fmla="*/ 6250028 h 6858000"/>
              <a:gd name="connsiteX297" fmla="*/ 6043441 w 7467600"/>
              <a:gd name="connsiteY297" fmla="*/ 6665847 h 6858000"/>
              <a:gd name="connsiteX298" fmla="*/ 6093432 w 7467600"/>
              <a:gd name="connsiteY298" fmla="*/ 6858000 h 6858000"/>
              <a:gd name="connsiteX299" fmla="*/ 6034344 w 7467600"/>
              <a:gd name="connsiteY299" fmla="*/ 6858000 h 6858000"/>
              <a:gd name="connsiteX300" fmla="*/ 6026679 w 7467600"/>
              <a:gd name="connsiteY300" fmla="*/ 6836959 h 6858000"/>
              <a:gd name="connsiteX301" fmla="*/ 5800441 w 7467600"/>
              <a:gd name="connsiteY301" fmla="*/ 6335286 h 6858000"/>
              <a:gd name="connsiteX302" fmla="*/ 5526562 w 7467600"/>
              <a:gd name="connsiteY302" fmla="*/ 5705388 h 6858000"/>
              <a:gd name="connsiteX303" fmla="*/ 5519640 w 7467600"/>
              <a:gd name="connsiteY303" fmla="*/ 5683774 h 6858000"/>
              <a:gd name="connsiteX304" fmla="*/ 5844559 w 7467600"/>
              <a:gd name="connsiteY304" fmla="*/ 6553349 h 6858000"/>
              <a:gd name="connsiteX305" fmla="*/ 5975994 w 7467600"/>
              <a:gd name="connsiteY305" fmla="*/ 6858000 h 6858000"/>
              <a:gd name="connsiteX306" fmla="*/ 5898547 w 7467600"/>
              <a:gd name="connsiteY306" fmla="*/ 6858000 h 6858000"/>
              <a:gd name="connsiteX307" fmla="*/ 5682041 w 7467600"/>
              <a:gd name="connsiteY307" fmla="*/ 6355860 h 6858000"/>
              <a:gd name="connsiteX308" fmla="*/ 5461758 w 7467600"/>
              <a:gd name="connsiteY308" fmla="*/ 5820220 h 6858000"/>
              <a:gd name="connsiteX309" fmla="*/ 5237282 w 7467600"/>
              <a:gd name="connsiteY309" fmla="*/ 6579086 h 6858000"/>
              <a:gd name="connsiteX310" fmla="*/ 5115009 w 7467600"/>
              <a:gd name="connsiteY310" fmla="*/ 6858000 h 6858000"/>
              <a:gd name="connsiteX311" fmla="*/ 5028074 w 7467600"/>
              <a:gd name="connsiteY311" fmla="*/ 6858000 h 6858000"/>
              <a:gd name="connsiteX312" fmla="*/ 5079508 w 7467600"/>
              <a:gd name="connsiteY312" fmla="*/ 6749074 h 6858000"/>
              <a:gd name="connsiteX313" fmla="*/ 5371846 w 7467600"/>
              <a:gd name="connsiteY313" fmla="*/ 5924413 h 6858000"/>
              <a:gd name="connsiteX314" fmla="*/ 5270512 w 7467600"/>
              <a:gd name="connsiteY314" fmla="*/ 6138975 h 6858000"/>
              <a:gd name="connsiteX315" fmla="*/ 5062409 w 7467600"/>
              <a:gd name="connsiteY315" fmla="*/ 6653544 h 6858000"/>
              <a:gd name="connsiteX316" fmla="*/ 5036628 w 7467600"/>
              <a:gd name="connsiteY316" fmla="*/ 6754247 h 6858000"/>
              <a:gd name="connsiteX317" fmla="*/ 5009112 w 7467600"/>
              <a:gd name="connsiteY317" fmla="*/ 6858000 h 6858000"/>
              <a:gd name="connsiteX318" fmla="*/ 4976679 w 7467600"/>
              <a:gd name="connsiteY318" fmla="*/ 6858000 h 6858000"/>
              <a:gd name="connsiteX319" fmla="*/ 5006537 w 7467600"/>
              <a:gd name="connsiteY319" fmla="*/ 6747068 h 6858000"/>
              <a:gd name="connsiteX320" fmla="*/ 5032723 w 7467600"/>
              <a:gd name="connsiteY320" fmla="*/ 6644957 h 6858000"/>
              <a:gd name="connsiteX321" fmla="*/ 5242949 w 7467600"/>
              <a:gd name="connsiteY321" fmla="*/ 6125175 h 6858000"/>
              <a:gd name="connsiteX322" fmla="*/ 5286321 w 7467600"/>
              <a:gd name="connsiteY322" fmla="*/ 6033555 h 6858000"/>
              <a:gd name="connsiteX323" fmla="*/ 5008210 w 7467600"/>
              <a:gd name="connsiteY323" fmla="*/ 6649194 h 6858000"/>
              <a:gd name="connsiteX324" fmla="*/ 4986321 w 7467600"/>
              <a:gd name="connsiteY324" fmla="*/ 6765687 h 6858000"/>
              <a:gd name="connsiteX325" fmla="*/ 4973474 w 7467600"/>
              <a:gd name="connsiteY325" fmla="*/ 6858000 h 6858000"/>
              <a:gd name="connsiteX326" fmla="*/ 4907178 w 7467600"/>
              <a:gd name="connsiteY326" fmla="*/ 6858000 h 6858000"/>
              <a:gd name="connsiteX327" fmla="*/ 4910810 w 7467600"/>
              <a:gd name="connsiteY327" fmla="*/ 6829660 h 6858000"/>
              <a:gd name="connsiteX328" fmla="*/ 4987461 w 7467600"/>
              <a:gd name="connsiteY328" fmla="*/ 6432994 h 6858000"/>
              <a:gd name="connsiteX329" fmla="*/ 5179262 w 7467600"/>
              <a:gd name="connsiteY329" fmla="*/ 6035044 h 6858000"/>
              <a:gd name="connsiteX330" fmla="*/ 4689678 w 7467600"/>
              <a:gd name="connsiteY330" fmla="*/ 6440241 h 6858000"/>
              <a:gd name="connsiteX331" fmla="*/ 4477543 w 7467600"/>
              <a:gd name="connsiteY331" fmla="*/ 6674836 h 6858000"/>
              <a:gd name="connsiteX332" fmla="*/ 4329957 w 7467600"/>
              <a:gd name="connsiteY332" fmla="*/ 6858000 h 6858000"/>
              <a:gd name="connsiteX333" fmla="*/ 4218595 w 7467600"/>
              <a:gd name="connsiteY333" fmla="*/ 6858000 h 6858000"/>
              <a:gd name="connsiteX334" fmla="*/ 4368888 w 7467600"/>
              <a:gd name="connsiteY334" fmla="*/ 6668412 h 6858000"/>
              <a:gd name="connsiteX335" fmla="*/ 4563091 w 7467600"/>
              <a:gd name="connsiteY335" fmla="*/ 6442508 h 6858000"/>
              <a:gd name="connsiteX336" fmla="*/ 5387324 w 7467600"/>
              <a:gd name="connsiteY336" fmla="*/ 5705830 h 6858000"/>
              <a:gd name="connsiteX337" fmla="*/ 5073620 w 7467600"/>
              <a:gd name="connsiteY337" fmla="*/ 5955437 h 6858000"/>
              <a:gd name="connsiteX338" fmla="*/ 4689789 w 7467600"/>
              <a:gd name="connsiteY338" fmla="*/ 6268382 h 6858000"/>
              <a:gd name="connsiteX339" fmla="*/ 4418722 w 7467600"/>
              <a:gd name="connsiteY339" fmla="*/ 6570886 h 6858000"/>
              <a:gd name="connsiteX340" fmla="*/ 4214944 w 7467600"/>
              <a:gd name="connsiteY340" fmla="*/ 6858000 h 6858000"/>
              <a:gd name="connsiteX341" fmla="*/ 4177898 w 7467600"/>
              <a:gd name="connsiteY341" fmla="*/ 6858000 h 6858000"/>
              <a:gd name="connsiteX342" fmla="*/ 4391597 w 7467600"/>
              <a:gd name="connsiteY342" fmla="*/ 6556370 h 6858000"/>
              <a:gd name="connsiteX343" fmla="*/ 4668889 w 7467600"/>
              <a:gd name="connsiteY343" fmla="*/ 6246399 h 6858000"/>
              <a:gd name="connsiteX344" fmla="*/ 5055427 w 7467600"/>
              <a:gd name="connsiteY344" fmla="*/ 5931476 h 6858000"/>
              <a:gd name="connsiteX345" fmla="*/ 5371814 w 7467600"/>
              <a:gd name="connsiteY345" fmla="*/ 5678975 h 6858000"/>
              <a:gd name="connsiteX346" fmla="*/ 4987918 w 7467600"/>
              <a:gd name="connsiteY346" fmla="*/ 5838701 h 6858000"/>
              <a:gd name="connsiteX347" fmla="*/ 4317146 w 7467600"/>
              <a:gd name="connsiteY347" fmla="*/ 6587716 h 6858000"/>
              <a:gd name="connsiteX348" fmla="*/ 4171627 w 7467600"/>
              <a:gd name="connsiteY348" fmla="*/ 6858000 h 6858000"/>
              <a:gd name="connsiteX349" fmla="*/ 4081585 w 7467600"/>
              <a:gd name="connsiteY349" fmla="*/ 6858000 h 6858000"/>
              <a:gd name="connsiteX350" fmla="*/ 4238603 w 7467600"/>
              <a:gd name="connsiteY350" fmla="*/ 6559341 h 6858000"/>
              <a:gd name="connsiteX351" fmla="*/ 4778333 w 7467600"/>
              <a:gd name="connsiteY351" fmla="*/ 5873626 h 6858000"/>
              <a:gd name="connsiteX352" fmla="*/ 5414185 w 7467600"/>
              <a:gd name="connsiteY352" fmla="*/ 5573882 h 6858000"/>
              <a:gd name="connsiteX353" fmla="*/ 5959648 w 7467600"/>
              <a:gd name="connsiteY353" fmla="*/ 4760797 h 6858000"/>
              <a:gd name="connsiteX354" fmla="*/ 5355019 w 7467600"/>
              <a:gd name="connsiteY354" fmla="*/ 4734672 h 6858000"/>
              <a:gd name="connsiteX355" fmla="*/ 5083565 w 7467600"/>
              <a:gd name="connsiteY355" fmla="*/ 5179121 h 6858000"/>
              <a:gd name="connsiteX356" fmla="*/ 4713577 w 7467600"/>
              <a:gd name="connsiteY356" fmla="*/ 5616803 h 6858000"/>
              <a:gd name="connsiteX357" fmla="*/ 3989559 w 7467600"/>
              <a:gd name="connsiteY357" fmla="*/ 6145945 h 6858000"/>
              <a:gd name="connsiteX358" fmla="*/ 3939824 w 7467600"/>
              <a:gd name="connsiteY358" fmla="*/ 6066900 h 6858000"/>
              <a:gd name="connsiteX359" fmla="*/ 4584537 w 7467600"/>
              <a:gd name="connsiteY359" fmla="*/ 5324826 h 6858000"/>
              <a:gd name="connsiteX360" fmla="*/ 5037105 w 7467600"/>
              <a:gd name="connsiteY360" fmla="*/ 5088765 h 6858000"/>
              <a:gd name="connsiteX361" fmla="*/ 5039930 w 7467600"/>
              <a:gd name="connsiteY361" fmla="*/ 5089585 h 6858000"/>
              <a:gd name="connsiteX362" fmla="*/ 5263764 w 7467600"/>
              <a:gd name="connsiteY362" fmla="*/ 4735525 h 6858000"/>
              <a:gd name="connsiteX363" fmla="*/ 4086300 w 7467600"/>
              <a:gd name="connsiteY363" fmla="*/ 4884599 h 6858000"/>
              <a:gd name="connsiteX364" fmla="*/ 4085485 w 7467600"/>
              <a:gd name="connsiteY364" fmla="*/ 4899070 h 6858000"/>
              <a:gd name="connsiteX365" fmla="*/ 3871915 w 7467600"/>
              <a:gd name="connsiteY365" fmla="*/ 5253645 h 6858000"/>
              <a:gd name="connsiteX366" fmla="*/ 3799374 w 7467600"/>
              <a:gd name="connsiteY366" fmla="*/ 5466127 h 6858000"/>
              <a:gd name="connsiteX367" fmla="*/ 3498850 w 7467600"/>
              <a:gd name="connsiteY367" fmla="*/ 6661888 h 6858000"/>
              <a:gd name="connsiteX368" fmla="*/ 3399216 w 7467600"/>
              <a:gd name="connsiteY368" fmla="*/ 6858000 h 6858000"/>
              <a:gd name="connsiteX369" fmla="*/ 3303688 w 7467600"/>
              <a:gd name="connsiteY369" fmla="*/ 6858000 h 6858000"/>
              <a:gd name="connsiteX370" fmla="*/ 3391774 w 7467600"/>
              <a:gd name="connsiteY370" fmla="*/ 6697181 h 6858000"/>
              <a:gd name="connsiteX371" fmla="*/ 3735540 w 7467600"/>
              <a:gd name="connsiteY371" fmla="*/ 5546923 h 6858000"/>
              <a:gd name="connsiteX372" fmla="*/ 3729438 w 7467600"/>
              <a:gd name="connsiteY372" fmla="*/ 5569058 h 6858000"/>
              <a:gd name="connsiteX373" fmla="*/ 3707782 w 7467600"/>
              <a:gd name="connsiteY373" fmla="*/ 5644908 h 6858000"/>
              <a:gd name="connsiteX374" fmla="*/ 3583827 w 7467600"/>
              <a:gd name="connsiteY374" fmla="*/ 6039215 h 6858000"/>
              <a:gd name="connsiteX375" fmla="*/ 3547861 w 7467600"/>
              <a:gd name="connsiteY375" fmla="*/ 6129609 h 6858000"/>
              <a:gd name="connsiteX376" fmla="*/ 3490905 w 7467600"/>
              <a:gd name="connsiteY376" fmla="*/ 6277660 h 6858000"/>
              <a:gd name="connsiteX377" fmla="*/ 3455859 w 7467600"/>
              <a:gd name="connsiteY377" fmla="*/ 6391301 h 6858000"/>
              <a:gd name="connsiteX378" fmla="*/ 3429112 w 7467600"/>
              <a:gd name="connsiteY378" fmla="*/ 6479469 h 6858000"/>
              <a:gd name="connsiteX379" fmla="*/ 3304862 w 7467600"/>
              <a:gd name="connsiteY379" fmla="*/ 6796476 h 6858000"/>
              <a:gd name="connsiteX380" fmla="*/ 3276071 w 7467600"/>
              <a:gd name="connsiteY380" fmla="*/ 6858000 h 6858000"/>
              <a:gd name="connsiteX381" fmla="*/ 3240805 w 7467600"/>
              <a:gd name="connsiteY381" fmla="*/ 6858000 h 6858000"/>
              <a:gd name="connsiteX382" fmla="*/ 3275917 w 7467600"/>
              <a:gd name="connsiteY382" fmla="*/ 6783192 h 6858000"/>
              <a:gd name="connsiteX383" fmla="*/ 3399358 w 7467600"/>
              <a:gd name="connsiteY383" fmla="*/ 6469011 h 6858000"/>
              <a:gd name="connsiteX384" fmla="*/ 3425650 w 7467600"/>
              <a:gd name="connsiteY384" fmla="*/ 6381333 h 6858000"/>
              <a:gd name="connsiteX385" fmla="*/ 3460661 w 7467600"/>
              <a:gd name="connsiteY385" fmla="*/ 6266763 h 6858000"/>
              <a:gd name="connsiteX386" fmla="*/ 3518021 w 7467600"/>
              <a:gd name="connsiteY386" fmla="*/ 6117298 h 6858000"/>
              <a:gd name="connsiteX387" fmla="*/ 3554035 w 7467600"/>
              <a:gd name="connsiteY387" fmla="*/ 6027832 h 6858000"/>
              <a:gd name="connsiteX388" fmla="*/ 3677174 w 7467600"/>
              <a:gd name="connsiteY388" fmla="*/ 5636351 h 6858000"/>
              <a:gd name="connsiteX389" fmla="*/ 3698819 w 7467600"/>
              <a:gd name="connsiteY389" fmla="*/ 5560503 h 6858000"/>
              <a:gd name="connsiteX390" fmla="*/ 3702094 w 7467600"/>
              <a:gd name="connsiteY390" fmla="*/ 5549194 h 6858000"/>
              <a:gd name="connsiteX391" fmla="*/ 3398355 w 7467600"/>
              <a:gd name="connsiteY391" fmla="*/ 6094603 h 6858000"/>
              <a:gd name="connsiteX392" fmla="*/ 3193941 w 7467600"/>
              <a:gd name="connsiteY392" fmla="*/ 6798775 h 6858000"/>
              <a:gd name="connsiteX393" fmla="*/ 3184140 w 7467600"/>
              <a:gd name="connsiteY393" fmla="*/ 6858000 h 6858000"/>
              <a:gd name="connsiteX394" fmla="*/ 3099978 w 7467600"/>
              <a:gd name="connsiteY394" fmla="*/ 6858000 h 6858000"/>
              <a:gd name="connsiteX395" fmla="*/ 3101556 w 7467600"/>
              <a:gd name="connsiteY395" fmla="*/ 6843337 h 6858000"/>
              <a:gd name="connsiteX396" fmla="*/ 3370162 w 7467600"/>
              <a:gd name="connsiteY396" fmla="*/ 5785550 h 6858000"/>
              <a:gd name="connsiteX397" fmla="*/ 3746477 w 7467600"/>
              <a:gd name="connsiteY397" fmla="*/ 5377889 h 6858000"/>
              <a:gd name="connsiteX398" fmla="*/ 3863399 w 7467600"/>
              <a:gd name="connsiteY398" fmla="*/ 5087257 h 6858000"/>
              <a:gd name="connsiteX399" fmla="*/ 3968712 w 7467600"/>
              <a:gd name="connsiteY399" fmla="*/ 4913989 h 6858000"/>
              <a:gd name="connsiteX400" fmla="*/ 2792390 w 7467600"/>
              <a:gd name="connsiteY400" fmla="*/ 5382974 h 6858000"/>
              <a:gd name="connsiteX401" fmla="*/ 2714982 w 7467600"/>
              <a:gd name="connsiteY401" fmla="*/ 5427051 h 6858000"/>
              <a:gd name="connsiteX402" fmla="*/ 2813361 w 7467600"/>
              <a:gd name="connsiteY402" fmla="*/ 6023912 h 6858000"/>
              <a:gd name="connsiteX403" fmla="*/ 2688430 w 7467600"/>
              <a:gd name="connsiteY403" fmla="*/ 6801564 h 6858000"/>
              <a:gd name="connsiteX404" fmla="*/ 2629626 w 7467600"/>
              <a:gd name="connsiteY404" fmla="*/ 6763394 h 6858000"/>
              <a:gd name="connsiteX405" fmla="*/ 2565328 w 7467600"/>
              <a:gd name="connsiteY405" fmla="*/ 5516399 h 6858000"/>
              <a:gd name="connsiteX406" fmla="*/ 1922999 w 7467600"/>
              <a:gd name="connsiteY406" fmla="*/ 5980343 h 6858000"/>
              <a:gd name="connsiteX407" fmla="*/ 1950261 w 7467600"/>
              <a:gd name="connsiteY407" fmla="*/ 6405858 h 6858000"/>
              <a:gd name="connsiteX408" fmla="*/ 2365554 w 7467600"/>
              <a:gd name="connsiteY408" fmla="*/ 6759107 h 6858000"/>
              <a:gd name="connsiteX409" fmla="*/ 2424142 w 7467600"/>
              <a:gd name="connsiteY409" fmla="*/ 6858000 h 6858000"/>
              <a:gd name="connsiteX410" fmla="*/ 2395994 w 7467600"/>
              <a:gd name="connsiteY410" fmla="*/ 6858000 h 6858000"/>
              <a:gd name="connsiteX411" fmla="*/ 2392863 w 7467600"/>
              <a:gd name="connsiteY411" fmla="*/ 6852964 h 6858000"/>
              <a:gd name="connsiteX412" fmla="*/ 2017589 w 7467600"/>
              <a:gd name="connsiteY412" fmla="*/ 6493982 h 6858000"/>
              <a:gd name="connsiteX413" fmla="*/ 2147336 w 7467600"/>
              <a:gd name="connsiteY413" fmla="*/ 6594052 h 6858000"/>
              <a:gd name="connsiteX414" fmla="*/ 2207047 w 7467600"/>
              <a:gd name="connsiteY414" fmla="*/ 6654540 h 6858000"/>
              <a:gd name="connsiteX415" fmla="*/ 2299106 w 7467600"/>
              <a:gd name="connsiteY415" fmla="*/ 6778931 h 6858000"/>
              <a:gd name="connsiteX416" fmla="*/ 2314430 w 7467600"/>
              <a:gd name="connsiteY416" fmla="*/ 6801144 h 6858000"/>
              <a:gd name="connsiteX417" fmla="*/ 2352406 w 7467600"/>
              <a:gd name="connsiteY417" fmla="*/ 6858000 h 6858000"/>
              <a:gd name="connsiteX418" fmla="*/ 2314492 w 7467600"/>
              <a:gd name="connsiteY418" fmla="*/ 6858000 h 6858000"/>
              <a:gd name="connsiteX419" fmla="*/ 2288095 w 7467600"/>
              <a:gd name="connsiteY419" fmla="*/ 6818030 h 6858000"/>
              <a:gd name="connsiteX420" fmla="*/ 2272768 w 7467600"/>
              <a:gd name="connsiteY420" fmla="*/ 6795822 h 6858000"/>
              <a:gd name="connsiteX421" fmla="*/ 2182715 w 7467600"/>
              <a:gd name="connsiteY421" fmla="*/ 6675071 h 6858000"/>
              <a:gd name="connsiteX422" fmla="*/ 2032061 w 7467600"/>
              <a:gd name="connsiteY422" fmla="*/ 6541380 h 6858000"/>
              <a:gd name="connsiteX423" fmla="*/ 2257220 w 7467600"/>
              <a:gd name="connsiteY423" fmla="*/ 6826257 h 6858000"/>
              <a:gd name="connsiteX424" fmla="*/ 2281324 w 7467600"/>
              <a:gd name="connsiteY424" fmla="*/ 6858000 h 6858000"/>
              <a:gd name="connsiteX425" fmla="*/ 2242860 w 7467600"/>
              <a:gd name="connsiteY425" fmla="*/ 6858000 h 6858000"/>
              <a:gd name="connsiteX426" fmla="*/ 2232818 w 7467600"/>
              <a:gd name="connsiteY426" fmla="*/ 6844926 h 6858000"/>
              <a:gd name="connsiteX427" fmla="*/ 1990172 w 7467600"/>
              <a:gd name="connsiteY427" fmla="*/ 6542121 h 6858000"/>
              <a:gd name="connsiteX428" fmla="*/ 2124090 w 7467600"/>
              <a:gd name="connsiteY428" fmla="*/ 6761017 h 6858000"/>
              <a:gd name="connsiteX429" fmla="*/ 2200380 w 7467600"/>
              <a:gd name="connsiteY429" fmla="*/ 6858000 h 6858000"/>
              <a:gd name="connsiteX430" fmla="*/ 2147507 w 7467600"/>
              <a:gd name="connsiteY430" fmla="*/ 6858000 h 6858000"/>
              <a:gd name="connsiteX431" fmla="*/ 2070668 w 7467600"/>
              <a:gd name="connsiteY431" fmla="*/ 6761520 h 6858000"/>
              <a:gd name="connsiteX432" fmla="*/ 1975142 w 7467600"/>
              <a:gd name="connsiteY432" fmla="*/ 6585570 h 6858000"/>
              <a:gd name="connsiteX433" fmla="*/ 2050035 w 7467600"/>
              <a:gd name="connsiteY433" fmla="*/ 6813345 h 6858000"/>
              <a:gd name="connsiteX434" fmla="*/ 2063025 w 7467600"/>
              <a:gd name="connsiteY434" fmla="*/ 6858000 h 6858000"/>
              <a:gd name="connsiteX435" fmla="*/ 2021675 w 7467600"/>
              <a:gd name="connsiteY435" fmla="*/ 6858000 h 6858000"/>
              <a:gd name="connsiteX436" fmla="*/ 2019308 w 7467600"/>
              <a:gd name="connsiteY436" fmla="*/ 6847118 h 6858000"/>
              <a:gd name="connsiteX437" fmla="*/ 1938835 w 7467600"/>
              <a:gd name="connsiteY437" fmla="*/ 6551160 h 6858000"/>
              <a:gd name="connsiteX438" fmla="*/ 1953230 w 7467600"/>
              <a:gd name="connsiteY438" fmla="*/ 6759699 h 6858000"/>
              <a:gd name="connsiteX439" fmla="*/ 1956763 w 7467600"/>
              <a:gd name="connsiteY439" fmla="*/ 6778191 h 6858000"/>
              <a:gd name="connsiteX440" fmla="*/ 1967925 w 7467600"/>
              <a:gd name="connsiteY440" fmla="*/ 6858000 h 6858000"/>
              <a:gd name="connsiteX441" fmla="*/ 1936622 w 7467600"/>
              <a:gd name="connsiteY441" fmla="*/ 6858000 h 6858000"/>
              <a:gd name="connsiteX442" fmla="*/ 1926261 w 7467600"/>
              <a:gd name="connsiteY442" fmla="*/ 6784064 h 6858000"/>
              <a:gd name="connsiteX443" fmla="*/ 1922724 w 7467600"/>
              <a:gd name="connsiteY443" fmla="*/ 6765577 h 6858000"/>
              <a:gd name="connsiteX444" fmla="*/ 1904650 w 7467600"/>
              <a:gd name="connsiteY444" fmla="*/ 6639616 h 6858000"/>
              <a:gd name="connsiteX445" fmla="*/ 1885273 w 7467600"/>
              <a:gd name="connsiteY445" fmla="*/ 6858000 h 6858000"/>
              <a:gd name="connsiteX446" fmla="*/ 1854363 w 7467600"/>
              <a:gd name="connsiteY446" fmla="*/ 6858000 h 6858000"/>
              <a:gd name="connsiteX447" fmla="*/ 1880391 w 7467600"/>
              <a:gd name="connsiteY447" fmla="*/ 6603796 h 6858000"/>
              <a:gd name="connsiteX448" fmla="*/ 1818273 w 7467600"/>
              <a:gd name="connsiteY448" fmla="*/ 6715729 h 6858000"/>
              <a:gd name="connsiteX449" fmla="*/ 1794691 w 7467600"/>
              <a:gd name="connsiteY449" fmla="*/ 6843239 h 6858000"/>
              <a:gd name="connsiteX450" fmla="*/ 1794914 w 7467600"/>
              <a:gd name="connsiteY450" fmla="*/ 6858000 h 6858000"/>
              <a:gd name="connsiteX451" fmla="*/ 1746128 w 7467600"/>
              <a:gd name="connsiteY451" fmla="*/ 6858000 h 6858000"/>
              <a:gd name="connsiteX452" fmla="*/ 1753934 w 7467600"/>
              <a:gd name="connsiteY452" fmla="*/ 6724796 h 6858000"/>
              <a:gd name="connsiteX453" fmla="*/ 1792053 w 7467600"/>
              <a:gd name="connsiteY453" fmla="*/ 6572396 h 6858000"/>
              <a:gd name="connsiteX454" fmla="*/ 1862248 w 7467600"/>
              <a:gd name="connsiteY454" fmla="*/ 6266397 h 6858000"/>
              <a:gd name="connsiteX455" fmla="*/ 1862250 w 7467600"/>
              <a:gd name="connsiteY455" fmla="*/ 6033531 h 6858000"/>
              <a:gd name="connsiteX456" fmla="*/ 1211999 w 7467600"/>
              <a:gd name="connsiteY456" fmla="*/ 6683610 h 6858000"/>
              <a:gd name="connsiteX457" fmla="*/ 1213266 w 7467600"/>
              <a:gd name="connsiteY457" fmla="*/ 6691947 h 6858000"/>
              <a:gd name="connsiteX458" fmla="*/ 1203370 w 7467600"/>
              <a:gd name="connsiteY458" fmla="*/ 6850676 h 6858000"/>
              <a:gd name="connsiteX459" fmla="*/ 1203671 w 7467600"/>
              <a:gd name="connsiteY459" fmla="*/ 6858000 h 6858000"/>
              <a:gd name="connsiteX460" fmla="*/ 1143180 w 7467600"/>
              <a:gd name="connsiteY460" fmla="*/ 6858000 h 6858000"/>
              <a:gd name="connsiteX461" fmla="*/ 1142176 w 7467600"/>
              <a:gd name="connsiteY461" fmla="*/ 6766045 h 6858000"/>
              <a:gd name="connsiteX462" fmla="*/ 1067484 w 7467600"/>
              <a:gd name="connsiteY462" fmla="*/ 6858000 h 6858000"/>
              <a:gd name="connsiteX463" fmla="*/ 953928 w 7467600"/>
              <a:gd name="connsiteY463" fmla="*/ 6858000 h 6858000"/>
              <a:gd name="connsiteX464" fmla="*/ 959715 w 7467600"/>
              <a:gd name="connsiteY464" fmla="*/ 6850185 h 6858000"/>
              <a:gd name="connsiteX465" fmla="*/ 1483788 w 7467600"/>
              <a:gd name="connsiteY465" fmla="*/ 6259174 h 6858000"/>
              <a:gd name="connsiteX466" fmla="*/ 1100671 w 7467600"/>
              <a:gd name="connsiteY466" fmla="*/ 6252137 h 6858000"/>
              <a:gd name="connsiteX467" fmla="*/ 1090144 w 7467600"/>
              <a:gd name="connsiteY467" fmla="*/ 6256748 h 6858000"/>
              <a:gd name="connsiteX468" fmla="*/ 1095872 w 7467600"/>
              <a:gd name="connsiteY468" fmla="*/ 6271892 h 6858000"/>
              <a:gd name="connsiteX469" fmla="*/ 262785 w 7467600"/>
              <a:gd name="connsiteY469" fmla="*/ 6845450 h 6858000"/>
              <a:gd name="connsiteX470" fmla="*/ 209968 w 7467600"/>
              <a:gd name="connsiteY470" fmla="*/ 6770713 h 6858000"/>
              <a:gd name="connsiteX471" fmla="*/ 873460 w 7467600"/>
              <a:gd name="connsiteY471" fmla="*/ 6253768 h 6858000"/>
              <a:gd name="connsiteX472" fmla="*/ 192686 w 7467600"/>
              <a:gd name="connsiteY472" fmla="*/ 5849257 h 6858000"/>
              <a:gd name="connsiteX473" fmla="*/ 4696 w 7467600"/>
              <a:gd name="connsiteY473" fmla="*/ 5697668 h 6858000"/>
              <a:gd name="connsiteX474" fmla="*/ 0 w 7467600"/>
              <a:gd name="connsiteY474" fmla="*/ 5689984 h 6858000"/>
              <a:gd name="connsiteX475" fmla="*/ 0 w 7467600"/>
              <a:gd name="connsiteY475" fmla="*/ 5513472 h 6858000"/>
              <a:gd name="connsiteX476" fmla="*/ 174101 w 7467600"/>
              <a:gd name="connsiteY476" fmla="*/ 5620277 h 6858000"/>
              <a:gd name="connsiteX477" fmla="*/ 891800 w 7467600"/>
              <a:gd name="connsiteY477" fmla="*/ 6036935 h 6858000"/>
              <a:gd name="connsiteX478" fmla="*/ 1072219 w 7467600"/>
              <a:gd name="connsiteY478" fmla="*/ 6169443 h 6858000"/>
              <a:gd name="connsiteX479" fmla="*/ 1074117 w 7467600"/>
              <a:gd name="connsiteY479" fmla="*/ 6170301 h 6858000"/>
              <a:gd name="connsiteX480" fmla="*/ 1083114 w 7467600"/>
              <a:gd name="connsiteY480" fmla="*/ 6174131 h 6858000"/>
              <a:gd name="connsiteX481" fmla="*/ 1543010 w 7467600"/>
              <a:gd name="connsiteY481" fmla="*/ 6191140 h 6858000"/>
              <a:gd name="connsiteX482" fmla="*/ 1551080 w 7467600"/>
              <a:gd name="connsiteY482" fmla="*/ 6195006 h 6858000"/>
              <a:gd name="connsiteX483" fmla="*/ 2345443 w 7467600"/>
              <a:gd name="connsiteY483" fmla="*/ 5549882 h 6858000"/>
              <a:gd name="connsiteX484" fmla="*/ 1721499 w 7467600"/>
              <a:gd name="connsiteY484" fmla="*/ 5599969 h 6858000"/>
              <a:gd name="connsiteX485" fmla="*/ 767716 w 7467600"/>
              <a:gd name="connsiteY485" fmla="*/ 5472768 h 6858000"/>
              <a:gd name="connsiteX486" fmla="*/ 722147 w 7467600"/>
              <a:gd name="connsiteY486" fmla="*/ 5393091 h 6858000"/>
              <a:gd name="connsiteX487" fmla="*/ 1485552 w 7467600"/>
              <a:gd name="connsiteY487" fmla="*/ 5313202 h 6858000"/>
              <a:gd name="connsiteX488" fmla="*/ 2143004 w 7467600"/>
              <a:gd name="connsiteY488" fmla="*/ 5402420 h 6858000"/>
              <a:gd name="connsiteX489" fmla="*/ 1933391 w 7467600"/>
              <a:gd name="connsiteY489" fmla="*/ 5156971 h 6858000"/>
              <a:gd name="connsiteX490" fmla="*/ 1827118 w 7467600"/>
              <a:gd name="connsiteY490" fmla="*/ 4968410 h 6858000"/>
              <a:gd name="connsiteX491" fmla="*/ 1837349 w 7467600"/>
              <a:gd name="connsiteY491" fmla="*/ 4956357 h 6858000"/>
              <a:gd name="connsiteX492" fmla="*/ 2162835 w 7467600"/>
              <a:gd name="connsiteY492" fmla="*/ 5187853 h 6858000"/>
              <a:gd name="connsiteX493" fmla="*/ 2257167 w 7467600"/>
              <a:gd name="connsiteY493" fmla="*/ 5462123 h 6858000"/>
              <a:gd name="connsiteX494" fmla="*/ 2261598 w 7467600"/>
              <a:gd name="connsiteY494" fmla="*/ 5467998 h 6858000"/>
              <a:gd name="connsiteX495" fmla="*/ 2437177 w 7467600"/>
              <a:gd name="connsiteY495" fmla="*/ 5479608 h 6858000"/>
              <a:gd name="connsiteX496" fmla="*/ 2445247 w 7467600"/>
              <a:gd name="connsiteY496" fmla="*/ 5483476 h 6858000"/>
              <a:gd name="connsiteX497" fmla="*/ 2743626 w 7467600"/>
              <a:gd name="connsiteY497" fmla="*/ 5304819 h 6858000"/>
              <a:gd name="connsiteX498" fmla="*/ 3048102 w 7467600"/>
              <a:gd name="connsiteY498" fmla="*/ 5150595 h 6858000"/>
              <a:gd name="connsiteX499" fmla="*/ 1799414 w 7467600"/>
              <a:gd name="connsiteY499" fmla="*/ 4694732 h 6858000"/>
              <a:gd name="connsiteX500" fmla="*/ 1771735 w 7467600"/>
              <a:gd name="connsiteY500" fmla="*/ 4619929 h 6858000"/>
              <a:gd name="connsiteX501" fmla="*/ 3104273 w 7467600"/>
              <a:gd name="connsiteY501" fmla="*/ 5076159 h 6858000"/>
              <a:gd name="connsiteX502" fmla="*/ 3113245 w 7467600"/>
              <a:gd name="connsiteY502" fmla="*/ 5090705 h 6858000"/>
              <a:gd name="connsiteX503" fmla="*/ 3126294 w 7467600"/>
              <a:gd name="connsiteY503" fmla="*/ 5114400 h 6858000"/>
              <a:gd name="connsiteX504" fmla="*/ 3937433 w 7467600"/>
              <a:gd name="connsiteY504" fmla="*/ 4830473 h 6858000"/>
              <a:gd name="connsiteX505" fmla="*/ 3590475 w 7467600"/>
              <a:gd name="connsiteY505" fmla="*/ 4597974 h 6858000"/>
              <a:gd name="connsiteX506" fmla="*/ 3100264 w 7467600"/>
              <a:gd name="connsiteY506" fmla="*/ 4579845 h 6858000"/>
              <a:gd name="connsiteX507" fmla="*/ 2183576 w 7467600"/>
              <a:gd name="connsiteY507" fmla="*/ 4227150 h 6858000"/>
              <a:gd name="connsiteX508" fmla="*/ 2151029 w 7467600"/>
              <a:gd name="connsiteY508" fmla="*/ 4146947 h 6858000"/>
              <a:gd name="connsiteX509" fmla="*/ 3563434 w 7467600"/>
              <a:gd name="connsiteY509" fmla="*/ 4469115 h 6858000"/>
              <a:gd name="connsiteX510" fmla="*/ 3177952 w 7467600"/>
              <a:gd name="connsiteY510" fmla="*/ 3657386 h 6858000"/>
              <a:gd name="connsiteX511" fmla="*/ 3189263 w 7467600"/>
              <a:gd name="connsiteY511" fmla="*/ 3625726 h 6858000"/>
              <a:gd name="connsiteX512" fmla="*/ 3560912 w 7467600"/>
              <a:gd name="connsiteY512" fmla="*/ 4079863 h 6858000"/>
              <a:gd name="connsiteX513" fmla="*/ 3626636 w 7467600"/>
              <a:gd name="connsiteY513" fmla="*/ 4512230 h 6858000"/>
              <a:gd name="connsiteX514" fmla="*/ 3653088 w 7467600"/>
              <a:gd name="connsiteY514" fmla="*/ 4521417 h 6858000"/>
              <a:gd name="connsiteX515" fmla="*/ 3988128 w 7467600"/>
              <a:gd name="connsiteY515" fmla="*/ 4817267 h 6858000"/>
              <a:gd name="connsiteX516" fmla="*/ 4830582 w 7467600"/>
              <a:gd name="connsiteY516" fmla="*/ 4676000 h 6858000"/>
              <a:gd name="connsiteX517" fmla="*/ 4830100 w 7467600"/>
              <a:gd name="connsiteY517" fmla="*/ 4675554 h 6858000"/>
              <a:gd name="connsiteX518" fmla="*/ 4036318 w 7467600"/>
              <a:gd name="connsiteY518" fmla="*/ 4147013 h 6858000"/>
              <a:gd name="connsiteX519" fmla="*/ 3432098 w 7467600"/>
              <a:gd name="connsiteY519" fmla="*/ 3537312 h 6858000"/>
              <a:gd name="connsiteX520" fmla="*/ 3446761 w 7467600"/>
              <a:gd name="connsiteY520" fmla="*/ 3461278 h 6858000"/>
              <a:gd name="connsiteX521" fmla="*/ 4419733 w 7467600"/>
              <a:gd name="connsiteY521" fmla="*/ 3963555 h 6858000"/>
              <a:gd name="connsiteX522" fmla="*/ 4781371 w 7467600"/>
              <a:gd name="connsiteY522" fmla="*/ 4458604 h 6858000"/>
              <a:gd name="connsiteX523" fmla="*/ 4780440 w 7467600"/>
              <a:gd name="connsiteY523" fmla="*/ 4470290 h 6858000"/>
              <a:gd name="connsiteX524" fmla="*/ 4898954 w 7467600"/>
              <a:gd name="connsiteY524" fmla="*/ 4662092 h 6858000"/>
              <a:gd name="connsiteX525" fmla="*/ 4900699 w 7467600"/>
              <a:gd name="connsiteY525" fmla="*/ 4670867 h 6858000"/>
              <a:gd name="connsiteX526" fmla="*/ 5714511 w 7467600"/>
              <a:gd name="connsiteY526" fmla="*/ 4663483 h 6858000"/>
              <a:gd name="connsiteX527" fmla="*/ 5464793 w 7467600"/>
              <a:gd name="connsiteY527" fmla="*/ 4393556 h 6858000"/>
              <a:gd name="connsiteX528" fmla="*/ 5461897 w 7467600"/>
              <a:gd name="connsiteY528" fmla="*/ 4390879 h 6858000"/>
              <a:gd name="connsiteX529" fmla="*/ 4294126 w 7467600"/>
              <a:gd name="connsiteY529" fmla="*/ 3303048 h 6858000"/>
              <a:gd name="connsiteX530" fmla="*/ 4305321 w 7467600"/>
              <a:gd name="connsiteY530" fmla="*/ 3256953 h 6858000"/>
              <a:gd name="connsiteX531" fmla="*/ 4949299 w 7467600"/>
              <a:gd name="connsiteY531" fmla="*/ 3766336 h 6858000"/>
              <a:gd name="connsiteX532" fmla="*/ 5291452 w 7467600"/>
              <a:gd name="connsiteY532" fmla="*/ 4076801 h 6858000"/>
              <a:gd name="connsiteX533" fmla="*/ 5434998 w 7467600"/>
              <a:gd name="connsiteY533" fmla="*/ 4254100 h 6858000"/>
              <a:gd name="connsiteX534" fmla="*/ 5351015 w 7467600"/>
              <a:gd name="connsiteY534" fmla="*/ 3760989 h 6858000"/>
              <a:gd name="connsiteX535" fmla="*/ 5413780 w 7467600"/>
              <a:gd name="connsiteY535" fmla="*/ 2966265 h 6858000"/>
              <a:gd name="connsiteX536" fmla="*/ 5425627 w 7467600"/>
              <a:gd name="connsiteY536" fmla="*/ 2954192 h 6858000"/>
              <a:gd name="connsiteX537" fmla="*/ 6604735 w 7467600"/>
              <a:gd name="connsiteY537" fmla="*/ 2041381 h 6858000"/>
              <a:gd name="connsiteX538" fmla="*/ 7204487 w 7467600"/>
              <a:gd name="connsiteY538" fmla="*/ 2742112 h 6858000"/>
              <a:gd name="connsiteX539" fmla="*/ 7131592 w 7467600"/>
              <a:gd name="connsiteY539" fmla="*/ 2672096 h 6858000"/>
              <a:gd name="connsiteX540" fmla="*/ 6996344 w 7467600"/>
              <a:gd name="connsiteY540" fmla="*/ 2518310 h 6858000"/>
              <a:gd name="connsiteX541" fmla="*/ 6735495 w 7467600"/>
              <a:gd name="connsiteY541" fmla="*/ 2196890 h 6858000"/>
              <a:gd name="connsiteX542" fmla="*/ 6721901 w 7467600"/>
              <a:gd name="connsiteY542" fmla="*/ 2179274 h 6858000"/>
              <a:gd name="connsiteX543" fmla="*/ 6604735 w 7467600"/>
              <a:gd name="connsiteY543" fmla="*/ 2041381 h 6858000"/>
              <a:gd name="connsiteX544" fmla="*/ 6591670 w 7467600"/>
              <a:gd name="connsiteY544" fmla="*/ 1988277 h 6858000"/>
              <a:gd name="connsiteX545" fmla="*/ 6747349 w 7467600"/>
              <a:gd name="connsiteY545" fmla="*/ 2160069 h 6858000"/>
              <a:gd name="connsiteX546" fmla="*/ 6760943 w 7467600"/>
              <a:gd name="connsiteY546" fmla="*/ 2177686 h 6858000"/>
              <a:gd name="connsiteX547" fmla="*/ 7021065 w 7467600"/>
              <a:gd name="connsiteY547" fmla="*/ 2498102 h 6858000"/>
              <a:gd name="connsiteX548" fmla="*/ 7155223 w 7467600"/>
              <a:gd name="connsiteY548" fmla="*/ 2650386 h 6858000"/>
              <a:gd name="connsiteX549" fmla="*/ 7203167 w 7467600"/>
              <a:gd name="connsiteY549" fmla="*/ 2697288 h 6858000"/>
              <a:gd name="connsiteX550" fmla="*/ 6937703 w 7467600"/>
              <a:gd name="connsiteY550" fmla="*/ 2321981 h 6858000"/>
              <a:gd name="connsiteX551" fmla="*/ 6591670 w 7467600"/>
              <a:gd name="connsiteY551" fmla="*/ 1988277 h 6858000"/>
              <a:gd name="connsiteX552" fmla="*/ 5798671 w 7467600"/>
              <a:gd name="connsiteY552" fmla="*/ 1981601 h 6858000"/>
              <a:gd name="connsiteX553" fmla="*/ 5754709 w 7467600"/>
              <a:gd name="connsiteY553" fmla="*/ 2071454 h 6858000"/>
              <a:gd name="connsiteX554" fmla="*/ 5763044 w 7467600"/>
              <a:gd name="connsiteY554" fmla="*/ 2842206 h 6858000"/>
              <a:gd name="connsiteX555" fmla="*/ 5764974 w 7467600"/>
              <a:gd name="connsiteY555" fmla="*/ 2799609 h 6858000"/>
              <a:gd name="connsiteX556" fmla="*/ 5767665 w 7467600"/>
              <a:gd name="connsiteY556" fmla="*/ 2666409 h 6858000"/>
              <a:gd name="connsiteX557" fmla="*/ 5763055 w 7467600"/>
              <a:gd name="connsiteY557" fmla="*/ 2579705 h 6858000"/>
              <a:gd name="connsiteX558" fmla="*/ 5758079 w 7467600"/>
              <a:gd name="connsiteY558" fmla="*/ 2492508 h 6858000"/>
              <a:gd name="connsiteX559" fmla="*/ 5779325 w 7467600"/>
              <a:gd name="connsiteY559" fmla="*/ 2197069 h 6858000"/>
              <a:gd name="connsiteX560" fmla="*/ 5798671 w 7467600"/>
              <a:gd name="connsiteY560" fmla="*/ 1981601 h 6858000"/>
              <a:gd name="connsiteX561" fmla="*/ 5829202 w 7467600"/>
              <a:gd name="connsiteY561" fmla="*/ 1971679 h 6858000"/>
              <a:gd name="connsiteX562" fmla="*/ 5809558 w 7467600"/>
              <a:gd name="connsiteY562" fmla="*/ 2198043 h 6858000"/>
              <a:gd name="connsiteX563" fmla="*/ 5788653 w 7467600"/>
              <a:gd name="connsiteY563" fmla="*/ 2489430 h 6858000"/>
              <a:gd name="connsiteX564" fmla="*/ 5793439 w 7467600"/>
              <a:gd name="connsiteY564" fmla="*/ 2575235 h 6858000"/>
              <a:gd name="connsiteX565" fmla="*/ 5796837 w 7467600"/>
              <a:gd name="connsiteY565" fmla="*/ 2637633 h 6858000"/>
              <a:gd name="connsiteX566" fmla="*/ 5818614 w 7467600"/>
              <a:gd name="connsiteY566" fmla="*/ 2473055 h 6858000"/>
              <a:gd name="connsiteX567" fmla="*/ 5829202 w 7467600"/>
              <a:gd name="connsiteY567" fmla="*/ 1971679 h 6858000"/>
              <a:gd name="connsiteX568" fmla="*/ 5911389 w 7467600"/>
              <a:gd name="connsiteY568" fmla="*/ 1898371 h 6858000"/>
              <a:gd name="connsiteX569" fmla="*/ 6237627 w 7467600"/>
              <a:gd name="connsiteY569" fmla="*/ 2231921 h 6858000"/>
              <a:gd name="connsiteX570" fmla="*/ 5911389 w 7467600"/>
              <a:gd name="connsiteY570" fmla="*/ 1898371 h 6858000"/>
              <a:gd name="connsiteX571" fmla="*/ 6944437 w 7467600"/>
              <a:gd name="connsiteY571" fmla="*/ 1575402 h 6858000"/>
              <a:gd name="connsiteX572" fmla="*/ 6304730 w 7467600"/>
              <a:gd name="connsiteY572" fmla="*/ 1766654 h 6858000"/>
              <a:gd name="connsiteX573" fmla="*/ 6944437 w 7467600"/>
              <a:gd name="connsiteY573" fmla="*/ 1575402 h 6858000"/>
              <a:gd name="connsiteX574" fmla="*/ 7019523 w 7467600"/>
              <a:gd name="connsiteY574" fmla="*/ 1519450 h 6858000"/>
              <a:gd name="connsiteX575" fmla="*/ 6298091 w 7467600"/>
              <a:gd name="connsiteY575" fmla="*/ 1737122 h 6858000"/>
              <a:gd name="connsiteX576" fmla="*/ 7019523 w 7467600"/>
              <a:gd name="connsiteY576" fmla="*/ 1519450 h 6858000"/>
              <a:gd name="connsiteX577" fmla="*/ 2399523 w 7467600"/>
              <a:gd name="connsiteY577" fmla="*/ 1428234 h 6858000"/>
              <a:gd name="connsiteX578" fmla="*/ 2224982 w 7467600"/>
              <a:gd name="connsiteY578" fmla="*/ 1826201 h 6858000"/>
              <a:gd name="connsiteX579" fmla="*/ 2096099 w 7467600"/>
              <a:gd name="connsiteY579" fmla="*/ 2345900 h 6858000"/>
              <a:gd name="connsiteX580" fmla="*/ 2283317 w 7467600"/>
              <a:gd name="connsiteY580" fmla="*/ 1796925 h 6858000"/>
              <a:gd name="connsiteX581" fmla="*/ 2399523 w 7467600"/>
              <a:gd name="connsiteY581" fmla="*/ 1428234 h 6858000"/>
              <a:gd name="connsiteX582" fmla="*/ 2448558 w 7467600"/>
              <a:gd name="connsiteY582" fmla="*/ 1373435 h 6858000"/>
              <a:gd name="connsiteX583" fmla="*/ 2312521 w 7467600"/>
              <a:gd name="connsiteY583" fmla="*/ 1806140 h 6858000"/>
              <a:gd name="connsiteX584" fmla="*/ 2127533 w 7467600"/>
              <a:gd name="connsiteY584" fmla="*/ 2348380 h 6858000"/>
              <a:gd name="connsiteX585" fmla="*/ 2358080 w 7467600"/>
              <a:gd name="connsiteY585" fmla="*/ 1866134 h 6858000"/>
              <a:gd name="connsiteX586" fmla="*/ 2407436 w 7467600"/>
              <a:gd name="connsiteY586" fmla="*/ 1651070 h 6858000"/>
              <a:gd name="connsiteX587" fmla="*/ 2448558 w 7467600"/>
              <a:gd name="connsiteY587" fmla="*/ 1373435 h 6858000"/>
              <a:gd name="connsiteX588" fmla="*/ 278707 w 7467600"/>
              <a:gd name="connsiteY588" fmla="*/ 1352270 h 6858000"/>
              <a:gd name="connsiteX589" fmla="*/ 321570 w 7467600"/>
              <a:gd name="connsiteY589" fmla="*/ 1861610 h 6858000"/>
              <a:gd name="connsiteX590" fmla="*/ 294281 w 7467600"/>
              <a:gd name="connsiteY590" fmla="*/ 1440658 h 6858000"/>
              <a:gd name="connsiteX591" fmla="*/ 278707 w 7467600"/>
              <a:gd name="connsiteY591" fmla="*/ 1352270 h 6858000"/>
              <a:gd name="connsiteX592" fmla="*/ 1423821 w 7467600"/>
              <a:gd name="connsiteY592" fmla="*/ 1351958 h 6858000"/>
              <a:gd name="connsiteX593" fmla="*/ 1638521 w 7467600"/>
              <a:gd name="connsiteY593" fmla="*/ 1908470 h 6858000"/>
              <a:gd name="connsiteX594" fmla="*/ 1754199 w 7467600"/>
              <a:gd name="connsiteY594" fmla="*/ 2149284 h 6858000"/>
              <a:gd name="connsiteX595" fmla="*/ 1908359 w 7467600"/>
              <a:gd name="connsiteY595" fmla="*/ 2364988 h 6858000"/>
              <a:gd name="connsiteX596" fmla="*/ 1647661 w 7467600"/>
              <a:gd name="connsiteY596" fmla="*/ 1825945 h 6858000"/>
              <a:gd name="connsiteX597" fmla="*/ 1423821 w 7467600"/>
              <a:gd name="connsiteY597" fmla="*/ 1351958 h 6858000"/>
              <a:gd name="connsiteX598" fmla="*/ 1431890 w 7467600"/>
              <a:gd name="connsiteY598" fmla="*/ 1306475 h 6858000"/>
              <a:gd name="connsiteX599" fmla="*/ 1507597 w 7467600"/>
              <a:gd name="connsiteY599" fmla="*/ 1446132 h 6858000"/>
              <a:gd name="connsiteX600" fmla="*/ 1674586 w 7467600"/>
              <a:gd name="connsiteY600" fmla="*/ 1813832 h 6858000"/>
              <a:gd name="connsiteX601" fmla="*/ 1815950 w 7467600"/>
              <a:gd name="connsiteY601" fmla="*/ 2128564 h 6858000"/>
              <a:gd name="connsiteX602" fmla="*/ 1984242 w 7467600"/>
              <a:gd name="connsiteY602" fmla="*/ 2430829 h 6858000"/>
              <a:gd name="connsiteX603" fmla="*/ 2014023 w 7467600"/>
              <a:gd name="connsiteY603" fmla="*/ 2450995 h 6858000"/>
              <a:gd name="connsiteX604" fmla="*/ 1747337 w 7467600"/>
              <a:gd name="connsiteY604" fmla="*/ 1855264 h 6858000"/>
              <a:gd name="connsiteX605" fmla="*/ 1533749 w 7467600"/>
              <a:gd name="connsiteY605" fmla="*/ 1478656 h 6858000"/>
              <a:gd name="connsiteX606" fmla="*/ 1431890 w 7467600"/>
              <a:gd name="connsiteY606" fmla="*/ 1306475 h 6858000"/>
              <a:gd name="connsiteX607" fmla="*/ 5052692 w 7467600"/>
              <a:gd name="connsiteY607" fmla="*/ 1292994 h 6858000"/>
              <a:gd name="connsiteX608" fmla="*/ 5200661 w 7467600"/>
              <a:gd name="connsiteY608" fmla="*/ 1635186 h 6858000"/>
              <a:gd name="connsiteX609" fmla="*/ 5297138 w 7467600"/>
              <a:gd name="connsiteY609" fmla="*/ 1906351 h 6858000"/>
              <a:gd name="connsiteX610" fmla="*/ 5052692 w 7467600"/>
              <a:gd name="connsiteY610" fmla="*/ 1292994 h 6858000"/>
              <a:gd name="connsiteX611" fmla="*/ 5009948 w 7467600"/>
              <a:gd name="connsiteY611" fmla="*/ 1273619 h 6858000"/>
              <a:gd name="connsiteX612" fmla="*/ 5121777 w 7467600"/>
              <a:gd name="connsiteY612" fmla="*/ 1654213 h 6858000"/>
              <a:gd name="connsiteX613" fmla="*/ 5293545 w 7467600"/>
              <a:gd name="connsiteY613" fmla="*/ 2072247 h 6858000"/>
              <a:gd name="connsiteX614" fmla="*/ 5294042 w 7467600"/>
              <a:gd name="connsiteY614" fmla="*/ 2065019 h 6858000"/>
              <a:gd name="connsiteX615" fmla="*/ 5171936 w 7467600"/>
              <a:gd name="connsiteY615" fmla="*/ 1647613 h 6858000"/>
              <a:gd name="connsiteX616" fmla="*/ 5009948 w 7467600"/>
              <a:gd name="connsiteY616" fmla="*/ 1273619 h 6858000"/>
              <a:gd name="connsiteX617" fmla="*/ 655236 w 7467600"/>
              <a:gd name="connsiteY617" fmla="*/ 1268632 h 6858000"/>
              <a:gd name="connsiteX618" fmla="*/ 839521 w 7467600"/>
              <a:gd name="connsiteY618" fmla="*/ 1685315 h 6858000"/>
              <a:gd name="connsiteX619" fmla="*/ 1109416 w 7467600"/>
              <a:gd name="connsiteY619" fmla="*/ 2061663 h 6858000"/>
              <a:gd name="connsiteX620" fmla="*/ 1298300 w 7467600"/>
              <a:gd name="connsiteY620" fmla="*/ 2247742 h 6858000"/>
              <a:gd name="connsiteX621" fmla="*/ 1125871 w 7467600"/>
              <a:gd name="connsiteY621" fmla="*/ 1989513 h 6858000"/>
              <a:gd name="connsiteX622" fmla="*/ 981574 w 7467600"/>
              <a:gd name="connsiteY622" fmla="*/ 1783157 h 6858000"/>
              <a:gd name="connsiteX623" fmla="*/ 922198 w 7467600"/>
              <a:gd name="connsiteY623" fmla="*/ 1677437 h 6858000"/>
              <a:gd name="connsiteX624" fmla="*/ 869293 w 7467600"/>
              <a:gd name="connsiteY624" fmla="*/ 1583214 h 6858000"/>
              <a:gd name="connsiteX625" fmla="*/ 751431 w 7467600"/>
              <a:gd name="connsiteY625" fmla="*/ 1405731 h 6858000"/>
              <a:gd name="connsiteX626" fmla="*/ 655236 w 7467600"/>
              <a:gd name="connsiteY626" fmla="*/ 1268632 h 6858000"/>
              <a:gd name="connsiteX627" fmla="*/ 6516292 w 7467600"/>
              <a:gd name="connsiteY627" fmla="*/ 1263064 h 6858000"/>
              <a:gd name="connsiteX628" fmla="*/ 5736320 w 7467600"/>
              <a:gd name="connsiteY628" fmla="*/ 1501803 h 6858000"/>
              <a:gd name="connsiteX629" fmla="*/ 6516292 w 7467600"/>
              <a:gd name="connsiteY629" fmla="*/ 1263064 h 6858000"/>
              <a:gd name="connsiteX630" fmla="*/ 291466 w 7467600"/>
              <a:gd name="connsiteY630" fmla="*/ 1250369 h 6858000"/>
              <a:gd name="connsiteX631" fmla="*/ 323180 w 7467600"/>
              <a:gd name="connsiteY631" fmla="*/ 1435283 h 6858000"/>
              <a:gd name="connsiteX632" fmla="*/ 349381 w 7467600"/>
              <a:gd name="connsiteY632" fmla="*/ 1875041 h 6858000"/>
              <a:gd name="connsiteX633" fmla="*/ 374363 w 7467600"/>
              <a:gd name="connsiteY633" fmla="*/ 1506494 h 6858000"/>
              <a:gd name="connsiteX634" fmla="*/ 302168 w 7467600"/>
              <a:gd name="connsiteY634" fmla="*/ 1274495 h 6858000"/>
              <a:gd name="connsiteX635" fmla="*/ 291466 w 7467600"/>
              <a:gd name="connsiteY635" fmla="*/ 1250369 h 6858000"/>
              <a:gd name="connsiteX636" fmla="*/ 678222 w 7467600"/>
              <a:gd name="connsiteY636" fmla="*/ 1248670 h 6858000"/>
              <a:gd name="connsiteX637" fmla="*/ 775536 w 7467600"/>
              <a:gd name="connsiteY637" fmla="*/ 1388015 h 6858000"/>
              <a:gd name="connsiteX638" fmla="*/ 894529 w 7467600"/>
              <a:gd name="connsiteY638" fmla="*/ 1567739 h 6858000"/>
              <a:gd name="connsiteX639" fmla="*/ 948000 w 7467600"/>
              <a:gd name="connsiteY639" fmla="*/ 1663088 h 6858000"/>
              <a:gd name="connsiteX640" fmla="*/ 1006812 w 7467600"/>
              <a:gd name="connsiteY640" fmla="*/ 1767683 h 6858000"/>
              <a:gd name="connsiteX641" fmla="*/ 1149133 w 7467600"/>
              <a:gd name="connsiteY641" fmla="*/ 1971513 h 6858000"/>
              <a:gd name="connsiteX642" fmla="*/ 1333952 w 7467600"/>
              <a:gd name="connsiteY642" fmla="*/ 2251620 h 6858000"/>
              <a:gd name="connsiteX643" fmla="*/ 1337329 w 7467600"/>
              <a:gd name="connsiteY643" fmla="*/ 2258350 h 6858000"/>
              <a:gd name="connsiteX644" fmla="*/ 1014726 w 7467600"/>
              <a:gd name="connsiteY644" fmla="*/ 1615556 h 6858000"/>
              <a:gd name="connsiteX645" fmla="*/ 678222 w 7467600"/>
              <a:gd name="connsiteY645" fmla="*/ 1248670 h 6858000"/>
              <a:gd name="connsiteX646" fmla="*/ 6691602 w 7467600"/>
              <a:gd name="connsiteY646" fmla="*/ 1140573 h 6858000"/>
              <a:gd name="connsiteX647" fmla="*/ 6571100 w 7467600"/>
              <a:gd name="connsiteY647" fmla="*/ 1183662 h 6858000"/>
              <a:gd name="connsiteX648" fmla="*/ 6241687 w 7467600"/>
              <a:gd name="connsiteY648" fmla="*/ 1257600 h 6858000"/>
              <a:gd name="connsiteX649" fmla="*/ 5693009 w 7467600"/>
              <a:gd name="connsiteY649" fmla="*/ 1478256 h 6858000"/>
              <a:gd name="connsiteX650" fmla="*/ 6548420 w 7467600"/>
              <a:gd name="connsiteY650" fmla="*/ 1214599 h 6858000"/>
              <a:gd name="connsiteX651" fmla="*/ 6605473 w 7467600"/>
              <a:gd name="connsiteY651" fmla="*/ 1184686 h 6858000"/>
              <a:gd name="connsiteX652" fmla="*/ 6691602 w 7467600"/>
              <a:gd name="connsiteY652" fmla="*/ 1140573 h 6858000"/>
              <a:gd name="connsiteX653" fmla="*/ 4002475 w 7467600"/>
              <a:gd name="connsiteY653" fmla="*/ 1037802 h 6858000"/>
              <a:gd name="connsiteX654" fmla="*/ 4000324 w 7467600"/>
              <a:gd name="connsiteY654" fmla="*/ 1039362 h 6858000"/>
              <a:gd name="connsiteX655" fmla="*/ 4002862 w 7467600"/>
              <a:gd name="connsiteY655" fmla="*/ 1042866 h 6858000"/>
              <a:gd name="connsiteX656" fmla="*/ 4002475 w 7467600"/>
              <a:gd name="connsiteY656" fmla="*/ 1037802 h 6858000"/>
              <a:gd name="connsiteX657" fmla="*/ 506322 w 7467600"/>
              <a:gd name="connsiteY657" fmla="*/ 1020997 h 6858000"/>
              <a:gd name="connsiteX658" fmla="*/ 533068 w 7467600"/>
              <a:gd name="connsiteY658" fmla="*/ 1029409 h 6858000"/>
              <a:gd name="connsiteX659" fmla="*/ 1232525 w 7467600"/>
              <a:gd name="connsiteY659" fmla="*/ 1804675 h 6858000"/>
              <a:gd name="connsiteX660" fmla="*/ 1388858 w 7467600"/>
              <a:gd name="connsiteY660" fmla="*/ 2368011 h 6858000"/>
              <a:gd name="connsiteX661" fmla="*/ 1384098 w 7467600"/>
              <a:gd name="connsiteY661" fmla="*/ 2378125 h 6858000"/>
              <a:gd name="connsiteX662" fmla="*/ 1425393 w 7467600"/>
              <a:gd name="connsiteY662" fmla="*/ 2589124 h 6858000"/>
              <a:gd name="connsiteX663" fmla="*/ 1424001 w 7467600"/>
              <a:gd name="connsiteY663" fmla="*/ 2597541 h 6858000"/>
              <a:gd name="connsiteX664" fmla="*/ 2152729 w 7467600"/>
              <a:gd name="connsiteY664" fmla="*/ 2864487 h 6858000"/>
              <a:gd name="connsiteX665" fmla="*/ 2020609 w 7467600"/>
              <a:gd name="connsiteY665" fmla="*/ 2539671 h 6858000"/>
              <a:gd name="connsiteX666" fmla="*/ 2018920 w 7467600"/>
              <a:gd name="connsiteY666" fmla="*/ 2536309 h 6858000"/>
              <a:gd name="connsiteX667" fmla="*/ 1342441 w 7467600"/>
              <a:gd name="connsiteY667" fmla="*/ 1173017 h 6858000"/>
              <a:gd name="connsiteX668" fmla="*/ 1367925 w 7467600"/>
              <a:gd name="connsiteY668" fmla="*/ 1135648 h 6858000"/>
              <a:gd name="connsiteX669" fmla="*/ 1771401 w 7467600"/>
              <a:gd name="connsiteY669" fmla="*/ 1806673 h 6858000"/>
              <a:gd name="connsiteX670" fmla="*/ 1972385 w 7467600"/>
              <a:gd name="connsiteY670" fmla="*/ 2198735 h 6858000"/>
              <a:gd name="connsiteX671" fmla="*/ 2040892 w 7467600"/>
              <a:gd name="connsiteY671" fmla="*/ 2405205 h 6858000"/>
              <a:gd name="connsiteX672" fmla="*/ 2131689 w 7467600"/>
              <a:gd name="connsiteY672" fmla="*/ 1936926 h 6858000"/>
              <a:gd name="connsiteX673" fmla="*/ 2454820 w 7467600"/>
              <a:gd name="connsiteY673" fmla="*/ 1248808 h 6858000"/>
              <a:gd name="connsiteX674" fmla="*/ 2492512 w 7467600"/>
              <a:gd name="connsiteY674" fmla="*/ 1302920 h 6858000"/>
              <a:gd name="connsiteX675" fmla="*/ 2081216 w 7467600"/>
              <a:gd name="connsiteY675" fmla="*/ 2527513 h 6858000"/>
              <a:gd name="connsiteX676" fmla="*/ 2081211 w 7467600"/>
              <a:gd name="connsiteY676" fmla="*/ 2528916 h 6858000"/>
              <a:gd name="connsiteX677" fmla="*/ 2199067 w 7467600"/>
              <a:gd name="connsiteY677" fmla="*/ 2884061 h 6858000"/>
              <a:gd name="connsiteX678" fmla="*/ 3192586 w 7467600"/>
              <a:gd name="connsiteY678" fmla="*/ 3411496 h 6858000"/>
              <a:gd name="connsiteX679" fmla="*/ 3182620 w 7467600"/>
              <a:gd name="connsiteY679" fmla="*/ 3483279 h 6858000"/>
              <a:gd name="connsiteX680" fmla="*/ 2435119 w 7467600"/>
              <a:gd name="connsiteY680" fmla="*/ 3080173 h 6858000"/>
              <a:gd name="connsiteX681" fmla="*/ 2410152 w 7467600"/>
              <a:gd name="connsiteY681" fmla="*/ 3063751 h 6858000"/>
              <a:gd name="connsiteX682" fmla="*/ 2408099 w 7467600"/>
              <a:gd name="connsiteY682" fmla="*/ 3064403 h 6858000"/>
              <a:gd name="connsiteX683" fmla="*/ 2407218 w 7467600"/>
              <a:gd name="connsiteY683" fmla="*/ 3070324 h 6858000"/>
              <a:gd name="connsiteX684" fmla="*/ 2380138 w 7467600"/>
              <a:gd name="connsiteY684" fmla="*/ 3099341 h 6858000"/>
              <a:gd name="connsiteX685" fmla="*/ 1765923 w 7467600"/>
              <a:gd name="connsiteY685" fmla="*/ 3581043 h 6858000"/>
              <a:gd name="connsiteX686" fmla="*/ 1702258 w 7467600"/>
              <a:gd name="connsiteY686" fmla="*/ 3612286 h 6858000"/>
              <a:gd name="connsiteX687" fmla="*/ 1538370 w 7467600"/>
              <a:gd name="connsiteY687" fmla="*/ 3811804 h 6858000"/>
              <a:gd name="connsiteX688" fmla="*/ 542867 w 7467600"/>
              <a:gd name="connsiteY688" fmla="*/ 4944092 h 6858000"/>
              <a:gd name="connsiteX689" fmla="*/ 515800 w 7467600"/>
              <a:gd name="connsiteY689" fmla="*/ 4862180 h 6858000"/>
              <a:gd name="connsiteX690" fmla="*/ 909145 w 7467600"/>
              <a:gd name="connsiteY690" fmla="*/ 4199225 h 6858000"/>
              <a:gd name="connsiteX691" fmla="*/ 1214067 w 7467600"/>
              <a:gd name="connsiteY691" fmla="*/ 3908561 h 6858000"/>
              <a:gd name="connsiteX692" fmla="*/ 640967 w 7467600"/>
              <a:gd name="connsiteY692" fmla="*/ 4105601 h 6858000"/>
              <a:gd name="connsiteX693" fmla="*/ 112563 w 7467600"/>
              <a:gd name="connsiteY693" fmla="*/ 4396952 h 6858000"/>
              <a:gd name="connsiteX694" fmla="*/ 0 w 7467600"/>
              <a:gd name="connsiteY694" fmla="*/ 4466006 h 6858000"/>
              <a:gd name="connsiteX695" fmla="*/ 0 w 7467600"/>
              <a:gd name="connsiteY695" fmla="*/ 4233763 h 6858000"/>
              <a:gd name="connsiteX696" fmla="*/ 36881 w 7467600"/>
              <a:gd name="connsiteY696" fmla="*/ 4200118 h 6858000"/>
              <a:gd name="connsiteX697" fmla="*/ 910534 w 7467600"/>
              <a:gd name="connsiteY697" fmla="*/ 3629753 h 6858000"/>
              <a:gd name="connsiteX698" fmla="*/ 1578717 w 7467600"/>
              <a:gd name="connsiteY698" fmla="*/ 3575982 h 6858000"/>
              <a:gd name="connsiteX699" fmla="*/ 2338780 w 7467600"/>
              <a:gd name="connsiteY699" fmla="*/ 3033725 h 6858000"/>
              <a:gd name="connsiteX700" fmla="*/ 1807991 w 7467600"/>
              <a:gd name="connsiteY700" fmla="*/ 2807184 h 6858000"/>
              <a:gd name="connsiteX701" fmla="*/ 1416358 w 7467600"/>
              <a:gd name="connsiteY701" fmla="*/ 3112571 h 6858000"/>
              <a:gd name="connsiteX702" fmla="*/ 939066 w 7467600"/>
              <a:gd name="connsiteY702" fmla="*/ 3378798 h 6858000"/>
              <a:gd name="connsiteX703" fmla="*/ 115099 w 7467600"/>
              <a:gd name="connsiteY703" fmla="*/ 3607650 h 6858000"/>
              <a:gd name="connsiteX704" fmla="*/ 97284 w 7467600"/>
              <a:gd name="connsiteY704" fmla="*/ 3520393 h 6858000"/>
              <a:gd name="connsiteX705" fmla="*/ 922050 w 7467600"/>
              <a:gd name="connsiteY705" fmla="*/ 3074867 h 6858000"/>
              <a:gd name="connsiteX706" fmla="*/ 1405265 w 7467600"/>
              <a:gd name="connsiteY706" fmla="*/ 3016319 h 6858000"/>
              <a:gd name="connsiteX707" fmla="*/ 1407512 w 7467600"/>
              <a:gd name="connsiteY707" fmla="*/ 3018001 h 6858000"/>
              <a:gd name="connsiteX708" fmla="*/ 1726266 w 7467600"/>
              <a:gd name="connsiteY708" fmla="*/ 2777274 h 6858000"/>
              <a:gd name="connsiteX709" fmla="*/ 625390 w 7467600"/>
              <a:gd name="connsiteY709" fmla="*/ 2514541 h 6858000"/>
              <a:gd name="connsiteX710" fmla="*/ 619799 w 7467600"/>
              <a:gd name="connsiteY710" fmla="*/ 2527180 h 6858000"/>
              <a:gd name="connsiteX711" fmla="*/ 310030 w 7467600"/>
              <a:gd name="connsiteY711" fmla="*/ 2771818 h 6858000"/>
              <a:gd name="connsiteX712" fmla="*/ 173877 w 7467600"/>
              <a:gd name="connsiteY712" fmla="*/ 2937056 h 6858000"/>
              <a:gd name="connsiteX713" fmla="*/ 77889 w 7467600"/>
              <a:gd name="connsiteY713" fmla="*/ 3138440 h 6858000"/>
              <a:gd name="connsiteX714" fmla="*/ 0 w 7467600"/>
              <a:gd name="connsiteY714" fmla="*/ 3271395 h 6858000"/>
              <a:gd name="connsiteX715" fmla="*/ 0 w 7467600"/>
              <a:gd name="connsiteY715" fmla="*/ 3153002 h 6858000"/>
              <a:gd name="connsiteX716" fmla="*/ 2386 w 7467600"/>
              <a:gd name="connsiteY716" fmla="*/ 3149203 h 6858000"/>
              <a:gd name="connsiteX717" fmla="*/ 89753 w 7467600"/>
              <a:gd name="connsiteY717" fmla="*/ 2987702 h 6858000"/>
              <a:gd name="connsiteX718" fmla="*/ 76869 w 7467600"/>
              <a:gd name="connsiteY718" fmla="*/ 3005404 h 6858000"/>
              <a:gd name="connsiteX719" fmla="*/ 32049 w 7467600"/>
              <a:gd name="connsiteY719" fmla="*/ 3065814 h 6858000"/>
              <a:gd name="connsiteX720" fmla="*/ 0 w 7467600"/>
              <a:gd name="connsiteY720" fmla="*/ 3108744 h 6858000"/>
              <a:gd name="connsiteX721" fmla="*/ 0 w 7467600"/>
              <a:gd name="connsiteY721" fmla="*/ 3058059 h 6858000"/>
              <a:gd name="connsiteX722" fmla="*/ 7610 w 7467600"/>
              <a:gd name="connsiteY722" fmla="*/ 3047889 h 6858000"/>
              <a:gd name="connsiteX723" fmla="*/ 52419 w 7467600"/>
              <a:gd name="connsiteY723" fmla="*/ 2987479 h 6858000"/>
              <a:gd name="connsiteX724" fmla="*/ 59142 w 7467600"/>
              <a:gd name="connsiteY724" fmla="*/ 2978488 h 6858000"/>
              <a:gd name="connsiteX725" fmla="*/ 0 w 7467600"/>
              <a:gd name="connsiteY725" fmla="*/ 3015334 h 6858000"/>
              <a:gd name="connsiteX726" fmla="*/ 0 w 7467600"/>
              <a:gd name="connsiteY726" fmla="*/ 2914286 h 6858000"/>
              <a:gd name="connsiteX727" fmla="*/ 36383 w 7467600"/>
              <a:gd name="connsiteY727" fmla="*/ 2901128 h 6858000"/>
              <a:gd name="connsiteX728" fmla="*/ 156329 w 7467600"/>
              <a:gd name="connsiteY728" fmla="*/ 2840533 h 6858000"/>
              <a:gd name="connsiteX729" fmla="*/ 358355 w 7467600"/>
              <a:gd name="connsiteY729" fmla="*/ 2620471 h 6858000"/>
              <a:gd name="connsiteX730" fmla="*/ 510577 w 7467600"/>
              <a:gd name="connsiteY730" fmla="*/ 2501244 h 6858000"/>
              <a:gd name="connsiteX731" fmla="*/ 211967 w 7467600"/>
              <a:gd name="connsiteY731" fmla="*/ 2479171 h 6858000"/>
              <a:gd name="connsiteX732" fmla="*/ 0 w 7467600"/>
              <a:gd name="connsiteY732" fmla="*/ 2476398 h 6858000"/>
              <a:gd name="connsiteX733" fmla="*/ 0 w 7467600"/>
              <a:gd name="connsiteY733" fmla="*/ 2389189 h 6858000"/>
              <a:gd name="connsiteX734" fmla="*/ 103062 w 7467600"/>
              <a:gd name="connsiteY734" fmla="*/ 2389518 h 6858000"/>
              <a:gd name="connsiteX735" fmla="*/ 510734 w 7467600"/>
              <a:gd name="connsiteY735" fmla="*/ 2416201 h 6858000"/>
              <a:gd name="connsiteX736" fmla="*/ 279257 w 7467600"/>
              <a:gd name="connsiteY736" fmla="*/ 2092102 h 6858000"/>
              <a:gd name="connsiteX737" fmla="*/ 65265 w 7467600"/>
              <a:gd name="connsiteY737" fmla="*/ 2006049 h 6858000"/>
              <a:gd name="connsiteX738" fmla="*/ 0 w 7467600"/>
              <a:gd name="connsiteY738" fmla="*/ 1982532 h 6858000"/>
              <a:gd name="connsiteX739" fmla="*/ 0 w 7467600"/>
              <a:gd name="connsiteY739" fmla="*/ 1912789 h 6858000"/>
              <a:gd name="connsiteX740" fmla="*/ 97460 w 7467600"/>
              <a:gd name="connsiteY740" fmla="*/ 1953725 h 6858000"/>
              <a:gd name="connsiteX741" fmla="*/ 221272 w 7467600"/>
              <a:gd name="connsiteY741" fmla="*/ 1980766 h 6858000"/>
              <a:gd name="connsiteX742" fmla="*/ 116765 w 7467600"/>
              <a:gd name="connsiteY742" fmla="*/ 1911033 h 6858000"/>
              <a:gd name="connsiteX743" fmla="*/ 16405 w 7467600"/>
              <a:gd name="connsiteY743" fmla="*/ 1803412 h 6858000"/>
              <a:gd name="connsiteX744" fmla="*/ 0 w 7467600"/>
              <a:gd name="connsiteY744" fmla="*/ 1784777 h 6858000"/>
              <a:gd name="connsiteX745" fmla="*/ 0 w 7467600"/>
              <a:gd name="connsiteY745" fmla="*/ 1740082 h 6858000"/>
              <a:gd name="connsiteX746" fmla="*/ 39394 w 7467600"/>
              <a:gd name="connsiteY746" fmla="*/ 1784856 h 6858000"/>
              <a:gd name="connsiteX747" fmla="*/ 135813 w 7467600"/>
              <a:gd name="connsiteY747" fmla="*/ 1888838 h 6858000"/>
              <a:gd name="connsiteX748" fmla="*/ 242575 w 7467600"/>
              <a:gd name="connsiteY748" fmla="*/ 1958841 h 6858000"/>
              <a:gd name="connsiteX749" fmla="*/ 82197 w 7467600"/>
              <a:gd name="connsiteY749" fmla="*/ 1754826 h 6858000"/>
              <a:gd name="connsiteX750" fmla="*/ 0 w 7467600"/>
              <a:gd name="connsiteY750" fmla="*/ 1679650 h 6858000"/>
              <a:gd name="connsiteX751" fmla="*/ 0 w 7467600"/>
              <a:gd name="connsiteY751" fmla="*/ 1602463 h 6858000"/>
              <a:gd name="connsiteX752" fmla="*/ 84689 w 7467600"/>
              <a:gd name="connsiteY752" fmla="*/ 1677442 h 6858000"/>
              <a:gd name="connsiteX753" fmla="*/ 298437 w 7467600"/>
              <a:gd name="connsiteY753" fmla="*/ 1968019 h 6858000"/>
              <a:gd name="connsiteX754" fmla="*/ 227269 w 7467600"/>
              <a:gd name="connsiteY754" fmla="*/ 1114064 h 6858000"/>
              <a:gd name="connsiteX755" fmla="*/ 248003 w 7467600"/>
              <a:gd name="connsiteY755" fmla="*/ 1089613 h 6858000"/>
              <a:gd name="connsiteX756" fmla="*/ 427020 w 7467600"/>
              <a:gd name="connsiteY756" fmla="*/ 1619803 h 6858000"/>
              <a:gd name="connsiteX757" fmla="*/ 340345 w 7467600"/>
              <a:gd name="connsiteY757" fmla="*/ 2027739 h 6858000"/>
              <a:gd name="connsiteX758" fmla="*/ 360865 w 7467600"/>
              <a:gd name="connsiteY758" fmla="*/ 2044827 h 6858000"/>
              <a:gd name="connsiteX759" fmla="*/ 560414 w 7467600"/>
              <a:gd name="connsiteY759" fmla="*/ 2421457 h 6858000"/>
              <a:gd name="connsiteX760" fmla="*/ 1359703 w 7467600"/>
              <a:gd name="connsiteY760" fmla="*/ 2578554 h 6858000"/>
              <a:gd name="connsiteX761" fmla="*/ 1359422 w 7467600"/>
              <a:gd name="connsiteY761" fmla="*/ 2577994 h 6858000"/>
              <a:gd name="connsiteX762" fmla="*/ 828701 w 7467600"/>
              <a:gd name="connsiteY762" fmla="*/ 1839520 h 6858000"/>
              <a:gd name="connsiteX763" fmla="*/ 494427 w 7467600"/>
              <a:gd name="connsiteY763" fmla="*/ 1092333 h 6858000"/>
              <a:gd name="connsiteX764" fmla="*/ 506322 w 7467600"/>
              <a:gd name="connsiteY764" fmla="*/ 1020997 h 6858000"/>
              <a:gd name="connsiteX765" fmla="*/ 4570198 w 7467600"/>
              <a:gd name="connsiteY765" fmla="*/ 978081 h 6858000"/>
              <a:gd name="connsiteX766" fmla="*/ 4523691 w 7467600"/>
              <a:gd name="connsiteY766" fmla="*/ 1127776 h 6858000"/>
              <a:gd name="connsiteX767" fmla="*/ 4509875 w 7467600"/>
              <a:gd name="connsiteY767" fmla="*/ 1167552 h 6858000"/>
              <a:gd name="connsiteX768" fmla="*/ 4478168 w 7467600"/>
              <a:gd name="connsiteY768" fmla="*/ 1260735 h 6858000"/>
              <a:gd name="connsiteX769" fmla="*/ 4409309 w 7467600"/>
              <a:gd name="connsiteY769" fmla="*/ 1666996 h 6858000"/>
              <a:gd name="connsiteX770" fmla="*/ 4370031 w 7467600"/>
              <a:gd name="connsiteY770" fmla="*/ 1955666 h 6858000"/>
              <a:gd name="connsiteX771" fmla="*/ 4570198 w 7467600"/>
              <a:gd name="connsiteY771" fmla="*/ 978081 h 6858000"/>
              <a:gd name="connsiteX772" fmla="*/ 4557898 w 7467600"/>
              <a:gd name="connsiteY772" fmla="*/ 900011 h 6858000"/>
              <a:gd name="connsiteX773" fmla="*/ 4344840 w 7467600"/>
              <a:gd name="connsiteY773" fmla="*/ 1922038 h 6858000"/>
              <a:gd name="connsiteX774" fmla="*/ 4378710 w 7467600"/>
              <a:gd name="connsiteY774" fmla="*/ 1665516 h 6858000"/>
              <a:gd name="connsiteX775" fmla="*/ 4448798 w 7467600"/>
              <a:gd name="connsiteY775" fmla="*/ 1253024 h 6858000"/>
              <a:gd name="connsiteX776" fmla="*/ 4480315 w 7467600"/>
              <a:gd name="connsiteY776" fmla="*/ 1158454 h 6858000"/>
              <a:gd name="connsiteX777" fmla="*/ 4494133 w 7467600"/>
              <a:gd name="connsiteY777" fmla="*/ 1118676 h 6858000"/>
              <a:gd name="connsiteX778" fmla="*/ 4557898 w 7467600"/>
              <a:gd name="connsiteY778" fmla="*/ 900011 h 6858000"/>
              <a:gd name="connsiteX779" fmla="*/ 5870151 w 7467600"/>
              <a:gd name="connsiteY779" fmla="*/ 898890 h 6858000"/>
              <a:gd name="connsiteX780" fmla="*/ 5861335 w 7467600"/>
              <a:gd name="connsiteY780" fmla="*/ 899177 h 6858000"/>
              <a:gd name="connsiteX781" fmla="*/ 5843702 w 7467600"/>
              <a:gd name="connsiteY781" fmla="*/ 899748 h 6858000"/>
              <a:gd name="connsiteX782" fmla="*/ 5651107 w 7467600"/>
              <a:gd name="connsiteY782" fmla="*/ 920306 h 6858000"/>
              <a:gd name="connsiteX783" fmla="*/ 5459407 w 7467600"/>
              <a:gd name="connsiteY783" fmla="*/ 940975 h 6858000"/>
              <a:gd name="connsiteX784" fmla="*/ 5374846 w 7467600"/>
              <a:gd name="connsiteY784" fmla="*/ 941988 h 6858000"/>
              <a:gd name="connsiteX785" fmla="*/ 5256105 w 7467600"/>
              <a:gd name="connsiteY785" fmla="*/ 945632 h 6858000"/>
              <a:gd name="connsiteX786" fmla="*/ 5107071 w 7467600"/>
              <a:gd name="connsiteY786" fmla="*/ 969720 h 6858000"/>
              <a:gd name="connsiteX787" fmla="*/ 4998681 w 7467600"/>
              <a:gd name="connsiteY787" fmla="*/ 988771 h 6858000"/>
              <a:gd name="connsiteX788" fmla="*/ 5870151 w 7467600"/>
              <a:gd name="connsiteY788" fmla="*/ 898890 h 6858000"/>
              <a:gd name="connsiteX789" fmla="*/ 5504425 w 7467600"/>
              <a:gd name="connsiteY789" fmla="*/ 848067 h 6858000"/>
              <a:gd name="connsiteX790" fmla="*/ 4968849 w 7467600"/>
              <a:gd name="connsiteY790" fmla="*/ 962318 h 6858000"/>
              <a:gd name="connsiteX791" fmla="*/ 5104039 w 7467600"/>
              <a:gd name="connsiteY791" fmla="*/ 940634 h 6858000"/>
              <a:gd name="connsiteX792" fmla="*/ 5256311 w 7467600"/>
              <a:gd name="connsiteY792" fmla="*/ 916490 h 6858000"/>
              <a:gd name="connsiteX793" fmla="*/ 5377381 w 7467600"/>
              <a:gd name="connsiteY793" fmla="*/ 912671 h 6858000"/>
              <a:gd name="connsiteX794" fmla="*/ 5460148 w 7467600"/>
              <a:gd name="connsiteY794" fmla="*/ 911442 h 6858000"/>
              <a:gd name="connsiteX795" fmla="*/ 5648971 w 7467600"/>
              <a:gd name="connsiteY795" fmla="*/ 891331 h 6858000"/>
              <a:gd name="connsiteX796" fmla="*/ 5844807 w 7467600"/>
              <a:gd name="connsiteY796" fmla="*/ 870718 h 6858000"/>
              <a:gd name="connsiteX797" fmla="*/ 5862975 w 7467600"/>
              <a:gd name="connsiteY797" fmla="*/ 869756 h 6858000"/>
              <a:gd name="connsiteX798" fmla="*/ 5920887 w 7467600"/>
              <a:gd name="connsiteY798" fmla="*/ 865929 h 6858000"/>
              <a:gd name="connsiteX799" fmla="*/ 5504425 w 7467600"/>
              <a:gd name="connsiteY799" fmla="*/ 848067 h 6858000"/>
              <a:gd name="connsiteX800" fmla="*/ 3607114 w 7467600"/>
              <a:gd name="connsiteY800" fmla="*/ 467441 h 6858000"/>
              <a:gd name="connsiteX801" fmla="*/ 3296242 w 7467600"/>
              <a:gd name="connsiteY801" fmla="*/ 807991 h 6858000"/>
              <a:gd name="connsiteX802" fmla="*/ 3174674 w 7467600"/>
              <a:gd name="connsiteY802" fmla="*/ 919759 h 6858000"/>
              <a:gd name="connsiteX803" fmla="*/ 3042978 w 7467600"/>
              <a:gd name="connsiteY803" fmla="*/ 1054894 h 6858000"/>
              <a:gd name="connsiteX804" fmla="*/ 2968914 w 7467600"/>
              <a:gd name="connsiteY804" fmla="*/ 1133756 h 6858000"/>
              <a:gd name="connsiteX805" fmla="*/ 3103823 w 7467600"/>
              <a:gd name="connsiteY805" fmla="*/ 1026814 h 6858000"/>
              <a:gd name="connsiteX806" fmla="*/ 3607114 w 7467600"/>
              <a:gd name="connsiteY806" fmla="*/ 467441 h 6858000"/>
              <a:gd name="connsiteX807" fmla="*/ 3744487 w 7467600"/>
              <a:gd name="connsiteY807" fmla="*/ 383136 h 6858000"/>
              <a:gd name="connsiteX808" fmla="*/ 3970213 w 7467600"/>
              <a:gd name="connsiteY808" fmla="*/ 995559 h 6858000"/>
              <a:gd name="connsiteX809" fmla="*/ 3744487 w 7467600"/>
              <a:gd name="connsiteY809" fmla="*/ 383136 h 6858000"/>
              <a:gd name="connsiteX810" fmla="*/ 3624562 w 7467600"/>
              <a:gd name="connsiteY810" fmla="*/ 367041 h 6858000"/>
              <a:gd name="connsiteX811" fmla="*/ 3489712 w 7467600"/>
              <a:gd name="connsiteY811" fmla="*/ 485386 h 6858000"/>
              <a:gd name="connsiteX812" fmla="*/ 3182994 w 7467600"/>
              <a:gd name="connsiteY812" fmla="*/ 828265 h 6858000"/>
              <a:gd name="connsiteX813" fmla="*/ 2892114 w 7467600"/>
              <a:gd name="connsiteY813" fmla="*/ 1172635 h 6858000"/>
              <a:gd name="connsiteX814" fmla="*/ 3021459 w 7467600"/>
              <a:gd name="connsiteY814" fmla="*/ 1035385 h 6858000"/>
              <a:gd name="connsiteX815" fmla="*/ 3153873 w 7467600"/>
              <a:gd name="connsiteY815" fmla="*/ 898971 h 6858000"/>
              <a:gd name="connsiteX816" fmla="*/ 3276511 w 7467600"/>
              <a:gd name="connsiteY816" fmla="*/ 786423 h 6858000"/>
              <a:gd name="connsiteX817" fmla="*/ 3584154 w 7467600"/>
              <a:gd name="connsiteY817" fmla="*/ 448218 h 6858000"/>
              <a:gd name="connsiteX818" fmla="*/ 3624562 w 7467600"/>
              <a:gd name="connsiteY818" fmla="*/ 367041 h 6858000"/>
              <a:gd name="connsiteX819" fmla="*/ 3766672 w 7467600"/>
              <a:gd name="connsiteY819" fmla="*/ 359429 h 6858000"/>
              <a:gd name="connsiteX820" fmla="*/ 3996338 w 7467600"/>
              <a:gd name="connsiteY820" fmla="*/ 968237 h 6858000"/>
              <a:gd name="connsiteX821" fmla="*/ 3766672 w 7467600"/>
              <a:gd name="connsiteY821" fmla="*/ 359429 h 6858000"/>
              <a:gd name="connsiteX822" fmla="*/ 5805386 w 7467600"/>
              <a:gd name="connsiteY822" fmla="*/ 239240 h 6858000"/>
              <a:gd name="connsiteX823" fmla="*/ 5736947 w 7467600"/>
              <a:gd name="connsiteY823" fmla="*/ 261367 h 6858000"/>
              <a:gd name="connsiteX824" fmla="*/ 5427012 w 7467600"/>
              <a:gd name="connsiteY824" fmla="*/ 311272 h 6858000"/>
              <a:gd name="connsiteX825" fmla="*/ 5147818 w 7467600"/>
              <a:gd name="connsiteY825" fmla="*/ 322112 h 6858000"/>
              <a:gd name="connsiteX826" fmla="*/ 5060854 w 7467600"/>
              <a:gd name="connsiteY826" fmla="*/ 311882 h 6858000"/>
              <a:gd name="connsiteX827" fmla="*/ 4945989 w 7467600"/>
              <a:gd name="connsiteY827" fmla="*/ 300516 h 6858000"/>
              <a:gd name="connsiteX828" fmla="*/ 5410479 w 7467600"/>
              <a:gd name="connsiteY828" fmla="*/ 348434 h 6858000"/>
              <a:gd name="connsiteX829" fmla="*/ 5805386 w 7467600"/>
              <a:gd name="connsiteY829" fmla="*/ 239240 h 6858000"/>
              <a:gd name="connsiteX830" fmla="*/ 5905192 w 7467600"/>
              <a:gd name="connsiteY830" fmla="*/ 163079 h 6858000"/>
              <a:gd name="connsiteX831" fmla="*/ 5865655 w 7467600"/>
              <a:gd name="connsiteY831" fmla="*/ 171901 h 6858000"/>
              <a:gd name="connsiteX832" fmla="*/ 5259740 w 7467600"/>
              <a:gd name="connsiteY832" fmla="*/ 257013 h 6858000"/>
              <a:gd name="connsiteX833" fmla="*/ 5208466 w 7467600"/>
              <a:gd name="connsiteY833" fmla="*/ 257550 h 6858000"/>
              <a:gd name="connsiteX834" fmla="*/ 4980204 w 7467600"/>
              <a:gd name="connsiteY834" fmla="*/ 271903 h 6858000"/>
              <a:gd name="connsiteX835" fmla="*/ 5068068 w 7467600"/>
              <a:gd name="connsiteY835" fmla="*/ 282244 h 6858000"/>
              <a:gd name="connsiteX836" fmla="*/ 5153231 w 7467600"/>
              <a:gd name="connsiteY836" fmla="*/ 292240 h 6858000"/>
              <a:gd name="connsiteX837" fmla="*/ 5426491 w 7467600"/>
              <a:gd name="connsiteY837" fmla="*/ 281128 h 6858000"/>
              <a:gd name="connsiteX838" fmla="*/ 5731212 w 7467600"/>
              <a:gd name="connsiteY838" fmla="*/ 231951 h 6858000"/>
              <a:gd name="connsiteX839" fmla="*/ 5905192 w 7467600"/>
              <a:gd name="connsiteY839" fmla="*/ 163079 h 6858000"/>
              <a:gd name="connsiteX840" fmla="*/ 5944437 w 7467600"/>
              <a:gd name="connsiteY840" fmla="*/ 113829 h 6858000"/>
              <a:gd name="connsiteX841" fmla="*/ 5825032 w 7467600"/>
              <a:gd name="connsiteY841" fmla="*/ 146405 h 6858000"/>
              <a:gd name="connsiteX842" fmla="*/ 4955599 w 7467600"/>
              <a:gd name="connsiteY842" fmla="*/ 247008 h 6858000"/>
              <a:gd name="connsiteX843" fmla="*/ 5210104 w 7467600"/>
              <a:gd name="connsiteY843" fmla="*/ 228123 h 6858000"/>
              <a:gd name="connsiteX844" fmla="*/ 5261015 w 7467600"/>
              <a:gd name="connsiteY844" fmla="*/ 227087 h 6858000"/>
              <a:gd name="connsiteX845" fmla="*/ 5861181 w 7467600"/>
              <a:gd name="connsiteY845" fmla="*/ 143093 h 6858000"/>
              <a:gd name="connsiteX846" fmla="*/ 5961252 w 7467600"/>
              <a:gd name="connsiteY846" fmla="*/ 114820 h 6858000"/>
              <a:gd name="connsiteX847" fmla="*/ 5944437 w 7467600"/>
              <a:gd name="connsiteY847" fmla="*/ 113829 h 6858000"/>
              <a:gd name="connsiteX848" fmla="*/ 3882765 w 7467600"/>
              <a:gd name="connsiteY848" fmla="*/ 0 h 6858000"/>
              <a:gd name="connsiteX849" fmla="*/ 3995099 w 7467600"/>
              <a:gd name="connsiteY849" fmla="*/ 0 h 6858000"/>
              <a:gd name="connsiteX850" fmla="*/ 4163818 w 7467600"/>
              <a:gd name="connsiteY850" fmla="*/ 234104 h 6858000"/>
              <a:gd name="connsiteX851" fmla="*/ 4172099 w 7467600"/>
              <a:gd name="connsiteY851" fmla="*/ 234207 h 6858000"/>
              <a:gd name="connsiteX852" fmla="*/ 4784282 w 7467600"/>
              <a:gd name="connsiteY852" fmla="*/ 276561 h 6858000"/>
              <a:gd name="connsiteX853" fmla="*/ 4801687 w 7467600"/>
              <a:gd name="connsiteY853" fmla="*/ 267764 h 6858000"/>
              <a:gd name="connsiteX854" fmla="*/ 6082788 w 7467600"/>
              <a:gd name="connsiteY854" fmla="*/ 64119 h 6858000"/>
              <a:gd name="connsiteX855" fmla="*/ 6099442 w 7467600"/>
              <a:gd name="connsiteY855" fmla="*/ 82568 h 6858000"/>
              <a:gd name="connsiteX856" fmla="*/ 4804137 w 7467600"/>
              <a:gd name="connsiteY856" fmla="*/ 320931 h 6858000"/>
              <a:gd name="connsiteX857" fmla="*/ 4227047 w 7467600"/>
              <a:gd name="connsiteY857" fmla="*/ 313415 h 6858000"/>
              <a:gd name="connsiteX858" fmla="*/ 4346041 w 7467600"/>
              <a:gd name="connsiteY858" fmla="*/ 456086 h 6858000"/>
              <a:gd name="connsiteX859" fmla="*/ 4870967 w 7467600"/>
              <a:gd name="connsiteY859" fmla="*/ 963061 h 6858000"/>
              <a:gd name="connsiteX860" fmla="*/ 4889647 w 7467600"/>
              <a:gd name="connsiteY860" fmla="*/ 957147 h 6858000"/>
              <a:gd name="connsiteX861" fmla="*/ 5422504 w 7467600"/>
              <a:gd name="connsiteY861" fmla="*/ 805191 h 6858000"/>
              <a:gd name="connsiteX862" fmla="*/ 6087656 w 7467600"/>
              <a:gd name="connsiteY862" fmla="*/ 826703 h 6858000"/>
              <a:gd name="connsiteX863" fmla="*/ 6058717 w 7467600"/>
              <a:gd name="connsiteY863" fmla="*/ 865992 h 6858000"/>
              <a:gd name="connsiteX864" fmla="*/ 4974153 w 7467600"/>
              <a:gd name="connsiteY864" fmla="*/ 1045456 h 6858000"/>
              <a:gd name="connsiteX865" fmla="*/ 5627835 w 7467600"/>
              <a:gd name="connsiteY865" fmla="*/ 1472077 h 6858000"/>
              <a:gd name="connsiteX866" fmla="*/ 5629817 w 7467600"/>
              <a:gd name="connsiteY866" fmla="*/ 1471412 h 6858000"/>
              <a:gd name="connsiteX867" fmla="*/ 5634124 w 7467600"/>
              <a:gd name="connsiteY867" fmla="*/ 1470572 h 6858000"/>
              <a:gd name="connsiteX868" fmla="*/ 5755832 w 7467600"/>
              <a:gd name="connsiteY868" fmla="*/ 1383886 h 6858000"/>
              <a:gd name="connsiteX869" fmla="*/ 6014186 w 7467600"/>
              <a:gd name="connsiteY869" fmla="*/ 1279799 h 6858000"/>
              <a:gd name="connsiteX870" fmla="*/ 6901619 w 7467600"/>
              <a:gd name="connsiteY870" fmla="*/ 1047874 h 6858000"/>
              <a:gd name="connsiteX871" fmla="*/ 6931566 w 7467600"/>
              <a:gd name="connsiteY871" fmla="*/ 1062034 h 6858000"/>
              <a:gd name="connsiteX872" fmla="*/ 5790982 w 7467600"/>
              <a:gd name="connsiteY872" fmla="*/ 1561380 h 6858000"/>
              <a:gd name="connsiteX873" fmla="*/ 6188971 w 7467600"/>
              <a:gd name="connsiteY873" fmla="*/ 1755168 h 6858000"/>
              <a:gd name="connsiteX874" fmla="*/ 6202446 w 7467600"/>
              <a:gd name="connsiteY874" fmla="*/ 1752268 h 6858000"/>
              <a:gd name="connsiteX875" fmla="*/ 7179560 w 7467600"/>
              <a:gd name="connsiteY875" fmla="*/ 1467551 h 6858000"/>
              <a:gd name="connsiteX876" fmla="*/ 7158730 w 7467600"/>
              <a:gd name="connsiteY876" fmla="*/ 1507835 h 6858000"/>
              <a:gd name="connsiteX877" fmla="*/ 6326959 w 7467600"/>
              <a:gd name="connsiteY877" fmla="*/ 1817686 h 6858000"/>
              <a:gd name="connsiteX878" fmla="*/ 6537433 w 7467600"/>
              <a:gd name="connsiteY878" fmla="*/ 1907790 h 6858000"/>
              <a:gd name="connsiteX879" fmla="*/ 6550221 w 7467600"/>
              <a:gd name="connsiteY879" fmla="*/ 1910729 h 6858000"/>
              <a:gd name="connsiteX880" fmla="*/ 6964438 w 7467600"/>
              <a:gd name="connsiteY880" fmla="*/ 2209505 h 6858000"/>
              <a:gd name="connsiteX881" fmla="*/ 7367862 w 7467600"/>
              <a:gd name="connsiteY881" fmla="*/ 2806833 h 6858000"/>
              <a:gd name="connsiteX882" fmla="*/ 7364329 w 7467600"/>
              <a:gd name="connsiteY882" fmla="*/ 2826907 h 6858000"/>
              <a:gd name="connsiteX883" fmla="*/ 7290545 w 7467600"/>
              <a:gd name="connsiteY883" fmla="*/ 2850663 h 6858000"/>
              <a:gd name="connsiteX884" fmla="*/ 6472036 w 7467600"/>
              <a:gd name="connsiteY884" fmla="*/ 1959003 h 6858000"/>
              <a:gd name="connsiteX885" fmla="*/ 5792897 w 7467600"/>
              <a:gd name="connsiteY885" fmla="*/ 1647747 h 6858000"/>
              <a:gd name="connsiteX886" fmla="*/ 5842751 w 7467600"/>
              <a:gd name="connsiteY886" fmla="*/ 1816112 h 6858000"/>
              <a:gd name="connsiteX887" fmla="*/ 5847424 w 7467600"/>
              <a:gd name="connsiteY887" fmla="*/ 1815776 h 6858000"/>
              <a:gd name="connsiteX888" fmla="*/ 6399821 w 7467600"/>
              <a:gd name="connsiteY888" fmla="*/ 2344799 h 6858000"/>
              <a:gd name="connsiteX889" fmla="*/ 6323232 w 7467600"/>
              <a:gd name="connsiteY889" fmla="*/ 2389634 h 6858000"/>
              <a:gd name="connsiteX890" fmla="*/ 5942958 w 7467600"/>
              <a:gd name="connsiteY890" fmla="*/ 2077708 h 6858000"/>
              <a:gd name="connsiteX891" fmla="*/ 5921559 w 7467600"/>
              <a:gd name="connsiteY891" fmla="*/ 2378596 h 6858000"/>
              <a:gd name="connsiteX892" fmla="*/ 5817651 w 7467600"/>
              <a:gd name="connsiteY892" fmla="*/ 3023919 h 6858000"/>
              <a:gd name="connsiteX893" fmla="*/ 5729634 w 7467600"/>
              <a:gd name="connsiteY893" fmla="*/ 3051849 h 6858000"/>
              <a:gd name="connsiteX894" fmla="*/ 5611018 w 7467600"/>
              <a:gd name="connsiteY894" fmla="*/ 2316769 h 6858000"/>
              <a:gd name="connsiteX895" fmla="*/ 5687608 w 7467600"/>
              <a:gd name="connsiteY895" fmla="*/ 2039972 h 6858000"/>
              <a:gd name="connsiteX896" fmla="*/ 5657554 w 7467600"/>
              <a:gd name="connsiteY896" fmla="*/ 1576445 h 6858000"/>
              <a:gd name="connsiteX897" fmla="*/ 5150475 w 7467600"/>
              <a:gd name="connsiteY897" fmla="*/ 1274012 h 6858000"/>
              <a:gd name="connsiteX898" fmla="*/ 5349142 w 7467600"/>
              <a:gd name="connsiteY898" fmla="*/ 2204405 h 6858000"/>
              <a:gd name="connsiteX899" fmla="*/ 5262214 w 7467600"/>
              <a:gd name="connsiteY899" fmla="*/ 2233836 h 6858000"/>
              <a:gd name="connsiteX900" fmla="*/ 4981539 w 7467600"/>
              <a:gd name="connsiteY900" fmla="*/ 1542201 h 6858000"/>
              <a:gd name="connsiteX901" fmla="*/ 4958461 w 7467600"/>
              <a:gd name="connsiteY901" fmla="*/ 1136957 h 6858000"/>
              <a:gd name="connsiteX902" fmla="*/ 4655015 w 7467600"/>
              <a:gd name="connsiteY902" fmla="*/ 891426 h 6858000"/>
              <a:gd name="connsiteX903" fmla="*/ 4348002 w 7467600"/>
              <a:gd name="connsiteY903" fmla="*/ 2205895 h 6858000"/>
              <a:gd name="connsiteX904" fmla="*/ 4262250 w 7467600"/>
              <a:gd name="connsiteY904" fmla="*/ 2219972 h 6858000"/>
              <a:gd name="connsiteX905" fmla="*/ 4550611 w 7467600"/>
              <a:gd name="connsiteY905" fmla="*/ 817540 h 6858000"/>
              <a:gd name="connsiteX906" fmla="*/ 4564418 w 7467600"/>
              <a:gd name="connsiteY906" fmla="*/ 808293 h 6858000"/>
              <a:gd name="connsiteX907" fmla="*/ 4266388 w 7467600"/>
              <a:gd name="connsiteY907" fmla="*/ 500083 h 6858000"/>
              <a:gd name="connsiteX908" fmla="*/ 4032842 w 7467600"/>
              <a:gd name="connsiteY908" fmla="*/ 211809 h 6858000"/>
              <a:gd name="connsiteX909" fmla="*/ 3882765 w 7467600"/>
              <a:gd name="connsiteY909" fmla="*/ 0 h 6858000"/>
              <a:gd name="connsiteX910" fmla="*/ 3721337 w 7467600"/>
              <a:gd name="connsiteY910" fmla="*/ 0 h 6858000"/>
              <a:gd name="connsiteX911" fmla="*/ 3797544 w 7467600"/>
              <a:gd name="connsiteY911" fmla="*/ 0 h 6858000"/>
              <a:gd name="connsiteX912" fmla="*/ 3775734 w 7467600"/>
              <a:gd name="connsiteY912" fmla="*/ 95131 h 6858000"/>
              <a:gd name="connsiteX913" fmla="*/ 3724807 w 7467600"/>
              <a:gd name="connsiteY913" fmla="*/ 272257 h 6858000"/>
              <a:gd name="connsiteX914" fmla="*/ 3726844 w 7467600"/>
              <a:gd name="connsiteY914" fmla="*/ 282988 h 6858000"/>
              <a:gd name="connsiteX915" fmla="*/ 3742664 w 7467600"/>
              <a:gd name="connsiteY915" fmla="*/ 279918 h 6858000"/>
              <a:gd name="connsiteX916" fmla="*/ 4103910 w 7467600"/>
              <a:gd name="connsiteY916" fmla="*/ 1161917 h 6858000"/>
              <a:gd name="connsiteX917" fmla="*/ 4020269 w 7467600"/>
              <a:gd name="connsiteY917" fmla="*/ 1200406 h 6858000"/>
              <a:gd name="connsiteX918" fmla="*/ 3674882 w 7467600"/>
              <a:gd name="connsiteY918" fmla="*/ 488524 h 6858000"/>
              <a:gd name="connsiteX919" fmla="*/ 3132682 w 7467600"/>
              <a:gd name="connsiteY919" fmla="*/ 1072284 h 6858000"/>
              <a:gd name="connsiteX920" fmla="*/ 2716346 w 7467600"/>
              <a:gd name="connsiteY920" fmla="*/ 1276376 h 6858000"/>
              <a:gd name="connsiteX921" fmla="*/ 2716772 w 7467600"/>
              <a:gd name="connsiteY921" fmla="*/ 1255462 h 6858000"/>
              <a:gd name="connsiteX922" fmla="*/ 3471096 w 7467600"/>
              <a:gd name="connsiteY922" fmla="*/ 437072 h 6858000"/>
              <a:gd name="connsiteX923" fmla="*/ 3639057 w 7467600"/>
              <a:gd name="connsiteY923" fmla="*/ 286334 h 6858000"/>
              <a:gd name="connsiteX924" fmla="*/ 3640309 w 7467600"/>
              <a:gd name="connsiteY924" fmla="*/ 284664 h 6858000"/>
              <a:gd name="connsiteX925" fmla="*/ 3646022 w 7467600"/>
              <a:gd name="connsiteY925" fmla="*/ 276711 h 6858000"/>
              <a:gd name="connsiteX926" fmla="*/ 3707943 w 7467600"/>
              <a:gd name="connsiteY926" fmla="*/ 65958 h 6858000"/>
              <a:gd name="connsiteX927" fmla="*/ 3721337 w 7467600"/>
              <a:gd name="connsiteY927" fmla="*/ 0 h 6858000"/>
              <a:gd name="connsiteX928" fmla="*/ 2867960 w 7467600"/>
              <a:gd name="connsiteY928" fmla="*/ 0 h 6858000"/>
              <a:gd name="connsiteX929" fmla="*/ 2926351 w 7467600"/>
              <a:gd name="connsiteY929" fmla="*/ 0 h 6858000"/>
              <a:gd name="connsiteX930" fmla="*/ 2902823 w 7467600"/>
              <a:gd name="connsiteY930" fmla="*/ 262929 h 6858000"/>
              <a:gd name="connsiteX931" fmla="*/ 2940663 w 7467600"/>
              <a:gd name="connsiteY931" fmla="*/ 140884 h 6858000"/>
              <a:gd name="connsiteX932" fmla="*/ 2947039 w 7467600"/>
              <a:gd name="connsiteY932" fmla="*/ 122524 h 6858000"/>
              <a:gd name="connsiteX933" fmla="*/ 2984316 w 7467600"/>
              <a:gd name="connsiteY933" fmla="*/ 0 h 6858000"/>
              <a:gd name="connsiteX934" fmla="*/ 3016114 w 7467600"/>
              <a:gd name="connsiteY934" fmla="*/ 0 h 6858000"/>
              <a:gd name="connsiteX935" fmla="*/ 2979949 w 7467600"/>
              <a:gd name="connsiteY935" fmla="*/ 119274 h 6858000"/>
              <a:gd name="connsiteX936" fmla="*/ 3023879 w 7467600"/>
              <a:gd name="connsiteY936" fmla="*/ 0 h 6858000"/>
              <a:gd name="connsiteX937" fmla="*/ 3105400 w 7467600"/>
              <a:gd name="connsiteY937" fmla="*/ 0 h 6858000"/>
              <a:gd name="connsiteX938" fmla="*/ 3094669 w 7467600"/>
              <a:gd name="connsiteY938" fmla="*/ 30308 h 6858000"/>
              <a:gd name="connsiteX939" fmla="*/ 2901945 w 7467600"/>
              <a:gd name="connsiteY939" fmla="*/ 466538 h 6858000"/>
              <a:gd name="connsiteX940" fmla="*/ 2815209 w 7467600"/>
              <a:gd name="connsiteY940" fmla="*/ 497361 h 6858000"/>
              <a:gd name="connsiteX941" fmla="*/ 2844845 w 7467600"/>
              <a:gd name="connsiteY941" fmla="*/ 127638 h 6858000"/>
              <a:gd name="connsiteX942" fmla="*/ 2867960 w 7467600"/>
              <a:gd name="connsiteY942" fmla="*/ 0 h 6858000"/>
              <a:gd name="connsiteX943" fmla="*/ 1057230 w 7467600"/>
              <a:gd name="connsiteY943" fmla="*/ 0 h 6858000"/>
              <a:gd name="connsiteX944" fmla="*/ 1111003 w 7467600"/>
              <a:gd name="connsiteY944" fmla="*/ 0 h 6858000"/>
              <a:gd name="connsiteX945" fmla="*/ 1125553 w 7467600"/>
              <a:gd name="connsiteY945" fmla="*/ 52588 h 6858000"/>
              <a:gd name="connsiteX946" fmla="*/ 1304276 w 7467600"/>
              <a:gd name="connsiteY946" fmla="*/ 476275 h 6858000"/>
              <a:gd name="connsiteX947" fmla="*/ 1492066 w 7467600"/>
              <a:gd name="connsiteY947" fmla="*/ 886333 h 6858000"/>
              <a:gd name="connsiteX948" fmla="*/ 1423698 w 7467600"/>
              <a:gd name="connsiteY948" fmla="*/ 710817 h 6858000"/>
              <a:gd name="connsiteX949" fmla="*/ 1357609 w 7467600"/>
              <a:gd name="connsiteY949" fmla="*/ 532892 h 6858000"/>
              <a:gd name="connsiteX950" fmla="*/ 1309550 w 7467600"/>
              <a:gd name="connsiteY950" fmla="*/ 374031 h 6858000"/>
              <a:gd name="connsiteX951" fmla="*/ 1193673 w 7467600"/>
              <a:gd name="connsiteY951" fmla="*/ 49533 h 6858000"/>
              <a:gd name="connsiteX952" fmla="*/ 1164391 w 7467600"/>
              <a:gd name="connsiteY952" fmla="*/ 0 h 6858000"/>
              <a:gd name="connsiteX953" fmla="*/ 1200666 w 7467600"/>
              <a:gd name="connsiteY953" fmla="*/ 0 h 6858000"/>
              <a:gd name="connsiteX954" fmla="*/ 1223408 w 7467600"/>
              <a:gd name="connsiteY954" fmla="*/ 38996 h 6858000"/>
              <a:gd name="connsiteX955" fmla="*/ 1339635 w 7467600"/>
              <a:gd name="connsiteY955" fmla="*/ 365517 h 6858000"/>
              <a:gd name="connsiteX956" fmla="*/ 1387469 w 7467600"/>
              <a:gd name="connsiteY956" fmla="*/ 523079 h 6858000"/>
              <a:gd name="connsiteX957" fmla="*/ 1452685 w 7467600"/>
              <a:gd name="connsiteY957" fmla="*/ 699806 h 6858000"/>
              <a:gd name="connsiteX958" fmla="*/ 1492092 w 7467600"/>
              <a:gd name="connsiteY958" fmla="*/ 800424 h 6858000"/>
              <a:gd name="connsiteX959" fmla="*/ 1455302 w 7467600"/>
              <a:gd name="connsiteY959" fmla="*/ 632913 h 6858000"/>
              <a:gd name="connsiteX960" fmla="*/ 1222336 w 7467600"/>
              <a:gd name="connsiteY960" fmla="*/ 9480 h 6858000"/>
              <a:gd name="connsiteX961" fmla="*/ 1214634 w 7467600"/>
              <a:gd name="connsiteY961" fmla="*/ 0 h 6858000"/>
              <a:gd name="connsiteX962" fmla="*/ 1289827 w 7467600"/>
              <a:gd name="connsiteY962" fmla="*/ 0 h 6858000"/>
              <a:gd name="connsiteX963" fmla="*/ 1321076 w 7467600"/>
              <a:gd name="connsiteY963" fmla="*/ 59722 h 6858000"/>
              <a:gd name="connsiteX964" fmla="*/ 1512579 w 7467600"/>
              <a:gd name="connsiteY964" fmla="*/ 626441 h 6858000"/>
              <a:gd name="connsiteX965" fmla="*/ 1506076 w 7467600"/>
              <a:gd name="connsiteY965" fmla="*/ 1089289 h 6858000"/>
              <a:gd name="connsiteX966" fmla="*/ 1486346 w 7467600"/>
              <a:gd name="connsiteY966" fmla="*/ 1079919 h 6858000"/>
              <a:gd name="connsiteX967" fmla="*/ 1070511 w 7467600"/>
              <a:gd name="connsiteY967" fmla="*/ 48609 h 6858000"/>
              <a:gd name="connsiteX968" fmla="*/ 1057230 w 7467600"/>
              <a:gd name="connsiteY968" fmla="*/ 0 h 6858000"/>
              <a:gd name="connsiteX969" fmla="*/ 43151 w 7467600"/>
              <a:gd name="connsiteY969" fmla="*/ 0 h 6858000"/>
              <a:gd name="connsiteX970" fmla="*/ 95283 w 7467600"/>
              <a:gd name="connsiteY970" fmla="*/ 0 h 6858000"/>
              <a:gd name="connsiteX971" fmla="*/ 300708 w 7467600"/>
              <a:gd name="connsiteY971" fmla="*/ 154571 h 6858000"/>
              <a:gd name="connsiteX972" fmla="*/ 530414 w 7467600"/>
              <a:gd name="connsiteY972" fmla="*/ 354673 h 6858000"/>
              <a:gd name="connsiteX973" fmla="*/ 333785 w 7467600"/>
              <a:gd name="connsiteY973" fmla="*/ 161564 h 6858000"/>
              <a:gd name="connsiteX974" fmla="*/ 147005 w 7467600"/>
              <a:gd name="connsiteY974" fmla="*/ 0 h 6858000"/>
              <a:gd name="connsiteX975" fmla="*/ 272509 w 7467600"/>
              <a:gd name="connsiteY975" fmla="*/ 0 h 6858000"/>
              <a:gd name="connsiteX976" fmla="*/ 326276 w 7467600"/>
              <a:gd name="connsiteY976" fmla="*/ 45847 h 6858000"/>
              <a:gd name="connsiteX977" fmla="*/ 823759 w 7467600"/>
              <a:gd name="connsiteY977" fmla="*/ 574145 h 6858000"/>
              <a:gd name="connsiteX978" fmla="*/ 811254 w 7467600"/>
              <a:gd name="connsiteY978" fmla="*/ 665546 h 6858000"/>
              <a:gd name="connsiteX979" fmla="*/ 154042 w 7467600"/>
              <a:gd name="connsiteY979" fmla="*/ 261522 h 6858000"/>
              <a:gd name="connsiteX980" fmla="*/ 13550 w 7467600"/>
              <a:gd name="connsiteY980" fmla="*/ 158423 h 6858000"/>
              <a:gd name="connsiteX981" fmla="*/ 0 w 7467600"/>
              <a:gd name="connsiteY981" fmla="*/ 146618 h 6858000"/>
              <a:gd name="connsiteX982" fmla="*/ 0 w 7467600"/>
              <a:gd name="connsiteY982" fmla="*/ 59161 h 6858000"/>
              <a:gd name="connsiteX983" fmla="*/ 45427 w 7467600"/>
              <a:gd name="connsiteY983" fmla="*/ 101078 h 6858000"/>
              <a:gd name="connsiteX984" fmla="*/ 630103 w 7467600"/>
              <a:gd name="connsiteY984" fmla="*/ 485885 h 6858000"/>
              <a:gd name="connsiteX985" fmla="*/ 532040 w 7467600"/>
              <a:gd name="connsiteY985" fmla="*/ 399359 h 6858000"/>
              <a:gd name="connsiteX986" fmla="*/ 517618 w 7467600"/>
              <a:gd name="connsiteY986" fmla="*/ 385726 h 6858000"/>
              <a:gd name="connsiteX987" fmla="*/ 285074 w 7467600"/>
              <a:gd name="connsiteY987" fmla="*/ 182755 h 6858000"/>
              <a:gd name="connsiteX988" fmla="*/ 43151 w 7467600"/>
              <a:gd name="connsiteY98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312201 w 7467600"/>
              <a:gd name="connsiteY131" fmla="*/ 5128278 h 6858000"/>
              <a:gd name="connsiteX132" fmla="*/ 1903353 w 7467600"/>
              <a:gd name="connsiteY132" fmla="*/ 5044827 h 6858000"/>
              <a:gd name="connsiteX133" fmla="*/ 1936931 w 7467600"/>
              <a:gd name="connsiteY133" fmla="*/ 5093954 h 6858000"/>
              <a:gd name="connsiteX134" fmla="*/ 2195868 w 7467600"/>
              <a:gd name="connsiteY134" fmla="*/ 5396574 h 6858000"/>
              <a:gd name="connsiteX135" fmla="*/ 2088852 w 7467600"/>
              <a:gd name="connsiteY135" fmla="*/ 5166123 h 6858000"/>
              <a:gd name="connsiteX136" fmla="*/ 1958241 w 7467600"/>
              <a:gd name="connsiteY136" fmla="*/ 5067955 h 6858000"/>
              <a:gd name="connsiteX137" fmla="*/ 1903353 w 7467600"/>
              <a:gd name="connsiteY137" fmla="*/ 5044827 h 6858000"/>
              <a:gd name="connsiteX138" fmla="*/ 1979378 w 7467600"/>
              <a:gd name="connsiteY138" fmla="*/ 4769504 h 6858000"/>
              <a:gd name="connsiteX139" fmla="*/ 2882120 w 7467600"/>
              <a:gd name="connsiteY139" fmla="*/ 5064547 h 6858000"/>
              <a:gd name="connsiteX140" fmla="*/ 2793103 w 7467600"/>
              <a:gd name="connsiteY140" fmla="*/ 5039699 h 6858000"/>
              <a:gd name="connsiteX141" fmla="*/ 2770041 w 7467600"/>
              <a:gd name="connsiteY141" fmla="*/ 5033634 h 6858000"/>
              <a:gd name="connsiteX142" fmla="*/ 1979378 w 7467600"/>
              <a:gd name="connsiteY142" fmla="*/ 4769504 h 6858000"/>
              <a:gd name="connsiteX143" fmla="*/ 1927410 w 7467600"/>
              <a:gd name="connsiteY143" fmla="*/ 4716164 h 6858000"/>
              <a:gd name="connsiteX144" fmla="*/ 1959587 w 7467600"/>
              <a:gd name="connsiteY144" fmla="*/ 4728849 h 6858000"/>
              <a:gd name="connsiteX145" fmla="*/ 2777707 w 7467600"/>
              <a:gd name="connsiteY145" fmla="*/ 5003991 h 6858000"/>
              <a:gd name="connsiteX146" fmla="*/ 2800768 w 7467600"/>
              <a:gd name="connsiteY146" fmla="*/ 5010056 h 6858000"/>
              <a:gd name="connsiteX147" fmla="*/ 2879408 w 7467600"/>
              <a:gd name="connsiteY147" fmla="*/ 5031590 h 6858000"/>
              <a:gd name="connsiteX148" fmla="*/ 2862295 w 7467600"/>
              <a:gd name="connsiteY148" fmla="*/ 5022958 h 6858000"/>
              <a:gd name="connsiteX149" fmla="*/ 2813343 w 7467600"/>
              <a:gd name="connsiteY149" fmla="*/ 4998369 h 6858000"/>
              <a:gd name="connsiteX150" fmla="*/ 2646245 w 7467600"/>
              <a:gd name="connsiteY150" fmla="*/ 4930999 h 6858000"/>
              <a:gd name="connsiteX151" fmla="*/ 1999243 w 7467600"/>
              <a:gd name="connsiteY151" fmla="*/ 4730524 h 6858000"/>
              <a:gd name="connsiteX152" fmla="*/ 1979527 w 7467600"/>
              <a:gd name="connsiteY152" fmla="*/ 4726651 h 6858000"/>
              <a:gd name="connsiteX153" fmla="*/ 1927410 w 7467600"/>
              <a:gd name="connsiteY153" fmla="*/ 4716164 h 6858000"/>
              <a:gd name="connsiteX154" fmla="*/ 1997014 w 7467600"/>
              <a:gd name="connsiteY154" fmla="*/ 4698007 h 6858000"/>
              <a:gd name="connsiteX155" fmla="*/ 2005458 w 7467600"/>
              <a:gd name="connsiteY155" fmla="*/ 4699540 h 6858000"/>
              <a:gd name="connsiteX156" fmla="*/ 2657186 w 7467600"/>
              <a:gd name="connsiteY156" fmla="*/ 4901687 h 6858000"/>
              <a:gd name="connsiteX157" fmla="*/ 2826662 w 7467600"/>
              <a:gd name="connsiteY157" fmla="*/ 4970362 h 6858000"/>
              <a:gd name="connsiteX158" fmla="*/ 2876100 w 7467600"/>
              <a:gd name="connsiteY158" fmla="*/ 4995397 h 6858000"/>
              <a:gd name="connsiteX159" fmla="*/ 3042600 w 7467600"/>
              <a:gd name="connsiteY159" fmla="*/ 5059532 h 6858000"/>
              <a:gd name="connsiteX160" fmla="*/ 1997014 w 7467600"/>
              <a:gd name="connsiteY160" fmla="*/ 4698007 h 6858000"/>
              <a:gd name="connsiteX161" fmla="*/ 2305292 w 7467600"/>
              <a:gd name="connsiteY161" fmla="*/ 4219492 h 6858000"/>
              <a:gd name="connsiteX162" fmla="*/ 3360922 w 7467600"/>
              <a:gd name="connsiteY162" fmla="*/ 4529373 h 6858000"/>
              <a:gd name="connsiteX163" fmla="*/ 3492420 w 7467600"/>
              <a:gd name="connsiteY163" fmla="*/ 4510145 h 6858000"/>
              <a:gd name="connsiteX164" fmla="*/ 3364086 w 7467600"/>
              <a:gd name="connsiteY164" fmla="*/ 4480340 h 6858000"/>
              <a:gd name="connsiteX165" fmla="*/ 3225818 w 7467600"/>
              <a:gd name="connsiteY165" fmla="*/ 4411822 h 6858000"/>
              <a:gd name="connsiteX166" fmla="*/ 3129696 w 7467600"/>
              <a:gd name="connsiteY166" fmla="*/ 4360704 h 6858000"/>
              <a:gd name="connsiteX167" fmla="*/ 2814545 w 7467600"/>
              <a:gd name="connsiteY167" fmla="*/ 4282955 h 6858000"/>
              <a:gd name="connsiteX168" fmla="*/ 2305292 w 7467600"/>
              <a:gd name="connsiteY168" fmla="*/ 4219492 h 6858000"/>
              <a:gd name="connsiteX169" fmla="*/ 2626982 w 7467600"/>
              <a:gd name="connsiteY169" fmla="*/ 4206450 h 6858000"/>
              <a:gd name="connsiteX170" fmla="*/ 2490617 w 7467600"/>
              <a:gd name="connsiteY170" fmla="*/ 4206951 h 6858000"/>
              <a:gd name="connsiteX171" fmla="*/ 2819869 w 7467600"/>
              <a:gd name="connsiteY171" fmla="*/ 4252936 h 6858000"/>
              <a:gd name="connsiteX172" fmla="*/ 3143018 w 7467600"/>
              <a:gd name="connsiteY172" fmla="*/ 4332698 h 6858000"/>
              <a:gd name="connsiteX173" fmla="*/ 3241520 w 7467600"/>
              <a:gd name="connsiteY173" fmla="*/ 4385112 h 6858000"/>
              <a:gd name="connsiteX174" fmla="*/ 3374575 w 7467600"/>
              <a:gd name="connsiteY174" fmla="*/ 4451517 h 6858000"/>
              <a:gd name="connsiteX175" fmla="*/ 3505221 w 7467600"/>
              <a:gd name="connsiteY175" fmla="*/ 4480757 h 6858000"/>
              <a:gd name="connsiteX176" fmla="*/ 2626982 w 7467600"/>
              <a:gd name="connsiteY176" fmla="*/ 4206450 h 6858000"/>
              <a:gd name="connsiteX177" fmla="*/ 1310106 w 7467600"/>
              <a:gd name="connsiteY177" fmla="*/ 3943217 h 6858000"/>
              <a:gd name="connsiteX178" fmla="*/ 854994 w 7467600"/>
              <a:gd name="connsiteY178" fmla="*/ 4399136 h 6858000"/>
              <a:gd name="connsiteX179" fmla="*/ 742462 w 7467600"/>
              <a:gd name="connsiteY179" fmla="*/ 4594648 h 6858000"/>
              <a:gd name="connsiteX180" fmla="*/ 820602 w 7467600"/>
              <a:gd name="connsiteY180" fmla="*/ 4485915 h 6858000"/>
              <a:gd name="connsiteX181" fmla="*/ 878295 w 7467600"/>
              <a:gd name="connsiteY181" fmla="*/ 4403594 h 6858000"/>
              <a:gd name="connsiteX182" fmla="*/ 1240607 w 7467600"/>
              <a:gd name="connsiteY182" fmla="*/ 4010401 h 6858000"/>
              <a:gd name="connsiteX183" fmla="*/ 1310106 w 7467600"/>
              <a:gd name="connsiteY183" fmla="*/ 3943217 h 6858000"/>
              <a:gd name="connsiteX184" fmla="*/ 1423113 w 7467600"/>
              <a:gd name="connsiteY184" fmla="*/ 3874565 h 6858000"/>
              <a:gd name="connsiteX185" fmla="*/ 1260565 w 7467600"/>
              <a:gd name="connsiteY185" fmla="*/ 4031982 h 6858000"/>
              <a:gd name="connsiteX186" fmla="*/ 901900 w 7467600"/>
              <a:gd name="connsiteY186" fmla="*/ 4421236 h 6858000"/>
              <a:gd name="connsiteX187" fmla="*/ 845044 w 7467600"/>
              <a:gd name="connsiteY187" fmla="*/ 4502436 h 6858000"/>
              <a:gd name="connsiteX188" fmla="*/ 685926 w 7467600"/>
              <a:gd name="connsiteY188" fmla="*/ 4703069 h 6858000"/>
              <a:gd name="connsiteX189" fmla="*/ 684248 w 7467600"/>
              <a:gd name="connsiteY189" fmla="*/ 4706721 h 6858000"/>
              <a:gd name="connsiteX190" fmla="*/ 1423113 w 7467600"/>
              <a:gd name="connsiteY190" fmla="*/ 3874565 h 6858000"/>
              <a:gd name="connsiteX191" fmla="*/ 3316479 w 7467600"/>
              <a:gd name="connsiteY191" fmla="*/ 3872136 h 6858000"/>
              <a:gd name="connsiteX192" fmla="*/ 3546806 w 7467600"/>
              <a:gd name="connsiteY192" fmla="*/ 4356139 h 6858000"/>
              <a:gd name="connsiteX193" fmla="*/ 3364433 w 7467600"/>
              <a:gd name="connsiteY193" fmla="*/ 3953121 h 6858000"/>
              <a:gd name="connsiteX194" fmla="*/ 3316479 w 7467600"/>
              <a:gd name="connsiteY194" fmla="*/ 3872136 h 6858000"/>
              <a:gd name="connsiteX195" fmla="*/ 3291335 w 7467600"/>
              <a:gd name="connsiteY195" fmla="*/ 3767420 h 6858000"/>
              <a:gd name="connsiteX196" fmla="*/ 3390805 w 7467600"/>
              <a:gd name="connsiteY196" fmla="*/ 3937163 h 6858000"/>
              <a:gd name="connsiteX197" fmla="*/ 3579062 w 7467600"/>
              <a:gd name="connsiteY197" fmla="*/ 4359040 h 6858000"/>
              <a:gd name="connsiteX198" fmla="*/ 3467355 w 7467600"/>
              <a:gd name="connsiteY198" fmla="*/ 3988130 h 6858000"/>
              <a:gd name="connsiteX199" fmla="*/ 3310753 w 7467600"/>
              <a:gd name="connsiteY199" fmla="*/ 3787140 h 6858000"/>
              <a:gd name="connsiteX200" fmla="*/ 3291335 w 7467600"/>
              <a:gd name="connsiteY200" fmla="*/ 3767420 h 6858000"/>
              <a:gd name="connsiteX201" fmla="*/ 1635889 w 7467600"/>
              <a:gd name="connsiteY201" fmla="*/ 3709494 h 6858000"/>
              <a:gd name="connsiteX202" fmla="*/ 1634800 w 7467600"/>
              <a:gd name="connsiteY202" fmla="*/ 3731111 h 6858000"/>
              <a:gd name="connsiteX203" fmla="*/ 1635889 w 7467600"/>
              <a:gd name="connsiteY203" fmla="*/ 3709494 h 6858000"/>
              <a:gd name="connsiteX204" fmla="*/ 1510397 w 7467600"/>
              <a:gd name="connsiteY204" fmla="*/ 3684705 h 6858000"/>
              <a:gd name="connsiteX205" fmla="*/ 1146550 w 7467600"/>
              <a:gd name="connsiteY205" fmla="*/ 3802012 h 6858000"/>
              <a:gd name="connsiteX206" fmla="*/ 698834 w 7467600"/>
              <a:gd name="connsiteY206" fmla="*/ 3952272 h 6858000"/>
              <a:gd name="connsiteX207" fmla="*/ 34256 w 7467600"/>
              <a:gd name="connsiteY207" fmla="*/ 4347603 h 6858000"/>
              <a:gd name="connsiteX208" fmla="*/ 527241 w 7467600"/>
              <a:gd name="connsiteY208" fmla="*/ 4065078 h 6858000"/>
              <a:gd name="connsiteX209" fmla="*/ 1510397 w 7467600"/>
              <a:gd name="connsiteY209" fmla="*/ 3684705 h 6858000"/>
              <a:gd name="connsiteX210" fmla="*/ 1313114 w 7467600"/>
              <a:gd name="connsiteY210" fmla="*/ 3655216 h 6858000"/>
              <a:gd name="connsiteX211" fmla="*/ 1109304 w 7467600"/>
              <a:gd name="connsiteY211" fmla="*/ 3669030 h 6858000"/>
              <a:gd name="connsiteX212" fmla="*/ 8129 w 7467600"/>
              <a:gd name="connsiteY212" fmla="*/ 4330519 h 6858000"/>
              <a:gd name="connsiteX213" fmla="*/ 687572 w 7467600"/>
              <a:gd name="connsiteY213" fmla="*/ 3925629 h 6858000"/>
              <a:gd name="connsiteX214" fmla="*/ 1138365 w 7467600"/>
              <a:gd name="connsiteY214" fmla="*/ 3774515 h 6858000"/>
              <a:gd name="connsiteX215" fmla="*/ 1505579 w 7467600"/>
              <a:gd name="connsiteY215" fmla="*/ 3655526 h 6858000"/>
              <a:gd name="connsiteX216" fmla="*/ 1313114 w 7467600"/>
              <a:gd name="connsiteY216" fmla="*/ 3655216 h 6858000"/>
              <a:gd name="connsiteX217" fmla="*/ 3655073 w 7467600"/>
              <a:gd name="connsiteY217" fmla="*/ 3650884 h 6858000"/>
              <a:gd name="connsiteX218" fmla="*/ 3989938 w 7467600"/>
              <a:gd name="connsiteY218" fmla="*/ 3991685 h 6858000"/>
              <a:gd name="connsiteX219" fmla="*/ 4393907 w 7467600"/>
              <a:gd name="connsiteY219" fmla="*/ 4261258 h 6858000"/>
              <a:gd name="connsiteX220" fmla="*/ 4648051 w 7467600"/>
              <a:gd name="connsiteY220" fmla="*/ 4374051 h 6858000"/>
              <a:gd name="connsiteX221" fmla="*/ 4383389 w 7467600"/>
              <a:gd name="connsiteY221" fmla="*/ 4184369 h 6858000"/>
              <a:gd name="connsiteX222" fmla="*/ 4165508 w 7467600"/>
              <a:gd name="connsiteY222" fmla="*/ 4035196 h 6858000"/>
              <a:gd name="connsiteX223" fmla="*/ 4068162 w 7467600"/>
              <a:gd name="connsiteY223" fmla="*/ 3953394 h 6858000"/>
              <a:gd name="connsiteX224" fmla="*/ 3981416 w 7467600"/>
              <a:gd name="connsiteY224" fmla="*/ 3880482 h 6858000"/>
              <a:gd name="connsiteX225" fmla="*/ 3800147 w 7467600"/>
              <a:gd name="connsiteY225" fmla="*/ 3749872 h 6858000"/>
              <a:gd name="connsiteX226" fmla="*/ 3655073 w 7467600"/>
              <a:gd name="connsiteY226" fmla="*/ 3650884 h 6858000"/>
              <a:gd name="connsiteX227" fmla="*/ 3670252 w 7467600"/>
              <a:gd name="connsiteY227" fmla="*/ 3622798 h 6858000"/>
              <a:gd name="connsiteX228" fmla="*/ 3817258 w 7467600"/>
              <a:gd name="connsiteY228" fmla="*/ 3723577 h 6858000"/>
              <a:gd name="connsiteX229" fmla="*/ 4000461 w 7467600"/>
              <a:gd name="connsiteY229" fmla="*/ 3855966 h 6858000"/>
              <a:gd name="connsiteX230" fmla="*/ 4088180 w 7467600"/>
              <a:gd name="connsiteY230" fmla="*/ 3929774 h 6858000"/>
              <a:gd name="connsiteX231" fmla="*/ 4184555 w 7467600"/>
              <a:gd name="connsiteY231" fmla="*/ 4010683 h 6858000"/>
              <a:gd name="connsiteX232" fmla="*/ 4399563 w 7467600"/>
              <a:gd name="connsiteY232" fmla="*/ 4158106 h 6858000"/>
              <a:gd name="connsiteX233" fmla="*/ 4684469 w 7467600"/>
              <a:gd name="connsiteY233" fmla="*/ 4364680 h 6858000"/>
              <a:gd name="connsiteX234" fmla="*/ 4690271 w 7467600"/>
              <a:gd name="connsiteY234" fmla="*/ 4370034 h 6858000"/>
              <a:gd name="connsiteX235" fmla="*/ 4136093 w 7467600"/>
              <a:gd name="connsiteY235" fmla="*/ 3858466 h 6858000"/>
              <a:gd name="connsiteX236" fmla="*/ 3670252 w 7467600"/>
              <a:gd name="connsiteY236" fmla="*/ 3622798 h 6858000"/>
              <a:gd name="connsiteX237" fmla="*/ 4440129 w 7467600"/>
              <a:gd name="connsiteY237" fmla="*/ 3448571 h 6858000"/>
              <a:gd name="connsiteX238" fmla="*/ 4856525 w 7467600"/>
              <a:gd name="connsiteY238" fmla="*/ 3915351 h 6858000"/>
              <a:gd name="connsiteX239" fmla="*/ 5059055 w 7467600"/>
              <a:gd name="connsiteY239" fmla="*/ 4108918 h 6858000"/>
              <a:gd name="connsiteX240" fmla="*/ 5290070 w 7467600"/>
              <a:gd name="connsiteY240" fmla="*/ 4263619 h 6858000"/>
              <a:gd name="connsiteX241" fmla="*/ 4834991 w 7467600"/>
              <a:gd name="connsiteY241" fmla="*/ 3830985 h 6858000"/>
              <a:gd name="connsiteX242" fmla="*/ 4440129 w 7467600"/>
              <a:gd name="connsiteY242" fmla="*/ 3448571 h 6858000"/>
              <a:gd name="connsiteX243" fmla="*/ 4441737 w 7467600"/>
              <a:gd name="connsiteY243" fmla="*/ 3399734 h 6858000"/>
              <a:gd name="connsiteX244" fmla="*/ 4431236 w 7467600"/>
              <a:gd name="connsiteY244" fmla="*/ 3400954 h 6858000"/>
              <a:gd name="connsiteX245" fmla="*/ 4557150 w 7467600"/>
              <a:gd name="connsiteY245" fmla="*/ 3510023 h 6858000"/>
              <a:gd name="connsiteX246" fmla="*/ 4856936 w 7467600"/>
              <a:gd name="connsiteY246" fmla="*/ 3809146 h 6858000"/>
              <a:gd name="connsiteX247" fmla="*/ 5111996 w 7467600"/>
              <a:gd name="connsiteY247" fmla="*/ 4065759 h 6858000"/>
              <a:gd name="connsiteX248" fmla="*/ 5388878 w 7467600"/>
              <a:gd name="connsiteY248" fmla="*/ 4300185 h 6858000"/>
              <a:gd name="connsiteX249" fmla="*/ 5425556 w 7467600"/>
              <a:gd name="connsiteY249" fmla="*/ 4308967 h 6858000"/>
              <a:gd name="connsiteX250" fmla="*/ 4943646 w 7467600"/>
              <a:gd name="connsiteY250" fmla="*/ 3822916 h 6858000"/>
              <a:gd name="connsiteX251" fmla="*/ 4594837 w 7467600"/>
              <a:gd name="connsiteY251" fmla="*/ 3532274 h 6858000"/>
              <a:gd name="connsiteX252" fmla="*/ 4441737 w 7467600"/>
              <a:gd name="connsiteY252" fmla="*/ 3399734 h 6858000"/>
              <a:gd name="connsiteX253" fmla="*/ 5425834 w 7467600"/>
              <a:gd name="connsiteY253" fmla="*/ 3162785 h 6858000"/>
              <a:gd name="connsiteX254" fmla="*/ 5401644 w 7467600"/>
              <a:gd name="connsiteY254" fmla="*/ 3617847 h 6858000"/>
              <a:gd name="connsiteX255" fmla="*/ 5467256 w 7467600"/>
              <a:gd name="connsiteY255" fmla="*/ 4175494 h 6858000"/>
              <a:gd name="connsiteX256" fmla="*/ 5448069 w 7467600"/>
              <a:gd name="connsiteY256" fmla="*/ 3567554 h 6858000"/>
              <a:gd name="connsiteX257" fmla="*/ 5425834 w 7467600"/>
              <a:gd name="connsiteY257" fmla="*/ 3162785 h 6858000"/>
              <a:gd name="connsiteX258" fmla="*/ 1318687 w 7467600"/>
              <a:gd name="connsiteY258" fmla="*/ 3113840 h 6858000"/>
              <a:gd name="connsiteX259" fmla="*/ 1066793 w 7467600"/>
              <a:gd name="connsiteY259" fmla="*/ 3212171 h 6858000"/>
              <a:gd name="connsiteX260" fmla="*/ 993319 w 7467600"/>
              <a:gd name="connsiteY260" fmla="*/ 3247648 h 6858000"/>
              <a:gd name="connsiteX261" fmla="*/ 853081 w 7467600"/>
              <a:gd name="connsiteY261" fmla="*/ 3312410 h 6858000"/>
              <a:gd name="connsiteX262" fmla="*/ 805957 w 7467600"/>
              <a:gd name="connsiteY262" fmla="*/ 3330443 h 6858000"/>
              <a:gd name="connsiteX263" fmla="*/ 1318687 w 7467600"/>
              <a:gd name="connsiteY263" fmla="*/ 3113840 h 6858000"/>
              <a:gd name="connsiteX264" fmla="*/ 5453702 w 7467600"/>
              <a:gd name="connsiteY264" fmla="*/ 3090882 h 6858000"/>
              <a:gd name="connsiteX265" fmla="*/ 5480135 w 7467600"/>
              <a:gd name="connsiteY265" fmla="*/ 3565802 h 6858000"/>
              <a:gd name="connsiteX266" fmla="*/ 5499023 w 7467600"/>
              <a:gd name="connsiteY266" fmla="*/ 4166310 h 6858000"/>
              <a:gd name="connsiteX267" fmla="*/ 5547022 w 7467600"/>
              <a:gd name="connsiteY267" fmla="*/ 3607838 h 6858000"/>
              <a:gd name="connsiteX268" fmla="*/ 5515964 w 7467600"/>
              <a:gd name="connsiteY268" fmla="*/ 3378541 h 6858000"/>
              <a:gd name="connsiteX269" fmla="*/ 5453702 w 7467600"/>
              <a:gd name="connsiteY269" fmla="*/ 3090882 h 6858000"/>
              <a:gd name="connsiteX270" fmla="*/ 1238695 w 7467600"/>
              <a:gd name="connsiteY270" fmla="*/ 3076820 h 6858000"/>
              <a:gd name="connsiteX271" fmla="*/ 716371 w 7467600"/>
              <a:gd name="connsiteY271" fmla="*/ 3293249 h 6858000"/>
              <a:gd name="connsiteX272" fmla="*/ 579522 w 7467600"/>
              <a:gd name="connsiteY272" fmla="*/ 3371759 h 6858000"/>
              <a:gd name="connsiteX273" fmla="*/ 600288 w 7467600"/>
              <a:gd name="connsiteY273" fmla="*/ 3365555 h 6858000"/>
              <a:gd name="connsiteX274" fmla="*/ 840692 w 7467600"/>
              <a:gd name="connsiteY274" fmla="*/ 3284921 h 6858000"/>
              <a:gd name="connsiteX275" fmla="*/ 979248 w 7467600"/>
              <a:gd name="connsiteY275" fmla="*/ 3221003 h 6858000"/>
              <a:gd name="connsiteX276" fmla="*/ 1053282 w 7467600"/>
              <a:gd name="connsiteY276" fmla="*/ 3185247 h 6858000"/>
              <a:gd name="connsiteX277" fmla="*/ 1320603 w 7467600"/>
              <a:gd name="connsiteY277" fmla="*/ 3081281 h 6858000"/>
              <a:gd name="connsiteX278" fmla="*/ 1238695 w 7467600"/>
              <a:gd name="connsiteY278" fmla="*/ 3076820 h 6858000"/>
              <a:gd name="connsiteX279" fmla="*/ 5425627 w 7467600"/>
              <a:gd name="connsiteY279" fmla="*/ 2954192 h 6858000"/>
              <a:gd name="connsiteX280" fmla="*/ 5470770 w 7467600"/>
              <a:gd name="connsiteY280" fmla="*/ 3005435 h 6858000"/>
              <a:gd name="connsiteX281" fmla="*/ 5519779 w 7467600"/>
              <a:gd name="connsiteY281" fmla="*/ 4359223 h 6858000"/>
              <a:gd name="connsiteX282" fmla="*/ 5520293 w 7467600"/>
              <a:gd name="connsiteY282" fmla="*/ 4360602 h 6858000"/>
              <a:gd name="connsiteX283" fmla="*/ 5767221 w 7467600"/>
              <a:gd name="connsiteY283" fmla="*/ 4665564 h 6858000"/>
              <a:gd name="connsiteX284" fmla="*/ 6937169 w 7467600"/>
              <a:gd name="connsiteY284" fmla="*/ 4815941 h 6858000"/>
              <a:gd name="connsiteX285" fmla="*/ 6953922 w 7467600"/>
              <a:gd name="connsiteY285" fmla="*/ 4890068 h 6858000"/>
              <a:gd name="connsiteX286" fmla="*/ 6071359 w 7467600"/>
              <a:gd name="connsiteY286" fmla="*/ 4770770 h 6858000"/>
              <a:gd name="connsiteX287" fmla="*/ 6038839 w 7467600"/>
              <a:gd name="connsiteY287" fmla="*/ 4764474 h 6858000"/>
              <a:gd name="connsiteX288" fmla="*/ 6038706 w 7467600"/>
              <a:gd name="connsiteY288" fmla="*/ 4763847 h 6858000"/>
              <a:gd name="connsiteX289" fmla="*/ 6037784 w 7467600"/>
              <a:gd name="connsiteY289" fmla="*/ 4764270 h 6858000"/>
              <a:gd name="connsiteX290" fmla="*/ 6038839 w 7467600"/>
              <a:gd name="connsiteY290" fmla="*/ 4764474 h 6858000"/>
              <a:gd name="connsiteX291" fmla="*/ 6040338 w 7467600"/>
              <a:gd name="connsiteY291" fmla="*/ 4771418 h 6858000"/>
              <a:gd name="connsiteX292" fmla="*/ 6024488 w 7467600"/>
              <a:gd name="connsiteY292" fmla="*/ 4809903 h 6858000"/>
              <a:gd name="connsiteX293" fmla="*/ 5599771 w 7467600"/>
              <a:gd name="connsiteY293" fmla="*/ 5509652 h 6858000"/>
              <a:gd name="connsiteX294" fmla="*/ 5548843 w 7467600"/>
              <a:gd name="connsiteY294" fmla="*/ 5563845 h 6858000"/>
              <a:gd name="connsiteX295" fmla="*/ 5940952 w 7467600"/>
              <a:gd name="connsiteY295" fmla="*/ 6250028 h 6858000"/>
              <a:gd name="connsiteX296" fmla="*/ 6043441 w 7467600"/>
              <a:gd name="connsiteY296" fmla="*/ 6665847 h 6858000"/>
              <a:gd name="connsiteX297" fmla="*/ 6093432 w 7467600"/>
              <a:gd name="connsiteY297" fmla="*/ 6858000 h 6858000"/>
              <a:gd name="connsiteX298" fmla="*/ 6034344 w 7467600"/>
              <a:gd name="connsiteY298" fmla="*/ 6858000 h 6858000"/>
              <a:gd name="connsiteX299" fmla="*/ 6026679 w 7467600"/>
              <a:gd name="connsiteY299" fmla="*/ 6836959 h 6858000"/>
              <a:gd name="connsiteX300" fmla="*/ 5800441 w 7467600"/>
              <a:gd name="connsiteY300" fmla="*/ 6335286 h 6858000"/>
              <a:gd name="connsiteX301" fmla="*/ 5526562 w 7467600"/>
              <a:gd name="connsiteY301" fmla="*/ 5705388 h 6858000"/>
              <a:gd name="connsiteX302" fmla="*/ 5519640 w 7467600"/>
              <a:gd name="connsiteY302" fmla="*/ 5683774 h 6858000"/>
              <a:gd name="connsiteX303" fmla="*/ 5844559 w 7467600"/>
              <a:gd name="connsiteY303" fmla="*/ 6553349 h 6858000"/>
              <a:gd name="connsiteX304" fmla="*/ 5975994 w 7467600"/>
              <a:gd name="connsiteY304" fmla="*/ 6858000 h 6858000"/>
              <a:gd name="connsiteX305" fmla="*/ 5898547 w 7467600"/>
              <a:gd name="connsiteY305" fmla="*/ 6858000 h 6858000"/>
              <a:gd name="connsiteX306" fmla="*/ 5682041 w 7467600"/>
              <a:gd name="connsiteY306" fmla="*/ 6355860 h 6858000"/>
              <a:gd name="connsiteX307" fmla="*/ 5461758 w 7467600"/>
              <a:gd name="connsiteY307" fmla="*/ 5820220 h 6858000"/>
              <a:gd name="connsiteX308" fmla="*/ 5237282 w 7467600"/>
              <a:gd name="connsiteY308" fmla="*/ 6579086 h 6858000"/>
              <a:gd name="connsiteX309" fmla="*/ 5115009 w 7467600"/>
              <a:gd name="connsiteY309" fmla="*/ 6858000 h 6858000"/>
              <a:gd name="connsiteX310" fmla="*/ 5028074 w 7467600"/>
              <a:gd name="connsiteY310" fmla="*/ 6858000 h 6858000"/>
              <a:gd name="connsiteX311" fmla="*/ 5079508 w 7467600"/>
              <a:gd name="connsiteY311" fmla="*/ 6749074 h 6858000"/>
              <a:gd name="connsiteX312" fmla="*/ 5371846 w 7467600"/>
              <a:gd name="connsiteY312" fmla="*/ 5924413 h 6858000"/>
              <a:gd name="connsiteX313" fmla="*/ 5270512 w 7467600"/>
              <a:gd name="connsiteY313" fmla="*/ 6138975 h 6858000"/>
              <a:gd name="connsiteX314" fmla="*/ 5062409 w 7467600"/>
              <a:gd name="connsiteY314" fmla="*/ 6653544 h 6858000"/>
              <a:gd name="connsiteX315" fmla="*/ 5036628 w 7467600"/>
              <a:gd name="connsiteY315" fmla="*/ 6754247 h 6858000"/>
              <a:gd name="connsiteX316" fmla="*/ 5009112 w 7467600"/>
              <a:gd name="connsiteY316" fmla="*/ 6858000 h 6858000"/>
              <a:gd name="connsiteX317" fmla="*/ 4976679 w 7467600"/>
              <a:gd name="connsiteY317" fmla="*/ 6858000 h 6858000"/>
              <a:gd name="connsiteX318" fmla="*/ 5006537 w 7467600"/>
              <a:gd name="connsiteY318" fmla="*/ 6747068 h 6858000"/>
              <a:gd name="connsiteX319" fmla="*/ 5032723 w 7467600"/>
              <a:gd name="connsiteY319" fmla="*/ 6644957 h 6858000"/>
              <a:gd name="connsiteX320" fmla="*/ 5242949 w 7467600"/>
              <a:gd name="connsiteY320" fmla="*/ 6125175 h 6858000"/>
              <a:gd name="connsiteX321" fmla="*/ 5286321 w 7467600"/>
              <a:gd name="connsiteY321" fmla="*/ 6033555 h 6858000"/>
              <a:gd name="connsiteX322" fmla="*/ 5008210 w 7467600"/>
              <a:gd name="connsiteY322" fmla="*/ 6649194 h 6858000"/>
              <a:gd name="connsiteX323" fmla="*/ 4986321 w 7467600"/>
              <a:gd name="connsiteY323" fmla="*/ 6765687 h 6858000"/>
              <a:gd name="connsiteX324" fmla="*/ 4973474 w 7467600"/>
              <a:gd name="connsiteY324" fmla="*/ 6858000 h 6858000"/>
              <a:gd name="connsiteX325" fmla="*/ 4907178 w 7467600"/>
              <a:gd name="connsiteY325" fmla="*/ 6858000 h 6858000"/>
              <a:gd name="connsiteX326" fmla="*/ 4910810 w 7467600"/>
              <a:gd name="connsiteY326" fmla="*/ 6829660 h 6858000"/>
              <a:gd name="connsiteX327" fmla="*/ 4987461 w 7467600"/>
              <a:gd name="connsiteY327" fmla="*/ 6432994 h 6858000"/>
              <a:gd name="connsiteX328" fmla="*/ 5179262 w 7467600"/>
              <a:gd name="connsiteY328" fmla="*/ 6035044 h 6858000"/>
              <a:gd name="connsiteX329" fmla="*/ 4689678 w 7467600"/>
              <a:gd name="connsiteY329" fmla="*/ 6440241 h 6858000"/>
              <a:gd name="connsiteX330" fmla="*/ 4477543 w 7467600"/>
              <a:gd name="connsiteY330" fmla="*/ 6674836 h 6858000"/>
              <a:gd name="connsiteX331" fmla="*/ 4329957 w 7467600"/>
              <a:gd name="connsiteY331" fmla="*/ 6858000 h 6858000"/>
              <a:gd name="connsiteX332" fmla="*/ 4218595 w 7467600"/>
              <a:gd name="connsiteY332" fmla="*/ 6858000 h 6858000"/>
              <a:gd name="connsiteX333" fmla="*/ 4368888 w 7467600"/>
              <a:gd name="connsiteY333" fmla="*/ 6668412 h 6858000"/>
              <a:gd name="connsiteX334" fmla="*/ 4563091 w 7467600"/>
              <a:gd name="connsiteY334" fmla="*/ 6442508 h 6858000"/>
              <a:gd name="connsiteX335" fmla="*/ 5387324 w 7467600"/>
              <a:gd name="connsiteY335" fmla="*/ 5705830 h 6858000"/>
              <a:gd name="connsiteX336" fmla="*/ 5073620 w 7467600"/>
              <a:gd name="connsiteY336" fmla="*/ 5955437 h 6858000"/>
              <a:gd name="connsiteX337" fmla="*/ 4689789 w 7467600"/>
              <a:gd name="connsiteY337" fmla="*/ 6268382 h 6858000"/>
              <a:gd name="connsiteX338" fmla="*/ 4418722 w 7467600"/>
              <a:gd name="connsiteY338" fmla="*/ 6570886 h 6858000"/>
              <a:gd name="connsiteX339" fmla="*/ 4214944 w 7467600"/>
              <a:gd name="connsiteY339" fmla="*/ 6858000 h 6858000"/>
              <a:gd name="connsiteX340" fmla="*/ 4177898 w 7467600"/>
              <a:gd name="connsiteY340" fmla="*/ 6858000 h 6858000"/>
              <a:gd name="connsiteX341" fmla="*/ 4391597 w 7467600"/>
              <a:gd name="connsiteY341" fmla="*/ 6556370 h 6858000"/>
              <a:gd name="connsiteX342" fmla="*/ 4668889 w 7467600"/>
              <a:gd name="connsiteY342" fmla="*/ 6246399 h 6858000"/>
              <a:gd name="connsiteX343" fmla="*/ 5055427 w 7467600"/>
              <a:gd name="connsiteY343" fmla="*/ 5931476 h 6858000"/>
              <a:gd name="connsiteX344" fmla="*/ 5371814 w 7467600"/>
              <a:gd name="connsiteY344" fmla="*/ 5678975 h 6858000"/>
              <a:gd name="connsiteX345" fmla="*/ 4987918 w 7467600"/>
              <a:gd name="connsiteY345" fmla="*/ 5838701 h 6858000"/>
              <a:gd name="connsiteX346" fmla="*/ 4317146 w 7467600"/>
              <a:gd name="connsiteY346" fmla="*/ 6587716 h 6858000"/>
              <a:gd name="connsiteX347" fmla="*/ 4171627 w 7467600"/>
              <a:gd name="connsiteY347" fmla="*/ 6858000 h 6858000"/>
              <a:gd name="connsiteX348" fmla="*/ 4081585 w 7467600"/>
              <a:gd name="connsiteY348" fmla="*/ 6858000 h 6858000"/>
              <a:gd name="connsiteX349" fmla="*/ 4238603 w 7467600"/>
              <a:gd name="connsiteY349" fmla="*/ 6559341 h 6858000"/>
              <a:gd name="connsiteX350" fmla="*/ 4778333 w 7467600"/>
              <a:gd name="connsiteY350" fmla="*/ 5873626 h 6858000"/>
              <a:gd name="connsiteX351" fmla="*/ 5414185 w 7467600"/>
              <a:gd name="connsiteY351" fmla="*/ 5573882 h 6858000"/>
              <a:gd name="connsiteX352" fmla="*/ 5959648 w 7467600"/>
              <a:gd name="connsiteY352" fmla="*/ 4760797 h 6858000"/>
              <a:gd name="connsiteX353" fmla="*/ 5355019 w 7467600"/>
              <a:gd name="connsiteY353" fmla="*/ 4734672 h 6858000"/>
              <a:gd name="connsiteX354" fmla="*/ 5083565 w 7467600"/>
              <a:gd name="connsiteY354" fmla="*/ 5179121 h 6858000"/>
              <a:gd name="connsiteX355" fmla="*/ 4713577 w 7467600"/>
              <a:gd name="connsiteY355" fmla="*/ 5616803 h 6858000"/>
              <a:gd name="connsiteX356" fmla="*/ 3989559 w 7467600"/>
              <a:gd name="connsiteY356" fmla="*/ 6145945 h 6858000"/>
              <a:gd name="connsiteX357" fmla="*/ 3939824 w 7467600"/>
              <a:gd name="connsiteY357" fmla="*/ 6066900 h 6858000"/>
              <a:gd name="connsiteX358" fmla="*/ 4584537 w 7467600"/>
              <a:gd name="connsiteY358" fmla="*/ 5324826 h 6858000"/>
              <a:gd name="connsiteX359" fmla="*/ 5037105 w 7467600"/>
              <a:gd name="connsiteY359" fmla="*/ 5088765 h 6858000"/>
              <a:gd name="connsiteX360" fmla="*/ 5039930 w 7467600"/>
              <a:gd name="connsiteY360" fmla="*/ 5089585 h 6858000"/>
              <a:gd name="connsiteX361" fmla="*/ 5263764 w 7467600"/>
              <a:gd name="connsiteY361" fmla="*/ 4735525 h 6858000"/>
              <a:gd name="connsiteX362" fmla="*/ 4086300 w 7467600"/>
              <a:gd name="connsiteY362" fmla="*/ 4884599 h 6858000"/>
              <a:gd name="connsiteX363" fmla="*/ 4085485 w 7467600"/>
              <a:gd name="connsiteY363" fmla="*/ 4899070 h 6858000"/>
              <a:gd name="connsiteX364" fmla="*/ 3871915 w 7467600"/>
              <a:gd name="connsiteY364" fmla="*/ 5253645 h 6858000"/>
              <a:gd name="connsiteX365" fmla="*/ 3799374 w 7467600"/>
              <a:gd name="connsiteY365" fmla="*/ 5466127 h 6858000"/>
              <a:gd name="connsiteX366" fmla="*/ 3498850 w 7467600"/>
              <a:gd name="connsiteY366" fmla="*/ 6661888 h 6858000"/>
              <a:gd name="connsiteX367" fmla="*/ 3399216 w 7467600"/>
              <a:gd name="connsiteY367" fmla="*/ 6858000 h 6858000"/>
              <a:gd name="connsiteX368" fmla="*/ 3303688 w 7467600"/>
              <a:gd name="connsiteY368" fmla="*/ 6858000 h 6858000"/>
              <a:gd name="connsiteX369" fmla="*/ 3391774 w 7467600"/>
              <a:gd name="connsiteY369" fmla="*/ 6697181 h 6858000"/>
              <a:gd name="connsiteX370" fmla="*/ 3735540 w 7467600"/>
              <a:gd name="connsiteY370" fmla="*/ 5546923 h 6858000"/>
              <a:gd name="connsiteX371" fmla="*/ 3729438 w 7467600"/>
              <a:gd name="connsiteY371" fmla="*/ 5569058 h 6858000"/>
              <a:gd name="connsiteX372" fmla="*/ 3707782 w 7467600"/>
              <a:gd name="connsiteY372" fmla="*/ 5644908 h 6858000"/>
              <a:gd name="connsiteX373" fmla="*/ 3583827 w 7467600"/>
              <a:gd name="connsiteY373" fmla="*/ 6039215 h 6858000"/>
              <a:gd name="connsiteX374" fmla="*/ 3547861 w 7467600"/>
              <a:gd name="connsiteY374" fmla="*/ 6129609 h 6858000"/>
              <a:gd name="connsiteX375" fmla="*/ 3490905 w 7467600"/>
              <a:gd name="connsiteY375" fmla="*/ 6277660 h 6858000"/>
              <a:gd name="connsiteX376" fmla="*/ 3455859 w 7467600"/>
              <a:gd name="connsiteY376" fmla="*/ 6391301 h 6858000"/>
              <a:gd name="connsiteX377" fmla="*/ 3429112 w 7467600"/>
              <a:gd name="connsiteY377" fmla="*/ 6479469 h 6858000"/>
              <a:gd name="connsiteX378" fmla="*/ 3304862 w 7467600"/>
              <a:gd name="connsiteY378" fmla="*/ 6796476 h 6858000"/>
              <a:gd name="connsiteX379" fmla="*/ 3276071 w 7467600"/>
              <a:gd name="connsiteY379" fmla="*/ 6858000 h 6858000"/>
              <a:gd name="connsiteX380" fmla="*/ 3240805 w 7467600"/>
              <a:gd name="connsiteY380" fmla="*/ 6858000 h 6858000"/>
              <a:gd name="connsiteX381" fmla="*/ 3275917 w 7467600"/>
              <a:gd name="connsiteY381" fmla="*/ 6783192 h 6858000"/>
              <a:gd name="connsiteX382" fmla="*/ 3399358 w 7467600"/>
              <a:gd name="connsiteY382" fmla="*/ 6469011 h 6858000"/>
              <a:gd name="connsiteX383" fmla="*/ 3425650 w 7467600"/>
              <a:gd name="connsiteY383" fmla="*/ 6381333 h 6858000"/>
              <a:gd name="connsiteX384" fmla="*/ 3460661 w 7467600"/>
              <a:gd name="connsiteY384" fmla="*/ 6266763 h 6858000"/>
              <a:gd name="connsiteX385" fmla="*/ 3518021 w 7467600"/>
              <a:gd name="connsiteY385" fmla="*/ 6117298 h 6858000"/>
              <a:gd name="connsiteX386" fmla="*/ 3554035 w 7467600"/>
              <a:gd name="connsiteY386" fmla="*/ 6027832 h 6858000"/>
              <a:gd name="connsiteX387" fmla="*/ 3677174 w 7467600"/>
              <a:gd name="connsiteY387" fmla="*/ 5636351 h 6858000"/>
              <a:gd name="connsiteX388" fmla="*/ 3698819 w 7467600"/>
              <a:gd name="connsiteY388" fmla="*/ 5560503 h 6858000"/>
              <a:gd name="connsiteX389" fmla="*/ 3702094 w 7467600"/>
              <a:gd name="connsiteY389" fmla="*/ 5549194 h 6858000"/>
              <a:gd name="connsiteX390" fmla="*/ 3398355 w 7467600"/>
              <a:gd name="connsiteY390" fmla="*/ 6094603 h 6858000"/>
              <a:gd name="connsiteX391" fmla="*/ 3193941 w 7467600"/>
              <a:gd name="connsiteY391" fmla="*/ 6798775 h 6858000"/>
              <a:gd name="connsiteX392" fmla="*/ 3184140 w 7467600"/>
              <a:gd name="connsiteY392" fmla="*/ 6858000 h 6858000"/>
              <a:gd name="connsiteX393" fmla="*/ 3099978 w 7467600"/>
              <a:gd name="connsiteY393" fmla="*/ 6858000 h 6858000"/>
              <a:gd name="connsiteX394" fmla="*/ 3101556 w 7467600"/>
              <a:gd name="connsiteY394" fmla="*/ 6843337 h 6858000"/>
              <a:gd name="connsiteX395" fmla="*/ 3370162 w 7467600"/>
              <a:gd name="connsiteY395" fmla="*/ 5785550 h 6858000"/>
              <a:gd name="connsiteX396" fmla="*/ 3746477 w 7467600"/>
              <a:gd name="connsiteY396" fmla="*/ 5377889 h 6858000"/>
              <a:gd name="connsiteX397" fmla="*/ 3863399 w 7467600"/>
              <a:gd name="connsiteY397" fmla="*/ 5087257 h 6858000"/>
              <a:gd name="connsiteX398" fmla="*/ 3968712 w 7467600"/>
              <a:gd name="connsiteY398" fmla="*/ 4913989 h 6858000"/>
              <a:gd name="connsiteX399" fmla="*/ 2792390 w 7467600"/>
              <a:gd name="connsiteY399" fmla="*/ 5382974 h 6858000"/>
              <a:gd name="connsiteX400" fmla="*/ 2714982 w 7467600"/>
              <a:gd name="connsiteY400" fmla="*/ 5427051 h 6858000"/>
              <a:gd name="connsiteX401" fmla="*/ 2813361 w 7467600"/>
              <a:gd name="connsiteY401" fmla="*/ 6023912 h 6858000"/>
              <a:gd name="connsiteX402" fmla="*/ 2688430 w 7467600"/>
              <a:gd name="connsiteY402" fmla="*/ 6801564 h 6858000"/>
              <a:gd name="connsiteX403" fmla="*/ 2629626 w 7467600"/>
              <a:gd name="connsiteY403" fmla="*/ 6763394 h 6858000"/>
              <a:gd name="connsiteX404" fmla="*/ 2565328 w 7467600"/>
              <a:gd name="connsiteY404" fmla="*/ 5516399 h 6858000"/>
              <a:gd name="connsiteX405" fmla="*/ 1922999 w 7467600"/>
              <a:gd name="connsiteY405" fmla="*/ 5980343 h 6858000"/>
              <a:gd name="connsiteX406" fmla="*/ 1950261 w 7467600"/>
              <a:gd name="connsiteY406" fmla="*/ 6405858 h 6858000"/>
              <a:gd name="connsiteX407" fmla="*/ 2365554 w 7467600"/>
              <a:gd name="connsiteY407" fmla="*/ 6759107 h 6858000"/>
              <a:gd name="connsiteX408" fmla="*/ 2424142 w 7467600"/>
              <a:gd name="connsiteY408" fmla="*/ 6858000 h 6858000"/>
              <a:gd name="connsiteX409" fmla="*/ 2395994 w 7467600"/>
              <a:gd name="connsiteY409" fmla="*/ 6858000 h 6858000"/>
              <a:gd name="connsiteX410" fmla="*/ 2392863 w 7467600"/>
              <a:gd name="connsiteY410" fmla="*/ 6852964 h 6858000"/>
              <a:gd name="connsiteX411" fmla="*/ 2017589 w 7467600"/>
              <a:gd name="connsiteY411" fmla="*/ 6493982 h 6858000"/>
              <a:gd name="connsiteX412" fmla="*/ 2147336 w 7467600"/>
              <a:gd name="connsiteY412" fmla="*/ 6594052 h 6858000"/>
              <a:gd name="connsiteX413" fmla="*/ 2207047 w 7467600"/>
              <a:gd name="connsiteY413" fmla="*/ 6654540 h 6858000"/>
              <a:gd name="connsiteX414" fmla="*/ 2299106 w 7467600"/>
              <a:gd name="connsiteY414" fmla="*/ 6778931 h 6858000"/>
              <a:gd name="connsiteX415" fmla="*/ 2314430 w 7467600"/>
              <a:gd name="connsiteY415" fmla="*/ 6801144 h 6858000"/>
              <a:gd name="connsiteX416" fmla="*/ 2352406 w 7467600"/>
              <a:gd name="connsiteY416" fmla="*/ 6858000 h 6858000"/>
              <a:gd name="connsiteX417" fmla="*/ 2314492 w 7467600"/>
              <a:gd name="connsiteY417" fmla="*/ 6858000 h 6858000"/>
              <a:gd name="connsiteX418" fmla="*/ 2288095 w 7467600"/>
              <a:gd name="connsiteY418" fmla="*/ 6818030 h 6858000"/>
              <a:gd name="connsiteX419" fmla="*/ 2272768 w 7467600"/>
              <a:gd name="connsiteY419" fmla="*/ 6795822 h 6858000"/>
              <a:gd name="connsiteX420" fmla="*/ 2182715 w 7467600"/>
              <a:gd name="connsiteY420" fmla="*/ 6675071 h 6858000"/>
              <a:gd name="connsiteX421" fmla="*/ 2032061 w 7467600"/>
              <a:gd name="connsiteY421" fmla="*/ 6541380 h 6858000"/>
              <a:gd name="connsiteX422" fmla="*/ 2257220 w 7467600"/>
              <a:gd name="connsiteY422" fmla="*/ 6826257 h 6858000"/>
              <a:gd name="connsiteX423" fmla="*/ 2281324 w 7467600"/>
              <a:gd name="connsiteY423" fmla="*/ 6858000 h 6858000"/>
              <a:gd name="connsiteX424" fmla="*/ 2242860 w 7467600"/>
              <a:gd name="connsiteY424" fmla="*/ 6858000 h 6858000"/>
              <a:gd name="connsiteX425" fmla="*/ 2232818 w 7467600"/>
              <a:gd name="connsiteY425" fmla="*/ 6844926 h 6858000"/>
              <a:gd name="connsiteX426" fmla="*/ 1990172 w 7467600"/>
              <a:gd name="connsiteY426" fmla="*/ 6542121 h 6858000"/>
              <a:gd name="connsiteX427" fmla="*/ 2124090 w 7467600"/>
              <a:gd name="connsiteY427" fmla="*/ 6761017 h 6858000"/>
              <a:gd name="connsiteX428" fmla="*/ 2200380 w 7467600"/>
              <a:gd name="connsiteY428" fmla="*/ 6858000 h 6858000"/>
              <a:gd name="connsiteX429" fmla="*/ 2147507 w 7467600"/>
              <a:gd name="connsiteY429" fmla="*/ 6858000 h 6858000"/>
              <a:gd name="connsiteX430" fmla="*/ 2070668 w 7467600"/>
              <a:gd name="connsiteY430" fmla="*/ 6761520 h 6858000"/>
              <a:gd name="connsiteX431" fmla="*/ 1975142 w 7467600"/>
              <a:gd name="connsiteY431" fmla="*/ 6585570 h 6858000"/>
              <a:gd name="connsiteX432" fmla="*/ 2050035 w 7467600"/>
              <a:gd name="connsiteY432" fmla="*/ 6813345 h 6858000"/>
              <a:gd name="connsiteX433" fmla="*/ 2063025 w 7467600"/>
              <a:gd name="connsiteY433" fmla="*/ 6858000 h 6858000"/>
              <a:gd name="connsiteX434" fmla="*/ 2021675 w 7467600"/>
              <a:gd name="connsiteY434" fmla="*/ 6858000 h 6858000"/>
              <a:gd name="connsiteX435" fmla="*/ 2019308 w 7467600"/>
              <a:gd name="connsiteY435" fmla="*/ 6847118 h 6858000"/>
              <a:gd name="connsiteX436" fmla="*/ 1938835 w 7467600"/>
              <a:gd name="connsiteY436" fmla="*/ 6551160 h 6858000"/>
              <a:gd name="connsiteX437" fmla="*/ 1953230 w 7467600"/>
              <a:gd name="connsiteY437" fmla="*/ 6759699 h 6858000"/>
              <a:gd name="connsiteX438" fmla="*/ 1956763 w 7467600"/>
              <a:gd name="connsiteY438" fmla="*/ 6778191 h 6858000"/>
              <a:gd name="connsiteX439" fmla="*/ 1967925 w 7467600"/>
              <a:gd name="connsiteY439" fmla="*/ 6858000 h 6858000"/>
              <a:gd name="connsiteX440" fmla="*/ 1936622 w 7467600"/>
              <a:gd name="connsiteY440" fmla="*/ 6858000 h 6858000"/>
              <a:gd name="connsiteX441" fmla="*/ 1926261 w 7467600"/>
              <a:gd name="connsiteY441" fmla="*/ 6784064 h 6858000"/>
              <a:gd name="connsiteX442" fmla="*/ 1922724 w 7467600"/>
              <a:gd name="connsiteY442" fmla="*/ 6765577 h 6858000"/>
              <a:gd name="connsiteX443" fmla="*/ 1904650 w 7467600"/>
              <a:gd name="connsiteY443" fmla="*/ 6639616 h 6858000"/>
              <a:gd name="connsiteX444" fmla="*/ 1885273 w 7467600"/>
              <a:gd name="connsiteY444" fmla="*/ 6858000 h 6858000"/>
              <a:gd name="connsiteX445" fmla="*/ 1854363 w 7467600"/>
              <a:gd name="connsiteY445" fmla="*/ 6858000 h 6858000"/>
              <a:gd name="connsiteX446" fmla="*/ 1880391 w 7467600"/>
              <a:gd name="connsiteY446" fmla="*/ 6603796 h 6858000"/>
              <a:gd name="connsiteX447" fmla="*/ 1818273 w 7467600"/>
              <a:gd name="connsiteY447" fmla="*/ 6715729 h 6858000"/>
              <a:gd name="connsiteX448" fmla="*/ 1794691 w 7467600"/>
              <a:gd name="connsiteY448" fmla="*/ 6843239 h 6858000"/>
              <a:gd name="connsiteX449" fmla="*/ 1794914 w 7467600"/>
              <a:gd name="connsiteY449" fmla="*/ 6858000 h 6858000"/>
              <a:gd name="connsiteX450" fmla="*/ 1746128 w 7467600"/>
              <a:gd name="connsiteY450" fmla="*/ 6858000 h 6858000"/>
              <a:gd name="connsiteX451" fmla="*/ 1753934 w 7467600"/>
              <a:gd name="connsiteY451" fmla="*/ 6724796 h 6858000"/>
              <a:gd name="connsiteX452" fmla="*/ 1792053 w 7467600"/>
              <a:gd name="connsiteY452" fmla="*/ 6572396 h 6858000"/>
              <a:gd name="connsiteX453" fmla="*/ 1862248 w 7467600"/>
              <a:gd name="connsiteY453" fmla="*/ 6266397 h 6858000"/>
              <a:gd name="connsiteX454" fmla="*/ 1862250 w 7467600"/>
              <a:gd name="connsiteY454" fmla="*/ 6033531 h 6858000"/>
              <a:gd name="connsiteX455" fmla="*/ 1211999 w 7467600"/>
              <a:gd name="connsiteY455" fmla="*/ 6683610 h 6858000"/>
              <a:gd name="connsiteX456" fmla="*/ 1213266 w 7467600"/>
              <a:gd name="connsiteY456" fmla="*/ 6691947 h 6858000"/>
              <a:gd name="connsiteX457" fmla="*/ 1203370 w 7467600"/>
              <a:gd name="connsiteY457" fmla="*/ 6850676 h 6858000"/>
              <a:gd name="connsiteX458" fmla="*/ 1203671 w 7467600"/>
              <a:gd name="connsiteY458" fmla="*/ 6858000 h 6858000"/>
              <a:gd name="connsiteX459" fmla="*/ 1143180 w 7467600"/>
              <a:gd name="connsiteY459" fmla="*/ 6858000 h 6858000"/>
              <a:gd name="connsiteX460" fmla="*/ 1142176 w 7467600"/>
              <a:gd name="connsiteY460" fmla="*/ 6766045 h 6858000"/>
              <a:gd name="connsiteX461" fmla="*/ 1067484 w 7467600"/>
              <a:gd name="connsiteY461" fmla="*/ 6858000 h 6858000"/>
              <a:gd name="connsiteX462" fmla="*/ 953928 w 7467600"/>
              <a:gd name="connsiteY462" fmla="*/ 6858000 h 6858000"/>
              <a:gd name="connsiteX463" fmla="*/ 959715 w 7467600"/>
              <a:gd name="connsiteY463" fmla="*/ 6850185 h 6858000"/>
              <a:gd name="connsiteX464" fmla="*/ 1483788 w 7467600"/>
              <a:gd name="connsiteY464" fmla="*/ 6259174 h 6858000"/>
              <a:gd name="connsiteX465" fmla="*/ 1100671 w 7467600"/>
              <a:gd name="connsiteY465" fmla="*/ 6252137 h 6858000"/>
              <a:gd name="connsiteX466" fmla="*/ 1090144 w 7467600"/>
              <a:gd name="connsiteY466" fmla="*/ 6256748 h 6858000"/>
              <a:gd name="connsiteX467" fmla="*/ 1095872 w 7467600"/>
              <a:gd name="connsiteY467" fmla="*/ 6271892 h 6858000"/>
              <a:gd name="connsiteX468" fmla="*/ 262785 w 7467600"/>
              <a:gd name="connsiteY468" fmla="*/ 6845450 h 6858000"/>
              <a:gd name="connsiteX469" fmla="*/ 209968 w 7467600"/>
              <a:gd name="connsiteY469" fmla="*/ 6770713 h 6858000"/>
              <a:gd name="connsiteX470" fmla="*/ 873460 w 7467600"/>
              <a:gd name="connsiteY470" fmla="*/ 6253768 h 6858000"/>
              <a:gd name="connsiteX471" fmla="*/ 192686 w 7467600"/>
              <a:gd name="connsiteY471" fmla="*/ 5849257 h 6858000"/>
              <a:gd name="connsiteX472" fmla="*/ 4696 w 7467600"/>
              <a:gd name="connsiteY472" fmla="*/ 5697668 h 6858000"/>
              <a:gd name="connsiteX473" fmla="*/ 0 w 7467600"/>
              <a:gd name="connsiteY473" fmla="*/ 5689984 h 6858000"/>
              <a:gd name="connsiteX474" fmla="*/ 0 w 7467600"/>
              <a:gd name="connsiteY474" fmla="*/ 5513472 h 6858000"/>
              <a:gd name="connsiteX475" fmla="*/ 174101 w 7467600"/>
              <a:gd name="connsiteY475" fmla="*/ 5620277 h 6858000"/>
              <a:gd name="connsiteX476" fmla="*/ 891800 w 7467600"/>
              <a:gd name="connsiteY476" fmla="*/ 6036935 h 6858000"/>
              <a:gd name="connsiteX477" fmla="*/ 1072219 w 7467600"/>
              <a:gd name="connsiteY477" fmla="*/ 6169443 h 6858000"/>
              <a:gd name="connsiteX478" fmla="*/ 1074117 w 7467600"/>
              <a:gd name="connsiteY478" fmla="*/ 6170301 h 6858000"/>
              <a:gd name="connsiteX479" fmla="*/ 1083114 w 7467600"/>
              <a:gd name="connsiteY479" fmla="*/ 6174131 h 6858000"/>
              <a:gd name="connsiteX480" fmla="*/ 1543010 w 7467600"/>
              <a:gd name="connsiteY480" fmla="*/ 6191140 h 6858000"/>
              <a:gd name="connsiteX481" fmla="*/ 1551080 w 7467600"/>
              <a:gd name="connsiteY481" fmla="*/ 6195006 h 6858000"/>
              <a:gd name="connsiteX482" fmla="*/ 2345443 w 7467600"/>
              <a:gd name="connsiteY482" fmla="*/ 5549882 h 6858000"/>
              <a:gd name="connsiteX483" fmla="*/ 1721499 w 7467600"/>
              <a:gd name="connsiteY483" fmla="*/ 5599969 h 6858000"/>
              <a:gd name="connsiteX484" fmla="*/ 767716 w 7467600"/>
              <a:gd name="connsiteY484" fmla="*/ 5472768 h 6858000"/>
              <a:gd name="connsiteX485" fmla="*/ 722147 w 7467600"/>
              <a:gd name="connsiteY485" fmla="*/ 5393091 h 6858000"/>
              <a:gd name="connsiteX486" fmla="*/ 1485552 w 7467600"/>
              <a:gd name="connsiteY486" fmla="*/ 5313202 h 6858000"/>
              <a:gd name="connsiteX487" fmla="*/ 2143004 w 7467600"/>
              <a:gd name="connsiteY487" fmla="*/ 5402420 h 6858000"/>
              <a:gd name="connsiteX488" fmla="*/ 1933391 w 7467600"/>
              <a:gd name="connsiteY488" fmla="*/ 5156971 h 6858000"/>
              <a:gd name="connsiteX489" fmla="*/ 1827118 w 7467600"/>
              <a:gd name="connsiteY489" fmla="*/ 4968410 h 6858000"/>
              <a:gd name="connsiteX490" fmla="*/ 1837349 w 7467600"/>
              <a:gd name="connsiteY490" fmla="*/ 4956357 h 6858000"/>
              <a:gd name="connsiteX491" fmla="*/ 2162835 w 7467600"/>
              <a:gd name="connsiteY491" fmla="*/ 5187853 h 6858000"/>
              <a:gd name="connsiteX492" fmla="*/ 2257167 w 7467600"/>
              <a:gd name="connsiteY492" fmla="*/ 5462123 h 6858000"/>
              <a:gd name="connsiteX493" fmla="*/ 2261598 w 7467600"/>
              <a:gd name="connsiteY493" fmla="*/ 5467998 h 6858000"/>
              <a:gd name="connsiteX494" fmla="*/ 2437177 w 7467600"/>
              <a:gd name="connsiteY494" fmla="*/ 5479608 h 6858000"/>
              <a:gd name="connsiteX495" fmla="*/ 2445247 w 7467600"/>
              <a:gd name="connsiteY495" fmla="*/ 5483476 h 6858000"/>
              <a:gd name="connsiteX496" fmla="*/ 2743626 w 7467600"/>
              <a:gd name="connsiteY496" fmla="*/ 5304819 h 6858000"/>
              <a:gd name="connsiteX497" fmla="*/ 3048102 w 7467600"/>
              <a:gd name="connsiteY497" fmla="*/ 5150595 h 6858000"/>
              <a:gd name="connsiteX498" fmla="*/ 1799414 w 7467600"/>
              <a:gd name="connsiteY498" fmla="*/ 4694732 h 6858000"/>
              <a:gd name="connsiteX499" fmla="*/ 1771735 w 7467600"/>
              <a:gd name="connsiteY499" fmla="*/ 4619929 h 6858000"/>
              <a:gd name="connsiteX500" fmla="*/ 3104273 w 7467600"/>
              <a:gd name="connsiteY500" fmla="*/ 5076159 h 6858000"/>
              <a:gd name="connsiteX501" fmla="*/ 3113245 w 7467600"/>
              <a:gd name="connsiteY501" fmla="*/ 5090705 h 6858000"/>
              <a:gd name="connsiteX502" fmla="*/ 3126294 w 7467600"/>
              <a:gd name="connsiteY502" fmla="*/ 5114400 h 6858000"/>
              <a:gd name="connsiteX503" fmla="*/ 3937433 w 7467600"/>
              <a:gd name="connsiteY503" fmla="*/ 4830473 h 6858000"/>
              <a:gd name="connsiteX504" fmla="*/ 3590475 w 7467600"/>
              <a:gd name="connsiteY504" fmla="*/ 4597974 h 6858000"/>
              <a:gd name="connsiteX505" fmla="*/ 3100264 w 7467600"/>
              <a:gd name="connsiteY505" fmla="*/ 4579845 h 6858000"/>
              <a:gd name="connsiteX506" fmla="*/ 2183576 w 7467600"/>
              <a:gd name="connsiteY506" fmla="*/ 4227150 h 6858000"/>
              <a:gd name="connsiteX507" fmla="*/ 2151029 w 7467600"/>
              <a:gd name="connsiteY507" fmla="*/ 4146947 h 6858000"/>
              <a:gd name="connsiteX508" fmla="*/ 3563434 w 7467600"/>
              <a:gd name="connsiteY508" fmla="*/ 4469115 h 6858000"/>
              <a:gd name="connsiteX509" fmla="*/ 3177952 w 7467600"/>
              <a:gd name="connsiteY509" fmla="*/ 3657386 h 6858000"/>
              <a:gd name="connsiteX510" fmla="*/ 3189263 w 7467600"/>
              <a:gd name="connsiteY510" fmla="*/ 3625726 h 6858000"/>
              <a:gd name="connsiteX511" fmla="*/ 3560912 w 7467600"/>
              <a:gd name="connsiteY511" fmla="*/ 4079863 h 6858000"/>
              <a:gd name="connsiteX512" fmla="*/ 3626636 w 7467600"/>
              <a:gd name="connsiteY512" fmla="*/ 4512230 h 6858000"/>
              <a:gd name="connsiteX513" fmla="*/ 3653088 w 7467600"/>
              <a:gd name="connsiteY513" fmla="*/ 4521417 h 6858000"/>
              <a:gd name="connsiteX514" fmla="*/ 3988128 w 7467600"/>
              <a:gd name="connsiteY514" fmla="*/ 4817267 h 6858000"/>
              <a:gd name="connsiteX515" fmla="*/ 4830582 w 7467600"/>
              <a:gd name="connsiteY515" fmla="*/ 4676000 h 6858000"/>
              <a:gd name="connsiteX516" fmla="*/ 4830100 w 7467600"/>
              <a:gd name="connsiteY516" fmla="*/ 4675554 h 6858000"/>
              <a:gd name="connsiteX517" fmla="*/ 4036318 w 7467600"/>
              <a:gd name="connsiteY517" fmla="*/ 4147013 h 6858000"/>
              <a:gd name="connsiteX518" fmla="*/ 3432098 w 7467600"/>
              <a:gd name="connsiteY518" fmla="*/ 3537312 h 6858000"/>
              <a:gd name="connsiteX519" fmla="*/ 3446761 w 7467600"/>
              <a:gd name="connsiteY519" fmla="*/ 3461278 h 6858000"/>
              <a:gd name="connsiteX520" fmla="*/ 4419733 w 7467600"/>
              <a:gd name="connsiteY520" fmla="*/ 3963555 h 6858000"/>
              <a:gd name="connsiteX521" fmla="*/ 4781371 w 7467600"/>
              <a:gd name="connsiteY521" fmla="*/ 4458604 h 6858000"/>
              <a:gd name="connsiteX522" fmla="*/ 4780440 w 7467600"/>
              <a:gd name="connsiteY522" fmla="*/ 4470290 h 6858000"/>
              <a:gd name="connsiteX523" fmla="*/ 4898954 w 7467600"/>
              <a:gd name="connsiteY523" fmla="*/ 4662092 h 6858000"/>
              <a:gd name="connsiteX524" fmla="*/ 4900699 w 7467600"/>
              <a:gd name="connsiteY524" fmla="*/ 4670867 h 6858000"/>
              <a:gd name="connsiteX525" fmla="*/ 5714511 w 7467600"/>
              <a:gd name="connsiteY525" fmla="*/ 4663483 h 6858000"/>
              <a:gd name="connsiteX526" fmla="*/ 5464793 w 7467600"/>
              <a:gd name="connsiteY526" fmla="*/ 4393556 h 6858000"/>
              <a:gd name="connsiteX527" fmla="*/ 5461897 w 7467600"/>
              <a:gd name="connsiteY527" fmla="*/ 4390879 h 6858000"/>
              <a:gd name="connsiteX528" fmla="*/ 4294126 w 7467600"/>
              <a:gd name="connsiteY528" fmla="*/ 3303048 h 6858000"/>
              <a:gd name="connsiteX529" fmla="*/ 4305321 w 7467600"/>
              <a:gd name="connsiteY529" fmla="*/ 3256953 h 6858000"/>
              <a:gd name="connsiteX530" fmla="*/ 4949299 w 7467600"/>
              <a:gd name="connsiteY530" fmla="*/ 3766336 h 6858000"/>
              <a:gd name="connsiteX531" fmla="*/ 5291452 w 7467600"/>
              <a:gd name="connsiteY531" fmla="*/ 4076801 h 6858000"/>
              <a:gd name="connsiteX532" fmla="*/ 5434998 w 7467600"/>
              <a:gd name="connsiteY532" fmla="*/ 4254100 h 6858000"/>
              <a:gd name="connsiteX533" fmla="*/ 5351015 w 7467600"/>
              <a:gd name="connsiteY533" fmla="*/ 3760989 h 6858000"/>
              <a:gd name="connsiteX534" fmla="*/ 5413780 w 7467600"/>
              <a:gd name="connsiteY534" fmla="*/ 2966265 h 6858000"/>
              <a:gd name="connsiteX535" fmla="*/ 5425627 w 7467600"/>
              <a:gd name="connsiteY535" fmla="*/ 2954192 h 6858000"/>
              <a:gd name="connsiteX536" fmla="*/ 6604735 w 7467600"/>
              <a:gd name="connsiteY536" fmla="*/ 2041381 h 6858000"/>
              <a:gd name="connsiteX537" fmla="*/ 7204487 w 7467600"/>
              <a:gd name="connsiteY537" fmla="*/ 2742112 h 6858000"/>
              <a:gd name="connsiteX538" fmla="*/ 7131592 w 7467600"/>
              <a:gd name="connsiteY538" fmla="*/ 2672096 h 6858000"/>
              <a:gd name="connsiteX539" fmla="*/ 6996344 w 7467600"/>
              <a:gd name="connsiteY539" fmla="*/ 2518310 h 6858000"/>
              <a:gd name="connsiteX540" fmla="*/ 6735495 w 7467600"/>
              <a:gd name="connsiteY540" fmla="*/ 2196890 h 6858000"/>
              <a:gd name="connsiteX541" fmla="*/ 6721901 w 7467600"/>
              <a:gd name="connsiteY541" fmla="*/ 2179274 h 6858000"/>
              <a:gd name="connsiteX542" fmla="*/ 6604735 w 7467600"/>
              <a:gd name="connsiteY542" fmla="*/ 2041381 h 6858000"/>
              <a:gd name="connsiteX543" fmla="*/ 6591670 w 7467600"/>
              <a:gd name="connsiteY543" fmla="*/ 1988277 h 6858000"/>
              <a:gd name="connsiteX544" fmla="*/ 6747349 w 7467600"/>
              <a:gd name="connsiteY544" fmla="*/ 2160069 h 6858000"/>
              <a:gd name="connsiteX545" fmla="*/ 6760943 w 7467600"/>
              <a:gd name="connsiteY545" fmla="*/ 2177686 h 6858000"/>
              <a:gd name="connsiteX546" fmla="*/ 7021065 w 7467600"/>
              <a:gd name="connsiteY546" fmla="*/ 2498102 h 6858000"/>
              <a:gd name="connsiteX547" fmla="*/ 7155223 w 7467600"/>
              <a:gd name="connsiteY547" fmla="*/ 2650386 h 6858000"/>
              <a:gd name="connsiteX548" fmla="*/ 7203167 w 7467600"/>
              <a:gd name="connsiteY548" fmla="*/ 2697288 h 6858000"/>
              <a:gd name="connsiteX549" fmla="*/ 6937703 w 7467600"/>
              <a:gd name="connsiteY549" fmla="*/ 2321981 h 6858000"/>
              <a:gd name="connsiteX550" fmla="*/ 6591670 w 7467600"/>
              <a:gd name="connsiteY550" fmla="*/ 1988277 h 6858000"/>
              <a:gd name="connsiteX551" fmla="*/ 5798671 w 7467600"/>
              <a:gd name="connsiteY551" fmla="*/ 1981601 h 6858000"/>
              <a:gd name="connsiteX552" fmla="*/ 5754709 w 7467600"/>
              <a:gd name="connsiteY552" fmla="*/ 2071454 h 6858000"/>
              <a:gd name="connsiteX553" fmla="*/ 5763044 w 7467600"/>
              <a:gd name="connsiteY553" fmla="*/ 2842206 h 6858000"/>
              <a:gd name="connsiteX554" fmla="*/ 5764974 w 7467600"/>
              <a:gd name="connsiteY554" fmla="*/ 2799609 h 6858000"/>
              <a:gd name="connsiteX555" fmla="*/ 5767665 w 7467600"/>
              <a:gd name="connsiteY555" fmla="*/ 2666409 h 6858000"/>
              <a:gd name="connsiteX556" fmla="*/ 5763055 w 7467600"/>
              <a:gd name="connsiteY556" fmla="*/ 2579705 h 6858000"/>
              <a:gd name="connsiteX557" fmla="*/ 5758079 w 7467600"/>
              <a:gd name="connsiteY557" fmla="*/ 2492508 h 6858000"/>
              <a:gd name="connsiteX558" fmla="*/ 5779325 w 7467600"/>
              <a:gd name="connsiteY558" fmla="*/ 2197069 h 6858000"/>
              <a:gd name="connsiteX559" fmla="*/ 5798671 w 7467600"/>
              <a:gd name="connsiteY559" fmla="*/ 1981601 h 6858000"/>
              <a:gd name="connsiteX560" fmla="*/ 5829202 w 7467600"/>
              <a:gd name="connsiteY560" fmla="*/ 1971679 h 6858000"/>
              <a:gd name="connsiteX561" fmla="*/ 5809558 w 7467600"/>
              <a:gd name="connsiteY561" fmla="*/ 2198043 h 6858000"/>
              <a:gd name="connsiteX562" fmla="*/ 5788653 w 7467600"/>
              <a:gd name="connsiteY562" fmla="*/ 2489430 h 6858000"/>
              <a:gd name="connsiteX563" fmla="*/ 5793439 w 7467600"/>
              <a:gd name="connsiteY563" fmla="*/ 2575235 h 6858000"/>
              <a:gd name="connsiteX564" fmla="*/ 5796837 w 7467600"/>
              <a:gd name="connsiteY564" fmla="*/ 2637633 h 6858000"/>
              <a:gd name="connsiteX565" fmla="*/ 5818614 w 7467600"/>
              <a:gd name="connsiteY565" fmla="*/ 2473055 h 6858000"/>
              <a:gd name="connsiteX566" fmla="*/ 5829202 w 7467600"/>
              <a:gd name="connsiteY566" fmla="*/ 1971679 h 6858000"/>
              <a:gd name="connsiteX567" fmla="*/ 5911389 w 7467600"/>
              <a:gd name="connsiteY567" fmla="*/ 1898371 h 6858000"/>
              <a:gd name="connsiteX568" fmla="*/ 6237627 w 7467600"/>
              <a:gd name="connsiteY568" fmla="*/ 2231921 h 6858000"/>
              <a:gd name="connsiteX569" fmla="*/ 5911389 w 7467600"/>
              <a:gd name="connsiteY569" fmla="*/ 1898371 h 6858000"/>
              <a:gd name="connsiteX570" fmla="*/ 6944437 w 7467600"/>
              <a:gd name="connsiteY570" fmla="*/ 1575402 h 6858000"/>
              <a:gd name="connsiteX571" fmla="*/ 6304730 w 7467600"/>
              <a:gd name="connsiteY571" fmla="*/ 1766654 h 6858000"/>
              <a:gd name="connsiteX572" fmla="*/ 6944437 w 7467600"/>
              <a:gd name="connsiteY572" fmla="*/ 1575402 h 6858000"/>
              <a:gd name="connsiteX573" fmla="*/ 7019523 w 7467600"/>
              <a:gd name="connsiteY573" fmla="*/ 1519450 h 6858000"/>
              <a:gd name="connsiteX574" fmla="*/ 6298091 w 7467600"/>
              <a:gd name="connsiteY574" fmla="*/ 1737122 h 6858000"/>
              <a:gd name="connsiteX575" fmla="*/ 7019523 w 7467600"/>
              <a:gd name="connsiteY575" fmla="*/ 1519450 h 6858000"/>
              <a:gd name="connsiteX576" fmla="*/ 2399523 w 7467600"/>
              <a:gd name="connsiteY576" fmla="*/ 1428234 h 6858000"/>
              <a:gd name="connsiteX577" fmla="*/ 2224982 w 7467600"/>
              <a:gd name="connsiteY577" fmla="*/ 1826201 h 6858000"/>
              <a:gd name="connsiteX578" fmla="*/ 2096099 w 7467600"/>
              <a:gd name="connsiteY578" fmla="*/ 2345900 h 6858000"/>
              <a:gd name="connsiteX579" fmla="*/ 2283317 w 7467600"/>
              <a:gd name="connsiteY579" fmla="*/ 1796925 h 6858000"/>
              <a:gd name="connsiteX580" fmla="*/ 2399523 w 7467600"/>
              <a:gd name="connsiteY580" fmla="*/ 1428234 h 6858000"/>
              <a:gd name="connsiteX581" fmla="*/ 2448558 w 7467600"/>
              <a:gd name="connsiteY581" fmla="*/ 1373435 h 6858000"/>
              <a:gd name="connsiteX582" fmla="*/ 2312521 w 7467600"/>
              <a:gd name="connsiteY582" fmla="*/ 1806140 h 6858000"/>
              <a:gd name="connsiteX583" fmla="*/ 2127533 w 7467600"/>
              <a:gd name="connsiteY583" fmla="*/ 2348380 h 6858000"/>
              <a:gd name="connsiteX584" fmla="*/ 2358080 w 7467600"/>
              <a:gd name="connsiteY584" fmla="*/ 1866134 h 6858000"/>
              <a:gd name="connsiteX585" fmla="*/ 2407436 w 7467600"/>
              <a:gd name="connsiteY585" fmla="*/ 1651070 h 6858000"/>
              <a:gd name="connsiteX586" fmla="*/ 2448558 w 7467600"/>
              <a:gd name="connsiteY586" fmla="*/ 1373435 h 6858000"/>
              <a:gd name="connsiteX587" fmla="*/ 278707 w 7467600"/>
              <a:gd name="connsiteY587" fmla="*/ 1352270 h 6858000"/>
              <a:gd name="connsiteX588" fmla="*/ 321570 w 7467600"/>
              <a:gd name="connsiteY588" fmla="*/ 1861610 h 6858000"/>
              <a:gd name="connsiteX589" fmla="*/ 294281 w 7467600"/>
              <a:gd name="connsiteY589" fmla="*/ 1440658 h 6858000"/>
              <a:gd name="connsiteX590" fmla="*/ 278707 w 7467600"/>
              <a:gd name="connsiteY590" fmla="*/ 1352270 h 6858000"/>
              <a:gd name="connsiteX591" fmla="*/ 1423821 w 7467600"/>
              <a:gd name="connsiteY591" fmla="*/ 1351958 h 6858000"/>
              <a:gd name="connsiteX592" fmla="*/ 1638521 w 7467600"/>
              <a:gd name="connsiteY592" fmla="*/ 1908470 h 6858000"/>
              <a:gd name="connsiteX593" fmla="*/ 1754199 w 7467600"/>
              <a:gd name="connsiteY593" fmla="*/ 2149284 h 6858000"/>
              <a:gd name="connsiteX594" fmla="*/ 1908359 w 7467600"/>
              <a:gd name="connsiteY594" fmla="*/ 2364988 h 6858000"/>
              <a:gd name="connsiteX595" fmla="*/ 1647661 w 7467600"/>
              <a:gd name="connsiteY595" fmla="*/ 1825945 h 6858000"/>
              <a:gd name="connsiteX596" fmla="*/ 1423821 w 7467600"/>
              <a:gd name="connsiteY596" fmla="*/ 1351958 h 6858000"/>
              <a:gd name="connsiteX597" fmla="*/ 1431890 w 7467600"/>
              <a:gd name="connsiteY597" fmla="*/ 1306475 h 6858000"/>
              <a:gd name="connsiteX598" fmla="*/ 1507597 w 7467600"/>
              <a:gd name="connsiteY598" fmla="*/ 1446132 h 6858000"/>
              <a:gd name="connsiteX599" fmla="*/ 1674586 w 7467600"/>
              <a:gd name="connsiteY599" fmla="*/ 1813832 h 6858000"/>
              <a:gd name="connsiteX600" fmla="*/ 1815950 w 7467600"/>
              <a:gd name="connsiteY600" fmla="*/ 2128564 h 6858000"/>
              <a:gd name="connsiteX601" fmla="*/ 1984242 w 7467600"/>
              <a:gd name="connsiteY601" fmla="*/ 2430829 h 6858000"/>
              <a:gd name="connsiteX602" fmla="*/ 2014023 w 7467600"/>
              <a:gd name="connsiteY602" fmla="*/ 2450995 h 6858000"/>
              <a:gd name="connsiteX603" fmla="*/ 1747337 w 7467600"/>
              <a:gd name="connsiteY603" fmla="*/ 1855264 h 6858000"/>
              <a:gd name="connsiteX604" fmla="*/ 1533749 w 7467600"/>
              <a:gd name="connsiteY604" fmla="*/ 1478656 h 6858000"/>
              <a:gd name="connsiteX605" fmla="*/ 1431890 w 7467600"/>
              <a:gd name="connsiteY605" fmla="*/ 1306475 h 6858000"/>
              <a:gd name="connsiteX606" fmla="*/ 5052692 w 7467600"/>
              <a:gd name="connsiteY606" fmla="*/ 1292994 h 6858000"/>
              <a:gd name="connsiteX607" fmla="*/ 5200661 w 7467600"/>
              <a:gd name="connsiteY607" fmla="*/ 1635186 h 6858000"/>
              <a:gd name="connsiteX608" fmla="*/ 5297138 w 7467600"/>
              <a:gd name="connsiteY608" fmla="*/ 1906351 h 6858000"/>
              <a:gd name="connsiteX609" fmla="*/ 5052692 w 7467600"/>
              <a:gd name="connsiteY609" fmla="*/ 1292994 h 6858000"/>
              <a:gd name="connsiteX610" fmla="*/ 5009948 w 7467600"/>
              <a:gd name="connsiteY610" fmla="*/ 1273619 h 6858000"/>
              <a:gd name="connsiteX611" fmla="*/ 5121777 w 7467600"/>
              <a:gd name="connsiteY611" fmla="*/ 1654213 h 6858000"/>
              <a:gd name="connsiteX612" fmla="*/ 5293545 w 7467600"/>
              <a:gd name="connsiteY612" fmla="*/ 2072247 h 6858000"/>
              <a:gd name="connsiteX613" fmla="*/ 5294042 w 7467600"/>
              <a:gd name="connsiteY613" fmla="*/ 2065019 h 6858000"/>
              <a:gd name="connsiteX614" fmla="*/ 5171936 w 7467600"/>
              <a:gd name="connsiteY614" fmla="*/ 1647613 h 6858000"/>
              <a:gd name="connsiteX615" fmla="*/ 5009948 w 7467600"/>
              <a:gd name="connsiteY615" fmla="*/ 1273619 h 6858000"/>
              <a:gd name="connsiteX616" fmla="*/ 655236 w 7467600"/>
              <a:gd name="connsiteY616" fmla="*/ 1268632 h 6858000"/>
              <a:gd name="connsiteX617" fmla="*/ 839521 w 7467600"/>
              <a:gd name="connsiteY617" fmla="*/ 1685315 h 6858000"/>
              <a:gd name="connsiteX618" fmla="*/ 1109416 w 7467600"/>
              <a:gd name="connsiteY618" fmla="*/ 2061663 h 6858000"/>
              <a:gd name="connsiteX619" fmla="*/ 1298300 w 7467600"/>
              <a:gd name="connsiteY619" fmla="*/ 2247742 h 6858000"/>
              <a:gd name="connsiteX620" fmla="*/ 1125871 w 7467600"/>
              <a:gd name="connsiteY620" fmla="*/ 1989513 h 6858000"/>
              <a:gd name="connsiteX621" fmla="*/ 981574 w 7467600"/>
              <a:gd name="connsiteY621" fmla="*/ 1783157 h 6858000"/>
              <a:gd name="connsiteX622" fmla="*/ 922198 w 7467600"/>
              <a:gd name="connsiteY622" fmla="*/ 1677437 h 6858000"/>
              <a:gd name="connsiteX623" fmla="*/ 869293 w 7467600"/>
              <a:gd name="connsiteY623" fmla="*/ 1583214 h 6858000"/>
              <a:gd name="connsiteX624" fmla="*/ 751431 w 7467600"/>
              <a:gd name="connsiteY624" fmla="*/ 1405731 h 6858000"/>
              <a:gd name="connsiteX625" fmla="*/ 655236 w 7467600"/>
              <a:gd name="connsiteY625" fmla="*/ 1268632 h 6858000"/>
              <a:gd name="connsiteX626" fmla="*/ 6516292 w 7467600"/>
              <a:gd name="connsiteY626" fmla="*/ 1263064 h 6858000"/>
              <a:gd name="connsiteX627" fmla="*/ 5736320 w 7467600"/>
              <a:gd name="connsiteY627" fmla="*/ 1501803 h 6858000"/>
              <a:gd name="connsiteX628" fmla="*/ 6516292 w 7467600"/>
              <a:gd name="connsiteY628" fmla="*/ 1263064 h 6858000"/>
              <a:gd name="connsiteX629" fmla="*/ 291466 w 7467600"/>
              <a:gd name="connsiteY629" fmla="*/ 1250369 h 6858000"/>
              <a:gd name="connsiteX630" fmla="*/ 323180 w 7467600"/>
              <a:gd name="connsiteY630" fmla="*/ 1435283 h 6858000"/>
              <a:gd name="connsiteX631" fmla="*/ 349381 w 7467600"/>
              <a:gd name="connsiteY631" fmla="*/ 1875041 h 6858000"/>
              <a:gd name="connsiteX632" fmla="*/ 374363 w 7467600"/>
              <a:gd name="connsiteY632" fmla="*/ 1506494 h 6858000"/>
              <a:gd name="connsiteX633" fmla="*/ 302168 w 7467600"/>
              <a:gd name="connsiteY633" fmla="*/ 1274495 h 6858000"/>
              <a:gd name="connsiteX634" fmla="*/ 291466 w 7467600"/>
              <a:gd name="connsiteY634" fmla="*/ 1250369 h 6858000"/>
              <a:gd name="connsiteX635" fmla="*/ 678222 w 7467600"/>
              <a:gd name="connsiteY635" fmla="*/ 1248670 h 6858000"/>
              <a:gd name="connsiteX636" fmla="*/ 775536 w 7467600"/>
              <a:gd name="connsiteY636" fmla="*/ 1388015 h 6858000"/>
              <a:gd name="connsiteX637" fmla="*/ 894529 w 7467600"/>
              <a:gd name="connsiteY637" fmla="*/ 1567739 h 6858000"/>
              <a:gd name="connsiteX638" fmla="*/ 948000 w 7467600"/>
              <a:gd name="connsiteY638" fmla="*/ 1663088 h 6858000"/>
              <a:gd name="connsiteX639" fmla="*/ 1006812 w 7467600"/>
              <a:gd name="connsiteY639" fmla="*/ 1767683 h 6858000"/>
              <a:gd name="connsiteX640" fmla="*/ 1149133 w 7467600"/>
              <a:gd name="connsiteY640" fmla="*/ 1971513 h 6858000"/>
              <a:gd name="connsiteX641" fmla="*/ 1333952 w 7467600"/>
              <a:gd name="connsiteY641" fmla="*/ 2251620 h 6858000"/>
              <a:gd name="connsiteX642" fmla="*/ 1337329 w 7467600"/>
              <a:gd name="connsiteY642" fmla="*/ 2258350 h 6858000"/>
              <a:gd name="connsiteX643" fmla="*/ 1014726 w 7467600"/>
              <a:gd name="connsiteY643" fmla="*/ 1615556 h 6858000"/>
              <a:gd name="connsiteX644" fmla="*/ 678222 w 7467600"/>
              <a:gd name="connsiteY644" fmla="*/ 1248670 h 6858000"/>
              <a:gd name="connsiteX645" fmla="*/ 6691602 w 7467600"/>
              <a:gd name="connsiteY645" fmla="*/ 1140573 h 6858000"/>
              <a:gd name="connsiteX646" fmla="*/ 6571100 w 7467600"/>
              <a:gd name="connsiteY646" fmla="*/ 1183662 h 6858000"/>
              <a:gd name="connsiteX647" fmla="*/ 6241687 w 7467600"/>
              <a:gd name="connsiteY647" fmla="*/ 1257600 h 6858000"/>
              <a:gd name="connsiteX648" fmla="*/ 5693009 w 7467600"/>
              <a:gd name="connsiteY648" fmla="*/ 1478256 h 6858000"/>
              <a:gd name="connsiteX649" fmla="*/ 6548420 w 7467600"/>
              <a:gd name="connsiteY649" fmla="*/ 1214599 h 6858000"/>
              <a:gd name="connsiteX650" fmla="*/ 6605473 w 7467600"/>
              <a:gd name="connsiteY650" fmla="*/ 1184686 h 6858000"/>
              <a:gd name="connsiteX651" fmla="*/ 6691602 w 7467600"/>
              <a:gd name="connsiteY651" fmla="*/ 1140573 h 6858000"/>
              <a:gd name="connsiteX652" fmla="*/ 4002475 w 7467600"/>
              <a:gd name="connsiteY652" fmla="*/ 1037802 h 6858000"/>
              <a:gd name="connsiteX653" fmla="*/ 4000324 w 7467600"/>
              <a:gd name="connsiteY653" fmla="*/ 1039362 h 6858000"/>
              <a:gd name="connsiteX654" fmla="*/ 4002862 w 7467600"/>
              <a:gd name="connsiteY654" fmla="*/ 1042866 h 6858000"/>
              <a:gd name="connsiteX655" fmla="*/ 4002475 w 7467600"/>
              <a:gd name="connsiteY655" fmla="*/ 1037802 h 6858000"/>
              <a:gd name="connsiteX656" fmla="*/ 506322 w 7467600"/>
              <a:gd name="connsiteY656" fmla="*/ 1020997 h 6858000"/>
              <a:gd name="connsiteX657" fmla="*/ 533068 w 7467600"/>
              <a:gd name="connsiteY657" fmla="*/ 1029409 h 6858000"/>
              <a:gd name="connsiteX658" fmla="*/ 1232525 w 7467600"/>
              <a:gd name="connsiteY658" fmla="*/ 1804675 h 6858000"/>
              <a:gd name="connsiteX659" fmla="*/ 1388858 w 7467600"/>
              <a:gd name="connsiteY659" fmla="*/ 2368011 h 6858000"/>
              <a:gd name="connsiteX660" fmla="*/ 1384098 w 7467600"/>
              <a:gd name="connsiteY660" fmla="*/ 2378125 h 6858000"/>
              <a:gd name="connsiteX661" fmla="*/ 1425393 w 7467600"/>
              <a:gd name="connsiteY661" fmla="*/ 2589124 h 6858000"/>
              <a:gd name="connsiteX662" fmla="*/ 1424001 w 7467600"/>
              <a:gd name="connsiteY662" fmla="*/ 2597541 h 6858000"/>
              <a:gd name="connsiteX663" fmla="*/ 2152729 w 7467600"/>
              <a:gd name="connsiteY663" fmla="*/ 2864487 h 6858000"/>
              <a:gd name="connsiteX664" fmla="*/ 2020609 w 7467600"/>
              <a:gd name="connsiteY664" fmla="*/ 2539671 h 6858000"/>
              <a:gd name="connsiteX665" fmla="*/ 2018920 w 7467600"/>
              <a:gd name="connsiteY665" fmla="*/ 2536309 h 6858000"/>
              <a:gd name="connsiteX666" fmla="*/ 1342441 w 7467600"/>
              <a:gd name="connsiteY666" fmla="*/ 1173017 h 6858000"/>
              <a:gd name="connsiteX667" fmla="*/ 1367925 w 7467600"/>
              <a:gd name="connsiteY667" fmla="*/ 1135648 h 6858000"/>
              <a:gd name="connsiteX668" fmla="*/ 1771401 w 7467600"/>
              <a:gd name="connsiteY668" fmla="*/ 1806673 h 6858000"/>
              <a:gd name="connsiteX669" fmla="*/ 1972385 w 7467600"/>
              <a:gd name="connsiteY669" fmla="*/ 2198735 h 6858000"/>
              <a:gd name="connsiteX670" fmla="*/ 2040892 w 7467600"/>
              <a:gd name="connsiteY670" fmla="*/ 2405205 h 6858000"/>
              <a:gd name="connsiteX671" fmla="*/ 2131689 w 7467600"/>
              <a:gd name="connsiteY671" fmla="*/ 1936926 h 6858000"/>
              <a:gd name="connsiteX672" fmla="*/ 2454820 w 7467600"/>
              <a:gd name="connsiteY672" fmla="*/ 1248808 h 6858000"/>
              <a:gd name="connsiteX673" fmla="*/ 2492512 w 7467600"/>
              <a:gd name="connsiteY673" fmla="*/ 1302920 h 6858000"/>
              <a:gd name="connsiteX674" fmla="*/ 2081216 w 7467600"/>
              <a:gd name="connsiteY674" fmla="*/ 2527513 h 6858000"/>
              <a:gd name="connsiteX675" fmla="*/ 2081211 w 7467600"/>
              <a:gd name="connsiteY675" fmla="*/ 2528916 h 6858000"/>
              <a:gd name="connsiteX676" fmla="*/ 2199067 w 7467600"/>
              <a:gd name="connsiteY676" fmla="*/ 2884061 h 6858000"/>
              <a:gd name="connsiteX677" fmla="*/ 3192586 w 7467600"/>
              <a:gd name="connsiteY677" fmla="*/ 3411496 h 6858000"/>
              <a:gd name="connsiteX678" fmla="*/ 3182620 w 7467600"/>
              <a:gd name="connsiteY678" fmla="*/ 3483279 h 6858000"/>
              <a:gd name="connsiteX679" fmla="*/ 2435119 w 7467600"/>
              <a:gd name="connsiteY679" fmla="*/ 3080173 h 6858000"/>
              <a:gd name="connsiteX680" fmla="*/ 2410152 w 7467600"/>
              <a:gd name="connsiteY680" fmla="*/ 3063751 h 6858000"/>
              <a:gd name="connsiteX681" fmla="*/ 2408099 w 7467600"/>
              <a:gd name="connsiteY681" fmla="*/ 3064403 h 6858000"/>
              <a:gd name="connsiteX682" fmla="*/ 2407218 w 7467600"/>
              <a:gd name="connsiteY682" fmla="*/ 3070324 h 6858000"/>
              <a:gd name="connsiteX683" fmla="*/ 2380138 w 7467600"/>
              <a:gd name="connsiteY683" fmla="*/ 3099341 h 6858000"/>
              <a:gd name="connsiteX684" fmla="*/ 1765923 w 7467600"/>
              <a:gd name="connsiteY684" fmla="*/ 3581043 h 6858000"/>
              <a:gd name="connsiteX685" fmla="*/ 1702258 w 7467600"/>
              <a:gd name="connsiteY685" fmla="*/ 3612286 h 6858000"/>
              <a:gd name="connsiteX686" fmla="*/ 1538370 w 7467600"/>
              <a:gd name="connsiteY686" fmla="*/ 3811804 h 6858000"/>
              <a:gd name="connsiteX687" fmla="*/ 542867 w 7467600"/>
              <a:gd name="connsiteY687" fmla="*/ 4944092 h 6858000"/>
              <a:gd name="connsiteX688" fmla="*/ 515800 w 7467600"/>
              <a:gd name="connsiteY688" fmla="*/ 4862180 h 6858000"/>
              <a:gd name="connsiteX689" fmla="*/ 909145 w 7467600"/>
              <a:gd name="connsiteY689" fmla="*/ 4199225 h 6858000"/>
              <a:gd name="connsiteX690" fmla="*/ 1214067 w 7467600"/>
              <a:gd name="connsiteY690" fmla="*/ 3908561 h 6858000"/>
              <a:gd name="connsiteX691" fmla="*/ 640967 w 7467600"/>
              <a:gd name="connsiteY691" fmla="*/ 4105601 h 6858000"/>
              <a:gd name="connsiteX692" fmla="*/ 112563 w 7467600"/>
              <a:gd name="connsiteY692" fmla="*/ 4396952 h 6858000"/>
              <a:gd name="connsiteX693" fmla="*/ 0 w 7467600"/>
              <a:gd name="connsiteY693" fmla="*/ 4466006 h 6858000"/>
              <a:gd name="connsiteX694" fmla="*/ 0 w 7467600"/>
              <a:gd name="connsiteY694" fmla="*/ 4233763 h 6858000"/>
              <a:gd name="connsiteX695" fmla="*/ 36881 w 7467600"/>
              <a:gd name="connsiteY695" fmla="*/ 4200118 h 6858000"/>
              <a:gd name="connsiteX696" fmla="*/ 910534 w 7467600"/>
              <a:gd name="connsiteY696" fmla="*/ 3629753 h 6858000"/>
              <a:gd name="connsiteX697" fmla="*/ 1578717 w 7467600"/>
              <a:gd name="connsiteY697" fmla="*/ 3575982 h 6858000"/>
              <a:gd name="connsiteX698" fmla="*/ 2338780 w 7467600"/>
              <a:gd name="connsiteY698" fmla="*/ 3033725 h 6858000"/>
              <a:gd name="connsiteX699" fmla="*/ 1807991 w 7467600"/>
              <a:gd name="connsiteY699" fmla="*/ 2807184 h 6858000"/>
              <a:gd name="connsiteX700" fmla="*/ 1416358 w 7467600"/>
              <a:gd name="connsiteY700" fmla="*/ 3112571 h 6858000"/>
              <a:gd name="connsiteX701" fmla="*/ 939066 w 7467600"/>
              <a:gd name="connsiteY701" fmla="*/ 3378798 h 6858000"/>
              <a:gd name="connsiteX702" fmla="*/ 115099 w 7467600"/>
              <a:gd name="connsiteY702" fmla="*/ 3607650 h 6858000"/>
              <a:gd name="connsiteX703" fmla="*/ 97284 w 7467600"/>
              <a:gd name="connsiteY703" fmla="*/ 3520393 h 6858000"/>
              <a:gd name="connsiteX704" fmla="*/ 922050 w 7467600"/>
              <a:gd name="connsiteY704" fmla="*/ 3074867 h 6858000"/>
              <a:gd name="connsiteX705" fmla="*/ 1405265 w 7467600"/>
              <a:gd name="connsiteY705" fmla="*/ 3016319 h 6858000"/>
              <a:gd name="connsiteX706" fmla="*/ 1407512 w 7467600"/>
              <a:gd name="connsiteY706" fmla="*/ 3018001 h 6858000"/>
              <a:gd name="connsiteX707" fmla="*/ 1726266 w 7467600"/>
              <a:gd name="connsiteY707" fmla="*/ 2777274 h 6858000"/>
              <a:gd name="connsiteX708" fmla="*/ 625390 w 7467600"/>
              <a:gd name="connsiteY708" fmla="*/ 2514541 h 6858000"/>
              <a:gd name="connsiteX709" fmla="*/ 619799 w 7467600"/>
              <a:gd name="connsiteY709" fmla="*/ 2527180 h 6858000"/>
              <a:gd name="connsiteX710" fmla="*/ 310030 w 7467600"/>
              <a:gd name="connsiteY710" fmla="*/ 2771818 h 6858000"/>
              <a:gd name="connsiteX711" fmla="*/ 173877 w 7467600"/>
              <a:gd name="connsiteY711" fmla="*/ 2937056 h 6858000"/>
              <a:gd name="connsiteX712" fmla="*/ 77889 w 7467600"/>
              <a:gd name="connsiteY712" fmla="*/ 3138440 h 6858000"/>
              <a:gd name="connsiteX713" fmla="*/ 0 w 7467600"/>
              <a:gd name="connsiteY713" fmla="*/ 3271395 h 6858000"/>
              <a:gd name="connsiteX714" fmla="*/ 0 w 7467600"/>
              <a:gd name="connsiteY714" fmla="*/ 3153002 h 6858000"/>
              <a:gd name="connsiteX715" fmla="*/ 2386 w 7467600"/>
              <a:gd name="connsiteY715" fmla="*/ 3149203 h 6858000"/>
              <a:gd name="connsiteX716" fmla="*/ 89753 w 7467600"/>
              <a:gd name="connsiteY716" fmla="*/ 2987702 h 6858000"/>
              <a:gd name="connsiteX717" fmla="*/ 76869 w 7467600"/>
              <a:gd name="connsiteY717" fmla="*/ 3005404 h 6858000"/>
              <a:gd name="connsiteX718" fmla="*/ 32049 w 7467600"/>
              <a:gd name="connsiteY718" fmla="*/ 3065814 h 6858000"/>
              <a:gd name="connsiteX719" fmla="*/ 0 w 7467600"/>
              <a:gd name="connsiteY719" fmla="*/ 3108744 h 6858000"/>
              <a:gd name="connsiteX720" fmla="*/ 0 w 7467600"/>
              <a:gd name="connsiteY720" fmla="*/ 3058059 h 6858000"/>
              <a:gd name="connsiteX721" fmla="*/ 7610 w 7467600"/>
              <a:gd name="connsiteY721" fmla="*/ 3047889 h 6858000"/>
              <a:gd name="connsiteX722" fmla="*/ 52419 w 7467600"/>
              <a:gd name="connsiteY722" fmla="*/ 2987479 h 6858000"/>
              <a:gd name="connsiteX723" fmla="*/ 59142 w 7467600"/>
              <a:gd name="connsiteY723" fmla="*/ 2978488 h 6858000"/>
              <a:gd name="connsiteX724" fmla="*/ 0 w 7467600"/>
              <a:gd name="connsiteY724" fmla="*/ 3015334 h 6858000"/>
              <a:gd name="connsiteX725" fmla="*/ 0 w 7467600"/>
              <a:gd name="connsiteY725" fmla="*/ 2914286 h 6858000"/>
              <a:gd name="connsiteX726" fmla="*/ 36383 w 7467600"/>
              <a:gd name="connsiteY726" fmla="*/ 2901128 h 6858000"/>
              <a:gd name="connsiteX727" fmla="*/ 156329 w 7467600"/>
              <a:gd name="connsiteY727" fmla="*/ 2840533 h 6858000"/>
              <a:gd name="connsiteX728" fmla="*/ 358355 w 7467600"/>
              <a:gd name="connsiteY728" fmla="*/ 2620471 h 6858000"/>
              <a:gd name="connsiteX729" fmla="*/ 510577 w 7467600"/>
              <a:gd name="connsiteY729" fmla="*/ 2501244 h 6858000"/>
              <a:gd name="connsiteX730" fmla="*/ 211967 w 7467600"/>
              <a:gd name="connsiteY730" fmla="*/ 2479171 h 6858000"/>
              <a:gd name="connsiteX731" fmla="*/ 0 w 7467600"/>
              <a:gd name="connsiteY731" fmla="*/ 2476398 h 6858000"/>
              <a:gd name="connsiteX732" fmla="*/ 0 w 7467600"/>
              <a:gd name="connsiteY732" fmla="*/ 2389189 h 6858000"/>
              <a:gd name="connsiteX733" fmla="*/ 103062 w 7467600"/>
              <a:gd name="connsiteY733" fmla="*/ 2389518 h 6858000"/>
              <a:gd name="connsiteX734" fmla="*/ 510734 w 7467600"/>
              <a:gd name="connsiteY734" fmla="*/ 2416201 h 6858000"/>
              <a:gd name="connsiteX735" fmla="*/ 279257 w 7467600"/>
              <a:gd name="connsiteY735" fmla="*/ 2092102 h 6858000"/>
              <a:gd name="connsiteX736" fmla="*/ 65265 w 7467600"/>
              <a:gd name="connsiteY736" fmla="*/ 2006049 h 6858000"/>
              <a:gd name="connsiteX737" fmla="*/ 0 w 7467600"/>
              <a:gd name="connsiteY737" fmla="*/ 1982532 h 6858000"/>
              <a:gd name="connsiteX738" fmla="*/ 0 w 7467600"/>
              <a:gd name="connsiteY738" fmla="*/ 1912789 h 6858000"/>
              <a:gd name="connsiteX739" fmla="*/ 97460 w 7467600"/>
              <a:gd name="connsiteY739" fmla="*/ 1953725 h 6858000"/>
              <a:gd name="connsiteX740" fmla="*/ 221272 w 7467600"/>
              <a:gd name="connsiteY740" fmla="*/ 1980766 h 6858000"/>
              <a:gd name="connsiteX741" fmla="*/ 116765 w 7467600"/>
              <a:gd name="connsiteY741" fmla="*/ 1911033 h 6858000"/>
              <a:gd name="connsiteX742" fmla="*/ 16405 w 7467600"/>
              <a:gd name="connsiteY742" fmla="*/ 1803412 h 6858000"/>
              <a:gd name="connsiteX743" fmla="*/ 0 w 7467600"/>
              <a:gd name="connsiteY743" fmla="*/ 1784777 h 6858000"/>
              <a:gd name="connsiteX744" fmla="*/ 0 w 7467600"/>
              <a:gd name="connsiteY744" fmla="*/ 1740082 h 6858000"/>
              <a:gd name="connsiteX745" fmla="*/ 39394 w 7467600"/>
              <a:gd name="connsiteY745" fmla="*/ 1784856 h 6858000"/>
              <a:gd name="connsiteX746" fmla="*/ 135813 w 7467600"/>
              <a:gd name="connsiteY746" fmla="*/ 1888838 h 6858000"/>
              <a:gd name="connsiteX747" fmla="*/ 242575 w 7467600"/>
              <a:gd name="connsiteY747" fmla="*/ 1958841 h 6858000"/>
              <a:gd name="connsiteX748" fmla="*/ 82197 w 7467600"/>
              <a:gd name="connsiteY748" fmla="*/ 1754826 h 6858000"/>
              <a:gd name="connsiteX749" fmla="*/ 0 w 7467600"/>
              <a:gd name="connsiteY749" fmla="*/ 1679650 h 6858000"/>
              <a:gd name="connsiteX750" fmla="*/ 0 w 7467600"/>
              <a:gd name="connsiteY750" fmla="*/ 1602463 h 6858000"/>
              <a:gd name="connsiteX751" fmla="*/ 84689 w 7467600"/>
              <a:gd name="connsiteY751" fmla="*/ 1677442 h 6858000"/>
              <a:gd name="connsiteX752" fmla="*/ 298437 w 7467600"/>
              <a:gd name="connsiteY752" fmla="*/ 1968019 h 6858000"/>
              <a:gd name="connsiteX753" fmla="*/ 227269 w 7467600"/>
              <a:gd name="connsiteY753" fmla="*/ 1114064 h 6858000"/>
              <a:gd name="connsiteX754" fmla="*/ 248003 w 7467600"/>
              <a:gd name="connsiteY754" fmla="*/ 1089613 h 6858000"/>
              <a:gd name="connsiteX755" fmla="*/ 427020 w 7467600"/>
              <a:gd name="connsiteY755" fmla="*/ 1619803 h 6858000"/>
              <a:gd name="connsiteX756" fmla="*/ 340345 w 7467600"/>
              <a:gd name="connsiteY756" fmla="*/ 2027739 h 6858000"/>
              <a:gd name="connsiteX757" fmla="*/ 360865 w 7467600"/>
              <a:gd name="connsiteY757" fmla="*/ 2044827 h 6858000"/>
              <a:gd name="connsiteX758" fmla="*/ 560414 w 7467600"/>
              <a:gd name="connsiteY758" fmla="*/ 2421457 h 6858000"/>
              <a:gd name="connsiteX759" fmla="*/ 1359703 w 7467600"/>
              <a:gd name="connsiteY759" fmla="*/ 2578554 h 6858000"/>
              <a:gd name="connsiteX760" fmla="*/ 1359422 w 7467600"/>
              <a:gd name="connsiteY760" fmla="*/ 2577994 h 6858000"/>
              <a:gd name="connsiteX761" fmla="*/ 828701 w 7467600"/>
              <a:gd name="connsiteY761" fmla="*/ 1839520 h 6858000"/>
              <a:gd name="connsiteX762" fmla="*/ 494427 w 7467600"/>
              <a:gd name="connsiteY762" fmla="*/ 1092333 h 6858000"/>
              <a:gd name="connsiteX763" fmla="*/ 506322 w 7467600"/>
              <a:gd name="connsiteY763" fmla="*/ 1020997 h 6858000"/>
              <a:gd name="connsiteX764" fmla="*/ 4570198 w 7467600"/>
              <a:gd name="connsiteY764" fmla="*/ 978081 h 6858000"/>
              <a:gd name="connsiteX765" fmla="*/ 4523691 w 7467600"/>
              <a:gd name="connsiteY765" fmla="*/ 1127776 h 6858000"/>
              <a:gd name="connsiteX766" fmla="*/ 4509875 w 7467600"/>
              <a:gd name="connsiteY766" fmla="*/ 1167552 h 6858000"/>
              <a:gd name="connsiteX767" fmla="*/ 4478168 w 7467600"/>
              <a:gd name="connsiteY767" fmla="*/ 1260735 h 6858000"/>
              <a:gd name="connsiteX768" fmla="*/ 4409309 w 7467600"/>
              <a:gd name="connsiteY768" fmla="*/ 1666996 h 6858000"/>
              <a:gd name="connsiteX769" fmla="*/ 4370031 w 7467600"/>
              <a:gd name="connsiteY769" fmla="*/ 1955666 h 6858000"/>
              <a:gd name="connsiteX770" fmla="*/ 4570198 w 7467600"/>
              <a:gd name="connsiteY770" fmla="*/ 978081 h 6858000"/>
              <a:gd name="connsiteX771" fmla="*/ 4557898 w 7467600"/>
              <a:gd name="connsiteY771" fmla="*/ 900011 h 6858000"/>
              <a:gd name="connsiteX772" fmla="*/ 4344840 w 7467600"/>
              <a:gd name="connsiteY772" fmla="*/ 1922038 h 6858000"/>
              <a:gd name="connsiteX773" fmla="*/ 4378710 w 7467600"/>
              <a:gd name="connsiteY773" fmla="*/ 1665516 h 6858000"/>
              <a:gd name="connsiteX774" fmla="*/ 4448798 w 7467600"/>
              <a:gd name="connsiteY774" fmla="*/ 1253024 h 6858000"/>
              <a:gd name="connsiteX775" fmla="*/ 4480315 w 7467600"/>
              <a:gd name="connsiteY775" fmla="*/ 1158454 h 6858000"/>
              <a:gd name="connsiteX776" fmla="*/ 4494133 w 7467600"/>
              <a:gd name="connsiteY776" fmla="*/ 1118676 h 6858000"/>
              <a:gd name="connsiteX777" fmla="*/ 4557898 w 7467600"/>
              <a:gd name="connsiteY777" fmla="*/ 900011 h 6858000"/>
              <a:gd name="connsiteX778" fmla="*/ 5870151 w 7467600"/>
              <a:gd name="connsiteY778" fmla="*/ 898890 h 6858000"/>
              <a:gd name="connsiteX779" fmla="*/ 5861335 w 7467600"/>
              <a:gd name="connsiteY779" fmla="*/ 899177 h 6858000"/>
              <a:gd name="connsiteX780" fmla="*/ 5843702 w 7467600"/>
              <a:gd name="connsiteY780" fmla="*/ 899748 h 6858000"/>
              <a:gd name="connsiteX781" fmla="*/ 5651107 w 7467600"/>
              <a:gd name="connsiteY781" fmla="*/ 920306 h 6858000"/>
              <a:gd name="connsiteX782" fmla="*/ 5459407 w 7467600"/>
              <a:gd name="connsiteY782" fmla="*/ 940975 h 6858000"/>
              <a:gd name="connsiteX783" fmla="*/ 5374846 w 7467600"/>
              <a:gd name="connsiteY783" fmla="*/ 941988 h 6858000"/>
              <a:gd name="connsiteX784" fmla="*/ 5256105 w 7467600"/>
              <a:gd name="connsiteY784" fmla="*/ 945632 h 6858000"/>
              <a:gd name="connsiteX785" fmla="*/ 5107071 w 7467600"/>
              <a:gd name="connsiteY785" fmla="*/ 969720 h 6858000"/>
              <a:gd name="connsiteX786" fmla="*/ 4998681 w 7467600"/>
              <a:gd name="connsiteY786" fmla="*/ 988771 h 6858000"/>
              <a:gd name="connsiteX787" fmla="*/ 5870151 w 7467600"/>
              <a:gd name="connsiteY787" fmla="*/ 898890 h 6858000"/>
              <a:gd name="connsiteX788" fmla="*/ 5504425 w 7467600"/>
              <a:gd name="connsiteY788" fmla="*/ 848067 h 6858000"/>
              <a:gd name="connsiteX789" fmla="*/ 4968849 w 7467600"/>
              <a:gd name="connsiteY789" fmla="*/ 962318 h 6858000"/>
              <a:gd name="connsiteX790" fmla="*/ 5104039 w 7467600"/>
              <a:gd name="connsiteY790" fmla="*/ 940634 h 6858000"/>
              <a:gd name="connsiteX791" fmla="*/ 5256311 w 7467600"/>
              <a:gd name="connsiteY791" fmla="*/ 916490 h 6858000"/>
              <a:gd name="connsiteX792" fmla="*/ 5377381 w 7467600"/>
              <a:gd name="connsiteY792" fmla="*/ 912671 h 6858000"/>
              <a:gd name="connsiteX793" fmla="*/ 5460148 w 7467600"/>
              <a:gd name="connsiteY793" fmla="*/ 911442 h 6858000"/>
              <a:gd name="connsiteX794" fmla="*/ 5648971 w 7467600"/>
              <a:gd name="connsiteY794" fmla="*/ 891331 h 6858000"/>
              <a:gd name="connsiteX795" fmla="*/ 5844807 w 7467600"/>
              <a:gd name="connsiteY795" fmla="*/ 870718 h 6858000"/>
              <a:gd name="connsiteX796" fmla="*/ 5862975 w 7467600"/>
              <a:gd name="connsiteY796" fmla="*/ 869756 h 6858000"/>
              <a:gd name="connsiteX797" fmla="*/ 5920887 w 7467600"/>
              <a:gd name="connsiteY797" fmla="*/ 865929 h 6858000"/>
              <a:gd name="connsiteX798" fmla="*/ 5504425 w 7467600"/>
              <a:gd name="connsiteY798" fmla="*/ 848067 h 6858000"/>
              <a:gd name="connsiteX799" fmla="*/ 3607114 w 7467600"/>
              <a:gd name="connsiteY799" fmla="*/ 467441 h 6858000"/>
              <a:gd name="connsiteX800" fmla="*/ 3296242 w 7467600"/>
              <a:gd name="connsiteY800" fmla="*/ 807991 h 6858000"/>
              <a:gd name="connsiteX801" fmla="*/ 3174674 w 7467600"/>
              <a:gd name="connsiteY801" fmla="*/ 919759 h 6858000"/>
              <a:gd name="connsiteX802" fmla="*/ 3042978 w 7467600"/>
              <a:gd name="connsiteY802" fmla="*/ 1054894 h 6858000"/>
              <a:gd name="connsiteX803" fmla="*/ 2968914 w 7467600"/>
              <a:gd name="connsiteY803" fmla="*/ 1133756 h 6858000"/>
              <a:gd name="connsiteX804" fmla="*/ 3103823 w 7467600"/>
              <a:gd name="connsiteY804" fmla="*/ 1026814 h 6858000"/>
              <a:gd name="connsiteX805" fmla="*/ 3607114 w 7467600"/>
              <a:gd name="connsiteY805" fmla="*/ 467441 h 6858000"/>
              <a:gd name="connsiteX806" fmla="*/ 3744487 w 7467600"/>
              <a:gd name="connsiteY806" fmla="*/ 383136 h 6858000"/>
              <a:gd name="connsiteX807" fmla="*/ 3970213 w 7467600"/>
              <a:gd name="connsiteY807" fmla="*/ 995559 h 6858000"/>
              <a:gd name="connsiteX808" fmla="*/ 3744487 w 7467600"/>
              <a:gd name="connsiteY808" fmla="*/ 383136 h 6858000"/>
              <a:gd name="connsiteX809" fmla="*/ 3624562 w 7467600"/>
              <a:gd name="connsiteY809" fmla="*/ 367041 h 6858000"/>
              <a:gd name="connsiteX810" fmla="*/ 3489712 w 7467600"/>
              <a:gd name="connsiteY810" fmla="*/ 485386 h 6858000"/>
              <a:gd name="connsiteX811" fmla="*/ 3182994 w 7467600"/>
              <a:gd name="connsiteY811" fmla="*/ 828265 h 6858000"/>
              <a:gd name="connsiteX812" fmla="*/ 2892114 w 7467600"/>
              <a:gd name="connsiteY812" fmla="*/ 1172635 h 6858000"/>
              <a:gd name="connsiteX813" fmla="*/ 3021459 w 7467600"/>
              <a:gd name="connsiteY813" fmla="*/ 1035385 h 6858000"/>
              <a:gd name="connsiteX814" fmla="*/ 3153873 w 7467600"/>
              <a:gd name="connsiteY814" fmla="*/ 898971 h 6858000"/>
              <a:gd name="connsiteX815" fmla="*/ 3276511 w 7467600"/>
              <a:gd name="connsiteY815" fmla="*/ 786423 h 6858000"/>
              <a:gd name="connsiteX816" fmla="*/ 3584154 w 7467600"/>
              <a:gd name="connsiteY816" fmla="*/ 448218 h 6858000"/>
              <a:gd name="connsiteX817" fmla="*/ 3624562 w 7467600"/>
              <a:gd name="connsiteY817" fmla="*/ 367041 h 6858000"/>
              <a:gd name="connsiteX818" fmla="*/ 3766672 w 7467600"/>
              <a:gd name="connsiteY818" fmla="*/ 359429 h 6858000"/>
              <a:gd name="connsiteX819" fmla="*/ 3996338 w 7467600"/>
              <a:gd name="connsiteY819" fmla="*/ 968237 h 6858000"/>
              <a:gd name="connsiteX820" fmla="*/ 3766672 w 7467600"/>
              <a:gd name="connsiteY820" fmla="*/ 359429 h 6858000"/>
              <a:gd name="connsiteX821" fmla="*/ 5805386 w 7467600"/>
              <a:gd name="connsiteY821" fmla="*/ 239240 h 6858000"/>
              <a:gd name="connsiteX822" fmla="*/ 5736947 w 7467600"/>
              <a:gd name="connsiteY822" fmla="*/ 261367 h 6858000"/>
              <a:gd name="connsiteX823" fmla="*/ 5427012 w 7467600"/>
              <a:gd name="connsiteY823" fmla="*/ 311272 h 6858000"/>
              <a:gd name="connsiteX824" fmla="*/ 5147818 w 7467600"/>
              <a:gd name="connsiteY824" fmla="*/ 322112 h 6858000"/>
              <a:gd name="connsiteX825" fmla="*/ 5060854 w 7467600"/>
              <a:gd name="connsiteY825" fmla="*/ 311882 h 6858000"/>
              <a:gd name="connsiteX826" fmla="*/ 4945989 w 7467600"/>
              <a:gd name="connsiteY826" fmla="*/ 300516 h 6858000"/>
              <a:gd name="connsiteX827" fmla="*/ 5410479 w 7467600"/>
              <a:gd name="connsiteY827" fmla="*/ 348434 h 6858000"/>
              <a:gd name="connsiteX828" fmla="*/ 5805386 w 7467600"/>
              <a:gd name="connsiteY828" fmla="*/ 239240 h 6858000"/>
              <a:gd name="connsiteX829" fmla="*/ 5905192 w 7467600"/>
              <a:gd name="connsiteY829" fmla="*/ 163079 h 6858000"/>
              <a:gd name="connsiteX830" fmla="*/ 5865655 w 7467600"/>
              <a:gd name="connsiteY830" fmla="*/ 171901 h 6858000"/>
              <a:gd name="connsiteX831" fmla="*/ 5259740 w 7467600"/>
              <a:gd name="connsiteY831" fmla="*/ 257013 h 6858000"/>
              <a:gd name="connsiteX832" fmla="*/ 5208466 w 7467600"/>
              <a:gd name="connsiteY832" fmla="*/ 257550 h 6858000"/>
              <a:gd name="connsiteX833" fmla="*/ 4980204 w 7467600"/>
              <a:gd name="connsiteY833" fmla="*/ 271903 h 6858000"/>
              <a:gd name="connsiteX834" fmla="*/ 5068068 w 7467600"/>
              <a:gd name="connsiteY834" fmla="*/ 282244 h 6858000"/>
              <a:gd name="connsiteX835" fmla="*/ 5153231 w 7467600"/>
              <a:gd name="connsiteY835" fmla="*/ 292240 h 6858000"/>
              <a:gd name="connsiteX836" fmla="*/ 5426491 w 7467600"/>
              <a:gd name="connsiteY836" fmla="*/ 281128 h 6858000"/>
              <a:gd name="connsiteX837" fmla="*/ 5731212 w 7467600"/>
              <a:gd name="connsiteY837" fmla="*/ 231951 h 6858000"/>
              <a:gd name="connsiteX838" fmla="*/ 5905192 w 7467600"/>
              <a:gd name="connsiteY838" fmla="*/ 163079 h 6858000"/>
              <a:gd name="connsiteX839" fmla="*/ 5944437 w 7467600"/>
              <a:gd name="connsiteY839" fmla="*/ 113829 h 6858000"/>
              <a:gd name="connsiteX840" fmla="*/ 5825032 w 7467600"/>
              <a:gd name="connsiteY840" fmla="*/ 146405 h 6858000"/>
              <a:gd name="connsiteX841" fmla="*/ 4955599 w 7467600"/>
              <a:gd name="connsiteY841" fmla="*/ 247008 h 6858000"/>
              <a:gd name="connsiteX842" fmla="*/ 5210104 w 7467600"/>
              <a:gd name="connsiteY842" fmla="*/ 228123 h 6858000"/>
              <a:gd name="connsiteX843" fmla="*/ 5261015 w 7467600"/>
              <a:gd name="connsiteY843" fmla="*/ 227087 h 6858000"/>
              <a:gd name="connsiteX844" fmla="*/ 5861181 w 7467600"/>
              <a:gd name="connsiteY844" fmla="*/ 143093 h 6858000"/>
              <a:gd name="connsiteX845" fmla="*/ 5961252 w 7467600"/>
              <a:gd name="connsiteY845" fmla="*/ 114820 h 6858000"/>
              <a:gd name="connsiteX846" fmla="*/ 5944437 w 7467600"/>
              <a:gd name="connsiteY846" fmla="*/ 113829 h 6858000"/>
              <a:gd name="connsiteX847" fmla="*/ 3882765 w 7467600"/>
              <a:gd name="connsiteY847" fmla="*/ 0 h 6858000"/>
              <a:gd name="connsiteX848" fmla="*/ 3995099 w 7467600"/>
              <a:gd name="connsiteY848" fmla="*/ 0 h 6858000"/>
              <a:gd name="connsiteX849" fmla="*/ 4163818 w 7467600"/>
              <a:gd name="connsiteY849" fmla="*/ 234104 h 6858000"/>
              <a:gd name="connsiteX850" fmla="*/ 4172099 w 7467600"/>
              <a:gd name="connsiteY850" fmla="*/ 234207 h 6858000"/>
              <a:gd name="connsiteX851" fmla="*/ 4784282 w 7467600"/>
              <a:gd name="connsiteY851" fmla="*/ 276561 h 6858000"/>
              <a:gd name="connsiteX852" fmla="*/ 4801687 w 7467600"/>
              <a:gd name="connsiteY852" fmla="*/ 267764 h 6858000"/>
              <a:gd name="connsiteX853" fmla="*/ 6082788 w 7467600"/>
              <a:gd name="connsiteY853" fmla="*/ 64119 h 6858000"/>
              <a:gd name="connsiteX854" fmla="*/ 6099442 w 7467600"/>
              <a:gd name="connsiteY854" fmla="*/ 82568 h 6858000"/>
              <a:gd name="connsiteX855" fmla="*/ 4804137 w 7467600"/>
              <a:gd name="connsiteY855" fmla="*/ 320931 h 6858000"/>
              <a:gd name="connsiteX856" fmla="*/ 4227047 w 7467600"/>
              <a:gd name="connsiteY856" fmla="*/ 313415 h 6858000"/>
              <a:gd name="connsiteX857" fmla="*/ 4346041 w 7467600"/>
              <a:gd name="connsiteY857" fmla="*/ 456086 h 6858000"/>
              <a:gd name="connsiteX858" fmla="*/ 4870967 w 7467600"/>
              <a:gd name="connsiteY858" fmla="*/ 963061 h 6858000"/>
              <a:gd name="connsiteX859" fmla="*/ 4889647 w 7467600"/>
              <a:gd name="connsiteY859" fmla="*/ 957147 h 6858000"/>
              <a:gd name="connsiteX860" fmla="*/ 5422504 w 7467600"/>
              <a:gd name="connsiteY860" fmla="*/ 805191 h 6858000"/>
              <a:gd name="connsiteX861" fmla="*/ 6087656 w 7467600"/>
              <a:gd name="connsiteY861" fmla="*/ 826703 h 6858000"/>
              <a:gd name="connsiteX862" fmla="*/ 6058717 w 7467600"/>
              <a:gd name="connsiteY862" fmla="*/ 865992 h 6858000"/>
              <a:gd name="connsiteX863" fmla="*/ 4974153 w 7467600"/>
              <a:gd name="connsiteY863" fmla="*/ 1045456 h 6858000"/>
              <a:gd name="connsiteX864" fmla="*/ 5627835 w 7467600"/>
              <a:gd name="connsiteY864" fmla="*/ 1472077 h 6858000"/>
              <a:gd name="connsiteX865" fmla="*/ 5629817 w 7467600"/>
              <a:gd name="connsiteY865" fmla="*/ 1471412 h 6858000"/>
              <a:gd name="connsiteX866" fmla="*/ 5634124 w 7467600"/>
              <a:gd name="connsiteY866" fmla="*/ 1470572 h 6858000"/>
              <a:gd name="connsiteX867" fmla="*/ 5755832 w 7467600"/>
              <a:gd name="connsiteY867" fmla="*/ 1383886 h 6858000"/>
              <a:gd name="connsiteX868" fmla="*/ 6014186 w 7467600"/>
              <a:gd name="connsiteY868" fmla="*/ 1279799 h 6858000"/>
              <a:gd name="connsiteX869" fmla="*/ 6901619 w 7467600"/>
              <a:gd name="connsiteY869" fmla="*/ 1047874 h 6858000"/>
              <a:gd name="connsiteX870" fmla="*/ 6931566 w 7467600"/>
              <a:gd name="connsiteY870" fmla="*/ 1062034 h 6858000"/>
              <a:gd name="connsiteX871" fmla="*/ 5790982 w 7467600"/>
              <a:gd name="connsiteY871" fmla="*/ 1561380 h 6858000"/>
              <a:gd name="connsiteX872" fmla="*/ 6188971 w 7467600"/>
              <a:gd name="connsiteY872" fmla="*/ 1755168 h 6858000"/>
              <a:gd name="connsiteX873" fmla="*/ 6202446 w 7467600"/>
              <a:gd name="connsiteY873" fmla="*/ 1752268 h 6858000"/>
              <a:gd name="connsiteX874" fmla="*/ 7179560 w 7467600"/>
              <a:gd name="connsiteY874" fmla="*/ 1467551 h 6858000"/>
              <a:gd name="connsiteX875" fmla="*/ 7158730 w 7467600"/>
              <a:gd name="connsiteY875" fmla="*/ 1507835 h 6858000"/>
              <a:gd name="connsiteX876" fmla="*/ 6326959 w 7467600"/>
              <a:gd name="connsiteY876" fmla="*/ 1817686 h 6858000"/>
              <a:gd name="connsiteX877" fmla="*/ 6537433 w 7467600"/>
              <a:gd name="connsiteY877" fmla="*/ 1907790 h 6858000"/>
              <a:gd name="connsiteX878" fmla="*/ 6550221 w 7467600"/>
              <a:gd name="connsiteY878" fmla="*/ 1910729 h 6858000"/>
              <a:gd name="connsiteX879" fmla="*/ 6964438 w 7467600"/>
              <a:gd name="connsiteY879" fmla="*/ 2209505 h 6858000"/>
              <a:gd name="connsiteX880" fmla="*/ 7367862 w 7467600"/>
              <a:gd name="connsiteY880" fmla="*/ 2806833 h 6858000"/>
              <a:gd name="connsiteX881" fmla="*/ 7364329 w 7467600"/>
              <a:gd name="connsiteY881" fmla="*/ 2826907 h 6858000"/>
              <a:gd name="connsiteX882" fmla="*/ 7290545 w 7467600"/>
              <a:gd name="connsiteY882" fmla="*/ 2850663 h 6858000"/>
              <a:gd name="connsiteX883" fmla="*/ 6472036 w 7467600"/>
              <a:gd name="connsiteY883" fmla="*/ 1959003 h 6858000"/>
              <a:gd name="connsiteX884" fmla="*/ 5792897 w 7467600"/>
              <a:gd name="connsiteY884" fmla="*/ 1647747 h 6858000"/>
              <a:gd name="connsiteX885" fmla="*/ 5842751 w 7467600"/>
              <a:gd name="connsiteY885" fmla="*/ 1816112 h 6858000"/>
              <a:gd name="connsiteX886" fmla="*/ 5847424 w 7467600"/>
              <a:gd name="connsiteY886" fmla="*/ 1815776 h 6858000"/>
              <a:gd name="connsiteX887" fmla="*/ 6399821 w 7467600"/>
              <a:gd name="connsiteY887" fmla="*/ 2344799 h 6858000"/>
              <a:gd name="connsiteX888" fmla="*/ 6323232 w 7467600"/>
              <a:gd name="connsiteY888" fmla="*/ 2389634 h 6858000"/>
              <a:gd name="connsiteX889" fmla="*/ 5942958 w 7467600"/>
              <a:gd name="connsiteY889" fmla="*/ 2077708 h 6858000"/>
              <a:gd name="connsiteX890" fmla="*/ 5921559 w 7467600"/>
              <a:gd name="connsiteY890" fmla="*/ 2378596 h 6858000"/>
              <a:gd name="connsiteX891" fmla="*/ 5817651 w 7467600"/>
              <a:gd name="connsiteY891" fmla="*/ 3023919 h 6858000"/>
              <a:gd name="connsiteX892" fmla="*/ 5729634 w 7467600"/>
              <a:gd name="connsiteY892" fmla="*/ 3051849 h 6858000"/>
              <a:gd name="connsiteX893" fmla="*/ 5611018 w 7467600"/>
              <a:gd name="connsiteY893" fmla="*/ 2316769 h 6858000"/>
              <a:gd name="connsiteX894" fmla="*/ 5687608 w 7467600"/>
              <a:gd name="connsiteY894" fmla="*/ 2039972 h 6858000"/>
              <a:gd name="connsiteX895" fmla="*/ 5657554 w 7467600"/>
              <a:gd name="connsiteY895" fmla="*/ 1576445 h 6858000"/>
              <a:gd name="connsiteX896" fmla="*/ 5150475 w 7467600"/>
              <a:gd name="connsiteY896" fmla="*/ 1274012 h 6858000"/>
              <a:gd name="connsiteX897" fmla="*/ 5349142 w 7467600"/>
              <a:gd name="connsiteY897" fmla="*/ 2204405 h 6858000"/>
              <a:gd name="connsiteX898" fmla="*/ 5262214 w 7467600"/>
              <a:gd name="connsiteY898" fmla="*/ 2233836 h 6858000"/>
              <a:gd name="connsiteX899" fmla="*/ 4981539 w 7467600"/>
              <a:gd name="connsiteY899" fmla="*/ 1542201 h 6858000"/>
              <a:gd name="connsiteX900" fmla="*/ 4958461 w 7467600"/>
              <a:gd name="connsiteY900" fmla="*/ 1136957 h 6858000"/>
              <a:gd name="connsiteX901" fmla="*/ 4655015 w 7467600"/>
              <a:gd name="connsiteY901" fmla="*/ 891426 h 6858000"/>
              <a:gd name="connsiteX902" fmla="*/ 4348002 w 7467600"/>
              <a:gd name="connsiteY902" fmla="*/ 2205895 h 6858000"/>
              <a:gd name="connsiteX903" fmla="*/ 4262250 w 7467600"/>
              <a:gd name="connsiteY903" fmla="*/ 2219972 h 6858000"/>
              <a:gd name="connsiteX904" fmla="*/ 4550611 w 7467600"/>
              <a:gd name="connsiteY904" fmla="*/ 817540 h 6858000"/>
              <a:gd name="connsiteX905" fmla="*/ 4564418 w 7467600"/>
              <a:gd name="connsiteY905" fmla="*/ 808293 h 6858000"/>
              <a:gd name="connsiteX906" fmla="*/ 4266388 w 7467600"/>
              <a:gd name="connsiteY906" fmla="*/ 500083 h 6858000"/>
              <a:gd name="connsiteX907" fmla="*/ 4032842 w 7467600"/>
              <a:gd name="connsiteY907" fmla="*/ 211809 h 6858000"/>
              <a:gd name="connsiteX908" fmla="*/ 3882765 w 7467600"/>
              <a:gd name="connsiteY908" fmla="*/ 0 h 6858000"/>
              <a:gd name="connsiteX909" fmla="*/ 3721337 w 7467600"/>
              <a:gd name="connsiteY909" fmla="*/ 0 h 6858000"/>
              <a:gd name="connsiteX910" fmla="*/ 3797544 w 7467600"/>
              <a:gd name="connsiteY910" fmla="*/ 0 h 6858000"/>
              <a:gd name="connsiteX911" fmla="*/ 3775734 w 7467600"/>
              <a:gd name="connsiteY911" fmla="*/ 95131 h 6858000"/>
              <a:gd name="connsiteX912" fmla="*/ 3724807 w 7467600"/>
              <a:gd name="connsiteY912" fmla="*/ 272257 h 6858000"/>
              <a:gd name="connsiteX913" fmla="*/ 3726844 w 7467600"/>
              <a:gd name="connsiteY913" fmla="*/ 282988 h 6858000"/>
              <a:gd name="connsiteX914" fmla="*/ 3742664 w 7467600"/>
              <a:gd name="connsiteY914" fmla="*/ 279918 h 6858000"/>
              <a:gd name="connsiteX915" fmla="*/ 4103910 w 7467600"/>
              <a:gd name="connsiteY915" fmla="*/ 1161917 h 6858000"/>
              <a:gd name="connsiteX916" fmla="*/ 4020269 w 7467600"/>
              <a:gd name="connsiteY916" fmla="*/ 1200406 h 6858000"/>
              <a:gd name="connsiteX917" fmla="*/ 3674882 w 7467600"/>
              <a:gd name="connsiteY917" fmla="*/ 488524 h 6858000"/>
              <a:gd name="connsiteX918" fmla="*/ 3132682 w 7467600"/>
              <a:gd name="connsiteY918" fmla="*/ 1072284 h 6858000"/>
              <a:gd name="connsiteX919" fmla="*/ 2716346 w 7467600"/>
              <a:gd name="connsiteY919" fmla="*/ 1276376 h 6858000"/>
              <a:gd name="connsiteX920" fmla="*/ 2716772 w 7467600"/>
              <a:gd name="connsiteY920" fmla="*/ 1255462 h 6858000"/>
              <a:gd name="connsiteX921" fmla="*/ 3471096 w 7467600"/>
              <a:gd name="connsiteY921" fmla="*/ 437072 h 6858000"/>
              <a:gd name="connsiteX922" fmla="*/ 3639057 w 7467600"/>
              <a:gd name="connsiteY922" fmla="*/ 286334 h 6858000"/>
              <a:gd name="connsiteX923" fmla="*/ 3640309 w 7467600"/>
              <a:gd name="connsiteY923" fmla="*/ 284664 h 6858000"/>
              <a:gd name="connsiteX924" fmla="*/ 3646022 w 7467600"/>
              <a:gd name="connsiteY924" fmla="*/ 276711 h 6858000"/>
              <a:gd name="connsiteX925" fmla="*/ 3707943 w 7467600"/>
              <a:gd name="connsiteY925" fmla="*/ 65958 h 6858000"/>
              <a:gd name="connsiteX926" fmla="*/ 3721337 w 7467600"/>
              <a:gd name="connsiteY926" fmla="*/ 0 h 6858000"/>
              <a:gd name="connsiteX927" fmla="*/ 2867960 w 7467600"/>
              <a:gd name="connsiteY927" fmla="*/ 0 h 6858000"/>
              <a:gd name="connsiteX928" fmla="*/ 2926351 w 7467600"/>
              <a:gd name="connsiteY928" fmla="*/ 0 h 6858000"/>
              <a:gd name="connsiteX929" fmla="*/ 2902823 w 7467600"/>
              <a:gd name="connsiteY929" fmla="*/ 262929 h 6858000"/>
              <a:gd name="connsiteX930" fmla="*/ 2940663 w 7467600"/>
              <a:gd name="connsiteY930" fmla="*/ 140884 h 6858000"/>
              <a:gd name="connsiteX931" fmla="*/ 2947039 w 7467600"/>
              <a:gd name="connsiteY931" fmla="*/ 122524 h 6858000"/>
              <a:gd name="connsiteX932" fmla="*/ 2984316 w 7467600"/>
              <a:gd name="connsiteY932" fmla="*/ 0 h 6858000"/>
              <a:gd name="connsiteX933" fmla="*/ 3016114 w 7467600"/>
              <a:gd name="connsiteY933" fmla="*/ 0 h 6858000"/>
              <a:gd name="connsiteX934" fmla="*/ 2979949 w 7467600"/>
              <a:gd name="connsiteY934" fmla="*/ 119274 h 6858000"/>
              <a:gd name="connsiteX935" fmla="*/ 3023879 w 7467600"/>
              <a:gd name="connsiteY935" fmla="*/ 0 h 6858000"/>
              <a:gd name="connsiteX936" fmla="*/ 3105400 w 7467600"/>
              <a:gd name="connsiteY936" fmla="*/ 0 h 6858000"/>
              <a:gd name="connsiteX937" fmla="*/ 3094669 w 7467600"/>
              <a:gd name="connsiteY937" fmla="*/ 30308 h 6858000"/>
              <a:gd name="connsiteX938" fmla="*/ 2901945 w 7467600"/>
              <a:gd name="connsiteY938" fmla="*/ 466538 h 6858000"/>
              <a:gd name="connsiteX939" fmla="*/ 2815209 w 7467600"/>
              <a:gd name="connsiteY939" fmla="*/ 497361 h 6858000"/>
              <a:gd name="connsiteX940" fmla="*/ 2844845 w 7467600"/>
              <a:gd name="connsiteY940" fmla="*/ 127638 h 6858000"/>
              <a:gd name="connsiteX941" fmla="*/ 2867960 w 7467600"/>
              <a:gd name="connsiteY941" fmla="*/ 0 h 6858000"/>
              <a:gd name="connsiteX942" fmla="*/ 1057230 w 7467600"/>
              <a:gd name="connsiteY942" fmla="*/ 0 h 6858000"/>
              <a:gd name="connsiteX943" fmla="*/ 1111003 w 7467600"/>
              <a:gd name="connsiteY943" fmla="*/ 0 h 6858000"/>
              <a:gd name="connsiteX944" fmla="*/ 1125553 w 7467600"/>
              <a:gd name="connsiteY944" fmla="*/ 52588 h 6858000"/>
              <a:gd name="connsiteX945" fmla="*/ 1304276 w 7467600"/>
              <a:gd name="connsiteY945" fmla="*/ 476275 h 6858000"/>
              <a:gd name="connsiteX946" fmla="*/ 1492066 w 7467600"/>
              <a:gd name="connsiteY946" fmla="*/ 886333 h 6858000"/>
              <a:gd name="connsiteX947" fmla="*/ 1423698 w 7467600"/>
              <a:gd name="connsiteY947" fmla="*/ 710817 h 6858000"/>
              <a:gd name="connsiteX948" fmla="*/ 1357609 w 7467600"/>
              <a:gd name="connsiteY948" fmla="*/ 532892 h 6858000"/>
              <a:gd name="connsiteX949" fmla="*/ 1309550 w 7467600"/>
              <a:gd name="connsiteY949" fmla="*/ 374031 h 6858000"/>
              <a:gd name="connsiteX950" fmla="*/ 1193673 w 7467600"/>
              <a:gd name="connsiteY950" fmla="*/ 49533 h 6858000"/>
              <a:gd name="connsiteX951" fmla="*/ 1164391 w 7467600"/>
              <a:gd name="connsiteY951" fmla="*/ 0 h 6858000"/>
              <a:gd name="connsiteX952" fmla="*/ 1200666 w 7467600"/>
              <a:gd name="connsiteY952" fmla="*/ 0 h 6858000"/>
              <a:gd name="connsiteX953" fmla="*/ 1223408 w 7467600"/>
              <a:gd name="connsiteY953" fmla="*/ 38996 h 6858000"/>
              <a:gd name="connsiteX954" fmla="*/ 1339635 w 7467600"/>
              <a:gd name="connsiteY954" fmla="*/ 365517 h 6858000"/>
              <a:gd name="connsiteX955" fmla="*/ 1387469 w 7467600"/>
              <a:gd name="connsiteY955" fmla="*/ 523079 h 6858000"/>
              <a:gd name="connsiteX956" fmla="*/ 1452685 w 7467600"/>
              <a:gd name="connsiteY956" fmla="*/ 699806 h 6858000"/>
              <a:gd name="connsiteX957" fmla="*/ 1492092 w 7467600"/>
              <a:gd name="connsiteY957" fmla="*/ 800424 h 6858000"/>
              <a:gd name="connsiteX958" fmla="*/ 1455302 w 7467600"/>
              <a:gd name="connsiteY958" fmla="*/ 632913 h 6858000"/>
              <a:gd name="connsiteX959" fmla="*/ 1222336 w 7467600"/>
              <a:gd name="connsiteY959" fmla="*/ 9480 h 6858000"/>
              <a:gd name="connsiteX960" fmla="*/ 1214634 w 7467600"/>
              <a:gd name="connsiteY960" fmla="*/ 0 h 6858000"/>
              <a:gd name="connsiteX961" fmla="*/ 1289827 w 7467600"/>
              <a:gd name="connsiteY961" fmla="*/ 0 h 6858000"/>
              <a:gd name="connsiteX962" fmla="*/ 1321076 w 7467600"/>
              <a:gd name="connsiteY962" fmla="*/ 59722 h 6858000"/>
              <a:gd name="connsiteX963" fmla="*/ 1512579 w 7467600"/>
              <a:gd name="connsiteY963" fmla="*/ 626441 h 6858000"/>
              <a:gd name="connsiteX964" fmla="*/ 1506076 w 7467600"/>
              <a:gd name="connsiteY964" fmla="*/ 1089289 h 6858000"/>
              <a:gd name="connsiteX965" fmla="*/ 1486346 w 7467600"/>
              <a:gd name="connsiteY965" fmla="*/ 1079919 h 6858000"/>
              <a:gd name="connsiteX966" fmla="*/ 1070511 w 7467600"/>
              <a:gd name="connsiteY966" fmla="*/ 48609 h 6858000"/>
              <a:gd name="connsiteX967" fmla="*/ 1057230 w 7467600"/>
              <a:gd name="connsiteY967" fmla="*/ 0 h 6858000"/>
              <a:gd name="connsiteX968" fmla="*/ 43151 w 7467600"/>
              <a:gd name="connsiteY968" fmla="*/ 0 h 6858000"/>
              <a:gd name="connsiteX969" fmla="*/ 95283 w 7467600"/>
              <a:gd name="connsiteY969" fmla="*/ 0 h 6858000"/>
              <a:gd name="connsiteX970" fmla="*/ 300708 w 7467600"/>
              <a:gd name="connsiteY970" fmla="*/ 154571 h 6858000"/>
              <a:gd name="connsiteX971" fmla="*/ 530414 w 7467600"/>
              <a:gd name="connsiteY971" fmla="*/ 354673 h 6858000"/>
              <a:gd name="connsiteX972" fmla="*/ 333785 w 7467600"/>
              <a:gd name="connsiteY972" fmla="*/ 161564 h 6858000"/>
              <a:gd name="connsiteX973" fmla="*/ 147005 w 7467600"/>
              <a:gd name="connsiteY973" fmla="*/ 0 h 6858000"/>
              <a:gd name="connsiteX974" fmla="*/ 272509 w 7467600"/>
              <a:gd name="connsiteY974" fmla="*/ 0 h 6858000"/>
              <a:gd name="connsiteX975" fmla="*/ 326276 w 7467600"/>
              <a:gd name="connsiteY975" fmla="*/ 45847 h 6858000"/>
              <a:gd name="connsiteX976" fmla="*/ 823759 w 7467600"/>
              <a:gd name="connsiteY976" fmla="*/ 574145 h 6858000"/>
              <a:gd name="connsiteX977" fmla="*/ 811254 w 7467600"/>
              <a:gd name="connsiteY977" fmla="*/ 665546 h 6858000"/>
              <a:gd name="connsiteX978" fmla="*/ 154042 w 7467600"/>
              <a:gd name="connsiteY978" fmla="*/ 261522 h 6858000"/>
              <a:gd name="connsiteX979" fmla="*/ 13550 w 7467600"/>
              <a:gd name="connsiteY979" fmla="*/ 158423 h 6858000"/>
              <a:gd name="connsiteX980" fmla="*/ 0 w 7467600"/>
              <a:gd name="connsiteY980" fmla="*/ 146618 h 6858000"/>
              <a:gd name="connsiteX981" fmla="*/ 0 w 7467600"/>
              <a:gd name="connsiteY981" fmla="*/ 59161 h 6858000"/>
              <a:gd name="connsiteX982" fmla="*/ 45427 w 7467600"/>
              <a:gd name="connsiteY982" fmla="*/ 101078 h 6858000"/>
              <a:gd name="connsiteX983" fmla="*/ 630103 w 7467600"/>
              <a:gd name="connsiteY983" fmla="*/ 485885 h 6858000"/>
              <a:gd name="connsiteX984" fmla="*/ 532040 w 7467600"/>
              <a:gd name="connsiteY984" fmla="*/ 399359 h 6858000"/>
              <a:gd name="connsiteX985" fmla="*/ 517618 w 7467600"/>
              <a:gd name="connsiteY985" fmla="*/ 385726 h 6858000"/>
              <a:gd name="connsiteX986" fmla="*/ 285074 w 7467600"/>
              <a:gd name="connsiteY986" fmla="*/ 182755 h 6858000"/>
              <a:gd name="connsiteX987" fmla="*/ 43151 w 7467600"/>
              <a:gd name="connsiteY98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312201 w 7467600"/>
              <a:gd name="connsiteY130" fmla="*/ 5128278 h 6858000"/>
              <a:gd name="connsiteX131" fmla="*/ 1903353 w 7467600"/>
              <a:gd name="connsiteY131" fmla="*/ 5044827 h 6858000"/>
              <a:gd name="connsiteX132" fmla="*/ 1936931 w 7467600"/>
              <a:gd name="connsiteY132" fmla="*/ 5093954 h 6858000"/>
              <a:gd name="connsiteX133" fmla="*/ 2195868 w 7467600"/>
              <a:gd name="connsiteY133" fmla="*/ 5396574 h 6858000"/>
              <a:gd name="connsiteX134" fmla="*/ 2088852 w 7467600"/>
              <a:gd name="connsiteY134" fmla="*/ 5166123 h 6858000"/>
              <a:gd name="connsiteX135" fmla="*/ 1958241 w 7467600"/>
              <a:gd name="connsiteY135" fmla="*/ 5067955 h 6858000"/>
              <a:gd name="connsiteX136" fmla="*/ 1903353 w 7467600"/>
              <a:gd name="connsiteY136" fmla="*/ 5044827 h 6858000"/>
              <a:gd name="connsiteX137" fmla="*/ 1979378 w 7467600"/>
              <a:gd name="connsiteY137" fmla="*/ 4769504 h 6858000"/>
              <a:gd name="connsiteX138" fmla="*/ 2882120 w 7467600"/>
              <a:gd name="connsiteY138" fmla="*/ 5064547 h 6858000"/>
              <a:gd name="connsiteX139" fmla="*/ 2793103 w 7467600"/>
              <a:gd name="connsiteY139" fmla="*/ 5039699 h 6858000"/>
              <a:gd name="connsiteX140" fmla="*/ 2770041 w 7467600"/>
              <a:gd name="connsiteY140" fmla="*/ 5033634 h 6858000"/>
              <a:gd name="connsiteX141" fmla="*/ 1979378 w 7467600"/>
              <a:gd name="connsiteY141" fmla="*/ 4769504 h 6858000"/>
              <a:gd name="connsiteX142" fmla="*/ 1927410 w 7467600"/>
              <a:gd name="connsiteY142" fmla="*/ 4716164 h 6858000"/>
              <a:gd name="connsiteX143" fmla="*/ 1959587 w 7467600"/>
              <a:gd name="connsiteY143" fmla="*/ 4728849 h 6858000"/>
              <a:gd name="connsiteX144" fmla="*/ 2777707 w 7467600"/>
              <a:gd name="connsiteY144" fmla="*/ 5003991 h 6858000"/>
              <a:gd name="connsiteX145" fmla="*/ 2800768 w 7467600"/>
              <a:gd name="connsiteY145" fmla="*/ 5010056 h 6858000"/>
              <a:gd name="connsiteX146" fmla="*/ 2879408 w 7467600"/>
              <a:gd name="connsiteY146" fmla="*/ 5031590 h 6858000"/>
              <a:gd name="connsiteX147" fmla="*/ 2862295 w 7467600"/>
              <a:gd name="connsiteY147" fmla="*/ 5022958 h 6858000"/>
              <a:gd name="connsiteX148" fmla="*/ 2813343 w 7467600"/>
              <a:gd name="connsiteY148" fmla="*/ 4998369 h 6858000"/>
              <a:gd name="connsiteX149" fmla="*/ 2646245 w 7467600"/>
              <a:gd name="connsiteY149" fmla="*/ 4930999 h 6858000"/>
              <a:gd name="connsiteX150" fmla="*/ 1999243 w 7467600"/>
              <a:gd name="connsiteY150" fmla="*/ 4730524 h 6858000"/>
              <a:gd name="connsiteX151" fmla="*/ 1979527 w 7467600"/>
              <a:gd name="connsiteY151" fmla="*/ 4726651 h 6858000"/>
              <a:gd name="connsiteX152" fmla="*/ 1927410 w 7467600"/>
              <a:gd name="connsiteY152" fmla="*/ 4716164 h 6858000"/>
              <a:gd name="connsiteX153" fmla="*/ 1997014 w 7467600"/>
              <a:gd name="connsiteY153" fmla="*/ 4698007 h 6858000"/>
              <a:gd name="connsiteX154" fmla="*/ 2005458 w 7467600"/>
              <a:gd name="connsiteY154" fmla="*/ 4699540 h 6858000"/>
              <a:gd name="connsiteX155" fmla="*/ 2657186 w 7467600"/>
              <a:gd name="connsiteY155" fmla="*/ 4901687 h 6858000"/>
              <a:gd name="connsiteX156" fmla="*/ 2826662 w 7467600"/>
              <a:gd name="connsiteY156" fmla="*/ 4970362 h 6858000"/>
              <a:gd name="connsiteX157" fmla="*/ 2876100 w 7467600"/>
              <a:gd name="connsiteY157" fmla="*/ 4995397 h 6858000"/>
              <a:gd name="connsiteX158" fmla="*/ 3042600 w 7467600"/>
              <a:gd name="connsiteY158" fmla="*/ 5059532 h 6858000"/>
              <a:gd name="connsiteX159" fmla="*/ 1997014 w 7467600"/>
              <a:gd name="connsiteY159" fmla="*/ 4698007 h 6858000"/>
              <a:gd name="connsiteX160" fmla="*/ 2305292 w 7467600"/>
              <a:gd name="connsiteY160" fmla="*/ 4219492 h 6858000"/>
              <a:gd name="connsiteX161" fmla="*/ 3360922 w 7467600"/>
              <a:gd name="connsiteY161" fmla="*/ 4529373 h 6858000"/>
              <a:gd name="connsiteX162" fmla="*/ 3492420 w 7467600"/>
              <a:gd name="connsiteY162" fmla="*/ 4510145 h 6858000"/>
              <a:gd name="connsiteX163" fmla="*/ 3364086 w 7467600"/>
              <a:gd name="connsiteY163" fmla="*/ 4480340 h 6858000"/>
              <a:gd name="connsiteX164" fmla="*/ 3225818 w 7467600"/>
              <a:gd name="connsiteY164" fmla="*/ 4411822 h 6858000"/>
              <a:gd name="connsiteX165" fmla="*/ 3129696 w 7467600"/>
              <a:gd name="connsiteY165" fmla="*/ 4360704 h 6858000"/>
              <a:gd name="connsiteX166" fmla="*/ 2814545 w 7467600"/>
              <a:gd name="connsiteY166" fmla="*/ 4282955 h 6858000"/>
              <a:gd name="connsiteX167" fmla="*/ 2305292 w 7467600"/>
              <a:gd name="connsiteY167" fmla="*/ 4219492 h 6858000"/>
              <a:gd name="connsiteX168" fmla="*/ 2626982 w 7467600"/>
              <a:gd name="connsiteY168" fmla="*/ 4206450 h 6858000"/>
              <a:gd name="connsiteX169" fmla="*/ 2490617 w 7467600"/>
              <a:gd name="connsiteY169" fmla="*/ 4206951 h 6858000"/>
              <a:gd name="connsiteX170" fmla="*/ 2819869 w 7467600"/>
              <a:gd name="connsiteY170" fmla="*/ 4252936 h 6858000"/>
              <a:gd name="connsiteX171" fmla="*/ 3143018 w 7467600"/>
              <a:gd name="connsiteY171" fmla="*/ 4332698 h 6858000"/>
              <a:gd name="connsiteX172" fmla="*/ 3241520 w 7467600"/>
              <a:gd name="connsiteY172" fmla="*/ 4385112 h 6858000"/>
              <a:gd name="connsiteX173" fmla="*/ 3374575 w 7467600"/>
              <a:gd name="connsiteY173" fmla="*/ 4451517 h 6858000"/>
              <a:gd name="connsiteX174" fmla="*/ 3505221 w 7467600"/>
              <a:gd name="connsiteY174" fmla="*/ 4480757 h 6858000"/>
              <a:gd name="connsiteX175" fmla="*/ 2626982 w 7467600"/>
              <a:gd name="connsiteY175" fmla="*/ 4206450 h 6858000"/>
              <a:gd name="connsiteX176" fmla="*/ 1310106 w 7467600"/>
              <a:gd name="connsiteY176" fmla="*/ 3943217 h 6858000"/>
              <a:gd name="connsiteX177" fmla="*/ 854994 w 7467600"/>
              <a:gd name="connsiteY177" fmla="*/ 4399136 h 6858000"/>
              <a:gd name="connsiteX178" fmla="*/ 742462 w 7467600"/>
              <a:gd name="connsiteY178" fmla="*/ 4594648 h 6858000"/>
              <a:gd name="connsiteX179" fmla="*/ 820602 w 7467600"/>
              <a:gd name="connsiteY179" fmla="*/ 4485915 h 6858000"/>
              <a:gd name="connsiteX180" fmla="*/ 878295 w 7467600"/>
              <a:gd name="connsiteY180" fmla="*/ 4403594 h 6858000"/>
              <a:gd name="connsiteX181" fmla="*/ 1240607 w 7467600"/>
              <a:gd name="connsiteY181" fmla="*/ 4010401 h 6858000"/>
              <a:gd name="connsiteX182" fmla="*/ 1310106 w 7467600"/>
              <a:gd name="connsiteY182" fmla="*/ 3943217 h 6858000"/>
              <a:gd name="connsiteX183" fmla="*/ 1423113 w 7467600"/>
              <a:gd name="connsiteY183" fmla="*/ 3874565 h 6858000"/>
              <a:gd name="connsiteX184" fmla="*/ 1260565 w 7467600"/>
              <a:gd name="connsiteY184" fmla="*/ 4031982 h 6858000"/>
              <a:gd name="connsiteX185" fmla="*/ 901900 w 7467600"/>
              <a:gd name="connsiteY185" fmla="*/ 4421236 h 6858000"/>
              <a:gd name="connsiteX186" fmla="*/ 845044 w 7467600"/>
              <a:gd name="connsiteY186" fmla="*/ 4502436 h 6858000"/>
              <a:gd name="connsiteX187" fmla="*/ 685926 w 7467600"/>
              <a:gd name="connsiteY187" fmla="*/ 4703069 h 6858000"/>
              <a:gd name="connsiteX188" fmla="*/ 684248 w 7467600"/>
              <a:gd name="connsiteY188" fmla="*/ 4706721 h 6858000"/>
              <a:gd name="connsiteX189" fmla="*/ 1423113 w 7467600"/>
              <a:gd name="connsiteY189" fmla="*/ 3874565 h 6858000"/>
              <a:gd name="connsiteX190" fmla="*/ 3316479 w 7467600"/>
              <a:gd name="connsiteY190" fmla="*/ 3872136 h 6858000"/>
              <a:gd name="connsiteX191" fmla="*/ 3546806 w 7467600"/>
              <a:gd name="connsiteY191" fmla="*/ 4356139 h 6858000"/>
              <a:gd name="connsiteX192" fmla="*/ 3364433 w 7467600"/>
              <a:gd name="connsiteY192" fmla="*/ 3953121 h 6858000"/>
              <a:gd name="connsiteX193" fmla="*/ 3316479 w 7467600"/>
              <a:gd name="connsiteY193" fmla="*/ 3872136 h 6858000"/>
              <a:gd name="connsiteX194" fmla="*/ 3291335 w 7467600"/>
              <a:gd name="connsiteY194" fmla="*/ 3767420 h 6858000"/>
              <a:gd name="connsiteX195" fmla="*/ 3390805 w 7467600"/>
              <a:gd name="connsiteY195" fmla="*/ 3937163 h 6858000"/>
              <a:gd name="connsiteX196" fmla="*/ 3579062 w 7467600"/>
              <a:gd name="connsiteY196" fmla="*/ 4359040 h 6858000"/>
              <a:gd name="connsiteX197" fmla="*/ 3467355 w 7467600"/>
              <a:gd name="connsiteY197" fmla="*/ 3988130 h 6858000"/>
              <a:gd name="connsiteX198" fmla="*/ 3310753 w 7467600"/>
              <a:gd name="connsiteY198" fmla="*/ 3787140 h 6858000"/>
              <a:gd name="connsiteX199" fmla="*/ 3291335 w 7467600"/>
              <a:gd name="connsiteY199" fmla="*/ 3767420 h 6858000"/>
              <a:gd name="connsiteX200" fmla="*/ 1635889 w 7467600"/>
              <a:gd name="connsiteY200" fmla="*/ 3709494 h 6858000"/>
              <a:gd name="connsiteX201" fmla="*/ 1634800 w 7467600"/>
              <a:gd name="connsiteY201" fmla="*/ 3731111 h 6858000"/>
              <a:gd name="connsiteX202" fmla="*/ 1635889 w 7467600"/>
              <a:gd name="connsiteY202" fmla="*/ 3709494 h 6858000"/>
              <a:gd name="connsiteX203" fmla="*/ 1510397 w 7467600"/>
              <a:gd name="connsiteY203" fmla="*/ 3684705 h 6858000"/>
              <a:gd name="connsiteX204" fmla="*/ 1146550 w 7467600"/>
              <a:gd name="connsiteY204" fmla="*/ 3802012 h 6858000"/>
              <a:gd name="connsiteX205" fmla="*/ 698834 w 7467600"/>
              <a:gd name="connsiteY205" fmla="*/ 3952272 h 6858000"/>
              <a:gd name="connsiteX206" fmla="*/ 34256 w 7467600"/>
              <a:gd name="connsiteY206" fmla="*/ 4347603 h 6858000"/>
              <a:gd name="connsiteX207" fmla="*/ 527241 w 7467600"/>
              <a:gd name="connsiteY207" fmla="*/ 4065078 h 6858000"/>
              <a:gd name="connsiteX208" fmla="*/ 1510397 w 7467600"/>
              <a:gd name="connsiteY208" fmla="*/ 3684705 h 6858000"/>
              <a:gd name="connsiteX209" fmla="*/ 1313114 w 7467600"/>
              <a:gd name="connsiteY209" fmla="*/ 3655216 h 6858000"/>
              <a:gd name="connsiteX210" fmla="*/ 1109304 w 7467600"/>
              <a:gd name="connsiteY210" fmla="*/ 3669030 h 6858000"/>
              <a:gd name="connsiteX211" fmla="*/ 8129 w 7467600"/>
              <a:gd name="connsiteY211" fmla="*/ 4330519 h 6858000"/>
              <a:gd name="connsiteX212" fmla="*/ 687572 w 7467600"/>
              <a:gd name="connsiteY212" fmla="*/ 3925629 h 6858000"/>
              <a:gd name="connsiteX213" fmla="*/ 1138365 w 7467600"/>
              <a:gd name="connsiteY213" fmla="*/ 3774515 h 6858000"/>
              <a:gd name="connsiteX214" fmla="*/ 1505579 w 7467600"/>
              <a:gd name="connsiteY214" fmla="*/ 3655526 h 6858000"/>
              <a:gd name="connsiteX215" fmla="*/ 1313114 w 7467600"/>
              <a:gd name="connsiteY215" fmla="*/ 3655216 h 6858000"/>
              <a:gd name="connsiteX216" fmla="*/ 3655073 w 7467600"/>
              <a:gd name="connsiteY216" fmla="*/ 3650884 h 6858000"/>
              <a:gd name="connsiteX217" fmla="*/ 3989938 w 7467600"/>
              <a:gd name="connsiteY217" fmla="*/ 3991685 h 6858000"/>
              <a:gd name="connsiteX218" fmla="*/ 4393907 w 7467600"/>
              <a:gd name="connsiteY218" fmla="*/ 4261258 h 6858000"/>
              <a:gd name="connsiteX219" fmla="*/ 4648051 w 7467600"/>
              <a:gd name="connsiteY219" fmla="*/ 4374051 h 6858000"/>
              <a:gd name="connsiteX220" fmla="*/ 4383389 w 7467600"/>
              <a:gd name="connsiteY220" fmla="*/ 4184369 h 6858000"/>
              <a:gd name="connsiteX221" fmla="*/ 4165508 w 7467600"/>
              <a:gd name="connsiteY221" fmla="*/ 4035196 h 6858000"/>
              <a:gd name="connsiteX222" fmla="*/ 4068162 w 7467600"/>
              <a:gd name="connsiteY222" fmla="*/ 3953394 h 6858000"/>
              <a:gd name="connsiteX223" fmla="*/ 3981416 w 7467600"/>
              <a:gd name="connsiteY223" fmla="*/ 3880482 h 6858000"/>
              <a:gd name="connsiteX224" fmla="*/ 3800147 w 7467600"/>
              <a:gd name="connsiteY224" fmla="*/ 3749872 h 6858000"/>
              <a:gd name="connsiteX225" fmla="*/ 3655073 w 7467600"/>
              <a:gd name="connsiteY225" fmla="*/ 3650884 h 6858000"/>
              <a:gd name="connsiteX226" fmla="*/ 3670252 w 7467600"/>
              <a:gd name="connsiteY226" fmla="*/ 3622798 h 6858000"/>
              <a:gd name="connsiteX227" fmla="*/ 3817258 w 7467600"/>
              <a:gd name="connsiteY227" fmla="*/ 3723577 h 6858000"/>
              <a:gd name="connsiteX228" fmla="*/ 4000461 w 7467600"/>
              <a:gd name="connsiteY228" fmla="*/ 3855966 h 6858000"/>
              <a:gd name="connsiteX229" fmla="*/ 4088180 w 7467600"/>
              <a:gd name="connsiteY229" fmla="*/ 3929774 h 6858000"/>
              <a:gd name="connsiteX230" fmla="*/ 4184555 w 7467600"/>
              <a:gd name="connsiteY230" fmla="*/ 4010683 h 6858000"/>
              <a:gd name="connsiteX231" fmla="*/ 4399563 w 7467600"/>
              <a:gd name="connsiteY231" fmla="*/ 4158106 h 6858000"/>
              <a:gd name="connsiteX232" fmla="*/ 4684469 w 7467600"/>
              <a:gd name="connsiteY232" fmla="*/ 4364680 h 6858000"/>
              <a:gd name="connsiteX233" fmla="*/ 4690271 w 7467600"/>
              <a:gd name="connsiteY233" fmla="*/ 4370034 h 6858000"/>
              <a:gd name="connsiteX234" fmla="*/ 4136093 w 7467600"/>
              <a:gd name="connsiteY234" fmla="*/ 3858466 h 6858000"/>
              <a:gd name="connsiteX235" fmla="*/ 3670252 w 7467600"/>
              <a:gd name="connsiteY235" fmla="*/ 3622798 h 6858000"/>
              <a:gd name="connsiteX236" fmla="*/ 4440129 w 7467600"/>
              <a:gd name="connsiteY236" fmla="*/ 3448571 h 6858000"/>
              <a:gd name="connsiteX237" fmla="*/ 4856525 w 7467600"/>
              <a:gd name="connsiteY237" fmla="*/ 3915351 h 6858000"/>
              <a:gd name="connsiteX238" fmla="*/ 5059055 w 7467600"/>
              <a:gd name="connsiteY238" fmla="*/ 4108918 h 6858000"/>
              <a:gd name="connsiteX239" fmla="*/ 5290070 w 7467600"/>
              <a:gd name="connsiteY239" fmla="*/ 4263619 h 6858000"/>
              <a:gd name="connsiteX240" fmla="*/ 4834991 w 7467600"/>
              <a:gd name="connsiteY240" fmla="*/ 3830985 h 6858000"/>
              <a:gd name="connsiteX241" fmla="*/ 4440129 w 7467600"/>
              <a:gd name="connsiteY241" fmla="*/ 3448571 h 6858000"/>
              <a:gd name="connsiteX242" fmla="*/ 4441737 w 7467600"/>
              <a:gd name="connsiteY242" fmla="*/ 3399734 h 6858000"/>
              <a:gd name="connsiteX243" fmla="*/ 4431236 w 7467600"/>
              <a:gd name="connsiteY243" fmla="*/ 3400954 h 6858000"/>
              <a:gd name="connsiteX244" fmla="*/ 4557150 w 7467600"/>
              <a:gd name="connsiteY244" fmla="*/ 3510023 h 6858000"/>
              <a:gd name="connsiteX245" fmla="*/ 4856936 w 7467600"/>
              <a:gd name="connsiteY245" fmla="*/ 3809146 h 6858000"/>
              <a:gd name="connsiteX246" fmla="*/ 5111996 w 7467600"/>
              <a:gd name="connsiteY246" fmla="*/ 4065759 h 6858000"/>
              <a:gd name="connsiteX247" fmla="*/ 5388878 w 7467600"/>
              <a:gd name="connsiteY247" fmla="*/ 4300185 h 6858000"/>
              <a:gd name="connsiteX248" fmla="*/ 5425556 w 7467600"/>
              <a:gd name="connsiteY248" fmla="*/ 4308967 h 6858000"/>
              <a:gd name="connsiteX249" fmla="*/ 4943646 w 7467600"/>
              <a:gd name="connsiteY249" fmla="*/ 3822916 h 6858000"/>
              <a:gd name="connsiteX250" fmla="*/ 4594837 w 7467600"/>
              <a:gd name="connsiteY250" fmla="*/ 3532274 h 6858000"/>
              <a:gd name="connsiteX251" fmla="*/ 4441737 w 7467600"/>
              <a:gd name="connsiteY251" fmla="*/ 3399734 h 6858000"/>
              <a:gd name="connsiteX252" fmla="*/ 5425834 w 7467600"/>
              <a:gd name="connsiteY252" fmla="*/ 3162785 h 6858000"/>
              <a:gd name="connsiteX253" fmla="*/ 5401644 w 7467600"/>
              <a:gd name="connsiteY253" fmla="*/ 3617847 h 6858000"/>
              <a:gd name="connsiteX254" fmla="*/ 5467256 w 7467600"/>
              <a:gd name="connsiteY254" fmla="*/ 4175494 h 6858000"/>
              <a:gd name="connsiteX255" fmla="*/ 5448069 w 7467600"/>
              <a:gd name="connsiteY255" fmla="*/ 3567554 h 6858000"/>
              <a:gd name="connsiteX256" fmla="*/ 5425834 w 7467600"/>
              <a:gd name="connsiteY256" fmla="*/ 3162785 h 6858000"/>
              <a:gd name="connsiteX257" fmla="*/ 1318687 w 7467600"/>
              <a:gd name="connsiteY257" fmla="*/ 3113840 h 6858000"/>
              <a:gd name="connsiteX258" fmla="*/ 1066793 w 7467600"/>
              <a:gd name="connsiteY258" fmla="*/ 3212171 h 6858000"/>
              <a:gd name="connsiteX259" fmla="*/ 993319 w 7467600"/>
              <a:gd name="connsiteY259" fmla="*/ 3247648 h 6858000"/>
              <a:gd name="connsiteX260" fmla="*/ 853081 w 7467600"/>
              <a:gd name="connsiteY260" fmla="*/ 3312410 h 6858000"/>
              <a:gd name="connsiteX261" fmla="*/ 805957 w 7467600"/>
              <a:gd name="connsiteY261" fmla="*/ 3330443 h 6858000"/>
              <a:gd name="connsiteX262" fmla="*/ 1318687 w 7467600"/>
              <a:gd name="connsiteY262" fmla="*/ 3113840 h 6858000"/>
              <a:gd name="connsiteX263" fmla="*/ 5453702 w 7467600"/>
              <a:gd name="connsiteY263" fmla="*/ 3090882 h 6858000"/>
              <a:gd name="connsiteX264" fmla="*/ 5480135 w 7467600"/>
              <a:gd name="connsiteY264" fmla="*/ 3565802 h 6858000"/>
              <a:gd name="connsiteX265" fmla="*/ 5499023 w 7467600"/>
              <a:gd name="connsiteY265" fmla="*/ 4166310 h 6858000"/>
              <a:gd name="connsiteX266" fmla="*/ 5547022 w 7467600"/>
              <a:gd name="connsiteY266" fmla="*/ 3607838 h 6858000"/>
              <a:gd name="connsiteX267" fmla="*/ 5515964 w 7467600"/>
              <a:gd name="connsiteY267" fmla="*/ 3378541 h 6858000"/>
              <a:gd name="connsiteX268" fmla="*/ 5453702 w 7467600"/>
              <a:gd name="connsiteY268" fmla="*/ 3090882 h 6858000"/>
              <a:gd name="connsiteX269" fmla="*/ 1238695 w 7467600"/>
              <a:gd name="connsiteY269" fmla="*/ 3076820 h 6858000"/>
              <a:gd name="connsiteX270" fmla="*/ 716371 w 7467600"/>
              <a:gd name="connsiteY270" fmla="*/ 3293249 h 6858000"/>
              <a:gd name="connsiteX271" fmla="*/ 579522 w 7467600"/>
              <a:gd name="connsiteY271" fmla="*/ 3371759 h 6858000"/>
              <a:gd name="connsiteX272" fmla="*/ 600288 w 7467600"/>
              <a:gd name="connsiteY272" fmla="*/ 3365555 h 6858000"/>
              <a:gd name="connsiteX273" fmla="*/ 840692 w 7467600"/>
              <a:gd name="connsiteY273" fmla="*/ 3284921 h 6858000"/>
              <a:gd name="connsiteX274" fmla="*/ 979248 w 7467600"/>
              <a:gd name="connsiteY274" fmla="*/ 3221003 h 6858000"/>
              <a:gd name="connsiteX275" fmla="*/ 1053282 w 7467600"/>
              <a:gd name="connsiteY275" fmla="*/ 3185247 h 6858000"/>
              <a:gd name="connsiteX276" fmla="*/ 1320603 w 7467600"/>
              <a:gd name="connsiteY276" fmla="*/ 3081281 h 6858000"/>
              <a:gd name="connsiteX277" fmla="*/ 1238695 w 7467600"/>
              <a:gd name="connsiteY277" fmla="*/ 3076820 h 6858000"/>
              <a:gd name="connsiteX278" fmla="*/ 5425627 w 7467600"/>
              <a:gd name="connsiteY278" fmla="*/ 2954192 h 6858000"/>
              <a:gd name="connsiteX279" fmla="*/ 5470770 w 7467600"/>
              <a:gd name="connsiteY279" fmla="*/ 3005435 h 6858000"/>
              <a:gd name="connsiteX280" fmla="*/ 5519779 w 7467600"/>
              <a:gd name="connsiteY280" fmla="*/ 4359223 h 6858000"/>
              <a:gd name="connsiteX281" fmla="*/ 5520293 w 7467600"/>
              <a:gd name="connsiteY281" fmla="*/ 4360602 h 6858000"/>
              <a:gd name="connsiteX282" fmla="*/ 5767221 w 7467600"/>
              <a:gd name="connsiteY282" fmla="*/ 4665564 h 6858000"/>
              <a:gd name="connsiteX283" fmla="*/ 6937169 w 7467600"/>
              <a:gd name="connsiteY283" fmla="*/ 4815941 h 6858000"/>
              <a:gd name="connsiteX284" fmla="*/ 6953922 w 7467600"/>
              <a:gd name="connsiteY284" fmla="*/ 4890068 h 6858000"/>
              <a:gd name="connsiteX285" fmla="*/ 6071359 w 7467600"/>
              <a:gd name="connsiteY285" fmla="*/ 4770770 h 6858000"/>
              <a:gd name="connsiteX286" fmla="*/ 6038839 w 7467600"/>
              <a:gd name="connsiteY286" fmla="*/ 4764474 h 6858000"/>
              <a:gd name="connsiteX287" fmla="*/ 6038706 w 7467600"/>
              <a:gd name="connsiteY287" fmla="*/ 4763847 h 6858000"/>
              <a:gd name="connsiteX288" fmla="*/ 6037784 w 7467600"/>
              <a:gd name="connsiteY288" fmla="*/ 4764270 h 6858000"/>
              <a:gd name="connsiteX289" fmla="*/ 6038839 w 7467600"/>
              <a:gd name="connsiteY289" fmla="*/ 4764474 h 6858000"/>
              <a:gd name="connsiteX290" fmla="*/ 6040338 w 7467600"/>
              <a:gd name="connsiteY290" fmla="*/ 4771418 h 6858000"/>
              <a:gd name="connsiteX291" fmla="*/ 6024488 w 7467600"/>
              <a:gd name="connsiteY291" fmla="*/ 4809903 h 6858000"/>
              <a:gd name="connsiteX292" fmla="*/ 5599771 w 7467600"/>
              <a:gd name="connsiteY292" fmla="*/ 5509652 h 6858000"/>
              <a:gd name="connsiteX293" fmla="*/ 5548843 w 7467600"/>
              <a:gd name="connsiteY293" fmla="*/ 5563845 h 6858000"/>
              <a:gd name="connsiteX294" fmla="*/ 5940952 w 7467600"/>
              <a:gd name="connsiteY294" fmla="*/ 6250028 h 6858000"/>
              <a:gd name="connsiteX295" fmla="*/ 6043441 w 7467600"/>
              <a:gd name="connsiteY295" fmla="*/ 6665847 h 6858000"/>
              <a:gd name="connsiteX296" fmla="*/ 6093432 w 7467600"/>
              <a:gd name="connsiteY296" fmla="*/ 6858000 h 6858000"/>
              <a:gd name="connsiteX297" fmla="*/ 6034344 w 7467600"/>
              <a:gd name="connsiteY297" fmla="*/ 6858000 h 6858000"/>
              <a:gd name="connsiteX298" fmla="*/ 6026679 w 7467600"/>
              <a:gd name="connsiteY298" fmla="*/ 6836959 h 6858000"/>
              <a:gd name="connsiteX299" fmla="*/ 5800441 w 7467600"/>
              <a:gd name="connsiteY299" fmla="*/ 6335286 h 6858000"/>
              <a:gd name="connsiteX300" fmla="*/ 5526562 w 7467600"/>
              <a:gd name="connsiteY300" fmla="*/ 5705388 h 6858000"/>
              <a:gd name="connsiteX301" fmla="*/ 5519640 w 7467600"/>
              <a:gd name="connsiteY301" fmla="*/ 5683774 h 6858000"/>
              <a:gd name="connsiteX302" fmla="*/ 5844559 w 7467600"/>
              <a:gd name="connsiteY302" fmla="*/ 6553349 h 6858000"/>
              <a:gd name="connsiteX303" fmla="*/ 5975994 w 7467600"/>
              <a:gd name="connsiteY303" fmla="*/ 6858000 h 6858000"/>
              <a:gd name="connsiteX304" fmla="*/ 5898547 w 7467600"/>
              <a:gd name="connsiteY304" fmla="*/ 6858000 h 6858000"/>
              <a:gd name="connsiteX305" fmla="*/ 5682041 w 7467600"/>
              <a:gd name="connsiteY305" fmla="*/ 6355860 h 6858000"/>
              <a:gd name="connsiteX306" fmla="*/ 5461758 w 7467600"/>
              <a:gd name="connsiteY306" fmla="*/ 5820220 h 6858000"/>
              <a:gd name="connsiteX307" fmla="*/ 5237282 w 7467600"/>
              <a:gd name="connsiteY307" fmla="*/ 6579086 h 6858000"/>
              <a:gd name="connsiteX308" fmla="*/ 5115009 w 7467600"/>
              <a:gd name="connsiteY308" fmla="*/ 6858000 h 6858000"/>
              <a:gd name="connsiteX309" fmla="*/ 5028074 w 7467600"/>
              <a:gd name="connsiteY309" fmla="*/ 6858000 h 6858000"/>
              <a:gd name="connsiteX310" fmla="*/ 5079508 w 7467600"/>
              <a:gd name="connsiteY310" fmla="*/ 6749074 h 6858000"/>
              <a:gd name="connsiteX311" fmla="*/ 5371846 w 7467600"/>
              <a:gd name="connsiteY311" fmla="*/ 5924413 h 6858000"/>
              <a:gd name="connsiteX312" fmla="*/ 5270512 w 7467600"/>
              <a:gd name="connsiteY312" fmla="*/ 6138975 h 6858000"/>
              <a:gd name="connsiteX313" fmla="*/ 5062409 w 7467600"/>
              <a:gd name="connsiteY313" fmla="*/ 6653544 h 6858000"/>
              <a:gd name="connsiteX314" fmla="*/ 5036628 w 7467600"/>
              <a:gd name="connsiteY314" fmla="*/ 6754247 h 6858000"/>
              <a:gd name="connsiteX315" fmla="*/ 5009112 w 7467600"/>
              <a:gd name="connsiteY315" fmla="*/ 6858000 h 6858000"/>
              <a:gd name="connsiteX316" fmla="*/ 4976679 w 7467600"/>
              <a:gd name="connsiteY316" fmla="*/ 6858000 h 6858000"/>
              <a:gd name="connsiteX317" fmla="*/ 5006537 w 7467600"/>
              <a:gd name="connsiteY317" fmla="*/ 6747068 h 6858000"/>
              <a:gd name="connsiteX318" fmla="*/ 5032723 w 7467600"/>
              <a:gd name="connsiteY318" fmla="*/ 6644957 h 6858000"/>
              <a:gd name="connsiteX319" fmla="*/ 5242949 w 7467600"/>
              <a:gd name="connsiteY319" fmla="*/ 6125175 h 6858000"/>
              <a:gd name="connsiteX320" fmla="*/ 5286321 w 7467600"/>
              <a:gd name="connsiteY320" fmla="*/ 6033555 h 6858000"/>
              <a:gd name="connsiteX321" fmla="*/ 5008210 w 7467600"/>
              <a:gd name="connsiteY321" fmla="*/ 6649194 h 6858000"/>
              <a:gd name="connsiteX322" fmla="*/ 4986321 w 7467600"/>
              <a:gd name="connsiteY322" fmla="*/ 6765687 h 6858000"/>
              <a:gd name="connsiteX323" fmla="*/ 4973474 w 7467600"/>
              <a:gd name="connsiteY323" fmla="*/ 6858000 h 6858000"/>
              <a:gd name="connsiteX324" fmla="*/ 4907178 w 7467600"/>
              <a:gd name="connsiteY324" fmla="*/ 6858000 h 6858000"/>
              <a:gd name="connsiteX325" fmla="*/ 4910810 w 7467600"/>
              <a:gd name="connsiteY325" fmla="*/ 6829660 h 6858000"/>
              <a:gd name="connsiteX326" fmla="*/ 4987461 w 7467600"/>
              <a:gd name="connsiteY326" fmla="*/ 6432994 h 6858000"/>
              <a:gd name="connsiteX327" fmla="*/ 5179262 w 7467600"/>
              <a:gd name="connsiteY327" fmla="*/ 6035044 h 6858000"/>
              <a:gd name="connsiteX328" fmla="*/ 4689678 w 7467600"/>
              <a:gd name="connsiteY328" fmla="*/ 6440241 h 6858000"/>
              <a:gd name="connsiteX329" fmla="*/ 4477543 w 7467600"/>
              <a:gd name="connsiteY329" fmla="*/ 6674836 h 6858000"/>
              <a:gd name="connsiteX330" fmla="*/ 4329957 w 7467600"/>
              <a:gd name="connsiteY330" fmla="*/ 6858000 h 6858000"/>
              <a:gd name="connsiteX331" fmla="*/ 4218595 w 7467600"/>
              <a:gd name="connsiteY331" fmla="*/ 6858000 h 6858000"/>
              <a:gd name="connsiteX332" fmla="*/ 4368888 w 7467600"/>
              <a:gd name="connsiteY332" fmla="*/ 6668412 h 6858000"/>
              <a:gd name="connsiteX333" fmla="*/ 4563091 w 7467600"/>
              <a:gd name="connsiteY333" fmla="*/ 6442508 h 6858000"/>
              <a:gd name="connsiteX334" fmla="*/ 5387324 w 7467600"/>
              <a:gd name="connsiteY334" fmla="*/ 5705830 h 6858000"/>
              <a:gd name="connsiteX335" fmla="*/ 5073620 w 7467600"/>
              <a:gd name="connsiteY335" fmla="*/ 5955437 h 6858000"/>
              <a:gd name="connsiteX336" fmla="*/ 4689789 w 7467600"/>
              <a:gd name="connsiteY336" fmla="*/ 6268382 h 6858000"/>
              <a:gd name="connsiteX337" fmla="*/ 4418722 w 7467600"/>
              <a:gd name="connsiteY337" fmla="*/ 6570886 h 6858000"/>
              <a:gd name="connsiteX338" fmla="*/ 4214944 w 7467600"/>
              <a:gd name="connsiteY338" fmla="*/ 6858000 h 6858000"/>
              <a:gd name="connsiteX339" fmla="*/ 4177898 w 7467600"/>
              <a:gd name="connsiteY339" fmla="*/ 6858000 h 6858000"/>
              <a:gd name="connsiteX340" fmla="*/ 4391597 w 7467600"/>
              <a:gd name="connsiteY340" fmla="*/ 6556370 h 6858000"/>
              <a:gd name="connsiteX341" fmla="*/ 4668889 w 7467600"/>
              <a:gd name="connsiteY341" fmla="*/ 6246399 h 6858000"/>
              <a:gd name="connsiteX342" fmla="*/ 5055427 w 7467600"/>
              <a:gd name="connsiteY342" fmla="*/ 5931476 h 6858000"/>
              <a:gd name="connsiteX343" fmla="*/ 5371814 w 7467600"/>
              <a:gd name="connsiteY343" fmla="*/ 5678975 h 6858000"/>
              <a:gd name="connsiteX344" fmla="*/ 4987918 w 7467600"/>
              <a:gd name="connsiteY344" fmla="*/ 5838701 h 6858000"/>
              <a:gd name="connsiteX345" fmla="*/ 4317146 w 7467600"/>
              <a:gd name="connsiteY345" fmla="*/ 6587716 h 6858000"/>
              <a:gd name="connsiteX346" fmla="*/ 4171627 w 7467600"/>
              <a:gd name="connsiteY346" fmla="*/ 6858000 h 6858000"/>
              <a:gd name="connsiteX347" fmla="*/ 4081585 w 7467600"/>
              <a:gd name="connsiteY347" fmla="*/ 6858000 h 6858000"/>
              <a:gd name="connsiteX348" fmla="*/ 4238603 w 7467600"/>
              <a:gd name="connsiteY348" fmla="*/ 6559341 h 6858000"/>
              <a:gd name="connsiteX349" fmla="*/ 4778333 w 7467600"/>
              <a:gd name="connsiteY349" fmla="*/ 5873626 h 6858000"/>
              <a:gd name="connsiteX350" fmla="*/ 5414185 w 7467600"/>
              <a:gd name="connsiteY350" fmla="*/ 5573882 h 6858000"/>
              <a:gd name="connsiteX351" fmla="*/ 5959648 w 7467600"/>
              <a:gd name="connsiteY351" fmla="*/ 4760797 h 6858000"/>
              <a:gd name="connsiteX352" fmla="*/ 5355019 w 7467600"/>
              <a:gd name="connsiteY352" fmla="*/ 4734672 h 6858000"/>
              <a:gd name="connsiteX353" fmla="*/ 5083565 w 7467600"/>
              <a:gd name="connsiteY353" fmla="*/ 5179121 h 6858000"/>
              <a:gd name="connsiteX354" fmla="*/ 4713577 w 7467600"/>
              <a:gd name="connsiteY354" fmla="*/ 5616803 h 6858000"/>
              <a:gd name="connsiteX355" fmla="*/ 3989559 w 7467600"/>
              <a:gd name="connsiteY355" fmla="*/ 6145945 h 6858000"/>
              <a:gd name="connsiteX356" fmla="*/ 3939824 w 7467600"/>
              <a:gd name="connsiteY356" fmla="*/ 6066900 h 6858000"/>
              <a:gd name="connsiteX357" fmla="*/ 4584537 w 7467600"/>
              <a:gd name="connsiteY357" fmla="*/ 5324826 h 6858000"/>
              <a:gd name="connsiteX358" fmla="*/ 5037105 w 7467600"/>
              <a:gd name="connsiteY358" fmla="*/ 5088765 h 6858000"/>
              <a:gd name="connsiteX359" fmla="*/ 5039930 w 7467600"/>
              <a:gd name="connsiteY359" fmla="*/ 5089585 h 6858000"/>
              <a:gd name="connsiteX360" fmla="*/ 5263764 w 7467600"/>
              <a:gd name="connsiteY360" fmla="*/ 4735525 h 6858000"/>
              <a:gd name="connsiteX361" fmla="*/ 4086300 w 7467600"/>
              <a:gd name="connsiteY361" fmla="*/ 4884599 h 6858000"/>
              <a:gd name="connsiteX362" fmla="*/ 4085485 w 7467600"/>
              <a:gd name="connsiteY362" fmla="*/ 4899070 h 6858000"/>
              <a:gd name="connsiteX363" fmla="*/ 3871915 w 7467600"/>
              <a:gd name="connsiteY363" fmla="*/ 5253645 h 6858000"/>
              <a:gd name="connsiteX364" fmla="*/ 3799374 w 7467600"/>
              <a:gd name="connsiteY364" fmla="*/ 5466127 h 6858000"/>
              <a:gd name="connsiteX365" fmla="*/ 3498850 w 7467600"/>
              <a:gd name="connsiteY365" fmla="*/ 6661888 h 6858000"/>
              <a:gd name="connsiteX366" fmla="*/ 3399216 w 7467600"/>
              <a:gd name="connsiteY366" fmla="*/ 6858000 h 6858000"/>
              <a:gd name="connsiteX367" fmla="*/ 3303688 w 7467600"/>
              <a:gd name="connsiteY367" fmla="*/ 6858000 h 6858000"/>
              <a:gd name="connsiteX368" fmla="*/ 3391774 w 7467600"/>
              <a:gd name="connsiteY368" fmla="*/ 6697181 h 6858000"/>
              <a:gd name="connsiteX369" fmla="*/ 3735540 w 7467600"/>
              <a:gd name="connsiteY369" fmla="*/ 5546923 h 6858000"/>
              <a:gd name="connsiteX370" fmla="*/ 3729438 w 7467600"/>
              <a:gd name="connsiteY370" fmla="*/ 5569058 h 6858000"/>
              <a:gd name="connsiteX371" fmla="*/ 3707782 w 7467600"/>
              <a:gd name="connsiteY371" fmla="*/ 5644908 h 6858000"/>
              <a:gd name="connsiteX372" fmla="*/ 3583827 w 7467600"/>
              <a:gd name="connsiteY372" fmla="*/ 6039215 h 6858000"/>
              <a:gd name="connsiteX373" fmla="*/ 3547861 w 7467600"/>
              <a:gd name="connsiteY373" fmla="*/ 6129609 h 6858000"/>
              <a:gd name="connsiteX374" fmla="*/ 3490905 w 7467600"/>
              <a:gd name="connsiteY374" fmla="*/ 6277660 h 6858000"/>
              <a:gd name="connsiteX375" fmla="*/ 3455859 w 7467600"/>
              <a:gd name="connsiteY375" fmla="*/ 6391301 h 6858000"/>
              <a:gd name="connsiteX376" fmla="*/ 3429112 w 7467600"/>
              <a:gd name="connsiteY376" fmla="*/ 6479469 h 6858000"/>
              <a:gd name="connsiteX377" fmla="*/ 3304862 w 7467600"/>
              <a:gd name="connsiteY377" fmla="*/ 6796476 h 6858000"/>
              <a:gd name="connsiteX378" fmla="*/ 3276071 w 7467600"/>
              <a:gd name="connsiteY378" fmla="*/ 6858000 h 6858000"/>
              <a:gd name="connsiteX379" fmla="*/ 3240805 w 7467600"/>
              <a:gd name="connsiteY379" fmla="*/ 6858000 h 6858000"/>
              <a:gd name="connsiteX380" fmla="*/ 3275917 w 7467600"/>
              <a:gd name="connsiteY380" fmla="*/ 6783192 h 6858000"/>
              <a:gd name="connsiteX381" fmla="*/ 3399358 w 7467600"/>
              <a:gd name="connsiteY381" fmla="*/ 6469011 h 6858000"/>
              <a:gd name="connsiteX382" fmla="*/ 3425650 w 7467600"/>
              <a:gd name="connsiteY382" fmla="*/ 6381333 h 6858000"/>
              <a:gd name="connsiteX383" fmla="*/ 3460661 w 7467600"/>
              <a:gd name="connsiteY383" fmla="*/ 6266763 h 6858000"/>
              <a:gd name="connsiteX384" fmla="*/ 3518021 w 7467600"/>
              <a:gd name="connsiteY384" fmla="*/ 6117298 h 6858000"/>
              <a:gd name="connsiteX385" fmla="*/ 3554035 w 7467600"/>
              <a:gd name="connsiteY385" fmla="*/ 6027832 h 6858000"/>
              <a:gd name="connsiteX386" fmla="*/ 3677174 w 7467600"/>
              <a:gd name="connsiteY386" fmla="*/ 5636351 h 6858000"/>
              <a:gd name="connsiteX387" fmla="*/ 3698819 w 7467600"/>
              <a:gd name="connsiteY387" fmla="*/ 5560503 h 6858000"/>
              <a:gd name="connsiteX388" fmla="*/ 3702094 w 7467600"/>
              <a:gd name="connsiteY388" fmla="*/ 5549194 h 6858000"/>
              <a:gd name="connsiteX389" fmla="*/ 3398355 w 7467600"/>
              <a:gd name="connsiteY389" fmla="*/ 6094603 h 6858000"/>
              <a:gd name="connsiteX390" fmla="*/ 3193941 w 7467600"/>
              <a:gd name="connsiteY390" fmla="*/ 6798775 h 6858000"/>
              <a:gd name="connsiteX391" fmla="*/ 3184140 w 7467600"/>
              <a:gd name="connsiteY391" fmla="*/ 6858000 h 6858000"/>
              <a:gd name="connsiteX392" fmla="*/ 3099978 w 7467600"/>
              <a:gd name="connsiteY392" fmla="*/ 6858000 h 6858000"/>
              <a:gd name="connsiteX393" fmla="*/ 3101556 w 7467600"/>
              <a:gd name="connsiteY393" fmla="*/ 6843337 h 6858000"/>
              <a:gd name="connsiteX394" fmla="*/ 3370162 w 7467600"/>
              <a:gd name="connsiteY394" fmla="*/ 5785550 h 6858000"/>
              <a:gd name="connsiteX395" fmla="*/ 3746477 w 7467600"/>
              <a:gd name="connsiteY395" fmla="*/ 5377889 h 6858000"/>
              <a:gd name="connsiteX396" fmla="*/ 3863399 w 7467600"/>
              <a:gd name="connsiteY396" fmla="*/ 5087257 h 6858000"/>
              <a:gd name="connsiteX397" fmla="*/ 3968712 w 7467600"/>
              <a:gd name="connsiteY397" fmla="*/ 4913989 h 6858000"/>
              <a:gd name="connsiteX398" fmla="*/ 2792390 w 7467600"/>
              <a:gd name="connsiteY398" fmla="*/ 5382974 h 6858000"/>
              <a:gd name="connsiteX399" fmla="*/ 2714982 w 7467600"/>
              <a:gd name="connsiteY399" fmla="*/ 5427051 h 6858000"/>
              <a:gd name="connsiteX400" fmla="*/ 2813361 w 7467600"/>
              <a:gd name="connsiteY400" fmla="*/ 6023912 h 6858000"/>
              <a:gd name="connsiteX401" fmla="*/ 2688430 w 7467600"/>
              <a:gd name="connsiteY401" fmla="*/ 6801564 h 6858000"/>
              <a:gd name="connsiteX402" fmla="*/ 2629626 w 7467600"/>
              <a:gd name="connsiteY402" fmla="*/ 6763394 h 6858000"/>
              <a:gd name="connsiteX403" fmla="*/ 2565328 w 7467600"/>
              <a:gd name="connsiteY403" fmla="*/ 5516399 h 6858000"/>
              <a:gd name="connsiteX404" fmla="*/ 1922999 w 7467600"/>
              <a:gd name="connsiteY404" fmla="*/ 5980343 h 6858000"/>
              <a:gd name="connsiteX405" fmla="*/ 1950261 w 7467600"/>
              <a:gd name="connsiteY405" fmla="*/ 6405858 h 6858000"/>
              <a:gd name="connsiteX406" fmla="*/ 2365554 w 7467600"/>
              <a:gd name="connsiteY406" fmla="*/ 6759107 h 6858000"/>
              <a:gd name="connsiteX407" fmla="*/ 2424142 w 7467600"/>
              <a:gd name="connsiteY407" fmla="*/ 6858000 h 6858000"/>
              <a:gd name="connsiteX408" fmla="*/ 2395994 w 7467600"/>
              <a:gd name="connsiteY408" fmla="*/ 6858000 h 6858000"/>
              <a:gd name="connsiteX409" fmla="*/ 2392863 w 7467600"/>
              <a:gd name="connsiteY409" fmla="*/ 6852964 h 6858000"/>
              <a:gd name="connsiteX410" fmla="*/ 2017589 w 7467600"/>
              <a:gd name="connsiteY410" fmla="*/ 6493982 h 6858000"/>
              <a:gd name="connsiteX411" fmla="*/ 2147336 w 7467600"/>
              <a:gd name="connsiteY411" fmla="*/ 6594052 h 6858000"/>
              <a:gd name="connsiteX412" fmla="*/ 2207047 w 7467600"/>
              <a:gd name="connsiteY412" fmla="*/ 6654540 h 6858000"/>
              <a:gd name="connsiteX413" fmla="*/ 2299106 w 7467600"/>
              <a:gd name="connsiteY413" fmla="*/ 6778931 h 6858000"/>
              <a:gd name="connsiteX414" fmla="*/ 2314430 w 7467600"/>
              <a:gd name="connsiteY414" fmla="*/ 6801144 h 6858000"/>
              <a:gd name="connsiteX415" fmla="*/ 2352406 w 7467600"/>
              <a:gd name="connsiteY415" fmla="*/ 6858000 h 6858000"/>
              <a:gd name="connsiteX416" fmla="*/ 2314492 w 7467600"/>
              <a:gd name="connsiteY416" fmla="*/ 6858000 h 6858000"/>
              <a:gd name="connsiteX417" fmla="*/ 2288095 w 7467600"/>
              <a:gd name="connsiteY417" fmla="*/ 6818030 h 6858000"/>
              <a:gd name="connsiteX418" fmla="*/ 2272768 w 7467600"/>
              <a:gd name="connsiteY418" fmla="*/ 6795822 h 6858000"/>
              <a:gd name="connsiteX419" fmla="*/ 2182715 w 7467600"/>
              <a:gd name="connsiteY419" fmla="*/ 6675071 h 6858000"/>
              <a:gd name="connsiteX420" fmla="*/ 2032061 w 7467600"/>
              <a:gd name="connsiteY420" fmla="*/ 6541380 h 6858000"/>
              <a:gd name="connsiteX421" fmla="*/ 2257220 w 7467600"/>
              <a:gd name="connsiteY421" fmla="*/ 6826257 h 6858000"/>
              <a:gd name="connsiteX422" fmla="*/ 2281324 w 7467600"/>
              <a:gd name="connsiteY422" fmla="*/ 6858000 h 6858000"/>
              <a:gd name="connsiteX423" fmla="*/ 2242860 w 7467600"/>
              <a:gd name="connsiteY423" fmla="*/ 6858000 h 6858000"/>
              <a:gd name="connsiteX424" fmla="*/ 2232818 w 7467600"/>
              <a:gd name="connsiteY424" fmla="*/ 6844926 h 6858000"/>
              <a:gd name="connsiteX425" fmla="*/ 1990172 w 7467600"/>
              <a:gd name="connsiteY425" fmla="*/ 6542121 h 6858000"/>
              <a:gd name="connsiteX426" fmla="*/ 2124090 w 7467600"/>
              <a:gd name="connsiteY426" fmla="*/ 6761017 h 6858000"/>
              <a:gd name="connsiteX427" fmla="*/ 2200380 w 7467600"/>
              <a:gd name="connsiteY427" fmla="*/ 6858000 h 6858000"/>
              <a:gd name="connsiteX428" fmla="*/ 2147507 w 7467600"/>
              <a:gd name="connsiteY428" fmla="*/ 6858000 h 6858000"/>
              <a:gd name="connsiteX429" fmla="*/ 2070668 w 7467600"/>
              <a:gd name="connsiteY429" fmla="*/ 6761520 h 6858000"/>
              <a:gd name="connsiteX430" fmla="*/ 1975142 w 7467600"/>
              <a:gd name="connsiteY430" fmla="*/ 6585570 h 6858000"/>
              <a:gd name="connsiteX431" fmla="*/ 2050035 w 7467600"/>
              <a:gd name="connsiteY431" fmla="*/ 6813345 h 6858000"/>
              <a:gd name="connsiteX432" fmla="*/ 2063025 w 7467600"/>
              <a:gd name="connsiteY432" fmla="*/ 6858000 h 6858000"/>
              <a:gd name="connsiteX433" fmla="*/ 2021675 w 7467600"/>
              <a:gd name="connsiteY433" fmla="*/ 6858000 h 6858000"/>
              <a:gd name="connsiteX434" fmla="*/ 2019308 w 7467600"/>
              <a:gd name="connsiteY434" fmla="*/ 6847118 h 6858000"/>
              <a:gd name="connsiteX435" fmla="*/ 1938835 w 7467600"/>
              <a:gd name="connsiteY435" fmla="*/ 6551160 h 6858000"/>
              <a:gd name="connsiteX436" fmla="*/ 1953230 w 7467600"/>
              <a:gd name="connsiteY436" fmla="*/ 6759699 h 6858000"/>
              <a:gd name="connsiteX437" fmla="*/ 1956763 w 7467600"/>
              <a:gd name="connsiteY437" fmla="*/ 6778191 h 6858000"/>
              <a:gd name="connsiteX438" fmla="*/ 1967925 w 7467600"/>
              <a:gd name="connsiteY438" fmla="*/ 6858000 h 6858000"/>
              <a:gd name="connsiteX439" fmla="*/ 1936622 w 7467600"/>
              <a:gd name="connsiteY439" fmla="*/ 6858000 h 6858000"/>
              <a:gd name="connsiteX440" fmla="*/ 1926261 w 7467600"/>
              <a:gd name="connsiteY440" fmla="*/ 6784064 h 6858000"/>
              <a:gd name="connsiteX441" fmla="*/ 1922724 w 7467600"/>
              <a:gd name="connsiteY441" fmla="*/ 6765577 h 6858000"/>
              <a:gd name="connsiteX442" fmla="*/ 1904650 w 7467600"/>
              <a:gd name="connsiteY442" fmla="*/ 6639616 h 6858000"/>
              <a:gd name="connsiteX443" fmla="*/ 1885273 w 7467600"/>
              <a:gd name="connsiteY443" fmla="*/ 6858000 h 6858000"/>
              <a:gd name="connsiteX444" fmla="*/ 1854363 w 7467600"/>
              <a:gd name="connsiteY444" fmla="*/ 6858000 h 6858000"/>
              <a:gd name="connsiteX445" fmla="*/ 1880391 w 7467600"/>
              <a:gd name="connsiteY445" fmla="*/ 6603796 h 6858000"/>
              <a:gd name="connsiteX446" fmla="*/ 1818273 w 7467600"/>
              <a:gd name="connsiteY446" fmla="*/ 6715729 h 6858000"/>
              <a:gd name="connsiteX447" fmla="*/ 1794691 w 7467600"/>
              <a:gd name="connsiteY447" fmla="*/ 6843239 h 6858000"/>
              <a:gd name="connsiteX448" fmla="*/ 1794914 w 7467600"/>
              <a:gd name="connsiteY448" fmla="*/ 6858000 h 6858000"/>
              <a:gd name="connsiteX449" fmla="*/ 1746128 w 7467600"/>
              <a:gd name="connsiteY449" fmla="*/ 6858000 h 6858000"/>
              <a:gd name="connsiteX450" fmla="*/ 1753934 w 7467600"/>
              <a:gd name="connsiteY450" fmla="*/ 6724796 h 6858000"/>
              <a:gd name="connsiteX451" fmla="*/ 1792053 w 7467600"/>
              <a:gd name="connsiteY451" fmla="*/ 6572396 h 6858000"/>
              <a:gd name="connsiteX452" fmla="*/ 1862248 w 7467600"/>
              <a:gd name="connsiteY452" fmla="*/ 6266397 h 6858000"/>
              <a:gd name="connsiteX453" fmla="*/ 1862250 w 7467600"/>
              <a:gd name="connsiteY453" fmla="*/ 6033531 h 6858000"/>
              <a:gd name="connsiteX454" fmla="*/ 1211999 w 7467600"/>
              <a:gd name="connsiteY454" fmla="*/ 6683610 h 6858000"/>
              <a:gd name="connsiteX455" fmla="*/ 1213266 w 7467600"/>
              <a:gd name="connsiteY455" fmla="*/ 6691947 h 6858000"/>
              <a:gd name="connsiteX456" fmla="*/ 1203370 w 7467600"/>
              <a:gd name="connsiteY456" fmla="*/ 6850676 h 6858000"/>
              <a:gd name="connsiteX457" fmla="*/ 1203671 w 7467600"/>
              <a:gd name="connsiteY457" fmla="*/ 6858000 h 6858000"/>
              <a:gd name="connsiteX458" fmla="*/ 1143180 w 7467600"/>
              <a:gd name="connsiteY458" fmla="*/ 6858000 h 6858000"/>
              <a:gd name="connsiteX459" fmla="*/ 1142176 w 7467600"/>
              <a:gd name="connsiteY459" fmla="*/ 6766045 h 6858000"/>
              <a:gd name="connsiteX460" fmla="*/ 1067484 w 7467600"/>
              <a:gd name="connsiteY460" fmla="*/ 6858000 h 6858000"/>
              <a:gd name="connsiteX461" fmla="*/ 953928 w 7467600"/>
              <a:gd name="connsiteY461" fmla="*/ 6858000 h 6858000"/>
              <a:gd name="connsiteX462" fmla="*/ 959715 w 7467600"/>
              <a:gd name="connsiteY462" fmla="*/ 6850185 h 6858000"/>
              <a:gd name="connsiteX463" fmla="*/ 1483788 w 7467600"/>
              <a:gd name="connsiteY463" fmla="*/ 6259174 h 6858000"/>
              <a:gd name="connsiteX464" fmla="*/ 1100671 w 7467600"/>
              <a:gd name="connsiteY464" fmla="*/ 6252137 h 6858000"/>
              <a:gd name="connsiteX465" fmla="*/ 1090144 w 7467600"/>
              <a:gd name="connsiteY465" fmla="*/ 6256748 h 6858000"/>
              <a:gd name="connsiteX466" fmla="*/ 1095872 w 7467600"/>
              <a:gd name="connsiteY466" fmla="*/ 6271892 h 6858000"/>
              <a:gd name="connsiteX467" fmla="*/ 262785 w 7467600"/>
              <a:gd name="connsiteY467" fmla="*/ 6845450 h 6858000"/>
              <a:gd name="connsiteX468" fmla="*/ 209968 w 7467600"/>
              <a:gd name="connsiteY468" fmla="*/ 6770713 h 6858000"/>
              <a:gd name="connsiteX469" fmla="*/ 873460 w 7467600"/>
              <a:gd name="connsiteY469" fmla="*/ 6253768 h 6858000"/>
              <a:gd name="connsiteX470" fmla="*/ 192686 w 7467600"/>
              <a:gd name="connsiteY470" fmla="*/ 5849257 h 6858000"/>
              <a:gd name="connsiteX471" fmla="*/ 4696 w 7467600"/>
              <a:gd name="connsiteY471" fmla="*/ 5697668 h 6858000"/>
              <a:gd name="connsiteX472" fmla="*/ 0 w 7467600"/>
              <a:gd name="connsiteY472" fmla="*/ 5689984 h 6858000"/>
              <a:gd name="connsiteX473" fmla="*/ 0 w 7467600"/>
              <a:gd name="connsiteY473" fmla="*/ 5513472 h 6858000"/>
              <a:gd name="connsiteX474" fmla="*/ 174101 w 7467600"/>
              <a:gd name="connsiteY474" fmla="*/ 5620277 h 6858000"/>
              <a:gd name="connsiteX475" fmla="*/ 891800 w 7467600"/>
              <a:gd name="connsiteY475" fmla="*/ 6036935 h 6858000"/>
              <a:gd name="connsiteX476" fmla="*/ 1072219 w 7467600"/>
              <a:gd name="connsiteY476" fmla="*/ 6169443 h 6858000"/>
              <a:gd name="connsiteX477" fmla="*/ 1074117 w 7467600"/>
              <a:gd name="connsiteY477" fmla="*/ 6170301 h 6858000"/>
              <a:gd name="connsiteX478" fmla="*/ 1083114 w 7467600"/>
              <a:gd name="connsiteY478" fmla="*/ 6174131 h 6858000"/>
              <a:gd name="connsiteX479" fmla="*/ 1543010 w 7467600"/>
              <a:gd name="connsiteY479" fmla="*/ 6191140 h 6858000"/>
              <a:gd name="connsiteX480" fmla="*/ 1551080 w 7467600"/>
              <a:gd name="connsiteY480" fmla="*/ 6195006 h 6858000"/>
              <a:gd name="connsiteX481" fmla="*/ 2345443 w 7467600"/>
              <a:gd name="connsiteY481" fmla="*/ 5549882 h 6858000"/>
              <a:gd name="connsiteX482" fmla="*/ 1721499 w 7467600"/>
              <a:gd name="connsiteY482" fmla="*/ 5599969 h 6858000"/>
              <a:gd name="connsiteX483" fmla="*/ 767716 w 7467600"/>
              <a:gd name="connsiteY483" fmla="*/ 5472768 h 6858000"/>
              <a:gd name="connsiteX484" fmla="*/ 722147 w 7467600"/>
              <a:gd name="connsiteY484" fmla="*/ 5393091 h 6858000"/>
              <a:gd name="connsiteX485" fmla="*/ 1485552 w 7467600"/>
              <a:gd name="connsiteY485" fmla="*/ 5313202 h 6858000"/>
              <a:gd name="connsiteX486" fmla="*/ 2143004 w 7467600"/>
              <a:gd name="connsiteY486" fmla="*/ 5402420 h 6858000"/>
              <a:gd name="connsiteX487" fmla="*/ 1933391 w 7467600"/>
              <a:gd name="connsiteY487" fmla="*/ 5156971 h 6858000"/>
              <a:gd name="connsiteX488" fmla="*/ 1827118 w 7467600"/>
              <a:gd name="connsiteY488" fmla="*/ 4968410 h 6858000"/>
              <a:gd name="connsiteX489" fmla="*/ 1837349 w 7467600"/>
              <a:gd name="connsiteY489" fmla="*/ 4956357 h 6858000"/>
              <a:gd name="connsiteX490" fmla="*/ 2162835 w 7467600"/>
              <a:gd name="connsiteY490" fmla="*/ 5187853 h 6858000"/>
              <a:gd name="connsiteX491" fmla="*/ 2257167 w 7467600"/>
              <a:gd name="connsiteY491" fmla="*/ 5462123 h 6858000"/>
              <a:gd name="connsiteX492" fmla="*/ 2261598 w 7467600"/>
              <a:gd name="connsiteY492" fmla="*/ 5467998 h 6858000"/>
              <a:gd name="connsiteX493" fmla="*/ 2437177 w 7467600"/>
              <a:gd name="connsiteY493" fmla="*/ 5479608 h 6858000"/>
              <a:gd name="connsiteX494" fmla="*/ 2445247 w 7467600"/>
              <a:gd name="connsiteY494" fmla="*/ 5483476 h 6858000"/>
              <a:gd name="connsiteX495" fmla="*/ 2743626 w 7467600"/>
              <a:gd name="connsiteY495" fmla="*/ 5304819 h 6858000"/>
              <a:gd name="connsiteX496" fmla="*/ 3048102 w 7467600"/>
              <a:gd name="connsiteY496" fmla="*/ 5150595 h 6858000"/>
              <a:gd name="connsiteX497" fmla="*/ 1799414 w 7467600"/>
              <a:gd name="connsiteY497" fmla="*/ 4694732 h 6858000"/>
              <a:gd name="connsiteX498" fmla="*/ 1771735 w 7467600"/>
              <a:gd name="connsiteY498" fmla="*/ 4619929 h 6858000"/>
              <a:gd name="connsiteX499" fmla="*/ 3104273 w 7467600"/>
              <a:gd name="connsiteY499" fmla="*/ 5076159 h 6858000"/>
              <a:gd name="connsiteX500" fmla="*/ 3113245 w 7467600"/>
              <a:gd name="connsiteY500" fmla="*/ 5090705 h 6858000"/>
              <a:gd name="connsiteX501" fmla="*/ 3126294 w 7467600"/>
              <a:gd name="connsiteY501" fmla="*/ 5114400 h 6858000"/>
              <a:gd name="connsiteX502" fmla="*/ 3937433 w 7467600"/>
              <a:gd name="connsiteY502" fmla="*/ 4830473 h 6858000"/>
              <a:gd name="connsiteX503" fmla="*/ 3590475 w 7467600"/>
              <a:gd name="connsiteY503" fmla="*/ 4597974 h 6858000"/>
              <a:gd name="connsiteX504" fmla="*/ 3100264 w 7467600"/>
              <a:gd name="connsiteY504" fmla="*/ 4579845 h 6858000"/>
              <a:gd name="connsiteX505" fmla="*/ 2183576 w 7467600"/>
              <a:gd name="connsiteY505" fmla="*/ 4227150 h 6858000"/>
              <a:gd name="connsiteX506" fmla="*/ 2151029 w 7467600"/>
              <a:gd name="connsiteY506" fmla="*/ 4146947 h 6858000"/>
              <a:gd name="connsiteX507" fmla="*/ 3563434 w 7467600"/>
              <a:gd name="connsiteY507" fmla="*/ 4469115 h 6858000"/>
              <a:gd name="connsiteX508" fmla="*/ 3177952 w 7467600"/>
              <a:gd name="connsiteY508" fmla="*/ 3657386 h 6858000"/>
              <a:gd name="connsiteX509" fmla="*/ 3189263 w 7467600"/>
              <a:gd name="connsiteY509" fmla="*/ 3625726 h 6858000"/>
              <a:gd name="connsiteX510" fmla="*/ 3560912 w 7467600"/>
              <a:gd name="connsiteY510" fmla="*/ 4079863 h 6858000"/>
              <a:gd name="connsiteX511" fmla="*/ 3626636 w 7467600"/>
              <a:gd name="connsiteY511" fmla="*/ 4512230 h 6858000"/>
              <a:gd name="connsiteX512" fmla="*/ 3653088 w 7467600"/>
              <a:gd name="connsiteY512" fmla="*/ 4521417 h 6858000"/>
              <a:gd name="connsiteX513" fmla="*/ 3988128 w 7467600"/>
              <a:gd name="connsiteY513" fmla="*/ 4817267 h 6858000"/>
              <a:gd name="connsiteX514" fmla="*/ 4830582 w 7467600"/>
              <a:gd name="connsiteY514" fmla="*/ 4676000 h 6858000"/>
              <a:gd name="connsiteX515" fmla="*/ 4830100 w 7467600"/>
              <a:gd name="connsiteY515" fmla="*/ 4675554 h 6858000"/>
              <a:gd name="connsiteX516" fmla="*/ 4036318 w 7467600"/>
              <a:gd name="connsiteY516" fmla="*/ 4147013 h 6858000"/>
              <a:gd name="connsiteX517" fmla="*/ 3432098 w 7467600"/>
              <a:gd name="connsiteY517" fmla="*/ 3537312 h 6858000"/>
              <a:gd name="connsiteX518" fmla="*/ 3446761 w 7467600"/>
              <a:gd name="connsiteY518" fmla="*/ 3461278 h 6858000"/>
              <a:gd name="connsiteX519" fmla="*/ 4419733 w 7467600"/>
              <a:gd name="connsiteY519" fmla="*/ 3963555 h 6858000"/>
              <a:gd name="connsiteX520" fmla="*/ 4781371 w 7467600"/>
              <a:gd name="connsiteY520" fmla="*/ 4458604 h 6858000"/>
              <a:gd name="connsiteX521" fmla="*/ 4780440 w 7467600"/>
              <a:gd name="connsiteY521" fmla="*/ 4470290 h 6858000"/>
              <a:gd name="connsiteX522" fmla="*/ 4898954 w 7467600"/>
              <a:gd name="connsiteY522" fmla="*/ 4662092 h 6858000"/>
              <a:gd name="connsiteX523" fmla="*/ 4900699 w 7467600"/>
              <a:gd name="connsiteY523" fmla="*/ 4670867 h 6858000"/>
              <a:gd name="connsiteX524" fmla="*/ 5714511 w 7467600"/>
              <a:gd name="connsiteY524" fmla="*/ 4663483 h 6858000"/>
              <a:gd name="connsiteX525" fmla="*/ 5464793 w 7467600"/>
              <a:gd name="connsiteY525" fmla="*/ 4393556 h 6858000"/>
              <a:gd name="connsiteX526" fmla="*/ 5461897 w 7467600"/>
              <a:gd name="connsiteY526" fmla="*/ 4390879 h 6858000"/>
              <a:gd name="connsiteX527" fmla="*/ 4294126 w 7467600"/>
              <a:gd name="connsiteY527" fmla="*/ 3303048 h 6858000"/>
              <a:gd name="connsiteX528" fmla="*/ 4305321 w 7467600"/>
              <a:gd name="connsiteY528" fmla="*/ 3256953 h 6858000"/>
              <a:gd name="connsiteX529" fmla="*/ 4949299 w 7467600"/>
              <a:gd name="connsiteY529" fmla="*/ 3766336 h 6858000"/>
              <a:gd name="connsiteX530" fmla="*/ 5291452 w 7467600"/>
              <a:gd name="connsiteY530" fmla="*/ 4076801 h 6858000"/>
              <a:gd name="connsiteX531" fmla="*/ 5434998 w 7467600"/>
              <a:gd name="connsiteY531" fmla="*/ 4254100 h 6858000"/>
              <a:gd name="connsiteX532" fmla="*/ 5351015 w 7467600"/>
              <a:gd name="connsiteY532" fmla="*/ 3760989 h 6858000"/>
              <a:gd name="connsiteX533" fmla="*/ 5413780 w 7467600"/>
              <a:gd name="connsiteY533" fmla="*/ 2966265 h 6858000"/>
              <a:gd name="connsiteX534" fmla="*/ 5425627 w 7467600"/>
              <a:gd name="connsiteY534" fmla="*/ 2954192 h 6858000"/>
              <a:gd name="connsiteX535" fmla="*/ 6604735 w 7467600"/>
              <a:gd name="connsiteY535" fmla="*/ 2041381 h 6858000"/>
              <a:gd name="connsiteX536" fmla="*/ 7204487 w 7467600"/>
              <a:gd name="connsiteY536" fmla="*/ 2742112 h 6858000"/>
              <a:gd name="connsiteX537" fmla="*/ 7131592 w 7467600"/>
              <a:gd name="connsiteY537" fmla="*/ 2672096 h 6858000"/>
              <a:gd name="connsiteX538" fmla="*/ 6996344 w 7467600"/>
              <a:gd name="connsiteY538" fmla="*/ 2518310 h 6858000"/>
              <a:gd name="connsiteX539" fmla="*/ 6735495 w 7467600"/>
              <a:gd name="connsiteY539" fmla="*/ 2196890 h 6858000"/>
              <a:gd name="connsiteX540" fmla="*/ 6721901 w 7467600"/>
              <a:gd name="connsiteY540" fmla="*/ 2179274 h 6858000"/>
              <a:gd name="connsiteX541" fmla="*/ 6604735 w 7467600"/>
              <a:gd name="connsiteY541" fmla="*/ 2041381 h 6858000"/>
              <a:gd name="connsiteX542" fmla="*/ 6591670 w 7467600"/>
              <a:gd name="connsiteY542" fmla="*/ 1988277 h 6858000"/>
              <a:gd name="connsiteX543" fmla="*/ 6747349 w 7467600"/>
              <a:gd name="connsiteY543" fmla="*/ 2160069 h 6858000"/>
              <a:gd name="connsiteX544" fmla="*/ 6760943 w 7467600"/>
              <a:gd name="connsiteY544" fmla="*/ 2177686 h 6858000"/>
              <a:gd name="connsiteX545" fmla="*/ 7021065 w 7467600"/>
              <a:gd name="connsiteY545" fmla="*/ 2498102 h 6858000"/>
              <a:gd name="connsiteX546" fmla="*/ 7155223 w 7467600"/>
              <a:gd name="connsiteY546" fmla="*/ 2650386 h 6858000"/>
              <a:gd name="connsiteX547" fmla="*/ 7203167 w 7467600"/>
              <a:gd name="connsiteY547" fmla="*/ 2697288 h 6858000"/>
              <a:gd name="connsiteX548" fmla="*/ 6937703 w 7467600"/>
              <a:gd name="connsiteY548" fmla="*/ 2321981 h 6858000"/>
              <a:gd name="connsiteX549" fmla="*/ 6591670 w 7467600"/>
              <a:gd name="connsiteY549" fmla="*/ 1988277 h 6858000"/>
              <a:gd name="connsiteX550" fmla="*/ 5798671 w 7467600"/>
              <a:gd name="connsiteY550" fmla="*/ 1981601 h 6858000"/>
              <a:gd name="connsiteX551" fmla="*/ 5754709 w 7467600"/>
              <a:gd name="connsiteY551" fmla="*/ 2071454 h 6858000"/>
              <a:gd name="connsiteX552" fmla="*/ 5763044 w 7467600"/>
              <a:gd name="connsiteY552" fmla="*/ 2842206 h 6858000"/>
              <a:gd name="connsiteX553" fmla="*/ 5764974 w 7467600"/>
              <a:gd name="connsiteY553" fmla="*/ 2799609 h 6858000"/>
              <a:gd name="connsiteX554" fmla="*/ 5767665 w 7467600"/>
              <a:gd name="connsiteY554" fmla="*/ 2666409 h 6858000"/>
              <a:gd name="connsiteX555" fmla="*/ 5763055 w 7467600"/>
              <a:gd name="connsiteY555" fmla="*/ 2579705 h 6858000"/>
              <a:gd name="connsiteX556" fmla="*/ 5758079 w 7467600"/>
              <a:gd name="connsiteY556" fmla="*/ 2492508 h 6858000"/>
              <a:gd name="connsiteX557" fmla="*/ 5779325 w 7467600"/>
              <a:gd name="connsiteY557" fmla="*/ 2197069 h 6858000"/>
              <a:gd name="connsiteX558" fmla="*/ 5798671 w 7467600"/>
              <a:gd name="connsiteY558" fmla="*/ 1981601 h 6858000"/>
              <a:gd name="connsiteX559" fmla="*/ 5829202 w 7467600"/>
              <a:gd name="connsiteY559" fmla="*/ 1971679 h 6858000"/>
              <a:gd name="connsiteX560" fmla="*/ 5809558 w 7467600"/>
              <a:gd name="connsiteY560" fmla="*/ 2198043 h 6858000"/>
              <a:gd name="connsiteX561" fmla="*/ 5788653 w 7467600"/>
              <a:gd name="connsiteY561" fmla="*/ 2489430 h 6858000"/>
              <a:gd name="connsiteX562" fmla="*/ 5793439 w 7467600"/>
              <a:gd name="connsiteY562" fmla="*/ 2575235 h 6858000"/>
              <a:gd name="connsiteX563" fmla="*/ 5796837 w 7467600"/>
              <a:gd name="connsiteY563" fmla="*/ 2637633 h 6858000"/>
              <a:gd name="connsiteX564" fmla="*/ 5818614 w 7467600"/>
              <a:gd name="connsiteY564" fmla="*/ 2473055 h 6858000"/>
              <a:gd name="connsiteX565" fmla="*/ 5829202 w 7467600"/>
              <a:gd name="connsiteY565" fmla="*/ 1971679 h 6858000"/>
              <a:gd name="connsiteX566" fmla="*/ 5911389 w 7467600"/>
              <a:gd name="connsiteY566" fmla="*/ 1898371 h 6858000"/>
              <a:gd name="connsiteX567" fmla="*/ 6237627 w 7467600"/>
              <a:gd name="connsiteY567" fmla="*/ 2231921 h 6858000"/>
              <a:gd name="connsiteX568" fmla="*/ 5911389 w 7467600"/>
              <a:gd name="connsiteY568" fmla="*/ 1898371 h 6858000"/>
              <a:gd name="connsiteX569" fmla="*/ 6944437 w 7467600"/>
              <a:gd name="connsiteY569" fmla="*/ 1575402 h 6858000"/>
              <a:gd name="connsiteX570" fmla="*/ 6304730 w 7467600"/>
              <a:gd name="connsiteY570" fmla="*/ 1766654 h 6858000"/>
              <a:gd name="connsiteX571" fmla="*/ 6944437 w 7467600"/>
              <a:gd name="connsiteY571" fmla="*/ 1575402 h 6858000"/>
              <a:gd name="connsiteX572" fmla="*/ 7019523 w 7467600"/>
              <a:gd name="connsiteY572" fmla="*/ 1519450 h 6858000"/>
              <a:gd name="connsiteX573" fmla="*/ 6298091 w 7467600"/>
              <a:gd name="connsiteY573" fmla="*/ 1737122 h 6858000"/>
              <a:gd name="connsiteX574" fmla="*/ 7019523 w 7467600"/>
              <a:gd name="connsiteY574" fmla="*/ 1519450 h 6858000"/>
              <a:gd name="connsiteX575" fmla="*/ 2399523 w 7467600"/>
              <a:gd name="connsiteY575" fmla="*/ 1428234 h 6858000"/>
              <a:gd name="connsiteX576" fmla="*/ 2224982 w 7467600"/>
              <a:gd name="connsiteY576" fmla="*/ 1826201 h 6858000"/>
              <a:gd name="connsiteX577" fmla="*/ 2096099 w 7467600"/>
              <a:gd name="connsiteY577" fmla="*/ 2345900 h 6858000"/>
              <a:gd name="connsiteX578" fmla="*/ 2283317 w 7467600"/>
              <a:gd name="connsiteY578" fmla="*/ 1796925 h 6858000"/>
              <a:gd name="connsiteX579" fmla="*/ 2399523 w 7467600"/>
              <a:gd name="connsiteY579" fmla="*/ 1428234 h 6858000"/>
              <a:gd name="connsiteX580" fmla="*/ 2448558 w 7467600"/>
              <a:gd name="connsiteY580" fmla="*/ 1373435 h 6858000"/>
              <a:gd name="connsiteX581" fmla="*/ 2312521 w 7467600"/>
              <a:gd name="connsiteY581" fmla="*/ 1806140 h 6858000"/>
              <a:gd name="connsiteX582" fmla="*/ 2127533 w 7467600"/>
              <a:gd name="connsiteY582" fmla="*/ 2348380 h 6858000"/>
              <a:gd name="connsiteX583" fmla="*/ 2358080 w 7467600"/>
              <a:gd name="connsiteY583" fmla="*/ 1866134 h 6858000"/>
              <a:gd name="connsiteX584" fmla="*/ 2407436 w 7467600"/>
              <a:gd name="connsiteY584" fmla="*/ 1651070 h 6858000"/>
              <a:gd name="connsiteX585" fmla="*/ 2448558 w 7467600"/>
              <a:gd name="connsiteY585" fmla="*/ 1373435 h 6858000"/>
              <a:gd name="connsiteX586" fmla="*/ 278707 w 7467600"/>
              <a:gd name="connsiteY586" fmla="*/ 1352270 h 6858000"/>
              <a:gd name="connsiteX587" fmla="*/ 321570 w 7467600"/>
              <a:gd name="connsiteY587" fmla="*/ 1861610 h 6858000"/>
              <a:gd name="connsiteX588" fmla="*/ 294281 w 7467600"/>
              <a:gd name="connsiteY588" fmla="*/ 1440658 h 6858000"/>
              <a:gd name="connsiteX589" fmla="*/ 278707 w 7467600"/>
              <a:gd name="connsiteY589" fmla="*/ 1352270 h 6858000"/>
              <a:gd name="connsiteX590" fmla="*/ 1423821 w 7467600"/>
              <a:gd name="connsiteY590" fmla="*/ 1351958 h 6858000"/>
              <a:gd name="connsiteX591" fmla="*/ 1638521 w 7467600"/>
              <a:gd name="connsiteY591" fmla="*/ 1908470 h 6858000"/>
              <a:gd name="connsiteX592" fmla="*/ 1754199 w 7467600"/>
              <a:gd name="connsiteY592" fmla="*/ 2149284 h 6858000"/>
              <a:gd name="connsiteX593" fmla="*/ 1908359 w 7467600"/>
              <a:gd name="connsiteY593" fmla="*/ 2364988 h 6858000"/>
              <a:gd name="connsiteX594" fmla="*/ 1647661 w 7467600"/>
              <a:gd name="connsiteY594" fmla="*/ 1825945 h 6858000"/>
              <a:gd name="connsiteX595" fmla="*/ 1423821 w 7467600"/>
              <a:gd name="connsiteY595" fmla="*/ 1351958 h 6858000"/>
              <a:gd name="connsiteX596" fmla="*/ 1431890 w 7467600"/>
              <a:gd name="connsiteY596" fmla="*/ 1306475 h 6858000"/>
              <a:gd name="connsiteX597" fmla="*/ 1507597 w 7467600"/>
              <a:gd name="connsiteY597" fmla="*/ 1446132 h 6858000"/>
              <a:gd name="connsiteX598" fmla="*/ 1674586 w 7467600"/>
              <a:gd name="connsiteY598" fmla="*/ 1813832 h 6858000"/>
              <a:gd name="connsiteX599" fmla="*/ 1815950 w 7467600"/>
              <a:gd name="connsiteY599" fmla="*/ 2128564 h 6858000"/>
              <a:gd name="connsiteX600" fmla="*/ 1984242 w 7467600"/>
              <a:gd name="connsiteY600" fmla="*/ 2430829 h 6858000"/>
              <a:gd name="connsiteX601" fmla="*/ 2014023 w 7467600"/>
              <a:gd name="connsiteY601" fmla="*/ 2450995 h 6858000"/>
              <a:gd name="connsiteX602" fmla="*/ 1747337 w 7467600"/>
              <a:gd name="connsiteY602" fmla="*/ 1855264 h 6858000"/>
              <a:gd name="connsiteX603" fmla="*/ 1533749 w 7467600"/>
              <a:gd name="connsiteY603" fmla="*/ 1478656 h 6858000"/>
              <a:gd name="connsiteX604" fmla="*/ 1431890 w 7467600"/>
              <a:gd name="connsiteY604" fmla="*/ 1306475 h 6858000"/>
              <a:gd name="connsiteX605" fmla="*/ 5052692 w 7467600"/>
              <a:gd name="connsiteY605" fmla="*/ 1292994 h 6858000"/>
              <a:gd name="connsiteX606" fmla="*/ 5200661 w 7467600"/>
              <a:gd name="connsiteY606" fmla="*/ 1635186 h 6858000"/>
              <a:gd name="connsiteX607" fmla="*/ 5297138 w 7467600"/>
              <a:gd name="connsiteY607" fmla="*/ 1906351 h 6858000"/>
              <a:gd name="connsiteX608" fmla="*/ 5052692 w 7467600"/>
              <a:gd name="connsiteY608" fmla="*/ 1292994 h 6858000"/>
              <a:gd name="connsiteX609" fmla="*/ 5009948 w 7467600"/>
              <a:gd name="connsiteY609" fmla="*/ 1273619 h 6858000"/>
              <a:gd name="connsiteX610" fmla="*/ 5121777 w 7467600"/>
              <a:gd name="connsiteY610" fmla="*/ 1654213 h 6858000"/>
              <a:gd name="connsiteX611" fmla="*/ 5293545 w 7467600"/>
              <a:gd name="connsiteY611" fmla="*/ 2072247 h 6858000"/>
              <a:gd name="connsiteX612" fmla="*/ 5294042 w 7467600"/>
              <a:gd name="connsiteY612" fmla="*/ 2065019 h 6858000"/>
              <a:gd name="connsiteX613" fmla="*/ 5171936 w 7467600"/>
              <a:gd name="connsiteY613" fmla="*/ 1647613 h 6858000"/>
              <a:gd name="connsiteX614" fmla="*/ 5009948 w 7467600"/>
              <a:gd name="connsiteY614" fmla="*/ 1273619 h 6858000"/>
              <a:gd name="connsiteX615" fmla="*/ 655236 w 7467600"/>
              <a:gd name="connsiteY615" fmla="*/ 1268632 h 6858000"/>
              <a:gd name="connsiteX616" fmla="*/ 839521 w 7467600"/>
              <a:gd name="connsiteY616" fmla="*/ 1685315 h 6858000"/>
              <a:gd name="connsiteX617" fmla="*/ 1109416 w 7467600"/>
              <a:gd name="connsiteY617" fmla="*/ 2061663 h 6858000"/>
              <a:gd name="connsiteX618" fmla="*/ 1298300 w 7467600"/>
              <a:gd name="connsiteY618" fmla="*/ 2247742 h 6858000"/>
              <a:gd name="connsiteX619" fmla="*/ 1125871 w 7467600"/>
              <a:gd name="connsiteY619" fmla="*/ 1989513 h 6858000"/>
              <a:gd name="connsiteX620" fmla="*/ 981574 w 7467600"/>
              <a:gd name="connsiteY620" fmla="*/ 1783157 h 6858000"/>
              <a:gd name="connsiteX621" fmla="*/ 922198 w 7467600"/>
              <a:gd name="connsiteY621" fmla="*/ 1677437 h 6858000"/>
              <a:gd name="connsiteX622" fmla="*/ 869293 w 7467600"/>
              <a:gd name="connsiteY622" fmla="*/ 1583214 h 6858000"/>
              <a:gd name="connsiteX623" fmla="*/ 751431 w 7467600"/>
              <a:gd name="connsiteY623" fmla="*/ 1405731 h 6858000"/>
              <a:gd name="connsiteX624" fmla="*/ 655236 w 7467600"/>
              <a:gd name="connsiteY624" fmla="*/ 1268632 h 6858000"/>
              <a:gd name="connsiteX625" fmla="*/ 6516292 w 7467600"/>
              <a:gd name="connsiteY625" fmla="*/ 1263064 h 6858000"/>
              <a:gd name="connsiteX626" fmla="*/ 5736320 w 7467600"/>
              <a:gd name="connsiteY626" fmla="*/ 1501803 h 6858000"/>
              <a:gd name="connsiteX627" fmla="*/ 6516292 w 7467600"/>
              <a:gd name="connsiteY627" fmla="*/ 1263064 h 6858000"/>
              <a:gd name="connsiteX628" fmla="*/ 291466 w 7467600"/>
              <a:gd name="connsiteY628" fmla="*/ 1250369 h 6858000"/>
              <a:gd name="connsiteX629" fmla="*/ 323180 w 7467600"/>
              <a:gd name="connsiteY629" fmla="*/ 1435283 h 6858000"/>
              <a:gd name="connsiteX630" fmla="*/ 349381 w 7467600"/>
              <a:gd name="connsiteY630" fmla="*/ 1875041 h 6858000"/>
              <a:gd name="connsiteX631" fmla="*/ 374363 w 7467600"/>
              <a:gd name="connsiteY631" fmla="*/ 1506494 h 6858000"/>
              <a:gd name="connsiteX632" fmla="*/ 302168 w 7467600"/>
              <a:gd name="connsiteY632" fmla="*/ 1274495 h 6858000"/>
              <a:gd name="connsiteX633" fmla="*/ 291466 w 7467600"/>
              <a:gd name="connsiteY633" fmla="*/ 1250369 h 6858000"/>
              <a:gd name="connsiteX634" fmla="*/ 678222 w 7467600"/>
              <a:gd name="connsiteY634" fmla="*/ 1248670 h 6858000"/>
              <a:gd name="connsiteX635" fmla="*/ 775536 w 7467600"/>
              <a:gd name="connsiteY635" fmla="*/ 1388015 h 6858000"/>
              <a:gd name="connsiteX636" fmla="*/ 894529 w 7467600"/>
              <a:gd name="connsiteY636" fmla="*/ 1567739 h 6858000"/>
              <a:gd name="connsiteX637" fmla="*/ 948000 w 7467600"/>
              <a:gd name="connsiteY637" fmla="*/ 1663088 h 6858000"/>
              <a:gd name="connsiteX638" fmla="*/ 1006812 w 7467600"/>
              <a:gd name="connsiteY638" fmla="*/ 1767683 h 6858000"/>
              <a:gd name="connsiteX639" fmla="*/ 1149133 w 7467600"/>
              <a:gd name="connsiteY639" fmla="*/ 1971513 h 6858000"/>
              <a:gd name="connsiteX640" fmla="*/ 1333952 w 7467600"/>
              <a:gd name="connsiteY640" fmla="*/ 2251620 h 6858000"/>
              <a:gd name="connsiteX641" fmla="*/ 1337329 w 7467600"/>
              <a:gd name="connsiteY641" fmla="*/ 2258350 h 6858000"/>
              <a:gd name="connsiteX642" fmla="*/ 1014726 w 7467600"/>
              <a:gd name="connsiteY642" fmla="*/ 1615556 h 6858000"/>
              <a:gd name="connsiteX643" fmla="*/ 678222 w 7467600"/>
              <a:gd name="connsiteY643" fmla="*/ 1248670 h 6858000"/>
              <a:gd name="connsiteX644" fmla="*/ 6691602 w 7467600"/>
              <a:gd name="connsiteY644" fmla="*/ 1140573 h 6858000"/>
              <a:gd name="connsiteX645" fmla="*/ 6571100 w 7467600"/>
              <a:gd name="connsiteY645" fmla="*/ 1183662 h 6858000"/>
              <a:gd name="connsiteX646" fmla="*/ 6241687 w 7467600"/>
              <a:gd name="connsiteY646" fmla="*/ 1257600 h 6858000"/>
              <a:gd name="connsiteX647" fmla="*/ 5693009 w 7467600"/>
              <a:gd name="connsiteY647" fmla="*/ 1478256 h 6858000"/>
              <a:gd name="connsiteX648" fmla="*/ 6548420 w 7467600"/>
              <a:gd name="connsiteY648" fmla="*/ 1214599 h 6858000"/>
              <a:gd name="connsiteX649" fmla="*/ 6605473 w 7467600"/>
              <a:gd name="connsiteY649" fmla="*/ 1184686 h 6858000"/>
              <a:gd name="connsiteX650" fmla="*/ 6691602 w 7467600"/>
              <a:gd name="connsiteY650" fmla="*/ 1140573 h 6858000"/>
              <a:gd name="connsiteX651" fmla="*/ 4002475 w 7467600"/>
              <a:gd name="connsiteY651" fmla="*/ 1037802 h 6858000"/>
              <a:gd name="connsiteX652" fmla="*/ 4000324 w 7467600"/>
              <a:gd name="connsiteY652" fmla="*/ 1039362 h 6858000"/>
              <a:gd name="connsiteX653" fmla="*/ 4002862 w 7467600"/>
              <a:gd name="connsiteY653" fmla="*/ 1042866 h 6858000"/>
              <a:gd name="connsiteX654" fmla="*/ 4002475 w 7467600"/>
              <a:gd name="connsiteY654" fmla="*/ 1037802 h 6858000"/>
              <a:gd name="connsiteX655" fmla="*/ 506322 w 7467600"/>
              <a:gd name="connsiteY655" fmla="*/ 1020997 h 6858000"/>
              <a:gd name="connsiteX656" fmla="*/ 533068 w 7467600"/>
              <a:gd name="connsiteY656" fmla="*/ 1029409 h 6858000"/>
              <a:gd name="connsiteX657" fmla="*/ 1232525 w 7467600"/>
              <a:gd name="connsiteY657" fmla="*/ 1804675 h 6858000"/>
              <a:gd name="connsiteX658" fmla="*/ 1388858 w 7467600"/>
              <a:gd name="connsiteY658" fmla="*/ 2368011 h 6858000"/>
              <a:gd name="connsiteX659" fmla="*/ 1384098 w 7467600"/>
              <a:gd name="connsiteY659" fmla="*/ 2378125 h 6858000"/>
              <a:gd name="connsiteX660" fmla="*/ 1425393 w 7467600"/>
              <a:gd name="connsiteY660" fmla="*/ 2589124 h 6858000"/>
              <a:gd name="connsiteX661" fmla="*/ 1424001 w 7467600"/>
              <a:gd name="connsiteY661" fmla="*/ 2597541 h 6858000"/>
              <a:gd name="connsiteX662" fmla="*/ 2152729 w 7467600"/>
              <a:gd name="connsiteY662" fmla="*/ 2864487 h 6858000"/>
              <a:gd name="connsiteX663" fmla="*/ 2020609 w 7467600"/>
              <a:gd name="connsiteY663" fmla="*/ 2539671 h 6858000"/>
              <a:gd name="connsiteX664" fmla="*/ 2018920 w 7467600"/>
              <a:gd name="connsiteY664" fmla="*/ 2536309 h 6858000"/>
              <a:gd name="connsiteX665" fmla="*/ 1342441 w 7467600"/>
              <a:gd name="connsiteY665" fmla="*/ 1173017 h 6858000"/>
              <a:gd name="connsiteX666" fmla="*/ 1367925 w 7467600"/>
              <a:gd name="connsiteY666" fmla="*/ 1135648 h 6858000"/>
              <a:gd name="connsiteX667" fmla="*/ 1771401 w 7467600"/>
              <a:gd name="connsiteY667" fmla="*/ 1806673 h 6858000"/>
              <a:gd name="connsiteX668" fmla="*/ 1972385 w 7467600"/>
              <a:gd name="connsiteY668" fmla="*/ 2198735 h 6858000"/>
              <a:gd name="connsiteX669" fmla="*/ 2040892 w 7467600"/>
              <a:gd name="connsiteY669" fmla="*/ 2405205 h 6858000"/>
              <a:gd name="connsiteX670" fmla="*/ 2131689 w 7467600"/>
              <a:gd name="connsiteY670" fmla="*/ 1936926 h 6858000"/>
              <a:gd name="connsiteX671" fmla="*/ 2454820 w 7467600"/>
              <a:gd name="connsiteY671" fmla="*/ 1248808 h 6858000"/>
              <a:gd name="connsiteX672" fmla="*/ 2492512 w 7467600"/>
              <a:gd name="connsiteY672" fmla="*/ 1302920 h 6858000"/>
              <a:gd name="connsiteX673" fmla="*/ 2081216 w 7467600"/>
              <a:gd name="connsiteY673" fmla="*/ 2527513 h 6858000"/>
              <a:gd name="connsiteX674" fmla="*/ 2081211 w 7467600"/>
              <a:gd name="connsiteY674" fmla="*/ 2528916 h 6858000"/>
              <a:gd name="connsiteX675" fmla="*/ 2199067 w 7467600"/>
              <a:gd name="connsiteY675" fmla="*/ 2884061 h 6858000"/>
              <a:gd name="connsiteX676" fmla="*/ 3192586 w 7467600"/>
              <a:gd name="connsiteY676" fmla="*/ 3411496 h 6858000"/>
              <a:gd name="connsiteX677" fmla="*/ 3182620 w 7467600"/>
              <a:gd name="connsiteY677" fmla="*/ 3483279 h 6858000"/>
              <a:gd name="connsiteX678" fmla="*/ 2435119 w 7467600"/>
              <a:gd name="connsiteY678" fmla="*/ 3080173 h 6858000"/>
              <a:gd name="connsiteX679" fmla="*/ 2410152 w 7467600"/>
              <a:gd name="connsiteY679" fmla="*/ 3063751 h 6858000"/>
              <a:gd name="connsiteX680" fmla="*/ 2408099 w 7467600"/>
              <a:gd name="connsiteY680" fmla="*/ 3064403 h 6858000"/>
              <a:gd name="connsiteX681" fmla="*/ 2407218 w 7467600"/>
              <a:gd name="connsiteY681" fmla="*/ 3070324 h 6858000"/>
              <a:gd name="connsiteX682" fmla="*/ 2380138 w 7467600"/>
              <a:gd name="connsiteY682" fmla="*/ 3099341 h 6858000"/>
              <a:gd name="connsiteX683" fmla="*/ 1765923 w 7467600"/>
              <a:gd name="connsiteY683" fmla="*/ 3581043 h 6858000"/>
              <a:gd name="connsiteX684" fmla="*/ 1702258 w 7467600"/>
              <a:gd name="connsiteY684" fmla="*/ 3612286 h 6858000"/>
              <a:gd name="connsiteX685" fmla="*/ 1538370 w 7467600"/>
              <a:gd name="connsiteY685" fmla="*/ 3811804 h 6858000"/>
              <a:gd name="connsiteX686" fmla="*/ 542867 w 7467600"/>
              <a:gd name="connsiteY686" fmla="*/ 4944092 h 6858000"/>
              <a:gd name="connsiteX687" fmla="*/ 515800 w 7467600"/>
              <a:gd name="connsiteY687" fmla="*/ 4862180 h 6858000"/>
              <a:gd name="connsiteX688" fmla="*/ 909145 w 7467600"/>
              <a:gd name="connsiteY688" fmla="*/ 4199225 h 6858000"/>
              <a:gd name="connsiteX689" fmla="*/ 1214067 w 7467600"/>
              <a:gd name="connsiteY689" fmla="*/ 3908561 h 6858000"/>
              <a:gd name="connsiteX690" fmla="*/ 640967 w 7467600"/>
              <a:gd name="connsiteY690" fmla="*/ 4105601 h 6858000"/>
              <a:gd name="connsiteX691" fmla="*/ 112563 w 7467600"/>
              <a:gd name="connsiteY691" fmla="*/ 4396952 h 6858000"/>
              <a:gd name="connsiteX692" fmla="*/ 0 w 7467600"/>
              <a:gd name="connsiteY692" fmla="*/ 4466006 h 6858000"/>
              <a:gd name="connsiteX693" fmla="*/ 0 w 7467600"/>
              <a:gd name="connsiteY693" fmla="*/ 4233763 h 6858000"/>
              <a:gd name="connsiteX694" fmla="*/ 36881 w 7467600"/>
              <a:gd name="connsiteY694" fmla="*/ 4200118 h 6858000"/>
              <a:gd name="connsiteX695" fmla="*/ 910534 w 7467600"/>
              <a:gd name="connsiteY695" fmla="*/ 3629753 h 6858000"/>
              <a:gd name="connsiteX696" fmla="*/ 1578717 w 7467600"/>
              <a:gd name="connsiteY696" fmla="*/ 3575982 h 6858000"/>
              <a:gd name="connsiteX697" fmla="*/ 2338780 w 7467600"/>
              <a:gd name="connsiteY697" fmla="*/ 3033725 h 6858000"/>
              <a:gd name="connsiteX698" fmla="*/ 1807991 w 7467600"/>
              <a:gd name="connsiteY698" fmla="*/ 2807184 h 6858000"/>
              <a:gd name="connsiteX699" fmla="*/ 1416358 w 7467600"/>
              <a:gd name="connsiteY699" fmla="*/ 3112571 h 6858000"/>
              <a:gd name="connsiteX700" fmla="*/ 939066 w 7467600"/>
              <a:gd name="connsiteY700" fmla="*/ 3378798 h 6858000"/>
              <a:gd name="connsiteX701" fmla="*/ 115099 w 7467600"/>
              <a:gd name="connsiteY701" fmla="*/ 3607650 h 6858000"/>
              <a:gd name="connsiteX702" fmla="*/ 97284 w 7467600"/>
              <a:gd name="connsiteY702" fmla="*/ 3520393 h 6858000"/>
              <a:gd name="connsiteX703" fmla="*/ 922050 w 7467600"/>
              <a:gd name="connsiteY703" fmla="*/ 3074867 h 6858000"/>
              <a:gd name="connsiteX704" fmla="*/ 1405265 w 7467600"/>
              <a:gd name="connsiteY704" fmla="*/ 3016319 h 6858000"/>
              <a:gd name="connsiteX705" fmla="*/ 1407512 w 7467600"/>
              <a:gd name="connsiteY705" fmla="*/ 3018001 h 6858000"/>
              <a:gd name="connsiteX706" fmla="*/ 1726266 w 7467600"/>
              <a:gd name="connsiteY706" fmla="*/ 2777274 h 6858000"/>
              <a:gd name="connsiteX707" fmla="*/ 625390 w 7467600"/>
              <a:gd name="connsiteY707" fmla="*/ 2514541 h 6858000"/>
              <a:gd name="connsiteX708" fmla="*/ 619799 w 7467600"/>
              <a:gd name="connsiteY708" fmla="*/ 2527180 h 6858000"/>
              <a:gd name="connsiteX709" fmla="*/ 310030 w 7467600"/>
              <a:gd name="connsiteY709" fmla="*/ 2771818 h 6858000"/>
              <a:gd name="connsiteX710" fmla="*/ 173877 w 7467600"/>
              <a:gd name="connsiteY710" fmla="*/ 2937056 h 6858000"/>
              <a:gd name="connsiteX711" fmla="*/ 77889 w 7467600"/>
              <a:gd name="connsiteY711" fmla="*/ 3138440 h 6858000"/>
              <a:gd name="connsiteX712" fmla="*/ 0 w 7467600"/>
              <a:gd name="connsiteY712" fmla="*/ 3271395 h 6858000"/>
              <a:gd name="connsiteX713" fmla="*/ 0 w 7467600"/>
              <a:gd name="connsiteY713" fmla="*/ 3153002 h 6858000"/>
              <a:gd name="connsiteX714" fmla="*/ 2386 w 7467600"/>
              <a:gd name="connsiteY714" fmla="*/ 3149203 h 6858000"/>
              <a:gd name="connsiteX715" fmla="*/ 89753 w 7467600"/>
              <a:gd name="connsiteY715" fmla="*/ 2987702 h 6858000"/>
              <a:gd name="connsiteX716" fmla="*/ 76869 w 7467600"/>
              <a:gd name="connsiteY716" fmla="*/ 3005404 h 6858000"/>
              <a:gd name="connsiteX717" fmla="*/ 32049 w 7467600"/>
              <a:gd name="connsiteY717" fmla="*/ 3065814 h 6858000"/>
              <a:gd name="connsiteX718" fmla="*/ 0 w 7467600"/>
              <a:gd name="connsiteY718" fmla="*/ 3108744 h 6858000"/>
              <a:gd name="connsiteX719" fmla="*/ 0 w 7467600"/>
              <a:gd name="connsiteY719" fmla="*/ 3058059 h 6858000"/>
              <a:gd name="connsiteX720" fmla="*/ 7610 w 7467600"/>
              <a:gd name="connsiteY720" fmla="*/ 3047889 h 6858000"/>
              <a:gd name="connsiteX721" fmla="*/ 52419 w 7467600"/>
              <a:gd name="connsiteY721" fmla="*/ 2987479 h 6858000"/>
              <a:gd name="connsiteX722" fmla="*/ 59142 w 7467600"/>
              <a:gd name="connsiteY722" fmla="*/ 2978488 h 6858000"/>
              <a:gd name="connsiteX723" fmla="*/ 0 w 7467600"/>
              <a:gd name="connsiteY723" fmla="*/ 3015334 h 6858000"/>
              <a:gd name="connsiteX724" fmla="*/ 0 w 7467600"/>
              <a:gd name="connsiteY724" fmla="*/ 2914286 h 6858000"/>
              <a:gd name="connsiteX725" fmla="*/ 36383 w 7467600"/>
              <a:gd name="connsiteY725" fmla="*/ 2901128 h 6858000"/>
              <a:gd name="connsiteX726" fmla="*/ 156329 w 7467600"/>
              <a:gd name="connsiteY726" fmla="*/ 2840533 h 6858000"/>
              <a:gd name="connsiteX727" fmla="*/ 358355 w 7467600"/>
              <a:gd name="connsiteY727" fmla="*/ 2620471 h 6858000"/>
              <a:gd name="connsiteX728" fmla="*/ 510577 w 7467600"/>
              <a:gd name="connsiteY728" fmla="*/ 2501244 h 6858000"/>
              <a:gd name="connsiteX729" fmla="*/ 211967 w 7467600"/>
              <a:gd name="connsiteY729" fmla="*/ 2479171 h 6858000"/>
              <a:gd name="connsiteX730" fmla="*/ 0 w 7467600"/>
              <a:gd name="connsiteY730" fmla="*/ 2476398 h 6858000"/>
              <a:gd name="connsiteX731" fmla="*/ 0 w 7467600"/>
              <a:gd name="connsiteY731" fmla="*/ 2389189 h 6858000"/>
              <a:gd name="connsiteX732" fmla="*/ 103062 w 7467600"/>
              <a:gd name="connsiteY732" fmla="*/ 2389518 h 6858000"/>
              <a:gd name="connsiteX733" fmla="*/ 510734 w 7467600"/>
              <a:gd name="connsiteY733" fmla="*/ 2416201 h 6858000"/>
              <a:gd name="connsiteX734" fmla="*/ 279257 w 7467600"/>
              <a:gd name="connsiteY734" fmla="*/ 2092102 h 6858000"/>
              <a:gd name="connsiteX735" fmla="*/ 65265 w 7467600"/>
              <a:gd name="connsiteY735" fmla="*/ 2006049 h 6858000"/>
              <a:gd name="connsiteX736" fmla="*/ 0 w 7467600"/>
              <a:gd name="connsiteY736" fmla="*/ 1982532 h 6858000"/>
              <a:gd name="connsiteX737" fmla="*/ 0 w 7467600"/>
              <a:gd name="connsiteY737" fmla="*/ 1912789 h 6858000"/>
              <a:gd name="connsiteX738" fmla="*/ 97460 w 7467600"/>
              <a:gd name="connsiteY738" fmla="*/ 1953725 h 6858000"/>
              <a:gd name="connsiteX739" fmla="*/ 221272 w 7467600"/>
              <a:gd name="connsiteY739" fmla="*/ 1980766 h 6858000"/>
              <a:gd name="connsiteX740" fmla="*/ 116765 w 7467600"/>
              <a:gd name="connsiteY740" fmla="*/ 1911033 h 6858000"/>
              <a:gd name="connsiteX741" fmla="*/ 16405 w 7467600"/>
              <a:gd name="connsiteY741" fmla="*/ 1803412 h 6858000"/>
              <a:gd name="connsiteX742" fmla="*/ 0 w 7467600"/>
              <a:gd name="connsiteY742" fmla="*/ 1784777 h 6858000"/>
              <a:gd name="connsiteX743" fmla="*/ 0 w 7467600"/>
              <a:gd name="connsiteY743" fmla="*/ 1740082 h 6858000"/>
              <a:gd name="connsiteX744" fmla="*/ 39394 w 7467600"/>
              <a:gd name="connsiteY744" fmla="*/ 1784856 h 6858000"/>
              <a:gd name="connsiteX745" fmla="*/ 135813 w 7467600"/>
              <a:gd name="connsiteY745" fmla="*/ 1888838 h 6858000"/>
              <a:gd name="connsiteX746" fmla="*/ 242575 w 7467600"/>
              <a:gd name="connsiteY746" fmla="*/ 1958841 h 6858000"/>
              <a:gd name="connsiteX747" fmla="*/ 82197 w 7467600"/>
              <a:gd name="connsiteY747" fmla="*/ 1754826 h 6858000"/>
              <a:gd name="connsiteX748" fmla="*/ 0 w 7467600"/>
              <a:gd name="connsiteY748" fmla="*/ 1679650 h 6858000"/>
              <a:gd name="connsiteX749" fmla="*/ 0 w 7467600"/>
              <a:gd name="connsiteY749" fmla="*/ 1602463 h 6858000"/>
              <a:gd name="connsiteX750" fmla="*/ 84689 w 7467600"/>
              <a:gd name="connsiteY750" fmla="*/ 1677442 h 6858000"/>
              <a:gd name="connsiteX751" fmla="*/ 298437 w 7467600"/>
              <a:gd name="connsiteY751" fmla="*/ 1968019 h 6858000"/>
              <a:gd name="connsiteX752" fmla="*/ 227269 w 7467600"/>
              <a:gd name="connsiteY752" fmla="*/ 1114064 h 6858000"/>
              <a:gd name="connsiteX753" fmla="*/ 248003 w 7467600"/>
              <a:gd name="connsiteY753" fmla="*/ 1089613 h 6858000"/>
              <a:gd name="connsiteX754" fmla="*/ 427020 w 7467600"/>
              <a:gd name="connsiteY754" fmla="*/ 1619803 h 6858000"/>
              <a:gd name="connsiteX755" fmla="*/ 340345 w 7467600"/>
              <a:gd name="connsiteY755" fmla="*/ 2027739 h 6858000"/>
              <a:gd name="connsiteX756" fmla="*/ 360865 w 7467600"/>
              <a:gd name="connsiteY756" fmla="*/ 2044827 h 6858000"/>
              <a:gd name="connsiteX757" fmla="*/ 560414 w 7467600"/>
              <a:gd name="connsiteY757" fmla="*/ 2421457 h 6858000"/>
              <a:gd name="connsiteX758" fmla="*/ 1359703 w 7467600"/>
              <a:gd name="connsiteY758" fmla="*/ 2578554 h 6858000"/>
              <a:gd name="connsiteX759" fmla="*/ 1359422 w 7467600"/>
              <a:gd name="connsiteY759" fmla="*/ 2577994 h 6858000"/>
              <a:gd name="connsiteX760" fmla="*/ 828701 w 7467600"/>
              <a:gd name="connsiteY760" fmla="*/ 1839520 h 6858000"/>
              <a:gd name="connsiteX761" fmla="*/ 494427 w 7467600"/>
              <a:gd name="connsiteY761" fmla="*/ 1092333 h 6858000"/>
              <a:gd name="connsiteX762" fmla="*/ 506322 w 7467600"/>
              <a:gd name="connsiteY762" fmla="*/ 1020997 h 6858000"/>
              <a:gd name="connsiteX763" fmla="*/ 4570198 w 7467600"/>
              <a:gd name="connsiteY763" fmla="*/ 978081 h 6858000"/>
              <a:gd name="connsiteX764" fmla="*/ 4523691 w 7467600"/>
              <a:gd name="connsiteY764" fmla="*/ 1127776 h 6858000"/>
              <a:gd name="connsiteX765" fmla="*/ 4509875 w 7467600"/>
              <a:gd name="connsiteY765" fmla="*/ 1167552 h 6858000"/>
              <a:gd name="connsiteX766" fmla="*/ 4478168 w 7467600"/>
              <a:gd name="connsiteY766" fmla="*/ 1260735 h 6858000"/>
              <a:gd name="connsiteX767" fmla="*/ 4409309 w 7467600"/>
              <a:gd name="connsiteY767" fmla="*/ 1666996 h 6858000"/>
              <a:gd name="connsiteX768" fmla="*/ 4370031 w 7467600"/>
              <a:gd name="connsiteY768" fmla="*/ 1955666 h 6858000"/>
              <a:gd name="connsiteX769" fmla="*/ 4570198 w 7467600"/>
              <a:gd name="connsiteY769" fmla="*/ 978081 h 6858000"/>
              <a:gd name="connsiteX770" fmla="*/ 4557898 w 7467600"/>
              <a:gd name="connsiteY770" fmla="*/ 900011 h 6858000"/>
              <a:gd name="connsiteX771" fmla="*/ 4344840 w 7467600"/>
              <a:gd name="connsiteY771" fmla="*/ 1922038 h 6858000"/>
              <a:gd name="connsiteX772" fmla="*/ 4378710 w 7467600"/>
              <a:gd name="connsiteY772" fmla="*/ 1665516 h 6858000"/>
              <a:gd name="connsiteX773" fmla="*/ 4448798 w 7467600"/>
              <a:gd name="connsiteY773" fmla="*/ 1253024 h 6858000"/>
              <a:gd name="connsiteX774" fmla="*/ 4480315 w 7467600"/>
              <a:gd name="connsiteY774" fmla="*/ 1158454 h 6858000"/>
              <a:gd name="connsiteX775" fmla="*/ 4494133 w 7467600"/>
              <a:gd name="connsiteY775" fmla="*/ 1118676 h 6858000"/>
              <a:gd name="connsiteX776" fmla="*/ 4557898 w 7467600"/>
              <a:gd name="connsiteY776" fmla="*/ 900011 h 6858000"/>
              <a:gd name="connsiteX777" fmla="*/ 5870151 w 7467600"/>
              <a:gd name="connsiteY777" fmla="*/ 898890 h 6858000"/>
              <a:gd name="connsiteX778" fmla="*/ 5861335 w 7467600"/>
              <a:gd name="connsiteY778" fmla="*/ 899177 h 6858000"/>
              <a:gd name="connsiteX779" fmla="*/ 5843702 w 7467600"/>
              <a:gd name="connsiteY779" fmla="*/ 899748 h 6858000"/>
              <a:gd name="connsiteX780" fmla="*/ 5651107 w 7467600"/>
              <a:gd name="connsiteY780" fmla="*/ 920306 h 6858000"/>
              <a:gd name="connsiteX781" fmla="*/ 5459407 w 7467600"/>
              <a:gd name="connsiteY781" fmla="*/ 940975 h 6858000"/>
              <a:gd name="connsiteX782" fmla="*/ 5374846 w 7467600"/>
              <a:gd name="connsiteY782" fmla="*/ 941988 h 6858000"/>
              <a:gd name="connsiteX783" fmla="*/ 5256105 w 7467600"/>
              <a:gd name="connsiteY783" fmla="*/ 945632 h 6858000"/>
              <a:gd name="connsiteX784" fmla="*/ 5107071 w 7467600"/>
              <a:gd name="connsiteY784" fmla="*/ 969720 h 6858000"/>
              <a:gd name="connsiteX785" fmla="*/ 4998681 w 7467600"/>
              <a:gd name="connsiteY785" fmla="*/ 988771 h 6858000"/>
              <a:gd name="connsiteX786" fmla="*/ 5870151 w 7467600"/>
              <a:gd name="connsiteY786" fmla="*/ 898890 h 6858000"/>
              <a:gd name="connsiteX787" fmla="*/ 5504425 w 7467600"/>
              <a:gd name="connsiteY787" fmla="*/ 848067 h 6858000"/>
              <a:gd name="connsiteX788" fmla="*/ 4968849 w 7467600"/>
              <a:gd name="connsiteY788" fmla="*/ 962318 h 6858000"/>
              <a:gd name="connsiteX789" fmla="*/ 5104039 w 7467600"/>
              <a:gd name="connsiteY789" fmla="*/ 940634 h 6858000"/>
              <a:gd name="connsiteX790" fmla="*/ 5256311 w 7467600"/>
              <a:gd name="connsiteY790" fmla="*/ 916490 h 6858000"/>
              <a:gd name="connsiteX791" fmla="*/ 5377381 w 7467600"/>
              <a:gd name="connsiteY791" fmla="*/ 912671 h 6858000"/>
              <a:gd name="connsiteX792" fmla="*/ 5460148 w 7467600"/>
              <a:gd name="connsiteY792" fmla="*/ 911442 h 6858000"/>
              <a:gd name="connsiteX793" fmla="*/ 5648971 w 7467600"/>
              <a:gd name="connsiteY793" fmla="*/ 891331 h 6858000"/>
              <a:gd name="connsiteX794" fmla="*/ 5844807 w 7467600"/>
              <a:gd name="connsiteY794" fmla="*/ 870718 h 6858000"/>
              <a:gd name="connsiteX795" fmla="*/ 5862975 w 7467600"/>
              <a:gd name="connsiteY795" fmla="*/ 869756 h 6858000"/>
              <a:gd name="connsiteX796" fmla="*/ 5920887 w 7467600"/>
              <a:gd name="connsiteY796" fmla="*/ 865929 h 6858000"/>
              <a:gd name="connsiteX797" fmla="*/ 5504425 w 7467600"/>
              <a:gd name="connsiteY797" fmla="*/ 848067 h 6858000"/>
              <a:gd name="connsiteX798" fmla="*/ 3607114 w 7467600"/>
              <a:gd name="connsiteY798" fmla="*/ 467441 h 6858000"/>
              <a:gd name="connsiteX799" fmla="*/ 3296242 w 7467600"/>
              <a:gd name="connsiteY799" fmla="*/ 807991 h 6858000"/>
              <a:gd name="connsiteX800" fmla="*/ 3174674 w 7467600"/>
              <a:gd name="connsiteY800" fmla="*/ 919759 h 6858000"/>
              <a:gd name="connsiteX801" fmla="*/ 3042978 w 7467600"/>
              <a:gd name="connsiteY801" fmla="*/ 1054894 h 6858000"/>
              <a:gd name="connsiteX802" fmla="*/ 2968914 w 7467600"/>
              <a:gd name="connsiteY802" fmla="*/ 1133756 h 6858000"/>
              <a:gd name="connsiteX803" fmla="*/ 3103823 w 7467600"/>
              <a:gd name="connsiteY803" fmla="*/ 1026814 h 6858000"/>
              <a:gd name="connsiteX804" fmla="*/ 3607114 w 7467600"/>
              <a:gd name="connsiteY804" fmla="*/ 467441 h 6858000"/>
              <a:gd name="connsiteX805" fmla="*/ 3744487 w 7467600"/>
              <a:gd name="connsiteY805" fmla="*/ 383136 h 6858000"/>
              <a:gd name="connsiteX806" fmla="*/ 3970213 w 7467600"/>
              <a:gd name="connsiteY806" fmla="*/ 995559 h 6858000"/>
              <a:gd name="connsiteX807" fmla="*/ 3744487 w 7467600"/>
              <a:gd name="connsiteY807" fmla="*/ 383136 h 6858000"/>
              <a:gd name="connsiteX808" fmla="*/ 3624562 w 7467600"/>
              <a:gd name="connsiteY808" fmla="*/ 367041 h 6858000"/>
              <a:gd name="connsiteX809" fmla="*/ 3489712 w 7467600"/>
              <a:gd name="connsiteY809" fmla="*/ 485386 h 6858000"/>
              <a:gd name="connsiteX810" fmla="*/ 3182994 w 7467600"/>
              <a:gd name="connsiteY810" fmla="*/ 828265 h 6858000"/>
              <a:gd name="connsiteX811" fmla="*/ 2892114 w 7467600"/>
              <a:gd name="connsiteY811" fmla="*/ 1172635 h 6858000"/>
              <a:gd name="connsiteX812" fmla="*/ 3021459 w 7467600"/>
              <a:gd name="connsiteY812" fmla="*/ 1035385 h 6858000"/>
              <a:gd name="connsiteX813" fmla="*/ 3153873 w 7467600"/>
              <a:gd name="connsiteY813" fmla="*/ 898971 h 6858000"/>
              <a:gd name="connsiteX814" fmla="*/ 3276511 w 7467600"/>
              <a:gd name="connsiteY814" fmla="*/ 786423 h 6858000"/>
              <a:gd name="connsiteX815" fmla="*/ 3584154 w 7467600"/>
              <a:gd name="connsiteY815" fmla="*/ 448218 h 6858000"/>
              <a:gd name="connsiteX816" fmla="*/ 3624562 w 7467600"/>
              <a:gd name="connsiteY816" fmla="*/ 367041 h 6858000"/>
              <a:gd name="connsiteX817" fmla="*/ 3766672 w 7467600"/>
              <a:gd name="connsiteY817" fmla="*/ 359429 h 6858000"/>
              <a:gd name="connsiteX818" fmla="*/ 3996338 w 7467600"/>
              <a:gd name="connsiteY818" fmla="*/ 968237 h 6858000"/>
              <a:gd name="connsiteX819" fmla="*/ 3766672 w 7467600"/>
              <a:gd name="connsiteY819" fmla="*/ 359429 h 6858000"/>
              <a:gd name="connsiteX820" fmla="*/ 5805386 w 7467600"/>
              <a:gd name="connsiteY820" fmla="*/ 239240 h 6858000"/>
              <a:gd name="connsiteX821" fmla="*/ 5736947 w 7467600"/>
              <a:gd name="connsiteY821" fmla="*/ 261367 h 6858000"/>
              <a:gd name="connsiteX822" fmla="*/ 5427012 w 7467600"/>
              <a:gd name="connsiteY822" fmla="*/ 311272 h 6858000"/>
              <a:gd name="connsiteX823" fmla="*/ 5147818 w 7467600"/>
              <a:gd name="connsiteY823" fmla="*/ 322112 h 6858000"/>
              <a:gd name="connsiteX824" fmla="*/ 5060854 w 7467600"/>
              <a:gd name="connsiteY824" fmla="*/ 311882 h 6858000"/>
              <a:gd name="connsiteX825" fmla="*/ 4945989 w 7467600"/>
              <a:gd name="connsiteY825" fmla="*/ 300516 h 6858000"/>
              <a:gd name="connsiteX826" fmla="*/ 5410479 w 7467600"/>
              <a:gd name="connsiteY826" fmla="*/ 348434 h 6858000"/>
              <a:gd name="connsiteX827" fmla="*/ 5805386 w 7467600"/>
              <a:gd name="connsiteY827" fmla="*/ 239240 h 6858000"/>
              <a:gd name="connsiteX828" fmla="*/ 5905192 w 7467600"/>
              <a:gd name="connsiteY828" fmla="*/ 163079 h 6858000"/>
              <a:gd name="connsiteX829" fmla="*/ 5865655 w 7467600"/>
              <a:gd name="connsiteY829" fmla="*/ 171901 h 6858000"/>
              <a:gd name="connsiteX830" fmla="*/ 5259740 w 7467600"/>
              <a:gd name="connsiteY830" fmla="*/ 257013 h 6858000"/>
              <a:gd name="connsiteX831" fmla="*/ 5208466 w 7467600"/>
              <a:gd name="connsiteY831" fmla="*/ 257550 h 6858000"/>
              <a:gd name="connsiteX832" fmla="*/ 4980204 w 7467600"/>
              <a:gd name="connsiteY832" fmla="*/ 271903 h 6858000"/>
              <a:gd name="connsiteX833" fmla="*/ 5068068 w 7467600"/>
              <a:gd name="connsiteY833" fmla="*/ 282244 h 6858000"/>
              <a:gd name="connsiteX834" fmla="*/ 5153231 w 7467600"/>
              <a:gd name="connsiteY834" fmla="*/ 292240 h 6858000"/>
              <a:gd name="connsiteX835" fmla="*/ 5426491 w 7467600"/>
              <a:gd name="connsiteY835" fmla="*/ 281128 h 6858000"/>
              <a:gd name="connsiteX836" fmla="*/ 5731212 w 7467600"/>
              <a:gd name="connsiteY836" fmla="*/ 231951 h 6858000"/>
              <a:gd name="connsiteX837" fmla="*/ 5905192 w 7467600"/>
              <a:gd name="connsiteY837" fmla="*/ 163079 h 6858000"/>
              <a:gd name="connsiteX838" fmla="*/ 5944437 w 7467600"/>
              <a:gd name="connsiteY838" fmla="*/ 113829 h 6858000"/>
              <a:gd name="connsiteX839" fmla="*/ 5825032 w 7467600"/>
              <a:gd name="connsiteY839" fmla="*/ 146405 h 6858000"/>
              <a:gd name="connsiteX840" fmla="*/ 4955599 w 7467600"/>
              <a:gd name="connsiteY840" fmla="*/ 247008 h 6858000"/>
              <a:gd name="connsiteX841" fmla="*/ 5210104 w 7467600"/>
              <a:gd name="connsiteY841" fmla="*/ 228123 h 6858000"/>
              <a:gd name="connsiteX842" fmla="*/ 5261015 w 7467600"/>
              <a:gd name="connsiteY842" fmla="*/ 227087 h 6858000"/>
              <a:gd name="connsiteX843" fmla="*/ 5861181 w 7467600"/>
              <a:gd name="connsiteY843" fmla="*/ 143093 h 6858000"/>
              <a:gd name="connsiteX844" fmla="*/ 5961252 w 7467600"/>
              <a:gd name="connsiteY844" fmla="*/ 114820 h 6858000"/>
              <a:gd name="connsiteX845" fmla="*/ 5944437 w 7467600"/>
              <a:gd name="connsiteY845" fmla="*/ 113829 h 6858000"/>
              <a:gd name="connsiteX846" fmla="*/ 3882765 w 7467600"/>
              <a:gd name="connsiteY846" fmla="*/ 0 h 6858000"/>
              <a:gd name="connsiteX847" fmla="*/ 3995099 w 7467600"/>
              <a:gd name="connsiteY847" fmla="*/ 0 h 6858000"/>
              <a:gd name="connsiteX848" fmla="*/ 4163818 w 7467600"/>
              <a:gd name="connsiteY848" fmla="*/ 234104 h 6858000"/>
              <a:gd name="connsiteX849" fmla="*/ 4172099 w 7467600"/>
              <a:gd name="connsiteY849" fmla="*/ 234207 h 6858000"/>
              <a:gd name="connsiteX850" fmla="*/ 4784282 w 7467600"/>
              <a:gd name="connsiteY850" fmla="*/ 276561 h 6858000"/>
              <a:gd name="connsiteX851" fmla="*/ 4801687 w 7467600"/>
              <a:gd name="connsiteY851" fmla="*/ 267764 h 6858000"/>
              <a:gd name="connsiteX852" fmla="*/ 6082788 w 7467600"/>
              <a:gd name="connsiteY852" fmla="*/ 64119 h 6858000"/>
              <a:gd name="connsiteX853" fmla="*/ 6099442 w 7467600"/>
              <a:gd name="connsiteY853" fmla="*/ 82568 h 6858000"/>
              <a:gd name="connsiteX854" fmla="*/ 4804137 w 7467600"/>
              <a:gd name="connsiteY854" fmla="*/ 320931 h 6858000"/>
              <a:gd name="connsiteX855" fmla="*/ 4227047 w 7467600"/>
              <a:gd name="connsiteY855" fmla="*/ 313415 h 6858000"/>
              <a:gd name="connsiteX856" fmla="*/ 4346041 w 7467600"/>
              <a:gd name="connsiteY856" fmla="*/ 456086 h 6858000"/>
              <a:gd name="connsiteX857" fmla="*/ 4870967 w 7467600"/>
              <a:gd name="connsiteY857" fmla="*/ 963061 h 6858000"/>
              <a:gd name="connsiteX858" fmla="*/ 4889647 w 7467600"/>
              <a:gd name="connsiteY858" fmla="*/ 957147 h 6858000"/>
              <a:gd name="connsiteX859" fmla="*/ 5422504 w 7467600"/>
              <a:gd name="connsiteY859" fmla="*/ 805191 h 6858000"/>
              <a:gd name="connsiteX860" fmla="*/ 6087656 w 7467600"/>
              <a:gd name="connsiteY860" fmla="*/ 826703 h 6858000"/>
              <a:gd name="connsiteX861" fmla="*/ 6058717 w 7467600"/>
              <a:gd name="connsiteY861" fmla="*/ 865992 h 6858000"/>
              <a:gd name="connsiteX862" fmla="*/ 4974153 w 7467600"/>
              <a:gd name="connsiteY862" fmla="*/ 1045456 h 6858000"/>
              <a:gd name="connsiteX863" fmla="*/ 5627835 w 7467600"/>
              <a:gd name="connsiteY863" fmla="*/ 1472077 h 6858000"/>
              <a:gd name="connsiteX864" fmla="*/ 5629817 w 7467600"/>
              <a:gd name="connsiteY864" fmla="*/ 1471412 h 6858000"/>
              <a:gd name="connsiteX865" fmla="*/ 5634124 w 7467600"/>
              <a:gd name="connsiteY865" fmla="*/ 1470572 h 6858000"/>
              <a:gd name="connsiteX866" fmla="*/ 5755832 w 7467600"/>
              <a:gd name="connsiteY866" fmla="*/ 1383886 h 6858000"/>
              <a:gd name="connsiteX867" fmla="*/ 6014186 w 7467600"/>
              <a:gd name="connsiteY867" fmla="*/ 1279799 h 6858000"/>
              <a:gd name="connsiteX868" fmla="*/ 6901619 w 7467600"/>
              <a:gd name="connsiteY868" fmla="*/ 1047874 h 6858000"/>
              <a:gd name="connsiteX869" fmla="*/ 6931566 w 7467600"/>
              <a:gd name="connsiteY869" fmla="*/ 1062034 h 6858000"/>
              <a:gd name="connsiteX870" fmla="*/ 5790982 w 7467600"/>
              <a:gd name="connsiteY870" fmla="*/ 1561380 h 6858000"/>
              <a:gd name="connsiteX871" fmla="*/ 6188971 w 7467600"/>
              <a:gd name="connsiteY871" fmla="*/ 1755168 h 6858000"/>
              <a:gd name="connsiteX872" fmla="*/ 6202446 w 7467600"/>
              <a:gd name="connsiteY872" fmla="*/ 1752268 h 6858000"/>
              <a:gd name="connsiteX873" fmla="*/ 7179560 w 7467600"/>
              <a:gd name="connsiteY873" fmla="*/ 1467551 h 6858000"/>
              <a:gd name="connsiteX874" fmla="*/ 7158730 w 7467600"/>
              <a:gd name="connsiteY874" fmla="*/ 1507835 h 6858000"/>
              <a:gd name="connsiteX875" fmla="*/ 6326959 w 7467600"/>
              <a:gd name="connsiteY875" fmla="*/ 1817686 h 6858000"/>
              <a:gd name="connsiteX876" fmla="*/ 6537433 w 7467600"/>
              <a:gd name="connsiteY876" fmla="*/ 1907790 h 6858000"/>
              <a:gd name="connsiteX877" fmla="*/ 6550221 w 7467600"/>
              <a:gd name="connsiteY877" fmla="*/ 1910729 h 6858000"/>
              <a:gd name="connsiteX878" fmla="*/ 6964438 w 7467600"/>
              <a:gd name="connsiteY878" fmla="*/ 2209505 h 6858000"/>
              <a:gd name="connsiteX879" fmla="*/ 7367862 w 7467600"/>
              <a:gd name="connsiteY879" fmla="*/ 2806833 h 6858000"/>
              <a:gd name="connsiteX880" fmla="*/ 7364329 w 7467600"/>
              <a:gd name="connsiteY880" fmla="*/ 2826907 h 6858000"/>
              <a:gd name="connsiteX881" fmla="*/ 7290545 w 7467600"/>
              <a:gd name="connsiteY881" fmla="*/ 2850663 h 6858000"/>
              <a:gd name="connsiteX882" fmla="*/ 6472036 w 7467600"/>
              <a:gd name="connsiteY882" fmla="*/ 1959003 h 6858000"/>
              <a:gd name="connsiteX883" fmla="*/ 5792897 w 7467600"/>
              <a:gd name="connsiteY883" fmla="*/ 1647747 h 6858000"/>
              <a:gd name="connsiteX884" fmla="*/ 5842751 w 7467600"/>
              <a:gd name="connsiteY884" fmla="*/ 1816112 h 6858000"/>
              <a:gd name="connsiteX885" fmla="*/ 5847424 w 7467600"/>
              <a:gd name="connsiteY885" fmla="*/ 1815776 h 6858000"/>
              <a:gd name="connsiteX886" fmla="*/ 6399821 w 7467600"/>
              <a:gd name="connsiteY886" fmla="*/ 2344799 h 6858000"/>
              <a:gd name="connsiteX887" fmla="*/ 6323232 w 7467600"/>
              <a:gd name="connsiteY887" fmla="*/ 2389634 h 6858000"/>
              <a:gd name="connsiteX888" fmla="*/ 5942958 w 7467600"/>
              <a:gd name="connsiteY888" fmla="*/ 2077708 h 6858000"/>
              <a:gd name="connsiteX889" fmla="*/ 5921559 w 7467600"/>
              <a:gd name="connsiteY889" fmla="*/ 2378596 h 6858000"/>
              <a:gd name="connsiteX890" fmla="*/ 5817651 w 7467600"/>
              <a:gd name="connsiteY890" fmla="*/ 3023919 h 6858000"/>
              <a:gd name="connsiteX891" fmla="*/ 5729634 w 7467600"/>
              <a:gd name="connsiteY891" fmla="*/ 3051849 h 6858000"/>
              <a:gd name="connsiteX892" fmla="*/ 5611018 w 7467600"/>
              <a:gd name="connsiteY892" fmla="*/ 2316769 h 6858000"/>
              <a:gd name="connsiteX893" fmla="*/ 5687608 w 7467600"/>
              <a:gd name="connsiteY893" fmla="*/ 2039972 h 6858000"/>
              <a:gd name="connsiteX894" fmla="*/ 5657554 w 7467600"/>
              <a:gd name="connsiteY894" fmla="*/ 1576445 h 6858000"/>
              <a:gd name="connsiteX895" fmla="*/ 5150475 w 7467600"/>
              <a:gd name="connsiteY895" fmla="*/ 1274012 h 6858000"/>
              <a:gd name="connsiteX896" fmla="*/ 5349142 w 7467600"/>
              <a:gd name="connsiteY896" fmla="*/ 2204405 h 6858000"/>
              <a:gd name="connsiteX897" fmla="*/ 5262214 w 7467600"/>
              <a:gd name="connsiteY897" fmla="*/ 2233836 h 6858000"/>
              <a:gd name="connsiteX898" fmla="*/ 4981539 w 7467600"/>
              <a:gd name="connsiteY898" fmla="*/ 1542201 h 6858000"/>
              <a:gd name="connsiteX899" fmla="*/ 4958461 w 7467600"/>
              <a:gd name="connsiteY899" fmla="*/ 1136957 h 6858000"/>
              <a:gd name="connsiteX900" fmla="*/ 4655015 w 7467600"/>
              <a:gd name="connsiteY900" fmla="*/ 891426 h 6858000"/>
              <a:gd name="connsiteX901" fmla="*/ 4348002 w 7467600"/>
              <a:gd name="connsiteY901" fmla="*/ 2205895 h 6858000"/>
              <a:gd name="connsiteX902" fmla="*/ 4262250 w 7467600"/>
              <a:gd name="connsiteY902" fmla="*/ 2219972 h 6858000"/>
              <a:gd name="connsiteX903" fmla="*/ 4550611 w 7467600"/>
              <a:gd name="connsiteY903" fmla="*/ 817540 h 6858000"/>
              <a:gd name="connsiteX904" fmla="*/ 4564418 w 7467600"/>
              <a:gd name="connsiteY904" fmla="*/ 808293 h 6858000"/>
              <a:gd name="connsiteX905" fmla="*/ 4266388 w 7467600"/>
              <a:gd name="connsiteY905" fmla="*/ 500083 h 6858000"/>
              <a:gd name="connsiteX906" fmla="*/ 4032842 w 7467600"/>
              <a:gd name="connsiteY906" fmla="*/ 211809 h 6858000"/>
              <a:gd name="connsiteX907" fmla="*/ 3882765 w 7467600"/>
              <a:gd name="connsiteY907" fmla="*/ 0 h 6858000"/>
              <a:gd name="connsiteX908" fmla="*/ 3721337 w 7467600"/>
              <a:gd name="connsiteY908" fmla="*/ 0 h 6858000"/>
              <a:gd name="connsiteX909" fmla="*/ 3797544 w 7467600"/>
              <a:gd name="connsiteY909" fmla="*/ 0 h 6858000"/>
              <a:gd name="connsiteX910" fmla="*/ 3775734 w 7467600"/>
              <a:gd name="connsiteY910" fmla="*/ 95131 h 6858000"/>
              <a:gd name="connsiteX911" fmla="*/ 3724807 w 7467600"/>
              <a:gd name="connsiteY911" fmla="*/ 272257 h 6858000"/>
              <a:gd name="connsiteX912" fmla="*/ 3726844 w 7467600"/>
              <a:gd name="connsiteY912" fmla="*/ 282988 h 6858000"/>
              <a:gd name="connsiteX913" fmla="*/ 3742664 w 7467600"/>
              <a:gd name="connsiteY913" fmla="*/ 279918 h 6858000"/>
              <a:gd name="connsiteX914" fmla="*/ 4103910 w 7467600"/>
              <a:gd name="connsiteY914" fmla="*/ 1161917 h 6858000"/>
              <a:gd name="connsiteX915" fmla="*/ 4020269 w 7467600"/>
              <a:gd name="connsiteY915" fmla="*/ 1200406 h 6858000"/>
              <a:gd name="connsiteX916" fmla="*/ 3674882 w 7467600"/>
              <a:gd name="connsiteY916" fmla="*/ 488524 h 6858000"/>
              <a:gd name="connsiteX917" fmla="*/ 3132682 w 7467600"/>
              <a:gd name="connsiteY917" fmla="*/ 1072284 h 6858000"/>
              <a:gd name="connsiteX918" fmla="*/ 2716346 w 7467600"/>
              <a:gd name="connsiteY918" fmla="*/ 1276376 h 6858000"/>
              <a:gd name="connsiteX919" fmla="*/ 2716772 w 7467600"/>
              <a:gd name="connsiteY919" fmla="*/ 1255462 h 6858000"/>
              <a:gd name="connsiteX920" fmla="*/ 3471096 w 7467600"/>
              <a:gd name="connsiteY920" fmla="*/ 437072 h 6858000"/>
              <a:gd name="connsiteX921" fmla="*/ 3639057 w 7467600"/>
              <a:gd name="connsiteY921" fmla="*/ 286334 h 6858000"/>
              <a:gd name="connsiteX922" fmla="*/ 3640309 w 7467600"/>
              <a:gd name="connsiteY922" fmla="*/ 284664 h 6858000"/>
              <a:gd name="connsiteX923" fmla="*/ 3646022 w 7467600"/>
              <a:gd name="connsiteY923" fmla="*/ 276711 h 6858000"/>
              <a:gd name="connsiteX924" fmla="*/ 3707943 w 7467600"/>
              <a:gd name="connsiteY924" fmla="*/ 65958 h 6858000"/>
              <a:gd name="connsiteX925" fmla="*/ 3721337 w 7467600"/>
              <a:gd name="connsiteY925" fmla="*/ 0 h 6858000"/>
              <a:gd name="connsiteX926" fmla="*/ 2867960 w 7467600"/>
              <a:gd name="connsiteY926" fmla="*/ 0 h 6858000"/>
              <a:gd name="connsiteX927" fmla="*/ 2926351 w 7467600"/>
              <a:gd name="connsiteY927" fmla="*/ 0 h 6858000"/>
              <a:gd name="connsiteX928" fmla="*/ 2902823 w 7467600"/>
              <a:gd name="connsiteY928" fmla="*/ 262929 h 6858000"/>
              <a:gd name="connsiteX929" fmla="*/ 2940663 w 7467600"/>
              <a:gd name="connsiteY929" fmla="*/ 140884 h 6858000"/>
              <a:gd name="connsiteX930" fmla="*/ 2947039 w 7467600"/>
              <a:gd name="connsiteY930" fmla="*/ 122524 h 6858000"/>
              <a:gd name="connsiteX931" fmla="*/ 2984316 w 7467600"/>
              <a:gd name="connsiteY931" fmla="*/ 0 h 6858000"/>
              <a:gd name="connsiteX932" fmla="*/ 3016114 w 7467600"/>
              <a:gd name="connsiteY932" fmla="*/ 0 h 6858000"/>
              <a:gd name="connsiteX933" fmla="*/ 2979949 w 7467600"/>
              <a:gd name="connsiteY933" fmla="*/ 119274 h 6858000"/>
              <a:gd name="connsiteX934" fmla="*/ 3023879 w 7467600"/>
              <a:gd name="connsiteY934" fmla="*/ 0 h 6858000"/>
              <a:gd name="connsiteX935" fmla="*/ 3105400 w 7467600"/>
              <a:gd name="connsiteY935" fmla="*/ 0 h 6858000"/>
              <a:gd name="connsiteX936" fmla="*/ 3094669 w 7467600"/>
              <a:gd name="connsiteY936" fmla="*/ 30308 h 6858000"/>
              <a:gd name="connsiteX937" fmla="*/ 2901945 w 7467600"/>
              <a:gd name="connsiteY937" fmla="*/ 466538 h 6858000"/>
              <a:gd name="connsiteX938" fmla="*/ 2815209 w 7467600"/>
              <a:gd name="connsiteY938" fmla="*/ 497361 h 6858000"/>
              <a:gd name="connsiteX939" fmla="*/ 2844845 w 7467600"/>
              <a:gd name="connsiteY939" fmla="*/ 127638 h 6858000"/>
              <a:gd name="connsiteX940" fmla="*/ 2867960 w 7467600"/>
              <a:gd name="connsiteY940" fmla="*/ 0 h 6858000"/>
              <a:gd name="connsiteX941" fmla="*/ 1057230 w 7467600"/>
              <a:gd name="connsiteY941" fmla="*/ 0 h 6858000"/>
              <a:gd name="connsiteX942" fmla="*/ 1111003 w 7467600"/>
              <a:gd name="connsiteY942" fmla="*/ 0 h 6858000"/>
              <a:gd name="connsiteX943" fmla="*/ 1125553 w 7467600"/>
              <a:gd name="connsiteY943" fmla="*/ 52588 h 6858000"/>
              <a:gd name="connsiteX944" fmla="*/ 1304276 w 7467600"/>
              <a:gd name="connsiteY944" fmla="*/ 476275 h 6858000"/>
              <a:gd name="connsiteX945" fmla="*/ 1492066 w 7467600"/>
              <a:gd name="connsiteY945" fmla="*/ 886333 h 6858000"/>
              <a:gd name="connsiteX946" fmla="*/ 1423698 w 7467600"/>
              <a:gd name="connsiteY946" fmla="*/ 710817 h 6858000"/>
              <a:gd name="connsiteX947" fmla="*/ 1357609 w 7467600"/>
              <a:gd name="connsiteY947" fmla="*/ 532892 h 6858000"/>
              <a:gd name="connsiteX948" fmla="*/ 1309550 w 7467600"/>
              <a:gd name="connsiteY948" fmla="*/ 374031 h 6858000"/>
              <a:gd name="connsiteX949" fmla="*/ 1193673 w 7467600"/>
              <a:gd name="connsiteY949" fmla="*/ 49533 h 6858000"/>
              <a:gd name="connsiteX950" fmla="*/ 1164391 w 7467600"/>
              <a:gd name="connsiteY950" fmla="*/ 0 h 6858000"/>
              <a:gd name="connsiteX951" fmla="*/ 1200666 w 7467600"/>
              <a:gd name="connsiteY951" fmla="*/ 0 h 6858000"/>
              <a:gd name="connsiteX952" fmla="*/ 1223408 w 7467600"/>
              <a:gd name="connsiteY952" fmla="*/ 38996 h 6858000"/>
              <a:gd name="connsiteX953" fmla="*/ 1339635 w 7467600"/>
              <a:gd name="connsiteY953" fmla="*/ 365517 h 6858000"/>
              <a:gd name="connsiteX954" fmla="*/ 1387469 w 7467600"/>
              <a:gd name="connsiteY954" fmla="*/ 523079 h 6858000"/>
              <a:gd name="connsiteX955" fmla="*/ 1452685 w 7467600"/>
              <a:gd name="connsiteY955" fmla="*/ 699806 h 6858000"/>
              <a:gd name="connsiteX956" fmla="*/ 1492092 w 7467600"/>
              <a:gd name="connsiteY956" fmla="*/ 800424 h 6858000"/>
              <a:gd name="connsiteX957" fmla="*/ 1455302 w 7467600"/>
              <a:gd name="connsiteY957" fmla="*/ 632913 h 6858000"/>
              <a:gd name="connsiteX958" fmla="*/ 1222336 w 7467600"/>
              <a:gd name="connsiteY958" fmla="*/ 9480 h 6858000"/>
              <a:gd name="connsiteX959" fmla="*/ 1214634 w 7467600"/>
              <a:gd name="connsiteY959" fmla="*/ 0 h 6858000"/>
              <a:gd name="connsiteX960" fmla="*/ 1289827 w 7467600"/>
              <a:gd name="connsiteY960" fmla="*/ 0 h 6858000"/>
              <a:gd name="connsiteX961" fmla="*/ 1321076 w 7467600"/>
              <a:gd name="connsiteY961" fmla="*/ 59722 h 6858000"/>
              <a:gd name="connsiteX962" fmla="*/ 1512579 w 7467600"/>
              <a:gd name="connsiteY962" fmla="*/ 626441 h 6858000"/>
              <a:gd name="connsiteX963" fmla="*/ 1506076 w 7467600"/>
              <a:gd name="connsiteY963" fmla="*/ 1089289 h 6858000"/>
              <a:gd name="connsiteX964" fmla="*/ 1486346 w 7467600"/>
              <a:gd name="connsiteY964" fmla="*/ 1079919 h 6858000"/>
              <a:gd name="connsiteX965" fmla="*/ 1070511 w 7467600"/>
              <a:gd name="connsiteY965" fmla="*/ 48609 h 6858000"/>
              <a:gd name="connsiteX966" fmla="*/ 1057230 w 7467600"/>
              <a:gd name="connsiteY966" fmla="*/ 0 h 6858000"/>
              <a:gd name="connsiteX967" fmla="*/ 43151 w 7467600"/>
              <a:gd name="connsiteY967" fmla="*/ 0 h 6858000"/>
              <a:gd name="connsiteX968" fmla="*/ 95283 w 7467600"/>
              <a:gd name="connsiteY968" fmla="*/ 0 h 6858000"/>
              <a:gd name="connsiteX969" fmla="*/ 300708 w 7467600"/>
              <a:gd name="connsiteY969" fmla="*/ 154571 h 6858000"/>
              <a:gd name="connsiteX970" fmla="*/ 530414 w 7467600"/>
              <a:gd name="connsiteY970" fmla="*/ 354673 h 6858000"/>
              <a:gd name="connsiteX971" fmla="*/ 333785 w 7467600"/>
              <a:gd name="connsiteY971" fmla="*/ 161564 h 6858000"/>
              <a:gd name="connsiteX972" fmla="*/ 147005 w 7467600"/>
              <a:gd name="connsiteY972" fmla="*/ 0 h 6858000"/>
              <a:gd name="connsiteX973" fmla="*/ 272509 w 7467600"/>
              <a:gd name="connsiteY973" fmla="*/ 0 h 6858000"/>
              <a:gd name="connsiteX974" fmla="*/ 326276 w 7467600"/>
              <a:gd name="connsiteY974" fmla="*/ 45847 h 6858000"/>
              <a:gd name="connsiteX975" fmla="*/ 823759 w 7467600"/>
              <a:gd name="connsiteY975" fmla="*/ 574145 h 6858000"/>
              <a:gd name="connsiteX976" fmla="*/ 811254 w 7467600"/>
              <a:gd name="connsiteY976" fmla="*/ 665546 h 6858000"/>
              <a:gd name="connsiteX977" fmla="*/ 154042 w 7467600"/>
              <a:gd name="connsiteY977" fmla="*/ 261522 h 6858000"/>
              <a:gd name="connsiteX978" fmla="*/ 13550 w 7467600"/>
              <a:gd name="connsiteY978" fmla="*/ 158423 h 6858000"/>
              <a:gd name="connsiteX979" fmla="*/ 0 w 7467600"/>
              <a:gd name="connsiteY979" fmla="*/ 146618 h 6858000"/>
              <a:gd name="connsiteX980" fmla="*/ 0 w 7467600"/>
              <a:gd name="connsiteY980" fmla="*/ 59161 h 6858000"/>
              <a:gd name="connsiteX981" fmla="*/ 45427 w 7467600"/>
              <a:gd name="connsiteY981" fmla="*/ 101078 h 6858000"/>
              <a:gd name="connsiteX982" fmla="*/ 630103 w 7467600"/>
              <a:gd name="connsiteY982" fmla="*/ 485885 h 6858000"/>
              <a:gd name="connsiteX983" fmla="*/ 532040 w 7467600"/>
              <a:gd name="connsiteY983" fmla="*/ 399359 h 6858000"/>
              <a:gd name="connsiteX984" fmla="*/ 517618 w 7467600"/>
              <a:gd name="connsiteY984" fmla="*/ 385726 h 6858000"/>
              <a:gd name="connsiteX985" fmla="*/ 285074 w 7467600"/>
              <a:gd name="connsiteY985" fmla="*/ 182755 h 6858000"/>
              <a:gd name="connsiteX986" fmla="*/ 43151 w 7467600"/>
              <a:gd name="connsiteY98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312201 w 7467600"/>
              <a:gd name="connsiteY129" fmla="*/ 5128278 h 6858000"/>
              <a:gd name="connsiteX130" fmla="*/ 1903353 w 7467600"/>
              <a:gd name="connsiteY130" fmla="*/ 5044827 h 6858000"/>
              <a:gd name="connsiteX131" fmla="*/ 1936931 w 7467600"/>
              <a:gd name="connsiteY131" fmla="*/ 5093954 h 6858000"/>
              <a:gd name="connsiteX132" fmla="*/ 2195868 w 7467600"/>
              <a:gd name="connsiteY132" fmla="*/ 5396574 h 6858000"/>
              <a:gd name="connsiteX133" fmla="*/ 2088852 w 7467600"/>
              <a:gd name="connsiteY133" fmla="*/ 5166123 h 6858000"/>
              <a:gd name="connsiteX134" fmla="*/ 1958241 w 7467600"/>
              <a:gd name="connsiteY134" fmla="*/ 5067955 h 6858000"/>
              <a:gd name="connsiteX135" fmla="*/ 1903353 w 7467600"/>
              <a:gd name="connsiteY135" fmla="*/ 5044827 h 6858000"/>
              <a:gd name="connsiteX136" fmla="*/ 1979378 w 7467600"/>
              <a:gd name="connsiteY136" fmla="*/ 4769504 h 6858000"/>
              <a:gd name="connsiteX137" fmla="*/ 2882120 w 7467600"/>
              <a:gd name="connsiteY137" fmla="*/ 5064547 h 6858000"/>
              <a:gd name="connsiteX138" fmla="*/ 2793103 w 7467600"/>
              <a:gd name="connsiteY138" fmla="*/ 5039699 h 6858000"/>
              <a:gd name="connsiteX139" fmla="*/ 2770041 w 7467600"/>
              <a:gd name="connsiteY139" fmla="*/ 5033634 h 6858000"/>
              <a:gd name="connsiteX140" fmla="*/ 1979378 w 7467600"/>
              <a:gd name="connsiteY140" fmla="*/ 4769504 h 6858000"/>
              <a:gd name="connsiteX141" fmla="*/ 1927410 w 7467600"/>
              <a:gd name="connsiteY141" fmla="*/ 4716164 h 6858000"/>
              <a:gd name="connsiteX142" fmla="*/ 1959587 w 7467600"/>
              <a:gd name="connsiteY142" fmla="*/ 4728849 h 6858000"/>
              <a:gd name="connsiteX143" fmla="*/ 2777707 w 7467600"/>
              <a:gd name="connsiteY143" fmla="*/ 5003991 h 6858000"/>
              <a:gd name="connsiteX144" fmla="*/ 2800768 w 7467600"/>
              <a:gd name="connsiteY144" fmla="*/ 5010056 h 6858000"/>
              <a:gd name="connsiteX145" fmla="*/ 2879408 w 7467600"/>
              <a:gd name="connsiteY145" fmla="*/ 5031590 h 6858000"/>
              <a:gd name="connsiteX146" fmla="*/ 2862295 w 7467600"/>
              <a:gd name="connsiteY146" fmla="*/ 5022958 h 6858000"/>
              <a:gd name="connsiteX147" fmla="*/ 2813343 w 7467600"/>
              <a:gd name="connsiteY147" fmla="*/ 4998369 h 6858000"/>
              <a:gd name="connsiteX148" fmla="*/ 2646245 w 7467600"/>
              <a:gd name="connsiteY148" fmla="*/ 4930999 h 6858000"/>
              <a:gd name="connsiteX149" fmla="*/ 1999243 w 7467600"/>
              <a:gd name="connsiteY149" fmla="*/ 4730524 h 6858000"/>
              <a:gd name="connsiteX150" fmla="*/ 1979527 w 7467600"/>
              <a:gd name="connsiteY150" fmla="*/ 4726651 h 6858000"/>
              <a:gd name="connsiteX151" fmla="*/ 1927410 w 7467600"/>
              <a:gd name="connsiteY151" fmla="*/ 4716164 h 6858000"/>
              <a:gd name="connsiteX152" fmla="*/ 1997014 w 7467600"/>
              <a:gd name="connsiteY152" fmla="*/ 4698007 h 6858000"/>
              <a:gd name="connsiteX153" fmla="*/ 2005458 w 7467600"/>
              <a:gd name="connsiteY153" fmla="*/ 4699540 h 6858000"/>
              <a:gd name="connsiteX154" fmla="*/ 2657186 w 7467600"/>
              <a:gd name="connsiteY154" fmla="*/ 4901687 h 6858000"/>
              <a:gd name="connsiteX155" fmla="*/ 2826662 w 7467600"/>
              <a:gd name="connsiteY155" fmla="*/ 4970362 h 6858000"/>
              <a:gd name="connsiteX156" fmla="*/ 2876100 w 7467600"/>
              <a:gd name="connsiteY156" fmla="*/ 4995397 h 6858000"/>
              <a:gd name="connsiteX157" fmla="*/ 3042600 w 7467600"/>
              <a:gd name="connsiteY157" fmla="*/ 5059532 h 6858000"/>
              <a:gd name="connsiteX158" fmla="*/ 1997014 w 7467600"/>
              <a:gd name="connsiteY158" fmla="*/ 4698007 h 6858000"/>
              <a:gd name="connsiteX159" fmla="*/ 2305292 w 7467600"/>
              <a:gd name="connsiteY159" fmla="*/ 4219492 h 6858000"/>
              <a:gd name="connsiteX160" fmla="*/ 3360922 w 7467600"/>
              <a:gd name="connsiteY160" fmla="*/ 4529373 h 6858000"/>
              <a:gd name="connsiteX161" fmla="*/ 3492420 w 7467600"/>
              <a:gd name="connsiteY161" fmla="*/ 4510145 h 6858000"/>
              <a:gd name="connsiteX162" fmla="*/ 3364086 w 7467600"/>
              <a:gd name="connsiteY162" fmla="*/ 4480340 h 6858000"/>
              <a:gd name="connsiteX163" fmla="*/ 3225818 w 7467600"/>
              <a:gd name="connsiteY163" fmla="*/ 4411822 h 6858000"/>
              <a:gd name="connsiteX164" fmla="*/ 3129696 w 7467600"/>
              <a:gd name="connsiteY164" fmla="*/ 4360704 h 6858000"/>
              <a:gd name="connsiteX165" fmla="*/ 2814545 w 7467600"/>
              <a:gd name="connsiteY165" fmla="*/ 4282955 h 6858000"/>
              <a:gd name="connsiteX166" fmla="*/ 2305292 w 7467600"/>
              <a:gd name="connsiteY166" fmla="*/ 4219492 h 6858000"/>
              <a:gd name="connsiteX167" fmla="*/ 2626982 w 7467600"/>
              <a:gd name="connsiteY167" fmla="*/ 4206450 h 6858000"/>
              <a:gd name="connsiteX168" fmla="*/ 2490617 w 7467600"/>
              <a:gd name="connsiteY168" fmla="*/ 4206951 h 6858000"/>
              <a:gd name="connsiteX169" fmla="*/ 2819869 w 7467600"/>
              <a:gd name="connsiteY169" fmla="*/ 4252936 h 6858000"/>
              <a:gd name="connsiteX170" fmla="*/ 3143018 w 7467600"/>
              <a:gd name="connsiteY170" fmla="*/ 4332698 h 6858000"/>
              <a:gd name="connsiteX171" fmla="*/ 3241520 w 7467600"/>
              <a:gd name="connsiteY171" fmla="*/ 4385112 h 6858000"/>
              <a:gd name="connsiteX172" fmla="*/ 3374575 w 7467600"/>
              <a:gd name="connsiteY172" fmla="*/ 4451517 h 6858000"/>
              <a:gd name="connsiteX173" fmla="*/ 3505221 w 7467600"/>
              <a:gd name="connsiteY173" fmla="*/ 4480757 h 6858000"/>
              <a:gd name="connsiteX174" fmla="*/ 2626982 w 7467600"/>
              <a:gd name="connsiteY174" fmla="*/ 4206450 h 6858000"/>
              <a:gd name="connsiteX175" fmla="*/ 1310106 w 7467600"/>
              <a:gd name="connsiteY175" fmla="*/ 3943217 h 6858000"/>
              <a:gd name="connsiteX176" fmla="*/ 854994 w 7467600"/>
              <a:gd name="connsiteY176" fmla="*/ 4399136 h 6858000"/>
              <a:gd name="connsiteX177" fmla="*/ 742462 w 7467600"/>
              <a:gd name="connsiteY177" fmla="*/ 4594648 h 6858000"/>
              <a:gd name="connsiteX178" fmla="*/ 820602 w 7467600"/>
              <a:gd name="connsiteY178" fmla="*/ 4485915 h 6858000"/>
              <a:gd name="connsiteX179" fmla="*/ 878295 w 7467600"/>
              <a:gd name="connsiteY179" fmla="*/ 4403594 h 6858000"/>
              <a:gd name="connsiteX180" fmla="*/ 1240607 w 7467600"/>
              <a:gd name="connsiteY180" fmla="*/ 4010401 h 6858000"/>
              <a:gd name="connsiteX181" fmla="*/ 1310106 w 7467600"/>
              <a:gd name="connsiteY181" fmla="*/ 3943217 h 6858000"/>
              <a:gd name="connsiteX182" fmla="*/ 1423113 w 7467600"/>
              <a:gd name="connsiteY182" fmla="*/ 3874565 h 6858000"/>
              <a:gd name="connsiteX183" fmla="*/ 1260565 w 7467600"/>
              <a:gd name="connsiteY183" fmla="*/ 4031982 h 6858000"/>
              <a:gd name="connsiteX184" fmla="*/ 901900 w 7467600"/>
              <a:gd name="connsiteY184" fmla="*/ 4421236 h 6858000"/>
              <a:gd name="connsiteX185" fmla="*/ 845044 w 7467600"/>
              <a:gd name="connsiteY185" fmla="*/ 4502436 h 6858000"/>
              <a:gd name="connsiteX186" fmla="*/ 685926 w 7467600"/>
              <a:gd name="connsiteY186" fmla="*/ 4703069 h 6858000"/>
              <a:gd name="connsiteX187" fmla="*/ 684248 w 7467600"/>
              <a:gd name="connsiteY187" fmla="*/ 4706721 h 6858000"/>
              <a:gd name="connsiteX188" fmla="*/ 1423113 w 7467600"/>
              <a:gd name="connsiteY188" fmla="*/ 3874565 h 6858000"/>
              <a:gd name="connsiteX189" fmla="*/ 3316479 w 7467600"/>
              <a:gd name="connsiteY189" fmla="*/ 3872136 h 6858000"/>
              <a:gd name="connsiteX190" fmla="*/ 3546806 w 7467600"/>
              <a:gd name="connsiteY190" fmla="*/ 4356139 h 6858000"/>
              <a:gd name="connsiteX191" fmla="*/ 3364433 w 7467600"/>
              <a:gd name="connsiteY191" fmla="*/ 3953121 h 6858000"/>
              <a:gd name="connsiteX192" fmla="*/ 3316479 w 7467600"/>
              <a:gd name="connsiteY192" fmla="*/ 3872136 h 6858000"/>
              <a:gd name="connsiteX193" fmla="*/ 3291335 w 7467600"/>
              <a:gd name="connsiteY193" fmla="*/ 3767420 h 6858000"/>
              <a:gd name="connsiteX194" fmla="*/ 3390805 w 7467600"/>
              <a:gd name="connsiteY194" fmla="*/ 3937163 h 6858000"/>
              <a:gd name="connsiteX195" fmla="*/ 3579062 w 7467600"/>
              <a:gd name="connsiteY195" fmla="*/ 4359040 h 6858000"/>
              <a:gd name="connsiteX196" fmla="*/ 3467355 w 7467600"/>
              <a:gd name="connsiteY196" fmla="*/ 3988130 h 6858000"/>
              <a:gd name="connsiteX197" fmla="*/ 3310753 w 7467600"/>
              <a:gd name="connsiteY197" fmla="*/ 3787140 h 6858000"/>
              <a:gd name="connsiteX198" fmla="*/ 3291335 w 7467600"/>
              <a:gd name="connsiteY198" fmla="*/ 3767420 h 6858000"/>
              <a:gd name="connsiteX199" fmla="*/ 1635889 w 7467600"/>
              <a:gd name="connsiteY199" fmla="*/ 3709494 h 6858000"/>
              <a:gd name="connsiteX200" fmla="*/ 1634800 w 7467600"/>
              <a:gd name="connsiteY200" fmla="*/ 3731111 h 6858000"/>
              <a:gd name="connsiteX201" fmla="*/ 1635889 w 7467600"/>
              <a:gd name="connsiteY201" fmla="*/ 3709494 h 6858000"/>
              <a:gd name="connsiteX202" fmla="*/ 1510397 w 7467600"/>
              <a:gd name="connsiteY202" fmla="*/ 3684705 h 6858000"/>
              <a:gd name="connsiteX203" fmla="*/ 1146550 w 7467600"/>
              <a:gd name="connsiteY203" fmla="*/ 3802012 h 6858000"/>
              <a:gd name="connsiteX204" fmla="*/ 698834 w 7467600"/>
              <a:gd name="connsiteY204" fmla="*/ 3952272 h 6858000"/>
              <a:gd name="connsiteX205" fmla="*/ 34256 w 7467600"/>
              <a:gd name="connsiteY205" fmla="*/ 4347603 h 6858000"/>
              <a:gd name="connsiteX206" fmla="*/ 527241 w 7467600"/>
              <a:gd name="connsiteY206" fmla="*/ 4065078 h 6858000"/>
              <a:gd name="connsiteX207" fmla="*/ 1510397 w 7467600"/>
              <a:gd name="connsiteY207" fmla="*/ 3684705 h 6858000"/>
              <a:gd name="connsiteX208" fmla="*/ 1313114 w 7467600"/>
              <a:gd name="connsiteY208" fmla="*/ 3655216 h 6858000"/>
              <a:gd name="connsiteX209" fmla="*/ 1109304 w 7467600"/>
              <a:gd name="connsiteY209" fmla="*/ 3669030 h 6858000"/>
              <a:gd name="connsiteX210" fmla="*/ 8129 w 7467600"/>
              <a:gd name="connsiteY210" fmla="*/ 4330519 h 6858000"/>
              <a:gd name="connsiteX211" fmla="*/ 687572 w 7467600"/>
              <a:gd name="connsiteY211" fmla="*/ 3925629 h 6858000"/>
              <a:gd name="connsiteX212" fmla="*/ 1138365 w 7467600"/>
              <a:gd name="connsiteY212" fmla="*/ 3774515 h 6858000"/>
              <a:gd name="connsiteX213" fmla="*/ 1505579 w 7467600"/>
              <a:gd name="connsiteY213" fmla="*/ 3655526 h 6858000"/>
              <a:gd name="connsiteX214" fmla="*/ 1313114 w 7467600"/>
              <a:gd name="connsiteY214" fmla="*/ 3655216 h 6858000"/>
              <a:gd name="connsiteX215" fmla="*/ 3655073 w 7467600"/>
              <a:gd name="connsiteY215" fmla="*/ 3650884 h 6858000"/>
              <a:gd name="connsiteX216" fmla="*/ 3989938 w 7467600"/>
              <a:gd name="connsiteY216" fmla="*/ 3991685 h 6858000"/>
              <a:gd name="connsiteX217" fmla="*/ 4393907 w 7467600"/>
              <a:gd name="connsiteY217" fmla="*/ 4261258 h 6858000"/>
              <a:gd name="connsiteX218" fmla="*/ 4648051 w 7467600"/>
              <a:gd name="connsiteY218" fmla="*/ 4374051 h 6858000"/>
              <a:gd name="connsiteX219" fmla="*/ 4383389 w 7467600"/>
              <a:gd name="connsiteY219" fmla="*/ 4184369 h 6858000"/>
              <a:gd name="connsiteX220" fmla="*/ 4165508 w 7467600"/>
              <a:gd name="connsiteY220" fmla="*/ 4035196 h 6858000"/>
              <a:gd name="connsiteX221" fmla="*/ 4068162 w 7467600"/>
              <a:gd name="connsiteY221" fmla="*/ 3953394 h 6858000"/>
              <a:gd name="connsiteX222" fmla="*/ 3981416 w 7467600"/>
              <a:gd name="connsiteY222" fmla="*/ 3880482 h 6858000"/>
              <a:gd name="connsiteX223" fmla="*/ 3800147 w 7467600"/>
              <a:gd name="connsiteY223" fmla="*/ 3749872 h 6858000"/>
              <a:gd name="connsiteX224" fmla="*/ 3655073 w 7467600"/>
              <a:gd name="connsiteY224" fmla="*/ 3650884 h 6858000"/>
              <a:gd name="connsiteX225" fmla="*/ 3670252 w 7467600"/>
              <a:gd name="connsiteY225" fmla="*/ 3622798 h 6858000"/>
              <a:gd name="connsiteX226" fmla="*/ 3817258 w 7467600"/>
              <a:gd name="connsiteY226" fmla="*/ 3723577 h 6858000"/>
              <a:gd name="connsiteX227" fmla="*/ 4000461 w 7467600"/>
              <a:gd name="connsiteY227" fmla="*/ 3855966 h 6858000"/>
              <a:gd name="connsiteX228" fmla="*/ 4088180 w 7467600"/>
              <a:gd name="connsiteY228" fmla="*/ 3929774 h 6858000"/>
              <a:gd name="connsiteX229" fmla="*/ 4184555 w 7467600"/>
              <a:gd name="connsiteY229" fmla="*/ 4010683 h 6858000"/>
              <a:gd name="connsiteX230" fmla="*/ 4399563 w 7467600"/>
              <a:gd name="connsiteY230" fmla="*/ 4158106 h 6858000"/>
              <a:gd name="connsiteX231" fmla="*/ 4684469 w 7467600"/>
              <a:gd name="connsiteY231" fmla="*/ 4364680 h 6858000"/>
              <a:gd name="connsiteX232" fmla="*/ 4690271 w 7467600"/>
              <a:gd name="connsiteY232" fmla="*/ 4370034 h 6858000"/>
              <a:gd name="connsiteX233" fmla="*/ 4136093 w 7467600"/>
              <a:gd name="connsiteY233" fmla="*/ 3858466 h 6858000"/>
              <a:gd name="connsiteX234" fmla="*/ 3670252 w 7467600"/>
              <a:gd name="connsiteY234" fmla="*/ 3622798 h 6858000"/>
              <a:gd name="connsiteX235" fmla="*/ 4440129 w 7467600"/>
              <a:gd name="connsiteY235" fmla="*/ 3448571 h 6858000"/>
              <a:gd name="connsiteX236" fmla="*/ 4856525 w 7467600"/>
              <a:gd name="connsiteY236" fmla="*/ 3915351 h 6858000"/>
              <a:gd name="connsiteX237" fmla="*/ 5059055 w 7467600"/>
              <a:gd name="connsiteY237" fmla="*/ 4108918 h 6858000"/>
              <a:gd name="connsiteX238" fmla="*/ 5290070 w 7467600"/>
              <a:gd name="connsiteY238" fmla="*/ 4263619 h 6858000"/>
              <a:gd name="connsiteX239" fmla="*/ 4834991 w 7467600"/>
              <a:gd name="connsiteY239" fmla="*/ 3830985 h 6858000"/>
              <a:gd name="connsiteX240" fmla="*/ 4440129 w 7467600"/>
              <a:gd name="connsiteY240" fmla="*/ 3448571 h 6858000"/>
              <a:gd name="connsiteX241" fmla="*/ 4441737 w 7467600"/>
              <a:gd name="connsiteY241" fmla="*/ 3399734 h 6858000"/>
              <a:gd name="connsiteX242" fmla="*/ 4431236 w 7467600"/>
              <a:gd name="connsiteY242" fmla="*/ 3400954 h 6858000"/>
              <a:gd name="connsiteX243" fmla="*/ 4557150 w 7467600"/>
              <a:gd name="connsiteY243" fmla="*/ 3510023 h 6858000"/>
              <a:gd name="connsiteX244" fmla="*/ 4856936 w 7467600"/>
              <a:gd name="connsiteY244" fmla="*/ 3809146 h 6858000"/>
              <a:gd name="connsiteX245" fmla="*/ 5111996 w 7467600"/>
              <a:gd name="connsiteY245" fmla="*/ 4065759 h 6858000"/>
              <a:gd name="connsiteX246" fmla="*/ 5388878 w 7467600"/>
              <a:gd name="connsiteY246" fmla="*/ 4300185 h 6858000"/>
              <a:gd name="connsiteX247" fmla="*/ 5425556 w 7467600"/>
              <a:gd name="connsiteY247" fmla="*/ 4308967 h 6858000"/>
              <a:gd name="connsiteX248" fmla="*/ 4943646 w 7467600"/>
              <a:gd name="connsiteY248" fmla="*/ 3822916 h 6858000"/>
              <a:gd name="connsiteX249" fmla="*/ 4594837 w 7467600"/>
              <a:gd name="connsiteY249" fmla="*/ 3532274 h 6858000"/>
              <a:gd name="connsiteX250" fmla="*/ 4441737 w 7467600"/>
              <a:gd name="connsiteY250" fmla="*/ 3399734 h 6858000"/>
              <a:gd name="connsiteX251" fmla="*/ 5425834 w 7467600"/>
              <a:gd name="connsiteY251" fmla="*/ 3162785 h 6858000"/>
              <a:gd name="connsiteX252" fmla="*/ 5401644 w 7467600"/>
              <a:gd name="connsiteY252" fmla="*/ 3617847 h 6858000"/>
              <a:gd name="connsiteX253" fmla="*/ 5467256 w 7467600"/>
              <a:gd name="connsiteY253" fmla="*/ 4175494 h 6858000"/>
              <a:gd name="connsiteX254" fmla="*/ 5448069 w 7467600"/>
              <a:gd name="connsiteY254" fmla="*/ 3567554 h 6858000"/>
              <a:gd name="connsiteX255" fmla="*/ 5425834 w 7467600"/>
              <a:gd name="connsiteY255" fmla="*/ 3162785 h 6858000"/>
              <a:gd name="connsiteX256" fmla="*/ 1318687 w 7467600"/>
              <a:gd name="connsiteY256" fmla="*/ 3113840 h 6858000"/>
              <a:gd name="connsiteX257" fmla="*/ 1066793 w 7467600"/>
              <a:gd name="connsiteY257" fmla="*/ 3212171 h 6858000"/>
              <a:gd name="connsiteX258" fmla="*/ 993319 w 7467600"/>
              <a:gd name="connsiteY258" fmla="*/ 3247648 h 6858000"/>
              <a:gd name="connsiteX259" fmla="*/ 853081 w 7467600"/>
              <a:gd name="connsiteY259" fmla="*/ 3312410 h 6858000"/>
              <a:gd name="connsiteX260" fmla="*/ 805957 w 7467600"/>
              <a:gd name="connsiteY260" fmla="*/ 3330443 h 6858000"/>
              <a:gd name="connsiteX261" fmla="*/ 1318687 w 7467600"/>
              <a:gd name="connsiteY261" fmla="*/ 3113840 h 6858000"/>
              <a:gd name="connsiteX262" fmla="*/ 5453702 w 7467600"/>
              <a:gd name="connsiteY262" fmla="*/ 3090882 h 6858000"/>
              <a:gd name="connsiteX263" fmla="*/ 5480135 w 7467600"/>
              <a:gd name="connsiteY263" fmla="*/ 3565802 h 6858000"/>
              <a:gd name="connsiteX264" fmla="*/ 5499023 w 7467600"/>
              <a:gd name="connsiteY264" fmla="*/ 4166310 h 6858000"/>
              <a:gd name="connsiteX265" fmla="*/ 5547022 w 7467600"/>
              <a:gd name="connsiteY265" fmla="*/ 3607838 h 6858000"/>
              <a:gd name="connsiteX266" fmla="*/ 5515964 w 7467600"/>
              <a:gd name="connsiteY266" fmla="*/ 3378541 h 6858000"/>
              <a:gd name="connsiteX267" fmla="*/ 5453702 w 7467600"/>
              <a:gd name="connsiteY267" fmla="*/ 3090882 h 6858000"/>
              <a:gd name="connsiteX268" fmla="*/ 1238695 w 7467600"/>
              <a:gd name="connsiteY268" fmla="*/ 3076820 h 6858000"/>
              <a:gd name="connsiteX269" fmla="*/ 716371 w 7467600"/>
              <a:gd name="connsiteY269" fmla="*/ 3293249 h 6858000"/>
              <a:gd name="connsiteX270" fmla="*/ 579522 w 7467600"/>
              <a:gd name="connsiteY270" fmla="*/ 3371759 h 6858000"/>
              <a:gd name="connsiteX271" fmla="*/ 600288 w 7467600"/>
              <a:gd name="connsiteY271" fmla="*/ 3365555 h 6858000"/>
              <a:gd name="connsiteX272" fmla="*/ 840692 w 7467600"/>
              <a:gd name="connsiteY272" fmla="*/ 3284921 h 6858000"/>
              <a:gd name="connsiteX273" fmla="*/ 979248 w 7467600"/>
              <a:gd name="connsiteY273" fmla="*/ 3221003 h 6858000"/>
              <a:gd name="connsiteX274" fmla="*/ 1053282 w 7467600"/>
              <a:gd name="connsiteY274" fmla="*/ 3185247 h 6858000"/>
              <a:gd name="connsiteX275" fmla="*/ 1320603 w 7467600"/>
              <a:gd name="connsiteY275" fmla="*/ 3081281 h 6858000"/>
              <a:gd name="connsiteX276" fmla="*/ 1238695 w 7467600"/>
              <a:gd name="connsiteY276" fmla="*/ 3076820 h 6858000"/>
              <a:gd name="connsiteX277" fmla="*/ 5425627 w 7467600"/>
              <a:gd name="connsiteY277" fmla="*/ 2954192 h 6858000"/>
              <a:gd name="connsiteX278" fmla="*/ 5470770 w 7467600"/>
              <a:gd name="connsiteY278" fmla="*/ 3005435 h 6858000"/>
              <a:gd name="connsiteX279" fmla="*/ 5519779 w 7467600"/>
              <a:gd name="connsiteY279" fmla="*/ 4359223 h 6858000"/>
              <a:gd name="connsiteX280" fmla="*/ 5520293 w 7467600"/>
              <a:gd name="connsiteY280" fmla="*/ 4360602 h 6858000"/>
              <a:gd name="connsiteX281" fmla="*/ 5767221 w 7467600"/>
              <a:gd name="connsiteY281" fmla="*/ 4665564 h 6858000"/>
              <a:gd name="connsiteX282" fmla="*/ 6937169 w 7467600"/>
              <a:gd name="connsiteY282" fmla="*/ 4815941 h 6858000"/>
              <a:gd name="connsiteX283" fmla="*/ 6953922 w 7467600"/>
              <a:gd name="connsiteY283" fmla="*/ 4890068 h 6858000"/>
              <a:gd name="connsiteX284" fmla="*/ 6071359 w 7467600"/>
              <a:gd name="connsiteY284" fmla="*/ 4770770 h 6858000"/>
              <a:gd name="connsiteX285" fmla="*/ 6038839 w 7467600"/>
              <a:gd name="connsiteY285" fmla="*/ 4764474 h 6858000"/>
              <a:gd name="connsiteX286" fmla="*/ 6038706 w 7467600"/>
              <a:gd name="connsiteY286" fmla="*/ 4763847 h 6858000"/>
              <a:gd name="connsiteX287" fmla="*/ 6037784 w 7467600"/>
              <a:gd name="connsiteY287" fmla="*/ 4764270 h 6858000"/>
              <a:gd name="connsiteX288" fmla="*/ 6038839 w 7467600"/>
              <a:gd name="connsiteY288" fmla="*/ 4764474 h 6858000"/>
              <a:gd name="connsiteX289" fmla="*/ 6040338 w 7467600"/>
              <a:gd name="connsiteY289" fmla="*/ 4771418 h 6858000"/>
              <a:gd name="connsiteX290" fmla="*/ 6024488 w 7467600"/>
              <a:gd name="connsiteY290" fmla="*/ 4809903 h 6858000"/>
              <a:gd name="connsiteX291" fmla="*/ 5599771 w 7467600"/>
              <a:gd name="connsiteY291" fmla="*/ 5509652 h 6858000"/>
              <a:gd name="connsiteX292" fmla="*/ 5548843 w 7467600"/>
              <a:gd name="connsiteY292" fmla="*/ 5563845 h 6858000"/>
              <a:gd name="connsiteX293" fmla="*/ 5940952 w 7467600"/>
              <a:gd name="connsiteY293" fmla="*/ 6250028 h 6858000"/>
              <a:gd name="connsiteX294" fmla="*/ 6043441 w 7467600"/>
              <a:gd name="connsiteY294" fmla="*/ 6665847 h 6858000"/>
              <a:gd name="connsiteX295" fmla="*/ 6093432 w 7467600"/>
              <a:gd name="connsiteY295" fmla="*/ 6858000 h 6858000"/>
              <a:gd name="connsiteX296" fmla="*/ 6034344 w 7467600"/>
              <a:gd name="connsiteY296" fmla="*/ 6858000 h 6858000"/>
              <a:gd name="connsiteX297" fmla="*/ 6026679 w 7467600"/>
              <a:gd name="connsiteY297" fmla="*/ 6836959 h 6858000"/>
              <a:gd name="connsiteX298" fmla="*/ 5800441 w 7467600"/>
              <a:gd name="connsiteY298" fmla="*/ 6335286 h 6858000"/>
              <a:gd name="connsiteX299" fmla="*/ 5526562 w 7467600"/>
              <a:gd name="connsiteY299" fmla="*/ 5705388 h 6858000"/>
              <a:gd name="connsiteX300" fmla="*/ 5519640 w 7467600"/>
              <a:gd name="connsiteY300" fmla="*/ 5683774 h 6858000"/>
              <a:gd name="connsiteX301" fmla="*/ 5844559 w 7467600"/>
              <a:gd name="connsiteY301" fmla="*/ 6553349 h 6858000"/>
              <a:gd name="connsiteX302" fmla="*/ 5975994 w 7467600"/>
              <a:gd name="connsiteY302" fmla="*/ 6858000 h 6858000"/>
              <a:gd name="connsiteX303" fmla="*/ 5898547 w 7467600"/>
              <a:gd name="connsiteY303" fmla="*/ 6858000 h 6858000"/>
              <a:gd name="connsiteX304" fmla="*/ 5682041 w 7467600"/>
              <a:gd name="connsiteY304" fmla="*/ 6355860 h 6858000"/>
              <a:gd name="connsiteX305" fmla="*/ 5461758 w 7467600"/>
              <a:gd name="connsiteY305" fmla="*/ 5820220 h 6858000"/>
              <a:gd name="connsiteX306" fmla="*/ 5237282 w 7467600"/>
              <a:gd name="connsiteY306" fmla="*/ 6579086 h 6858000"/>
              <a:gd name="connsiteX307" fmla="*/ 5115009 w 7467600"/>
              <a:gd name="connsiteY307" fmla="*/ 6858000 h 6858000"/>
              <a:gd name="connsiteX308" fmla="*/ 5028074 w 7467600"/>
              <a:gd name="connsiteY308" fmla="*/ 6858000 h 6858000"/>
              <a:gd name="connsiteX309" fmla="*/ 5079508 w 7467600"/>
              <a:gd name="connsiteY309" fmla="*/ 6749074 h 6858000"/>
              <a:gd name="connsiteX310" fmla="*/ 5371846 w 7467600"/>
              <a:gd name="connsiteY310" fmla="*/ 5924413 h 6858000"/>
              <a:gd name="connsiteX311" fmla="*/ 5270512 w 7467600"/>
              <a:gd name="connsiteY311" fmla="*/ 6138975 h 6858000"/>
              <a:gd name="connsiteX312" fmla="*/ 5062409 w 7467600"/>
              <a:gd name="connsiteY312" fmla="*/ 6653544 h 6858000"/>
              <a:gd name="connsiteX313" fmla="*/ 5036628 w 7467600"/>
              <a:gd name="connsiteY313" fmla="*/ 6754247 h 6858000"/>
              <a:gd name="connsiteX314" fmla="*/ 5009112 w 7467600"/>
              <a:gd name="connsiteY314" fmla="*/ 6858000 h 6858000"/>
              <a:gd name="connsiteX315" fmla="*/ 4976679 w 7467600"/>
              <a:gd name="connsiteY315" fmla="*/ 6858000 h 6858000"/>
              <a:gd name="connsiteX316" fmla="*/ 5006537 w 7467600"/>
              <a:gd name="connsiteY316" fmla="*/ 6747068 h 6858000"/>
              <a:gd name="connsiteX317" fmla="*/ 5032723 w 7467600"/>
              <a:gd name="connsiteY317" fmla="*/ 6644957 h 6858000"/>
              <a:gd name="connsiteX318" fmla="*/ 5242949 w 7467600"/>
              <a:gd name="connsiteY318" fmla="*/ 6125175 h 6858000"/>
              <a:gd name="connsiteX319" fmla="*/ 5286321 w 7467600"/>
              <a:gd name="connsiteY319" fmla="*/ 6033555 h 6858000"/>
              <a:gd name="connsiteX320" fmla="*/ 5008210 w 7467600"/>
              <a:gd name="connsiteY320" fmla="*/ 6649194 h 6858000"/>
              <a:gd name="connsiteX321" fmla="*/ 4986321 w 7467600"/>
              <a:gd name="connsiteY321" fmla="*/ 6765687 h 6858000"/>
              <a:gd name="connsiteX322" fmla="*/ 4973474 w 7467600"/>
              <a:gd name="connsiteY322" fmla="*/ 6858000 h 6858000"/>
              <a:gd name="connsiteX323" fmla="*/ 4907178 w 7467600"/>
              <a:gd name="connsiteY323" fmla="*/ 6858000 h 6858000"/>
              <a:gd name="connsiteX324" fmla="*/ 4910810 w 7467600"/>
              <a:gd name="connsiteY324" fmla="*/ 6829660 h 6858000"/>
              <a:gd name="connsiteX325" fmla="*/ 4987461 w 7467600"/>
              <a:gd name="connsiteY325" fmla="*/ 6432994 h 6858000"/>
              <a:gd name="connsiteX326" fmla="*/ 5179262 w 7467600"/>
              <a:gd name="connsiteY326" fmla="*/ 6035044 h 6858000"/>
              <a:gd name="connsiteX327" fmla="*/ 4689678 w 7467600"/>
              <a:gd name="connsiteY327" fmla="*/ 6440241 h 6858000"/>
              <a:gd name="connsiteX328" fmla="*/ 4477543 w 7467600"/>
              <a:gd name="connsiteY328" fmla="*/ 6674836 h 6858000"/>
              <a:gd name="connsiteX329" fmla="*/ 4329957 w 7467600"/>
              <a:gd name="connsiteY329" fmla="*/ 6858000 h 6858000"/>
              <a:gd name="connsiteX330" fmla="*/ 4218595 w 7467600"/>
              <a:gd name="connsiteY330" fmla="*/ 6858000 h 6858000"/>
              <a:gd name="connsiteX331" fmla="*/ 4368888 w 7467600"/>
              <a:gd name="connsiteY331" fmla="*/ 6668412 h 6858000"/>
              <a:gd name="connsiteX332" fmla="*/ 4563091 w 7467600"/>
              <a:gd name="connsiteY332" fmla="*/ 6442508 h 6858000"/>
              <a:gd name="connsiteX333" fmla="*/ 5387324 w 7467600"/>
              <a:gd name="connsiteY333" fmla="*/ 5705830 h 6858000"/>
              <a:gd name="connsiteX334" fmla="*/ 5073620 w 7467600"/>
              <a:gd name="connsiteY334" fmla="*/ 5955437 h 6858000"/>
              <a:gd name="connsiteX335" fmla="*/ 4689789 w 7467600"/>
              <a:gd name="connsiteY335" fmla="*/ 6268382 h 6858000"/>
              <a:gd name="connsiteX336" fmla="*/ 4418722 w 7467600"/>
              <a:gd name="connsiteY336" fmla="*/ 6570886 h 6858000"/>
              <a:gd name="connsiteX337" fmla="*/ 4214944 w 7467600"/>
              <a:gd name="connsiteY337" fmla="*/ 6858000 h 6858000"/>
              <a:gd name="connsiteX338" fmla="*/ 4177898 w 7467600"/>
              <a:gd name="connsiteY338" fmla="*/ 6858000 h 6858000"/>
              <a:gd name="connsiteX339" fmla="*/ 4391597 w 7467600"/>
              <a:gd name="connsiteY339" fmla="*/ 6556370 h 6858000"/>
              <a:gd name="connsiteX340" fmla="*/ 4668889 w 7467600"/>
              <a:gd name="connsiteY340" fmla="*/ 6246399 h 6858000"/>
              <a:gd name="connsiteX341" fmla="*/ 5055427 w 7467600"/>
              <a:gd name="connsiteY341" fmla="*/ 5931476 h 6858000"/>
              <a:gd name="connsiteX342" fmla="*/ 5371814 w 7467600"/>
              <a:gd name="connsiteY342" fmla="*/ 5678975 h 6858000"/>
              <a:gd name="connsiteX343" fmla="*/ 4987918 w 7467600"/>
              <a:gd name="connsiteY343" fmla="*/ 5838701 h 6858000"/>
              <a:gd name="connsiteX344" fmla="*/ 4317146 w 7467600"/>
              <a:gd name="connsiteY344" fmla="*/ 6587716 h 6858000"/>
              <a:gd name="connsiteX345" fmla="*/ 4171627 w 7467600"/>
              <a:gd name="connsiteY345" fmla="*/ 6858000 h 6858000"/>
              <a:gd name="connsiteX346" fmla="*/ 4081585 w 7467600"/>
              <a:gd name="connsiteY346" fmla="*/ 6858000 h 6858000"/>
              <a:gd name="connsiteX347" fmla="*/ 4238603 w 7467600"/>
              <a:gd name="connsiteY347" fmla="*/ 6559341 h 6858000"/>
              <a:gd name="connsiteX348" fmla="*/ 4778333 w 7467600"/>
              <a:gd name="connsiteY348" fmla="*/ 5873626 h 6858000"/>
              <a:gd name="connsiteX349" fmla="*/ 5414185 w 7467600"/>
              <a:gd name="connsiteY349" fmla="*/ 5573882 h 6858000"/>
              <a:gd name="connsiteX350" fmla="*/ 5959648 w 7467600"/>
              <a:gd name="connsiteY350" fmla="*/ 4760797 h 6858000"/>
              <a:gd name="connsiteX351" fmla="*/ 5355019 w 7467600"/>
              <a:gd name="connsiteY351" fmla="*/ 4734672 h 6858000"/>
              <a:gd name="connsiteX352" fmla="*/ 5083565 w 7467600"/>
              <a:gd name="connsiteY352" fmla="*/ 5179121 h 6858000"/>
              <a:gd name="connsiteX353" fmla="*/ 4713577 w 7467600"/>
              <a:gd name="connsiteY353" fmla="*/ 5616803 h 6858000"/>
              <a:gd name="connsiteX354" fmla="*/ 3989559 w 7467600"/>
              <a:gd name="connsiteY354" fmla="*/ 6145945 h 6858000"/>
              <a:gd name="connsiteX355" fmla="*/ 3939824 w 7467600"/>
              <a:gd name="connsiteY355" fmla="*/ 6066900 h 6858000"/>
              <a:gd name="connsiteX356" fmla="*/ 4584537 w 7467600"/>
              <a:gd name="connsiteY356" fmla="*/ 5324826 h 6858000"/>
              <a:gd name="connsiteX357" fmla="*/ 5037105 w 7467600"/>
              <a:gd name="connsiteY357" fmla="*/ 5088765 h 6858000"/>
              <a:gd name="connsiteX358" fmla="*/ 5039930 w 7467600"/>
              <a:gd name="connsiteY358" fmla="*/ 5089585 h 6858000"/>
              <a:gd name="connsiteX359" fmla="*/ 5263764 w 7467600"/>
              <a:gd name="connsiteY359" fmla="*/ 4735525 h 6858000"/>
              <a:gd name="connsiteX360" fmla="*/ 4086300 w 7467600"/>
              <a:gd name="connsiteY360" fmla="*/ 4884599 h 6858000"/>
              <a:gd name="connsiteX361" fmla="*/ 4085485 w 7467600"/>
              <a:gd name="connsiteY361" fmla="*/ 4899070 h 6858000"/>
              <a:gd name="connsiteX362" fmla="*/ 3871915 w 7467600"/>
              <a:gd name="connsiteY362" fmla="*/ 5253645 h 6858000"/>
              <a:gd name="connsiteX363" fmla="*/ 3799374 w 7467600"/>
              <a:gd name="connsiteY363" fmla="*/ 5466127 h 6858000"/>
              <a:gd name="connsiteX364" fmla="*/ 3498850 w 7467600"/>
              <a:gd name="connsiteY364" fmla="*/ 6661888 h 6858000"/>
              <a:gd name="connsiteX365" fmla="*/ 3399216 w 7467600"/>
              <a:gd name="connsiteY365" fmla="*/ 6858000 h 6858000"/>
              <a:gd name="connsiteX366" fmla="*/ 3303688 w 7467600"/>
              <a:gd name="connsiteY366" fmla="*/ 6858000 h 6858000"/>
              <a:gd name="connsiteX367" fmla="*/ 3391774 w 7467600"/>
              <a:gd name="connsiteY367" fmla="*/ 6697181 h 6858000"/>
              <a:gd name="connsiteX368" fmla="*/ 3735540 w 7467600"/>
              <a:gd name="connsiteY368" fmla="*/ 5546923 h 6858000"/>
              <a:gd name="connsiteX369" fmla="*/ 3729438 w 7467600"/>
              <a:gd name="connsiteY369" fmla="*/ 5569058 h 6858000"/>
              <a:gd name="connsiteX370" fmla="*/ 3707782 w 7467600"/>
              <a:gd name="connsiteY370" fmla="*/ 5644908 h 6858000"/>
              <a:gd name="connsiteX371" fmla="*/ 3583827 w 7467600"/>
              <a:gd name="connsiteY371" fmla="*/ 6039215 h 6858000"/>
              <a:gd name="connsiteX372" fmla="*/ 3547861 w 7467600"/>
              <a:gd name="connsiteY372" fmla="*/ 6129609 h 6858000"/>
              <a:gd name="connsiteX373" fmla="*/ 3490905 w 7467600"/>
              <a:gd name="connsiteY373" fmla="*/ 6277660 h 6858000"/>
              <a:gd name="connsiteX374" fmla="*/ 3455859 w 7467600"/>
              <a:gd name="connsiteY374" fmla="*/ 6391301 h 6858000"/>
              <a:gd name="connsiteX375" fmla="*/ 3429112 w 7467600"/>
              <a:gd name="connsiteY375" fmla="*/ 6479469 h 6858000"/>
              <a:gd name="connsiteX376" fmla="*/ 3304862 w 7467600"/>
              <a:gd name="connsiteY376" fmla="*/ 6796476 h 6858000"/>
              <a:gd name="connsiteX377" fmla="*/ 3276071 w 7467600"/>
              <a:gd name="connsiteY377" fmla="*/ 6858000 h 6858000"/>
              <a:gd name="connsiteX378" fmla="*/ 3240805 w 7467600"/>
              <a:gd name="connsiteY378" fmla="*/ 6858000 h 6858000"/>
              <a:gd name="connsiteX379" fmla="*/ 3275917 w 7467600"/>
              <a:gd name="connsiteY379" fmla="*/ 6783192 h 6858000"/>
              <a:gd name="connsiteX380" fmla="*/ 3399358 w 7467600"/>
              <a:gd name="connsiteY380" fmla="*/ 6469011 h 6858000"/>
              <a:gd name="connsiteX381" fmla="*/ 3425650 w 7467600"/>
              <a:gd name="connsiteY381" fmla="*/ 6381333 h 6858000"/>
              <a:gd name="connsiteX382" fmla="*/ 3460661 w 7467600"/>
              <a:gd name="connsiteY382" fmla="*/ 6266763 h 6858000"/>
              <a:gd name="connsiteX383" fmla="*/ 3518021 w 7467600"/>
              <a:gd name="connsiteY383" fmla="*/ 6117298 h 6858000"/>
              <a:gd name="connsiteX384" fmla="*/ 3554035 w 7467600"/>
              <a:gd name="connsiteY384" fmla="*/ 6027832 h 6858000"/>
              <a:gd name="connsiteX385" fmla="*/ 3677174 w 7467600"/>
              <a:gd name="connsiteY385" fmla="*/ 5636351 h 6858000"/>
              <a:gd name="connsiteX386" fmla="*/ 3698819 w 7467600"/>
              <a:gd name="connsiteY386" fmla="*/ 5560503 h 6858000"/>
              <a:gd name="connsiteX387" fmla="*/ 3702094 w 7467600"/>
              <a:gd name="connsiteY387" fmla="*/ 5549194 h 6858000"/>
              <a:gd name="connsiteX388" fmla="*/ 3398355 w 7467600"/>
              <a:gd name="connsiteY388" fmla="*/ 6094603 h 6858000"/>
              <a:gd name="connsiteX389" fmla="*/ 3193941 w 7467600"/>
              <a:gd name="connsiteY389" fmla="*/ 6798775 h 6858000"/>
              <a:gd name="connsiteX390" fmla="*/ 3184140 w 7467600"/>
              <a:gd name="connsiteY390" fmla="*/ 6858000 h 6858000"/>
              <a:gd name="connsiteX391" fmla="*/ 3099978 w 7467600"/>
              <a:gd name="connsiteY391" fmla="*/ 6858000 h 6858000"/>
              <a:gd name="connsiteX392" fmla="*/ 3101556 w 7467600"/>
              <a:gd name="connsiteY392" fmla="*/ 6843337 h 6858000"/>
              <a:gd name="connsiteX393" fmla="*/ 3370162 w 7467600"/>
              <a:gd name="connsiteY393" fmla="*/ 5785550 h 6858000"/>
              <a:gd name="connsiteX394" fmla="*/ 3746477 w 7467600"/>
              <a:gd name="connsiteY394" fmla="*/ 5377889 h 6858000"/>
              <a:gd name="connsiteX395" fmla="*/ 3863399 w 7467600"/>
              <a:gd name="connsiteY395" fmla="*/ 5087257 h 6858000"/>
              <a:gd name="connsiteX396" fmla="*/ 3968712 w 7467600"/>
              <a:gd name="connsiteY396" fmla="*/ 4913989 h 6858000"/>
              <a:gd name="connsiteX397" fmla="*/ 2792390 w 7467600"/>
              <a:gd name="connsiteY397" fmla="*/ 5382974 h 6858000"/>
              <a:gd name="connsiteX398" fmla="*/ 2714982 w 7467600"/>
              <a:gd name="connsiteY398" fmla="*/ 5427051 h 6858000"/>
              <a:gd name="connsiteX399" fmla="*/ 2813361 w 7467600"/>
              <a:gd name="connsiteY399" fmla="*/ 6023912 h 6858000"/>
              <a:gd name="connsiteX400" fmla="*/ 2688430 w 7467600"/>
              <a:gd name="connsiteY400" fmla="*/ 6801564 h 6858000"/>
              <a:gd name="connsiteX401" fmla="*/ 2629626 w 7467600"/>
              <a:gd name="connsiteY401" fmla="*/ 6763394 h 6858000"/>
              <a:gd name="connsiteX402" fmla="*/ 2565328 w 7467600"/>
              <a:gd name="connsiteY402" fmla="*/ 5516399 h 6858000"/>
              <a:gd name="connsiteX403" fmla="*/ 1922999 w 7467600"/>
              <a:gd name="connsiteY403" fmla="*/ 5980343 h 6858000"/>
              <a:gd name="connsiteX404" fmla="*/ 1950261 w 7467600"/>
              <a:gd name="connsiteY404" fmla="*/ 6405858 h 6858000"/>
              <a:gd name="connsiteX405" fmla="*/ 2365554 w 7467600"/>
              <a:gd name="connsiteY405" fmla="*/ 6759107 h 6858000"/>
              <a:gd name="connsiteX406" fmla="*/ 2424142 w 7467600"/>
              <a:gd name="connsiteY406" fmla="*/ 6858000 h 6858000"/>
              <a:gd name="connsiteX407" fmla="*/ 2395994 w 7467600"/>
              <a:gd name="connsiteY407" fmla="*/ 6858000 h 6858000"/>
              <a:gd name="connsiteX408" fmla="*/ 2392863 w 7467600"/>
              <a:gd name="connsiteY408" fmla="*/ 6852964 h 6858000"/>
              <a:gd name="connsiteX409" fmla="*/ 2017589 w 7467600"/>
              <a:gd name="connsiteY409" fmla="*/ 6493982 h 6858000"/>
              <a:gd name="connsiteX410" fmla="*/ 2147336 w 7467600"/>
              <a:gd name="connsiteY410" fmla="*/ 6594052 h 6858000"/>
              <a:gd name="connsiteX411" fmla="*/ 2207047 w 7467600"/>
              <a:gd name="connsiteY411" fmla="*/ 6654540 h 6858000"/>
              <a:gd name="connsiteX412" fmla="*/ 2299106 w 7467600"/>
              <a:gd name="connsiteY412" fmla="*/ 6778931 h 6858000"/>
              <a:gd name="connsiteX413" fmla="*/ 2314430 w 7467600"/>
              <a:gd name="connsiteY413" fmla="*/ 6801144 h 6858000"/>
              <a:gd name="connsiteX414" fmla="*/ 2352406 w 7467600"/>
              <a:gd name="connsiteY414" fmla="*/ 6858000 h 6858000"/>
              <a:gd name="connsiteX415" fmla="*/ 2314492 w 7467600"/>
              <a:gd name="connsiteY415" fmla="*/ 6858000 h 6858000"/>
              <a:gd name="connsiteX416" fmla="*/ 2288095 w 7467600"/>
              <a:gd name="connsiteY416" fmla="*/ 6818030 h 6858000"/>
              <a:gd name="connsiteX417" fmla="*/ 2272768 w 7467600"/>
              <a:gd name="connsiteY417" fmla="*/ 6795822 h 6858000"/>
              <a:gd name="connsiteX418" fmla="*/ 2182715 w 7467600"/>
              <a:gd name="connsiteY418" fmla="*/ 6675071 h 6858000"/>
              <a:gd name="connsiteX419" fmla="*/ 2032061 w 7467600"/>
              <a:gd name="connsiteY419" fmla="*/ 6541380 h 6858000"/>
              <a:gd name="connsiteX420" fmla="*/ 2257220 w 7467600"/>
              <a:gd name="connsiteY420" fmla="*/ 6826257 h 6858000"/>
              <a:gd name="connsiteX421" fmla="*/ 2281324 w 7467600"/>
              <a:gd name="connsiteY421" fmla="*/ 6858000 h 6858000"/>
              <a:gd name="connsiteX422" fmla="*/ 2242860 w 7467600"/>
              <a:gd name="connsiteY422" fmla="*/ 6858000 h 6858000"/>
              <a:gd name="connsiteX423" fmla="*/ 2232818 w 7467600"/>
              <a:gd name="connsiteY423" fmla="*/ 6844926 h 6858000"/>
              <a:gd name="connsiteX424" fmla="*/ 1990172 w 7467600"/>
              <a:gd name="connsiteY424" fmla="*/ 6542121 h 6858000"/>
              <a:gd name="connsiteX425" fmla="*/ 2124090 w 7467600"/>
              <a:gd name="connsiteY425" fmla="*/ 6761017 h 6858000"/>
              <a:gd name="connsiteX426" fmla="*/ 2200380 w 7467600"/>
              <a:gd name="connsiteY426" fmla="*/ 6858000 h 6858000"/>
              <a:gd name="connsiteX427" fmla="*/ 2147507 w 7467600"/>
              <a:gd name="connsiteY427" fmla="*/ 6858000 h 6858000"/>
              <a:gd name="connsiteX428" fmla="*/ 2070668 w 7467600"/>
              <a:gd name="connsiteY428" fmla="*/ 6761520 h 6858000"/>
              <a:gd name="connsiteX429" fmla="*/ 1975142 w 7467600"/>
              <a:gd name="connsiteY429" fmla="*/ 6585570 h 6858000"/>
              <a:gd name="connsiteX430" fmla="*/ 2050035 w 7467600"/>
              <a:gd name="connsiteY430" fmla="*/ 6813345 h 6858000"/>
              <a:gd name="connsiteX431" fmla="*/ 2063025 w 7467600"/>
              <a:gd name="connsiteY431" fmla="*/ 6858000 h 6858000"/>
              <a:gd name="connsiteX432" fmla="*/ 2021675 w 7467600"/>
              <a:gd name="connsiteY432" fmla="*/ 6858000 h 6858000"/>
              <a:gd name="connsiteX433" fmla="*/ 2019308 w 7467600"/>
              <a:gd name="connsiteY433" fmla="*/ 6847118 h 6858000"/>
              <a:gd name="connsiteX434" fmla="*/ 1938835 w 7467600"/>
              <a:gd name="connsiteY434" fmla="*/ 6551160 h 6858000"/>
              <a:gd name="connsiteX435" fmla="*/ 1953230 w 7467600"/>
              <a:gd name="connsiteY435" fmla="*/ 6759699 h 6858000"/>
              <a:gd name="connsiteX436" fmla="*/ 1956763 w 7467600"/>
              <a:gd name="connsiteY436" fmla="*/ 6778191 h 6858000"/>
              <a:gd name="connsiteX437" fmla="*/ 1967925 w 7467600"/>
              <a:gd name="connsiteY437" fmla="*/ 6858000 h 6858000"/>
              <a:gd name="connsiteX438" fmla="*/ 1936622 w 7467600"/>
              <a:gd name="connsiteY438" fmla="*/ 6858000 h 6858000"/>
              <a:gd name="connsiteX439" fmla="*/ 1926261 w 7467600"/>
              <a:gd name="connsiteY439" fmla="*/ 6784064 h 6858000"/>
              <a:gd name="connsiteX440" fmla="*/ 1922724 w 7467600"/>
              <a:gd name="connsiteY440" fmla="*/ 6765577 h 6858000"/>
              <a:gd name="connsiteX441" fmla="*/ 1904650 w 7467600"/>
              <a:gd name="connsiteY441" fmla="*/ 6639616 h 6858000"/>
              <a:gd name="connsiteX442" fmla="*/ 1885273 w 7467600"/>
              <a:gd name="connsiteY442" fmla="*/ 6858000 h 6858000"/>
              <a:gd name="connsiteX443" fmla="*/ 1854363 w 7467600"/>
              <a:gd name="connsiteY443" fmla="*/ 6858000 h 6858000"/>
              <a:gd name="connsiteX444" fmla="*/ 1880391 w 7467600"/>
              <a:gd name="connsiteY444" fmla="*/ 6603796 h 6858000"/>
              <a:gd name="connsiteX445" fmla="*/ 1818273 w 7467600"/>
              <a:gd name="connsiteY445" fmla="*/ 6715729 h 6858000"/>
              <a:gd name="connsiteX446" fmla="*/ 1794691 w 7467600"/>
              <a:gd name="connsiteY446" fmla="*/ 6843239 h 6858000"/>
              <a:gd name="connsiteX447" fmla="*/ 1794914 w 7467600"/>
              <a:gd name="connsiteY447" fmla="*/ 6858000 h 6858000"/>
              <a:gd name="connsiteX448" fmla="*/ 1746128 w 7467600"/>
              <a:gd name="connsiteY448" fmla="*/ 6858000 h 6858000"/>
              <a:gd name="connsiteX449" fmla="*/ 1753934 w 7467600"/>
              <a:gd name="connsiteY449" fmla="*/ 6724796 h 6858000"/>
              <a:gd name="connsiteX450" fmla="*/ 1792053 w 7467600"/>
              <a:gd name="connsiteY450" fmla="*/ 6572396 h 6858000"/>
              <a:gd name="connsiteX451" fmla="*/ 1862248 w 7467600"/>
              <a:gd name="connsiteY451" fmla="*/ 6266397 h 6858000"/>
              <a:gd name="connsiteX452" fmla="*/ 1862250 w 7467600"/>
              <a:gd name="connsiteY452" fmla="*/ 6033531 h 6858000"/>
              <a:gd name="connsiteX453" fmla="*/ 1211999 w 7467600"/>
              <a:gd name="connsiteY453" fmla="*/ 6683610 h 6858000"/>
              <a:gd name="connsiteX454" fmla="*/ 1213266 w 7467600"/>
              <a:gd name="connsiteY454" fmla="*/ 6691947 h 6858000"/>
              <a:gd name="connsiteX455" fmla="*/ 1203370 w 7467600"/>
              <a:gd name="connsiteY455" fmla="*/ 6850676 h 6858000"/>
              <a:gd name="connsiteX456" fmla="*/ 1203671 w 7467600"/>
              <a:gd name="connsiteY456" fmla="*/ 6858000 h 6858000"/>
              <a:gd name="connsiteX457" fmla="*/ 1143180 w 7467600"/>
              <a:gd name="connsiteY457" fmla="*/ 6858000 h 6858000"/>
              <a:gd name="connsiteX458" fmla="*/ 1142176 w 7467600"/>
              <a:gd name="connsiteY458" fmla="*/ 6766045 h 6858000"/>
              <a:gd name="connsiteX459" fmla="*/ 1067484 w 7467600"/>
              <a:gd name="connsiteY459" fmla="*/ 6858000 h 6858000"/>
              <a:gd name="connsiteX460" fmla="*/ 953928 w 7467600"/>
              <a:gd name="connsiteY460" fmla="*/ 6858000 h 6858000"/>
              <a:gd name="connsiteX461" fmla="*/ 959715 w 7467600"/>
              <a:gd name="connsiteY461" fmla="*/ 6850185 h 6858000"/>
              <a:gd name="connsiteX462" fmla="*/ 1483788 w 7467600"/>
              <a:gd name="connsiteY462" fmla="*/ 6259174 h 6858000"/>
              <a:gd name="connsiteX463" fmla="*/ 1100671 w 7467600"/>
              <a:gd name="connsiteY463" fmla="*/ 6252137 h 6858000"/>
              <a:gd name="connsiteX464" fmla="*/ 1090144 w 7467600"/>
              <a:gd name="connsiteY464" fmla="*/ 6256748 h 6858000"/>
              <a:gd name="connsiteX465" fmla="*/ 1095872 w 7467600"/>
              <a:gd name="connsiteY465" fmla="*/ 6271892 h 6858000"/>
              <a:gd name="connsiteX466" fmla="*/ 262785 w 7467600"/>
              <a:gd name="connsiteY466" fmla="*/ 6845450 h 6858000"/>
              <a:gd name="connsiteX467" fmla="*/ 209968 w 7467600"/>
              <a:gd name="connsiteY467" fmla="*/ 6770713 h 6858000"/>
              <a:gd name="connsiteX468" fmla="*/ 873460 w 7467600"/>
              <a:gd name="connsiteY468" fmla="*/ 6253768 h 6858000"/>
              <a:gd name="connsiteX469" fmla="*/ 192686 w 7467600"/>
              <a:gd name="connsiteY469" fmla="*/ 5849257 h 6858000"/>
              <a:gd name="connsiteX470" fmla="*/ 4696 w 7467600"/>
              <a:gd name="connsiteY470" fmla="*/ 5697668 h 6858000"/>
              <a:gd name="connsiteX471" fmla="*/ 0 w 7467600"/>
              <a:gd name="connsiteY471" fmla="*/ 5689984 h 6858000"/>
              <a:gd name="connsiteX472" fmla="*/ 0 w 7467600"/>
              <a:gd name="connsiteY472" fmla="*/ 5513472 h 6858000"/>
              <a:gd name="connsiteX473" fmla="*/ 174101 w 7467600"/>
              <a:gd name="connsiteY473" fmla="*/ 5620277 h 6858000"/>
              <a:gd name="connsiteX474" fmla="*/ 891800 w 7467600"/>
              <a:gd name="connsiteY474" fmla="*/ 6036935 h 6858000"/>
              <a:gd name="connsiteX475" fmla="*/ 1072219 w 7467600"/>
              <a:gd name="connsiteY475" fmla="*/ 6169443 h 6858000"/>
              <a:gd name="connsiteX476" fmla="*/ 1074117 w 7467600"/>
              <a:gd name="connsiteY476" fmla="*/ 6170301 h 6858000"/>
              <a:gd name="connsiteX477" fmla="*/ 1083114 w 7467600"/>
              <a:gd name="connsiteY477" fmla="*/ 6174131 h 6858000"/>
              <a:gd name="connsiteX478" fmla="*/ 1543010 w 7467600"/>
              <a:gd name="connsiteY478" fmla="*/ 6191140 h 6858000"/>
              <a:gd name="connsiteX479" fmla="*/ 1551080 w 7467600"/>
              <a:gd name="connsiteY479" fmla="*/ 6195006 h 6858000"/>
              <a:gd name="connsiteX480" fmla="*/ 2345443 w 7467600"/>
              <a:gd name="connsiteY480" fmla="*/ 5549882 h 6858000"/>
              <a:gd name="connsiteX481" fmla="*/ 1721499 w 7467600"/>
              <a:gd name="connsiteY481" fmla="*/ 5599969 h 6858000"/>
              <a:gd name="connsiteX482" fmla="*/ 767716 w 7467600"/>
              <a:gd name="connsiteY482" fmla="*/ 5472768 h 6858000"/>
              <a:gd name="connsiteX483" fmla="*/ 722147 w 7467600"/>
              <a:gd name="connsiteY483" fmla="*/ 5393091 h 6858000"/>
              <a:gd name="connsiteX484" fmla="*/ 1485552 w 7467600"/>
              <a:gd name="connsiteY484" fmla="*/ 5313202 h 6858000"/>
              <a:gd name="connsiteX485" fmla="*/ 2143004 w 7467600"/>
              <a:gd name="connsiteY485" fmla="*/ 5402420 h 6858000"/>
              <a:gd name="connsiteX486" fmla="*/ 1933391 w 7467600"/>
              <a:gd name="connsiteY486" fmla="*/ 5156971 h 6858000"/>
              <a:gd name="connsiteX487" fmla="*/ 1827118 w 7467600"/>
              <a:gd name="connsiteY487" fmla="*/ 4968410 h 6858000"/>
              <a:gd name="connsiteX488" fmla="*/ 1837349 w 7467600"/>
              <a:gd name="connsiteY488" fmla="*/ 4956357 h 6858000"/>
              <a:gd name="connsiteX489" fmla="*/ 2162835 w 7467600"/>
              <a:gd name="connsiteY489" fmla="*/ 5187853 h 6858000"/>
              <a:gd name="connsiteX490" fmla="*/ 2257167 w 7467600"/>
              <a:gd name="connsiteY490" fmla="*/ 5462123 h 6858000"/>
              <a:gd name="connsiteX491" fmla="*/ 2261598 w 7467600"/>
              <a:gd name="connsiteY491" fmla="*/ 5467998 h 6858000"/>
              <a:gd name="connsiteX492" fmla="*/ 2437177 w 7467600"/>
              <a:gd name="connsiteY492" fmla="*/ 5479608 h 6858000"/>
              <a:gd name="connsiteX493" fmla="*/ 2445247 w 7467600"/>
              <a:gd name="connsiteY493" fmla="*/ 5483476 h 6858000"/>
              <a:gd name="connsiteX494" fmla="*/ 2743626 w 7467600"/>
              <a:gd name="connsiteY494" fmla="*/ 5304819 h 6858000"/>
              <a:gd name="connsiteX495" fmla="*/ 3048102 w 7467600"/>
              <a:gd name="connsiteY495" fmla="*/ 5150595 h 6858000"/>
              <a:gd name="connsiteX496" fmla="*/ 1799414 w 7467600"/>
              <a:gd name="connsiteY496" fmla="*/ 4694732 h 6858000"/>
              <a:gd name="connsiteX497" fmla="*/ 1771735 w 7467600"/>
              <a:gd name="connsiteY497" fmla="*/ 4619929 h 6858000"/>
              <a:gd name="connsiteX498" fmla="*/ 3104273 w 7467600"/>
              <a:gd name="connsiteY498" fmla="*/ 5076159 h 6858000"/>
              <a:gd name="connsiteX499" fmla="*/ 3113245 w 7467600"/>
              <a:gd name="connsiteY499" fmla="*/ 5090705 h 6858000"/>
              <a:gd name="connsiteX500" fmla="*/ 3126294 w 7467600"/>
              <a:gd name="connsiteY500" fmla="*/ 5114400 h 6858000"/>
              <a:gd name="connsiteX501" fmla="*/ 3937433 w 7467600"/>
              <a:gd name="connsiteY501" fmla="*/ 4830473 h 6858000"/>
              <a:gd name="connsiteX502" fmla="*/ 3590475 w 7467600"/>
              <a:gd name="connsiteY502" fmla="*/ 4597974 h 6858000"/>
              <a:gd name="connsiteX503" fmla="*/ 3100264 w 7467600"/>
              <a:gd name="connsiteY503" fmla="*/ 4579845 h 6858000"/>
              <a:gd name="connsiteX504" fmla="*/ 2183576 w 7467600"/>
              <a:gd name="connsiteY504" fmla="*/ 4227150 h 6858000"/>
              <a:gd name="connsiteX505" fmla="*/ 2151029 w 7467600"/>
              <a:gd name="connsiteY505" fmla="*/ 4146947 h 6858000"/>
              <a:gd name="connsiteX506" fmla="*/ 3563434 w 7467600"/>
              <a:gd name="connsiteY506" fmla="*/ 4469115 h 6858000"/>
              <a:gd name="connsiteX507" fmla="*/ 3177952 w 7467600"/>
              <a:gd name="connsiteY507" fmla="*/ 3657386 h 6858000"/>
              <a:gd name="connsiteX508" fmla="*/ 3189263 w 7467600"/>
              <a:gd name="connsiteY508" fmla="*/ 3625726 h 6858000"/>
              <a:gd name="connsiteX509" fmla="*/ 3560912 w 7467600"/>
              <a:gd name="connsiteY509" fmla="*/ 4079863 h 6858000"/>
              <a:gd name="connsiteX510" fmla="*/ 3626636 w 7467600"/>
              <a:gd name="connsiteY510" fmla="*/ 4512230 h 6858000"/>
              <a:gd name="connsiteX511" fmla="*/ 3653088 w 7467600"/>
              <a:gd name="connsiteY511" fmla="*/ 4521417 h 6858000"/>
              <a:gd name="connsiteX512" fmla="*/ 3988128 w 7467600"/>
              <a:gd name="connsiteY512" fmla="*/ 4817267 h 6858000"/>
              <a:gd name="connsiteX513" fmla="*/ 4830582 w 7467600"/>
              <a:gd name="connsiteY513" fmla="*/ 4676000 h 6858000"/>
              <a:gd name="connsiteX514" fmla="*/ 4830100 w 7467600"/>
              <a:gd name="connsiteY514" fmla="*/ 4675554 h 6858000"/>
              <a:gd name="connsiteX515" fmla="*/ 4036318 w 7467600"/>
              <a:gd name="connsiteY515" fmla="*/ 4147013 h 6858000"/>
              <a:gd name="connsiteX516" fmla="*/ 3432098 w 7467600"/>
              <a:gd name="connsiteY516" fmla="*/ 3537312 h 6858000"/>
              <a:gd name="connsiteX517" fmla="*/ 3446761 w 7467600"/>
              <a:gd name="connsiteY517" fmla="*/ 3461278 h 6858000"/>
              <a:gd name="connsiteX518" fmla="*/ 4419733 w 7467600"/>
              <a:gd name="connsiteY518" fmla="*/ 3963555 h 6858000"/>
              <a:gd name="connsiteX519" fmla="*/ 4781371 w 7467600"/>
              <a:gd name="connsiteY519" fmla="*/ 4458604 h 6858000"/>
              <a:gd name="connsiteX520" fmla="*/ 4780440 w 7467600"/>
              <a:gd name="connsiteY520" fmla="*/ 4470290 h 6858000"/>
              <a:gd name="connsiteX521" fmla="*/ 4898954 w 7467600"/>
              <a:gd name="connsiteY521" fmla="*/ 4662092 h 6858000"/>
              <a:gd name="connsiteX522" fmla="*/ 4900699 w 7467600"/>
              <a:gd name="connsiteY522" fmla="*/ 4670867 h 6858000"/>
              <a:gd name="connsiteX523" fmla="*/ 5714511 w 7467600"/>
              <a:gd name="connsiteY523" fmla="*/ 4663483 h 6858000"/>
              <a:gd name="connsiteX524" fmla="*/ 5464793 w 7467600"/>
              <a:gd name="connsiteY524" fmla="*/ 4393556 h 6858000"/>
              <a:gd name="connsiteX525" fmla="*/ 5461897 w 7467600"/>
              <a:gd name="connsiteY525" fmla="*/ 4390879 h 6858000"/>
              <a:gd name="connsiteX526" fmla="*/ 4294126 w 7467600"/>
              <a:gd name="connsiteY526" fmla="*/ 3303048 h 6858000"/>
              <a:gd name="connsiteX527" fmla="*/ 4305321 w 7467600"/>
              <a:gd name="connsiteY527" fmla="*/ 3256953 h 6858000"/>
              <a:gd name="connsiteX528" fmla="*/ 4949299 w 7467600"/>
              <a:gd name="connsiteY528" fmla="*/ 3766336 h 6858000"/>
              <a:gd name="connsiteX529" fmla="*/ 5291452 w 7467600"/>
              <a:gd name="connsiteY529" fmla="*/ 4076801 h 6858000"/>
              <a:gd name="connsiteX530" fmla="*/ 5434998 w 7467600"/>
              <a:gd name="connsiteY530" fmla="*/ 4254100 h 6858000"/>
              <a:gd name="connsiteX531" fmla="*/ 5351015 w 7467600"/>
              <a:gd name="connsiteY531" fmla="*/ 3760989 h 6858000"/>
              <a:gd name="connsiteX532" fmla="*/ 5413780 w 7467600"/>
              <a:gd name="connsiteY532" fmla="*/ 2966265 h 6858000"/>
              <a:gd name="connsiteX533" fmla="*/ 5425627 w 7467600"/>
              <a:gd name="connsiteY533" fmla="*/ 2954192 h 6858000"/>
              <a:gd name="connsiteX534" fmla="*/ 6604735 w 7467600"/>
              <a:gd name="connsiteY534" fmla="*/ 2041381 h 6858000"/>
              <a:gd name="connsiteX535" fmla="*/ 7204487 w 7467600"/>
              <a:gd name="connsiteY535" fmla="*/ 2742112 h 6858000"/>
              <a:gd name="connsiteX536" fmla="*/ 7131592 w 7467600"/>
              <a:gd name="connsiteY536" fmla="*/ 2672096 h 6858000"/>
              <a:gd name="connsiteX537" fmla="*/ 6996344 w 7467600"/>
              <a:gd name="connsiteY537" fmla="*/ 2518310 h 6858000"/>
              <a:gd name="connsiteX538" fmla="*/ 6735495 w 7467600"/>
              <a:gd name="connsiteY538" fmla="*/ 2196890 h 6858000"/>
              <a:gd name="connsiteX539" fmla="*/ 6721901 w 7467600"/>
              <a:gd name="connsiteY539" fmla="*/ 2179274 h 6858000"/>
              <a:gd name="connsiteX540" fmla="*/ 6604735 w 7467600"/>
              <a:gd name="connsiteY540" fmla="*/ 2041381 h 6858000"/>
              <a:gd name="connsiteX541" fmla="*/ 6591670 w 7467600"/>
              <a:gd name="connsiteY541" fmla="*/ 1988277 h 6858000"/>
              <a:gd name="connsiteX542" fmla="*/ 6747349 w 7467600"/>
              <a:gd name="connsiteY542" fmla="*/ 2160069 h 6858000"/>
              <a:gd name="connsiteX543" fmla="*/ 6760943 w 7467600"/>
              <a:gd name="connsiteY543" fmla="*/ 2177686 h 6858000"/>
              <a:gd name="connsiteX544" fmla="*/ 7021065 w 7467600"/>
              <a:gd name="connsiteY544" fmla="*/ 2498102 h 6858000"/>
              <a:gd name="connsiteX545" fmla="*/ 7155223 w 7467600"/>
              <a:gd name="connsiteY545" fmla="*/ 2650386 h 6858000"/>
              <a:gd name="connsiteX546" fmla="*/ 7203167 w 7467600"/>
              <a:gd name="connsiteY546" fmla="*/ 2697288 h 6858000"/>
              <a:gd name="connsiteX547" fmla="*/ 6937703 w 7467600"/>
              <a:gd name="connsiteY547" fmla="*/ 2321981 h 6858000"/>
              <a:gd name="connsiteX548" fmla="*/ 6591670 w 7467600"/>
              <a:gd name="connsiteY548" fmla="*/ 1988277 h 6858000"/>
              <a:gd name="connsiteX549" fmla="*/ 5798671 w 7467600"/>
              <a:gd name="connsiteY549" fmla="*/ 1981601 h 6858000"/>
              <a:gd name="connsiteX550" fmla="*/ 5754709 w 7467600"/>
              <a:gd name="connsiteY550" fmla="*/ 2071454 h 6858000"/>
              <a:gd name="connsiteX551" fmla="*/ 5763044 w 7467600"/>
              <a:gd name="connsiteY551" fmla="*/ 2842206 h 6858000"/>
              <a:gd name="connsiteX552" fmla="*/ 5764974 w 7467600"/>
              <a:gd name="connsiteY552" fmla="*/ 2799609 h 6858000"/>
              <a:gd name="connsiteX553" fmla="*/ 5767665 w 7467600"/>
              <a:gd name="connsiteY553" fmla="*/ 2666409 h 6858000"/>
              <a:gd name="connsiteX554" fmla="*/ 5763055 w 7467600"/>
              <a:gd name="connsiteY554" fmla="*/ 2579705 h 6858000"/>
              <a:gd name="connsiteX555" fmla="*/ 5758079 w 7467600"/>
              <a:gd name="connsiteY555" fmla="*/ 2492508 h 6858000"/>
              <a:gd name="connsiteX556" fmla="*/ 5779325 w 7467600"/>
              <a:gd name="connsiteY556" fmla="*/ 2197069 h 6858000"/>
              <a:gd name="connsiteX557" fmla="*/ 5798671 w 7467600"/>
              <a:gd name="connsiteY557" fmla="*/ 1981601 h 6858000"/>
              <a:gd name="connsiteX558" fmla="*/ 5829202 w 7467600"/>
              <a:gd name="connsiteY558" fmla="*/ 1971679 h 6858000"/>
              <a:gd name="connsiteX559" fmla="*/ 5809558 w 7467600"/>
              <a:gd name="connsiteY559" fmla="*/ 2198043 h 6858000"/>
              <a:gd name="connsiteX560" fmla="*/ 5788653 w 7467600"/>
              <a:gd name="connsiteY560" fmla="*/ 2489430 h 6858000"/>
              <a:gd name="connsiteX561" fmla="*/ 5793439 w 7467600"/>
              <a:gd name="connsiteY561" fmla="*/ 2575235 h 6858000"/>
              <a:gd name="connsiteX562" fmla="*/ 5796837 w 7467600"/>
              <a:gd name="connsiteY562" fmla="*/ 2637633 h 6858000"/>
              <a:gd name="connsiteX563" fmla="*/ 5818614 w 7467600"/>
              <a:gd name="connsiteY563" fmla="*/ 2473055 h 6858000"/>
              <a:gd name="connsiteX564" fmla="*/ 5829202 w 7467600"/>
              <a:gd name="connsiteY564" fmla="*/ 1971679 h 6858000"/>
              <a:gd name="connsiteX565" fmla="*/ 5911389 w 7467600"/>
              <a:gd name="connsiteY565" fmla="*/ 1898371 h 6858000"/>
              <a:gd name="connsiteX566" fmla="*/ 6237627 w 7467600"/>
              <a:gd name="connsiteY566" fmla="*/ 2231921 h 6858000"/>
              <a:gd name="connsiteX567" fmla="*/ 5911389 w 7467600"/>
              <a:gd name="connsiteY567" fmla="*/ 1898371 h 6858000"/>
              <a:gd name="connsiteX568" fmla="*/ 6944437 w 7467600"/>
              <a:gd name="connsiteY568" fmla="*/ 1575402 h 6858000"/>
              <a:gd name="connsiteX569" fmla="*/ 6304730 w 7467600"/>
              <a:gd name="connsiteY569" fmla="*/ 1766654 h 6858000"/>
              <a:gd name="connsiteX570" fmla="*/ 6944437 w 7467600"/>
              <a:gd name="connsiteY570" fmla="*/ 1575402 h 6858000"/>
              <a:gd name="connsiteX571" fmla="*/ 7019523 w 7467600"/>
              <a:gd name="connsiteY571" fmla="*/ 1519450 h 6858000"/>
              <a:gd name="connsiteX572" fmla="*/ 6298091 w 7467600"/>
              <a:gd name="connsiteY572" fmla="*/ 1737122 h 6858000"/>
              <a:gd name="connsiteX573" fmla="*/ 7019523 w 7467600"/>
              <a:gd name="connsiteY573" fmla="*/ 1519450 h 6858000"/>
              <a:gd name="connsiteX574" fmla="*/ 2399523 w 7467600"/>
              <a:gd name="connsiteY574" fmla="*/ 1428234 h 6858000"/>
              <a:gd name="connsiteX575" fmla="*/ 2224982 w 7467600"/>
              <a:gd name="connsiteY575" fmla="*/ 1826201 h 6858000"/>
              <a:gd name="connsiteX576" fmla="*/ 2096099 w 7467600"/>
              <a:gd name="connsiteY576" fmla="*/ 2345900 h 6858000"/>
              <a:gd name="connsiteX577" fmla="*/ 2283317 w 7467600"/>
              <a:gd name="connsiteY577" fmla="*/ 1796925 h 6858000"/>
              <a:gd name="connsiteX578" fmla="*/ 2399523 w 7467600"/>
              <a:gd name="connsiteY578" fmla="*/ 1428234 h 6858000"/>
              <a:gd name="connsiteX579" fmla="*/ 2448558 w 7467600"/>
              <a:gd name="connsiteY579" fmla="*/ 1373435 h 6858000"/>
              <a:gd name="connsiteX580" fmla="*/ 2312521 w 7467600"/>
              <a:gd name="connsiteY580" fmla="*/ 1806140 h 6858000"/>
              <a:gd name="connsiteX581" fmla="*/ 2127533 w 7467600"/>
              <a:gd name="connsiteY581" fmla="*/ 2348380 h 6858000"/>
              <a:gd name="connsiteX582" fmla="*/ 2358080 w 7467600"/>
              <a:gd name="connsiteY582" fmla="*/ 1866134 h 6858000"/>
              <a:gd name="connsiteX583" fmla="*/ 2407436 w 7467600"/>
              <a:gd name="connsiteY583" fmla="*/ 1651070 h 6858000"/>
              <a:gd name="connsiteX584" fmla="*/ 2448558 w 7467600"/>
              <a:gd name="connsiteY584" fmla="*/ 1373435 h 6858000"/>
              <a:gd name="connsiteX585" fmla="*/ 278707 w 7467600"/>
              <a:gd name="connsiteY585" fmla="*/ 1352270 h 6858000"/>
              <a:gd name="connsiteX586" fmla="*/ 321570 w 7467600"/>
              <a:gd name="connsiteY586" fmla="*/ 1861610 h 6858000"/>
              <a:gd name="connsiteX587" fmla="*/ 294281 w 7467600"/>
              <a:gd name="connsiteY587" fmla="*/ 1440658 h 6858000"/>
              <a:gd name="connsiteX588" fmla="*/ 278707 w 7467600"/>
              <a:gd name="connsiteY588" fmla="*/ 1352270 h 6858000"/>
              <a:gd name="connsiteX589" fmla="*/ 1423821 w 7467600"/>
              <a:gd name="connsiteY589" fmla="*/ 1351958 h 6858000"/>
              <a:gd name="connsiteX590" fmla="*/ 1638521 w 7467600"/>
              <a:gd name="connsiteY590" fmla="*/ 1908470 h 6858000"/>
              <a:gd name="connsiteX591" fmla="*/ 1754199 w 7467600"/>
              <a:gd name="connsiteY591" fmla="*/ 2149284 h 6858000"/>
              <a:gd name="connsiteX592" fmla="*/ 1908359 w 7467600"/>
              <a:gd name="connsiteY592" fmla="*/ 2364988 h 6858000"/>
              <a:gd name="connsiteX593" fmla="*/ 1647661 w 7467600"/>
              <a:gd name="connsiteY593" fmla="*/ 1825945 h 6858000"/>
              <a:gd name="connsiteX594" fmla="*/ 1423821 w 7467600"/>
              <a:gd name="connsiteY594" fmla="*/ 1351958 h 6858000"/>
              <a:gd name="connsiteX595" fmla="*/ 1431890 w 7467600"/>
              <a:gd name="connsiteY595" fmla="*/ 1306475 h 6858000"/>
              <a:gd name="connsiteX596" fmla="*/ 1507597 w 7467600"/>
              <a:gd name="connsiteY596" fmla="*/ 1446132 h 6858000"/>
              <a:gd name="connsiteX597" fmla="*/ 1674586 w 7467600"/>
              <a:gd name="connsiteY597" fmla="*/ 1813832 h 6858000"/>
              <a:gd name="connsiteX598" fmla="*/ 1815950 w 7467600"/>
              <a:gd name="connsiteY598" fmla="*/ 2128564 h 6858000"/>
              <a:gd name="connsiteX599" fmla="*/ 1984242 w 7467600"/>
              <a:gd name="connsiteY599" fmla="*/ 2430829 h 6858000"/>
              <a:gd name="connsiteX600" fmla="*/ 2014023 w 7467600"/>
              <a:gd name="connsiteY600" fmla="*/ 2450995 h 6858000"/>
              <a:gd name="connsiteX601" fmla="*/ 1747337 w 7467600"/>
              <a:gd name="connsiteY601" fmla="*/ 1855264 h 6858000"/>
              <a:gd name="connsiteX602" fmla="*/ 1533749 w 7467600"/>
              <a:gd name="connsiteY602" fmla="*/ 1478656 h 6858000"/>
              <a:gd name="connsiteX603" fmla="*/ 1431890 w 7467600"/>
              <a:gd name="connsiteY603" fmla="*/ 1306475 h 6858000"/>
              <a:gd name="connsiteX604" fmla="*/ 5052692 w 7467600"/>
              <a:gd name="connsiteY604" fmla="*/ 1292994 h 6858000"/>
              <a:gd name="connsiteX605" fmla="*/ 5200661 w 7467600"/>
              <a:gd name="connsiteY605" fmla="*/ 1635186 h 6858000"/>
              <a:gd name="connsiteX606" fmla="*/ 5297138 w 7467600"/>
              <a:gd name="connsiteY606" fmla="*/ 1906351 h 6858000"/>
              <a:gd name="connsiteX607" fmla="*/ 5052692 w 7467600"/>
              <a:gd name="connsiteY607" fmla="*/ 1292994 h 6858000"/>
              <a:gd name="connsiteX608" fmla="*/ 5009948 w 7467600"/>
              <a:gd name="connsiteY608" fmla="*/ 1273619 h 6858000"/>
              <a:gd name="connsiteX609" fmla="*/ 5121777 w 7467600"/>
              <a:gd name="connsiteY609" fmla="*/ 1654213 h 6858000"/>
              <a:gd name="connsiteX610" fmla="*/ 5293545 w 7467600"/>
              <a:gd name="connsiteY610" fmla="*/ 2072247 h 6858000"/>
              <a:gd name="connsiteX611" fmla="*/ 5294042 w 7467600"/>
              <a:gd name="connsiteY611" fmla="*/ 2065019 h 6858000"/>
              <a:gd name="connsiteX612" fmla="*/ 5171936 w 7467600"/>
              <a:gd name="connsiteY612" fmla="*/ 1647613 h 6858000"/>
              <a:gd name="connsiteX613" fmla="*/ 5009948 w 7467600"/>
              <a:gd name="connsiteY613" fmla="*/ 1273619 h 6858000"/>
              <a:gd name="connsiteX614" fmla="*/ 655236 w 7467600"/>
              <a:gd name="connsiteY614" fmla="*/ 1268632 h 6858000"/>
              <a:gd name="connsiteX615" fmla="*/ 839521 w 7467600"/>
              <a:gd name="connsiteY615" fmla="*/ 1685315 h 6858000"/>
              <a:gd name="connsiteX616" fmla="*/ 1109416 w 7467600"/>
              <a:gd name="connsiteY616" fmla="*/ 2061663 h 6858000"/>
              <a:gd name="connsiteX617" fmla="*/ 1298300 w 7467600"/>
              <a:gd name="connsiteY617" fmla="*/ 2247742 h 6858000"/>
              <a:gd name="connsiteX618" fmla="*/ 1125871 w 7467600"/>
              <a:gd name="connsiteY618" fmla="*/ 1989513 h 6858000"/>
              <a:gd name="connsiteX619" fmla="*/ 981574 w 7467600"/>
              <a:gd name="connsiteY619" fmla="*/ 1783157 h 6858000"/>
              <a:gd name="connsiteX620" fmla="*/ 922198 w 7467600"/>
              <a:gd name="connsiteY620" fmla="*/ 1677437 h 6858000"/>
              <a:gd name="connsiteX621" fmla="*/ 869293 w 7467600"/>
              <a:gd name="connsiteY621" fmla="*/ 1583214 h 6858000"/>
              <a:gd name="connsiteX622" fmla="*/ 751431 w 7467600"/>
              <a:gd name="connsiteY622" fmla="*/ 1405731 h 6858000"/>
              <a:gd name="connsiteX623" fmla="*/ 655236 w 7467600"/>
              <a:gd name="connsiteY623" fmla="*/ 1268632 h 6858000"/>
              <a:gd name="connsiteX624" fmla="*/ 6516292 w 7467600"/>
              <a:gd name="connsiteY624" fmla="*/ 1263064 h 6858000"/>
              <a:gd name="connsiteX625" fmla="*/ 5736320 w 7467600"/>
              <a:gd name="connsiteY625" fmla="*/ 1501803 h 6858000"/>
              <a:gd name="connsiteX626" fmla="*/ 6516292 w 7467600"/>
              <a:gd name="connsiteY626" fmla="*/ 1263064 h 6858000"/>
              <a:gd name="connsiteX627" fmla="*/ 291466 w 7467600"/>
              <a:gd name="connsiteY627" fmla="*/ 1250369 h 6858000"/>
              <a:gd name="connsiteX628" fmla="*/ 323180 w 7467600"/>
              <a:gd name="connsiteY628" fmla="*/ 1435283 h 6858000"/>
              <a:gd name="connsiteX629" fmla="*/ 349381 w 7467600"/>
              <a:gd name="connsiteY629" fmla="*/ 1875041 h 6858000"/>
              <a:gd name="connsiteX630" fmla="*/ 374363 w 7467600"/>
              <a:gd name="connsiteY630" fmla="*/ 1506494 h 6858000"/>
              <a:gd name="connsiteX631" fmla="*/ 302168 w 7467600"/>
              <a:gd name="connsiteY631" fmla="*/ 1274495 h 6858000"/>
              <a:gd name="connsiteX632" fmla="*/ 291466 w 7467600"/>
              <a:gd name="connsiteY632" fmla="*/ 1250369 h 6858000"/>
              <a:gd name="connsiteX633" fmla="*/ 678222 w 7467600"/>
              <a:gd name="connsiteY633" fmla="*/ 1248670 h 6858000"/>
              <a:gd name="connsiteX634" fmla="*/ 775536 w 7467600"/>
              <a:gd name="connsiteY634" fmla="*/ 1388015 h 6858000"/>
              <a:gd name="connsiteX635" fmla="*/ 894529 w 7467600"/>
              <a:gd name="connsiteY635" fmla="*/ 1567739 h 6858000"/>
              <a:gd name="connsiteX636" fmla="*/ 948000 w 7467600"/>
              <a:gd name="connsiteY636" fmla="*/ 1663088 h 6858000"/>
              <a:gd name="connsiteX637" fmla="*/ 1006812 w 7467600"/>
              <a:gd name="connsiteY637" fmla="*/ 1767683 h 6858000"/>
              <a:gd name="connsiteX638" fmla="*/ 1149133 w 7467600"/>
              <a:gd name="connsiteY638" fmla="*/ 1971513 h 6858000"/>
              <a:gd name="connsiteX639" fmla="*/ 1333952 w 7467600"/>
              <a:gd name="connsiteY639" fmla="*/ 2251620 h 6858000"/>
              <a:gd name="connsiteX640" fmla="*/ 1337329 w 7467600"/>
              <a:gd name="connsiteY640" fmla="*/ 2258350 h 6858000"/>
              <a:gd name="connsiteX641" fmla="*/ 1014726 w 7467600"/>
              <a:gd name="connsiteY641" fmla="*/ 1615556 h 6858000"/>
              <a:gd name="connsiteX642" fmla="*/ 678222 w 7467600"/>
              <a:gd name="connsiteY642" fmla="*/ 1248670 h 6858000"/>
              <a:gd name="connsiteX643" fmla="*/ 6691602 w 7467600"/>
              <a:gd name="connsiteY643" fmla="*/ 1140573 h 6858000"/>
              <a:gd name="connsiteX644" fmla="*/ 6571100 w 7467600"/>
              <a:gd name="connsiteY644" fmla="*/ 1183662 h 6858000"/>
              <a:gd name="connsiteX645" fmla="*/ 6241687 w 7467600"/>
              <a:gd name="connsiteY645" fmla="*/ 1257600 h 6858000"/>
              <a:gd name="connsiteX646" fmla="*/ 5693009 w 7467600"/>
              <a:gd name="connsiteY646" fmla="*/ 1478256 h 6858000"/>
              <a:gd name="connsiteX647" fmla="*/ 6548420 w 7467600"/>
              <a:gd name="connsiteY647" fmla="*/ 1214599 h 6858000"/>
              <a:gd name="connsiteX648" fmla="*/ 6605473 w 7467600"/>
              <a:gd name="connsiteY648" fmla="*/ 1184686 h 6858000"/>
              <a:gd name="connsiteX649" fmla="*/ 6691602 w 7467600"/>
              <a:gd name="connsiteY649" fmla="*/ 1140573 h 6858000"/>
              <a:gd name="connsiteX650" fmla="*/ 4002475 w 7467600"/>
              <a:gd name="connsiteY650" fmla="*/ 1037802 h 6858000"/>
              <a:gd name="connsiteX651" fmla="*/ 4000324 w 7467600"/>
              <a:gd name="connsiteY651" fmla="*/ 1039362 h 6858000"/>
              <a:gd name="connsiteX652" fmla="*/ 4002862 w 7467600"/>
              <a:gd name="connsiteY652" fmla="*/ 1042866 h 6858000"/>
              <a:gd name="connsiteX653" fmla="*/ 4002475 w 7467600"/>
              <a:gd name="connsiteY653" fmla="*/ 1037802 h 6858000"/>
              <a:gd name="connsiteX654" fmla="*/ 506322 w 7467600"/>
              <a:gd name="connsiteY654" fmla="*/ 1020997 h 6858000"/>
              <a:gd name="connsiteX655" fmla="*/ 533068 w 7467600"/>
              <a:gd name="connsiteY655" fmla="*/ 1029409 h 6858000"/>
              <a:gd name="connsiteX656" fmla="*/ 1232525 w 7467600"/>
              <a:gd name="connsiteY656" fmla="*/ 1804675 h 6858000"/>
              <a:gd name="connsiteX657" fmla="*/ 1388858 w 7467600"/>
              <a:gd name="connsiteY657" fmla="*/ 2368011 h 6858000"/>
              <a:gd name="connsiteX658" fmla="*/ 1384098 w 7467600"/>
              <a:gd name="connsiteY658" fmla="*/ 2378125 h 6858000"/>
              <a:gd name="connsiteX659" fmla="*/ 1425393 w 7467600"/>
              <a:gd name="connsiteY659" fmla="*/ 2589124 h 6858000"/>
              <a:gd name="connsiteX660" fmla="*/ 1424001 w 7467600"/>
              <a:gd name="connsiteY660" fmla="*/ 2597541 h 6858000"/>
              <a:gd name="connsiteX661" fmla="*/ 2152729 w 7467600"/>
              <a:gd name="connsiteY661" fmla="*/ 2864487 h 6858000"/>
              <a:gd name="connsiteX662" fmla="*/ 2020609 w 7467600"/>
              <a:gd name="connsiteY662" fmla="*/ 2539671 h 6858000"/>
              <a:gd name="connsiteX663" fmla="*/ 2018920 w 7467600"/>
              <a:gd name="connsiteY663" fmla="*/ 2536309 h 6858000"/>
              <a:gd name="connsiteX664" fmla="*/ 1342441 w 7467600"/>
              <a:gd name="connsiteY664" fmla="*/ 1173017 h 6858000"/>
              <a:gd name="connsiteX665" fmla="*/ 1367925 w 7467600"/>
              <a:gd name="connsiteY665" fmla="*/ 1135648 h 6858000"/>
              <a:gd name="connsiteX666" fmla="*/ 1771401 w 7467600"/>
              <a:gd name="connsiteY666" fmla="*/ 1806673 h 6858000"/>
              <a:gd name="connsiteX667" fmla="*/ 1972385 w 7467600"/>
              <a:gd name="connsiteY667" fmla="*/ 2198735 h 6858000"/>
              <a:gd name="connsiteX668" fmla="*/ 2040892 w 7467600"/>
              <a:gd name="connsiteY668" fmla="*/ 2405205 h 6858000"/>
              <a:gd name="connsiteX669" fmla="*/ 2131689 w 7467600"/>
              <a:gd name="connsiteY669" fmla="*/ 1936926 h 6858000"/>
              <a:gd name="connsiteX670" fmla="*/ 2454820 w 7467600"/>
              <a:gd name="connsiteY670" fmla="*/ 1248808 h 6858000"/>
              <a:gd name="connsiteX671" fmla="*/ 2492512 w 7467600"/>
              <a:gd name="connsiteY671" fmla="*/ 1302920 h 6858000"/>
              <a:gd name="connsiteX672" fmla="*/ 2081216 w 7467600"/>
              <a:gd name="connsiteY672" fmla="*/ 2527513 h 6858000"/>
              <a:gd name="connsiteX673" fmla="*/ 2081211 w 7467600"/>
              <a:gd name="connsiteY673" fmla="*/ 2528916 h 6858000"/>
              <a:gd name="connsiteX674" fmla="*/ 2199067 w 7467600"/>
              <a:gd name="connsiteY674" fmla="*/ 2884061 h 6858000"/>
              <a:gd name="connsiteX675" fmla="*/ 3192586 w 7467600"/>
              <a:gd name="connsiteY675" fmla="*/ 3411496 h 6858000"/>
              <a:gd name="connsiteX676" fmla="*/ 3182620 w 7467600"/>
              <a:gd name="connsiteY676" fmla="*/ 3483279 h 6858000"/>
              <a:gd name="connsiteX677" fmla="*/ 2435119 w 7467600"/>
              <a:gd name="connsiteY677" fmla="*/ 3080173 h 6858000"/>
              <a:gd name="connsiteX678" fmla="*/ 2410152 w 7467600"/>
              <a:gd name="connsiteY678" fmla="*/ 3063751 h 6858000"/>
              <a:gd name="connsiteX679" fmla="*/ 2408099 w 7467600"/>
              <a:gd name="connsiteY679" fmla="*/ 3064403 h 6858000"/>
              <a:gd name="connsiteX680" fmla="*/ 2407218 w 7467600"/>
              <a:gd name="connsiteY680" fmla="*/ 3070324 h 6858000"/>
              <a:gd name="connsiteX681" fmla="*/ 2380138 w 7467600"/>
              <a:gd name="connsiteY681" fmla="*/ 3099341 h 6858000"/>
              <a:gd name="connsiteX682" fmla="*/ 1765923 w 7467600"/>
              <a:gd name="connsiteY682" fmla="*/ 3581043 h 6858000"/>
              <a:gd name="connsiteX683" fmla="*/ 1702258 w 7467600"/>
              <a:gd name="connsiteY683" fmla="*/ 3612286 h 6858000"/>
              <a:gd name="connsiteX684" fmla="*/ 1538370 w 7467600"/>
              <a:gd name="connsiteY684" fmla="*/ 3811804 h 6858000"/>
              <a:gd name="connsiteX685" fmla="*/ 542867 w 7467600"/>
              <a:gd name="connsiteY685" fmla="*/ 4944092 h 6858000"/>
              <a:gd name="connsiteX686" fmla="*/ 515800 w 7467600"/>
              <a:gd name="connsiteY686" fmla="*/ 4862180 h 6858000"/>
              <a:gd name="connsiteX687" fmla="*/ 909145 w 7467600"/>
              <a:gd name="connsiteY687" fmla="*/ 4199225 h 6858000"/>
              <a:gd name="connsiteX688" fmla="*/ 1214067 w 7467600"/>
              <a:gd name="connsiteY688" fmla="*/ 3908561 h 6858000"/>
              <a:gd name="connsiteX689" fmla="*/ 640967 w 7467600"/>
              <a:gd name="connsiteY689" fmla="*/ 4105601 h 6858000"/>
              <a:gd name="connsiteX690" fmla="*/ 112563 w 7467600"/>
              <a:gd name="connsiteY690" fmla="*/ 4396952 h 6858000"/>
              <a:gd name="connsiteX691" fmla="*/ 0 w 7467600"/>
              <a:gd name="connsiteY691" fmla="*/ 4466006 h 6858000"/>
              <a:gd name="connsiteX692" fmla="*/ 0 w 7467600"/>
              <a:gd name="connsiteY692" fmla="*/ 4233763 h 6858000"/>
              <a:gd name="connsiteX693" fmla="*/ 36881 w 7467600"/>
              <a:gd name="connsiteY693" fmla="*/ 4200118 h 6858000"/>
              <a:gd name="connsiteX694" fmla="*/ 910534 w 7467600"/>
              <a:gd name="connsiteY694" fmla="*/ 3629753 h 6858000"/>
              <a:gd name="connsiteX695" fmla="*/ 1578717 w 7467600"/>
              <a:gd name="connsiteY695" fmla="*/ 3575982 h 6858000"/>
              <a:gd name="connsiteX696" fmla="*/ 2338780 w 7467600"/>
              <a:gd name="connsiteY696" fmla="*/ 3033725 h 6858000"/>
              <a:gd name="connsiteX697" fmla="*/ 1807991 w 7467600"/>
              <a:gd name="connsiteY697" fmla="*/ 2807184 h 6858000"/>
              <a:gd name="connsiteX698" fmla="*/ 1416358 w 7467600"/>
              <a:gd name="connsiteY698" fmla="*/ 3112571 h 6858000"/>
              <a:gd name="connsiteX699" fmla="*/ 939066 w 7467600"/>
              <a:gd name="connsiteY699" fmla="*/ 3378798 h 6858000"/>
              <a:gd name="connsiteX700" fmla="*/ 115099 w 7467600"/>
              <a:gd name="connsiteY700" fmla="*/ 3607650 h 6858000"/>
              <a:gd name="connsiteX701" fmla="*/ 97284 w 7467600"/>
              <a:gd name="connsiteY701" fmla="*/ 3520393 h 6858000"/>
              <a:gd name="connsiteX702" fmla="*/ 922050 w 7467600"/>
              <a:gd name="connsiteY702" fmla="*/ 3074867 h 6858000"/>
              <a:gd name="connsiteX703" fmla="*/ 1405265 w 7467600"/>
              <a:gd name="connsiteY703" fmla="*/ 3016319 h 6858000"/>
              <a:gd name="connsiteX704" fmla="*/ 1407512 w 7467600"/>
              <a:gd name="connsiteY704" fmla="*/ 3018001 h 6858000"/>
              <a:gd name="connsiteX705" fmla="*/ 1726266 w 7467600"/>
              <a:gd name="connsiteY705" fmla="*/ 2777274 h 6858000"/>
              <a:gd name="connsiteX706" fmla="*/ 625390 w 7467600"/>
              <a:gd name="connsiteY706" fmla="*/ 2514541 h 6858000"/>
              <a:gd name="connsiteX707" fmla="*/ 619799 w 7467600"/>
              <a:gd name="connsiteY707" fmla="*/ 2527180 h 6858000"/>
              <a:gd name="connsiteX708" fmla="*/ 310030 w 7467600"/>
              <a:gd name="connsiteY708" fmla="*/ 2771818 h 6858000"/>
              <a:gd name="connsiteX709" fmla="*/ 173877 w 7467600"/>
              <a:gd name="connsiteY709" fmla="*/ 2937056 h 6858000"/>
              <a:gd name="connsiteX710" fmla="*/ 77889 w 7467600"/>
              <a:gd name="connsiteY710" fmla="*/ 3138440 h 6858000"/>
              <a:gd name="connsiteX711" fmla="*/ 0 w 7467600"/>
              <a:gd name="connsiteY711" fmla="*/ 3271395 h 6858000"/>
              <a:gd name="connsiteX712" fmla="*/ 0 w 7467600"/>
              <a:gd name="connsiteY712" fmla="*/ 3153002 h 6858000"/>
              <a:gd name="connsiteX713" fmla="*/ 2386 w 7467600"/>
              <a:gd name="connsiteY713" fmla="*/ 3149203 h 6858000"/>
              <a:gd name="connsiteX714" fmla="*/ 89753 w 7467600"/>
              <a:gd name="connsiteY714" fmla="*/ 2987702 h 6858000"/>
              <a:gd name="connsiteX715" fmla="*/ 76869 w 7467600"/>
              <a:gd name="connsiteY715" fmla="*/ 3005404 h 6858000"/>
              <a:gd name="connsiteX716" fmla="*/ 32049 w 7467600"/>
              <a:gd name="connsiteY716" fmla="*/ 3065814 h 6858000"/>
              <a:gd name="connsiteX717" fmla="*/ 0 w 7467600"/>
              <a:gd name="connsiteY717" fmla="*/ 3108744 h 6858000"/>
              <a:gd name="connsiteX718" fmla="*/ 0 w 7467600"/>
              <a:gd name="connsiteY718" fmla="*/ 3058059 h 6858000"/>
              <a:gd name="connsiteX719" fmla="*/ 7610 w 7467600"/>
              <a:gd name="connsiteY719" fmla="*/ 3047889 h 6858000"/>
              <a:gd name="connsiteX720" fmla="*/ 52419 w 7467600"/>
              <a:gd name="connsiteY720" fmla="*/ 2987479 h 6858000"/>
              <a:gd name="connsiteX721" fmla="*/ 59142 w 7467600"/>
              <a:gd name="connsiteY721" fmla="*/ 2978488 h 6858000"/>
              <a:gd name="connsiteX722" fmla="*/ 0 w 7467600"/>
              <a:gd name="connsiteY722" fmla="*/ 3015334 h 6858000"/>
              <a:gd name="connsiteX723" fmla="*/ 0 w 7467600"/>
              <a:gd name="connsiteY723" fmla="*/ 2914286 h 6858000"/>
              <a:gd name="connsiteX724" fmla="*/ 36383 w 7467600"/>
              <a:gd name="connsiteY724" fmla="*/ 2901128 h 6858000"/>
              <a:gd name="connsiteX725" fmla="*/ 156329 w 7467600"/>
              <a:gd name="connsiteY725" fmla="*/ 2840533 h 6858000"/>
              <a:gd name="connsiteX726" fmla="*/ 358355 w 7467600"/>
              <a:gd name="connsiteY726" fmla="*/ 2620471 h 6858000"/>
              <a:gd name="connsiteX727" fmla="*/ 510577 w 7467600"/>
              <a:gd name="connsiteY727" fmla="*/ 2501244 h 6858000"/>
              <a:gd name="connsiteX728" fmla="*/ 211967 w 7467600"/>
              <a:gd name="connsiteY728" fmla="*/ 2479171 h 6858000"/>
              <a:gd name="connsiteX729" fmla="*/ 0 w 7467600"/>
              <a:gd name="connsiteY729" fmla="*/ 2476398 h 6858000"/>
              <a:gd name="connsiteX730" fmla="*/ 0 w 7467600"/>
              <a:gd name="connsiteY730" fmla="*/ 2389189 h 6858000"/>
              <a:gd name="connsiteX731" fmla="*/ 103062 w 7467600"/>
              <a:gd name="connsiteY731" fmla="*/ 2389518 h 6858000"/>
              <a:gd name="connsiteX732" fmla="*/ 510734 w 7467600"/>
              <a:gd name="connsiteY732" fmla="*/ 2416201 h 6858000"/>
              <a:gd name="connsiteX733" fmla="*/ 279257 w 7467600"/>
              <a:gd name="connsiteY733" fmla="*/ 2092102 h 6858000"/>
              <a:gd name="connsiteX734" fmla="*/ 65265 w 7467600"/>
              <a:gd name="connsiteY734" fmla="*/ 2006049 h 6858000"/>
              <a:gd name="connsiteX735" fmla="*/ 0 w 7467600"/>
              <a:gd name="connsiteY735" fmla="*/ 1982532 h 6858000"/>
              <a:gd name="connsiteX736" fmla="*/ 0 w 7467600"/>
              <a:gd name="connsiteY736" fmla="*/ 1912789 h 6858000"/>
              <a:gd name="connsiteX737" fmla="*/ 97460 w 7467600"/>
              <a:gd name="connsiteY737" fmla="*/ 1953725 h 6858000"/>
              <a:gd name="connsiteX738" fmla="*/ 221272 w 7467600"/>
              <a:gd name="connsiteY738" fmla="*/ 1980766 h 6858000"/>
              <a:gd name="connsiteX739" fmla="*/ 116765 w 7467600"/>
              <a:gd name="connsiteY739" fmla="*/ 1911033 h 6858000"/>
              <a:gd name="connsiteX740" fmla="*/ 16405 w 7467600"/>
              <a:gd name="connsiteY740" fmla="*/ 1803412 h 6858000"/>
              <a:gd name="connsiteX741" fmla="*/ 0 w 7467600"/>
              <a:gd name="connsiteY741" fmla="*/ 1784777 h 6858000"/>
              <a:gd name="connsiteX742" fmla="*/ 0 w 7467600"/>
              <a:gd name="connsiteY742" fmla="*/ 1740082 h 6858000"/>
              <a:gd name="connsiteX743" fmla="*/ 39394 w 7467600"/>
              <a:gd name="connsiteY743" fmla="*/ 1784856 h 6858000"/>
              <a:gd name="connsiteX744" fmla="*/ 135813 w 7467600"/>
              <a:gd name="connsiteY744" fmla="*/ 1888838 h 6858000"/>
              <a:gd name="connsiteX745" fmla="*/ 242575 w 7467600"/>
              <a:gd name="connsiteY745" fmla="*/ 1958841 h 6858000"/>
              <a:gd name="connsiteX746" fmla="*/ 82197 w 7467600"/>
              <a:gd name="connsiteY746" fmla="*/ 1754826 h 6858000"/>
              <a:gd name="connsiteX747" fmla="*/ 0 w 7467600"/>
              <a:gd name="connsiteY747" fmla="*/ 1679650 h 6858000"/>
              <a:gd name="connsiteX748" fmla="*/ 0 w 7467600"/>
              <a:gd name="connsiteY748" fmla="*/ 1602463 h 6858000"/>
              <a:gd name="connsiteX749" fmla="*/ 84689 w 7467600"/>
              <a:gd name="connsiteY749" fmla="*/ 1677442 h 6858000"/>
              <a:gd name="connsiteX750" fmla="*/ 298437 w 7467600"/>
              <a:gd name="connsiteY750" fmla="*/ 1968019 h 6858000"/>
              <a:gd name="connsiteX751" fmla="*/ 227269 w 7467600"/>
              <a:gd name="connsiteY751" fmla="*/ 1114064 h 6858000"/>
              <a:gd name="connsiteX752" fmla="*/ 248003 w 7467600"/>
              <a:gd name="connsiteY752" fmla="*/ 1089613 h 6858000"/>
              <a:gd name="connsiteX753" fmla="*/ 427020 w 7467600"/>
              <a:gd name="connsiteY753" fmla="*/ 1619803 h 6858000"/>
              <a:gd name="connsiteX754" fmla="*/ 340345 w 7467600"/>
              <a:gd name="connsiteY754" fmla="*/ 2027739 h 6858000"/>
              <a:gd name="connsiteX755" fmla="*/ 360865 w 7467600"/>
              <a:gd name="connsiteY755" fmla="*/ 2044827 h 6858000"/>
              <a:gd name="connsiteX756" fmla="*/ 560414 w 7467600"/>
              <a:gd name="connsiteY756" fmla="*/ 2421457 h 6858000"/>
              <a:gd name="connsiteX757" fmla="*/ 1359703 w 7467600"/>
              <a:gd name="connsiteY757" fmla="*/ 2578554 h 6858000"/>
              <a:gd name="connsiteX758" fmla="*/ 1359422 w 7467600"/>
              <a:gd name="connsiteY758" fmla="*/ 2577994 h 6858000"/>
              <a:gd name="connsiteX759" fmla="*/ 828701 w 7467600"/>
              <a:gd name="connsiteY759" fmla="*/ 1839520 h 6858000"/>
              <a:gd name="connsiteX760" fmla="*/ 494427 w 7467600"/>
              <a:gd name="connsiteY760" fmla="*/ 1092333 h 6858000"/>
              <a:gd name="connsiteX761" fmla="*/ 506322 w 7467600"/>
              <a:gd name="connsiteY761" fmla="*/ 1020997 h 6858000"/>
              <a:gd name="connsiteX762" fmla="*/ 4570198 w 7467600"/>
              <a:gd name="connsiteY762" fmla="*/ 978081 h 6858000"/>
              <a:gd name="connsiteX763" fmla="*/ 4523691 w 7467600"/>
              <a:gd name="connsiteY763" fmla="*/ 1127776 h 6858000"/>
              <a:gd name="connsiteX764" fmla="*/ 4509875 w 7467600"/>
              <a:gd name="connsiteY764" fmla="*/ 1167552 h 6858000"/>
              <a:gd name="connsiteX765" fmla="*/ 4478168 w 7467600"/>
              <a:gd name="connsiteY765" fmla="*/ 1260735 h 6858000"/>
              <a:gd name="connsiteX766" fmla="*/ 4409309 w 7467600"/>
              <a:gd name="connsiteY766" fmla="*/ 1666996 h 6858000"/>
              <a:gd name="connsiteX767" fmla="*/ 4370031 w 7467600"/>
              <a:gd name="connsiteY767" fmla="*/ 1955666 h 6858000"/>
              <a:gd name="connsiteX768" fmla="*/ 4570198 w 7467600"/>
              <a:gd name="connsiteY768" fmla="*/ 978081 h 6858000"/>
              <a:gd name="connsiteX769" fmla="*/ 4557898 w 7467600"/>
              <a:gd name="connsiteY769" fmla="*/ 900011 h 6858000"/>
              <a:gd name="connsiteX770" fmla="*/ 4344840 w 7467600"/>
              <a:gd name="connsiteY770" fmla="*/ 1922038 h 6858000"/>
              <a:gd name="connsiteX771" fmla="*/ 4378710 w 7467600"/>
              <a:gd name="connsiteY771" fmla="*/ 1665516 h 6858000"/>
              <a:gd name="connsiteX772" fmla="*/ 4448798 w 7467600"/>
              <a:gd name="connsiteY772" fmla="*/ 1253024 h 6858000"/>
              <a:gd name="connsiteX773" fmla="*/ 4480315 w 7467600"/>
              <a:gd name="connsiteY773" fmla="*/ 1158454 h 6858000"/>
              <a:gd name="connsiteX774" fmla="*/ 4494133 w 7467600"/>
              <a:gd name="connsiteY774" fmla="*/ 1118676 h 6858000"/>
              <a:gd name="connsiteX775" fmla="*/ 4557898 w 7467600"/>
              <a:gd name="connsiteY775" fmla="*/ 900011 h 6858000"/>
              <a:gd name="connsiteX776" fmla="*/ 5870151 w 7467600"/>
              <a:gd name="connsiteY776" fmla="*/ 898890 h 6858000"/>
              <a:gd name="connsiteX777" fmla="*/ 5861335 w 7467600"/>
              <a:gd name="connsiteY777" fmla="*/ 899177 h 6858000"/>
              <a:gd name="connsiteX778" fmla="*/ 5843702 w 7467600"/>
              <a:gd name="connsiteY778" fmla="*/ 899748 h 6858000"/>
              <a:gd name="connsiteX779" fmla="*/ 5651107 w 7467600"/>
              <a:gd name="connsiteY779" fmla="*/ 920306 h 6858000"/>
              <a:gd name="connsiteX780" fmla="*/ 5459407 w 7467600"/>
              <a:gd name="connsiteY780" fmla="*/ 940975 h 6858000"/>
              <a:gd name="connsiteX781" fmla="*/ 5374846 w 7467600"/>
              <a:gd name="connsiteY781" fmla="*/ 941988 h 6858000"/>
              <a:gd name="connsiteX782" fmla="*/ 5256105 w 7467600"/>
              <a:gd name="connsiteY782" fmla="*/ 945632 h 6858000"/>
              <a:gd name="connsiteX783" fmla="*/ 5107071 w 7467600"/>
              <a:gd name="connsiteY783" fmla="*/ 969720 h 6858000"/>
              <a:gd name="connsiteX784" fmla="*/ 4998681 w 7467600"/>
              <a:gd name="connsiteY784" fmla="*/ 988771 h 6858000"/>
              <a:gd name="connsiteX785" fmla="*/ 5870151 w 7467600"/>
              <a:gd name="connsiteY785" fmla="*/ 898890 h 6858000"/>
              <a:gd name="connsiteX786" fmla="*/ 5504425 w 7467600"/>
              <a:gd name="connsiteY786" fmla="*/ 848067 h 6858000"/>
              <a:gd name="connsiteX787" fmla="*/ 4968849 w 7467600"/>
              <a:gd name="connsiteY787" fmla="*/ 962318 h 6858000"/>
              <a:gd name="connsiteX788" fmla="*/ 5104039 w 7467600"/>
              <a:gd name="connsiteY788" fmla="*/ 940634 h 6858000"/>
              <a:gd name="connsiteX789" fmla="*/ 5256311 w 7467600"/>
              <a:gd name="connsiteY789" fmla="*/ 916490 h 6858000"/>
              <a:gd name="connsiteX790" fmla="*/ 5377381 w 7467600"/>
              <a:gd name="connsiteY790" fmla="*/ 912671 h 6858000"/>
              <a:gd name="connsiteX791" fmla="*/ 5460148 w 7467600"/>
              <a:gd name="connsiteY791" fmla="*/ 911442 h 6858000"/>
              <a:gd name="connsiteX792" fmla="*/ 5648971 w 7467600"/>
              <a:gd name="connsiteY792" fmla="*/ 891331 h 6858000"/>
              <a:gd name="connsiteX793" fmla="*/ 5844807 w 7467600"/>
              <a:gd name="connsiteY793" fmla="*/ 870718 h 6858000"/>
              <a:gd name="connsiteX794" fmla="*/ 5862975 w 7467600"/>
              <a:gd name="connsiteY794" fmla="*/ 869756 h 6858000"/>
              <a:gd name="connsiteX795" fmla="*/ 5920887 w 7467600"/>
              <a:gd name="connsiteY795" fmla="*/ 865929 h 6858000"/>
              <a:gd name="connsiteX796" fmla="*/ 5504425 w 7467600"/>
              <a:gd name="connsiteY796" fmla="*/ 848067 h 6858000"/>
              <a:gd name="connsiteX797" fmla="*/ 3607114 w 7467600"/>
              <a:gd name="connsiteY797" fmla="*/ 467441 h 6858000"/>
              <a:gd name="connsiteX798" fmla="*/ 3296242 w 7467600"/>
              <a:gd name="connsiteY798" fmla="*/ 807991 h 6858000"/>
              <a:gd name="connsiteX799" fmla="*/ 3174674 w 7467600"/>
              <a:gd name="connsiteY799" fmla="*/ 919759 h 6858000"/>
              <a:gd name="connsiteX800" fmla="*/ 3042978 w 7467600"/>
              <a:gd name="connsiteY800" fmla="*/ 1054894 h 6858000"/>
              <a:gd name="connsiteX801" fmla="*/ 2968914 w 7467600"/>
              <a:gd name="connsiteY801" fmla="*/ 1133756 h 6858000"/>
              <a:gd name="connsiteX802" fmla="*/ 3103823 w 7467600"/>
              <a:gd name="connsiteY802" fmla="*/ 1026814 h 6858000"/>
              <a:gd name="connsiteX803" fmla="*/ 3607114 w 7467600"/>
              <a:gd name="connsiteY803" fmla="*/ 467441 h 6858000"/>
              <a:gd name="connsiteX804" fmla="*/ 3744487 w 7467600"/>
              <a:gd name="connsiteY804" fmla="*/ 383136 h 6858000"/>
              <a:gd name="connsiteX805" fmla="*/ 3970213 w 7467600"/>
              <a:gd name="connsiteY805" fmla="*/ 995559 h 6858000"/>
              <a:gd name="connsiteX806" fmla="*/ 3744487 w 7467600"/>
              <a:gd name="connsiteY806" fmla="*/ 383136 h 6858000"/>
              <a:gd name="connsiteX807" fmla="*/ 3624562 w 7467600"/>
              <a:gd name="connsiteY807" fmla="*/ 367041 h 6858000"/>
              <a:gd name="connsiteX808" fmla="*/ 3489712 w 7467600"/>
              <a:gd name="connsiteY808" fmla="*/ 485386 h 6858000"/>
              <a:gd name="connsiteX809" fmla="*/ 3182994 w 7467600"/>
              <a:gd name="connsiteY809" fmla="*/ 828265 h 6858000"/>
              <a:gd name="connsiteX810" fmla="*/ 2892114 w 7467600"/>
              <a:gd name="connsiteY810" fmla="*/ 1172635 h 6858000"/>
              <a:gd name="connsiteX811" fmla="*/ 3021459 w 7467600"/>
              <a:gd name="connsiteY811" fmla="*/ 1035385 h 6858000"/>
              <a:gd name="connsiteX812" fmla="*/ 3153873 w 7467600"/>
              <a:gd name="connsiteY812" fmla="*/ 898971 h 6858000"/>
              <a:gd name="connsiteX813" fmla="*/ 3276511 w 7467600"/>
              <a:gd name="connsiteY813" fmla="*/ 786423 h 6858000"/>
              <a:gd name="connsiteX814" fmla="*/ 3584154 w 7467600"/>
              <a:gd name="connsiteY814" fmla="*/ 448218 h 6858000"/>
              <a:gd name="connsiteX815" fmla="*/ 3624562 w 7467600"/>
              <a:gd name="connsiteY815" fmla="*/ 367041 h 6858000"/>
              <a:gd name="connsiteX816" fmla="*/ 3766672 w 7467600"/>
              <a:gd name="connsiteY816" fmla="*/ 359429 h 6858000"/>
              <a:gd name="connsiteX817" fmla="*/ 3996338 w 7467600"/>
              <a:gd name="connsiteY817" fmla="*/ 968237 h 6858000"/>
              <a:gd name="connsiteX818" fmla="*/ 3766672 w 7467600"/>
              <a:gd name="connsiteY818" fmla="*/ 359429 h 6858000"/>
              <a:gd name="connsiteX819" fmla="*/ 5805386 w 7467600"/>
              <a:gd name="connsiteY819" fmla="*/ 239240 h 6858000"/>
              <a:gd name="connsiteX820" fmla="*/ 5736947 w 7467600"/>
              <a:gd name="connsiteY820" fmla="*/ 261367 h 6858000"/>
              <a:gd name="connsiteX821" fmla="*/ 5427012 w 7467600"/>
              <a:gd name="connsiteY821" fmla="*/ 311272 h 6858000"/>
              <a:gd name="connsiteX822" fmla="*/ 5147818 w 7467600"/>
              <a:gd name="connsiteY822" fmla="*/ 322112 h 6858000"/>
              <a:gd name="connsiteX823" fmla="*/ 5060854 w 7467600"/>
              <a:gd name="connsiteY823" fmla="*/ 311882 h 6858000"/>
              <a:gd name="connsiteX824" fmla="*/ 4945989 w 7467600"/>
              <a:gd name="connsiteY824" fmla="*/ 300516 h 6858000"/>
              <a:gd name="connsiteX825" fmla="*/ 5410479 w 7467600"/>
              <a:gd name="connsiteY825" fmla="*/ 348434 h 6858000"/>
              <a:gd name="connsiteX826" fmla="*/ 5805386 w 7467600"/>
              <a:gd name="connsiteY826" fmla="*/ 239240 h 6858000"/>
              <a:gd name="connsiteX827" fmla="*/ 5905192 w 7467600"/>
              <a:gd name="connsiteY827" fmla="*/ 163079 h 6858000"/>
              <a:gd name="connsiteX828" fmla="*/ 5865655 w 7467600"/>
              <a:gd name="connsiteY828" fmla="*/ 171901 h 6858000"/>
              <a:gd name="connsiteX829" fmla="*/ 5259740 w 7467600"/>
              <a:gd name="connsiteY829" fmla="*/ 257013 h 6858000"/>
              <a:gd name="connsiteX830" fmla="*/ 5208466 w 7467600"/>
              <a:gd name="connsiteY830" fmla="*/ 257550 h 6858000"/>
              <a:gd name="connsiteX831" fmla="*/ 4980204 w 7467600"/>
              <a:gd name="connsiteY831" fmla="*/ 271903 h 6858000"/>
              <a:gd name="connsiteX832" fmla="*/ 5068068 w 7467600"/>
              <a:gd name="connsiteY832" fmla="*/ 282244 h 6858000"/>
              <a:gd name="connsiteX833" fmla="*/ 5153231 w 7467600"/>
              <a:gd name="connsiteY833" fmla="*/ 292240 h 6858000"/>
              <a:gd name="connsiteX834" fmla="*/ 5426491 w 7467600"/>
              <a:gd name="connsiteY834" fmla="*/ 281128 h 6858000"/>
              <a:gd name="connsiteX835" fmla="*/ 5731212 w 7467600"/>
              <a:gd name="connsiteY835" fmla="*/ 231951 h 6858000"/>
              <a:gd name="connsiteX836" fmla="*/ 5905192 w 7467600"/>
              <a:gd name="connsiteY836" fmla="*/ 163079 h 6858000"/>
              <a:gd name="connsiteX837" fmla="*/ 5944437 w 7467600"/>
              <a:gd name="connsiteY837" fmla="*/ 113829 h 6858000"/>
              <a:gd name="connsiteX838" fmla="*/ 5825032 w 7467600"/>
              <a:gd name="connsiteY838" fmla="*/ 146405 h 6858000"/>
              <a:gd name="connsiteX839" fmla="*/ 4955599 w 7467600"/>
              <a:gd name="connsiteY839" fmla="*/ 247008 h 6858000"/>
              <a:gd name="connsiteX840" fmla="*/ 5210104 w 7467600"/>
              <a:gd name="connsiteY840" fmla="*/ 228123 h 6858000"/>
              <a:gd name="connsiteX841" fmla="*/ 5261015 w 7467600"/>
              <a:gd name="connsiteY841" fmla="*/ 227087 h 6858000"/>
              <a:gd name="connsiteX842" fmla="*/ 5861181 w 7467600"/>
              <a:gd name="connsiteY842" fmla="*/ 143093 h 6858000"/>
              <a:gd name="connsiteX843" fmla="*/ 5961252 w 7467600"/>
              <a:gd name="connsiteY843" fmla="*/ 114820 h 6858000"/>
              <a:gd name="connsiteX844" fmla="*/ 5944437 w 7467600"/>
              <a:gd name="connsiteY844" fmla="*/ 113829 h 6858000"/>
              <a:gd name="connsiteX845" fmla="*/ 3882765 w 7467600"/>
              <a:gd name="connsiteY845" fmla="*/ 0 h 6858000"/>
              <a:gd name="connsiteX846" fmla="*/ 3995099 w 7467600"/>
              <a:gd name="connsiteY846" fmla="*/ 0 h 6858000"/>
              <a:gd name="connsiteX847" fmla="*/ 4163818 w 7467600"/>
              <a:gd name="connsiteY847" fmla="*/ 234104 h 6858000"/>
              <a:gd name="connsiteX848" fmla="*/ 4172099 w 7467600"/>
              <a:gd name="connsiteY848" fmla="*/ 234207 h 6858000"/>
              <a:gd name="connsiteX849" fmla="*/ 4784282 w 7467600"/>
              <a:gd name="connsiteY849" fmla="*/ 276561 h 6858000"/>
              <a:gd name="connsiteX850" fmla="*/ 4801687 w 7467600"/>
              <a:gd name="connsiteY850" fmla="*/ 267764 h 6858000"/>
              <a:gd name="connsiteX851" fmla="*/ 6082788 w 7467600"/>
              <a:gd name="connsiteY851" fmla="*/ 64119 h 6858000"/>
              <a:gd name="connsiteX852" fmla="*/ 6099442 w 7467600"/>
              <a:gd name="connsiteY852" fmla="*/ 82568 h 6858000"/>
              <a:gd name="connsiteX853" fmla="*/ 4804137 w 7467600"/>
              <a:gd name="connsiteY853" fmla="*/ 320931 h 6858000"/>
              <a:gd name="connsiteX854" fmla="*/ 4227047 w 7467600"/>
              <a:gd name="connsiteY854" fmla="*/ 313415 h 6858000"/>
              <a:gd name="connsiteX855" fmla="*/ 4346041 w 7467600"/>
              <a:gd name="connsiteY855" fmla="*/ 456086 h 6858000"/>
              <a:gd name="connsiteX856" fmla="*/ 4870967 w 7467600"/>
              <a:gd name="connsiteY856" fmla="*/ 963061 h 6858000"/>
              <a:gd name="connsiteX857" fmla="*/ 4889647 w 7467600"/>
              <a:gd name="connsiteY857" fmla="*/ 957147 h 6858000"/>
              <a:gd name="connsiteX858" fmla="*/ 5422504 w 7467600"/>
              <a:gd name="connsiteY858" fmla="*/ 805191 h 6858000"/>
              <a:gd name="connsiteX859" fmla="*/ 6087656 w 7467600"/>
              <a:gd name="connsiteY859" fmla="*/ 826703 h 6858000"/>
              <a:gd name="connsiteX860" fmla="*/ 6058717 w 7467600"/>
              <a:gd name="connsiteY860" fmla="*/ 865992 h 6858000"/>
              <a:gd name="connsiteX861" fmla="*/ 4974153 w 7467600"/>
              <a:gd name="connsiteY861" fmla="*/ 1045456 h 6858000"/>
              <a:gd name="connsiteX862" fmla="*/ 5627835 w 7467600"/>
              <a:gd name="connsiteY862" fmla="*/ 1472077 h 6858000"/>
              <a:gd name="connsiteX863" fmla="*/ 5629817 w 7467600"/>
              <a:gd name="connsiteY863" fmla="*/ 1471412 h 6858000"/>
              <a:gd name="connsiteX864" fmla="*/ 5634124 w 7467600"/>
              <a:gd name="connsiteY864" fmla="*/ 1470572 h 6858000"/>
              <a:gd name="connsiteX865" fmla="*/ 5755832 w 7467600"/>
              <a:gd name="connsiteY865" fmla="*/ 1383886 h 6858000"/>
              <a:gd name="connsiteX866" fmla="*/ 6014186 w 7467600"/>
              <a:gd name="connsiteY866" fmla="*/ 1279799 h 6858000"/>
              <a:gd name="connsiteX867" fmla="*/ 6901619 w 7467600"/>
              <a:gd name="connsiteY867" fmla="*/ 1047874 h 6858000"/>
              <a:gd name="connsiteX868" fmla="*/ 6931566 w 7467600"/>
              <a:gd name="connsiteY868" fmla="*/ 1062034 h 6858000"/>
              <a:gd name="connsiteX869" fmla="*/ 5790982 w 7467600"/>
              <a:gd name="connsiteY869" fmla="*/ 1561380 h 6858000"/>
              <a:gd name="connsiteX870" fmla="*/ 6188971 w 7467600"/>
              <a:gd name="connsiteY870" fmla="*/ 1755168 h 6858000"/>
              <a:gd name="connsiteX871" fmla="*/ 6202446 w 7467600"/>
              <a:gd name="connsiteY871" fmla="*/ 1752268 h 6858000"/>
              <a:gd name="connsiteX872" fmla="*/ 7179560 w 7467600"/>
              <a:gd name="connsiteY872" fmla="*/ 1467551 h 6858000"/>
              <a:gd name="connsiteX873" fmla="*/ 7158730 w 7467600"/>
              <a:gd name="connsiteY873" fmla="*/ 1507835 h 6858000"/>
              <a:gd name="connsiteX874" fmla="*/ 6326959 w 7467600"/>
              <a:gd name="connsiteY874" fmla="*/ 1817686 h 6858000"/>
              <a:gd name="connsiteX875" fmla="*/ 6537433 w 7467600"/>
              <a:gd name="connsiteY875" fmla="*/ 1907790 h 6858000"/>
              <a:gd name="connsiteX876" fmla="*/ 6550221 w 7467600"/>
              <a:gd name="connsiteY876" fmla="*/ 1910729 h 6858000"/>
              <a:gd name="connsiteX877" fmla="*/ 6964438 w 7467600"/>
              <a:gd name="connsiteY877" fmla="*/ 2209505 h 6858000"/>
              <a:gd name="connsiteX878" fmla="*/ 7367862 w 7467600"/>
              <a:gd name="connsiteY878" fmla="*/ 2806833 h 6858000"/>
              <a:gd name="connsiteX879" fmla="*/ 7364329 w 7467600"/>
              <a:gd name="connsiteY879" fmla="*/ 2826907 h 6858000"/>
              <a:gd name="connsiteX880" fmla="*/ 7290545 w 7467600"/>
              <a:gd name="connsiteY880" fmla="*/ 2850663 h 6858000"/>
              <a:gd name="connsiteX881" fmla="*/ 6472036 w 7467600"/>
              <a:gd name="connsiteY881" fmla="*/ 1959003 h 6858000"/>
              <a:gd name="connsiteX882" fmla="*/ 5792897 w 7467600"/>
              <a:gd name="connsiteY882" fmla="*/ 1647747 h 6858000"/>
              <a:gd name="connsiteX883" fmla="*/ 5842751 w 7467600"/>
              <a:gd name="connsiteY883" fmla="*/ 1816112 h 6858000"/>
              <a:gd name="connsiteX884" fmla="*/ 5847424 w 7467600"/>
              <a:gd name="connsiteY884" fmla="*/ 1815776 h 6858000"/>
              <a:gd name="connsiteX885" fmla="*/ 6399821 w 7467600"/>
              <a:gd name="connsiteY885" fmla="*/ 2344799 h 6858000"/>
              <a:gd name="connsiteX886" fmla="*/ 6323232 w 7467600"/>
              <a:gd name="connsiteY886" fmla="*/ 2389634 h 6858000"/>
              <a:gd name="connsiteX887" fmla="*/ 5942958 w 7467600"/>
              <a:gd name="connsiteY887" fmla="*/ 2077708 h 6858000"/>
              <a:gd name="connsiteX888" fmla="*/ 5921559 w 7467600"/>
              <a:gd name="connsiteY888" fmla="*/ 2378596 h 6858000"/>
              <a:gd name="connsiteX889" fmla="*/ 5817651 w 7467600"/>
              <a:gd name="connsiteY889" fmla="*/ 3023919 h 6858000"/>
              <a:gd name="connsiteX890" fmla="*/ 5729634 w 7467600"/>
              <a:gd name="connsiteY890" fmla="*/ 3051849 h 6858000"/>
              <a:gd name="connsiteX891" fmla="*/ 5611018 w 7467600"/>
              <a:gd name="connsiteY891" fmla="*/ 2316769 h 6858000"/>
              <a:gd name="connsiteX892" fmla="*/ 5687608 w 7467600"/>
              <a:gd name="connsiteY892" fmla="*/ 2039972 h 6858000"/>
              <a:gd name="connsiteX893" fmla="*/ 5657554 w 7467600"/>
              <a:gd name="connsiteY893" fmla="*/ 1576445 h 6858000"/>
              <a:gd name="connsiteX894" fmla="*/ 5150475 w 7467600"/>
              <a:gd name="connsiteY894" fmla="*/ 1274012 h 6858000"/>
              <a:gd name="connsiteX895" fmla="*/ 5349142 w 7467600"/>
              <a:gd name="connsiteY895" fmla="*/ 2204405 h 6858000"/>
              <a:gd name="connsiteX896" fmla="*/ 5262214 w 7467600"/>
              <a:gd name="connsiteY896" fmla="*/ 2233836 h 6858000"/>
              <a:gd name="connsiteX897" fmla="*/ 4981539 w 7467600"/>
              <a:gd name="connsiteY897" fmla="*/ 1542201 h 6858000"/>
              <a:gd name="connsiteX898" fmla="*/ 4958461 w 7467600"/>
              <a:gd name="connsiteY898" fmla="*/ 1136957 h 6858000"/>
              <a:gd name="connsiteX899" fmla="*/ 4655015 w 7467600"/>
              <a:gd name="connsiteY899" fmla="*/ 891426 h 6858000"/>
              <a:gd name="connsiteX900" fmla="*/ 4348002 w 7467600"/>
              <a:gd name="connsiteY900" fmla="*/ 2205895 h 6858000"/>
              <a:gd name="connsiteX901" fmla="*/ 4262250 w 7467600"/>
              <a:gd name="connsiteY901" fmla="*/ 2219972 h 6858000"/>
              <a:gd name="connsiteX902" fmla="*/ 4550611 w 7467600"/>
              <a:gd name="connsiteY902" fmla="*/ 817540 h 6858000"/>
              <a:gd name="connsiteX903" fmla="*/ 4564418 w 7467600"/>
              <a:gd name="connsiteY903" fmla="*/ 808293 h 6858000"/>
              <a:gd name="connsiteX904" fmla="*/ 4266388 w 7467600"/>
              <a:gd name="connsiteY904" fmla="*/ 500083 h 6858000"/>
              <a:gd name="connsiteX905" fmla="*/ 4032842 w 7467600"/>
              <a:gd name="connsiteY905" fmla="*/ 211809 h 6858000"/>
              <a:gd name="connsiteX906" fmla="*/ 3882765 w 7467600"/>
              <a:gd name="connsiteY906" fmla="*/ 0 h 6858000"/>
              <a:gd name="connsiteX907" fmla="*/ 3721337 w 7467600"/>
              <a:gd name="connsiteY907" fmla="*/ 0 h 6858000"/>
              <a:gd name="connsiteX908" fmla="*/ 3797544 w 7467600"/>
              <a:gd name="connsiteY908" fmla="*/ 0 h 6858000"/>
              <a:gd name="connsiteX909" fmla="*/ 3775734 w 7467600"/>
              <a:gd name="connsiteY909" fmla="*/ 95131 h 6858000"/>
              <a:gd name="connsiteX910" fmla="*/ 3724807 w 7467600"/>
              <a:gd name="connsiteY910" fmla="*/ 272257 h 6858000"/>
              <a:gd name="connsiteX911" fmla="*/ 3726844 w 7467600"/>
              <a:gd name="connsiteY911" fmla="*/ 282988 h 6858000"/>
              <a:gd name="connsiteX912" fmla="*/ 3742664 w 7467600"/>
              <a:gd name="connsiteY912" fmla="*/ 279918 h 6858000"/>
              <a:gd name="connsiteX913" fmla="*/ 4103910 w 7467600"/>
              <a:gd name="connsiteY913" fmla="*/ 1161917 h 6858000"/>
              <a:gd name="connsiteX914" fmla="*/ 4020269 w 7467600"/>
              <a:gd name="connsiteY914" fmla="*/ 1200406 h 6858000"/>
              <a:gd name="connsiteX915" fmla="*/ 3674882 w 7467600"/>
              <a:gd name="connsiteY915" fmla="*/ 488524 h 6858000"/>
              <a:gd name="connsiteX916" fmla="*/ 3132682 w 7467600"/>
              <a:gd name="connsiteY916" fmla="*/ 1072284 h 6858000"/>
              <a:gd name="connsiteX917" fmla="*/ 2716346 w 7467600"/>
              <a:gd name="connsiteY917" fmla="*/ 1276376 h 6858000"/>
              <a:gd name="connsiteX918" fmla="*/ 2716772 w 7467600"/>
              <a:gd name="connsiteY918" fmla="*/ 1255462 h 6858000"/>
              <a:gd name="connsiteX919" fmla="*/ 3471096 w 7467600"/>
              <a:gd name="connsiteY919" fmla="*/ 437072 h 6858000"/>
              <a:gd name="connsiteX920" fmla="*/ 3639057 w 7467600"/>
              <a:gd name="connsiteY920" fmla="*/ 286334 h 6858000"/>
              <a:gd name="connsiteX921" fmla="*/ 3640309 w 7467600"/>
              <a:gd name="connsiteY921" fmla="*/ 284664 h 6858000"/>
              <a:gd name="connsiteX922" fmla="*/ 3646022 w 7467600"/>
              <a:gd name="connsiteY922" fmla="*/ 276711 h 6858000"/>
              <a:gd name="connsiteX923" fmla="*/ 3707943 w 7467600"/>
              <a:gd name="connsiteY923" fmla="*/ 65958 h 6858000"/>
              <a:gd name="connsiteX924" fmla="*/ 3721337 w 7467600"/>
              <a:gd name="connsiteY924" fmla="*/ 0 h 6858000"/>
              <a:gd name="connsiteX925" fmla="*/ 2867960 w 7467600"/>
              <a:gd name="connsiteY925" fmla="*/ 0 h 6858000"/>
              <a:gd name="connsiteX926" fmla="*/ 2926351 w 7467600"/>
              <a:gd name="connsiteY926" fmla="*/ 0 h 6858000"/>
              <a:gd name="connsiteX927" fmla="*/ 2902823 w 7467600"/>
              <a:gd name="connsiteY927" fmla="*/ 262929 h 6858000"/>
              <a:gd name="connsiteX928" fmla="*/ 2940663 w 7467600"/>
              <a:gd name="connsiteY928" fmla="*/ 140884 h 6858000"/>
              <a:gd name="connsiteX929" fmla="*/ 2947039 w 7467600"/>
              <a:gd name="connsiteY929" fmla="*/ 122524 h 6858000"/>
              <a:gd name="connsiteX930" fmla="*/ 2984316 w 7467600"/>
              <a:gd name="connsiteY930" fmla="*/ 0 h 6858000"/>
              <a:gd name="connsiteX931" fmla="*/ 3016114 w 7467600"/>
              <a:gd name="connsiteY931" fmla="*/ 0 h 6858000"/>
              <a:gd name="connsiteX932" fmla="*/ 2979949 w 7467600"/>
              <a:gd name="connsiteY932" fmla="*/ 119274 h 6858000"/>
              <a:gd name="connsiteX933" fmla="*/ 3023879 w 7467600"/>
              <a:gd name="connsiteY933" fmla="*/ 0 h 6858000"/>
              <a:gd name="connsiteX934" fmla="*/ 3105400 w 7467600"/>
              <a:gd name="connsiteY934" fmla="*/ 0 h 6858000"/>
              <a:gd name="connsiteX935" fmla="*/ 3094669 w 7467600"/>
              <a:gd name="connsiteY935" fmla="*/ 30308 h 6858000"/>
              <a:gd name="connsiteX936" fmla="*/ 2901945 w 7467600"/>
              <a:gd name="connsiteY936" fmla="*/ 466538 h 6858000"/>
              <a:gd name="connsiteX937" fmla="*/ 2815209 w 7467600"/>
              <a:gd name="connsiteY937" fmla="*/ 497361 h 6858000"/>
              <a:gd name="connsiteX938" fmla="*/ 2844845 w 7467600"/>
              <a:gd name="connsiteY938" fmla="*/ 127638 h 6858000"/>
              <a:gd name="connsiteX939" fmla="*/ 2867960 w 7467600"/>
              <a:gd name="connsiteY939" fmla="*/ 0 h 6858000"/>
              <a:gd name="connsiteX940" fmla="*/ 1057230 w 7467600"/>
              <a:gd name="connsiteY940" fmla="*/ 0 h 6858000"/>
              <a:gd name="connsiteX941" fmla="*/ 1111003 w 7467600"/>
              <a:gd name="connsiteY941" fmla="*/ 0 h 6858000"/>
              <a:gd name="connsiteX942" fmla="*/ 1125553 w 7467600"/>
              <a:gd name="connsiteY942" fmla="*/ 52588 h 6858000"/>
              <a:gd name="connsiteX943" fmla="*/ 1304276 w 7467600"/>
              <a:gd name="connsiteY943" fmla="*/ 476275 h 6858000"/>
              <a:gd name="connsiteX944" fmla="*/ 1492066 w 7467600"/>
              <a:gd name="connsiteY944" fmla="*/ 886333 h 6858000"/>
              <a:gd name="connsiteX945" fmla="*/ 1423698 w 7467600"/>
              <a:gd name="connsiteY945" fmla="*/ 710817 h 6858000"/>
              <a:gd name="connsiteX946" fmla="*/ 1357609 w 7467600"/>
              <a:gd name="connsiteY946" fmla="*/ 532892 h 6858000"/>
              <a:gd name="connsiteX947" fmla="*/ 1309550 w 7467600"/>
              <a:gd name="connsiteY947" fmla="*/ 374031 h 6858000"/>
              <a:gd name="connsiteX948" fmla="*/ 1193673 w 7467600"/>
              <a:gd name="connsiteY948" fmla="*/ 49533 h 6858000"/>
              <a:gd name="connsiteX949" fmla="*/ 1164391 w 7467600"/>
              <a:gd name="connsiteY949" fmla="*/ 0 h 6858000"/>
              <a:gd name="connsiteX950" fmla="*/ 1200666 w 7467600"/>
              <a:gd name="connsiteY950" fmla="*/ 0 h 6858000"/>
              <a:gd name="connsiteX951" fmla="*/ 1223408 w 7467600"/>
              <a:gd name="connsiteY951" fmla="*/ 38996 h 6858000"/>
              <a:gd name="connsiteX952" fmla="*/ 1339635 w 7467600"/>
              <a:gd name="connsiteY952" fmla="*/ 365517 h 6858000"/>
              <a:gd name="connsiteX953" fmla="*/ 1387469 w 7467600"/>
              <a:gd name="connsiteY953" fmla="*/ 523079 h 6858000"/>
              <a:gd name="connsiteX954" fmla="*/ 1452685 w 7467600"/>
              <a:gd name="connsiteY954" fmla="*/ 699806 h 6858000"/>
              <a:gd name="connsiteX955" fmla="*/ 1492092 w 7467600"/>
              <a:gd name="connsiteY955" fmla="*/ 800424 h 6858000"/>
              <a:gd name="connsiteX956" fmla="*/ 1455302 w 7467600"/>
              <a:gd name="connsiteY956" fmla="*/ 632913 h 6858000"/>
              <a:gd name="connsiteX957" fmla="*/ 1222336 w 7467600"/>
              <a:gd name="connsiteY957" fmla="*/ 9480 h 6858000"/>
              <a:gd name="connsiteX958" fmla="*/ 1214634 w 7467600"/>
              <a:gd name="connsiteY958" fmla="*/ 0 h 6858000"/>
              <a:gd name="connsiteX959" fmla="*/ 1289827 w 7467600"/>
              <a:gd name="connsiteY959" fmla="*/ 0 h 6858000"/>
              <a:gd name="connsiteX960" fmla="*/ 1321076 w 7467600"/>
              <a:gd name="connsiteY960" fmla="*/ 59722 h 6858000"/>
              <a:gd name="connsiteX961" fmla="*/ 1512579 w 7467600"/>
              <a:gd name="connsiteY961" fmla="*/ 626441 h 6858000"/>
              <a:gd name="connsiteX962" fmla="*/ 1506076 w 7467600"/>
              <a:gd name="connsiteY962" fmla="*/ 1089289 h 6858000"/>
              <a:gd name="connsiteX963" fmla="*/ 1486346 w 7467600"/>
              <a:gd name="connsiteY963" fmla="*/ 1079919 h 6858000"/>
              <a:gd name="connsiteX964" fmla="*/ 1070511 w 7467600"/>
              <a:gd name="connsiteY964" fmla="*/ 48609 h 6858000"/>
              <a:gd name="connsiteX965" fmla="*/ 1057230 w 7467600"/>
              <a:gd name="connsiteY965" fmla="*/ 0 h 6858000"/>
              <a:gd name="connsiteX966" fmla="*/ 43151 w 7467600"/>
              <a:gd name="connsiteY966" fmla="*/ 0 h 6858000"/>
              <a:gd name="connsiteX967" fmla="*/ 95283 w 7467600"/>
              <a:gd name="connsiteY967" fmla="*/ 0 h 6858000"/>
              <a:gd name="connsiteX968" fmla="*/ 300708 w 7467600"/>
              <a:gd name="connsiteY968" fmla="*/ 154571 h 6858000"/>
              <a:gd name="connsiteX969" fmla="*/ 530414 w 7467600"/>
              <a:gd name="connsiteY969" fmla="*/ 354673 h 6858000"/>
              <a:gd name="connsiteX970" fmla="*/ 333785 w 7467600"/>
              <a:gd name="connsiteY970" fmla="*/ 161564 h 6858000"/>
              <a:gd name="connsiteX971" fmla="*/ 147005 w 7467600"/>
              <a:gd name="connsiteY971" fmla="*/ 0 h 6858000"/>
              <a:gd name="connsiteX972" fmla="*/ 272509 w 7467600"/>
              <a:gd name="connsiteY972" fmla="*/ 0 h 6858000"/>
              <a:gd name="connsiteX973" fmla="*/ 326276 w 7467600"/>
              <a:gd name="connsiteY973" fmla="*/ 45847 h 6858000"/>
              <a:gd name="connsiteX974" fmla="*/ 823759 w 7467600"/>
              <a:gd name="connsiteY974" fmla="*/ 574145 h 6858000"/>
              <a:gd name="connsiteX975" fmla="*/ 811254 w 7467600"/>
              <a:gd name="connsiteY975" fmla="*/ 665546 h 6858000"/>
              <a:gd name="connsiteX976" fmla="*/ 154042 w 7467600"/>
              <a:gd name="connsiteY976" fmla="*/ 261522 h 6858000"/>
              <a:gd name="connsiteX977" fmla="*/ 13550 w 7467600"/>
              <a:gd name="connsiteY977" fmla="*/ 158423 h 6858000"/>
              <a:gd name="connsiteX978" fmla="*/ 0 w 7467600"/>
              <a:gd name="connsiteY978" fmla="*/ 146618 h 6858000"/>
              <a:gd name="connsiteX979" fmla="*/ 0 w 7467600"/>
              <a:gd name="connsiteY979" fmla="*/ 59161 h 6858000"/>
              <a:gd name="connsiteX980" fmla="*/ 45427 w 7467600"/>
              <a:gd name="connsiteY980" fmla="*/ 101078 h 6858000"/>
              <a:gd name="connsiteX981" fmla="*/ 630103 w 7467600"/>
              <a:gd name="connsiteY981" fmla="*/ 485885 h 6858000"/>
              <a:gd name="connsiteX982" fmla="*/ 532040 w 7467600"/>
              <a:gd name="connsiteY982" fmla="*/ 399359 h 6858000"/>
              <a:gd name="connsiteX983" fmla="*/ 517618 w 7467600"/>
              <a:gd name="connsiteY983" fmla="*/ 385726 h 6858000"/>
              <a:gd name="connsiteX984" fmla="*/ 285074 w 7467600"/>
              <a:gd name="connsiteY984" fmla="*/ 182755 h 6858000"/>
              <a:gd name="connsiteX985" fmla="*/ 43151 w 7467600"/>
              <a:gd name="connsiteY98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1903353 w 7467600"/>
              <a:gd name="connsiteY127" fmla="*/ 5044827 h 6858000"/>
              <a:gd name="connsiteX128" fmla="*/ 1936931 w 7467600"/>
              <a:gd name="connsiteY128" fmla="*/ 5093954 h 6858000"/>
              <a:gd name="connsiteX129" fmla="*/ 2195868 w 7467600"/>
              <a:gd name="connsiteY129" fmla="*/ 5396574 h 6858000"/>
              <a:gd name="connsiteX130" fmla="*/ 2088852 w 7467600"/>
              <a:gd name="connsiteY130" fmla="*/ 5166123 h 6858000"/>
              <a:gd name="connsiteX131" fmla="*/ 1958241 w 7467600"/>
              <a:gd name="connsiteY131" fmla="*/ 5067955 h 6858000"/>
              <a:gd name="connsiteX132" fmla="*/ 1903353 w 7467600"/>
              <a:gd name="connsiteY132" fmla="*/ 5044827 h 6858000"/>
              <a:gd name="connsiteX133" fmla="*/ 1979378 w 7467600"/>
              <a:gd name="connsiteY133" fmla="*/ 4769504 h 6858000"/>
              <a:gd name="connsiteX134" fmla="*/ 2882120 w 7467600"/>
              <a:gd name="connsiteY134" fmla="*/ 5064547 h 6858000"/>
              <a:gd name="connsiteX135" fmla="*/ 2793103 w 7467600"/>
              <a:gd name="connsiteY135" fmla="*/ 5039699 h 6858000"/>
              <a:gd name="connsiteX136" fmla="*/ 2770041 w 7467600"/>
              <a:gd name="connsiteY136" fmla="*/ 5033634 h 6858000"/>
              <a:gd name="connsiteX137" fmla="*/ 1979378 w 7467600"/>
              <a:gd name="connsiteY137" fmla="*/ 4769504 h 6858000"/>
              <a:gd name="connsiteX138" fmla="*/ 1927410 w 7467600"/>
              <a:gd name="connsiteY138" fmla="*/ 4716164 h 6858000"/>
              <a:gd name="connsiteX139" fmla="*/ 1959587 w 7467600"/>
              <a:gd name="connsiteY139" fmla="*/ 4728849 h 6858000"/>
              <a:gd name="connsiteX140" fmla="*/ 2777707 w 7467600"/>
              <a:gd name="connsiteY140" fmla="*/ 5003991 h 6858000"/>
              <a:gd name="connsiteX141" fmla="*/ 2800768 w 7467600"/>
              <a:gd name="connsiteY141" fmla="*/ 5010056 h 6858000"/>
              <a:gd name="connsiteX142" fmla="*/ 2879408 w 7467600"/>
              <a:gd name="connsiteY142" fmla="*/ 5031590 h 6858000"/>
              <a:gd name="connsiteX143" fmla="*/ 2862295 w 7467600"/>
              <a:gd name="connsiteY143" fmla="*/ 5022958 h 6858000"/>
              <a:gd name="connsiteX144" fmla="*/ 2813343 w 7467600"/>
              <a:gd name="connsiteY144" fmla="*/ 4998369 h 6858000"/>
              <a:gd name="connsiteX145" fmla="*/ 2646245 w 7467600"/>
              <a:gd name="connsiteY145" fmla="*/ 4930999 h 6858000"/>
              <a:gd name="connsiteX146" fmla="*/ 1999243 w 7467600"/>
              <a:gd name="connsiteY146" fmla="*/ 4730524 h 6858000"/>
              <a:gd name="connsiteX147" fmla="*/ 1979527 w 7467600"/>
              <a:gd name="connsiteY147" fmla="*/ 4726651 h 6858000"/>
              <a:gd name="connsiteX148" fmla="*/ 1927410 w 7467600"/>
              <a:gd name="connsiteY148" fmla="*/ 4716164 h 6858000"/>
              <a:gd name="connsiteX149" fmla="*/ 1997014 w 7467600"/>
              <a:gd name="connsiteY149" fmla="*/ 4698007 h 6858000"/>
              <a:gd name="connsiteX150" fmla="*/ 2005458 w 7467600"/>
              <a:gd name="connsiteY150" fmla="*/ 4699540 h 6858000"/>
              <a:gd name="connsiteX151" fmla="*/ 2657186 w 7467600"/>
              <a:gd name="connsiteY151" fmla="*/ 4901687 h 6858000"/>
              <a:gd name="connsiteX152" fmla="*/ 2826662 w 7467600"/>
              <a:gd name="connsiteY152" fmla="*/ 4970362 h 6858000"/>
              <a:gd name="connsiteX153" fmla="*/ 2876100 w 7467600"/>
              <a:gd name="connsiteY153" fmla="*/ 4995397 h 6858000"/>
              <a:gd name="connsiteX154" fmla="*/ 3042600 w 7467600"/>
              <a:gd name="connsiteY154" fmla="*/ 5059532 h 6858000"/>
              <a:gd name="connsiteX155" fmla="*/ 1997014 w 7467600"/>
              <a:gd name="connsiteY155" fmla="*/ 4698007 h 6858000"/>
              <a:gd name="connsiteX156" fmla="*/ 2305292 w 7467600"/>
              <a:gd name="connsiteY156" fmla="*/ 4219492 h 6858000"/>
              <a:gd name="connsiteX157" fmla="*/ 3360922 w 7467600"/>
              <a:gd name="connsiteY157" fmla="*/ 4529373 h 6858000"/>
              <a:gd name="connsiteX158" fmla="*/ 3492420 w 7467600"/>
              <a:gd name="connsiteY158" fmla="*/ 4510145 h 6858000"/>
              <a:gd name="connsiteX159" fmla="*/ 3364086 w 7467600"/>
              <a:gd name="connsiteY159" fmla="*/ 4480340 h 6858000"/>
              <a:gd name="connsiteX160" fmla="*/ 3225818 w 7467600"/>
              <a:gd name="connsiteY160" fmla="*/ 4411822 h 6858000"/>
              <a:gd name="connsiteX161" fmla="*/ 3129696 w 7467600"/>
              <a:gd name="connsiteY161" fmla="*/ 4360704 h 6858000"/>
              <a:gd name="connsiteX162" fmla="*/ 2814545 w 7467600"/>
              <a:gd name="connsiteY162" fmla="*/ 4282955 h 6858000"/>
              <a:gd name="connsiteX163" fmla="*/ 2305292 w 7467600"/>
              <a:gd name="connsiteY163" fmla="*/ 4219492 h 6858000"/>
              <a:gd name="connsiteX164" fmla="*/ 2626982 w 7467600"/>
              <a:gd name="connsiteY164" fmla="*/ 4206450 h 6858000"/>
              <a:gd name="connsiteX165" fmla="*/ 2490617 w 7467600"/>
              <a:gd name="connsiteY165" fmla="*/ 4206951 h 6858000"/>
              <a:gd name="connsiteX166" fmla="*/ 2819869 w 7467600"/>
              <a:gd name="connsiteY166" fmla="*/ 4252936 h 6858000"/>
              <a:gd name="connsiteX167" fmla="*/ 3143018 w 7467600"/>
              <a:gd name="connsiteY167" fmla="*/ 4332698 h 6858000"/>
              <a:gd name="connsiteX168" fmla="*/ 3241520 w 7467600"/>
              <a:gd name="connsiteY168" fmla="*/ 4385112 h 6858000"/>
              <a:gd name="connsiteX169" fmla="*/ 3374575 w 7467600"/>
              <a:gd name="connsiteY169" fmla="*/ 4451517 h 6858000"/>
              <a:gd name="connsiteX170" fmla="*/ 3505221 w 7467600"/>
              <a:gd name="connsiteY170" fmla="*/ 4480757 h 6858000"/>
              <a:gd name="connsiteX171" fmla="*/ 2626982 w 7467600"/>
              <a:gd name="connsiteY171" fmla="*/ 4206450 h 6858000"/>
              <a:gd name="connsiteX172" fmla="*/ 1310106 w 7467600"/>
              <a:gd name="connsiteY172" fmla="*/ 3943217 h 6858000"/>
              <a:gd name="connsiteX173" fmla="*/ 854994 w 7467600"/>
              <a:gd name="connsiteY173" fmla="*/ 4399136 h 6858000"/>
              <a:gd name="connsiteX174" fmla="*/ 742462 w 7467600"/>
              <a:gd name="connsiteY174" fmla="*/ 4594648 h 6858000"/>
              <a:gd name="connsiteX175" fmla="*/ 820602 w 7467600"/>
              <a:gd name="connsiteY175" fmla="*/ 4485915 h 6858000"/>
              <a:gd name="connsiteX176" fmla="*/ 878295 w 7467600"/>
              <a:gd name="connsiteY176" fmla="*/ 4403594 h 6858000"/>
              <a:gd name="connsiteX177" fmla="*/ 1240607 w 7467600"/>
              <a:gd name="connsiteY177" fmla="*/ 4010401 h 6858000"/>
              <a:gd name="connsiteX178" fmla="*/ 1310106 w 7467600"/>
              <a:gd name="connsiteY178" fmla="*/ 3943217 h 6858000"/>
              <a:gd name="connsiteX179" fmla="*/ 1423113 w 7467600"/>
              <a:gd name="connsiteY179" fmla="*/ 3874565 h 6858000"/>
              <a:gd name="connsiteX180" fmla="*/ 1260565 w 7467600"/>
              <a:gd name="connsiteY180" fmla="*/ 4031982 h 6858000"/>
              <a:gd name="connsiteX181" fmla="*/ 901900 w 7467600"/>
              <a:gd name="connsiteY181" fmla="*/ 4421236 h 6858000"/>
              <a:gd name="connsiteX182" fmla="*/ 845044 w 7467600"/>
              <a:gd name="connsiteY182" fmla="*/ 4502436 h 6858000"/>
              <a:gd name="connsiteX183" fmla="*/ 685926 w 7467600"/>
              <a:gd name="connsiteY183" fmla="*/ 4703069 h 6858000"/>
              <a:gd name="connsiteX184" fmla="*/ 684248 w 7467600"/>
              <a:gd name="connsiteY184" fmla="*/ 4706721 h 6858000"/>
              <a:gd name="connsiteX185" fmla="*/ 1423113 w 7467600"/>
              <a:gd name="connsiteY185" fmla="*/ 3874565 h 6858000"/>
              <a:gd name="connsiteX186" fmla="*/ 3316479 w 7467600"/>
              <a:gd name="connsiteY186" fmla="*/ 3872136 h 6858000"/>
              <a:gd name="connsiteX187" fmla="*/ 3546806 w 7467600"/>
              <a:gd name="connsiteY187" fmla="*/ 4356139 h 6858000"/>
              <a:gd name="connsiteX188" fmla="*/ 3364433 w 7467600"/>
              <a:gd name="connsiteY188" fmla="*/ 3953121 h 6858000"/>
              <a:gd name="connsiteX189" fmla="*/ 3316479 w 7467600"/>
              <a:gd name="connsiteY189" fmla="*/ 3872136 h 6858000"/>
              <a:gd name="connsiteX190" fmla="*/ 3291335 w 7467600"/>
              <a:gd name="connsiteY190" fmla="*/ 3767420 h 6858000"/>
              <a:gd name="connsiteX191" fmla="*/ 3390805 w 7467600"/>
              <a:gd name="connsiteY191" fmla="*/ 3937163 h 6858000"/>
              <a:gd name="connsiteX192" fmla="*/ 3579062 w 7467600"/>
              <a:gd name="connsiteY192" fmla="*/ 4359040 h 6858000"/>
              <a:gd name="connsiteX193" fmla="*/ 3467355 w 7467600"/>
              <a:gd name="connsiteY193" fmla="*/ 3988130 h 6858000"/>
              <a:gd name="connsiteX194" fmla="*/ 3310753 w 7467600"/>
              <a:gd name="connsiteY194" fmla="*/ 3787140 h 6858000"/>
              <a:gd name="connsiteX195" fmla="*/ 3291335 w 7467600"/>
              <a:gd name="connsiteY195" fmla="*/ 3767420 h 6858000"/>
              <a:gd name="connsiteX196" fmla="*/ 1635889 w 7467600"/>
              <a:gd name="connsiteY196" fmla="*/ 3709494 h 6858000"/>
              <a:gd name="connsiteX197" fmla="*/ 1634800 w 7467600"/>
              <a:gd name="connsiteY197" fmla="*/ 3731111 h 6858000"/>
              <a:gd name="connsiteX198" fmla="*/ 1635889 w 7467600"/>
              <a:gd name="connsiteY198" fmla="*/ 3709494 h 6858000"/>
              <a:gd name="connsiteX199" fmla="*/ 1510397 w 7467600"/>
              <a:gd name="connsiteY199" fmla="*/ 3684705 h 6858000"/>
              <a:gd name="connsiteX200" fmla="*/ 1146550 w 7467600"/>
              <a:gd name="connsiteY200" fmla="*/ 3802012 h 6858000"/>
              <a:gd name="connsiteX201" fmla="*/ 698834 w 7467600"/>
              <a:gd name="connsiteY201" fmla="*/ 3952272 h 6858000"/>
              <a:gd name="connsiteX202" fmla="*/ 34256 w 7467600"/>
              <a:gd name="connsiteY202" fmla="*/ 4347603 h 6858000"/>
              <a:gd name="connsiteX203" fmla="*/ 527241 w 7467600"/>
              <a:gd name="connsiteY203" fmla="*/ 4065078 h 6858000"/>
              <a:gd name="connsiteX204" fmla="*/ 1510397 w 7467600"/>
              <a:gd name="connsiteY204" fmla="*/ 3684705 h 6858000"/>
              <a:gd name="connsiteX205" fmla="*/ 1313114 w 7467600"/>
              <a:gd name="connsiteY205" fmla="*/ 3655216 h 6858000"/>
              <a:gd name="connsiteX206" fmla="*/ 1109304 w 7467600"/>
              <a:gd name="connsiteY206" fmla="*/ 3669030 h 6858000"/>
              <a:gd name="connsiteX207" fmla="*/ 8129 w 7467600"/>
              <a:gd name="connsiteY207" fmla="*/ 4330519 h 6858000"/>
              <a:gd name="connsiteX208" fmla="*/ 687572 w 7467600"/>
              <a:gd name="connsiteY208" fmla="*/ 3925629 h 6858000"/>
              <a:gd name="connsiteX209" fmla="*/ 1138365 w 7467600"/>
              <a:gd name="connsiteY209" fmla="*/ 3774515 h 6858000"/>
              <a:gd name="connsiteX210" fmla="*/ 1505579 w 7467600"/>
              <a:gd name="connsiteY210" fmla="*/ 3655526 h 6858000"/>
              <a:gd name="connsiteX211" fmla="*/ 1313114 w 7467600"/>
              <a:gd name="connsiteY211" fmla="*/ 3655216 h 6858000"/>
              <a:gd name="connsiteX212" fmla="*/ 3655073 w 7467600"/>
              <a:gd name="connsiteY212" fmla="*/ 3650884 h 6858000"/>
              <a:gd name="connsiteX213" fmla="*/ 3989938 w 7467600"/>
              <a:gd name="connsiteY213" fmla="*/ 3991685 h 6858000"/>
              <a:gd name="connsiteX214" fmla="*/ 4393907 w 7467600"/>
              <a:gd name="connsiteY214" fmla="*/ 4261258 h 6858000"/>
              <a:gd name="connsiteX215" fmla="*/ 4648051 w 7467600"/>
              <a:gd name="connsiteY215" fmla="*/ 4374051 h 6858000"/>
              <a:gd name="connsiteX216" fmla="*/ 4383389 w 7467600"/>
              <a:gd name="connsiteY216" fmla="*/ 4184369 h 6858000"/>
              <a:gd name="connsiteX217" fmla="*/ 4165508 w 7467600"/>
              <a:gd name="connsiteY217" fmla="*/ 4035196 h 6858000"/>
              <a:gd name="connsiteX218" fmla="*/ 4068162 w 7467600"/>
              <a:gd name="connsiteY218" fmla="*/ 3953394 h 6858000"/>
              <a:gd name="connsiteX219" fmla="*/ 3981416 w 7467600"/>
              <a:gd name="connsiteY219" fmla="*/ 3880482 h 6858000"/>
              <a:gd name="connsiteX220" fmla="*/ 3800147 w 7467600"/>
              <a:gd name="connsiteY220" fmla="*/ 3749872 h 6858000"/>
              <a:gd name="connsiteX221" fmla="*/ 3655073 w 7467600"/>
              <a:gd name="connsiteY221" fmla="*/ 3650884 h 6858000"/>
              <a:gd name="connsiteX222" fmla="*/ 3670252 w 7467600"/>
              <a:gd name="connsiteY222" fmla="*/ 3622798 h 6858000"/>
              <a:gd name="connsiteX223" fmla="*/ 3817258 w 7467600"/>
              <a:gd name="connsiteY223" fmla="*/ 3723577 h 6858000"/>
              <a:gd name="connsiteX224" fmla="*/ 4000461 w 7467600"/>
              <a:gd name="connsiteY224" fmla="*/ 3855966 h 6858000"/>
              <a:gd name="connsiteX225" fmla="*/ 4088180 w 7467600"/>
              <a:gd name="connsiteY225" fmla="*/ 3929774 h 6858000"/>
              <a:gd name="connsiteX226" fmla="*/ 4184555 w 7467600"/>
              <a:gd name="connsiteY226" fmla="*/ 4010683 h 6858000"/>
              <a:gd name="connsiteX227" fmla="*/ 4399563 w 7467600"/>
              <a:gd name="connsiteY227" fmla="*/ 4158106 h 6858000"/>
              <a:gd name="connsiteX228" fmla="*/ 4684469 w 7467600"/>
              <a:gd name="connsiteY228" fmla="*/ 4364680 h 6858000"/>
              <a:gd name="connsiteX229" fmla="*/ 4690271 w 7467600"/>
              <a:gd name="connsiteY229" fmla="*/ 4370034 h 6858000"/>
              <a:gd name="connsiteX230" fmla="*/ 4136093 w 7467600"/>
              <a:gd name="connsiteY230" fmla="*/ 3858466 h 6858000"/>
              <a:gd name="connsiteX231" fmla="*/ 3670252 w 7467600"/>
              <a:gd name="connsiteY231" fmla="*/ 3622798 h 6858000"/>
              <a:gd name="connsiteX232" fmla="*/ 4440129 w 7467600"/>
              <a:gd name="connsiteY232" fmla="*/ 3448571 h 6858000"/>
              <a:gd name="connsiteX233" fmla="*/ 4856525 w 7467600"/>
              <a:gd name="connsiteY233" fmla="*/ 3915351 h 6858000"/>
              <a:gd name="connsiteX234" fmla="*/ 5059055 w 7467600"/>
              <a:gd name="connsiteY234" fmla="*/ 4108918 h 6858000"/>
              <a:gd name="connsiteX235" fmla="*/ 5290070 w 7467600"/>
              <a:gd name="connsiteY235" fmla="*/ 4263619 h 6858000"/>
              <a:gd name="connsiteX236" fmla="*/ 4834991 w 7467600"/>
              <a:gd name="connsiteY236" fmla="*/ 3830985 h 6858000"/>
              <a:gd name="connsiteX237" fmla="*/ 4440129 w 7467600"/>
              <a:gd name="connsiteY237" fmla="*/ 3448571 h 6858000"/>
              <a:gd name="connsiteX238" fmla="*/ 4441737 w 7467600"/>
              <a:gd name="connsiteY238" fmla="*/ 3399734 h 6858000"/>
              <a:gd name="connsiteX239" fmla="*/ 4431236 w 7467600"/>
              <a:gd name="connsiteY239" fmla="*/ 3400954 h 6858000"/>
              <a:gd name="connsiteX240" fmla="*/ 4557150 w 7467600"/>
              <a:gd name="connsiteY240" fmla="*/ 3510023 h 6858000"/>
              <a:gd name="connsiteX241" fmla="*/ 4856936 w 7467600"/>
              <a:gd name="connsiteY241" fmla="*/ 3809146 h 6858000"/>
              <a:gd name="connsiteX242" fmla="*/ 5111996 w 7467600"/>
              <a:gd name="connsiteY242" fmla="*/ 4065759 h 6858000"/>
              <a:gd name="connsiteX243" fmla="*/ 5388878 w 7467600"/>
              <a:gd name="connsiteY243" fmla="*/ 4300185 h 6858000"/>
              <a:gd name="connsiteX244" fmla="*/ 5425556 w 7467600"/>
              <a:gd name="connsiteY244" fmla="*/ 4308967 h 6858000"/>
              <a:gd name="connsiteX245" fmla="*/ 4943646 w 7467600"/>
              <a:gd name="connsiteY245" fmla="*/ 3822916 h 6858000"/>
              <a:gd name="connsiteX246" fmla="*/ 4594837 w 7467600"/>
              <a:gd name="connsiteY246" fmla="*/ 3532274 h 6858000"/>
              <a:gd name="connsiteX247" fmla="*/ 4441737 w 7467600"/>
              <a:gd name="connsiteY247" fmla="*/ 3399734 h 6858000"/>
              <a:gd name="connsiteX248" fmla="*/ 5425834 w 7467600"/>
              <a:gd name="connsiteY248" fmla="*/ 3162785 h 6858000"/>
              <a:gd name="connsiteX249" fmla="*/ 5401644 w 7467600"/>
              <a:gd name="connsiteY249" fmla="*/ 3617847 h 6858000"/>
              <a:gd name="connsiteX250" fmla="*/ 5467256 w 7467600"/>
              <a:gd name="connsiteY250" fmla="*/ 4175494 h 6858000"/>
              <a:gd name="connsiteX251" fmla="*/ 5448069 w 7467600"/>
              <a:gd name="connsiteY251" fmla="*/ 3567554 h 6858000"/>
              <a:gd name="connsiteX252" fmla="*/ 5425834 w 7467600"/>
              <a:gd name="connsiteY252" fmla="*/ 3162785 h 6858000"/>
              <a:gd name="connsiteX253" fmla="*/ 1318687 w 7467600"/>
              <a:gd name="connsiteY253" fmla="*/ 3113840 h 6858000"/>
              <a:gd name="connsiteX254" fmla="*/ 1066793 w 7467600"/>
              <a:gd name="connsiteY254" fmla="*/ 3212171 h 6858000"/>
              <a:gd name="connsiteX255" fmla="*/ 993319 w 7467600"/>
              <a:gd name="connsiteY255" fmla="*/ 3247648 h 6858000"/>
              <a:gd name="connsiteX256" fmla="*/ 853081 w 7467600"/>
              <a:gd name="connsiteY256" fmla="*/ 3312410 h 6858000"/>
              <a:gd name="connsiteX257" fmla="*/ 805957 w 7467600"/>
              <a:gd name="connsiteY257" fmla="*/ 3330443 h 6858000"/>
              <a:gd name="connsiteX258" fmla="*/ 1318687 w 7467600"/>
              <a:gd name="connsiteY258" fmla="*/ 3113840 h 6858000"/>
              <a:gd name="connsiteX259" fmla="*/ 5453702 w 7467600"/>
              <a:gd name="connsiteY259" fmla="*/ 3090882 h 6858000"/>
              <a:gd name="connsiteX260" fmla="*/ 5480135 w 7467600"/>
              <a:gd name="connsiteY260" fmla="*/ 3565802 h 6858000"/>
              <a:gd name="connsiteX261" fmla="*/ 5499023 w 7467600"/>
              <a:gd name="connsiteY261" fmla="*/ 4166310 h 6858000"/>
              <a:gd name="connsiteX262" fmla="*/ 5547022 w 7467600"/>
              <a:gd name="connsiteY262" fmla="*/ 3607838 h 6858000"/>
              <a:gd name="connsiteX263" fmla="*/ 5515964 w 7467600"/>
              <a:gd name="connsiteY263" fmla="*/ 3378541 h 6858000"/>
              <a:gd name="connsiteX264" fmla="*/ 5453702 w 7467600"/>
              <a:gd name="connsiteY264" fmla="*/ 3090882 h 6858000"/>
              <a:gd name="connsiteX265" fmla="*/ 1238695 w 7467600"/>
              <a:gd name="connsiteY265" fmla="*/ 3076820 h 6858000"/>
              <a:gd name="connsiteX266" fmla="*/ 716371 w 7467600"/>
              <a:gd name="connsiteY266" fmla="*/ 3293249 h 6858000"/>
              <a:gd name="connsiteX267" fmla="*/ 579522 w 7467600"/>
              <a:gd name="connsiteY267" fmla="*/ 3371759 h 6858000"/>
              <a:gd name="connsiteX268" fmla="*/ 600288 w 7467600"/>
              <a:gd name="connsiteY268" fmla="*/ 3365555 h 6858000"/>
              <a:gd name="connsiteX269" fmla="*/ 840692 w 7467600"/>
              <a:gd name="connsiteY269" fmla="*/ 3284921 h 6858000"/>
              <a:gd name="connsiteX270" fmla="*/ 979248 w 7467600"/>
              <a:gd name="connsiteY270" fmla="*/ 3221003 h 6858000"/>
              <a:gd name="connsiteX271" fmla="*/ 1053282 w 7467600"/>
              <a:gd name="connsiteY271" fmla="*/ 3185247 h 6858000"/>
              <a:gd name="connsiteX272" fmla="*/ 1320603 w 7467600"/>
              <a:gd name="connsiteY272" fmla="*/ 3081281 h 6858000"/>
              <a:gd name="connsiteX273" fmla="*/ 1238695 w 7467600"/>
              <a:gd name="connsiteY273" fmla="*/ 3076820 h 6858000"/>
              <a:gd name="connsiteX274" fmla="*/ 5425627 w 7467600"/>
              <a:gd name="connsiteY274" fmla="*/ 2954192 h 6858000"/>
              <a:gd name="connsiteX275" fmla="*/ 5470770 w 7467600"/>
              <a:gd name="connsiteY275" fmla="*/ 3005435 h 6858000"/>
              <a:gd name="connsiteX276" fmla="*/ 5519779 w 7467600"/>
              <a:gd name="connsiteY276" fmla="*/ 4359223 h 6858000"/>
              <a:gd name="connsiteX277" fmla="*/ 5520293 w 7467600"/>
              <a:gd name="connsiteY277" fmla="*/ 4360602 h 6858000"/>
              <a:gd name="connsiteX278" fmla="*/ 5767221 w 7467600"/>
              <a:gd name="connsiteY278" fmla="*/ 4665564 h 6858000"/>
              <a:gd name="connsiteX279" fmla="*/ 6937169 w 7467600"/>
              <a:gd name="connsiteY279" fmla="*/ 4815941 h 6858000"/>
              <a:gd name="connsiteX280" fmla="*/ 6953922 w 7467600"/>
              <a:gd name="connsiteY280" fmla="*/ 4890068 h 6858000"/>
              <a:gd name="connsiteX281" fmla="*/ 6071359 w 7467600"/>
              <a:gd name="connsiteY281" fmla="*/ 4770770 h 6858000"/>
              <a:gd name="connsiteX282" fmla="*/ 6038839 w 7467600"/>
              <a:gd name="connsiteY282" fmla="*/ 4764474 h 6858000"/>
              <a:gd name="connsiteX283" fmla="*/ 6038706 w 7467600"/>
              <a:gd name="connsiteY283" fmla="*/ 4763847 h 6858000"/>
              <a:gd name="connsiteX284" fmla="*/ 6037784 w 7467600"/>
              <a:gd name="connsiteY284" fmla="*/ 4764270 h 6858000"/>
              <a:gd name="connsiteX285" fmla="*/ 6038839 w 7467600"/>
              <a:gd name="connsiteY285" fmla="*/ 4764474 h 6858000"/>
              <a:gd name="connsiteX286" fmla="*/ 6040338 w 7467600"/>
              <a:gd name="connsiteY286" fmla="*/ 4771418 h 6858000"/>
              <a:gd name="connsiteX287" fmla="*/ 6024488 w 7467600"/>
              <a:gd name="connsiteY287" fmla="*/ 4809903 h 6858000"/>
              <a:gd name="connsiteX288" fmla="*/ 5599771 w 7467600"/>
              <a:gd name="connsiteY288" fmla="*/ 5509652 h 6858000"/>
              <a:gd name="connsiteX289" fmla="*/ 5548843 w 7467600"/>
              <a:gd name="connsiteY289" fmla="*/ 5563845 h 6858000"/>
              <a:gd name="connsiteX290" fmla="*/ 5940952 w 7467600"/>
              <a:gd name="connsiteY290" fmla="*/ 6250028 h 6858000"/>
              <a:gd name="connsiteX291" fmla="*/ 6043441 w 7467600"/>
              <a:gd name="connsiteY291" fmla="*/ 6665847 h 6858000"/>
              <a:gd name="connsiteX292" fmla="*/ 6093432 w 7467600"/>
              <a:gd name="connsiteY292" fmla="*/ 6858000 h 6858000"/>
              <a:gd name="connsiteX293" fmla="*/ 6034344 w 7467600"/>
              <a:gd name="connsiteY293" fmla="*/ 6858000 h 6858000"/>
              <a:gd name="connsiteX294" fmla="*/ 6026679 w 7467600"/>
              <a:gd name="connsiteY294" fmla="*/ 6836959 h 6858000"/>
              <a:gd name="connsiteX295" fmla="*/ 5800441 w 7467600"/>
              <a:gd name="connsiteY295" fmla="*/ 6335286 h 6858000"/>
              <a:gd name="connsiteX296" fmla="*/ 5526562 w 7467600"/>
              <a:gd name="connsiteY296" fmla="*/ 5705388 h 6858000"/>
              <a:gd name="connsiteX297" fmla="*/ 5519640 w 7467600"/>
              <a:gd name="connsiteY297" fmla="*/ 5683774 h 6858000"/>
              <a:gd name="connsiteX298" fmla="*/ 5844559 w 7467600"/>
              <a:gd name="connsiteY298" fmla="*/ 6553349 h 6858000"/>
              <a:gd name="connsiteX299" fmla="*/ 5975994 w 7467600"/>
              <a:gd name="connsiteY299" fmla="*/ 6858000 h 6858000"/>
              <a:gd name="connsiteX300" fmla="*/ 5898547 w 7467600"/>
              <a:gd name="connsiteY300" fmla="*/ 6858000 h 6858000"/>
              <a:gd name="connsiteX301" fmla="*/ 5682041 w 7467600"/>
              <a:gd name="connsiteY301" fmla="*/ 6355860 h 6858000"/>
              <a:gd name="connsiteX302" fmla="*/ 5461758 w 7467600"/>
              <a:gd name="connsiteY302" fmla="*/ 5820220 h 6858000"/>
              <a:gd name="connsiteX303" fmla="*/ 5237282 w 7467600"/>
              <a:gd name="connsiteY303" fmla="*/ 6579086 h 6858000"/>
              <a:gd name="connsiteX304" fmla="*/ 5115009 w 7467600"/>
              <a:gd name="connsiteY304" fmla="*/ 6858000 h 6858000"/>
              <a:gd name="connsiteX305" fmla="*/ 5028074 w 7467600"/>
              <a:gd name="connsiteY305" fmla="*/ 6858000 h 6858000"/>
              <a:gd name="connsiteX306" fmla="*/ 5079508 w 7467600"/>
              <a:gd name="connsiteY306" fmla="*/ 6749074 h 6858000"/>
              <a:gd name="connsiteX307" fmla="*/ 5371846 w 7467600"/>
              <a:gd name="connsiteY307" fmla="*/ 5924413 h 6858000"/>
              <a:gd name="connsiteX308" fmla="*/ 5270512 w 7467600"/>
              <a:gd name="connsiteY308" fmla="*/ 6138975 h 6858000"/>
              <a:gd name="connsiteX309" fmla="*/ 5062409 w 7467600"/>
              <a:gd name="connsiteY309" fmla="*/ 6653544 h 6858000"/>
              <a:gd name="connsiteX310" fmla="*/ 5036628 w 7467600"/>
              <a:gd name="connsiteY310" fmla="*/ 6754247 h 6858000"/>
              <a:gd name="connsiteX311" fmla="*/ 5009112 w 7467600"/>
              <a:gd name="connsiteY311" fmla="*/ 6858000 h 6858000"/>
              <a:gd name="connsiteX312" fmla="*/ 4976679 w 7467600"/>
              <a:gd name="connsiteY312" fmla="*/ 6858000 h 6858000"/>
              <a:gd name="connsiteX313" fmla="*/ 5006537 w 7467600"/>
              <a:gd name="connsiteY313" fmla="*/ 6747068 h 6858000"/>
              <a:gd name="connsiteX314" fmla="*/ 5032723 w 7467600"/>
              <a:gd name="connsiteY314" fmla="*/ 6644957 h 6858000"/>
              <a:gd name="connsiteX315" fmla="*/ 5242949 w 7467600"/>
              <a:gd name="connsiteY315" fmla="*/ 6125175 h 6858000"/>
              <a:gd name="connsiteX316" fmla="*/ 5286321 w 7467600"/>
              <a:gd name="connsiteY316" fmla="*/ 6033555 h 6858000"/>
              <a:gd name="connsiteX317" fmla="*/ 5008210 w 7467600"/>
              <a:gd name="connsiteY317" fmla="*/ 6649194 h 6858000"/>
              <a:gd name="connsiteX318" fmla="*/ 4986321 w 7467600"/>
              <a:gd name="connsiteY318" fmla="*/ 6765687 h 6858000"/>
              <a:gd name="connsiteX319" fmla="*/ 4973474 w 7467600"/>
              <a:gd name="connsiteY319" fmla="*/ 6858000 h 6858000"/>
              <a:gd name="connsiteX320" fmla="*/ 4907178 w 7467600"/>
              <a:gd name="connsiteY320" fmla="*/ 6858000 h 6858000"/>
              <a:gd name="connsiteX321" fmla="*/ 4910810 w 7467600"/>
              <a:gd name="connsiteY321" fmla="*/ 6829660 h 6858000"/>
              <a:gd name="connsiteX322" fmla="*/ 4987461 w 7467600"/>
              <a:gd name="connsiteY322" fmla="*/ 6432994 h 6858000"/>
              <a:gd name="connsiteX323" fmla="*/ 5179262 w 7467600"/>
              <a:gd name="connsiteY323" fmla="*/ 6035044 h 6858000"/>
              <a:gd name="connsiteX324" fmla="*/ 4689678 w 7467600"/>
              <a:gd name="connsiteY324" fmla="*/ 6440241 h 6858000"/>
              <a:gd name="connsiteX325" fmla="*/ 4477543 w 7467600"/>
              <a:gd name="connsiteY325" fmla="*/ 6674836 h 6858000"/>
              <a:gd name="connsiteX326" fmla="*/ 4329957 w 7467600"/>
              <a:gd name="connsiteY326" fmla="*/ 6858000 h 6858000"/>
              <a:gd name="connsiteX327" fmla="*/ 4218595 w 7467600"/>
              <a:gd name="connsiteY327" fmla="*/ 6858000 h 6858000"/>
              <a:gd name="connsiteX328" fmla="*/ 4368888 w 7467600"/>
              <a:gd name="connsiteY328" fmla="*/ 6668412 h 6858000"/>
              <a:gd name="connsiteX329" fmla="*/ 4563091 w 7467600"/>
              <a:gd name="connsiteY329" fmla="*/ 6442508 h 6858000"/>
              <a:gd name="connsiteX330" fmla="*/ 5387324 w 7467600"/>
              <a:gd name="connsiteY330" fmla="*/ 5705830 h 6858000"/>
              <a:gd name="connsiteX331" fmla="*/ 5073620 w 7467600"/>
              <a:gd name="connsiteY331" fmla="*/ 5955437 h 6858000"/>
              <a:gd name="connsiteX332" fmla="*/ 4689789 w 7467600"/>
              <a:gd name="connsiteY332" fmla="*/ 6268382 h 6858000"/>
              <a:gd name="connsiteX333" fmla="*/ 4418722 w 7467600"/>
              <a:gd name="connsiteY333" fmla="*/ 6570886 h 6858000"/>
              <a:gd name="connsiteX334" fmla="*/ 4214944 w 7467600"/>
              <a:gd name="connsiteY334" fmla="*/ 6858000 h 6858000"/>
              <a:gd name="connsiteX335" fmla="*/ 4177898 w 7467600"/>
              <a:gd name="connsiteY335" fmla="*/ 6858000 h 6858000"/>
              <a:gd name="connsiteX336" fmla="*/ 4391597 w 7467600"/>
              <a:gd name="connsiteY336" fmla="*/ 6556370 h 6858000"/>
              <a:gd name="connsiteX337" fmla="*/ 4668889 w 7467600"/>
              <a:gd name="connsiteY337" fmla="*/ 6246399 h 6858000"/>
              <a:gd name="connsiteX338" fmla="*/ 5055427 w 7467600"/>
              <a:gd name="connsiteY338" fmla="*/ 5931476 h 6858000"/>
              <a:gd name="connsiteX339" fmla="*/ 5371814 w 7467600"/>
              <a:gd name="connsiteY339" fmla="*/ 5678975 h 6858000"/>
              <a:gd name="connsiteX340" fmla="*/ 4987918 w 7467600"/>
              <a:gd name="connsiteY340" fmla="*/ 5838701 h 6858000"/>
              <a:gd name="connsiteX341" fmla="*/ 4317146 w 7467600"/>
              <a:gd name="connsiteY341" fmla="*/ 6587716 h 6858000"/>
              <a:gd name="connsiteX342" fmla="*/ 4171627 w 7467600"/>
              <a:gd name="connsiteY342" fmla="*/ 6858000 h 6858000"/>
              <a:gd name="connsiteX343" fmla="*/ 4081585 w 7467600"/>
              <a:gd name="connsiteY343" fmla="*/ 6858000 h 6858000"/>
              <a:gd name="connsiteX344" fmla="*/ 4238603 w 7467600"/>
              <a:gd name="connsiteY344" fmla="*/ 6559341 h 6858000"/>
              <a:gd name="connsiteX345" fmla="*/ 4778333 w 7467600"/>
              <a:gd name="connsiteY345" fmla="*/ 5873626 h 6858000"/>
              <a:gd name="connsiteX346" fmla="*/ 5414185 w 7467600"/>
              <a:gd name="connsiteY346" fmla="*/ 5573882 h 6858000"/>
              <a:gd name="connsiteX347" fmla="*/ 5959648 w 7467600"/>
              <a:gd name="connsiteY347" fmla="*/ 4760797 h 6858000"/>
              <a:gd name="connsiteX348" fmla="*/ 5355019 w 7467600"/>
              <a:gd name="connsiteY348" fmla="*/ 4734672 h 6858000"/>
              <a:gd name="connsiteX349" fmla="*/ 5083565 w 7467600"/>
              <a:gd name="connsiteY349" fmla="*/ 5179121 h 6858000"/>
              <a:gd name="connsiteX350" fmla="*/ 4713577 w 7467600"/>
              <a:gd name="connsiteY350" fmla="*/ 5616803 h 6858000"/>
              <a:gd name="connsiteX351" fmla="*/ 3989559 w 7467600"/>
              <a:gd name="connsiteY351" fmla="*/ 6145945 h 6858000"/>
              <a:gd name="connsiteX352" fmla="*/ 3939824 w 7467600"/>
              <a:gd name="connsiteY352" fmla="*/ 6066900 h 6858000"/>
              <a:gd name="connsiteX353" fmla="*/ 4584537 w 7467600"/>
              <a:gd name="connsiteY353" fmla="*/ 5324826 h 6858000"/>
              <a:gd name="connsiteX354" fmla="*/ 5037105 w 7467600"/>
              <a:gd name="connsiteY354" fmla="*/ 5088765 h 6858000"/>
              <a:gd name="connsiteX355" fmla="*/ 5039930 w 7467600"/>
              <a:gd name="connsiteY355" fmla="*/ 5089585 h 6858000"/>
              <a:gd name="connsiteX356" fmla="*/ 5263764 w 7467600"/>
              <a:gd name="connsiteY356" fmla="*/ 4735525 h 6858000"/>
              <a:gd name="connsiteX357" fmla="*/ 4086300 w 7467600"/>
              <a:gd name="connsiteY357" fmla="*/ 4884599 h 6858000"/>
              <a:gd name="connsiteX358" fmla="*/ 4085485 w 7467600"/>
              <a:gd name="connsiteY358" fmla="*/ 4899070 h 6858000"/>
              <a:gd name="connsiteX359" fmla="*/ 3871915 w 7467600"/>
              <a:gd name="connsiteY359" fmla="*/ 5253645 h 6858000"/>
              <a:gd name="connsiteX360" fmla="*/ 3799374 w 7467600"/>
              <a:gd name="connsiteY360" fmla="*/ 5466127 h 6858000"/>
              <a:gd name="connsiteX361" fmla="*/ 3498850 w 7467600"/>
              <a:gd name="connsiteY361" fmla="*/ 6661888 h 6858000"/>
              <a:gd name="connsiteX362" fmla="*/ 3399216 w 7467600"/>
              <a:gd name="connsiteY362" fmla="*/ 6858000 h 6858000"/>
              <a:gd name="connsiteX363" fmla="*/ 3303688 w 7467600"/>
              <a:gd name="connsiteY363" fmla="*/ 6858000 h 6858000"/>
              <a:gd name="connsiteX364" fmla="*/ 3391774 w 7467600"/>
              <a:gd name="connsiteY364" fmla="*/ 6697181 h 6858000"/>
              <a:gd name="connsiteX365" fmla="*/ 3735540 w 7467600"/>
              <a:gd name="connsiteY365" fmla="*/ 5546923 h 6858000"/>
              <a:gd name="connsiteX366" fmla="*/ 3729438 w 7467600"/>
              <a:gd name="connsiteY366" fmla="*/ 5569058 h 6858000"/>
              <a:gd name="connsiteX367" fmla="*/ 3707782 w 7467600"/>
              <a:gd name="connsiteY367" fmla="*/ 5644908 h 6858000"/>
              <a:gd name="connsiteX368" fmla="*/ 3583827 w 7467600"/>
              <a:gd name="connsiteY368" fmla="*/ 6039215 h 6858000"/>
              <a:gd name="connsiteX369" fmla="*/ 3547861 w 7467600"/>
              <a:gd name="connsiteY369" fmla="*/ 6129609 h 6858000"/>
              <a:gd name="connsiteX370" fmla="*/ 3490905 w 7467600"/>
              <a:gd name="connsiteY370" fmla="*/ 6277660 h 6858000"/>
              <a:gd name="connsiteX371" fmla="*/ 3455859 w 7467600"/>
              <a:gd name="connsiteY371" fmla="*/ 6391301 h 6858000"/>
              <a:gd name="connsiteX372" fmla="*/ 3429112 w 7467600"/>
              <a:gd name="connsiteY372" fmla="*/ 6479469 h 6858000"/>
              <a:gd name="connsiteX373" fmla="*/ 3304862 w 7467600"/>
              <a:gd name="connsiteY373" fmla="*/ 6796476 h 6858000"/>
              <a:gd name="connsiteX374" fmla="*/ 3276071 w 7467600"/>
              <a:gd name="connsiteY374" fmla="*/ 6858000 h 6858000"/>
              <a:gd name="connsiteX375" fmla="*/ 3240805 w 7467600"/>
              <a:gd name="connsiteY375" fmla="*/ 6858000 h 6858000"/>
              <a:gd name="connsiteX376" fmla="*/ 3275917 w 7467600"/>
              <a:gd name="connsiteY376" fmla="*/ 6783192 h 6858000"/>
              <a:gd name="connsiteX377" fmla="*/ 3399358 w 7467600"/>
              <a:gd name="connsiteY377" fmla="*/ 6469011 h 6858000"/>
              <a:gd name="connsiteX378" fmla="*/ 3425650 w 7467600"/>
              <a:gd name="connsiteY378" fmla="*/ 6381333 h 6858000"/>
              <a:gd name="connsiteX379" fmla="*/ 3460661 w 7467600"/>
              <a:gd name="connsiteY379" fmla="*/ 6266763 h 6858000"/>
              <a:gd name="connsiteX380" fmla="*/ 3518021 w 7467600"/>
              <a:gd name="connsiteY380" fmla="*/ 6117298 h 6858000"/>
              <a:gd name="connsiteX381" fmla="*/ 3554035 w 7467600"/>
              <a:gd name="connsiteY381" fmla="*/ 6027832 h 6858000"/>
              <a:gd name="connsiteX382" fmla="*/ 3677174 w 7467600"/>
              <a:gd name="connsiteY382" fmla="*/ 5636351 h 6858000"/>
              <a:gd name="connsiteX383" fmla="*/ 3698819 w 7467600"/>
              <a:gd name="connsiteY383" fmla="*/ 5560503 h 6858000"/>
              <a:gd name="connsiteX384" fmla="*/ 3702094 w 7467600"/>
              <a:gd name="connsiteY384" fmla="*/ 5549194 h 6858000"/>
              <a:gd name="connsiteX385" fmla="*/ 3398355 w 7467600"/>
              <a:gd name="connsiteY385" fmla="*/ 6094603 h 6858000"/>
              <a:gd name="connsiteX386" fmla="*/ 3193941 w 7467600"/>
              <a:gd name="connsiteY386" fmla="*/ 6798775 h 6858000"/>
              <a:gd name="connsiteX387" fmla="*/ 3184140 w 7467600"/>
              <a:gd name="connsiteY387" fmla="*/ 6858000 h 6858000"/>
              <a:gd name="connsiteX388" fmla="*/ 3099978 w 7467600"/>
              <a:gd name="connsiteY388" fmla="*/ 6858000 h 6858000"/>
              <a:gd name="connsiteX389" fmla="*/ 3101556 w 7467600"/>
              <a:gd name="connsiteY389" fmla="*/ 6843337 h 6858000"/>
              <a:gd name="connsiteX390" fmla="*/ 3370162 w 7467600"/>
              <a:gd name="connsiteY390" fmla="*/ 5785550 h 6858000"/>
              <a:gd name="connsiteX391" fmla="*/ 3746477 w 7467600"/>
              <a:gd name="connsiteY391" fmla="*/ 5377889 h 6858000"/>
              <a:gd name="connsiteX392" fmla="*/ 3863399 w 7467600"/>
              <a:gd name="connsiteY392" fmla="*/ 5087257 h 6858000"/>
              <a:gd name="connsiteX393" fmla="*/ 3968712 w 7467600"/>
              <a:gd name="connsiteY393" fmla="*/ 4913989 h 6858000"/>
              <a:gd name="connsiteX394" fmla="*/ 2792390 w 7467600"/>
              <a:gd name="connsiteY394" fmla="*/ 5382974 h 6858000"/>
              <a:gd name="connsiteX395" fmla="*/ 2714982 w 7467600"/>
              <a:gd name="connsiteY395" fmla="*/ 5427051 h 6858000"/>
              <a:gd name="connsiteX396" fmla="*/ 2813361 w 7467600"/>
              <a:gd name="connsiteY396" fmla="*/ 6023912 h 6858000"/>
              <a:gd name="connsiteX397" fmla="*/ 2688430 w 7467600"/>
              <a:gd name="connsiteY397" fmla="*/ 6801564 h 6858000"/>
              <a:gd name="connsiteX398" fmla="*/ 2629626 w 7467600"/>
              <a:gd name="connsiteY398" fmla="*/ 6763394 h 6858000"/>
              <a:gd name="connsiteX399" fmla="*/ 2565328 w 7467600"/>
              <a:gd name="connsiteY399" fmla="*/ 5516399 h 6858000"/>
              <a:gd name="connsiteX400" fmla="*/ 1922999 w 7467600"/>
              <a:gd name="connsiteY400" fmla="*/ 5980343 h 6858000"/>
              <a:gd name="connsiteX401" fmla="*/ 1950261 w 7467600"/>
              <a:gd name="connsiteY401" fmla="*/ 6405858 h 6858000"/>
              <a:gd name="connsiteX402" fmla="*/ 2365554 w 7467600"/>
              <a:gd name="connsiteY402" fmla="*/ 6759107 h 6858000"/>
              <a:gd name="connsiteX403" fmla="*/ 2424142 w 7467600"/>
              <a:gd name="connsiteY403" fmla="*/ 6858000 h 6858000"/>
              <a:gd name="connsiteX404" fmla="*/ 2395994 w 7467600"/>
              <a:gd name="connsiteY404" fmla="*/ 6858000 h 6858000"/>
              <a:gd name="connsiteX405" fmla="*/ 2392863 w 7467600"/>
              <a:gd name="connsiteY405" fmla="*/ 6852964 h 6858000"/>
              <a:gd name="connsiteX406" fmla="*/ 2017589 w 7467600"/>
              <a:gd name="connsiteY406" fmla="*/ 6493982 h 6858000"/>
              <a:gd name="connsiteX407" fmla="*/ 2147336 w 7467600"/>
              <a:gd name="connsiteY407" fmla="*/ 6594052 h 6858000"/>
              <a:gd name="connsiteX408" fmla="*/ 2207047 w 7467600"/>
              <a:gd name="connsiteY408" fmla="*/ 6654540 h 6858000"/>
              <a:gd name="connsiteX409" fmla="*/ 2299106 w 7467600"/>
              <a:gd name="connsiteY409" fmla="*/ 6778931 h 6858000"/>
              <a:gd name="connsiteX410" fmla="*/ 2314430 w 7467600"/>
              <a:gd name="connsiteY410" fmla="*/ 6801144 h 6858000"/>
              <a:gd name="connsiteX411" fmla="*/ 2352406 w 7467600"/>
              <a:gd name="connsiteY411" fmla="*/ 6858000 h 6858000"/>
              <a:gd name="connsiteX412" fmla="*/ 2314492 w 7467600"/>
              <a:gd name="connsiteY412" fmla="*/ 6858000 h 6858000"/>
              <a:gd name="connsiteX413" fmla="*/ 2288095 w 7467600"/>
              <a:gd name="connsiteY413" fmla="*/ 6818030 h 6858000"/>
              <a:gd name="connsiteX414" fmla="*/ 2272768 w 7467600"/>
              <a:gd name="connsiteY414" fmla="*/ 6795822 h 6858000"/>
              <a:gd name="connsiteX415" fmla="*/ 2182715 w 7467600"/>
              <a:gd name="connsiteY415" fmla="*/ 6675071 h 6858000"/>
              <a:gd name="connsiteX416" fmla="*/ 2032061 w 7467600"/>
              <a:gd name="connsiteY416" fmla="*/ 6541380 h 6858000"/>
              <a:gd name="connsiteX417" fmla="*/ 2257220 w 7467600"/>
              <a:gd name="connsiteY417" fmla="*/ 6826257 h 6858000"/>
              <a:gd name="connsiteX418" fmla="*/ 2281324 w 7467600"/>
              <a:gd name="connsiteY418" fmla="*/ 6858000 h 6858000"/>
              <a:gd name="connsiteX419" fmla="*/ 2242860 w 7467600"/>
              <a:gd name="connsiteY419" fmla="*/ 6858000 h 6858000"/>
              <a:gd name="connsiteX420" fmla="*/ 2232818 w 7467600"/>
              <a:gd name="connsiteY420" fmla="*/ 6844926 h 6858000"/>
              <a:gd name="connsiteX421" fmla="*/ 1990172 w 7467600"/>
              <a:gd name="connsiteY421" fmla="*/ 6542121 h 6858000"/>
              <a:gd name="connsiteX422" fmla="*/ 2124090 w 7467600"/>
              <a:gd name="connsiteY422" fmla="*/ 6761017 h 6858000"/>
              <a:gd name="connsiteX423" fmla="*/ 2200380 w 7467600"/>
              <a:gd name="connsiteY423" fmla="*/ 6858000 h 6858000"/>
              <a:gd name="connsiteX424" fmla="*/ 2147507 w 7467600"/>
              <a:gd name="connsiteY424" fmla="*/ 6858000 h 6858000"/>
              <a:gd name="connsiteX425" fmla="*/ 2070668 w 7467600"/>
              <a:gd name="connsiteY425" fmla="*/ 6761520 h 6858000"/>
              <a:gd name="connsiteX426" fmla="*/ 1975142 w 7467600"/>
              <a:gd name="connsiteY426" fmla="*/ 6585570 h 6858000"/>
              <a:gd name="connsiteX427" fmla="*/ 2050035 w 7467600"/>
              <a:gd name="connsiteY427" fmla="*/ 6813345 h 6858000"/>
              <a:gd name="connsiteX428" fmla="*/ 2063025 w 7467600"/>
              <a:gd name="connsiteY428" fmla="*/ 6858000 h 6858000"/>
              <a:gd name="connsiteX429" fmla="*/ 2021675 w 7467600"/>
              <a:gd name="connsiteY429" fmla="*/ 6858000 h 6858000"/>
              <a:gd name="connsiteX430" fmla="*/ 2019308 w 7467600"/>
              <a:gd name="connsiteY430" fmla="*/ 6847118 h 6858000"/>
              <a:gd name="connsiteX431" fmla="*/ 1938835 w 7467600"/>
              <a:gd name="connsiteY431" fmla="*/ 6551160 h 6858000"/>
              <a:gd name="connsiteX432" fmla="*/ 1953230 w 7467600"/>
              <a:gd name="connsiteY432" fmla="*/ 6759699 h 6858000"/>
              <a:gd name="connsiteX433" fmla="*/ 1956763 w 7467600"/>
              <a:gd name="connsiteY433" fmla="*/ 6778191 h 6858000"/>
              <a:gd name="connsiteX434" fmla="*/ 1967925 w 7467600"/>
              <a:gd name="connsiteY434" fmla="*/ 6858000 h 6858000"/>
              <a:gd name="connsiteX435" fmla="*/ 1936622 w 7467600"/>
              <a:gd name="connsiteY435" fmla="*/ 6858000 h 6858000"/>
              <a:gd name="connsiteX436" fmla="*/ 1926261 w 7467600"/>
              <a:gd name="connsiteY436" fmla="*/ 6784064 h 6858000"/>
              <a:gd name="connsiteX437" fmla="*/ 1922724 w 7467600"/>
              <a:gd name="connsiteY437" fmla="*/ 6765577 h 6858000"/>
              <a:gd name="connsiteX438" fmla="*/ 1904650 w 7467600"/>
              <a:gd name="connsiteY438" fmla="*/ 6639616 h 6858000"/>
              <a:gd name="connsiteX439" fmla="*/ 1885273 w 7467600"/>
              <a:gd name="connsiteY439" fmla="*/ 6858000 h 6858000"/>
              <a:gd name="connsiteX440" fmla="*/ 1854363 w 7467600"/>
              <a:gd name="connsiteY440" fmla="*/ 6858000 h 6858000"/>
              <a:gd name="connsiteX441" fmla="*/ 1880391 w 7467600"/>
              <a:gd name="connsiteY441" fmla="*/ 6603796 h 6858000"/>
              <a:gd name="connsiteX442" fmla="*/ 1818273 w 7467600"/>
              <a:gd name="connsiteY442" fmla="*/ 6715729 h 6858000"/>
              <a:gd name="connsiteX443" fmla="*/ 1794691 w 7467600"/>
              <a:gd name="connsiteY443" fmla="*/ 6843239 h 6858000"/>
              <a:gd name="connsiteX444" fmla="*/ 1794914 w 7467600"/>
              <a:gd name="connsiteY444" fmla="*/ 6858000 h 6858000"/>
              <a:gd name="connsiteX445" fmla="*/ 1746128 w 7467600"/>
              <a:gd name="connsiteY445" fmla="*/ 6858000 h 6858000"/>
              <a:gd name="connsiteX446" fmla="*/ 1753934 w 7467600"/>
              <a:gd name="connsiteY446" fmla="*/ 6724796 h 6858000"/>
              <a:gd name="connsiteX447" fmla="*/ 1792053 w 7467600"/>
              <a:gd name="connsiteY447" fmla="*/ 6572396 h 6858000"/>
              <a:gd name="connsiteX448" fmla="*/ 1862248 w 7467600"/>
              <a:gd name="connsiteY448" fmla="*/ 6266397 h 6858000"/>
              <a:gd name="connsiteX449" fmla="*/ 1862250 w 7467600"/>
              <a:gd name="connsiteY449" fmla="*/ 6033531 h 6858000"/>
              <a:gd name="connsiteX450" fmla="*/ 1211999 w 7467600"/>
              <a:gd name="connsiteY450" fmla="*/ 6683610 h 6858000"/>
              <a:gd name="connsiteX451" fmla="*/ 1213266 w 7467600"/>
              <a:gd name="connsiteY451" fmla="*/ 6691947 h 6858000"/>
              <a:gd name="connsiteX452" fmla="*/ 1203370 w 7467600"/>
              <a:gd name="connsiteY452" fmla="*/ 6850676 h 6858000"/>
              <a:gd name="connsiteX453" fmla="*/ 1203671 w 7467600"/>
              <a:gd name="connsiteY453" fmla="*/ 6858000 h 6858000"/>
              <a:gd name="connsiteX454" fmla="*/ 1143180 w 7467600"/>
              <a:gd name="connsiteY454" fmla="*/ 6858000 h 6858000"/>
              <a:gd name="connsiteX455" fmla="*/ 1142176 w 7467600"/>
              <a:gd name="connsiteY455" fmla="*/ 6766045 h 6858000"/>
              <a:gd name="connsiteX456" fmla="*/ 1067484 w 7467600"/>
              <a:gd name="connsiteY456" fmla="*/ 6858000 h 6858000"/>
              <a:gd name="connsiteX457" fmla="*/ 953928 w 7467600"/>
              <a:gd name="connsiteY457" fmla="*/ 6858000 h 6858000"/>
              <a:gd name="connsiteX458" fmla="*/ 959715 w 7467600"/>
              <a:gd name="connsiteY458" fmla="*/ 6850185 h 6858000"/>
              <a:gd name="connsiteX459" fmla="*/ 1483788 w 7467600"/>
              <a:gd name="connsiteY459" fmla="*/ 6259174 h 6858000"/>
              <a:gd name="connsiteX460" fmla="*/ 1100671 w 7467600"/>
              <a:gd name="connsiteY460" fmla="*/ 6252137 h 6858000"/>
              <a:gd name="connsiteX461" fmla="*/ 1090144 w 7467600"/>
              <a:gd name="connsiteY461" fmla="*/ 6256748 h 6858000"/>
              <a:gd name="connsiteX462" fmla="*/ 1095872 w 7467600"/>
              <a:gd name="connsiteY462" fmla="*/ 6271892 h 6858000"/>
              <a:gd name="connsiteX463" fmla="*/ 262785 w 7467600"/>
              <a:gd name="connsiteY463" fmla="*/ 6845450 h 6858000"/>
              <a:gd name="connsiteX464" fmla="*/ 209968 w 7467600"/>
              <a:gd name="connsiteY464" fmla="*/ 6770713 h 6858000"/>
              <a:gd name="connsiteX465" fmla="*/ 873460 w 7467600"/>
              <a:gd name="connsiteY465" fmla="*/ 6253768 h 6858000"/>
              <a:gd name="connsiteX466" fmla="*/ 192686 w 7467600"/>
              <a:gd name="connsiteY466" fmla="*/ 5849257 h 6858000"/>
              <a:gd name="connsiteX467" fmla="*/ 4696 w 7467600"/>
              <a:gd name="connsiteY467" fmla="*/ 5697668 h 6858000"/>
              <a:gd name="connsiteX468" fmla="*/ 0 w 7467600"/>
              <a:gd name="connsiteY468" fmla="*/ 5689984 h 6858000"/>
              <a:gd name="connsiteX469" fmla="*/ 0 w 7467600"/>
              <a:gd name="connsiteY469" fmla="*/ 5513472 h 6858000"/>
              <a:gd name="connsiteX470" fmla="*/ 174101 w 7467600"/>
              <a:gd name="connsiteY470" fmla="*/ 5620277 h 6858000"/>
              <a:gd name="connsiteX471" fmla="*/ 891800 w 7467600"/>
              <a:gd name="connsiteY471" fmla="*/ 6036935 h 6858000"/>
              <a:gd name="connsiteX472" fmla="*/ 1072219 w 7467600"/>
              <a:gd name="connsiteY472" fmla="*/ 6169443 h 6858000"/>
              <a:gd name="connsiteX473" fmla="*/ 1074117 w 7467600"/>
              <a:gd name="connsiteY473" fmla="*/ 6170301 h 6858000"/>
              <a:gd name="connsiteX474" fmla="*/ 1083114 w 7467600"/>
              <a:gd name="connsiteY474" fmla="*/ 6174131 h 6858000"/>
              <a:gd name="connsiteX475" fmla="*/ 1543010 w 7467600"/>
              <a:gd name="connsiteY475" fmla="*/ 6191140 h 6858000"/>
              <a:gd name="connsiteX476" fmla="*/ 1551080 w 7467600"/>
              <a:gd name="connsiteY476" fmla="*/ 6195006 h 6858000"/>
              <a:gd name="connsiteX477" fmla="*/ 2345443 w 7467600"/>
              <a:gd name="connsiteY477" fmla="*/ 5549882 h 6858000"/>
              <a:gd name="connsiteX478" fmla="*/ 1721499 w 7467600"/>
              <a:gd name="connsiteY478" fmla="*/ 5599969 h 6858000"/>
              <a:gd name="connsiteX479" fmla="*/ 767716 w 7467600"/>
              <a:gd name="connsiteY479" fmla="*/ 5472768 h 6858000"/>
              <a:gd name="connsiteX480" fmla="*/ 722147 w 7467600"/>
              <a:gd name="connsiteY480" fmla="*/ 5393091 h 6858000"/>
              <a:gd name="connsiteX481" fmla="*/ 1485552 w 7467600"/>
              <a:gd name="connsiteY481" fmla="*/ 5313202 h 6858000"/>
              <a:gd name="connsiteX482" fmla="*/ 2143004 w 7467600"/>
              <a:gd name="connsiteY482" fmla="*/ 5402420 h 6858000"/>
              <a:gd name="connsiteX483" fmla="*/ 1933391 w 7467600"/>
              <a:gd name="connsiteY483" fmla="*/ 5156971 h 6858000"/>
              <a:gd name="connsiteX484" fmla="*/ 1827118 w 7467600"/>
              <a:gd name="connsiteY484" fmla="*/ 4968410 h 6858000"/>
              <a:gd name="connsiteX485" fmla="*/ 1837349 w 7467600"/>
              <a:gd name="connsiteY485" fmla="*/ 4956357 h 6858000"/>
              <a:gd name="connsiteX486" fmla="*/ 2162835 w 7467600"/>
              <a:gd name="connsiteY486" fmla="*/ 5187853 h 6858000"/>
              <a:gd name="connsiteX487" fmla="*/ 2257167 w 7467600"/>
              <a:gd name="connsiteY487" fmla="*/ 5462123 h 6858000"/>
              <a:gd name="connsiteX488" fmla="*/ 2261598 w 7467600"/>
              <a:gd name="connsiteY488" fmla="*/ 5467998 h 6858000"/>
              <a:gd name="connsiteX489" fmla="*/ 2437177 w 7467600"/>
              <a:gd name="connsiteY489" fmla="*/ 5479608 h 6858000"/>
              <a:gd name="connsiteX490" fmla="*/ 2445247 w 7467600"/>
              <a:gd name="connsiteY490" fmla="*/ 5483476 h 6858000"/>
              <a:gd name="connsiteX491" fmla="*/ 2743626 w 7467600"/>
              <a:gd name="connsiteY491" fmla="*/ 5304819 h 6858000"/>
              <a:gd name="connsiteX492" fmla="*/ 3048102 w 7467600"/>
              <a:gd name="connsiteY492" fmla="*/ 5150595 h 6858000"/>
              <a:gd name="connsiteX493" fmla="*/ 1799414 w 7467600"/>
              <a:gd name="connsiteY493" fmla="*/ 4694732 h 6858000"/>
              <a:gd name="connsiteX494" fmla="*/ 1771735 w 7467600"/>
              <a:gd name="connsiteY494" fmla="*/ 4619929 h 6858000"/>
              <a:gd name="connsiteX495" fmla="*/ 3104273 w 7467600"/>
              <a:gd name="connsiteY495" fmla="*/ 5076159 h 6858000"/>
              <a:gd name="connsiteX496" fmla="*/ 3113245 w 7467600"/>
              <a:gd name="connsiteY496" fmla="*/ 5090705 h 6858000"/>
              <a:gd name="connsiteX497" fmla="*/ 3126294 w 7467600"/>
              <a:gd name="connsiteY497" fmla="*/ 5114400 h 6858000"/>
              <a:gd name="connsiteX498" fmla="*/ 3937433 w 7467600"/>
              <a:gd name="connsiteY498" fmla="*/ 4830473 h 6858000"/>
              <a:gd name="connsiteX499" fmla="*/ 3590475 w 7467600"/>
              <a:gd name="connsiteY499" fmla="*/ 4597974 h 6858000"/>
              <a:gd name="connsiteX500" fmla="*/ 3100264 w 7467600"/>
              <a:gd name="connsiteY500" fmla="*/ 4579845 h 6858000"/>
              <a:gd name="connsiteX501" fmla="*/ 2183576 w 7467600"/>
              <a:gd name="connsiteY501" fmla="*/ 4227150 h 6858000"/>
              <a:gd name="connsiteX502" fmla="*/ 2151029 w 7467600"/>
              <a:gd name="connsiteY502" fmla="*/ 4146947 h 6858000"/>
              <a:gd name="connsiteX503" fmla="*/ 3563434 w 7467600"/>
              <a:gd name="connsiteY503" fmla="*/ 4469115 h 6858000"/>
              <a:gd name="connsiteX504" fmla="*/ 3177952 w 7467600"/>
              <a:gd name="connsiteY504" fmla="*/ 3657386 h 6858000"/>
              <a:gd name="connsiteX505" fmla="*/ 3189263 w 7467600"/>
              <a:gd name="connsiteY505" fmla="*/ 3625726 h 6858000"/>
              <a:gd name="connsiteX506" fmla="*/ 3560912 w 7467600"/>
              <a:gd name="connsiteY506" fmla="*/ 4079863 h 6858000"/>
              <a:gd name="connsiteX507" fmla="*/ 3626636 w 7467600"/>
              <a:gd name="connsiteY507" fmla="*/ 4512230 h 6858000"/>
              <a:gd name="connsiteX508" fmla="*/ 3653088 w 7467600"/>
              <a:gd name="connsiteY508" fmla="*/ 4521417 h 6858000"/>
              <a:gd name="connsiteX509" fmla="*/ 3988128 w 7467600"/>
              <a:gd name="connsiteY509" fmla="*/ 4817267 h 6858000"/>
              <a:gd name="connsiteX510" fmla="*/ 4830582 w 7467600"/>
              <a:gd name="connsiteY510" fmla="*/ 4676000 h 6858000"/>
              <a:gd name="connsiteX511" fmla="*/ 4830100 w 7467600"/>
              <a:gd name="connsiteY511" fmla="*/ 4675554 h 6858000"/>
              <a:gd name="connsiteX512" fmla="*/ 4036318 w 7467600"/>
              <a:gd name="connsiteY512" fmla="*/ 4147013 h 6858000"/>
              <a:gd name="connsiteX513" fmla="*/ 3432098 w 7467600"/>
              <a:gd name="connsiteY513" fmla="*/ 3537312 h 6858000"/>
              <a:gd name="connsiteX514" fmla="*/ 3446761 w 7467600"/>
              <a:gd name="connsiteY514" fmla="*/ 3461278 h 6858000"/>
              <a:gd name="connsiteX515" fmla="*/ 4419733 w 7467600"/>
              <a:gd name="connsiteY515" fmla="*/ 3963555 h 6858000"/>
              <a:gd name="connsiteX516" fmla="*/ 4781371 w 7467600"/>
              <a:gd name="connsiteY516" fmla="*/ 4458604 h 6858000"/>
              <a:gd name="connsiteX517" fmla="*/ 4780440 w 7467600"/>
              <a:gd name="connsiteY517" fmla="*/ 4470290 h 6858000"/>
              <a:gd name="connsiteX518" fmla="*/ 4898954 w 7467600"/>
              <a:gd name="connsiteY518" fmla="*/ 4662092 h 6858000"/>
              <a:gd name="connsiteX519" fmla="*/ 4900699 w 7467600"/>
              <a:gd name="connsiteY519" fmla="*/ 4670867 h 6858000"/>
              <a:gd name="connsiteX520" fmla="*/ 5714511 w 7467600"/>
              <a:gd name="connsiteY520" fmla="*/ 4663483 h 6858000"/>
              <a:gd name="connsiteX521" fmla="*/ 5464793 w 7467600"/>
              <a:gd name="connsiteY521" fmla="*/ 4393556 h 6858000"/>
              <a:gd name="connsiteX522" fmla="*/ 5461897 w 7467600"/>
              <a:gd name="connsiteY522" fmla="*/ 4390879 h 6858000"/>
              <a:gd name="connsiteX523" fmla="*/ 4294126 w 7467600"/>
              <a:gd name="connsiteY523" fmla="*/ 3303048 h 6858000"/>
              <a:gd name="connsiteX524" fmla="*/ 4305321 w 7467600"/>
              <a:gd name="connsiteY524" fmla="*/ 3256953 h 6858000"/>
              <a:gd name="connsiteX525" fmla="*/ 4949299 w 7467600"/>
              <a:gd name="connsiteY525" fmla="*/ 3766336 h 6858000"/>
              <a:gd name="connsiteX526" fmla="*/ 5291452 w 7467600"/>
              <a:gd name="connsiteY526" fmla="*/ 4076801 h 6858000"/>
              <a:gd name="connsiteX527" fmla="*/ 5434998 w 7467600"/>
              <a:gd name="connsiteY527" fmla="*/ 4254100 h 6858000"/>
              <a:gd name="connsiteX528" fmla="*/ 5351015 w 7467600"/>
              <a:gd name="connsiteY528" fmla="*/ 3760989 h 6858000"/>
              <a:gd name="connsiteX529" fmla="*/ 5413780 w 7467600"/>
              <a:gd name="connsiteY529" fmla="*/ 2966265 h 6858000"/>
              <a:gd name="connsiteX530" fmla="*/ 5425627 w 7467600"/>
              <a:gd name="connsiteY530" fmla="*/ 2954192 h 6858000"/>
              <a:gd name="connsiteX531" fmla="*/ 6604735 w 7467600"/>
              <a:gd name="connsiteY531" fmla="*/ 2041381 h 6858000"/>
              <a:gd name="connsiteX532" fmla="*/ 7204487 w 7467600"/>
              <a:gd name="connsiteY532" fmla="*/ 2742112 h 6858000"/>
              <a:gd name="connsiteX533" fmla="*/ 7131592 w 7467600"/>
              <a:gd name="connsiteY533" fmla="*/ 2672096 h 6858000"/>
              <a:gd name="connsiteX534" fmla="*/ 6996344 w 7467600"/>
              <a:gd name="connsiteY534" fmla="*/ 2518310 h 6858000"/>
              <a:gd name="connsiteX535" fmla="*/ 6735495 w 7467600"/>
              <a:gd name="connsiteY535" fmla="*/ 2196890 h 6858000"/>
              <a:gd name="connsiteX536" fmla="*/ 6721901 w 7467600"/>
              <a:gd name="connsiteY536" fmla="*/ 2179274 h 6858000"/>
              <a:gd name="connsiteX537" fmla="*/ 6604735 w 7467600"/>
              <a:gd name="connsiteY537" fmla="*/ 2041381 h 6858000"/>
              <a:gd name="connsiteX538" fmla="*/ 6591670 w 7467600"/>
              <a:gd name="connsiteY538" fmla="*/ 1988277 h 6858000"/>
              <a:gd name="connsiteX539" fmla="*/ 6747349 w 7467600"/>
              <a:gd name="connsiteY539" fmla="*/ 2160069 h 6858000"/>
              <a:gd name="connsiteX540" fmla="*/ 6760943 w 7467600"/>
              <a:gd name="connsiteY540" fmla="*/ 2177686 h 6858000"/>
              <a:gd name="connsiteX541" fmla="*/ 7021065 w 7467600"/>
              <a:gd name="connsiteY541" fmla="*/ 2498102 h 6858000"/>
              <a:gd name="connsiteX542" fmla="*/ 7155223 w 7467600"/>
              <a:gd name="connsiteY542" fmla="*/ 2650386 h 6858000"/>
              <a:gd name="connsiteX543" fmla="*/ 7203167 w 7467600"/>
              <a:gd name="connsiteY543" fmla="*/ 2697288 h 6858000"/>
              <a:gd name="connsiteX544" fmla="*/ 6937703 w 7467600"/>
              <a:gd name="connsiteY544" fmla="*/ 2321981 h 6858000"/>
              <a:gd name="connsiteX545" fmla="*/ 6591670 w 7467600"/>
              <a:gd name="connsiteY545" fmla="*/ 1988277 h 6858000"/>
              <a:gd name="connsiteX546" fmla="*/ 5798671 w 7467600"/>
              <a:gd name="connsiteY546" fmla="*/ 1981601 h 6858000"/>
              <a:gd name="connsiteX547" fmla="*/ 5754709 w 7467600"/>
              <a:gd name="connsiteY547" fmla="*/ 2071454 h 6858000"/>
              <a:gd name="connsiteX548" fmla="*/ 5763044 w 7467600"/>
              <a:gd name="connsiteY548" fmla="*/ 2842206 h 6858000"/>
              <a:gd name="connsiteX549" fmla="*/ 5764974 w 7467600"/>
              <a:gd name="connsiteY549" fmla="*/ 2799609 h 6858000"/>
              <a:gd name="connsiteX550" fmla="*/ 5767665 w 7467600"/>
              <a:gd name="connsiteY550" fmla="*/ 2666409 h 6858000"/>
              <a:gd name="connsiteX551" fmla="*/ 5763055 w 7467600"/>
              <a:gd name="connsiteY551" fmla="*/ 2579705 h 6858000"/>
              <a:gd name="connsiteX552" fmla="*/ 5758079 w 7467600"/>
              <a:gd name="connsiteY552" fmla="*/ 2492508 h 6858000"/>
              <a:gd name="connsiteX553" fmla="*/ 5779325 w 7467600"/>
              <a:gd name="connsiteY553" fmla="*/ 2197069 h 6858000"/>
              <a:gd name="connsiteX554" fmla="*/ 5798671 w 7467600"/>
              <a:gd name="connsiteY554" fmla="*/ 1981601 h 6858000"/>
              <a:gd name="connsiteX555" fmla="*/ 5829202 w 7467600"/>
              <a:gd name="connsiteY555" fmla="*/ 1971679 h 6858000"/>
              <a:gd name="connsiteX556" fmla="*/ 5809558 w 7467600"/>
              <a:gd name="connsiteY556" fmla="*/ 2198043 h 6858000"/>
              <a:gd name="connsiteX557" fmla="*/ 5788653 w 7467600"/>
              <a:gd name="connsiteY557" fmla="*/ 2489430 h 6858000"/>
              <a:gd name="connsiteX558" fmla="*/ 5793439 w 7467600"/>
              <a:gd name="connsiteY558" fmla="*/ 2575235 h 6858000"/>
              <a:gd name="connsiteX559" fmla="*/ 5796837 w 7467600"/>
              <a:gd name="connsiteY559" fmla="*/ 2637633 h 6858000"/>
              <a:gd name="connsiteX560" fmla="*/ 5818614 w 7467600"/>
              <a:gd name="connsiteY560" fmla="*/ 2473055 h 6858000"/>
              <a:gd name="connsiteX561" fmla="*/ 5829202 w 7467600"/>
              <a:gd name="connsiteY561" fmla="*/ 1971679 h 6858000"/>
              <a:gd name="connsiteX562" fmla="*/ 5911389 w 7467600"/>
              <a:gd name="connsiteY562" fmla="*/ 1898371 h 6858000"/>
              <a:gd name="connsiteX563" fmla="*/ 6237627 w 7467600"/>
              <a:gd name="connsiteY563" fmla="*/ 2231921 h 6858000"/>
              <a:gd name="connsiteX564" fmla="*/ 5911389 w 7467600"/>
              <a:gd name="connsiteY564" fmla="*/ 1898371 h 6858000"/>
              <a:gd name="connsiteX565" fmla="*/ 6944437 w 7467600"/>
              <a:gd name="connsiteY565" fmla="*/ 1575402 h 6858000"/>
              <a:gd name="connsiteX566" fmla="*/ 6304730 w 7467600"/>
              <a:gd name="connsiteY566" fmla="*/ 1766654 h 6858000"/>
              <a:gd name="connsiteX567" fmla="*/ 6944437 w 7467600"/>
              <a:gd name="connsiteY567" fmla="*/ 1575402 h 6858000"/>
              <a:gd name="connsiteX568" fmla="*/ 7019523 w 7467600"/>
              <a:gd name="connsiteY568" fmla="*/ 1519450 h 6858000"/>
              <a:gd name="connsiteX569" fmla="*/ 6298091 w 7467600"/>
              <a:gd name="connsiteY569" fmla="*/ 1737122 h 6858000"/>
              <a:gd name="connsiteX570" fmla="*/ 7019523 w 7467600"/>
              <a:gd name="connsiteY570" fmla="*/ 1519450 h 6858000"/>
              <a:gd name="connsiteX571" fmla="*/ 2399523 w 7467600"/>
              <a:gd name="connsiteY571" fmla="*/ 1428234 h 6858000"/>
              <a:gd name="connsiteX572" fmla="*/ 2224982 w 7467600"/>
              <a:gd name="connsiteY572" fmla="*/ 1826201 h 6858000"/>
              <a:gd name="connsiteX573" fmla="*/ 2096099 w 7467600"/>
              <a:gd name="connsiteY573" fmla="*/ 2345900 h 6858000"/>
              <a:gd name="connsiteX574" fmla="*/ 2283317 w 7467600"/>
              <a:gd name="connsiteY574" fmla="*/ 1796925 h 6858000"/>
              <a:gd name="connsiteX575" fmla="*/ 2399523 w 7467600"/>
              <a:gd name="connsiteY575" fmla="*/ 1428234 h 6858000"/>
              <a:gd name="connsiteX576" fmla="*/ 2448558 w 7467600"/>
              <a:gd name="connsiteY576" fmla="*/ 1373435 h 6858000"/>
              <a:gd name="connsiteX577" fmla="*/ 2312521 w 7467600"/>
              <a:gd name="connsiteY577" fmla="*/ 1806140 h 6858000"/>
              <a:gd name="connsiteX578" fmla="*/ 2127533 w 7467600"/>
              <a:gd name="connsiteY578" fmla="*/ 2348380 h 6858000"/>
              <a:gd name="connsiteX579" fmla="*/ 2358080 w 7467600"/>
              <a:gd name="connsiteY579" fmla="*/ 1866134 h 6858000"/>
              <a:gd name="connsiteX580" fmla="*/ 2407436 w 7467600"/>
              <a:gd name="connsiteY580" fmla="*/ 1651070 h 6858000"/>
              <a:gd name="connsiteX581" fmla="*/ 2448558 w 7467600"/>
              <a:gd name="connsiteY581" fmla="*/ 1373435 h 6858000"/>
              <a:gd name="connsiteX582" fmla="*/ 278707 w 7467600"/>
              <a:gd name="connsiteY582" fmla="*/ 1352270 h 6858000"/>
              <a:gd name="connsiteX583" fmla="*/ 321570 w 7467600"/>
              <a:gd name="connsiteY583" fmla="*/ 1861610 h 6858000"/>
              <a:gd name="connsiteX584" fmla="*/ 294281 w 7467600"/>
              <a:gd name="connsiteY584" fmla="*/ 1440658 h 6858000"/>
              <a:gd name="connsiteX585" fmla="*/ 278707 w 7467600"/>
              <a:gd name="connsiteY585" fmla="*/ 1352270 h 6858000"/>
              <a:gd name="connsiteX586" fmla="*/ 1423821 w 7467600"/>
              <a:gd name="connsiteY586" fmla="*/ 1351958 h 6858000"/>
              <a:gd name="connsiteX587" fmla="*/ 1638521 w 7467600"/>
              <a:gd name="connsiteY587" fmla="*/ 1908470 h 6858000"/>
              <a:gd name="connsiteX588" fmla="*/ 1754199 w 7467600"/>
              <a:gd name="connsiteY588" fmla="*/ 2149284 h 6858000"/>
              <a:gd name="connsiteX589" fmla="*/ 1908359 w 7467600"/>
              <a:gd name="connsiteY589" fmla="*/ 2364988 h 6858000"/>
              <a:gd name="connsiteX590" fmla="*/ 1647661 w 7467600"/>
              <a:gd name="connsiteY590" fmla="*/ 1825945 h 6858000"/>
              <a:gd name="connsiteX591" fmla="*/ 1423821 w 7467600"/>
              <a:gd name="connsiteY591" fmla="*/ 1351958 h 6858000"/>
              <a:gd name="connsiteX592" fmla="*/ 1431890 w 7467600"/>
              <a:gd name="connsiteY592" fmla="*/ 1306475 h 6858000"/>
              <a:gd name="connsiteX593" fmla="*/ 1507597 w 7467600"/>
              <a:gd name="connsiteY593" fmla="*/ 1446132 h 6858000"/>
              <a:gd name="connsiteX594" fmla="*/ 1674586 w 7467600"/>
              <a:gd name="connsiteY594" fmla="*/ 1813832 h 6858000"/>
              <a:gd name="connsiteX595" fmla="*/ 1815950 w 7467600"/>
              <a:gd name="connsiteY595" fmla="*/ 2128564 h 6858000"/>
              <a:gd name="connsiteX596" fmla="*/ 1984242 w 7467600"/>
              <a:gd name="connsiteY596" fmla="*/ 2430829 h 6858000"/>
              <a:gd name="connsiteX597" fmla="*/ 2014023 w 7467600"/>
              <a:gd name="connsiteY597" fmla="*/ 2450995 h 6858000"/>
              <a:gd name="connsiteX598" fmla="*/ 1747337 w 7467600"/>
              <a:gd name="connsiteY598" fmla="*/ 1855264 h 6858000"/>
              <a:gd name="connsiteX599" fmla="*/ 1533749 w 7467600"/>
              <a:gd name="connsiteY599" fmla="*/ 1478656 h 6858000"/>
              <a:gd name="connsiteX600" fmla="*/ 1431890 w 7467600"/>
              <a:gd name="connsiteY600" fmla="*/ 1306475 h 6858000"/>
              <a:gd name="connsiteX601" fmla="*/ 5052692 w 7467600"/>
              <a:gd name="connsiteY601" fmla="*/ 1292994 h 6858000"/>
              <a:gd name="connsiteX602" fmla="*/ 5200661 w 7467600"/>
              <a:gd name="connsiteY602" fmla="*/ 1635186 h 6858000"/>
              <a:gd name="connsiteX603" fmla="*/ 5297138 w 7467600"/>
              <a:gd name="connsiteY603" fmla="*/ 1906351 h 6858000"/>
              <a:gd name="connsiteX604" fmla="*/ 5052692 w 7467600"/>
              <a:gd name="connsiteY604" fmla="*/ 1292994 h 6858000"/>
              <a:gd name="connsiteX605" fmla="*/ 5009948 w 7467600"/>
              <a:gd name="connsiteY605" fmla="*/ 1273619 h 6858000"/>
              <a:gd name="connsiteX606" fmla="*/ 5121777 w 7467600"/>
              <a:gd name="connsiteY606" fmla="*/ 1654213 h 6858000"/>
              <a:gd name="connsiteX607" fmla="*/ 5293545 w 7467600"/>
              <a:gd name="connsiteY607" fmla="*/ 2072247 h 6858000"/>
              <a:gd name="connsiteX608" fmla="*/ 5294042 w 7467600"/>
              <a:gd name="connsiteY608" fmla="*/ 2065019 h 6858000"/>
              <a:gd name="connsiteX609" fmla="*/ 5171936 w 7467600"/>
              <a:gd name="connsiteY609" fmla="*/ 1647613 h 6858000"/>
              <a:gd name="connsiteX610" fmla="*/ 5009948 w 7467600"/>
              <a:gd name="connsiteY610" fmla="*/ 1273619 h 6858000"/>
              <a:gd name="connsiteX611" fmla="*/ 655236 w 7467600"/>
              <a:gd name="connsiteY611" fmla="*/ 1268632 h 6858000"/>
              <a:gd name="connsiteX612" fmla="*/ 839521 w 7467600"/>
              <a:gd name="connsiteY612" fmla="*/ 1685315 h 6858000"/>
              <a:gd name="connsiteX613" fmla="*/ 1109416 w 7467600"/>
              <a:gd name="connsiteY613" fmla="*/ 2061663 h 6858000"/>
              <a:gd name="connsiteX614" fmla="*/ 1298300 w 7467600"/>
              <a:gd name="connsiteY614" fmla="*/ 2247742 h 6858000"/>
              <a:gd name="connsiteX615" fmla="*/ 1125871 w 7467600"/>
              <a:gd name="connsiteY615" fmla="*/ 1989513 h 6858000"/>
              <a:gd name="connsiteX616" fmla="*/ 981574 w 7467600"/>
              <a:gd name="connsiteY616" fmla="*/ 1783157 h 6858000"/>
              <a:gd name="connsiteX617" fmla="*/ 922198 w 7467600"/>
              <a:gd name="connsiteY617" fmla="*/ 1677437 h 6858000"/>
              <a:gd name="connsiteX618" fmla="*/ 869293 w 7467600"/>
              <a:gd name="connsiteY618" fmla="*/ 1583214 h 6858000"/>
              <a:gd name="connsiteX619" fmla="*/ 751431 w 7467600"/>
              <a:gd name="connsiteY619" fmla="*/ 1405731 h 6858000"/>
              <a:gd name="connsiteX620" fmla="*/ 655236 w 7467600"/>
              <a:gd name="connsiteY620" fmla="*/ 1268632 h 6858000"/>
              <a:gd name="connsiteX621" fmla="*/ 6516292 w 7467600"/>
              <a:gd name="connsiteY621" fmla="*/ 1263064 h 6858000"/>
              <a:gd name="connsiteX622" fmla="*/ 5736320 w 7467600"/>
              <a:gd name="connsiteY622" fmla="*/ 1501803 h 6858000"/>
              <a:gd name="connsiteX623" fmla="*/ 6516292 w 7467600"/>
              <a:gd name="connsiteY623" fmla="*/ 1263064 h 6858000"/>
              <a:gd name="connsiteX624" fmla="*/ 291466 w 7467600"/>
              <a:gd name="connsiteY624" fmla="*/ 1250369 h 6858000"/>
              <a:gd name="connsiteX625" fmla="*/ 323180 w 7467600"/>
              <a:gd name="connsiteY625" fmla="*/ 1435283 h 6858000"/>
              <a:gd name="connsiteX626" fmla="*/ 349381 w 7467600"/>
              <a:gd name="connsiteY626" fmla="*/ 1875041 h 6858000"/>
              <a:gd name="connsiteX627" fmla="*/ 374363 w 7467600"/>
              <a:gd name="connsiteY627" fmla="*/ 1506494 h 6858000"/>
              <a:gd name="connsiteX628" fmla="*/ 302168 w 7467600"/>
              <a:gd name="connsiteY628" fmla="*/ 1274495 h 6858000"/>
              <a:gd name="connsiteX629" fmla="*/ 291466 w 7467600"/>
              <a:gd name="connsiteY629" fmla="*/ 1250369 h 6858000"/>
              <a:gd name="connsiteX630" fmla="*/ 678222 w 7467600"/>
              <a:gd name="connsiteY630" fmla="*/ 1248670 h 6858000"/>
              <a:gd name="connsiteX631" fmla="*/ 775536 w 7467600"/>
              <a:gd name="connsiteY631" fmla="*/ 1388015 h 6858000"/>
              <a:gd name="connsiteX632" fmla="*/ 894529 w 7467600"/>
              <a:gd name="connsiteY632" fmla="*/ 1567739 h 6858000"/>
              <a:gd name="connsiteX633" fmla="*/ 948000 w 7467600"/>
              <a:gd name="connsiteY633" fmla="*/ 1663088 h 6858000"/>
              <a:gd name="connsiteX634" fmla="*/ 1006812 w 7467600"/>
              <a:gd name="connsiteY634" fmla="*/ 1767683 h 6858000"/>
              <a:gd name="connsiteX635" fmla="*/ 1149133 w 7467600"/>
              <a:gd name="connsiteY635" fmla="*/ 1971513 h 6858000"/>
              <a:gd name="connsiteX636" fmla="*/ 1333952 w 7467600"/>
              <a:gd name="connsiteY636" fmla="*/ 2251620 h 6858000"/>
              <a:gd name="connsiteX637" fmla="*/ 1337329 w 7467600"/>
              <a:gd name="connsiteY637" fmla="*/ 2258350 h 6858000"/>
              <a:gd name="connsiteX638" fmla="*/ 1014726 w 7467600"/>
              <a:gd name="connsiteY638" fmla="*/ 1615556 h 6858000"/>
              <a:gd name="connsiteX639" fmla="*/ 678222 w 7467600"/>
              <a:gd name="connsiteY639" fmla="*/ 1248670 h 6858000"/>
              <a:gd name="connsiteX640" fmla="*/ 6691602 w 7467600"/>
              <a:gd name="connsiteY640" fmla="*/ 1140573 h 6858000"/>
              <a:gd name="connsiteX641" fmla="*/ 6571100 w 7467600"/>
              <a:gd name="connsiteY641" fmla="*/ 1183662 h 6858000"/>
              <a:gd name="connsiteX642" fmla="*/ 6241687 w 7467600"/>
              <a:gd name="connsiteY642" fmla="*/ 1257600 h 6858000"/>
              <a:gd name="connsiteX643" fmla="*/ 5693009 w 7467600"/>
              <a:gd name="connsiteY643" fmla="*/ 1478256 h 6858000"/>
              <a:gd name="connsiteX644" fmla="*/ 6548420 w 7467600"/>
              <a:gd name="connsiteY644" fmla="*/ 1214599 h 6858000"/>
              <a:gd name="connsiteX645" fmla="*/ 6605473 w 7467600"/>
              <a:gd name="connsiteY645" fmla="*/ 1184686 h 6858000"/>
              <a:gd name="connsiteX646" fmla="*/ 6691602 w 7467600"/>
              <a:gd name="connsiteY646" fmla="*/ 1140573 h 6858000"/>
              <a:gd name="connsiteX647" fmla="*/ 4002475 w 7467600"/>
              <a:gd name="connsiteY647" fmla="*/ 1037802 h 6858000"/>
              <a:gd name="connsiteX648" fmla="*/ 4000324 w 7467600"/>
              <a:gd name="connsiteY648" fmla="*/ 1039362 h 6858000"/>
              <a:gd name="connsiteX649" fmla="*/ 4002862 w 7467600"/>
              <a:gd name="connsiteY649" fmla="*/ 1042866 h 6858000"/>
              <a:gd name="connsiteX650" fmla="*/ 4002475 w 7467600"/>
              <a:gd name="connsiteY650" fmla="*/ 1037802 h 6858000"/>
              <a:gd name="connsiteX651" fmla="*/ 506322 w 7467600"/>
              <a:gd name="connsiteY651" fmla="*/ 1020997 h 6858000"/>
              <a:gd name="connsiteX652" fmla="*/ 533068 w 7467600"/>
              <a:gd name="connsiteY652" fmla="*/ 1029409 h 6858000"/>
              <a:gd name="connsiteX653" fmla="*/ 1232525 w 7467600"/>
              <a:gd name="connsiteY653" fmla="*/ 1804675 h 6858000"/>
              <a:gd name="connsiteX654" fmla="*/ 1388858 w 7467600"/>
              <a:gd name="connsiteY654" fmla="*/ 2368011 h 6858000"/>
              <a:gd name="connsiteX655" fmla="*/ 1384098 w 7467600"/>
              <a:gd name="connsiteY655" fmla="*/ 2378125 h 6858000"/>
              <a:gd name="connsiteX656" fmla="*/ 1425393 w 7467600"/>
              <a:gd name="connsiteY656" fmla="*/ 2589124 h 6858000"/>
              <a:gd name="connsiteX657" fmla="*/ 1424001 w 7467600"/>
              <a:gd name="connsiteY657" fmla="*/ 2597541 h 6858000"/>
              <a:gd name="connsiteX658" fmla="*/ 2152729 w 7467600"/>
              <a:gd name="connsiteY658" fmla="*/ 2864487 h 6858000"/>
              <a:gd name="connsiteX659" fmla="*/ 2020609 w 7467600"/>
              <a:gd name="connsiteY659" fmla="*/ 2539671 h 6858000"/>
              <a:gd name="connsiteX660" fmla="*/ 2018920 w 7467600"/>
              <a:gd name="connsiteY660" fmla="*/ 2536309 h 6858000"/>
              <a:gd name="connsiteX661" fmla="*/ 1342441 w 7467600"/>
              <a:gd name="connsiteY661" fmla="*/ 1173017 h 6858000"/>
              <a:gd name="connsiteX662" fmla="*/ 1367925 w 7467600"/>
              <a:gd name="connsiteY662" fmla="*/ 1135648 h 6858000"/>
              <a:gd name="connsiteX663" fmla="*/ 1771401 w 7467600"/>
              <a:gd name="connsiteY663" fmla="*/ 1806673 h 6858000"/>
              <a:gd name="connsiteX664" fmla="*/ 1972385 w 7467600"/>
              <a:gd name="connsiteY664" fmla="*/ 2198735 h 6858000"/>
              <a:gd name="connsiteX665" fmla="*/ 2040892 w 7467600"/>
              <a:gd name="connsiteY665" fmla="*/ 2405205 h 6858000"/>
              <a:gd name="connsiteX666" fmla="*/ 2131689 w 7467600"/>
              <a:gd name="connsiteY666" fmla="*/ 1936926 h 6858000"/>
              <a:gd name="connsiteX667" fmla="*/ 2454820 w 7467600"/>
              <a:gd name="connsiteY667" fmla="*/ 1248808 h 6858000"/>
              <a:gd name="connsiteX668" fmla="*/ 2492512 w 7467600"/>
              <a:gd name="connsiteY668" fmla="*/ 1302920 h 6858000"/>
              <a:gd name="connsiteX669" fmla="*/ 2081216 w 7467600"/>
              <a:gd name="connsiteY669" fmla="*/ 2527513 h 6858000"/>
              <a:gd name="connsiteX670" fmla="*/ 2081211 w 7467600"/>
              <a:gd name="connsiteY670" fmla="*/ 2528916 h 6858000"/>
              <a:gd name="connsiteX671" fmla="*/ 2199067 w 7467600"/>
              <a:gd name="connsiteY671" fmla="*/ 2884061 h 6858000"/>
              <a:gd name="connsiteX672" fmla="*/ 3192586 w 7467600"/>
              <a:gd name="connsiteY672" fmla="*/ 3411496 h 6858000"/>
              <a:gd name="connsiteX673" fmla="*/ 3182620 w 7467600"/>
              <a:gd name="connsiteY673" fmla="*/ 3483279 h 6858000"/>
              <a:gd name="connsiteX674" fmla="*/ 2435119 w 7467600"/>
              <a:gd name="connsiteY674" fmla="*/ 3080173 h 6858000"/>
              <a:gd name="connsiteX675" fmla="*/ 2410152 w 7467600"/>
              <a:gd name="connsiteY675" fmla="*/ 3063751 h 6858000"/>
              <a:gd name="connsiteX676" fmla="*/ 2408099 w 7467600"/>
              <a:gd name="connsiteY676" fmla="*/ 3064403 h 6858000"/>
              <a:gd name="connsiteX677" fmla="*/ 2407218 w 7467600"/>
              <a:gd name="connsiteY677" fmla="*/ 3070324 h 6858000"/>
              <a:gd name="connsiteX678" fmla="*/ 2380138 w 7467600"/>
              <a:gd name="connsiteY678" fmla="*/ 3099341 h 6858000"/>
              <a:gd name="connsiteX679" fmla="*/ 1765923 w 7467600"/>
              <a:gd name="connsiteY679" fmla="*/ 3581043 h 6858000"/>
              <a:gd name="connsiteX680" fmla="*/ 1702258 w 7467600"/>
              <a:gd name="connsiteY680" fmla="*/ 3612286 h 6858000"/>
              <a:gd name="connsiteX681" fmla="*/ 1538370 w 7467600"/>
              <a:gd name="connsiteY681" fmla="*/ 3811804 h 6858000"/>
              <a:gd name="connsiteX682" fmla="*/ 542867 w 7467600"/>
              <a:gd name="connsiteY682" fmla="*/ 4944092 h 6858000"/>
              <a:gd name="connsiteX683" fmla="*/ 515800 w 7467600"/>
              <a:gd name="connsiteY683" fmla="*/ 4862180 h 6858000"/>
              <a:gd name="connsiteX684" fmla="*/ 909145 w 7467600"/>
              <a:gd name="connsiteY684" fmla="*/ 4199225 h 6858000"/>
              <a:gd name="connsiteX685" fmla="*/ 1214067 w 7467600"/>
              <a:gd name="connsiteY685" fmla="*/ 3908561 h 6858000"/>
              <a:gd name="connsiteX686" fmla="*/ 640967 w 7467600"/>
              <a:gd name="connsiteY686" fmla="*/ 4105601 h 6858000"/>
              <a:gd name="connsiteX687" fmla="*/ 112563 w 7467600"/>
              <a:gd name="connsiteY687" fmla="*/ 4396952 h 6858000"/>
              <a:gd name="connsiteX688" fmla="*/ 0 w 7467600"/>
              <a:gd name="connsiteY688" fmla="*/ 4466006 h 6858000"/>
              <a:gd name="connsiteX689" fmla="*/ 0 w 7467600"/>
              <a:gd name="connsiteY689" fmla="*/ 4233763 h 6858000"/>
              <a:gd name="connsiteX690" fmla="*/ 36881 w 7467600"/>
              <a:gd name="connsiteY690" fmla="*/ 4200118 h 6858000"/>
              <a:gd name="connsiteX691" fmla="*/ 910534 w 7467600"/>
              <a:gd name="connsiteY691" fmla="*/ 3629753 h 6858000"/>
              <a:gd name="connsiteX692" fmla="*/ 1578717 w 7467600"/>
              <a:gd name="connsiteY692" fmla="*/ 3575982 h 6858000"/>
              <a:gd name="connsiteX693" fmla="*/ 2338780 w 7467600"/>
              <a:gd name="connsiteY693" fmla="*/ 3033725 h 6858000"/>
              <a:gd name="connsiteX694" fmla="*/ 1807991 w 7467600"/>
              <a:gd name="connsiteY694" fmla="*/ 2807184 h 6858000"/>
              <a:gd name="connsiteX695" fmla="*/ 1416358 w 7467600"/>
              <a:gd name="connsiteY695" fmla="*/ 3112571 h 6858000"/>
              <a:gd name="connsiteX696" fmla="*/ 939066 w 7467600"/>
              <a:gd name="connsiteY696" fmla="*/ 3378798 h 6858000"/>
              <a:gd name="connsiteX697" fmla="*/ 115099 w 7467600"/>
              <a:gd name="connsiteY697" fmla="*/ 3607650 h 6858000"/>
              <a:gd name="connsiteX698" fmla="*/ 97284 w 7467600"/>
              <a:gd name="connsiteY698" fmla="*/ 3520393 h 6858000"/>
              <a:gd name="connsiteX699" fmla="*/ 922050 w 7467600"/>
              <a:gd name="connsiteY699" fmla="*/ 3074867 h 6858000"/>
              <a:gd name="connsiteX700" fmla="*/ 1405265 w 7467600"/>
              <a:gd name="connsiteY700" fmla="*/ 3016319 h 6858000"/>
              <a:gd name="connsiteX701" fmla="*/ 1407512 w 7467600"/>
              <a:gd name="connsiteY701" fmla="*/ 3018001 h 6858000"/>
              <a:gd name="connsiteX702" fmla="*/ 1726266 w 7467600"/>
              <a:gd name="connsiteY702" fmla="*/ 2777274 h 6858000"/>
              <a:gd name="connsiteX703" fmla="*/ 625390 w 7467600"/>
              <a:gd name="connsiteY703" fmla="*/ 2514541 h 6858000"/>
              <a:gd name="connsiteX704" fmla="*/ 619799 w 7467600"/>
              <a:gd name="connsiteY704" fmla="*/ 2527180 h 6858000"/>
              <a:gd name="connsiteX705" fmla="*/ 310030 w 7467600"/>
              <a:gd name="connsiteY705" fmla="*/ 2771818 h 6858000"/>
              <a:gd name="connsiteX706" fmla="*/ 173877 w 7467600"/>
              <a:gd name="connsiteY706" fmla="*/ 2937056 h 6858000"/>
              <a:gd name="connsiteX707" fmla="*/ 77889 w 7467600"/>
              <a:gd name="connsiteY707" fmla="*/ 3138440 h 6858000"/>
              <a:gd name="connsiteX708" fmla="*/ 0 w 7467600"/>
              <a:gd name="connsiteY708" fmla="*/ 3271395 h 6858000"/>
              <a:gd name="connsiteX709" fmla="*/ 0 w 7467600"/>
              <a:gd name="connsiteY709" fmla="*/ 3153002 h 6858000"/>
              <a:gd name="connsiteX710" fmla="*/ 2386 w 7467600"/>
              <a:gd name="connsiteY710" fmla="*/ 3149203 h 6858000"/>
              <a:gd name="connsiteX711" fmla="*/ 89753 w 7467600"/>
              <a:gd name="connsiteY711" fmla="*/ 2987702 h 6858000"/>
              <a:gd name="connsiteX712" fmla="*/ 76869 w 7467600"/>
              <a:gd name="connsiteY712" fmla="*/ 3005404 h 6858000"/>
              <a:gd name="connsiteX713" fmla="*/ 32049 w 7467600"/>
              <a:gd name="connsiteY713" fmla="*/ 3065814 h 6858000"/>
              <a:gd name="connsiteX714" fmla="*/ 0 w 7467600"/>
              <a:gd name="connsiteY714" fmla="*/ 3108744 h 6858000"/>
              <a:gd name="connsiteX715" fmla="*/ 0 w 7467600"/>
              <a:gd name="connsiteY715" fmla="*/ 3058059 h 6858000"/>
              <a:gd name="connsiteX716" fmla="*/ 7610 w 7467600"/>
              <a:gd name="connsiteY716" fmla="*/ 3047889 h 6858000"/>
              <a:gd name="connsiteX717" fmla="*/ 52419 w 7467600"/>
              <a:gd name="connsiteY717" fmla="*/ 2987479 h 6858000"/>
              <a:gd name="connsiteX718" fmla="*/ 59142 w 7467600"/>
              <a:gd name="connsiteY718" fmla="*/ 2978488 h 6858000"/>
              <a:gd name="connsiteX719" fmla="*/ 0 w 7467600"/>
              <a:gd name="connsiteY719" fmla="*/ 3015334 h 6858000"/>
              <a:gd name="connsiteX720" fmla="*/ 0 w 7467600"/>
              <a:gd name="connsiteY720" fmla="*/ 2914286 h 6858000"/>
              <a:gd name="connsiteX721" fmla="*/ 36383 w 7467600"/>
              <a:gd name="connsiteY721" fmla="*/ 2901128 h 6858000"/>
              <a:gd name="connsiteX722" fmla="*/ 156329 w 7467600"/>
              <a:gd name="connsiteY722" fmla="*/ 2840533 h 6858000"/>
              <a:gd name="connsiteX723" fmla="*/ 358355 w 7467600"/>
              <a:gd name="connsiteY723" fmla="*/ 2620471 h 6858000"/>
              <a:gd name="connsiteX724" fmla="*/ 510577 w 7467600"/>
              <a:gd name="connsiteY724" fmla="*/ 2501244 h 6858000"/>
              <a:gd name="connsiteX725" fmla="*/ 211967 w 7467600"/>
              <a:gd name="connsiteY725" fmla="*/ 2479171 h 6858000"/>
              <a:gd name="connsiteX726" fmla="*/ 0 w 7467600"/>
              <a:gd name="connsiteY726" fmla="*/ 2476398 h 6858000"/>
              <a:gd name="connsiteX727" fmla="*/ 0 w 7467600"/>
              <a:gd name="connsiteY727" fmla="*/ 2389189 h 6858000"/>
              <a:gd name="connsiteX728" fmla="*/ 103062 w 7467600"/>
              <a:gd name="connsiteY728" fmla="*/ 2389518 h 6858000"/>
              <a:gd name="connsiteX729" fmla="*/ 510734 w 7467600"/>
              <a:gd name="connsiteY729" fmla="*/ 2416201 h 6858000"/>
              <a:gd name="connsiteX730" fmla="*/ 279257 w 7467600"/>
              <a:gd name="connsiteY730" fmla="*/ 2092102 h 6858000"/>
              <a:gd name="connsiteX731" fmla="*/ 65265 w 7467600"/>
              <a:gd name="connsiteY731" fmla="*/ 2006049 h 6858000"/>
              <a:gd name="connsiteX732" fmla="*/ 0 w 7467600"/>
              <a:gd name="connsiteY732" fmla="*/ 1982532 h 6858000"/>
              <a:gd name="connsiteX733" fmla="*/ 0 w 7467600"/>
              <a:gd name="connsiteY733" fmla="*/ 1912789 h 6858000"/>
              <a:gd name="connsiteX734" fmla="*/ 97460 w 7467600"/>
              <a:gd name="connsiteY734" fmla="*/ 1953725 h 6858000"/>
              <a:gd name="connsiteX735" fmla="*/ 221272 w 7467600"/>
              <a:gd name="connsiteY735" fmla="*/ 1980766 h 6858000"/>
              <a:gd name="connsiteX736" fmla="*/ 116765 w 7467600"/>
              <a:gd name="connsiteY736" fmla="*/ 1911033 h 6858000"/>
              <a:gd name="connsiteX737" fmla="*/ 16405 w 7467600"/>
              <a:gd name="connsiteY737" fmla="*/ 1803412 h 6858000"/>
              <a:gd name="connsiteX738" fmla="*/ 0 w 7467600"/>
              <a:gd name="connsiteY738" fmla="*/ 1784777 h 6858000"/>
              <a:gd name="connsiteX739" fmla="*/ 0 w 7467600"/>
              <a:gd name="connsiteY739" fmla="*/ 1740082 h 6858000"/>
              <a:gd name="connsiteX740" fmla="*/ 39394 w 7467600"/>
              <a:gd name="connsiteY740" fmla="*/ 1784856 h 6858000"/>
              <a:gd name="connsiteX741" fmla="*/ 135813 w 7467600"/>
              <a:gd name="connsiteY741" fmla="*/ 1888838 h 6858000"/>
              <a:gd name="connsiteX742" fmla="*/ 242575 w 7467600"/>
              <a:gd name="connsiteY742" fmla="*/ 1958841 h 6858000"/>
              <a:gd name="connsiteX743" fmla="*/ 82197 w 7467600"/>
              <a:gd name="connsiteY743" fmla="*/ 1754826 h 6858000"/>
              <a:gd name="connsiteX744" fmla="*/ 0 w 7467600"/>
              <a:gd name="connsiteY744" fmla="*/ 1679650 h 6858000"/>
              <a:gd name="connsiteX745" fmla="*/ 0 w 7467600"/>
              <a:gd name="connsiteY745" fmla="*/ 1602463 h 6858000"/>
              <a:gd name="connsiteX746" fmla="*/ 84689 w 7467600"/>
              <a:gd name="connsiteY746" fmla="*/ 1677442 h 6858000"/>
              <a:gd name="connsiteX747" fmla="*/ 298437 w 7467600"/>
              <a:gd name="connsiteY747" fmla="*/ 1968019 h 6858000"/>
              <a:gd name="connsiteX748" fmla="*/ 227269 w 7467600"/>
              <a:gd name="connsiteY748" fmla="*/ 1114064 h 6858000"/>
              <a:gd name="connsiteX749" fmla="*/ 248003 w 7467600"/>
              <a:gd name="connsiteY749" fmla="*/ 1089613 h 6858000"/>
              <a:gd name="connsiteX750" fmla="*/ 427020 w 7467600"/>
              <a:gd name="connsiteY750" fmla="*/ 1619803 h 6858000"/>
              <a:gd name="connsiteX751" fmla="*/ 340345 w 7467600"/>
              <a:gd name="connsiteY751" fmla="*/ 2027739 h 6858000"/>
              <a:gd name="connsiteX752" fmla="*/ 360865 w 7467600"/>
              <a:gd name="connsiteY752" fmla="*/ 2044827 h 6858000"/>
              <a:gd name="connsiteX753" fmla="*/ 560414 w 7467600"/>
              <a:gd name="connsiteY753" fmla="*/ 2421457 h 6858000"/>
              <a:gd name="connsiteX754" fmla="*/ 1359703 w 7467600"/>
              <a:gd name="connsiteY754" fmla="*/ 2578554 h 6858000"/>
              <a:gd name="connsiteX755" fmla="*/ 1359422 w 7467600"/>
              <a:gd name="connsiteY755" fmla="*/ 2577994 h 6858000"/>
              <a:gd name="connsiteX756" fmla="*/ 828701 w 7467600"/>
              <a:gd name="connsiteY756" fmla="*/ 1839520 h 6858000"/>
              <a:gd name="connsiteX757" fmla="*/ 494427 w 7467600"/>
              <a:gd name="connsiteY757" fmla="*/ 1092333 h 6858000"/>
              <a:gd name="connsiteX758" fmla="*/ 506322 w 7467600"/>
              <a:gd name="connsiteY758" fmla="*/ 1020997 h 6858000"/>
              <a:gd name="connsiteX759" fmla="*/ 4570198 w 7467600"/>
              <a:gd name="connsiteY759" fmla="*/ 978081 h 6858000"/>
              <a:gd name="connsiteX760" fmla="*/ 4523691 w 7467600"/>
              <a:gd name="connsiteY760" fmla="*/ 1127776 h 6858000"/>
              <a:gd name="connsiteX761" fmla="*/ 4509875 w 7467600"/>
              <a:gd name="connsiteY761" fmla="*/ 1167552 h 6858000"/>
              <a:gd name="connsiteX762" fmla="*/ 4478168 w 7467600"/>
              <a:gd name="connsiteY762" fmla="*/ 1260735 h 6858000"/>
              <a:gd name="connsiteX763" fmla="*/ 4409309 w 7467600"/>
              <a:gd name="connsiteY763" fmla="*/ 1666996 h 6858000"/>
              <a:gd name="connsiteX764" fmla="*/ 4370031 w 7467600"/>
              <a:gd name="connsiteY764" fmla="*/ 1955666 h 6858000"/>
              <a:gd name="connsiteX765" fmla="*/ 4570198 w 7467600"/>
              <a:gd name="connsiteY765" fmla="*/ 978081 h 6858000"/>
              <a:gd name="connsiteX766" fmla="*/ 4557898 w 7467600"/>
              <a:gd name="connsiteY766" fmla="*/ 900011 h 6858000"/>
              <a:gd name="connsiteX767" fmla="*/ 4344840 w 7467600"/>
              <a:gd name="connsiteY767" fmla="*/ 1922038 h 6858000"/>
              <a:gd name="connsiteX768" fmla="*/ 4378710 w 7467600"/>
              <a:gd name="connsiteY768" fmla="*/ 1665516 h 6858000"/>
              <a:gd name="connsiteX769" fmla="*/ 4448798 w 7467600"/>
              <a:gd name="connsiteY769" fmla="*/ 1253024 h 6858000"/>
              <a:gd name="connsiteX770" fmla="*/ 4480315 w 7467600"/>
              <a:gd name="connsiteY770" fmla="*/ 1158454 h 6858000"/>
              <a:gd name="connsiteX771" fmla="*/ 4494133 w 7467600"/>
              <a:gd name="connsiteY771" fmla="*/ 1118676 h 6858000"/>
              <a:gd name="connsiteX772" fmla="*/ 4557898 w 7467600"/>
              <a:gd name="connsiteY772" fmla="*/ 900011 h 6858000"/>
              <a:gd name="connsiteX773" fmla="*/ 5870151 w 7467600"/>
              <a:gd name="connsiteY773" fmla="*/ 898890 h 6858000"/>
              <a:gd name="connsiteX774" fmla="*/ 5861335 w 7467600"/>
              <a:gd name="connsiteY774" fmla="*/ 899177 h 6858000"/>
              <a:gd name="connsiteX775" fmla="*/ 5843702 w 7467600"/>
              <a:gd name="connsiteY775" fmla="*/ 899748 h 6858000"/>
              <a:gd name="connsiteX776" fmla="*/ 5651107 w 7467600"/>
              <a:gd name="connsiteY776" fmla="*/ 920306 h 6858000"/>
              <a:gd name="connsiteX777" fmla="*/ 5459407 w 7467600"/>
              <a:gd name="connsiteY777" fmla="*/ 940975 h 6858000"/>
              <a:gd name="connsiteX778" fmla="*/ 5374846 w 7467600"/>
              <a:gd name="connsiteY778" fmla="*/ 941988 h 6858000"/>
              <a:gd name="connsiteX779" fmla="*/ 5256105 w 7467600"/>
              <a:gd name="connsiteY779" fmla="*/ 945632 h 6858000"/>
              <a:gd name="connsiteX780" fmla="*/ 5107071 w 7467600"/>
              <a:gd name="connsiteY780" fmla="*/ 969720 h 6858000"/>
              <a:gd name="connsiteX781" fmla="*/ 4998681 w 7467600"/>
              <a:gd name="connsiteY781" fmla="*/ 988771 h 6858000"/>
              <a:gd name="connsiteX782" fmla="*/ 5870151 w 7467600"/>
              <a:gd name="connsiteY782" fmla="*/ 898890 h 6858000"/>
              <a:gd name="connsiteX783" fmla="*/ 5504425 w 7467600"/>
              <a:gd name="connsiteY783" fmla="*/ 848067 h 6858000"/>
              <a:gd name="connsiteX784" fmla="*/ 4968849 w 7467600"/>
              <a:gd name="connsiteY784" fmla="*/ 962318 h 6858000"/>
              <a:gd name="connsiteX785" fmla="*/ 5104039 w 7467600"/>
              <a:gd name="connsiteY785" fmla="*/ 940634 h 6858000"/>
              <a:gd name="connsiteX786" fmla="*/ 5256311 w 7467600"/>
              <a:gd name="connsiteY786" fmla="*/ 916490 h 6858000"/>
              <a:gd name="connsiteX787" fmla="*/ 5377381 w 7467600"/>
              <a:gd name="connsiteY787" fmla="*/ 912671 h 6858000"/>
              <a:gd name="connsiteX788" fmla="*/ 5460148 w 7467600"/>
              <a:gd name="connsiteY788" fmla="*/ 911442 h 6858000"/>
              <a:gd name="connsiteX789" fmla="*/ 5648971 w 7467600"/>
              <a:gd name="connsiteY789" fmla="*/ 891331 h 6858000"/>
              <a:gd name="connsiteX790" fmla="*/ 5844807 w 7467600"/>
              <a:gd name="connsiteY790" fmla="*/ 870718 h 6858000"/>
              <a:gd name="connsiteX791" fmla="*/ 5862975 w 7467600"/>
              <a:gd name="connsiteY791" fmla="*/ 869756 h 6858000"/>
              <a:gd name="connsiteX792" fmla="*/ 5920887 w 7467600"/>
              <a:gd name="connsiteY792" fmla="*/ 865929 h 6858000"/>
              <a:gd name="connsiteX793" fmla="*/ 5504425 w 7467600"/>
              <a:gd name="connsiteY793" fmla="*/ 848067 h 6858000"/>
              <a:gd name="connsiteX794" fmla="*/ 3607114 w 7467600"/>
              <a:gd name="connsiteY794" fmla="*/ 467441 h 6858000"/>
              <a:gd name="connsiteX795" fmla="*/ 3296242 w 7467600"/>
              <a:gd name="connsiteY795" fmla="*/ 807991 h 6858000"/>
              <a:gd name="connsiteX796" fmla="*/ 3174674 w 7467600"/>
              <a:gd name="connsiteY796" fmla="*/ 919759 h 6858000"/>
              <a:gd name="connsiteX797" fmla="*/ 3042978 w 7467600"/>
              <a:gd name="connsiteY797" fmla="*/ 1054894 h 6858000"/>
              <a:gd name="connsiteX798" fmla="*/ 2968914 w 7467600"/>
              <a:gd name="connsiteY798" fmla="*/ 1133756 h 6858000"/>
              <a:gd name="connsiteX799" fmla="*/ 3103823 w 7467600"/>
              <a:gd name="connsiteY799" fmla="*/ 1026814 h 6858000"/>
              <a:gd name="connsiteX800" fmla="*/ 3607114 w 7467600"/>
              <a:gd name="connsiteY800" fmla="*/ 467441 h 6858000"/>
              <a:gd name="connsiteX801" fmla="*/ 3744487 w 7467600"/>
              <a:gd name="connsiteY801" fmla="*/ 383136 h 6858000"/>
              <a:gd name="connsiteX802" fmla="*/ 3970213 w 7467600"/>
              <a:gd name="connsiteY802" fmla="*/ 995559 h 6858000"/>
              <a:gd name="connsiteX803" fmla="*/ 3744487 w 7467600"/>
              <a:gd name="connsiteY803" fmla="*/ 383136 h 6858000"/>
              <a:gd name="connsiteX804" fmla="*/ 3624562 w 7467600"/>
              <a:gd name="connsiteY804" fmla="*/ 367041 h 6858000"/>
              <a:gd name="connsiteX805" fmla="*/ 3489712 w 7467600"/>
              <a:gd name="connsiteY805" fmla="*/ 485386 h 6858000"/>
              <a:gd name="connsiteX806" fmla="*/ 3182994 w 7467600"/>
              <a:gd name="connsiteY806" fmla="*/ 828265 h 6858000"/>
              <a:gd name="connsiteX807" fmla="*/ 2892114 w 7467600"/>
              <a:gd name="connsiteY807" fmla="*/ 1172635 h 6858000"/>
              <a:gd name="connsiteX808" fmla="*/ 3021459 w 7467600"/>
              <a:gd name="connsiteY808" fmla="*/ 1035385 h 6858000"/>
              <a:gd name="connsiteX809" fmla="*/ 3153873 w 7467600"/>
              <a:gd name="connsiteY809" fmla="*/ 898971 h 6858000"/>
              <a:gd name="connsiteX810" fmla="*/ 3276511 w 7467600"/>
              <a:gd name="connsiteY810" fmla="*/ 786423 h 6858000"/>
              <a:gd name="connsiteX811" fmla="*/ 3584154 w 7467600"/>
              <a:gd name="connsiteY811" fmla="*/ 448218 h 6858000"/>
              <a:gd name="connsiteX812" fmla="*/ 3624562 w 7467600"/>
              <a:gd name="connsiteY812" fmla="*/ 367041 h 6858000"/>
              <a:gd name="connsiteX813" fmla="*/ 3766672 w 7467600"/>
              <a:gd name="connsiteY813" fmla="*/ 359429 h 6858000"/>
              <a:gd name="connsiteX814" fmla="*/ 3996338 w 7467600"/>
              <a:gd name="connsiteY814" fmla="*/ 968237 h 6858000"/>
              <a:gd name="connsiteX815" fmla="*/ 3766672 w 7467600"/>
              <a:gd name="connsiteY815" fmla="*/ 359429 h 6858000"/>
              <a:gd name="connsiteX816" fmla="*/ 5805386 w 7467600"/>
              <a:gd name="connsiteY816" fmla="*/ 239240 h 6858000"/>
              <a:gd name="connsiteX817" fmla="*/ 5736947 w 7467600"/>
              <a:gd name="connsiteY817" fmla="*/ 261367 h 6858000"/>
              <a:gd name="connsiteX818" fmla="*/ 5427012 w 7467600"/>
              <a:gd name="connsiteY818" fmla="*/ 311272 h 6858000"/>
              <a:gd name="connsiteX819" fmla="*/ 5147818 w 7467600"/>
              <a:gd name="connsiteY819" fmla="*/ 322112 h 6858000"/>
              <a:gd name="connsiteX820" fmla="*/ 5060854 w 7467600"/>
              <a:gd name="connsiteY820" fmla="*/ 311882 h 6858000"/>
              <a:gd name="connsiteX821" fmla="*/ 4945989 w 7467600"/>
              <a:gd name="connsiteY821" fmla="*/ 300516 h 6858000"/>
              <a:gd name="connsiteX822" fmla="*/ 5410479 w 7467600"/>
              <a:gd name="connsiteY822" fmla="*/ 348434 h 6858000"/>
              <a:gd name="connsiteX823" fmla="*/ 5805386 w 7467600"/>
              <a:gd name="connsiteY823" fmla="*/ 239240 h 6858000"/>
              <a:gd name="connsiteX824" fmla="*/ 5905192 w 7467600"/>
              <a:gd name="connsiteY824" fmla="*/ 163079 h 6858000"/>
              <a:gd name="connsiteX825" fmla="*/ 5865655 w 7467600"/>
              <a:gd name="connsiteY825" fmla="*/ 171901 h 6858000"/>
              <a:gd name="connsiteX826" fmla="*/ 5259740 w 7467600"/>
              <a:gd name="connsiteY826" fmla="*/ 257013 h 6858000"/>
              <a:gd name="connsiteX827" fmla="*/ 5208466 w 7467600"/>
              <a:gd name="connsiteY827" fmla="*/ 257550 h 6858000"/>
              <a:gd name="connsiteX828" fmla="*/ 4980204 w 7467600"/>
              <a:gd name="connsiteY828" fmla="*/ 271903 h 6858000"/>
              <a:gd name="connsiteX829" fmla="*/ 5068068 w 7467600"/>
              <a:gd name="connsiteY829" fmla="*/ 282244 h 6858000"/>
              <a:gd name="connsiteX830" fmla="*/ 5153231 w 7467600"/>
              <a:gd name="connsiteY830" fmla="*/ 292240 h 6858000"/>
              <a:gd name="connsiteX831" fmla="*/ 5426491 w 7467600"/>
              <a:gd name="connsiteY831" fmla="*/ 281128 h 6858000"/>
              <a:gd name="connsiteX832" fmla="*/ 5731212 w 7467600"/>
              <a:gd name="connsiteY832" fmla="*/ 231951 h 6858000"/>
              <a:gd name="connsiteX833" fmla="*/ 5905192 w 7467600"/>
              <a:gd name="connsiteY833" fmla="*/ 163079 h 6858000"/>
              <a:gd name="connsiteX834" fmla="*/ 5944437 w 7467600"/>
              <a:gd name="connsiteY834" fmla="*/ 113829 h 6858000"/>
              <a:gd name="connsiteX835" fmla="*/ 5825032 w 7467600"/>
              <a:gd name="connsiteY835" fmla="*/ 146405 h 6858000"/>
              <a:gd name="connsiteX836" fmla="*/ 4955599 w 7467600"/>
              <a:gd name="connsiteY836" fmla="*/ 247008 h 6858000"/>
              <a:gd name="connsiteX837" fmla="*/ 5210104 w 7467600"/>
              <a:gd name="connsiteY837" fmla="*/ 228123 h 6858000"/>
              <a:gd name="connsiteX838" fmla="*/ 5261015 w 7467600"/>
              <a:gd name="connsiteY838" fmla="*/ 227087 h 6858000"/>
              <a:gd name="connsiteX839" fmla="*/ 5861181 w 7467600"/>
              <a:gd name="connsiteY839" fmla="*/ 143093 h 6858000"/>
              <a:gd name="connsiteX840" fmla="*/ 5961252 w 7467600"/>
              <a:gd name="connsiteY840" fmla="*/ 114820 h 6858000"/>
              <a:gd name="connsiteX841" fmla="*/ 5944437 w 7467600"/>
              <a:gd name="connsiteY841" fmla="*/ 113829 h 6858000"/>
              <a:gd name="connsiteX842" fmla="*/ 3882765 w 7467600"/>
              <a:gd name="connsiteY842" fmla="*/ 0 h 6858000"/>
              <a:gd name="connsiteX843" fmla="*/ 3995099 w 7467600"/>
              <a:gd name="connsiteY843" fmla="*/ 0 h 6858000"/>
              <a:gd name="connsiteX844" fmla="*/ 4163818 w 7467600"/>
              <a:gd name="connsiteY844" fmla="*/ 234104 h 6858000"/>
              <a:gd name="connsiteX845" fmla="*/ 4172099 w 7467600"/>
              <a:gd name="connsiteY845" fmla="*/ 234207 h 6858000"/>
              <a:gd name="connsiteX846" fmla="*/ 4784282 w 7467600"/>
              <a:gd name="connsiteY846" fmla="*/ 276561 h 6858000"/>
              <a:gd name="connsiteX847" fmla="*/ 4801687 w 7467600"/>
              <a:gd name="connsiteY847" fmla="*/ 267764 h 6858000"/>
              <a:gd name="connsiteX848" fmla="*/ 6082788 w 7467600"/>
              <a:gd name="connsiteY848" fmla="*/ 64119 h 6858000"/>
              <a:gd name="connsiteX849" fmla="*/ 6099442 w 7467600"/>
              <a:gd name="connsiteY849" fmla="*/ 82568 h 6858000"/>
              <a:gd name="connsiteX850" fmla="*/ 4804137 w 7467600"/>
              <a:gd name="connsiteY850" fmla="*/ 320931 h 6858000"/>
              <a:gd name="connsiteX851" fmla="*/ 4227047 w 7467600"/>
              <a:gd name="connsiteY851" fmla="*/ 313415 h 6858000"/>
              <a:gd name="connsiteX852" fmla="*/ 4346041 w 7467600"/>
              <a:gd name="connsiteY852" fmla="*/ 456086 h 6858000"/>
              <a:gd name="connsiteX853" fmla="*/ 4870967 w 7467600"/>
              <a:gd name="connsiteY853" fmla="*/ 963061 h 6858000"/>
              <a:gd name="connsiteX854" fmla="*/ 4889647 w 7467600"/>
              <a:gd name="connsiteY854" fmla="*/ 957147 h 6858000"/>
              <a:gd name="connsiteX855" fmla="*/ 5422504 w 7467600"/>
              <a:gd name="connsiteY855" fmla="*/ 805191 h 6858000"/>
              <a:gd name="connsiteX856" fmla="*/ 6087656 w 7467600"/>
              <a:gd name="connsiteY856" fmla="*/ 826703 h 6858000"/>
              <a:gd name="connsiteX857" fmla="*/ 6058717 w 7467600"/>
              <a:gd name="connsiteY857" fmla="*/ 865992 h 6858000"/>
              <a:gd name="connsiteX858" fmla="*/ 4974153 w 7467600"/>
              <a:gd name="connsiteY858" fmla="*/ 1045456 h 6858000"/>
              <a:gd name="connsiteX859" fmla="*/ 5627835 w 7467600"/>
              <a:gd name="connsiteY859" fmla="*/ 1472077 h 6858000"/>
              <a:gd name="connsiteX860" fmla="*/ 5629817 w 7467600"/>
              <a:gd name="connsiteY860" fmla="*/ 1471412 h 6858000"/>
              <a:gd name="connsiteX861" fmla="*/ 5634124 w 7467600"/>
              <a:gd name="connsiteY861" fmla="*/ 1470572 h 6858000"/>
              <a:gd name="connsiteX862" fmla="*/ 5755832 w 7467600"/>
              <a:gd name="connsiteY862" fmla="*/ 1383886 h 6858000"/>
              <a:gd name="connsiteX863" fmla="*/ 6014186 w 7467600"/>
              <a:gd name="connsiteY863" fmla="*/ 1279799 h 6858000"/>
              <a:gd name="connsiteX864" fmla="*/ 6901619 w 7467600"/>
              <a:gd name="connsiteY864" fmla="*/ 1047874 h 6858000"/>
              <a:gd name="connsiteX865" fmla="*/ 6931566 w 7467600"/>
              <a:gd name="connsiteY865" fmla="*/ 1062034 h 6858000"/>
              <a:gd name="connsiteX866" fmla="*/ 5790982 w 7467600"/>
              <a:gd name="connsiteY866" fmla="*/ 1561380 h 6858000"/>
              <a:gd name="connsiteX867" fmla="*/ 6188971 w 7467600"/>
              <a:gd name="connsiteY867" fmla="*/ 1755168 h 6858000"/>
              <a:gd name="connsiteX868" fmla="*/ 6202446 w 7467600"/>
              <a:gd name="connsiteY868" fmla="*/ 1752268 h 6858000"/>
              <a:gd name="connsiteX869" fmla="*/ 7179560 w 7467600"/>
              <a:gd name="connsiteY869" fmla="*/ 1467551 h 6858000"/>
              <a:gd name="connsiteX870" fmla="*/ 7158730 w 7467600"/>
              <a:gd name="connsiteY870" fmla="*/ 1507835 h 6858000"/>
              <a:gd name="connsiteX871" fmla="*/ 6326959 w 7467600"/>
              <a:gd name="connsiteY871" fmla="*/ 1817686 h 6858000"/>
              <a:gd name="connsiteX872" fmla="*/ 6537433 w 7467600"/>
              <a:gd name="connsiteY872" fmla="*/ 1907790 h 6858000"/>
              <a:gd name="connsiteX873" fmla="*/ 6550221 w 7467600"/>
              <a:gd name="connsiteY873" fmla="*/ 1910729 h 6858000"/>
              <a:gd name="connsiteX874" fmla="*/ 6964438 w 7467600"/>
              <a:gd name="connsiteY874" fmla="*/ 2209505 h 6858000"/>
              <a:gd name="connsiteX875" fmla="*/ 7367862 w 7467600"/>
              <a:gd name="connsiteY875" fmla="*/ 2806833 h 6858000"/>
              <a:gd name="connsiteX876" fmla="*/ 7364329 w 7467600"/>
              <a:gd name="connsiteY876" fmla="*/ 2826907 h 6858000"/>
              <a:gd name="connsiteX877" fmla="*/ 7290545 w 7467600"/>
              <a:gd name="connsiteY877" fmla="*/ 2850663 h 6858000"/>
              <a:gd name="connsiteX878" fmla="*/ 6472036 w 7467600"/>
              <a:gd name="connsiteY878" fmla="*/ 1959003 h 6858000"/>
              <a:gd name="connsiteX879" fmla="*/ 5792897 w 7467600"/>
              <a:gd name="connsiteY879" fmla="*/ 1647747 h 6858000"/>
              <a:gd name="connsiteX880" fmla="*/ 5842751 w 7467600"/>
              <a:gd name="connsiteY880" fmla="*/ 1816112 h 6858000"/>
              <a:gd name="connsiteX881" fmla="*/ 5847424 w 7467600"/>
              <a:gd name="connsiteY881" fmla="*/ 1815776 h 6858000"/>
              <a:gd name="connsiteX882" fmla="*/ 6399821 w 7467600"/>
              <a:gd name="connsiteY882" fmla="*/ 2344799 h 6858000"/>
              <a:gd name="connsiteX883" fmla="*/ 6323232 w 7467600"/>
              <a:gd name="connsiteY883" fmla="*/ 2389634 h 6858000"/>
              <a:gd name="connsiteX884" fmla="*/ 5942958 w 7467600"/>
              <a:gd name="connsiteY884" fmla="*/ 2077708 h 6858000"/>
              <a:gd name="connsiteX885" fmla="*/ 5921559 w 7467600"/>
              <a:gd name="connsiteY885" fmla="*/ 2378596 h 6858000"/>
              <a:gd name="connsiteX886" fmla="*/ 5817651 w 7467600"/>
              <a:gd name="connsiteY886" fmla="*/ 3023919 h 6858000"/>
              <a:gd name="connsiteX887" fmla="*/ 5729634 w 7467600"/>
              <a:gd name="connsiteY887" fmla="*/ 3051849 h 6858000"/>
              <a:gd name="connsiteX888" fmla="*/ 5611018 w 7467600"/>
              <a:gd name="connsiteY888" fmla="*/ 2316769 h 6858000"/>
              <a:gd name="connsiteX889" fmla="*/ 5687608 w 7467600"/>
              <a:gd name="connsiteY889" fmla="*/ 2039972 h 6858000"/>
              <a:gd name="connsiteX890" fmla="*/ 5657554 w 7467600"/>
              <a:gd name="connsiteY890" fmla="*/ 1576445 h 6858000"/>
              <a:gd name="connsiteX891" fmla="*/ 5150475 w 7467600"/>
              <a:gd name="connsiteY891" fmla="*/ 1274012 h 6858000"/>
              <a:gd name="connsiteX892" fmla="*/ 5349142 w 7467600"/>
              <a:gd name="connsiteY892" fmla="*/ 2204405 h 6858000"/>
              <a:gd name="connsiteX893" fmla="*/ 5262214 w 7467600"/>
              <a:gd name="connsiteY893" fmla="*/ 2233836 h 6858000"/>
              <a:gd name="connsiteX894" fmla="*/ 4981539 w 7467600"/>
              <a:gd name="connsiteY894" fmla="*/ 1542201 h 6858000"/>
              <a:gd name="connsiteX895" fmla="*/ 4958461 w 7467600"/>
              <a:gd name="connsiteY895" fmla="*/ 1136957 h 6858000"/>
              <a:gd name="connsiteX896" fmla="*/ 4655015 w 7467600"/>
              <a:gd name="connsiteY896" fmla="*/ 891426 h 6858000"/>
              <a:gd name="connsiteX897" fmla="*/ 4348002 w 7467600"/>
              <a:gd name="connsiteY897" fmla="*/ 2205895 h 6858000"/>
              <a:gd name="connsiteX898" fmla="*/ 4262250 w 7467600"/>
              <a:gd name="connsiteY898" fmla="*/ 2219972 h 6858000"/>
              <a:gd name="connsiteX899" fmla="*/ 4550611 w 7467600"/>
              <a:gd name="connsiteY899" fmla="*/ 817540 h 6858000"/>
              <a:gd name="connsiteX900" fmla="*/ 4564418 w 7467600"/>
              <a:gd name="connsiteY900" fmla="*/ 808293 h 6858000"/>
              <a:gd name="connsiteX901" fmla="*/ 4266388 w 7467600"/>
              <a:gd name="connsiteY901" fmla="*/ 500083 h 6858000"/>
              <a:gd name="connsiteX902" fmla="*/ 4032842 w 7467600"/>
              <a:gd name="connsiteY902" fmla="*/ 211809 h 6858000"/>
              <a:gd name="connsiteX903" fmla="*/ 3882765 w 7467600"/>
              <a:gd name="connsiteY903" fmla="*/ 0 h 6858000"/>
              <a:gd name="connsiteX904" fmla="*/ 3721337 w 7467600"/>
              <a:gd name="connsiteY904" fmla="*/ 0 h 6858000"/>
              <a:gd name="connsiteX905" fmla="*/ 3797544 w 7467600"/>
              <a:gd name="connsiteY905" fmla="*/ 0 h 6858000"/>
              <a:gd name="connsiteX906" fmla="*/ 3775734 w 7467600"/>
              <a:gd name="connsiteY906" fmla="*/ 95131 h 6858000"/>
              <a:gd name="connsiteX907" fmla="*/ 3724807 w 7467600"/>
              <a:gd name="connsiteY907" fmla="*/ 272257 h 6858000"/>
              <a:gd name="connsiteX908" fmla="*/ 3726844 w 7467600"/>
              <a:gd name="connsiteY908" fmla="*/ 282988 h 6858000"/>
              <a:gd name="connsiteX909" fmla="*/ 3742664 w 7467600"/>
              <a:gd name="connsiteY909" fmla="*/ 279918 h 6858000"/>
              <a:gd name="connsiteX910" fmla="*/ 4103910 w 7467600"/>
              <a:gd name="connsiteY910" fmla="*/ 1161917 h 6858000"/>
              <a:gd name="connsiteX911" fmla="*/ 4020269 w 7467600"/>
              <a:gd name="connsiteY911" fmla="*/ 1200406 h 6858000"/>
              <a:gd name="connsiteX912" fmla="*/ 3674882 w 7467600"/>
              <a:gd name="connsiteY912" fmla="*/ 488524 h 6858000"/>
              <a:gd name="connsiteX913" fmla="*/ 3132682 w 7467600"/>
              <a:gd name="connsiteY913" fmla="*/ 1072284 h 6858000"/>
              <a:gd name="connsiteX914" fmla="*/ 2716346 w 7467600"/>
              <a:gd name="connsiteY914" fmla="*/ 1276376 h 6858000"/>
              <a:gd name="connsiteX915" fmla="*/ 2716772 w 7467600"/>
              <a:gd name="connsiteY915" fmla="*/ 1255462 h 6858000"/>
              <a:gd name="connsiteX916" fmla="*/ 3471096 w 7467600"/>
              <a:gd name="connsiteY916" fmla="*/ 437072 h 6858000"/>
              <a:gd name="connsiteX917" fmla="*/ 3639057 w 7467600"/>
              <a:gd name="connsiteY917" fmla="*/ 286334 h 6858000"/>
              <a:gd name="connsiteX918" fmla="*/ 3640309 w 7467600"/>
              <a:gd name="connsiteY918" fmla="*/ 284664 h 6858000"/>
              <a:gd name="connsiteX919" fmla="*/ 3646022 w 7467600"/>
              <a:gd name="connsiteY919" fmla="*/ 276711 h 6858000"/>
              <a:gd name="connsiteX920" fmla="*/ 3707943 w 7467600"/>
              <a:gd name="connsiteY920" fmla="*/ 65958 h 6858000"/>
              <a:gd name="connsiteX921" fmla="*/ 3721337 w 7467600"/>
              <a:gd name="connsiteY921" fmla="*/ 0 h 6858000"/>
              <a:gd name="connsiteX922" fmla="*/ 2867960 w 7467600"/>
              <a:gd name="connsiteY922" fmla="*/ 0 h 6858000"/>
              <a:gd name="connsiteX923" fmla="*/ 2926351 w 7467600"/>
              <a:gd name="connsiteY923" fmla="*/ 0 h 6858000"/>
              <a:gd name="connsiteX924" fmla="*/ 2902823 w 7467600"/>
              <a:gd name="connsiteY924" fmla="*/ 262929 h 6858000"/>
              <a:gd name="connsiteX925" fmla="*/ 2940663 w 7467600"/>
              <a:gd name="connsiteY925" fmla="*/ 140884 h 6858000"/>
              <a:gd name="connsiteX926" fmla="*/ 2947039 w 7467600"/>
              <a:gd name="connsiteY926" fmla="*/ 122524 h 6858000"/>
              <a:gd name="connsiteX927" fmla="*/ 2984316 w 7467600"/>
              <a:gd name="connsiteY927" fmla="*/ 0 h 6858000"/>
              <a:gd name="connsiteX928" fmla="*/ 3016114 w 7467600"/>
              <a:gd name="connsiteY928" fmla="*/ 0 h 6858000"/>
              <a:gd name="connsiteX929" fmla="*/ 2979949 w 7467600"/>
              <a:gd name="connsiteY929" fmla="*/ 119274 h 6858000"/>
              <a:gd name="connsiteX930" fmla="*/ 3023879 w 7467600"/>
              <a:gd name="connsiteY930" fmla="*/ 0 h 6858000"/>
              <a:gd name="connsiteX931" fmla="*/ 3105400 w 7467600"/>
              <a:gd name="connsiteY931" fmla="*/ 0 h 6858000"/>
              <a:gd name="connsiteX932" fmla="*/ 3094669 w 7467600"/>
              <a:gd name="connsiteY932" fmla="*/ 30308 h 6858000"/>
              <a:gd name="connsiteX933" fmla="*/ 2901945 w 7467600"/>
              <a:gd name="connsiteY933" fmla="*/ 466538 h 6858000"/>
              <a:gd name="connsiteX934" fmla="*/ 2815209 w 7467600"/>
              <a:gd name="connsiteY934" fmla="*/ 497361 h 6858000"/>
              <a:gd name="connsiteX935" fmla="*/ 2844845 w 7467600"/>
              <a:gd name="connsiteY935" fmla="*/ 127638 h 6858000"/>
              <a:gd name="connsiteX936" fmla="*/ 2867960 w 7467600"/>
              <a:gd name="connsiteY936" fmla="*/ 0 h 6858000"/>
              <a:gd name="connsiteX937" fmla="*/ 1057230 w 7467600"/>
              <a:gd name="connsiteY937" fmla="*/ 0 h 6858000"/>
              <a:gd name="connsiteX938" fmla="*/ 1111003 w 7467600"/>
              <a:gd name="connsiteY938" fmla="*/ 0 h 6858000"/>
              <a:gd name="connsiteX939" fmla="*/ 1125553 w 7467600"/>
              <a:gd name="connsiteY939" fmla="*/ 52588 h 6858000"/>
              <a:gd name="connsiteX940" fmla="*/ 1304276 w 7467600"/>
              <a:gd name="connsiteY940" fmla="*/ 476275 h 6858000"/>
              <a:gd name="connsiteX941" fmla="*/ 1492066 w 7467600"/>
              <a:gd name="connsiteY941" fmla="*/ 886333 h 6858000"/>
              <a:gd name="connsiteX942" fmla="*/ 1423698 w 7467600"/>
              <a:gd name="connsiteY942" fmla="*/ 710817 h 6858000"/>
              <a:gd name="connsiteX943" fmla="*/ 1357609 w 7467600"/>
              <a:gd name="connsiteY943" fmla="*/ 532892 h 6858000"/>
              <a:gd name="connsiteX944" fmla="*/ 1309550 w 7467600"/>
              <a:gd name="connsiteY944" fmla="*/ 374031 h 6858000"/>
              <a:gd name="connsiteX945" fmla="*/ 1193673 w 7467600"/>
              <a:gd name="connsiteY945" fmla="*/ 49533 h 6858000"/>
              <a:gd name="connsiteX946" fmla="*/ 1164391 w 7467600"/>
              <a:gd name="connsiteY946" fmla="*/ 0 h 6858000"/>
              <a:gd name="connsiteX947" fmla="*/ 1200666 w 7467600"/>
              <a:gd name="connsiteY947" fmla="*/ 0 h 6858000"/>
              <a:gd name="connsiteX948" fmla="*/ 1223408 w 7467600"/>
              <a:gd name="connsiteY948" fmla="*/ 38996 h 6858000"/>
              <a:gd name="connsiteX949" fmla="*/ 1339635 w 7467600"/>
              <a:gd name="connsiteY949" fmla="*/ 365517 h 6858000"/>
              <a:gd name="connsiteX950" fmla="*/ 1387469 w 7467600"/>
              <a:gd name="connsiteY950" fmla="*/ 523079 h 6858000"/>
              <a:gd name="connsiteX951" fmla="*/ 1452685 w 7467600"/>
              <a:gd name="connsiteY951" fmla="*/ 699806 h 6858000"/>
              <a:gd name="connsiteX952" fmla="*/ 1492092 w 7467600"/>
              <a:gd name="connsiteY952" fmla="*/ 800424 h 6858000"/>
              <a:gd name="connsiteX953" fmla="*/ 1455302 w 7467600"/>
              <a:gd name="connsiteY953" fmla="*/ 632913 h 6858000"/>
              <a:gd name="connsiteX954" fmla="*/ 1222336 w 7467600"/>
              <a:gd name="connsiteY954" fmla="*/ 9480 h 6858000"/>
              <a:gd name="connsiteX955" fmla="*/ 1214634 w 7467600"/>
              <a:gd name="connsiteY955" fmla="*/ 0 h 6858000"/>
              <a:gd name="connsiteX956" fmla="*/ 1289827 w 7467600"/>
              <a:gd name="connsiteY956" fmla="*/ 0 h 6858000"/>
              <a:gd name="connsiteX957" fmla="*/ 1321076 w 7467600"/>
              <a:gd name="connsiteY957" fmla="*/ 59722 h 6858000"/>
              <a:gd name="connsiteX958" fmla="*/ 1512579 w 7467600"/>
              <a:gd name="connsiteY958" fmla="*/ 626441 h 6858000"/>
              <a:gd name="connsiteX959" fmla="*/ 1506076 w 7467600"/>
              <a:gd name="connsiteY959" fmla="*/ 1089289 h 6858000"/>
              <a:gd name="connsiteX960" fmla="*/ 1486346 w 7467600"/>
              <a:gd name="connsiteY960" fmla="*/ 1079919 h 6858000"/>
              <a:gd name="connsiteX961" fmla="*/ 1070511 w 7467600"/>
              <a:gd name="connsiteY961" fmla="*/ 48609 h 6858000"/>
              <a:gd name="connsiteX962" fmla="*/ 1057230 w 7467600"/>
              <a:gd name="connsiteY962" fmla="*/ 0 h 6858000"/>
              <a:gd name="connsiteX963" fmla="*/ 43151 w 7467600"/>
              <a:gd name="connsiteY963" fmla="*/ 0 h 6858000"/>
              <a:gd name="connsiteX964" fmla="*/ 95283 w 7467600"/>
              <a:gd name="connsiteY964" fmla="*/ 0 h 6858000"/>
              <a:gd name="connsiteX965" fmla="*/ 300708 w 7467600"/>
              <a:gd name="connsiteY965" fmla="*/ 154571 h 6858000"/>
              <a:gd name="connsiteX966" fmla="*/ 530414 w 7467600"/>
              <a:gd name="connsiteY966" fmla="*/ 354673 h 6858000"/>
              <a:gd name="connsiteX967" fmla="*/ 333785 w 7467600"/>
              <a:gd name="connsiteY967" fmla="*/ 161564 h 6858000"/>
              <a:gd name="connsiteX968" fmla="*/ 147005 w 7467600"/>
              <a:gd name="connsiteY968" fmla="*/ 0 h 6858000"/>
              <a:gd name="connsiteX969" fmla="*/ 272509 w 7467600"/>
              <a:gd name="connsiteY969" fmla="*/ 0 h 6858000"/>
              <a:gd name="connsiteX970" fmla="*/ 326276 w 7467600"/>
              <a:gd name="connsiteY970" fmla="*/ 45847 h 6858000"/>
              <a:gd name="connsiteX971" fmla="*/ 823759 w 7467600"/>
              <a:gd name="connsiteY971" fmla="*/ 574145 h 6858000"/>
              <a:gd name="connsiteX972" fmla="*/ 811254 w 7467600"/>
              <a:gd name="connsiteY972" fmla="*/ 665546 h 6858000"/>
              <a:gd name="connsiteX973" fmla="*/ 154042 w 7467600"/>
              <a:gd name="connsiteY973" fmla="*/ 261522 h 6858000"/>
              <a:gd name="connsiteX974" fmla="*/ 13550 w 7467600"/>
              <a:gd name="connsiteY974" fmla="*/ 158423 h 6858000"/>
              <a:gd name="connsiteX975" fmla="*/ 0 w 7467600"/>
              <a:gd name="connsiteY975" fmla="*/ 146618 h 6858000"/>
              <a:gd name="connsiteX976" fmla="*/ 0 w 7467600"/>
              <a:gd name="connsiteY976" fmla="*/ 59161 h 6858000"/>
              <a:gd name="connsiteX977" fmla="*/ 45427 w 7467600"/>
              <a:gd name="connsiteY977" fmla="*/ 101078 h 6858000"/>
              <a:gd name="connsiteX978" fmla="*/ 630103 w 7467600"/>
              <a:gd name="connsiteY978" fmla="*/ 485885 h 6858000"/>
              <a:gd name="connsiteX979" fmla="*/ 532040 w 7467600"/>
              <a:gd name="connsiteY979" fmla="*/ 399359 h 6858000"/>
              <a:gd name="connsiteX980" fmla="*/ 517618 w 7467600"/>
              <a:gd name="connsiteY980" fmla="*/ 385726 h 6858000"/>
              <a:gd name="connsiteX981" fmla="*/ 285074 w 7467600"/>
              <a:gd name="connsiteY981" fmla="*/ 182755 h 6858000"/>
              <a:gd name="connsiteX982" fmla="*/ 43151 w 7467600"/>
              <a:gd name="connsiteY98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1456157 w 7467600"/>
              <a:gd name="connsiteY103" fmla="*/ 5371404 h 6858000"/>
              <a:gd name="connsiteX104" fmla="*/ 1244432 w 7467600"/>
              <a:gd name="connsiteY104" fmla="*/ 5385601 h 6858000"/>
              <a:gd name="connsiteX105" fmla="*/ 973990 w 7467600"/>
              <a:gd name="connsiteY105" fmla="*/ 5424940 h 6858000"/>
              <a:gd name="connsiteX106" fmla="*/ 1103809 w 7467600"/>
              <a:gd name="connsiteY106" fmla="*/ 5433720 h 6858000"/>
              <a:gd name="connsiteX107" fmla="*/ 1123454 w 7467600"/>
              <a:gd name="connsiteY107" fmla="*/ 5435727 h 6858000"/>
              <a:gd name="connsiteX108" fmla="*/ 1737017 w 7467600"/>
              <a:gd name="connsiteY108" fmla="*/ 5452183 h 6858000"/>
              <a:gd name="connsiteX109" fmla="*/ 1824397 w 7467600"/>
              <a:gd name="connsiteY109" fmla="*/ 5447757 h 6858000"/>
              <a:gd name="connsiteX110" fmla="*/ 2070059 w 7467600"/>
              <a:gd name="connsiteY110" fmla="*/ 5441660 h 6858000"/>
              <a:gd name="connsiteX111" fmla="*/ 1456157 w 7467600"/>
              <a:gd name="connsiteY111" fmla="*/ 5371404 h 6858000"/>
              <a:gd name="connsiteX112" fmla="*/ 4988186 w 7467600"/>
              <a:gd name="connsiteY112" fmla="*/ 5216467 h 6858000"/>
              <a:gd name="connsiteX113" fmla="*/ 4777334 w 7467600"/>
              <a:gd name="connsiteY113" fmla="*/ 5406072 h 6858000"/>
              <a:gd name="connsiteX114" fmla="*/ 4718341 w 7467600"/>
              <a:gd name="connsiteY114" fmla="*/ 5468043 h 6858000"/>
              <a:gd name="connsiteX115" fmla="*/ 4604655 w 7467600"/>
              <a:gd name="connsiteY115" fmla="*/ 5583434 h 6858000"/>
              <a:gd name="connsiteX116" fmla="*/ 4565074 w 7467600"/>
              <a:gd name="connsiteY116" fmla="*/ 5618550 h 6858000"/>
              <a:gd name="connsiteX117" fmla="*/ 4988186 w 7467600"/>
              <a:gd name="connsiteY117" fmla="*/ 5216467 h 6858000"/>
              <a:gd name="connsiteX118" fmla="*/ 4978032 w 7467600"/>
              <a:gd name="connsiteY118" fmla="*/ 5183809 h 6858000"/>
              <a:gd name="connsiteX119" fmla="*/ 4463413 w 7467600"/>
              <a:gd name="connsiteY119" fmla="*/ 5615162 h 6858000"/>
              <a:gd name="connsiteX120" fmla="*/ 4358134 w 7467600"/>
              <a:gd name="connsiteY120" fmla="*/ 5742791 h 6858000"/>
              <a:gd name="connsiteX121" fmla="*/ 4376219 w 7467600"/>
              <a:gd name="connsiteY121" fmla="*/ 5729027 h 6858000"/>
              <a:gd name="connsiteX122" fmla="*/ 4582340 w 7467600"/>
              <a:gd name="connsiteY122" fmla="*/ 5561037 h 6858000"/>
              <a:gd name="connsiteX123" fmla="*/ 4694684 w 7467600"/>
              <a:gd name="connsiteY123" fmla="*/ 5447098 h 6858000"/>
              <a:gd name="connsiteX124" fmla="*/ 4754123 w 7467600"/>
              <a:gd name="connsiteY124" fmla="*/ 5384643 h 6858000"/>
              <a:gd name="connsiteX125" fmla="*/ 4978032 w 7467600"/>
              <a:gd name="connsiteY125" fmla="*/ 5183809 h 6858000"/>
              <a:gd name="connsiteX126" fmla="*/ 1903353 w 7467600"/>
              <a:gd name="connsiteY126" fmla="*/ 5044827 h 6858000"/>
              <a:gd name="connsiteX127" fmla="*/ 1936931 w 7467600"/>
              <a:gd name="connsiteY127" fmla="*/ 5093954 h 6858000"/>
              <a:gd name="connsiteX128" fmla="*/ 2195868 w 7467600"/>
              <a:gd name="connsiteY128" fmla="*/ 5396574 h 6858000"/>
              <a:gd name="connsiteX129" fmla="*/ 2088852 w 7467600"/>
              <a:gd name="connsiteY129" fmla="*/ 5166123 h 6858000"/>
              <a:gd name="connsiteX130" fmla="*/ 1958241 w 7467600"/>
              <a:gd name="connsiteY130" fmla="*/ 5067955 h 6858000"/>
              <a:gd name="connsiteX131" fmla="*/ 1903353 w 7467600"/>
              <a:gd name="connsiteY131" fmla="*/ 5044827 h 6858000"/>
              <a:gd name="connsiteX132" fmla="*/ 1979378 w 7467600"/>
              <a:gd name="connsiteY132" fmla="*/ 4769504 h 6858000"/>
              <a:gd name="connsiteX133" fmla="*/ 2882120 w 7467600"/>
              <a:gd name="connsiteY133" fmla="*/ 5064547 h 6858000"/>
              <a:gd name="connsiteX134" fmla="*/ 2793103 w 7467600"/>
              <a:gd name="connsiteY134" fmla="*/ 5039699 h 6858000"/>
              <a:gd name="connsiteX135" fmla="*/ 2770041 w 7467600"/>
              <a:gd name="connsiteY135" fmla="*/ 5033634 h 6858000"/>
              <a:gd name="connsiteX136" fmla="*/ 1979378 w 7467600"/>
              <a:gd name="connsiteY136" fmla="*/ 4769504 h 6858000"/>
              <a:gd name="connsiteX137" fmla="*/ 1927410 w 7467600"/>
              <a:gd name="connsiteY137" fmla="*/ 4716164 h 6858000"/>
              <a:gd name="connsiteX138" fmla="*/ 1959587 w 7467600"/>
              <a:gd name="connsiteY138" fmla="*/ 4728849 h 6858000"/>
              <a:gd name="connsiteX139" fmla="*/ 2777707 w 7467600"/>
              <a:gd name="connsiteY139" fmla="*/ 5003991 h 6858000"/>
              <a:gd name="connsiteX140" fmla="*/ 2800768 w 7467600"/>
              <a:gd name="connsiteY140" fmla="*/ 5010056 h 6858000"/>
              <a:gd name="connsiteX141" fmla="*/ 2879408 w 7467600"/>
              <a:gd name="connsiteY141" fmla="*/ 5031590 h 6858000"/>
              <a:gd name="connsiteX142" fmla="*/ 2862295 w 7467600"/>
              <a:gd name="connsiteY142" fmla="*/ 5022958 h 6858000"/>
              <a:gd name="connsiteX143" fmla="*/ 2813343 w 7467600"/>
              <a:gd name="connsiteY143" fmla="*/ 4998369 h 6858000"/>
              <a:gd name="connsiteX144" fmla="*/ 2646245 w 7467600"/>
              <a:gd name="connsiteY144" fmla="*/ 4930999 h 6858000"/>
              <a:gd name="connsiteX145" fmla="*/ 1999243 w 7467600"/>
              <a:gd name="connsiteY145" fmla="*/ 4730524 h 6858000"/>
              <a:gd name="connsiteX146" fmla="*/ 1979527 w 7467600"/>
              <a:gd name="connsiteY146" fmla="*/ 4726651 h 6858000"/>
              <a:gd name="connsiteX147" fmla="*/ 1927410 w 7467600"/>
              <a:gd name="connsiteY147" fmla="*/ 4716164 h 6858000"/>
              <a:gd name="connsiteX148" fmla="*/ 1997014 w 7467600"/>
              <a:gd name="connsiteY148" fmla="*/ 4698007 h 6858000"/>
              <a:gd name="connsiteX149" fmla="*/ 2005458 w 7467600"/>
              <a:gd name="connsiteY149" fmla="*/ 4699540 h 6858000"/>
              <a:gd name="connsiteX150" fmla="*/ 2657186 w 7467600"/>
              <a:gd name="connsiteY150" fmla="*/ 4901687 h 6858000"/>
              <a:gd name="connsiteX151" fmla="*/ 2826662 w 7467600"/>
              <a:gd name="connsiteY151" fmla="*/ 4970362 h 6858000"/>
              <a:gd name="connsiteX152" fmla="*/ 2876100 w 7467600"/>
              <a:gd name="connsiteY152" fmla="*/ 4995397 h 6858000"/>
              <a:gd name="connsiteX153" fmla="*/ 3042600 w 7467600"/>
              <a:gd name="connsiteY153" fmla="*/ 5059532 h 6858000"/>
              <a:gd name="connsiteX154" fmla="*/ 1997014 w 7467600"/>
              <a:gd name="connsiteY154" fmla="*/ 4698007 h 6858000"/>
              <a:gd name="connsiteX155" fmla="*/ 2305292 w 7467600"/>
              <a:gd name="connsiteY155" fmla="*/ 4219492 h 6858000"/>
              <a:gd name="connsiteX156" fmla="*/ 3360922 w 7467600"/>
              <a:gd name="connsiteY156" fmla="*/ 4529373 h 6858000"/>
              <a:gd name="connsiteX157" fmla="*/ 3492420 w 7467600"/>
              <a:gd name="connsiteY157" fmla="*/ 4510145 h 6858000"/>
              <a:gd name="connsiteX158" fmla="*/ 3364086 w 7467600"/>
              <a:gd name="connsiteY158" fmla="*/ 4480340 h 6858000"/>
              <a:gd name="connsiteX159" fmla="*/ 3225818 w 7467600"/>
              <a:gd name="connsiteY159" fmla="*/ 4411822 h 6858000"/>
              <a:gd name="connsiteX160" fmla="*/ 3129696 w 7467600"/>
              <a:gd name="connsiteY160" fmla="*/ 4360704 h 6858000"/>
              <a:gd name="connsiteX161" fmla="*/ 2814545 w 7467600"/>
              <a:gd name="connsiteY161" fmla="*/ 4282955 h 6858000"/>
              <a:gd name="connsiteX162" fmla="*/ 2305292 w 7467600"/>
              <a:gd name="connsiteY162" fmla="*/ 4219492 h 6858000"/>
              <a:gd name="connsiteX163" fmla="*/ 2626982 w 7467600"/>
              <a:gd name="connsiteY163" fmla="*/ 4206450 h 6858000"/>
              <a:gd name="connsiteX164" fmla="*/ 2490617 w 7467600"/>
              <a:gd name="connsiteY164" fmla="*/ 4206951 h 6858000"/>
              <a:gd name="connsiteX165" fmla="*/ 2819869 w 7467600"/>
              <a:gd name="connsiteY165" fmla="*/ 4252936 h 6858000"/>
              <a:gd name="connsiteX166" fmla="*/ 3143018 w 7467600"/>
              <a:gd name="connsiteY166" fmla="*/ 4332698 h 6858000"/>
              <a:gd name="connsiteX167" fmla="*/ 3241520 w 7467600"/>
              <a:gd name="connsiteY167" fmla="*/ 4385112 h 6858000"/>
              <a:gd name="connsiteX168" fmla="*/ 3374575 w 7467600"/>
              <a:gd name="connsiteY168" fmla="*/ 4451517 h 6858000"/>
              <a:gd name="connsiteX169" fmla="*/ 3505221 w 7467600"/>
              <a:gd name="connsiteY169" fmla="*/ 4480757 h 6858000"/>
              <a:gd name="connsiteX170" fmla="*/ 2626982 w 7467600"/>
              <a:gd name="connsiteY170" fmla="*/ 4206450 h 6858000"/>
              <a:gd name="connsiteX171" fmla="*/ 1310106 w 7467600"/>
              <a:gd name="connsiteY171" fmla="*/ 3943217 h 6858000"/>
              <a:gd name="connsiteX172" fmla="*/ 854994 w 7467600"/>
              <a:gd name="connsiteY172" fmla="*/ 4399136 h 6858000"/>
              <a:gd name="connsiteX173" fmla="*/ 742462 w 7467600"/>
              <a:gd name="connsiteY173" fmla="*/ 4594648 h 6858000"/>
              <a:gd name="connsiteX174" fmla="*/ 820602 w 7467600"/>
              <a:gd name="connsiteY174" fmla="*/ 4485915 h 6858000"/>
              <a:gd name="connsiteX175" fmla="*/ 878295 w 7467600"/>
              <a:gd name="connsiteY175" fmla="*/ 4403594 h 6858000"/>
              <a:gd name="connsiteX176" fmla="*/ 1240607 w 7467600"/>
              <a:gd name="connsiteY176" fmla="*/ 4010401 h 6858000"/>
              <a:gd name="connsiteX177" fmla="*/ 1310106 w 7467600"/>
              <a:gd name="connsiteY177" fmla="*/ 3943217 h 6858000"/>
              <a:gd name="connsiteX178" fmla="*/ 1423113 w 7467600"/>
              <a:gd name="connsiteY178" fmla="*/ 3874565 h 6858000"/>
              <a:gd name="connsiteX179" fmla="*/ 1260565 w 7467600"/>
              <a:gd name="connsiteY179" fmla="*/ 4031982 h 6858000"/>
              <a:gd name="connsiteX180" fmla="*/ 901900 w 7467600"/>
              <a:gd name="connsiteY180" fmla="*/ 4421236 h 6858000"/>
              <a:gd name="connsiteX181" fmla="*/ 845044 w 7467600"/>
              <a:gd name="connsiteY181" fmla="*/ 4502436 h 6858000"/>
              <a:gd name="connsiteX182" fmla="*/ 685926 w 7467600"/>
              <a:gd name="connsiteY182" fmla="*/ 4703069 h 6858000"/>
              <a:gd name="connsiteX183" fmla="*/ 684248 w 7467600"/>
              <a:gd name="connsiteY183" fmla="*/ 4706721 h 6858000"/>
              <a:gd name="connsiteX184" fmla="*/ 1423113 w 7467600"/>
              <a:gd name="connsiteY184" fmla="*/ 3874565 h 6858000"/>
              <a:gd name="connsiteX185" fmla="*/ 3316479 w 7467600"/>
              <a:gd name="connsiteY185" fmla="*/ 3872136 h 6858000"/>
              <a:gd name="connsiteX186" fmla="*/ 3546806 w 7467600"/>
              <a:gd name="connsiteY186" fmla="*/ 4356139 h 6858000"/>
              <a:gd name="connsiteX187" fmla="*/ 3364433 w 7467600"/>
              <a:gd name="connsiteY187" fmla="*/ 3953121 h 6858000"/>
              <a:gd name="connsiteX188" fmla="*/ 3316479 w 7467600"/>
              <a:gd name="connsiteY188" fmla="*/ 3872136 h 6858000"/>
              <a:gd name="connsiteX189" fmla="*/ 3291335 w 7467600"/>
              <a:gd name="connsiteY189" fmla="*/ 3767420 h 6858000"/>
              <a:gd name="connsiteX190" fmla="*/ 3390805 w 7467600"/>
              <a:gd name="connsiteY190" fmla="*/ 3937163 h 6858000"/>
              <a:gd name="connsiteX191" fmla="*/ 3579062 w 7467600"/>
              <a:gd name="connsiteY191" fmla="*/ 4359040 h 6858000"/>
              <a:gd name="connsiteX192" fmla="*/ 3467355 w 7467600"/>
              <a:gd name="connsiteY192" fmla="*/ 3988130 h 6858000"/>
              <a:gd name="connsiteX193" fmla="*/ 3310753 w 7467600"/>
              <a:gd name="connsiteY193" fmla="*/ 3787140 h 6858000"/>
              <a:gd name="connsiteX194" fmla="*/ 3291335 w 7467600"/>
              <a:gd name="connsiteY194" fmla="*/ 3767420 h 6858000"/>
              <a:gd name="connsiteX195" fmla="*/ 1635889 w 7467600"/>
              <a:gd name="connsiteY195" fmla="*/ 3709494 h 6858000"/>
              <a:gd name="connsiteX196" fmla="*/ 1634800 w 7467600"/>
              <a:gd name="connsiteY196" fmla="*/ 3731111 h 6858000"/>
              <a:gd name="connsiteX197" fmla="*/ 1635889 w 7467600"/>
              <a:gd name="connsiteY197" fmla="*/ 3709494 h 6858000"/>
              <a:gd name="connsiteX198" fmla="*/ 1510397 w 7467600"/>
              <a:gd name="connsiteY198" fmla="*/ 3684705 h 6858000"/>
              <a:gd name="connsiteX199" fmla="*/ 1146550 w 7467600"/>
              <a:gd name="connsiteY199" fmla="*/ 3802012 h 6858000"/>
              <a:gd name="connsiteX200" fmla="*/ 698834 w 7467600"/>
              <a:gd name="connsiteY200" fmla="*/ 3952272 h 6858000"/>
              <a:gd name="connsiteX201" fmla="*/ 34256 w 7467600"/>
              <a:gd name="connsiteY201" fmla="*/ 4347603 h 6858000"/>
              <a:gd name="connsiteX202" fmla="*/ 527241 w 7467600"/>
              <a:gd name="connsiteY202" fmla="*/ 4065078 h 6858000"/>
              <a:gd name="connsiteX203" fmla="*/ 1510397 w 7467600"/>
              <a:gd name="connsiteY203" fmla="*/ 3684705 h 6858000"/>
              <a:gd name="connsiteX204" fmla="*/ 1313114 w 7467600"/>
              <a:gd name="connsiteY204" fmla="*/ 3655216 h 6858000"/>
              <a:gd name="connsiteX205" fmla="*/ 1109304 w 7467600"/>
              <a:gd name="connsiteY205" fmla="*/ 3669030 h 6858000"/>
              <a:gd name="connsiteX206" fmla="*/ 8129 w 7467600"/>
              <a:gd name="connsiteY206" fmla="*/ 4330519 h 6858000"/>
              <a:gd name="connsiteX207" fmla="*/ 687572 w 7467600"/>
              <a:gd name="connsiteY207" fmla="*/ 3925629 h 6858000"/>
              <a:gd name="connsiteX208" fmla="*/ 1138365 w 7467600"/>
              <a:gd name="connsiteY208" fmla="*/ 3774515 h 6858000"/>
              <a:gd name="connsiteX209" fmla="*/ 1505579 w 7467600"/>
              <a:gd name="connsiteY209" fmla="*/ 3655526 h 6858000"/>
              <a:gd name="connsiteX210" fmla="*/ 1313114 w 7467600"/>
              <a:gd name="connsiteY210" fmla="*/ 3655216 h 6858000"/>
              <a:gd name="connsiteX211" fmla="*/ 3655073 w 7467600"/>
              <a:gd name="connsiteY211" fmla="*/ 3650884 h 6858000"/>
              <a:gd name="connsiteX212" fmla="*/ 3989938 w 7467600"/>
              <a:gd name="connsiteY212" fmla="*/ 3991685 h 6858000"/>
              <a:gd name="connsiteX213" fmla="*/ 4393907 w 7467600"/>
              <a:gd name="connsiteY213" fmla="*/ 4261258 h 6858000"/>
              <a:gd name="connsiteX214" fmla="*/ 4648051 w 7467600"/>
              <a:gd name="connsiteY214" fmla="*/ 4374051 h 6858000"/>
              <a:gd name="connsiteX215" fmla="*/ 4383389 w 7467600"/>
              <a:gd name="connsiteY215" fmla="*/ 4184369 h 6858000"/>
              <a:gd name="connsiteX216" fmla="*/ 4165508 w 7467600"/>
              <a:gd name="connsiteY216" fmla="*/ 4035196 h 6858000"/>
              <a:gd name="connsiteX217" fmla="*/ 4068162 w 7467600"/>
              <a:gd name="connsiteY217" fmla="*/ 3953394 h 6858000"/>
              <a:gd name="connsiteX218" fmla="*/ 3981416 w 7467600"/>
              <a:gd name="connsiteY218" fmla="*/ 3880482 h 6858000"/>
              <a:gd name="connsiteX219" fmla="*/ 3800147 w 7467600"/>
              <a:gd name="connsiteY219" fmla="*/ 3749872 h 6858000"/>
              <a:gd name="connsiteX220" fmla="*/ 3655073 w 7467600"/>
              <a:gd name="connsiteY220" fmla="*/ 3650884 h 6858000"/>
              <a:gd name="connsiteX221" fmla="*/ 3670252 w 7467600"/>
              <a:gd name="connsiteY221" fmla="*/ 3622798 h 6858000"/>
              <a:gd name="connsiteX222" fmla="*/ 3817258 w 7467600"/>
              <a:gd name="connsiteY222" fmla="*/ 3723577 h 6858000"/>
              <a:gd name="connsiteX223" fmla="*/ 4000461 w 7467600"/>
              <a:gd name="connsiteY223" fmla="*/ 3855966 h 6858000"/>
              <a:gd name="connsiteX224" fmla="*/ 4088180 w 7467600"/>
              <a:gd name="connsiteY224" fmla="*/ 3929774 h 6858000"/>
              <a:gd name="connsiteX225" fmla="*/ 4184555 w 7467600"/>
              <a:gd name="connsiteY225" fmla="*/ 4010683 h 6858000"/>
              <a:gd name="connsiteX226" fmla="*/ 4399563 w 7467600"/>
              <a:gd name="connsiteY226" fmla="*/ 4158106 h 6858000"/>
              <a:gd name="connsiteX227" fmla="*/ 4684469 w 7467600"/>
              <a:gd name="connsiteY227" fmla="*/ 4364680 h 6858000"/>
              <a:gd name="connsiteX228" fmla="*/ 4690271 w 7467600"/>
              <a:gd name="connsiteY228" fmla="*/ 4370034 h 6858000"/>
              <a:gd name="connsiteX229" fmla="*/ 4136093 w 7467600"/>
              <a:gd name="connsiteY229" fmla="*/ 3858466 h 6858000"/>
              <a:gd name="connsiteX230" fmla="*/ 3670252 w 7467600"/>
              <a:gd name="connsiteY230" fmla="*/ 3622798 h 6858000"/>
              <a:gd name="connsiteX231" fmla="*/ 4440129 w 7467600"/>
              <a:gd name="connsiteY231" fmla="*/ 3448571 h 6858000"/>
              <a:gd name="connsiteX232" fmla="*/ 4856525 w 7467600"/>
              <a:gd name="connsiteY232" fmla="*/ 3915351 h 6858000"/>
              <a:gd name="connsiteX233" fmla="*/ 5059055 w 7467600"/>
              <a:gd name="connsiteY233" fmla="*/ 4108918 h 6858000"/>
              <a:gd name="connsiteX234" fmla="*/ 5290070 w 7467600"/>
              <a:gd name="connsiteY234" fmla="*/ 4263619 h 6858000"/>
              <a:gd name="connsiteX235" fmla="*/ 4834991 w 7467600"/>
              <a:gd name="connsiteY235" fmla="*/ 3830985 h 6858000"/>
              <a:gd name="connsiteX236" fmla="*/ 4440129 w 7467600"/>
              <a:gd name="connsiteY236" fmla="*/ 3448571 h 6858000"/>
              <a:gd name="connsiteX237" fmla="*/ 4441737 w 7467600"/>
              <a:gd name="connsiteY237" fmla="*/ 3399734 h 6858000"/>
              <a:gd name="connsiteX238" fmla="*/ 4431236 w 7467600"/>
              <a:gd name="connsiteY238" fmla="*/ 3400954 h 6858000"/>
              <a:gd name="connsiteX239" fmla="*/ 4557150 w 7467600"/>
              <a:gd name="connsiteY239" fmla="*/ 3510023 h 6858000"/>
              <a:gd name="connsiteX240" fmla="*/ 4856936 w 7467600"/>
              <a:gd name="connsiteY240" fmla="*/ 3809146 h 6858000"/>
              <a:gd name="connsiteX241" fmla="*/ 5111996 w 7467600"/>
              <a:gd name="connsiteY241" fmla="*/ 4065759 h 6858000"/>
              <a:gd name="connsiteX242" fmla="*/ 5388878 w 7467600"/>
              <a:gd name="connsiteY242" fmla="*/ 4300185 h 6858000"/>
              <a:gd name="connsiteX243" fmla="*/ 5425556 w 7467600"/>
              <a:gd name="connsiteY243" fmla="*/ 4308967 h 6858000"/>
              <a:gd name="connsiteX244" fmla="*/ 4943646 w 7467600"/>
              <a:gd name="connsiteY244" fmla="*/ 3822916 h 6858000"/>
              <a:gd name="connsiteX245" fmla="*/ 4594837 w 7467600"/>
              <a:gd name="connsiteY245" fmla="*/ 3532274 h 6858000"/>
              <a:gd name="connsiteX246" fmla="*/ 4441737 w 7467600"/>
              <a:gd name="connsiteY246" fmla="*/ 3399734 h 6858000"/>
              <a:gd name="connsiteX247" fmla="*/ 5425834 w 7467600"/>
              <a:gd name="connsiteY247" fmla="*/ 3162785 h 6858000"/>
              <a:gd name="connsiteX248" fmla="*/ 5401644 w 7467600"/>
              <a:gd name="connsiteY248" fmla="*/ 3617847 h 6858000"/>
              <a:gd name="connsiteX249" fmla="*/ 5467256 w 7467600"/>
              <a:gd name="connsiteY249" fmla="*/ 4175494 h 6858000"/>
              <a:gd name="connsiteX250" fmla="*/ 5448069 w 7467600"/>
              <a:gd name="connsiteY250" fmla="*/ 3567554 h 6858000"/>
              <a:gd name="connsiteX251" fmla="*/ 5425834 w 7467600"/>
              <a:gd name="connsiteY251" fmla="*/ 3162785 h 6858000"/>
              <a:gd name="connsiteX252" fmla="*/ 1318687 w 7467600"/>
              <a:gd name="connsiteY252" fmla="*/ 3113840 h 6858000"/>
              <a:gd name="connsiteX253" fmla="*/ 1066793 w 7467600"/>
              <a:gd name="connsiteY253" fmla="*/ 3212171 h 6858000"/>
              <a:gd name="connsiteX254" fmla="*/ 993319 w 7467600"/>
              <a:gd name="connsiteY254" fmla="*/ 3247648 h 6858000"/>
              <a:gd name="connsiteX255" fmla="*/ 853081 w 7467600"/>
              <a:gd name="connsiteY255" fmla="*/ 3312410 h 6858000"/>
              <a:gd name="connsiteX256" fmla="*/ 805957 w 7467600"/>
              <a:gd name="connsiteY256" fmla="*/ 3330443 h 6858000"/>
              <a:gd name="connsiteX257" fmla="*/ 1318687 w 7467600"/>
              <a:gd name="connsiteY257" fmla="*/ 3113840 h 6858000"/>
              <a:gd name="connsiteX258" fmla="*/ 5453702 w 7467600"/>
              <a:gd name="connsiteY258" fmla="*/ 3090882 h 6858000"/>
              <a:gd name="connsiteX259" fmla="*/ 5480135 w 7467600"/>
              <a:gd name="connsiteY259" fmla="*/ 3565802 h 6858000"/>
              <a:gd name="connsiteX260" fmla="*/ 5499023 w 7467600"/>
              <a:gd name="connsiteY260" fmla="*/ 4166310 h 6858000"/>
              <a:gd name="connsiteX261" fmla="*/ 5547022 w 7467600"/>
              <a:gd name="connsiteY261" fmla="*/ 3607838 h 6858000"/>
              <a:gd name="connsiteX262" fmla="*/ 5515964 w 7467600"/>
              <a:gd name="connsiteY262" fmla="*/ 3378541 h 6858000"/>
              <a:gd name="connsiteX263" fmla="*/ 5453702 w 7467600"/>
              <a:gd name="connsiteY263" fmla="*/ 3090882 h 6858000"/>
              <a:gd name="connsiteX264" fmla="*/ 1238695 w 7467600"/>
              <a:gd name="connsiteY264" fmla="*/ 3076820 h 6858000"/>
              <a:gd name="connsiteX265" fmla="*/ 716371 w 7467600"/>
              <a:gd name="connsiteY265" fmla="*/ 3293249 h 6858000"/>
              <a:gd name="connsiteX266" fmla="*/ 579522 w 7467600"/>
              <a:gd name="connsiteY266" fmla="*/ 3371759 h 6858000"/>
              <a:gd name="connsiteX267" fmla="*/ 600288 w 7467600"/>
              <a:gd name="connsiteY267" fmla="*/ 3365555 h 6858000"/>
              <a:gd name="connsiteX268" fmla="*/ 840692 w 7467600"/>
              <a:gd name="connsiteY268" fmla="*/ 3284921 h 6858000"/>
              <a:gd name="connsiteX269" fmla="*/ 979248 w 7467600"/>
              <a:gd name="connsiteY269" fmla="*/ 3221003 h 6858000"/>
              <a:gd name="connsiteX270" fmla="*/ 1053282 w 7467600"/>
              <a:gd name="connsiteY270" fmla="*/ 3185247 h 6858000"/>
              <a:gd name="connsiteX271" fmla="*/ 1320603 w 7467600"/>
              <a:gd name="connsiteY271" fmla="*/ 3081281 h 6858000"/>
              <a:gd name="connsiteX272" fmla="*/ 1238695 w 7467600"/>
              <a:gd name="connsiteY272" fmla="*/ 3076820 h 6858000"/>
              <a:gd name="connsiteX273" fmla="*/ 5425627 w 7467600"/>
              <a:gd name="connsiteY273" fmla="*/ 2954192 h 6858000"/>
              <a:gd name="connsiteX274" fmla="*/ 5470770 w 7467600"/>
              <a:gd name="connsiteY274" fmla="*/ 3005435 h 6858000"/>
              <a:gd name="connsiteX275" fmla="*/ 5519779 w 7467600"/>
              <a:gd name="connsiteY275" fmla="*/ 4359223 h 6858000"/>
              <a:gd name="connsiteX276" fmla="*/ 5520293 w 7467600"/>
              <a:gd name="connsiteY276" fmla="*/ 4360602 h 6858000"/>
              <a:gd name="connsiteX277" fmla="*/ 5767221 w 7467600"/>
              <a:gd name="connsiteY277" fmla="*/ 4665564 h 6858000"/>
              <a:gd name="connsiteX278" fmla="*/ 6937169 w 7467600"/>
              <a:gd name="connsiteY278" fmla="*/ 4815941 h 6858000"/>
              <a:gd name="connsiteX279" fmla="*/ 6953922 w 7467600"/>
              <a:gd name="connsiteY279" fmla="*/ 4890068 h 6858000"/>
              <a:gd name="connsiteX280" fmla="*/ 6071359 w 7467600"/>
              <a:gd name="connsiteY280" fmla="*/ 4770770 h 6858000"/>
              <a:gd name="connsiteX281" fmla="*/ 6038839 w 7467600"/>
              <a:gd name="connsiteY281" fmla="*/ 4764474 h 6858000"/>
              <a:gd name="connsiteX282" fmla="*/ 6038706 w 7467600"/>
              <a:gd name="connsiteY282" fmla="*/ 4763847 h 6858000"/>
              <a:gd name="connsiteX283" fmla="*/ 6037784 w 7467600"/>
              <a:gd name="connsiteY283" fmla="*/ 4764270 h 6858000"/>
              <a:gd name="connsiteX284" fmla="*/ 6038839 w 7467600"/>
              <a:gd name="connsiteY284" fmla="*/ 4764474 h 6858000"/>
              <a:gd name="connsiteX285" fmla="*/ 6040338 w 7467600"/>
              <a:gd name="connsiteY285" fmla="*/ 4771418 h 6858000"/>
              <a:gd name="connsiteX286" fmla="*/ 6024488 w 7467600"/>
              <a:gd name="connsiteY286" fmla="*/ 4809903 h 6858000"/>
              <a:gd name="connsiteX287" fmla="*/ 5599771 w 7467600"/>
              <a:gd name="connsiteY287" fmla="*/ 5509652 h 6858000"/>
              <a:gd name="connsiteX288" fmla="*/ 5548843 w 7467600"/>
              <a:gd name="connsiteY288" fmla="*/ 5563845 h 6858000"/>
              <a:gd name="connsiteX289" fmla="*/ 5940952 w 7467600"/>
              <a:gd name="connsiteY289" fmla="*/ 6250028 h 6858000"/>
              <a:gd name="connsiteX290" fmla="*/ 6043441 w 7467600"/>
              <a:gd name="connsiteY290" fmla="*/ 6665847 h 6858000"/>
              <a:gd name="connsiteX291" fmla="*/ 6093432 w 7467600"/>
              <a:gd name="connsiteY291" fmla="*/ 6858000 h 6858000"/>
              <a:gd name="connsiteX292" fmla="*/ 6034344 w 7467600"/>
              <a:gd name="connsiteY292" fmla="*/ 6858000 h 6858000"/>
              <a:gd name="connsiteX293" fmla="*/ 6026679 w 7467600"/>
              <a:gd name="connsiteY293" fmla="*/ 6836959 h 6858000"/>
              <a:gd name="connsiteX294" fmla="*/ 5800441 w 7467600"/>
              <a:gd name="connsiteY294" fmla="*/ 6335286 h 6858000"/>
              <a:gd name="connsiteX295" fmla="*/ 5526562 w 7467600"/>
              <a:gd name="connsiteY295" fmla="*/ 5705388 h 6858000"/>
              <a:gd name="connsiteX296" fmla="*/ 5519640 w 7467600"/>
              <a:gd name="connsiteY296" fmla="*/ 5683774 h 6858000"/>
              <a:gd name="connsiteX297" fmla="*/ 5844559 w 7467600"/>
              <a:gd name="connsiteY297" fmla="*/ 6553349 h 6858000"/>
              <a:gd name="connsiteX298" fmla="*/ 5975994 w 7467600"/>
              <a:gd name="connsiteY298" fmla="*/ 6858000 h 6858000"/>
              <a:gd name="connsiteX299" fmla="*/ 5898547 w 7467600"/>
              <a:gd name="connsiteY299" fmla="*/ 6858000 h 6858000"/>
              <a:gd name="connsiteX300" fmla="*/ 5682041 w 7467600"/>
              <a:gd name="connsiteY300" fmla="*/ 6355860 h 6858000"/>
              <a:gd name="connsiteX301" fmla="*/ 5461758 w 7467600"/>
              <a:gd name="connsiteY301" fmla="*/ 5820220 h 6858000"/>
              <a:gd name="connsiteX302" fmla="*/ 5237282 w 7467600"/>
              <a:gd name="connsiteY302" fmla="*/ 6579086 h 6858000"/>
              <a:gd name="connsiteX303" fmla="*/ 5115009 w 7467600"/>
              <a:gd name="connsiteY303" fmla="*/ 6858000 h 6858000"/>
              <a:gd name="connsiteX304" fmla="*/ 5028074 w 7467600"/>
              <a:gd name="connsiteY304" fmla="*/ 6858000 h 6858000"/>
              <a:gd name="connsiteX305" fmla="*/ 5079508 w 7467600"/>
              <a:gd name="connsiteY305" fmla="*/ 6749074 h 6858000"/>
              <a:gd name="connsiteX306" fmla="*/ 5371846 w 7467600"/>
              <a:gd name="connsiteY306" fmla="*/ 5924413 h 6858000"/>
              <a:gd name="connsiteX307" fmla="*/ 5270512 w 7467600"/>
              <a:gd name="connsiteY307" fmla="*/ 6138975 h 6858000"/>
              <a:gd name="connsiteX308" fmla="*/ 5062409 w 7467600"/>
              <a:gd name="connsiteY308" fmla="*/ 6653544 h 6858000"/>
              <a:gd name="connsiteX309" fmla="*/ 5036628 w 7467600"/>
              <a:gd name="connsiteY309" fmla="*/ 6754247 h 6858000"/>
              <a:gd name="connsiteX310" fmla="*/ 5009112 w 7467600"/>
              <a:gd name="connsiteY310" fmla="*/ 6858000 h 6858000"/>
              <a:gd name="connsiteX311" fmla="*/ 4976679 w 7467600"/>
              <a:gd name="connsiteY311" fmla="*/ 6858000 h 6858000"/>
              <a:gd name="connsiteX312" fmla="*/ 5006537 w 7467600"/>
              <a:gd name="connsiteY312" fmla="*/ 6747068 h 6858000"/>
              <a:gd name="connsiteX313" fmla="*/ 5032723 w 7467600"/>
              <a:gd name="connsiteY313" fmla="*/ 6644957 h 6858000"/>
              <a:gd name="connsiteX314" fmla="*/ 5242949 w 7467600"/>
              <a:gd name="connsiteY314" fmla="*/ 6125175 h 6858000"/>
              <a:gd name="connsiteX315" fmla="*/ 5286321 w 7467600"/>
              <a:gd name="connsiteY315" fmla="*/ 6033555 h 6858000"/>
              <a:gd name="connsiteX316" fmla="*/ 5008210 w 7467600"/>
              <a:gd name="connsiteY316" fmla="*/ 6649194 h 6858000"/>
              <a:gd name="connsiteX317" fmla="*/ 4986321 w 7467600"/>
              <a:gd name="connsiteY317" fmla="*/ 6765687 h 6858000"/>
              <a:gd name="connsiteX318" fmla="*/ 4973474 w 7467600"/>
              <a:gd name="connsiteY318" fmla="*/ 6858000 h 6858000"/>
              <a:gd name="connsiteX319" fmla="*/ 4907178 w 7467600"/>
              <a:gd name="connsiteY319" fmla="*/ 6858000 h 6858000"/>
              <a:gd name="connsiteX320" fmla="*/ 4910810 w 7467600"/>
              <a:gd name="connsiteY320" fmla="*/ 6829660 h 6858000"/>
              <a:gd name="connsiteX321" fmla="*/ 4987461 w 7467600"/>
              <a:gd name="connsiteY321" fmla="*/ 6432994 h 6858000"/>
              <a:gd name="connsiteX322" fmla="*/ 5179262 w 7467600"/>
              <a:gd name="connsiteY322" fmla="*/ 6035044 h 6858000"/>
              <a:gd name="connsiteX323" fmla="*/ 4689678 w 7467600"/>
              <a:gd name="connsiteY323" fmla="*/ 6440241 h 6858000"/>
              <a:gd name="connsiteX324" fmla="*/ 4477543 w 7467600"/>
              <a:gd name="connsiteY324" fmla="*/ 6674836 h 6858000"/>
              <a:gd name="connsiteX325" fmla="*/ 4329957 w 7467600"/>
              <a:gd name="connsiteY325" fmla="*/ 6858000 h 6858000"/>
              <a:gd name="connsiteX326" fmla="*/ 4218595 w 7467600"/>
              <a:gd name="connsiteY326" fmla="*/ 6858000 h 6858000"/>
              <a:gd name="connsiteX327" fmla="*/ 4368888 w 7467600"/>
              <a:gd name="connsiteY327" fmla="*/ 6668412 h 6858000"/>
              <a:gd name="connsiteX328" fmla="*/ 4563091 w 7467600"/>
              <a:gd name="connsiteY328" fmla="*/ 6442508 h 6858000"/>
              <a:gd name="connsiteX329" fmla="*/ 5387324 w 7467600"/>
              <a:gd name="connsiteY329" fmla="*/ 5705830 h 6858000"/>
              <a:gd name="connsiteX330" fmla="*/ 5073620 w 7467600"/>
              <a:gd name="connsiteY330" fmla="*/ 5955437 h 6858000"/>
              <a:gd name="connsiteX331" fmla="*/ 4689789 w 7467600"/>
              <a:gd name="connsiteY331" fmla="*/ 6268382 h 6858000"/>
              <a:gd name="connsiteX332" fmla="*/ 4418722 w 7467600"/>
              <a:gd name="connsiteY332" fmla="*/ 6570886 h 6858000"/>
              <a:gd name="connsiteX333" fmla="*/ 4214944 w 7467600"/>
              <a:gd name="connsiteY333" fmla="*/ 6858000 h 6858000"/>
              <a:gd name="connsiteX334" fmla="*/ 4177898 w 7467600"/>
              <a:gd name="connsiteY334" fmla="*/ 6858000 h 6858000"/>
              <a:gd name="connsiteX335" fmla="*/ 4391597 w 7467600"/>
              <a:gd name="connsiteY335" fmla="*/ 6556370 h 6858000"/>
              <a:gd name="connsiteX336" fmla="*/ 4668889 w 7467600"/>
              <a:gd name="connsiteY336" fmla="*/ 6246399 h 6858000"/>
              <a:gd name="connsiteX337" fmla="*/ 5055427 w 7467600"/>
              <a:gd name="connsiteY337" fmla="*/ 5931476 h 6858000"/>
              <a:gd name="connsiteX338" fmla="*/ 5371814 w 7467600"/>
              <a:gd name="connsiteY338" fmla="*/ 5678975 h 6858000"/>
              <a:gd name="connsiteX339" fmla="*/ 4987918 w 7467600"/>
              <a:gd name="connsiteY339" fmla="*/ 5838701 h 6858000"/>
              <a:gd name="connsiteX340" fmla="*/ 4317146 w 7467600"/>
              <a:gd name="connsiteY340" fmla="*/ 6587716 h 6858000"/>
              <a:gd name="connsiteX341" fmla="*/ 4171627 w 7467600"/>
              <a:gd name="connsiteY341" fmla="*/ 6858000 h 6858000"/>
              <a:gd name="connsiteX342" fmla="*/ 4081585 w 7467600"/>
              <a:gd name="connsiteY342" fmla="*/ 6858000 h 6858000"/>
              <a:gd name="connsiteX343" fmla="*/ 4238603 w 7467600"/>
              <a:gd name="connsiteY343" fmla="*/ 6559341 h 6858000"/>
              <a:gd name="connsiteX344" fmla="*/ 4778333 w 7467600"/>
              <a:gd name="connsiteY344" fmla="*/ 5873626 h 6858000"/>
              <a:gd name="connsiteX345" fmla="*/ 5414185 w 7467600"/>
              <a:gd name="connsiteY345" fmla="*/ 5573882 h 6858000"/>
              <a:gd name="connsiteX346" fmla="*/ 5959648 w 7467600"/>
              <a:gd name="connsiteY346" fmla="*/ 4760797 h 6858000"/>
              <a:gd name="connsiteX347" fmla="*/ 5355019 w 7467600"/>
              <a:gd name="connsiteY347" fmla="*/ 4734672 h 6858000"/>
              <a:gd name="connsiteX348" fmla="*/ 5083565 w 7467600"/>
              <a:gd name="connsiteY348" fmla="*/ 5179121 h 6858000"/>
              <a:gd name="connsiteX349" fmla="*/ 4713577 w 7467600"/>
              <a:gd name="connsiteY349" fmla="*/ 5616803 h 6858000"/>
              <a:gd name="connsiteX350" fmla="*/ 3989559 w 7467600"/>
              <a:gd name="connsiteY350" fmla="*/ 6145945 h 6858000"/>
              <a:gd name="connsiteX351" fmla="*/ 3939824 w 7467600"/>
              <a:gd name="connsiteY351" fmla="*/ 6066900 h 6858000"/>
              <a:gd name="connsiteX352" fmla="*/ 4584537 w 7467600"/>
              <a:gd name="connsiteY352" fmla="*/ 5324826 h 6858000"/>
              <a:gd name="connsiteX353" fmla="*/ 5037105 w 7467600"/>
              <a:gd name="connsiteY353" fmla="*/ 5088765 h 6858000"/>
              <a:gd name="connsiteX354" fmla="*/ 5039930 w 7467600"/>
              <a:gd name="connsiteY354" fmla="*/ 5089585 h 6858000"/>
              <a:gd name="connsiteX355" fmla="*/ 5263764 w 7467600"/>
              <a:gd name="connsiteY355" fmla="*/ 4735525 h 6858000"/>
              <a:gd name="connsiteX356" fmla="*/ 4086300 w 7467600"/>
              <a:gd name="connsiteY356" fmla="*/ 4884599 h 6858000"/>
              <a:gd name="connsiteX357" fmla="*/ 4085485 w 7467600"/>
              <a:gd name="connsiteY357" fmla="*/ 4899070 h 6858000"/>
              <a:gd name="connsiteX358" fmla="*/ 3871915 w 7467600"/>
              <a:gd name="connsiteY358" fmla="*/ 5253645 h 6858000"/>
              <a:gd name="connsiteX359" fmla="*/ 3799374 w 7467600"/>
              <a:gd name="connsiteY359" fmla="*/ 5466127 h 6858000"/>
              <a:gd name="connsiteX360" fmla="*/ 3498850 w 7467600"/>
              <a:gd name="connsiteY360" fmla="*/ 6661888 h 6858000"/>
              <a:gd name="connsiteX361" fmla="*/ 3399216 w 7467600"/>
              <a:gd name="connsiteY361" fmla="*/ 6858000 h 6858000"/>
              <a:gd name="connsiteX362" fmla="*/ 3303688 w 7467600"/>
              <a:gd name="connsiteY362" fmla="*/ 6858000 h 6858000"/>
              <a:gd name="connsiteX363" fmla="*/ 3391774 w 7467600"/>
              <a:gd name="connsiteY363" fmla="*/ 6697181 h 6858000"/>
              <a:gd name="connsiteX364" fmla="*/ 3735540 w 7467600"/>
              <a:gd name="connsiteY364" fmla="*/ 5546923 h 6858000"/>
              <a:gd name="connsiteX365" fmla="*/ 3729438 w 7467600"/>
              <a:gd name="connsiteY365" fmla="*/ 5569058 h 6858000"/>
              <a:gd name="connsiteX366" fmla="*/ 3707782 w 7467600"/>
              <a:gd name="connsiteY366" fmla="*/ 5644908 h 6858000"/>
              <a:gd name="connsiteX367" fmla="*/ 3583827 w 7467600"/>
              <a:gd name="connsiteY367" fmla="*/ 6039215 h 6858000"/>
              <a:gd name="connsiteX368" fmla="*/ 3547861 w 7467600"/>
              <a:gd name="connsiteY368" fmla="*/ 6129609 h 6858000"/>
              <a:gd name="connsiteX369" fmla="*/ 3490905 w 7467600"/>
              <a:gd name="connsiteY369" fmla="*/ 6277660 h 6858000"/>
              <a:gd name="connsiteX370" fmla="*/ 3455859 w 7467600"/>
              <a:gd name="connsiteY370" fmla="*/ 6391301 h 6858000"/>
              <a:gd name="connsiteX371" fmla="*/ 3429112 w 7467600"/>
              <a:gd name="connsiteY371" fmla="*/ 6479469 h 6858000"/>
              <a:gd name="connsiteX372" fmla="*/ 3304862 w 7467600"/>
              <a:gd name="connsiteY372" fmla="*/ 6796476 h 6858000"/>
              <a:gd name="connsiteX373" fmla="*/ 3276071 w 7467600"/>
              <a:gd name="connsiteY373" fmla="*/ 6858000 h 6858000"/>
              <a:gd name="connsiteX374" fmla="*/ 3240805 w 7467600"/>
              <a:gd name="connsiteY374" fmla="*/ 6858000 h 6858000"/>
              <a:gd name="connsiteX375" fmla="*/ 3275917 w 7467600"/>
              <a:gd name="connsiteY375" fmla="*/ 6783192 h 6858000"/>
              <a:gd name="connsiteX376" fmla="*/ 3399358 w 7467600"/>
              <a:gd name="connsiteY376" fmla="*/ 6469011 h 6858000"/>
              <a:gd name="connsiteX377" fmla="*/ 3425650 w 7467600"/>
              <a:gd name="connsiteY377" fmla="*/ 6381333 h 6858000"/>
              <a:gd name="connsiteX378" fmla="*/ 3460661 w 7467600"/>
              <a:gd name="connsiteY378" fmla="*/ 6266763 h 6858000"/>
              <a:gd name="connsiteX379" fmla="*/ 3518021 w 7467600"/>
              <a:gd name="connsiteY379" fmla="*/ 6117298 h 6858000"/>
              <a:gd name="connsiteX380" fmla="*/ 3554035 w 7467600"/>
              <a:gd name="connsiteY380" fmla="*/ 6027832 h 6858000"/>
              <a:gd name="connsiteX381" fmla="*/ 3677174 w 7467600"/>
              <a:gd name="connsiteY381" fmla="*/ 5636351 h 6858000"/>
              <a:gd name="connsiteX382" fmla="*/ 3698819 w 7467600"/>
              <a:gd name="connsiteY382" fmla="*/ 5560503 h 6858000"/>
              <a:gd name="connsiteX383" fmla="*/ 3702094 w 7467600"/>
              <a:gd name="connsiteY383" fmla="*/ 5549194 h 6858000"/>
              <a:gd name="connsiteX384" fmla="*/ 3398355 w 7467600"/>
              <a:gd name="connsiteY384" fmla="*/ 6094603 h 6858000"/>
              <a:gd name="connsiteX385" fmla="*/ 3193941 w 7467600"/>
              <a:gd name="connsiteY385" fmla="*/ 6798775 h 6858000"/>
              <a:gd name="connsiteX386" fmla="*/ 3184140 w 7467600"/>
              <a:gd name="connsiteY386" fmla="*/ 6858000 h 6858000"/>
              <a:gd name="connsiteX387" fmla="*/ 3099978 w 7467600"/>
              <a:gd name="connsiteY387" fmla="*/ 6858000 h 6858000"/>
              <a:gd name="connsiteX388" fmla="*/ 3101556 w 7467600"/>
              <a:gd name="connsiteY388" fmla="*/ 6843337 h 6858000"/>
              <a:gd name="connsiteX389" fmla="*/ 3370162 w 7467600"/>
              <a:gd name="connsiteY389" fmla="*/ 5785550 h 6858000"/>
              <a:gd name="connsiteX390" fmla="*/ 3746477 w 7467600"/>
              <a:gd name="connsiteY390" fmla="*/ 5377889 h 6858000"/>
              <a:gd name="connsiteX391" fmla="*/ 3863399 w 7467600"/>
              <a:gd name="connsiteY391" fmla="*/ 5087257 h 6858000"/>
              <a:gd name="connsiteX392" fmla="*/ 3968712 w 7467600"/>
              <a:gd name="connsiteY392" fmla="*/ 4913989 h 6858000"/>
              <a:gd name="connsiteX393" fmla="*/ 2792390 w 7467600"/>
              <a:gd name="connsiteY393" fmla="*/ 5382974 h 6858000"/>
              <a:gd name="connsiteX394" fmla="*/ 2714982 w 7467600"/>
              <a:gd name="connsiteY394" fmla="*/ 5427051 h 6858000"/>
              <a:gd name="connsiteX395" fmla="*/ 2813361 w 7467600"/>
              <a:gd name="connsiteY395" fmla="*/ 6023912 h 6858000"/>
              <a:gd name="connsiteX396" fmla="*/ 2688430 w 7467600"/>
              <a:gd name="connsiteY396" fmla="*/ 6801564 h 6858000"/>
              <a:gd name="connsiteX397" fmla="*/ 2629626 w 7467600"/>
              <a:gd name="connsiteY397" fmla="*/ 6763394 h 6858000"/>
              <a:gd name="connsiteX398" fmla="*/ 2565328 w 7467600"/>
              <a:gd name="connsiteY398" fmla="*/ 5516399 h 6858000"/>
              <a:gd name="connsiteX399" fmla="*/ 1922999 w 7467600"/>
              <a:gd name="connsiteY399" fmla="*/ 5980343 h 6858000"/>
              <a:gd name="connsiteX400" fmla="*/ 1950261 w 7467600"/>
              <a:gd name="connsiteY400" fmla="*/ 6405858 h 6858000"/>
              <a:gd name="connsiteX401" fmla="*/ 2365554 w 7467600"/>
              <a:gd name="connsiteY401" fmla="*/ 6759107 h 6858000"/>
              <a:gd name="connsiteX402" fmla="*/ 2424142 w 7467600"/>
              <a:gd name="connsiteY402" fmla="*/ 6858000 h 6858000"/>
              <a:gd name="connsiteX403" fmla="*/ 2395994 w 7467600"/>
              <a:gd name="connsiteY403" fmla="*/ 6858000 h 6858000"/>
              <a:gd name="connsiteX404" fmla="*/ 2392863 w 7467600"/>
              <a:gd name="connsiteY404" fmla="*/ 6852964 h 6858000"/>
              <a:gd name="connsiteX405" fmla="*/ 2017589 w 7467600"/>
              <a:gd name="connsiteY405" fmla="*/ 6493982 h 6858000"/>
              <a:gd name="connsiteX406" fmla="*/ 2147336 w 7467600"/>
              <a:gd name="connsiteY406" fmla="*/ 6594052 h 6858000"/>
              <a:gd name="connsiteX407" fmla="*/ 2207047 w 7467600"/>
              <a:gd name="connsiteY407" fmla="*/ 6654540 h 6858000"/>
              <a:gd name="connsiteX408" fmla="*/ 2299106 w 7467600"/>
              <a:gd name="connsiteY408" fmla="*/ 6778931 h 6858000"/>
              <a:gd name="connsiteX409" fmla="*/ 2314430 w 7467600"/>
              <a:gd name="connsiteY409" fmla="*/ 6801144 h 6858000"/>
              <a:gd name="connsiteX410" fmla="*/ 2352406 w 7467600"/>
              <a:gd name="connsiteY410" fmla="*/ 6858000 h 6858000"/>
              <a:gd name="connsiteX411" fmla="*/ 2314492 w 7467600"/>
              <a:gd name="connsiteY411" fmla="*/ 6858000 h 6858000"/>
              <a:gd name="connsiteX412" fmla="*/ 2288095 w 7467600"/>
              <a:gd name="connsiteY412" fmla="*/ 6818030 h 6858000"/>
              <a:gd name="connsiteX413" fmla="*/ 2272768 w 7467600"/>
              <a:gd name="connsiteY413" fmla="*/ 6795822 h 6858000"/>
              <a:gd name="connsiteX414" fmla="*/ 2182715 w 7467600"/>
              <a:gd name="connsiteY414" fmla="*/ 6675071 h 6858000"/>
              <a:gd name="connsiteX415" fmla="*/ 2032061 w 7467600"/>
              <a:gd name="connsiteY415" fmla="*/ 6541380 h 6858000"/>
              <a:gd name="connsiteX416" fmla="*/ 2257220 w 7467600"/>
              <a:gd name="connsiteY416" fmla="*/ 6826257 h 6858000"/>
              <a:gd name="connsiteX417" fmla="*/ 2281324 w 7467600"/>
              <a:gd name="connsiteY417" fmla="*/ 6858000 h 6858000"/>
              <a:gd name="connsiteX418" fmla="*/ 2242860 w 7467600"/>
              <a:gd name="connsiteY418" fmla="*/ 6858000 h 6858000"/>
              <a:gd name="connsiteX419" fmla="*/ 2232818 w 7467600"/>
              <a:gd name="connsiteY419" fmla="*/ 6844926 h 6858000"/>
              <a:gd name="connsiteX420" fmla="*/ 1990172 w 7467600"/>
              <a:gd name="connsiteY420" fmla="*/ 6542121 h 6858000"/>
              <a:gd name="connsiteX421" fmla="*/ 2124090 w 7467600"/>
              <a:gd name="connsiteY421" fmla="*/ 6761017 h 6858000"/>
              <a:gd name="connsiteX422" fmla="*/ 2200380 w 7467600"/>
              <a:gd name="connsiteY422" fmla="*/ 6858000 h 6858000"/>
              <a:gd name="connsiteX423" fmla="*/ 2147507 w 7467600"/>
              <a:gd name="connsiteY423" fmla="*/ 6858000 h 6858000"/>
              <a:gd name="connsiteX424" fmla="*/ 2070668 w 7467600"/>
              <a:gd name="connsiteY424" fmla="*/ 6761520 h 6858000"/>
              <a:gd name="connsiteX425" fmla="*/ 1975142 w 7467600"/>
              <a:gd name="connsiteY425" fmla="*/ 6585570 h 6858000"/>
              <a:gd name="connsiteX426" fmla="*/ 2050035 w 7467600"/>
              <a:gd name="connsiteY426" fmla="*/ 6813345 h 6858000"/>
              <a:gd name="connsiteX427" fmla="*/ 2063025 w 7467600"/>
              <a:gd name="connsiteY427" fmla="*/ 6858000 h 6858000"/>
              <a:gd name="connsiteX428" fmla="*/ 2021675 w 7467600"/>
              <a:gd name="connsiteY428" fmla="*/ 6858000 h 6858000"/>
              <a:gd name="connsiteX429" fmla="*/ 2019308 w 7467600"/>
              <a:gd name="connsiteY429" fmla="*/ 6847118 h 6858000"/>
              <a:gd name="connsiteX430" fmla="*/ 1938835 w 7467600"/>
              <a:gd name="connsiteY430" fmla="*/ 6551160 h 6858000"/>
              <a:gd name="connsiteX431" fmla="*/ 1953230 w 7467600"/>
              <a:gd name="connsiteY431" fmla="*/ 6759699 h 6858000"/>
              <a:gd name="connsiteX432" fmla="*/ 1956763 w 7467600"/>
              <a:gd name="connsiteY432" fmla="*/ 6778191 h 6858000"/>
              <a:gd name="connsiteX433" fmla="*/ 1967925 w 7467600"/>
              <a:gd name="connsiteY433" fmla="*/ 6858000 h 6858000"/>
              <a:gd name="connsiteX434" fmla="*/ 1936622 w 7467600"/>
              <a:gd name="connsiteY434" fmla="*/ 6858000 h 6858000"/>
              <a:gd name="connsiteX435" fmla="*/ 1926261 w 7467600"/>
              <a:gd name="connsiteY435" fmla="*/ 6784064 h 6858000"/>
              <a:gd name="connsiteX436" fmla="*/ 1922724 w 7467600"/>
              <a:gd name="connsiteY436" fmla="*/ 6765577 h 6858000"/>
              <a:gd name="connsiteX437" fmla="*/ 1904650 w 7467600"/>
              <a:gd name="connsiteY437" fmla="*/ 6639616 h 6858000"/>
              <a:gd name="connsiteX438" fmla="*/ 1885273 w 7467600"/>
              <a:gd name="connsiteY438" fmla="*/ 6858000 h 6858000"/>
              <a:gd name="connsiteX439" fmla="*/ 1854363 w 7467600"/>
              <a:gd name="connsiteY439" fmla="*/ 6858000 h 6858000"/>
              <a:gd name="connsiteX440" fmla="*/ 1880391 w 7467600"/>
              <a:gd name="connsiteY440" fmla="*/ 6603796 h 6858000"/>
              <a:gd name="connsiteX441" fmla="*/ 1818273 w 7467600"/>
              <a:gd name="connsiteY441" fmla="*/ 6715729 h 6858000"/>
              <a:gd name="connsiteX442" fmla="*/ 1794691 w 7467600"/>
              <a:gd name="connsiteY442" fmla="*/ 6843239 h 6858000"/>
              <a:gd name="connsiteX443" fmla="*/ 1794914 w 7467600"/>
              <a:gd name="connsiteY443" fmla="*/ 6858000 h 6858000"/>
              <a:gd name="connsiteX444" fmla="*/ 1746128 w 7467600"/>
              <a:gd name="connsiteY444" fmla="*/ 6858000 h 6858000"/>
              <a:gd name="connsiteX445" fmla="*/ 1753934 w 7467600"/>
              <a:gd name="connsiteY445" fmla="*/ 6724796 h 6858000"/>
              <a:gd name="connsiteX446" fmla="*/ 1792053 w 7467600"/>
              <a:gd name="connsiteY446" fmla="*/ 6572396 h 6858000"/>
              <a:gd name="connsiteX447" fmla="*/ 1862248 w 7467600"/>
              <a:gd name="connsiteY447" fmla="*/ 6266397 h 6858000"/>
              <a:gd name="connsiteX448" fmla="*/ 1862250 w 7467600"/>
              <a:gd name="connsiteY448" fmla="*/ 6033531 h 6858000"/>
              <a:gd name="connsiteX449" fmla="*/ 1211999 w 7467600"/>
              <a:gd name="connsiteY449" fmla="*/ 6683610 h 6858000"/>
              <a:gd name="connsiteX450" fmla="*/ 1213266 w 7467600"/>
              <a:gd name="connsiteY450" fmla="*/ 6691947 h 6858000"/>
              <a:gd name="connsiteX451" fmla="*/ 1203370 w 7467600"/>
              <a:gd name="connsiteY451" fmla="*/ 6850676 h 6858000"/>
              <a:gd name="connsiteX452" fmla="*/ 1203671 w 7467600"/>
              <a:gd name="connsiteY452" fmla="*/ 6858000 h 6858000"/>
              <a:gd name="connsiteX453" fmla="*/ 1143180 w 7467600"/>
              <a:gd name="connsiteY453" fmla="*/ 6858000 h 6858000"/>
              <a:gd name="connsiteX454" fmla="*/ 1142176 w 7467600"/>
              <a:gd name="connsiteY454" fmla="*/ 6766045 h 6858000"/>
              <a:gd name="connsiteX455" fmla="*/ 1067484 w 7467600"/>
              <a:gd name="connsiteY455" fmla="*/ 6858000 h 6858000"/>
              <a:gd name="connsiteX456" fmla="*/ 953928 w 7467600"/>
              <a:gd name="connsiteY456" fmla="*/ 6858000 h 6858000"/>
              <a:gd name="connsiteX457" fmla="*/ 959715 w 7467600"/>
              <a:gd name="connsiteY457" fmla="*/ 6850185 h 6858000"/>
              <a:gd name="connsiteX458" fmla="*/ 1483788 w 7467600"/>
              <a:gd name="connsiteY458" fmla="*/ 6259174 h 6858000"/>
              <a:gd name="connsiteX459" fmla="*/ 1100671 w 7467600"/>
              <a:gd name="connsiteY459" fmla="*/ 6252137 h 6858000"/>
              <a:gd name="connsiteX460" fmla="*/ 1090144 w 7467600"/>
              <a:gd name="connsiteY460" fmla="*/ 6256748 h 6858000"/>
              <a:gd name="connsiteX461" fmla="*/ 1095872 w 7467600"/>
              <a:gd name="connsiteY461" fmla="*/ 6271892 h 6858000"/>
              <a:gd name="connsiteX462" fmla="*/ 262785 w 7467600"/>
              <a:gd name="connsiteY462" fmla="*/ 6845450 h 6858000"/>
              <a:gd name="connsiteX463" fmla="*/ 209968 w 7467600"/>
              <a:gd name="connsiteY463" fmla="*/ 6770713 h 6858000"/>
              <a:gd name="connsiteX464" fmla="*/ 873460 w 7467600"/>
              <a:gd name="connsiteY464" fmla="*/ 6253768 h 6858000"/>
              <a:gd name="connsiteX465" fmla="*/ 192686 w 7467600"/>
              <a:gd name="connsiteY465" fmla="*/ 5849257 h 6858000"/>
              <a:gd name="connsiteX466" fmla="*/ 4696 w 7467600"/>
              <a:gd name="connsiteY466" fmla="*/ 5697668 h 6858000"/>
              <a:gd name="connsiteX467" fmla="*/ 0 w 7467600"/>
              <a:gd name="connsiteY467" fmla="*/ 5689984 h 6858000"/>
              <a:gd name="connsiteX468" fmla="*/ 0 w 7467600"/>
              <a:gd name="connsiteY468" fmla="*/ 5513472 h 6858000"/>
              <a:gd name="connsiteX469" fmla="*/ 174101 w 7467600"/>
              <a:gd name="connsiteY469" fmla="*/ 5620277 h 6858000"/>
              <a:gd name="connsiteX470" fmla="*/ 891800 w 7467600"/>
              <a:gd name="connsiteY470" fmla="*/ 6036935 h 6858000"/>
              <a:gd name="connsiteX471" fmla="*/ 1072219 w 7467600"/>
              <a:gd name="connsiteY471" fmla="*/ 6169443 h 6858000"/>
              <a:gd name="connsiteX472" fmla="*/ 1074117 w 7467600"/>
              <a:gd name="connsiteY472" fmla="*/ 6170301 h 6858000"/>
              <a:gd name="connsiteX473" fmla="*/ 1083114 w 7467600"/>
              <a:gd name="connsiteY473" fmla="*/ 6174131 h 6858000"/>
              <a:gd name="connsiteX474" fmla="*/ 1543010 w 7467600"/>
              <a:gd name="connsiteY474" fmla="*/ 6191140 h 6858000"/>
              <a:gd name="connsiteX475" fmla="*/ 1551080 w 7467600"/>
              <a:gd name="connsiteY475" fmla="*/ 6195006 h 6858000"/>
              <a:gd name="connsiteX476" fmla="*/ 2345443 w 7467600"/>
              <a:gd name="connsiteY476" fmla="*/ 5549882 h 6858000"/>
              <a:gd name="connsiteX477" fmla="*/ 1721499 w 7467600"/>
              <a:gd name="connsiteY477" fmla="*/ 5599969 h 6858000"/>
              <a:gd name="connsiteX478" fmla="*/ 767716 w 7467600"/>
              <a:gd name="connsiteY478" fmla="*/ 5472768 h 6858000"/>
              <a:gd name="connsiteX479" fmla="*/ 722147 w 7467600"/>
              <a:gd name="connsiteY479" fmla="*/ 5393091 h 6858000"/>
              <a:gd name="connsiteX480" fmla="*/ 1485552 w 7467600"/>
              <a:gd name="connsiteY480" fmla="*/ 5313202 h 6858000"/>
              <a:gd name="connsiteX481" fmla="*/ 2143004 w 7467600"/>
              <a:gd name="connsiteY481" fmla="*/ 5402420 h 6858000"/>
              <a:gd name="connsiteX482" fmla="*/ 1933391 w 7467600"/>
              <a:gd name="connsiteY482" fmla="*/ 5156971 h 6858000"/>
              <a:gd name="connsiteX483" fmla="*/ 1827118 w 7467600"/>
              <a:gd name="connsiteY483" fmla="*/ 4968410 h 6858000"/>
              <a:gd name="connsiteX484" fmla="*/ 1837349 w 7467600"/>
              <a:gd name="connsiteY484" fmla="*/ 4956357 h 6858000"/>
              <a:gd name="connsiteX485" fmla="*/ 2162835 w 7467600"/>
              <a:gd name="connsiteY485" fmla="*/ 5187853 h 6858000"/>
              <a:gd name="connsiteX486" fmla="*/ 2257167 w 7467600"/>
              <a:gd name="connsiteY486" fmla="*/ 5462123 h 6858000"/>
              <a:gd name="connsiteX487" fmla="*/ 2261598 w 7467600"/>
              <a:gd name="connsiteY487" fmla="*/ 5467998 h 6858000"/>
              <a:gd name="connsiteX488" fmla="*/ 2437177 w 7467600"/>
              <a:gd name="connsiteY488" fmla="*/ 5479608 h 6858000"/>
              <a:gd name="connsiteX489" fmla="*/ 2445247 w 7467600"/>
              <a:gd name="connsiteY489" fmla="*/ 5483476 h 6858000"/>
              <a:gd name="connsiteX490" fmla="*/ 2743626 w 7467600"/>
              <a:gd name="connsiteY490" fmla="*/ 5304819 h 6858000"/>
              <a:gd name="connsiteX491" fmla="*/ 3048102 w 7467600"/>
              <a:gd name="connsiteY491" fmla="*/ 5150595 h 6858000"/>
              <a:gd name="connsiteX492" fmla="*/ 1799414 w 7467600"/>
              <a:gd name="connsiteY492" fmla="*/ 4694732 h 6858000"/>
              <a:gd name="connsiteX493" fmla="*/ 1771735 w 7467600"/>
              <a:gd name="connsiteY493" fmla="*/ 4619929 h 6858000"/>
              <a:gd name="connsiteX494" fmla="*/ 3104273 w 7467600"/>
              <a:gd name="connsiteY494" fmla="*/ 5076159 h 6858000"/>
              <a:gd name="connsiteX495" fmla="*/ 3113245 w 7467600"/>
              <a:gd name="connsiteY495" fmla="*/ 5090705 h 6858000"/>
              <a:gd name="connsiteX496" fmla="*/ 3126294 w 7467600"/>
              <a:gd name="connsiteY496" fmla="*/ 5114400 h 6858000"/>
              <a:gd name="connsiteX497" fmla="*/ 3937433 w 7467600"/>
              <a:gd name="connsiteY497" fmla="*/ 4830473 h 6858000"/>
              <a:gd name="connsiteX498" fmla="*/ 3590475 w 7467600"/>
              <a:gd name="connsiteY498" fmla="*/ 4597974 h 6858000"/>
              <a:gd name="connsiteX499" fmla="*/ 3100264 w 7467600"/>
              <a:gd name="connsiteY499" fmla="*/ 4579845 h 6858000"/>
              <a:gd name="connsiteX500" fmla="*/ 2183576 w 7467600"/>
              <a:gd name="connsiteY500" fmla="*/ 4227150 h 6858000"/>
              <a:gd name="connsiteX501" fmla="*/ 2151029 w 7467600"/>
              <a:gd name="connsiteY501" fmla="*/ 4146947 h 6858000"/>
              <a:gd name="connsiteX502" fmla="*/ 3563434 w 7467600"/>
              <a:gd name="connsiteY502" fmla="*/ 4469115 h 6858000"/>
              <a:gd name="connsiteX503" fmla="*/ 3177952 w 7467600"/>
              <a:gd name="connsiteY503" fmla="*/ 3657386 h 6858000"/>
              <a:gd name="connsiteX504" fmla="*/ 3189263 w 7467600"/>
              <a:gd name="connsiteY504" fmla="*/ 3625726 h 6858000"/>
              <a:gd name="connsiteX505" fmla="*/ 3560912 w 7467600"/>
              <a:gd name="connsiteY505" fmla="*/ 4079863 h 6858000"/>
              <a:gd name="connsiteX506" fmla="*/ 3626636 w 7467600"/>
              <a:gd name="connsiteY506" fmla="*/ 4512230 h 6858000"/>
              <a:gd name="connsiteX507" fmla="*/ 3653088 w 7467600"/>
              <a:gd name="connsiteY507" fmla="*/ 4521417 h 6858000"/>
              <a:gd name="connsiteX508" fmla="*/ 3988128 w 7467600"/>
              <a:gd name="connsiteY508" fmla="*/ 4817267 h 6858000"/>
              <a:gd name="connsiteX509" fmla="*/ 4830582 w 7467600"/>
              <a:gd name="connsiteY509" fmla="*/ 4676000 h 6858000"/>
              <a:gd name="connsiteX510" fmla="*/ 4830100 w 7467600"/>
              <a:gd name="connsiteY510" fmla="*/ 4675554 h 6858000"/>
              <a:gd name="connsiteX511" fmla="*/ 4036318 w 7467600"/>
              <a:gd name="connsiteY511" fmla="*/ 4147013 h 6858000"/>
              <a:gd name="connsiteX512" fmla="*/ 3432098 w 7467600"/>
              <a:gd name="connsiteY512" fmla="*/ 3537312 h 6858000"/>
              <a:gd name="connsiteX513" fmla="*/ 3446761 w 7467600"/>
              <a:gd name="connsiteY513" fmla="*/ 3461278 h 6858000"/>
              <a:gd name="connsiteX514" fmla="*/ 4419733 w 7467600"/>
              <a:gd name="connsiteY514" fmla="*/ 3963555 h 6858000"/>
              <a:gd name="connsiteX515" fmla="*/ 4781371 w 7467600"/>
              <a:gd name="connsiteY515" fmla="*/ 4458604 h 6858000"/>
              <a:gd name="connsiteX516" fmla="*/ 4780440 w 7467600"/>
              <a:gd name="connsiteY516" fmla="*/ 4470290 h 6858000"/>
              <a:gd name="connsiteX517" fmla="*/ 4898954 w 7467600"/>
              <a:gd name="connsiteY517" fmla="*/ 4662092 h 6858000"/>
              <a:gd name="connsiteX518" fmla="*/ 4900699 w 7467600"/>
              <a:gd name="connsiteY518" fmla="*/ 4670867 h 6858000"/>
              <a:gd name="connsiteX519" fmla="*/ 5714511 w 7467600"/>
              <a:gd name="connsiteY519" fmla="*/ 4663483 h 6858000"/>
              <a:gd name="connsiteX520" fmla="*/ 5464793 w 7467600"/>
              <a:gd name="connsiteY520" fmla="*/ 4393556 h 6858000"/>
              <a:gd name="connsiteX521" fmla="*/ 5461897 w 7467600"/>
              <a:gd name="connsiteY521" fmla="*/ 4390879 h 6858000"/>
              <a:gd name="connsiteX522" fmla="*/ 4294126 w 7467600"/>
              <a:gd name="connsiteY522" fmla="*/ 3303048 h 6858000"/>
              <a:gd name="connsiteX523" fmla="*/ 4305321 w 7467600"/>
              <a:gd name="connsiteY523" fmla="*/ 3256953 h 6858000"/>
              <a:gd name="connsiteX524" fmla="*/ 4949299 w 7467600"/>
              <a:gd name="connsiteY524" fmla="*/ 3766336 h 6858000"/>
              <a:gd name="connsiteX525" fmla="*/ 5291452 w 7467600"/>
              <a:gd name="connsiteY525" fmla="*/ 4076801 h 6858000"/>
              <a:gd name="connsiteX526" fmla="*/ 5434998 w 7467600"/>
              <a:gd name="connsiteY526" fmla="*/ 4254100 h 6858000"/>
              <a:gd name="connsiteX527" fmla="*/ 5351015 w 7467600"/>
              <a:gd name="connsiteY527" fmla="*/ 3760989 h 6858000"/>
              <a:gd name="connsiteX528" fmla="*/ 5413780 w 7467600"/>
              <a:gd name="connsiteY528" fmla="*/ 2966265 h 6858000"/>
              <a:gd name="connsiteX529" fmla="*/ 5425627 w 7467600"/>
              <a:gd name="connsiteY529" fmla="*/ 2954192 h 6858000"/>
              <a:gd name="connsiteX530" fmla="*/ 6604735 w 7467600"/>
              <a:gd name="connsiteY530" fmla="*/ 2041381 h 6858000"/>
              <a:gd name="connsiteX531" fmla="*/ 7204487 w 7467600"/>
              <a:gd name="connsiteY531" fmla="*/ 2742112 h 6858000"/>
              <a:gd name="connsiteX532" fmla="*/ 7131592 w 7467600"/>
              <a:gd name="connsiteY532" fmla="*/ 2672096 h 6858000"/>
              <a:gd name="connsiteX533" fmla="*/ 6996344 w 7467600"/>
              <a:gd name="connsiteY533" fmla="*/ 2518310 h 6858000"/>
              <a:gd name="connsiteX534" fmla="*/ 6735495 w 7467600"/>
              <a:gd name="connsiteY534" fmla="*/ 2196890 h 6858000"/>
              <a:gd name="connsiteX535" fmla="*/ 6721901 w 7467600"/>
              <a:gd name="connsiteY535" fmla="*/ 2179274 h 6858000"/>
              <a:gd name="connsiteX536" fmla="*/ 6604735 w 7467600"/>
              <a:gd name="connsiteY536" fmla="*/ 2041381 h 6858000"/>
              <a:gd name="connsiteX537" fmla="*/ 6591670 w 7467600"/>
              <a:gd name="connsiteY537" fmla="*/ 1988277 h 6858000"/>
              <a:gd name="connsiteX538" fmla="*/ 6747349 w 7467600"/>
              <a:gd name="connsiteY538" fmla="*/ 2160069 h 6858000"/>
              <a:gd name="connsiteX539" fmla="*/ 6760943 w 7467600"/>
              <a:gd name="connsiteY539" fmla="*/ 2177686 h 6858000"/>
              <a:gd name="connsiteX540" fmla="*/ 7021065 w 7467600"/>
              <a:gd name="connsiteY540" fmla="*/ 2498102 h 6858000"/>
              <a:gd name="connsiteX541" fmla="*/ 7155223 w 7467600"/>
              <a:gd name="connsiteY541" fmla="*/ 2650386 h 6858000"/>
              <a:gd name="connsiteX542" fmla="*/ 7203167 w 7467600"/>
              <a:gd name="connsiteY542" fmla="*/ 2697288 h 6858000"/>
              <a:gd name="connsiteX543" fmla="*/ 6937703 w 7467600"/>
              <a:gd name="connsiteY543" fmla="*/ 2321981 h 6858000"/>
              <a:gd name="connsiteX544" fmla="*/ 6591670 w 7467600"/>
              <a:gd name="connsiteY544" fmla="*/ 1988277 h 6858000"/>
              <a:gd name="connsiteX545" fmla="*/ 5798671 w 7467600"/>
              <a:gd name="connsiteY545" fmla="*/ 1981601 h 6858000"/>
              <a:gd name="connsiteX546" fmla="*/ 5754709 w 7467600"/>
              <a:gd name="connsiteY546" fmla="*/ 2071454 h 6858000"/>
              <a:gd name="connsiteX547" fmla="*/ 5763044 w 7467600"/>
              <a:gd name="connsiteY547" fmla="*/ 2842206 h 6858000"/>
              <a:gd name="connsiteX548" fmla="*/ 5764974 w 7467600"/>
              <a:gd name="connsiteY548" fmla="*/ 2799609 h 6858000"/>
              <a:gd name="connsiteX549" fmla="*/ 5767665 w 7467600"/>
              <a:gd name="connsiteY549" fmla="*/ 2666409 h 6858000"/>
              <a:gd name="connsiteX550" fmla="*/ 5763055 w 7467600"/>
              <a:gd name="connsiteY550" fmla="*/ 2579705 h 6858000"/>
              <a:gd name="connsiteX551" fmla="*/ 5758079 w 7467600"/>
              <a:gd name="connsiteY551" fmla="*/ 2492508 h 6858000"/>
              <a:gd name="connsiteX552" fmla="*/ 5779325 w 7467600"/>
              <a:gd name="connsiteY552" fmla="*/ 2197069 h 6858000"/>
              <a:gd name="connsiteX553" fmla="*/ 5798671 w 7467600"/>
              <a:gd name="connsiteY553" fmla="*/ 1981601 h 6858000"/>
              <a:gd name="connsiteX554" fmla="*/ 5829202 w 7467600"/>
              <a:gd name="connsiteY554" fmla="*/ 1971679 h 6858000"/>
              <a:gd name="connsiteX555" fmla="*/ 5809558 w 7467600"/>
              <a:gd name="connsiteY555" fmla="*/ 2198043 h 6858000"/>
              <a:gd name="connsiteX556" fmla="*/ 5788653 w 7467600"/>
              <a:gd name="connsiteY556" fmla="*/ 2489430 h 6858000"/>
              <a:gd name="connsiteX557" fmla="*/ 5793439 w 7467600"/>
              <a:gd name="connsiteY557" fmla="*/ 2575235 h 6858000"/>
              <a:gd name="connsiteX558" fmla="*/ 5796837 w 7467600"/>
              <a:gd name="connsiteY558" fmla="*/ 2637633 h 6858000"/>
              <a:gd name="connsiteX559" fmla="*/ 5818614 w 7467600"/>
              <a:gd name="connsiteY559" fmla="*/ 2473055 h 6858000"/>
              <a:gd name="connsiteX560" fmla="*/ 5829202 w 7467600"/>
              <a:gd name="connsiteY560" fmla="*/ 1971679 h 6858000"/>
              <a:gd name="connsiteX561" fmla="*/ 5911389 w 7467600"/>
              <a:gd name="connsiteY561" fmla="*/ 1898371 h 6858000"/>
              <a:gd name="connsiteX562" fmla="*/ 6237627 w 7467600"/>
              <a:gd name="connsiteY562" fmla="*/ 2231921 h 6858000"/>
              <a:gd name="connsiteX563" fmla="*/ 5911389 w 7467600"/>
              <a:gd name="connsiteY563" fmla="*/ 1898371 h 6858000"/>
              <a:gd name="connsiteX564" fmla="*/ 6944437 w 7467600"/>
              <a:gd name="connsiteY564" fmla="*/ 1575402 h 6858000"/>
              <a:gd name="connsiteX565" fmla="*/ 6304730 w 7467600"/>
              <a:gd name="connsiteY565" fmla="*/ 1766654 h 6858000"/>
              <a:gd name="connsiteX566" fmla="*/ 6944437 w 7467600"/>
              <a:gd name="connsiteY566" fmla="*/ 1575402 h 6858000"/>
              <a:gd name="connsiteX567" fmla="*/ 7019523 w 7467600"/>
              <a:gd name="connsiteY567" fmla="*/ 1519450 h 6858000"/>
              <a:gd name="connsiteX568" fmla="*/ 6298091 w 7467600"/>
              <a:gd name="connsiteY568" fmla="*/ 1737122 h 6858000"/>
              <a:gd name="connsiteX569" fmla="*/ 7019523 w 7467600"/>
              <a:gd name="connsiteY569" fmla="*/ 1519450 h 6858000"/>
              <a:gd name="connsiteX570" fmla="*/ 2399523 w 7467600"/>
              <a:gd name="connsiteY570" fmla="*/ 1428234 h 6858000"/>
              <a:gd name="connsiteX571" fmla="*/ 2224982 w 7467600"/>
              <a:gd name="connsiteY571" fmla="*/ 1826201 h 6858000"/>
              <a:gd name="connsiteX572" fmla="*/ 2096099 w 7467600"/>
              <a:gd name="connsiteY572" fmla="*/ 2345900 h 6858000"/>
              <a:gd name="connsiteX573" fmla="*/ 2283317 w 7467600"/>
              <a:gd name="connsiteY573" fmla="*/ 1796925 h 6858000"/>
              <a:gd name="connsiteX574" fmla="*/ 2399523 w 7467600"/>
              <a:gd name="connsiteY574" fmla="*/ 1428234 h 6858000"/>
              <a:gd name="connsiteX575" fmla="*/ 2448558 w 7467600"/>
              <a:gd name="connsiteY575" fmla="*/ 1373435 h 6858000"/>
              <a:gd name="connsiteX576" fmla="*/ 2312521 w 7467600"/>
              <a:gd name="connsiteY576" fmla="*/ 1806140 h 6858000"/>
              <a:gd name="connsiteX577" fmla="*/ 2127533 w 7467600"/>
              <a:gd name="connsiteY577" fmla="*/ 2348380 h 6858000"/>
              <a:gd name="connsiteX578" fmla="*/ 2358080 w 7467600"/>
              <a:gd name="connsiteY578" fmla="*/ 1866134 h 6858000"/>
              <a:gd name="connsiteX579" fmla="*/ 2407436 w 7467600"/>
              <a:gd name="connsiteY579" fmla="*/ 1651070 h 6858000"/>
              <a:gd name="connsiteX580" fmla="*/ 2448558 w 7467600"/>
              <a:gd name="connsiteY580" fmla="*/ 1373435 h 6858000"/>
              <a:gd name="connsiteX581" fmla="*/ 278707 w 7467600"/>
              <a:gd name="connsiteY581" fmla="*/ 1352270 h 6858000"/>
              <a:gd name="connsiteX582" fmla="*/ 321570 w 7467600"/>
              <a:gd name="connsiteY582" fmla="*/ 1861610 h 6858000"/>
              <a:gd name="connsiteX583" fmla="*/ 294281 w 7467600"/>
              <a:gd name="connsiteY583" fmla="*/ 1440658 h 6858000"/>
              <a:gd name="connsiteX584" fmla="*/ 278707 w 7467600"/>
              <a:gd name="connsiteY584" fmla="*/ 1352270 h 6858000"/>
              <a:gd name="connsiteX585" fmla="*/ 1423821 w 7467600"/>
              <a:gd name="connsiteY585" fmla="*/ 1351958 h 6858000"/>
              <a:gd name="connsiteX586" fmla="*/ 1638521 w 7467600"/>
              <a:gd name="connsiteY586" fmla="*/ 1908470 h 6858000"/>
              <a:gd name="connsiteX587" fmla="*/ 1754199 w 7467600"/>
              <a:gd name="connsiteY587" fmla="*/ 2149284 h 6858000"/>
              <a:gd name="connsiteX588" fmla="*/ 1908359 w 7467600"/>
              <a:gd name="connsiteY588" fmla="*/ 2364988 h 6858000"/>
              <a:gd name="connsiteX589" fmla="*/ 1647661 w 7467600"/>
              <a:gd name="connsiteY589" fmla="*/ 1825945 h 6858000"/>
              <a:gd name="connsiteX590" fmla="*/ 1423821 w 7467600"/>
              <a:gd name="connsiteY590" fmla="*/ 1351958 h 6858000"/>
              <a:gd name="connsiteX591" fmla="*/ 1431890 w 7467600"/>
              <a:gd name="connsiteY591" fmla="*/ 1306475 h 6858000"/>
              <a:gd name="connsiteX592" fmla="*/ 1507597 w 7467600"/>
              <a:gd name="connsiteY592" fmla="*/ 1446132 h 6858000"/>
              <a:gd name="connsiteX593" fmla="*/ 1674586 w 7467600"/>
              <a:gd name="connsiteY593" fmla="*/ 1813832 h 6858000"/>
              <a:gd name="connsiteX594" fmla="*/ 1815950 w 7467600"/>
              <a:gd name="connsiteY594" fmla="*/ 2128564 h 6858000"/>
              <a:gd name="connsiteX595" fmla="*/ 1984242 w 7467600"/>
              <a:gd name="connsiteY595" fmla="*/ 2430829 h 6858000"/>
              <a:gd name="connsiteX596" fmla="*/ 2014023 w 7467600"/>
              <a:gd name="connsiteY596" fmla="*/ 2450995 h 6858000"/>
              <a:gd name="connsiteX597" fmla="*/ 1747337 w 7467600"/>
              <a:gd name="connsiteY597" fmla="*/ 1855264 h 6858000"/>
              <a:gd name="connsiteX598" fmla="*/ 1533749 w 7467600"/>
              <a:gd name="connsiteY598" fmla="*/ 1478656 h 6858000"/>
              <a:gd name="connsiteX599" fmla="*/ 1431890 w 7467600"/>
              <a:gd name="connsiteY599" fmla="*/ 1306475 h 6858000"/>
              <a:gd name="connsiteX600" fmla="*/ 5052692 w 7467600"/>
              <a:gd name="connsiteY600" fmla="*/ 1292994 h 6858000"/>
              <a:gd name="connsiteX601" fmla="*/ 5200661 w 7467600"/>
              <a:gd name="connsiteY601" fmla="*/ 1635186 h 6858000"/>
              <a:gd name="connsiteX602" fmla="*/ 5297138 w 7467600"/>
              <a:gd name="connsiteY602" fmla="*/ 1906351 h 6858000"/>
              <a:gd name="connsiteX603" fmla="*/ 5052692 w 7467600"/>
              <a:gd name="connsiteY603" fmla="*/ 1292994 h 6858000"/>
              <a:gd name="connsiteX604" fmla="*/ 5009948 w 7467600"/>
              <a:gd name="connsiteY604" fmla="*/ 1273619 h 6858000"/>
              <a:gd name="connsiteX605" fmla="*/ 5121777 w 7467600"/>
              <a:gd name="connsiteY605" fmla="*/ 1654213 h 6858000"/>
              <a:gd name="connsiteX606" fmla="*/ 5293545 w 7467600"/>
              <a:gd name="connsiteY606" fmla="*/ 2072247 h 6858000"/>
              <a:gd name="connsiteX607" fmla="*/ 5294042 w 7467600"/>
              <a:gd name="connsiteY607" fmla="*/ 2065019 h 6858000"/>
              <a:gd name="connsiteX608" fmla="*/ 5171936 w 7467600"/>
              <a:gd name="connsiteY608" fmla="*/ 1647613 h 6858000"/>
              <a:gd name="connsiteX609" fmla="*/ 5009948 w 7467600"/>
              <a:gd name="connsiteY609" fmla="*/ 1273619 h 6858000"/>
              <a:gd name="connsiteX610" fmla="*/ 655236 w 7467600"/>
              <a:gd name="connsiteY610" fmla="*/ 1268632 h 6858000"/>
              <a:gd name="connsiteX611" fmla="*/ 839521 w 7467600"/>
              <a:gd name="connsiteY611" fmla="*/ 1685315 h 6858000"/>
              <a:gd name="connsiteX612" fmla="*/ 1109416 w 7467600"/>
              <a:gd name="connsiteY612" fmla="*/ 2061663 h 6858000"/>
              <a:gd name="connsiteX613" fmla="*/ 1298300 w 7467600"/>
              <a:gd name="connsiteY613" fmla="*/ 2247742 h 6858000"/>
              <a:gd name="connsiteX614" fmla="*/ 1125871 w 7467600"/>
              <a:gd name="connsiteY614" fmla="*/ 1989513 h 6858000"/>
              <a:gd name="connsiteX615" fmla="*/ 981574 w 7467600"/>
              <a:gd name="connsiteY615" fmla="*/ 1783157 h 6858000"/>
              <a:gd name="connsiteX616" fmla="*/ 922198 w 7467600"/>
              <a:gd name="connsiteY616" fmla="*/ 1677437 h 6858000"/>
              <a:gd name="connsiteX617" fmla="*/ 869293 w 7467600"/>
              <a:gd name="connsiteY617" fmla="*/ 1583214 h 6858000"/>
              <a:gd name="connsiteX618" fmla="*/ 751431 w 7467600"/>
              <a:gd name="connsiteY618" fmla="*/ 1405731 h 6858000"/>
              <a:gd name="connsiteX619" fmla="*/ 655236 w 7467600"/>
              <a:gd name="connsiteY619" fmla="*/ 1268632 h 6858000"/>
              <a:gd name="connsiteX620" fmla="*/ 6516292 w 7467600"/>
              <a:gd name="connsiteY620" fmla="*/ 1263064 h 6858000"/>
              <a:gd name="connsiteX621" fmla="*/ 5736320 w 7467600"/>
              <a:gd name="connsiteY621" fmla="*/ 1501803 h 6858000"/>
              <a:gd name="connsiteX622" fmla="*/ 6516292 w 7467600"/>
              <a:gd name="connsiteY622" fmla="*/ 1263064 h 6858000"/>
              <a:gd name="connsiteX623" fmla="*/ 291466 w 7467600"/>
              <a:gd name="connsiteY623" fmla="*/ 1250369 h 6858000"/>
              <a:gd name="connsiteX624" fmla="*/ 323180 w 7467600"/>
              <a:gd name="connsiteY624" fmla="*/ 1435283 h 6858000"/>
              <a:gd name="connsiteX625" fmla="*/ 349381 w 7467600"/>
              <a:gd name="connsiteY625" fmla="*/ 1875041 h 6858000"/>
              <a:gd name="connsiteX626" fmla="*/ 374363 w 7467600"/>
              <a:gd name="connsiteY626" fmla="*/ 1506494 h 6858000"/>
              <a:gd name="connsiteX627" fmla="*/ 302168 w 7467600"/>
              <a:gd name="connsiteY627" fmla="*/ 1274495 h 6858000"/>
              <a:gd name="connsiteX628" fmla="*/ 291466 w 7467600"/>
              <a:gd name="connsiteY628" fmla="*/ 1250369 h 6858000"/>
              <a:gd name="connsiteX629" fmla="*/ 678222 w 7467600"/>
              <a:gd name="connsiteY629" fmla="*/ 1248670 h 6858000"/>
              <a:gd name="connsiteX630" fmla="*/ 775536 w 7467600"/>
              <a:gd name="connsiteY630" fmla="*/ 1388015 h 6858000"/>
              <a:gd name="connsiteX631" fmla="*/ 894529 w 7467600"/>
              <a:gd name="connsiteY631" fmla="*/ 1567739 h 6858000"/>
              <a:gd name="connsiteX632" fmla="*/ 948000 w 7467600"/>
              <a:gd name="connsiteY632" fmla="*/ 1663088 h 6858000"/>
              <a:gd name="connsiteX633" fmla="*/ 1006812 w 7467600"/>
              <a:gd name="connsiteY633" fmla="*/ 1767683 h 6858000"/>
              <a:gd name="connsiteX634" fmla="*/ 1149133 w 7467600"/>
              <a:gd name="connsiteY634" fmla="*/ 1971513 h 6858000"/>
              <a:gd name="connsiteX635" fmla="*/ 1333952 w 7467600"/>
              <a:gd name="connsiteY635" fmla="*/ 2251620 h 6858000"/>
              <a:gd name="connsiteX636" fmla="*/ 1337329 w 7467600"/>
              <a:gd name="connsiteY636" fmla="*/ 2258350 h 6858000"/>
              <a:gd name="connsiteX637" fmla="*/ 1014726 w 7467600"/>
              <a:gd name="connsiteY637" fmla="*/ 1615556 h 6858000"/>
              <a:gd name="connsiteX638" fmla="*/ 678222 w 7467600"/>
              <a:gd name="connsiteY638" fmla="*/ 1248670 h 6858000"/>
              <a:gd name="connsiteX639" fmla="*/ 6691602 w 7467600"/>
              <a:gd name="connsiteY639" fmla="*/ 1140573 h 6858000"/>
              <a:gd name="connsiteX640" fmla="*/ 6571100 w 7467600"/>
              <a:gd name="connsiteY640" fmla="*/ 1183662 h 6858000"/>
              <a:gd name="connsiteX641" fmla="*/ 6241687 w 7467600"/>
              <a:gd name="connsiteY641" fmla="*/ 1257600 h 6858000"/>
              <a:gd name="connsiteX642" fmla="*/ 5693009 w 7467600"/>
              <a:gd name="connsiteY642" fmla="*/ 1478256 h 6858000"/>
              <a:gd name="connsiteX643" fmla="*/ 6548420 w 7467600"/>
              <a:gd name="connsiteY643" fmla="*/ 1214599 h 6858000"/>
              <a:gd name="connsiteX644" fmla="*/ 6605473 w 7467600"/>
              <a:gd name="connsiteY644" fmla="*/ 1184686 h 6858000"/>
              <a:gd name="connsiteX645" fmla="*/ 6691602 w 7467600"/>
              <a:gd name="connsiteY645" fmla="*/ 1140573 h 6858000"/>
              <a:gd name="connsiteX646" fmla="*/ 4002475 w 7467600"/>
              <a:gd name="connsiteY646" fmla="*/ 1037802 h 6858000"/>
              <a:gd name="connsiteX647" fmla="*/ 4000324 w 7467600"/>
              <a:gd name="connsiteY647" fmla="*/ 1039362 h 6858000"/>
              <a:gd name="connsiteX648" fmla="*/ 4002862 w 7467600"/>
              <a:gd name="connsiteY648" fmla="*/ 1042866 h 6858000"/>
              <a:gd name="connsiteX649" fmla="*/ 4002475 w 7467600"/>
              <a:gd name="connsiteY649" fmla="*/ 1037802 h 6858000"/>
              <a:gd name="connsiteX650" fmla="*/ 506322 w 7467600"/>
              <a:gd name="connsiteY650" fmla="*/ 1020997 h 6858000"/>
              <a:gd name="connsiteX651" fmla="*/ 533068 w 7467600"/>
              <a:gd name="connsiteY651" fmla="*/ 1029409 h 6858000"/>
              <a:gd name="connsiteX652" fmla="*/ 1232525 w 7467600"/>
              <a:gd name="connsiteY652" fmla="*/ 1804675 h 6858000"/>
              <a:gd name="connsiteX653" fmla="*/ 1388858 w 7467600"/>
              <a:gd name="connsiteY653" fmla="*/ 2368011 h 6858000"/>
              <a:gd name="connsiteX654" fmla="*/ 1384098 w 7467600"/>
              <a:gd name="connsiteY654" fmla="*/ 2378125 h 6858000"/>
              <a:gd name="connsiteX655" fmla="*/ 1425393 w 7467600"/>
              <a:gd name="connsiteY655" fmla="*/ 2589124 h 6858000"/>
              <a:gd name="connsiteX656" fmla="*/ 1424001 w 7467600"/>
              <a:gd name="connsiteY656" fmla="*/ 2597541 h 6858000"/>
              <a:gd name="connsiteX657" fmla="*/ 2152729 w 7467600"/>
              <a:gd name="connsiteY657" fmla="*/ 2864487 h 6858000"/>
              <a:gd name="connsiteX658" fmla="*/ 2020609 w 7467600"/>
              <a:gd name="connsiteY658" fmla="*/ 2539671 h 6858000"/>
              <a:gd name="connsiteX659" fmla="*/ 2018920 w 7467600"/>
              <a:gd name="connsiteY659" fmla="*/ 2536309 h 6858000"/>
              <a:gd name="connsiteX660" fmla="*/ 1342441 w 7467600"/>
              <a:gd name="connsiteY660" fmla="*/ 1173017 h 6858000"/>
              <a:gd name="connsiteX661" fmla="*/ 1367925 w 7467600"/>
              <a:gd name="connsiteY661" fmla="*/ 1135648 h 6858000"/>
              <a:gd name="connsiteX662" fmla="*/ 1771401 w 7467600"/>
              <a:gd name="connsiteY662" fmla="*/ 1806673 h 6858000"/>
              <a:gd name="connsiteX663" fmla="*/ 1972385 w 7467600"/>
              <a:gd name="connsiteY663" fmla="*/ 2198735 h 6858000"/>
              <a:gd name="connsiteX664" fmla="*/ 2040892 w 7467600"/>
              <a:gd name="connsiteY664" fmla="*/ 2405205 h 6858000"/>
              <a:gd name="connsiteX665" fmla="*/ 2131689 w 7467600"/>
              <a:gd name="connsiteY665" fmla="*/ 1936926 h 6858000"/>
              <a:gd name="connsiteX666" fmla="*/ 2454820 w 7467600"/>
              <a:gd name="connsiteY666" fmla="*/ 1248808 h 6858000"/>
              <a:gd name="connsiteX667" fmla="*/ 2492512 w 7467600"/>
              <a:gd name="connsiteY667" fmla="*/ 1302920 h 6858000"/>
              <a:gd name="connsiteX668" fmla="*/ 2081216 w 7467600"/>
              <a:gd name="connsiteY668" fmla="*/ 2527513 h 6858000"/>
              <a:gd name="connsiteX669" fmla="*/ 2081211 w 7467600"/>
              <a:gd name="connsiteY669" fmla="*/ 2528916 h 6858000"/>
              <a:gd name="connsiteX670" fmla="*/ 2199067 w 7467600"/>
              <a:gd name="connsiteY670" fmla="*/ 2884061 h 6858000"/>
              <a:gd name="connsiteX671" fmla="*/ 3192586 w 7467600"/>
              <a:gd name="connsiteY671" fmla="*/ 3411496 h 6858000"/>
              <a:gd name="connsiteX672" fmla="*/ 3182620 w 7467600"/>
              <a:gd name="connsiteY672" fmla="*/ 3483279 h 6858000"/>
              <a:gd name="connsiteX673" fmla="*/ 2435119 w 7467600"/>
              <a:gd name="connsiteY673" fmla="*/ 3080173 h 6858000"/>
              <a:gd name="connsiteX674" fmla="*/ 2410152 w 7467600"/>
              <a:gd name="connsiteY674" fmla="*/ 3063751 h 6858000"/>
              <a:gd name="connsiteX675" fmla="*/ 2408099 w 7467600"/>
              <a:gd name="connsiteY675" fmla="*/ 3064403 h 6858000"/>
              <a:gd name="connsiteX676" fmla="*/ 2407218 w 7467600"/>
              <a:gd name="connsiteY676" fmla="*/ 3070324 h 6858000"/>
              <a:gd name="connsiteX677" fmla="*/ 2380138 w 7467600"/>
              <a:gd name="connsiteY677" fmla="*/ 3099341 h 6858000"/>
              <a:gd name="connsiteX678" fmla="*/ 1765923 w 7467600"/>
              <a:gd name="connsiteY678" fmla="*/ 3581043 h 6858000"/>
              <a:gd name="connsiteX679" fmla="*/ 1702258 w 7467600"/>
              <a:gd name="connsiteY679" fmla="*/ 3612286 h 6858000"/>
              <a:gd name="connsiteX680" fmla="*/ 1538370 w 7467600"/>
              <a:gd name="connsiteY680" fmla="*/ 3811804 h 6858000"/>
              <a:gd name="connsiteX681" fmla="*/ 542867 w 7467600"/>
              <a:gd name="connsiteY681" fmla="*/ 4944092 h 6858000"/>
              <a:gd name="connsiteX682" fmla="*/ 515800 w 7467600"/>
              <a:gd name="connsiteY682" fmla="*/ 4862180 h 6858000"/>
              <a:gd name="connsiteX683" fmla="*/ 909145 w 7467600"/>
              <a:gd name="connsiteY683" fmla="*/ 4199225 h 6858000"/>
              <a:gd name="connsiteX684" fmla="*/ 1214067 w 7467600"/>
              <a:gd name="connsiteY684" fmla="*/ 3908561 h 6858000"/>
              <a:gd name="connsiteX685" fmla="*/ 640967 w 7467600"/>
              <a:gd name="connsiteY685" fmla="*/ 4105601 h 6858000"/>
              <a:gd name="connsiteX686" fmla="*/ 112563 w 7467600"/>
              <a:gd name="connsiteY686" fmla="*/ 4396952 h 6858000"/>
              <a:gd name="connsiteX687" fmla="*/ 0 w 7467600"/>
              <a:gd name="connsiteY687" fmla="*/ 4466006 h 6858000"/>
              <a:gd name="connsiteX688" fmla="*/ 0 w 7467600"/>
              <a:gd name="connsiteY688" fmla="*/ 4233763 h 6858000"/>
              <a:gd name="connsiteX689" fmla="*/ 36881 w 7467600"/>
              <a:gd name="connsiteY689" fmla="*/ 4200118 h 6858000"/>
              <a:gd name="connsiteX690" fmla="*/ 910534 w 7467600"/>
              <a:gd name="connsiteY690" fmla="*/ 3629753 h 6858000"/>
              <a:gd name="connsiteX691" fmla="*/ 1578717 w 7467600"/>
              <a:gd name="connsiteY691" fmla="*/ 3575982 h 6858000"/>
              <a:gd name="connsiteX692" fmla="*/ 2338780 w 7467600"/>
              <a:gd name="connsiteY692" fmla="*/ 3033725 h 6858000"/>
              <a:gd name="connsiteX693" fmla="*/ 1807991 w 7467600"/>
              <a:gd name="connsiteY693" fmla="*/ 2807184 h 6858000"/>
              <a:gd name="connsiteX694" fmla="*/ 1416358 w 7467600"/>
              <a:gd name="connsiteY694" fmla="*/ 3112571 h 6858000"/>
              <a:gd name="connsiteX695" fmla="*/ 939066 w 7467600"/>
              <a:gd name="connsiteY695" fmla="*/ 3378798 h 6858000"/>
              <a:gd name="connsiteX696" fmla="*/ 115099 w 7467600"/>
              <a:gd name="connsiteY696" fmla="*/ 3607650 h 6858000"/>
              <a:gd name="connsiteX697" fmla="*/ 97284 w 7467600"/>
              <a:gd name="connsiteY697" fmla="*/ 3520393 h 6858000"/>
              <a:gd name="connsiteX698" fmla="*/ 922050 w 7467600"/>
              <a:gd name="connsiteY698" fmla="*/ 3074867 h 6858000"/>
              <a:gd name="connsiteX699" fmla="*/ 1405265 w 7467600"/>
              <a:gd name="connsiteY699" fmla="*/ 3016319 h 6858000"/>
              <a:gd name="connsiteX700" fmla="*/ 1407512 w 7467600"/>
              <a:gd name="connsiteY700" fmla="*/ 3018001 h 6858000"/>
              <a:gd name="connsiteX701" fmla="*/ 1726266 w 7467600"/>
              <a:gd name="connsiteY701" fmla="*/ 2777274 h 6858000"/>
              <a:gd name="connsiteX702" fmla="*/ 625390 w 7467600"/>
              <a:gd name="connsiteY702" fmla="*/ 2514541 h 6858000"/>
              <a:gd name="connsiteX703" fmla="*/ 619799 w 7467600"/>
              <a:gd name="connsiteY703" fmla="*/ 2527180 h 6858000"/>
              <a:gd name="connsiteX704" fmla="*/ 310030 w 7467600"/>
              <a:gd name="connsiteY704" fmla="*/ 2771818 h 6858000"/>
              <a:gd name="connsiteX705" fmla="*/ 173877 w 7467600"/>
              <a:gd name="connsiteY705" fmla="*/ 2937056 h 6858000"/>
              <a:gd name="connsiteX706" fmla="*/ 77889 w 7467600"/>
              <a:gd name="connsiteY706" fmla="*/ 3138440 h 6858000"/>
              <a:gd name="connsiteX707" fmla="*/ 0 w 7467600"/>
              <a:gd name="connsiteY707" fmla="*/ 3271395 h 6858000"/>
              <a:gd name="connsiteX708" fmla="*/ 0 w 7467600"/>
              <a:gd name="connsiteY708" fmla="*/ 3153002 h 6858000"/>
              <a:gd name="connsiteX709" fmla="*/ 2386 w 7467600"/>
              <a:gd name="connsiteY709" fmla="*/ 3149203 h 6858000"/>
              <a:gd name="connsiteX710" fmla="*/ 89753 w 7467600"/>
              <a:gd name="connsiteY710" fmla="*/ 2987702 h 6858000"/>
              <a:gd name="connsiteX711" fmla="*/ 76869 w 7467600"/>
              <a:gd name="connsiteY711" fmla="*/ 3005404 h 6858000"/>
              <a:gd name="connsiteX712" fmla="*/ 32049 w 7467600"/>
              <a:gd name="connsiteY712" fmla="*/ 3065814 h 6858000"/>
              <a:gd name="connsiteX713" fmla="*/ 0 w 7467600"/>
              <a:gd name="connsiteY713" fmla="*/ 3108744 h 6858000"/>
              <a:gd name="connsiteX714" fmla="*/ 0 w 7467600"/>
              <a:gd name="connsiteY714" fmla="*/ 3058059 h 6858000"/>
              <a:gd name="connsiteX715" fmla="*/ 7610 w 7467600"/>
              <a:gd name="connsiteY715" fmla="*/ 3047889 h 6858000"/>
              <a:gd name="connsiteX716" fmla="*/ 52419 w 7467600"/>
              <a:gd name="connsiteY716" fmla="*/ 2987479 h 6858000"/>
              <a:gd name="connsiteX717" fmla="*/ 59142 w 7467600"/>
              <a:gd name="connsiteY717" fmla="*/ 2978488 h 6858000"/>
              <a:gd name="connsiteX718" fmla="*/ 0 w 7467600"/>
              <a:gd name="connsiteY718" fmla="*/ 3015334 h 6858000"/>
              <a:gd name="connsiteX719" fmla="*/ 0 w 7467600"/>
              <a:gd name="connsiteY719" fmla="*/ 2914286 h 6858000"/>
              <a:gd name="connsiteX720" fmla="*/ 36383 w 7467600"/>
              <a:gd name="connsiteY720" fmla="*/ 2901128 h 6858000"/>
              <a:gd name="connsiteX721" fmla="*/ 156329 w 7467600"/>
              <a:gd name="connsiteY721" fmla="*/ 2840533 h 6858000"/>
              <a:gd name="connsiteX722" fmla="*/ 358355 w 7467600"/>
              <a:gd name="connsiteY722" fmla="*/ 2620471 h 6858000"/>
              <a:gd name="connsiteX723" fmla="*/ 510577 w 7467600"/>
              <a:gd name="connsiteY723" fmla="*/ 2501244 h 6858000"/>
              <a:gd name="connsiteX724" fmla="*/ 211967 w 7467600"/>
              <a:gd name="connsiteY724" fmla="*/ 2479171 h 6858000"/>
              <a:gd name="connsiteX725" fmla="*/ 0 w 7467600"/>
              <a:gd name="connsiteY725" fmla="*/ 2476398 h 6858000"/>
              <a:gd name="connsiteX726" fmla="*/ 0 w 7467600"/>
              <a:gd name="connsiteY726" fmla="*/ 2389189 h 6858000"/>
              <a:gd name="connsiteX727" fmla="*/ 103062 w 7467600"/>
              <a:gd name="connsiteY727" fmla="*/ 2389518 h 6858000"/>
              <a:gd name="connsiteX728" fmla="*/ 510734 w 7467600"/>
              <a:gd name="connsiteY728" fmla="*/ 2416201 h 6858000"/>
              <a:gd name="connsiteX729" fmla="*/ 279257 w 7467600"/>
              <a:gd name="connsiteY729" fmla="*/ 2092102 h 6858000"/>
              <a:gd name="connsiteX730" fmla="*/ 65265 w 7467600"/>
              <a:gd name="connsiteY730" fmla="*/ 2006049 h 6858000"/>
              <a:gd name="connsiteX731" fmla="*/ 0 w 7467600"/>
              <a:gd name="connsiteY731" fmla="*/ 1982532 h 6858000"/>
              <a:gd name="connsiteX732" fmla="*/ 0 w 7467600"/>
              <a:gd name="connsiteY732" fmla="*/ 1912789 h 6858000"/>
              <a:gd name="connsiteX733" fmla="*/ 97460 w 7467600"/>
              <a:gd name="connsiteY733" fmla="*/ 1953725 h 6858000"/>
              <a:gd name="connsiteX734" fmla="*/ 221272 w 7467600"/>
              <a:gd name="connsiteY734" fmla="*/ 1980766 h 6858000"/>
              <a:gd name="connsiteX735" fmla="*/ 116765 w 7467600"/>
              <a:gd name="connsiteY735" fmla="*/ 1911033 h 6858000"/>
              <a:gd name="connsiteX736" fmla="*/ 16405 w 7467600"/>
              <a:gd name="connsiteY736" fmla="*/ 1803412 h 6858000"/>
              <a:gd name="connsiteX737" fmla="*/ 0 w 7467600"/>
              <a:gd name="connsiteY737" fmla="*/ 1784777 h 6858000"/>
              <a:gd name="connsiteX738" fmla="*/ 0 w 7467600"/>
              <a:gd name="connsiteY738" fmla="*/ 1740082 h 6858000"/>
              <a:gd name="connsiteX739" fmla="*/ 39394 w 7467600"/>
              <a:gd name="connsiteY739" fmla="*/ 1784856 h 6858000"/>
              <a:gd name="connsiteX740" fmla="*/ 135813 w 7467600"/>
              <a:gd name="connsiteY740" fmla="*/ 1888838 h 6858000"/>
              <a:gd name="connsiteX741" fmla="*/ 242575 w 7467600"/>
              <a:gd name="connsiteY741" fmla="*/ 1958841 h 6858000"/>
              <a:gd name="connsiteX742" fmla="*/ 82197 w 7467600"/>
              <a:gd name="connsiteY742" fmla="*/ 1754826 h 6858000"/>
              <a:gd name="connsiteX743" fmla="*/ 0 w 7467600"/>
              <a:gd name="connsiteY743" fmla="*/ 1679650 h 6858000"/>
              <a:gd name="connsiteX744" fmla="*/ 0 w 7467600"/>
              <a:gd name="connsiteY744" fmla="*/ 1602463 h 6858000"/>
              <a:gd name="connsiteX745" fmla="*/ 84689 w 7467600"/>
              <a:gd name="connsiteY745" fmla="*/ 1677442 h 6858000"/>
              <a:gd name="connsiteX746" fmla="*/ 298437 w 7467600"/>
              <a:gd name="connsiteY746" fmla="*/ 1968019 h 6858000"/>
              <a:gd name="connsiteX747" fmla="*/ 227269 w 7467600"/>
              <a:gd name="connsiteY747" fmla="*/ 1114064 h 6858000"/>
              <a:gd name="connsiteX748" fmla="*/ 248003 w 7467600"/>
              <a:gd name="connsiteY748" fmla="*/ 1089613 h 6858000"/>
              <a:gd name="connsiteX749" fmla="*/ 427020 w 7467600"/>
              <a:gd name="connsiteY749" fmla="*/ 1619803 h 6858000"/>
              <a:gd name="connsiteX750" fmla="*/ 340345 w 7467600"/>
              <a:gd name="connsiteY750" fmla="*/ 2027739 h 6858000"/>
              <a:gd name="connsiteX751" fmla="*/ 360865 w 7467600"/>
              <a:gd name="connsiteY751" fmla="*/ 2044827 h 6858000"/>
              <a:gd name="connsiteX752" fmla="*/ 560414 w 7467600"/>
              <a:gd name="connsiteY752" fmla="*/ 2421457 h 6858000"/>
              <a:gd name="connsiteX753" fmla="*/ 1359703 w 7467600"/>
              <a:gd name="connsiteY753" fmla="*/ 2578554 h 6858000"/>
              <a:gd name="connsiteX754" fmla="*/ 1359422 w 7467600"/>
              <a:gd name="connsiteY754" fmla="*/ 2577994 h 6858000"/>
              <a:gd name="connsiteX755" fmla="*/ 828701 w 7467600"/>
              <a:gd name="connsiteY755" fmla="*/ 1839520 h 6858000"/>
              <a:gd name="connsiteX756" fmla="*/ 494427 w 7467600"/>
              <a:gd name="connsiteY756" fmla="*/ 1092333 h 6858000"/>
              <a:gd name="connsiteX757" fmla="*/ 506322 w 7467600"/>
              <a:gd name="connsiteY757" fmla="*/ 1020997 h 6858000"/>
              <a:gd name="connsiteX758" fmla="*/ 4570198 w 7467600"/>
              <a:gd name="connsiteY758" fmla="*/ 978081 h 6858000"/>
              <a:gd name="connsiteX759" fmla="*/ 4523691 w 7467600"/>
              <a:gd name="connsiteY759" fmla="*/ 1127776 h 6858000"/>
              <a:gd name="connsiteX760" fmla="*/ 4509875 w 7467600"/>
              <a:gd name="connsiteY760" fmla="*/ 1167552 h 6858000"/>
              <a:gd name="connsiteX761" fmla="*/ 4478168 w 7467600"/>
              <a:gd name="connsiteY761" fmla="*/ 1260735 h 6858000"/>
              <a:gd name="connsiteX762" fmla="*/ 4409309 w 7467600"/>
              <a:gd name="connsiteY762" fmla="*/ 1666996 h 6858000"/>
              <a:gd name="connsiteX763" fmla="*/ 4370031 w 7467600"/>
              <a:gd name="connsiteY763" fmla="*/ 1955666 h 6858000"/>
              <a:gd name="connsiteX764" fmla="*/ 4570198 w 7467600"/>
              <a:gd name="connsiteY764" fmla="*/ 978081 h 6858000"/>
              <a:gd name="connsiteX765" fmla="*/ 4557898 w 7467600"/>
              <a:gd name="connsiteY765" fmla="*/ 900011 h 6858000"/>
              <a:gd name="connsiteX766" fmla="*/ 4344840 w 7467600"/>
              <a:gd name="connsiteY766" fmla="*/ 1922038 h 6858000"/>
              <a:gd name="connsiteX767" fmla="*/ 4378710 w 7467600"/>
              <a:gd name="connsiteY767" fmla="*/ 1665516 h 6858000"/>
              <a:gd name="connsiteX768" fmla="*/ 4448798 w 7467600"/>
              <a:gd name="connsiteY768" fmla="*/ 1253024 h 6858000"/>
              <a:gd name="connsiteX769" fmla="*/ 4480315 w 7467600"/>
              <a:gd name="connsiteY769" fmla="*/ 1158454 h 6858000"/>
              <a:gd name="connsiteX770" fmla="*/ 4494133 w 7467600"/>
              <a:gd name="connsiteY770" fmla="*/ 1118676 h 6858000"/>
              <a:gd name="connsiteX771" fmla="*/ 4557898 w 7467600"/>
              <a:gd name="connsiteY771" fmla="*/ 900011 h 6858000"/>
              <a:gd name="connsiteX772" fmla="*/ 5870151 w 7467600"/>
              <a:gd name="connsiteY772" fmla="*/ 898890 h 6858000"/>
              <a:gd name="connsiteX773" fmla="*/ 5861335 w 7467600"/>
              <a:gd name="connsiteY773" fmla="*/ 899177 h 6858000"/>
              <a:gd name="connsiteX774" fmla="*/ 5843702 w 7467600"/>
              <a:gd name="connsiteY774" fmla="*/ 899748 h 6858000"/>
              <a:gd name="connsiteX775" fmla="*/ 5651107 w 7467600"/>
              <a:gd name="connsiteY775" fmla="*/ 920306 h 6858000"/>
              <a:gd name="connsiteX776" fmla="*/ 5459407 w 7467600"/>
              <a:gd name="connsiteY776" fmla="*/ 940975 h 6858000"/>
              <a:gd name="connsiteX777" fmla="*/ 5374846 w 7467600"/>
              <a:gd name="connsiteY777" fmla="*/ 941988 h 6858000"/>
              <a:gd name="connsiteX778" fmla="*/ 5256105 w 7467600"/>
              <a:gd name="connsiteY778" fmla="*/ 945632 h 6858000"/>
              <a:gd name="connsiteX779" fmla="*/ 5107071 w 7467600"/>
              <a:gd name="connsiteY779" fmla="*/ 969720 h 6858000"/>
              <a:gd name="connsiteX780" fmla="*/ 4998681 w 7467600"/>
              <a:gd name="connsiteY780" fmla="*/ 988771 h 6858000"/>
              <a:gd name="connsiteX781" fmla="*/ 5870151 w 7467600"/>
              <a:gd name="connsiteY781" fmla="*/ 898890 h 6858000"/>
              <a:gd name="connsiteX782" fmla="*/ 5504425 w 7467600"/>
              <a:gd name="connsiteY782" fmla="*/ 848067 h 6858000"/>
              <a:gd name="connsiteX783" fmla="*/ 4968849 w 7467600"/>
              <a:gd name="connsiteY783" fmla="*/ 962318 h 6858000"/>
              <a:gd name="connsiteX784" fmla="*/ 5104039 w 7467600"/>
              <a:gd name="connsiteY784" fmla="*/ 940634 h 6858000"/>
              <a:gd name="connsiteX785" fmla="*/ 5256311 w 7467600"/>
              <a:gd name="connsiteY785" fmla="*/ 916490 h 6858000"/>
              <a:gd name="connsiteX786" fmla="*/ 5377381 w 7467600"/>
              <a:gd name="connsiteY786" fmla="*/ 912671 h 6858000"/>
              <a:gd name="connsiteX787" fmla="*/ 5460148 w 7467600"/>
              <a:gd name="connsiteY787" fmla="*/ 911442 h 6858000"/>
              <a:gd name="connsiteX788" fmla="*/ 5648971 w 7467600"/>
              <a:gd name="connsiteY788" fmla="*/ 891331 h 6858000"/>
              <a:gd name="connsiteX789" fmla="*/ 5844807 w 7467600"/>
              <a:gd name="connsiteY789" fmla="*/ 870718 h 6858000"/>
              <a:gd name="connsiteX790" fmla="*/ 5862975 w 7467600"/>
              <a:gd name="connsiteY790" fmla="*/ 869756 h 6858000"/>
              <a:gd name="connsiteX791" fmla="*/ 5920887 w 7467600"/>
              <a:gd name="connsiteY791" fmla="*/ 865929 h 6858000"/>
              <a:gd name="connsiteX792" fmla="*/ 5504425 w 7467600"/>
              <a:gd name="connsiteY792" fmla="*/ 848067 h 6858000"/>
              <a:gd name="connsiteX793" fmla="*/ 3607114 w 7467600"/>
              <a:gd name="connsiteY793" fmla="*/ 467441 h 6858000"/>
              <a:gd name="connsiteX794" fmla="*/ 3296242 w 7467600"/>
              <a:gd name="connsiteY794" fmla="*/ 807991 h 6858000"/>
              <a:gd name="connsiteX795" fmla="*/ 3174674 w 7467600"/>
              <a:gd name="connsiteY795" fmla="*/ 919759 h 6858000"/>
              <a:gd name="connsiteX796" fmla="*/ 3042978 w 7467600"/>
              <a:gd name="connsiteY796" fmla="*/ 1054894 h 6858000"/>
              <a:gd name="connsiteX797" fmla="*/ 2968914 w 7467600"/>
              <a:gd name="connsiteY797" fmla="*/ 1133756 h 6858000"/>
              <a:gd name="connsiteX798" fmla="*/ 3103823 w 7467600"/>
              <a:gd name="connsiteY798" fmla="*/ 1026814 h 6858000"/>
              <a:gd name="connsiteX799" fmla="*/ 3607114 w 7467600"/>
              <a:gd name="connsiteY799" fmla="*/ 467441 h 6858000"/>
              <a:gd name="connsiteX800" fmla="*/ 3744487 w 7467600"/>
              <a:gd name="connsiteY800" fmla="*/ 383136 h 6858000"/>
              <a:gd name="connsiteX801" fmla="*/ 3970213 w 7467600"/>
              <a:gd name="connsiteY801" fmla="*/ 995559 h 6858000"/>
              <a:gd name="connsiteX802" fmla="*/ 3744487 w 7467600"/>
              <a:gd name="connsiteY802" fmla="*/ 383136 h 6858000"/>
              <a:gd name="connsiteX803" fmla="*/ 3624562 w 7467600"/>
              <a:gd name="connsiteY803" fmla="*/ 367041 h 6858000"/>
              <a:gd name="connsiteX804" fmla="*/ 3489712 w 7467600"/>
              <a:gd name="connsiteY804" fmla="*/ 485386 h 6858000"/>
              <a:gd name="connsiteX805" fmla="*/ 3182994 w 7467600"/>
              <a:gd name="connsiteY805" fmla="*/ 828265 h 6858000"/>
              <a:gd name="connsiteX806" fmla="*/ 2892114 w 7467600"/>
              <a:gd name="connsiteY806" fmla="*/ 1172635 h 6858000"/>
              <a:gd name="connsiteX807" fmla="*/ 3021459 w 7467600"/>
              <a:gd name="connsiteY807" fmla="*/ 1035385 h 6858000"/>
              <a:gd name="connsiteX808" fmla="*/ 3153873 w 7467600"/>
              <a:gd name="connsiteY808" fmla="*/ 898971 h 6858000"/>
              <a:gd name="connsiteX809" fmla="*/ 3276511 w 7467600"/>
              <a:gd name="connsiteY809" fmla="*/ 786423 h 6858000"/>
              <a:gd name="connsiteX810" fmla="*/ 3584154 w 7467600"/>
              <a:gd name="connsiteY810" fmla="*/ 448218 h 6858000"/>
              <a:gd name="connsiteX811" fmla="*/ 3624562 w 7467600"/>
              <a:gd name="connsiteY811" fmla="*/ 367041 h 6858000"/>
              <a:gd name="connsiteX812" fmla="*/ 3766672 w 7467600"/>
              <a:gd name="connsiteY812" fmla="*/ 359429 h 6858000"/>
              <a:gd name="connsiteX813" fmla="*/ 3996338 w 7467600"/>
              <a:gd name="connsiteY813" fmla="*/ 968237 h 6858000"/>
              <a:gd name="connsiteX814" fmla="*/ 3766672 w 7467600"/>
              <a:gd name="connsiteY814" fmla="*/ 359429 h 6858000"/>
              <a:gd name="connsiteX815" fmla="*/ 5805386 w 7467600"/>
              <a:gd name="connsiteY815" fmla="*/ 239240 h 6858000"/>
              <a:gd name="connsiteX816" fmla="*/ 5736947 w 7467600"/>
              <a:gd name="connsiteY816" fmla="*/ 261367 h 6858000"/>
              <a:gd name="connsiteX817" fmla="*/ 5427012 w 7467600"/>
              <a:gd name="connsiteY817" fmla="*/ 311272 h 6858000"/>
              <a:gd name="connsiteX818" fmla="*/ 5147818 w 7467600"/>
              <a:gd name="connsiteY818" fmla="*/ 322112 h 6858000"/>
              <a:gd name="connsiteX819" fmla="*/ 5060854 w 7467600"/>
              <a:gd name="connsiteY819" fmla="*/ 311882 h 6858000"/>
              <a:gd name="connsiteX820" fmla="*/ 4945989 w 7467600"/>
              <a:gd name="connsiteY820" fmla="*/ 300516 h 6858000"/>
              <a:gd name="connsiteX821" fmla="*/ 5410479 w 7467600"/>
              <a:gd name="connsiteY821" fmla="*/ 348434 h 6858000"/>
              <a:gd name="connsiteX822" fmla="*/ 5805386 w 7467600"/>
              <a:gd name="connsiteY822" fmla="*/ 239240 h 6858000"/>
              <a:gd name="connsiteX823" fmla="*/ 5905192 w 7467600"/>
              <a:gd name="connsiteY823" fmla="*/ 163079 h 6858000"/>
              <a:gd name="connsiteX824" fmla="*/ 5865655 w 7467600"/>
              <a:gd name="connsiteY824" fmla="*/ 171901 h 6858000"/>
              <a:gd name="connsiteX825" fmla="*/ 5259740 w 7467600"/>
              <a:gd name="connsiteY825" fmla="*/ 257013 h 6858000"/>
              <a:gd name="connsiteX826" fmla="*/ 5208466 w 7467600"/>
              <a:gd name="connsiteY826" fmla="*/ 257550 h 6858000"/>
              <a:gd name="connsiteX827" fmla="*/ 4980204 w 7467600"/>
              <a:gd name="connsiteY827" fmla="*/ 271903 h 6858000"/>
              <a:gd name="connsiteX828" fmla="*/ 5068068 w 7467600"/>
              <a:gd name="connsiteY828" fmla="*/ 282244 h 6858000"/>
              <a:gd name="connsiteX829" fmla="*/ 5153231 w 7467600"/>
              <a:gd name="connsiteY829" fmla="*/ 292240 h 6858000"/>
              <a:gd name="connsiteX830" fmla="*/ 5426491 w 7467600"/>
              <a:gd name="connsiteY830" fmla="*/ 281128 h 6858000"/>
              <a:gd name="connsiteX831" fmla="*/ 5731212 w 7467600"/>
              <a:gd name="connsiteY831" fmla="*/ 231951 h 6858000"/>
              <a:gd name="connsiteX832" fmla="*/ 5905192 w 7467600"/>
              <a:gd name="connsiteY832" fmla="*/ 163079 h 6858000"/>
              <a:gd name="connsiteX833" fmla="*/ 5944437 w 7467600"/>
              <a:gd name="connsiteY833" fmla="*/ 113829 h 6858000"/>
              <a:gd name="connsiteX834" fmla="*/ 5825032 w 7467600"/>
              <a:gd name="connsiteY834" fmla="*/ 146405 h 6858000"/>
              <a:gd name="connsiteX835" fmla="*/ 4955599 w 7467600"/>
              <a:gd name="connsiteY835" fmla="*/ 247008 h 6858000"/>
              <a:gd name="connsiteX836" fmla="*/ 5210104 w 7467600"/>
              <a:gd name="connsiteY836" fmla="*/ 228123 h 6858000"/>
              <a:gd name="connsiteX837" fmla="*/ 5261015 w 7467600"/>
              <a:gd name="connsiteY837" fmla="*/ 227087 h 6858000"/>
              <a:gd name="connsiteX838" fmla="*/ 5861181 w 7467600"/>
              <a:gd name="connsiteY838" fmla="*/ 143093 h 6858000"/>
              <a:gd name="connsiteX839" fmla="*/ 5961252 w 7467600"/>
              <a:gd name="connsiteY839" fmla="*/ 114820 h 6858000"/>
              <a:gd name="connsiteX840" fmla="*/ 5944437 w 7467600"/>
              <a:gd name="connsiteY840" fmla="*/ 113829 h 6858000"/>
              <a:gd name="connsiteX841" fmla="*/ 3882765 w 7467600"/>
              <a:gd name="connsiteY841" fmla="*/ 0 h 6858000"/>
              <a:gd name="connsiteX842" fmla="*/ 3995099 w 7467600"/>
              <a:gd name="connsiteY842" fmla="*/ 0 h 6858000"/>
              <a:gd name="connsiteX843" fmla="*/ 4163818 w 7467600"/>
              <a:gd name="connsiteY843" fmla="*/ 234104 h 6858000"/>
              <a:gd name="connsiteX844" fmla="*/ 4172099 w 7467600"/>
              <a:gd name="connsiteY844" fmla="*/ 234207 h 6858000"/>
              <a:gd name="connsiteX845" fmla="*/ 4784282 w 7467600"/>
              <a:gd name="connsiteY845" fmla="*/ 276561 h 6858000"/>
              <a:gd name="connsiteX846" fmla="*/ 4801687 w 7467600"/>
              <a:gd name="connsiteY846" fmla="*/ 267764 h 6858000"/>
              <a:gd name="connsiteX847" fmla="*/ 6082788 w 7467600"/>
              <a:gd name="connsiteY847" fmla="*/ 64119 h 6858000"/>
              <a:gd name="connsiteX848" fmla="*/ 6099442 w 7467600"/>
              <a:gd name="connsiteY848" fmla="*/ 82568 h 6858000"/>
              <a:gd name="connsiteX849" fmla="*/ 4804137 w 7467600"/>
              <a:gd name="connsiteY849" fmla="*/ 320931 h 6858000"/>
              <a:gd name="connsiteX850" fmla="*/ 4227047 w 7467600"/>
              <a:gd name="connsiteY850" fmla="*/ 313415 h 6858000"/>
              <a:gd name="connsiteX851" fmla="*/ 4346041 w 7467600"/>
              <a:gd name="connsiteY851" fmla="*/ 456086 h 6858000"/>
              <a:gd name="connsiteX852" fmla="*/ 4870967 w 7467600"/>
              <a:gd name="connsiteY852" fmla="*/ 963061 h 6858000"/>
              <a:gd name="connsiteX853" fmla="*/ 4889647 w 7467600"/>
              <a:gd name="connsiteY853" fmla="*/ 957147 h 6858000"/>
              <a:gd name="connsiteX854" fmla="*/ 5422504 w 7467600"/>
              <a:gd name="connsiteY854" fmla="*/ 805191 h 6858000"/>
              <a:gd name="connsiteX855" fmla="*/ 6087656 w 7467600"/>
              <a:gd name="connsiteY855" fmla="*/ 826703 h 6858000"/>
              <a:gd name="connsiteX856" fmla="*/ 6058717 w 7467600"/>
              <a:gd name="connsiteY856" fmla="*/ 865992 h 6858000"/>
              <a:gd name="connsiteX857" fmla="*/ 4974153 w 7467600"/>
              <a:gd name="connsiteY857" fmla="*/ 1045456 h 6858000"/>
              <a:gd name="connsiteX858" fmla="*/ 5627835 w 7467600"/>
              <a:gd name="connsiteY858" fmla="*/ 1472077 h 6858000"/>
              <a:gd name="connsiteX859" fmla="*/ 5629817 w 7467600"/>
              <a:gd name="connsiteY859" fmla="*/ 1471412 h 6858000"/>
              <a:gd name="connsiteX860" fmla="*/ 5634124 w 7467600"/>
              <a:gd name="connsiteY860" fmla="*/ 1470572 h 6858000"/>
              <a:gd name="connsiteX861" fmla="*/ 5755832 w 7467600"/>
              <a:gd name="connsiteY861" fmla="*/ 1383886 h 6858000"/>
              <a:gd name="connsiteX862" fmla="*/ 6014186 w 7467600"/>
              <a:gd name="connsiteY862" fmla="*/ 1279799 h 6858000"/>
              <a:gd name="connsiteX863" fmla="*/ 6901619 w 7467600"/>
              <a:gd name="connsiteY863" fmla="*/ 1047874 h 6858000"/>
              <a:gd name="connsiteX864" fmla="*/ 6931566 w 7467600"/>
              <a:gd name="connsiteY864" fmla="*/ 1062034 h 6858000"/>
              <a:gd name="connsiteX865" fmla="*/ 5790982 w 7467600"/>
              <a:gd name="connsiteY865" fmla="*/ 1561380 h 6858000"/>
              <a:gd name="connsiteX866" fmla="*/ 6188971 w 7467600"/>
              <a:gd name="connsiteY866" fmla="*/ 1755168 h 6858000"/>
              <a:gd name="connsiteX867" fmla="*/ 6202446 w 7467600"/>
              <a:gd name="connsiteY867" fmla="*/ 1752268 h 6858000"/>
              <a:gd name="connsiteX868" fmla="*/ 7179560 w 7467600"/>
              <a:gd name="connsiteY868" fmla="*/ 1467551 h 6858000"/>
              <a:gd name="connsiteX869" fmla="*/ 7158730 w 7467600"/>
              <a:gd name="connsiteY869" fmla="*/ 1507835 h 6858000"/>
              <a:gd name="connsiteX870" fmla="*/ 6326959 w 7467600"/>
              <a:gd name="connsiteY870" fmla="*/ 1817686 h 6858000"/>
              <a:gd name="connsiteX871" fmla="*/ 6537433 w 7467600"/>
              <a:gd name="connsiteY871" fmla="*/ 1907790 h 6858000"/>
              <a:gd name="connsiteX872" fmla="*/ 6550221 w 7467600"/>
              <a:gd name="connsiteY872" fmla="*/ 1910729 h 6858000"/>
              <a:gd name="connsiteX873" fmla="*/ 6964438 w 7467600"/>
              <a:gd name="connsiteY873" fmla="*/ 2209505 h 6858000"/>
              <a:gd name="connsiteX874" fmla="*/ 7367862 w 7467600"/>
              <a:gd name="connsiteY874" fmla="*/ 2806833 h 6858000"/>
              <a:gd name="connsiteX875" fmla="*/ 7364329 w 7467600"/>
              <a:gd name="connsiteY875" fmla="*/ 2826907 h 6858000"/>
              <a:gd name="connsiteX876" fmla="*/ 7290545 w 7467600"/>
              <a:gd name="connsiteY876" fmla="*/ 2850663 h 6858000"/>
              <a:gd name="connsiteX877" fmla="*/ 6472036 w 7467600"/>
              <a:gd name="connsiteY877" fmla="*/ 1959003 h 6858000"/>
              <a:gd name="connsiteX878" fmla="*/ 5792897 w 7467600"/>
              <a:gd name="connsiteY878" fmla="*/ 1647747 h 6858000"/>
              <a:gd name="connsiteX879" fmla="*/ 5842751 w 7467600"/>
              <a:gd name="connsiteY879" fmla="*/ 1816112 h 6858000"/>
              <a:gd name="connsiteX880" fmla="*/ 5847424 w 7467600"/>
              <a:gd name="connsiteY880" fmla="*/ 1815776 h 6858000"/>
              <a:gd name="connsiteX881" fmla="*/ 6399821 w 7467600"/>
              <a:gd name="connsiteY881" fmla="*/ 2344799 h 6858000"/>
              <a:gd name="connsiteX882" fmla="*/ 6323232 w 7467600"/>
              <a:gd name="connsiteY882" fmla="*/ 2389634 h 6858000"/>
              <a:gd name="connsiteX883" fmla="*/ 5942958 w 7467600"/>
              <a:gd name="connsiteY883" fmla="*/ 2077708 h 6858000"/>
              <a:gd name="connsiteX884" fmla="*/ 5921559 w 7467600"/>
              <a:gd name="connsiteY884" fmla="*/ 2378596 h 6858000"/>
              <a:gd name="connsiteX885" fmla="*/ 5817651 w 7467600"/>
              <a:gd name="connsiteY885" fmla="*/ 3023919 h 6858000"/>
              <a:gd name="connsiteX886" fmla="*/ 5729634 w 7467600"/>
              <a:gd name="connsiteY886" fmla="*/ 3051849 h 6858000"/>
              <a:gd name="connsiteX887" fmla="*/ 5611018 w 7467600"/>
              <a:gd name="connsiteY887" fmla="*/ 2316769 h 6858000"/>
              <a:gd name="connsiteX888" fmla="*/ 5687608 w 7467600"/>
              <a:gd name="connsiteY888" fmla="*/ 2039972 h 6858000"/>
              <a:gd name="connsiteX889" fmla="*/ 5657554 w 7467600"/>
              <a:gd name="connsiteY889" fmla="*/ 1576445 h 6858000"/>
              <a:gd name="connsiteX890" fmla="*/ 5150475 w 7467600"/>
              <a:gd name="connsiteY890" fmla="*/ 1274012 h 6858000"/>
              <a:gd name="connsiteX891" fmla="*/ 5349142 w 7467600"/>
              <a:gd name="connsiteY891" fmla="*/ 2204405 h 6858000"/>
              <a:gd name="connsiteX892" fmla="*/ 5262214 w 7467600"/>
              <a:gd name="connsiteY892" fmla="*/ 2233836 h 6858000"/>
              <a:gd name="connsiteX893" fmla="*/ 4981539 w 7467600"/>
              <a:gd name="connsiteY893" fmla="*/ 1542201 h 6858000"/>
              <a:gd name="connsiteX894" fmla="*/ 4958461 w 7467600"/>
              <a:gd name="connsiteY894" fmla="*/ 1136957 h 6858000"/>
              <a:gd name="connsiteX895" fmla="*/ 4655015 w 7467600"/>
              <a:gd name="connsiteY895" fmla="*/ 891426 h 6858000"/>
              <a:gd name="connsiteX896" fmla="*/ 4348002 w 7467600"/>
              <a:gd name="connsiteY896" fmla="*/ 2205895 h 6858000"/>
              <a:gd name="connsiteX897" fmla="*/ 4262250 w 7467600"/>
              <a:gd name="connsiteY897" fmla="*/ 2219972 h 6858000"/>
              <a:gd name="connsiteX898" fmla="*/ 4550611 w 7467600"/>
              <a:gd name="connsiteY898" fmla="*/ 817540 h 6858000"/>
              <a:gd name="connsiteX899" fmla="*/ 4564418 w 7467600"/>
              <a:gd name="connsiteY899" fmla="*/ 808293 h 6858000"/>
              <a:gd name="connsiteX900" fmla="*/ 4266388 w 7467600"/>
              <a:gd name="connsiteY900" fmla="*/ 500083 h 6858000"/>
              <a:gd name="connsiteX901" fmla="*/ 4032842 w 7467600"/>
              <a:gd name="connsiteY901" fmla="*/ 211809 h 6858000"/>
              <a:gd name="connsiteX902" fmla="*/ 3882765 w 7467600"/>
              <a:gd name="connsiteY902" fmla="*/ 0 h 6858000"/>
              <a:gd name="connsiteX903" fmla="*/ 3721337 w 7467600"/>
              <a:gd name="connsiteY903" fmla="*/ 0 h 6858000"/>
              <a:gd name="connsiteX904" fmla="*/ 3797544 w 7467600"/>
              <a:gd name="connsiteY904" fmla="*/ 0 h 6858000"/>
              <a:gd name="connsiteX905" fmla="*/ 3775734 w 7467600"/>
              <a:gd name="connsiteY905" fmla="*/ 95131 h 6858000"/>
              <a:gd name="connsiteX906" fmla="*/ 3724807 w 7467600"/>
              <a:gd name="connsiteY906" fmla="*/ 272257 h 6858000"/>
              <a:gd name="connsiteX907" fmla="*/ 3726844 w 7467600"/>
              <a:gd name="connsiteY907" fmla="*/ 282988 h 6858000"/>
              <a:gd name="connsiteX908" fmla="*/ 3742664 w 7467600"/>
              <a:gd name="connsiteY908" fmla="*/ 279918 h 6858000"/>
              <a:gd name="connsiteX909" fmla="*/ 4103910 w 7467600"/>
              <a:gd name="connsiteY909" fmla="*/ 1161917 h 6858000"/>
              <a:gd name="connsiteX910" fmla="*/ 4020269 w 7467600"/>
              <a:gd name="connsiteY910" fmla="*/ 1200406 h 6858000"/>
              <a:gd name="connsiteX911" fmla="*/ 3674882 w 7467600"/>
              <a:gd name="connsiteY911" fmla="*/ 488524 h 6858000"/>
              <a:gd name="connsiteX912" fmla="*/ 3132682 w 7467600"/>
              <a:gd name="connsiteY912" fmla="*/ 1072284 h 6858000"/>
              <a:gd name="connsiteX913" fmla="*/ 2716346 w 7467600"/>
              <a:gd name="connsiteY913" fmla="*/ 1276376 h 6858000"/>
              <a:gd name="connsiteX914" fmla="*/ 2716772 w 7467600"/>
              <a:gd name="connsiteY914" fmla="*/ 1255462 h 6858000"/>
              <a:gd name="connsiteX915" fmla="*/ 3471096 w 7467600"/>
              <a:gd name="connsiteY915" fmla="*/ 437072 h 6858000"/>
              <a:gd name="connsiteX916" fmla="*/ 3639057 w 7467600"/>
              <a:gd name="connsiteY916" fmla="*/ 286334 h 6858000"/>
              <a:gd name="connsiteX917" fmla="*/ 3640309 w 7467600"/>
              <a:gd name="connsiteY917" fmla="*/ 284664 h 6858000"/>
              <a:gd name="connsiteX918" fmla="*/ 3646022 w 7467600"/>
              <a:gd name="connsiteY918" fmla="*/ 276711 h 6858000"/>
              <a:gd name="connsiteX919" fmla="*/ 3707943 w 7467600"/>
              <a:gd name="connsiteY919" fmla="*/ 65958 h 6858000"/>
              <a:gd name="connsiteX920" fmla="*/ 3721337 w 7467600"/>
              <a:gd name="connsiteY920" fmla="*/ 0 h 6858000"/>
              <a:gd name="connsiteX921" fmla="*/ 2867960 w 7467600"/>
              <a:gd name="connsiteY921" fmla="*/ 0 h 6858000"/>
              <a:gd name="connsiteX922" fmla="*/ 2926351 w 7467600"/>
              <a:gd name="connsiteY922" fmla="*/ 0 h 6858000"/>
              <a:gd name="connsiteX923" fmla="*/ 2902823 w 7467600"/>
              <a:gd name="connsiteY923" fmla="*/ 262929 h 6858000"/>
              <a:gd name="connsiteX924" fmla="*/ 2940663 w 7467600"/>
              <a:gd name="connsiteY924" fmla="*/ 140884 h 6858000"/>
              <a:gd name="connsiteX925" fmla="*/ 2947039 w 7467600"/>
              <a:gd name="connsiteY925" fmla="*/ 122524 h 6858000"/>
              <a:gd name="connsiteX926" fmla="*/ 2984316 w 7467600"/>
              <a:gd name="connsiteY926" fmla="*/ 0 h 6858000"/>
              <a:gd name="connsiteX927" fmla="*/ 3016114 w 7467600"/>
              <a:gd name="connsiteY927" fmla="*/ 0 h 6858000"/>
              <a:gd name="connsiteX928" fmla="*/ 2979949 w 7467600"/>
              <a:gd name="connsiteY928" fmla="*/ 119274 h 6858000"/>
              <a:gd name="connsiteX929" fmla="*/ 3023879 w 7467600"/>
              <a:gd name="connsiteY929" fmla="*/ 0 h 6858000"/>
              <a:gd name="connsiteX930" fmla="*/ 3105400 w 7467600"/>
              <a:gd name="connsiteY930" fmla="*/ 0 h 6858000"/>
              <a:gd name="connsiteX931" fmla="*/ 3094669 w 7467600"/>
              <a:gd name="connsiteY931" fmla="*/ 30308 h 6858000"/>
              <a:gd name="connsiteX932" fmla="*/ 2901945 w 7467600"/>
              <a:gd name="connsiteY932" fmla="*/ 466538 h 6858000"/>
              <a:gd name="connsiteX933" fmla="*/ 2815209 w 7467600"/>
              <a:gd name="connsiteY933" fmla="*/ 497361 h 6858000"/>
              <a:gd name="connsiteX934" fmla="*/ 2844845 w 7467600"/>
              <a:gd name="connsiteY934" fmla="*/ 127638 h 6858000"/>
              <a:gd name="connsiteX935" fmla="*/ 2867960 w 7467600"/>
              <a:gd name="connsiteY935" fmla="*/ 0 h 6858000"/>
              <a:gd name="connsiteX936" fmla="*/ 1057230 w 7467600"/>
              <a:gd name="connsiteY936" fmla="*/ 0 h 6858000"/>
              <a:gd name="connsiteX937" fmla="*/ 1111003 w 7467600"/>
              <a:gd name="connsiteY937" fmla="*/ 0 h 6858000"/>
              <a:gd name="connsiteX938" fmla="*/ 1125553 w 7467600"/>
              <a:gd name="connsiteY938" fmla="*/ 52588 h 6858000"/>
              <a:gd name="connsiteX939" fmla="*/ 1304276 w 7467600"/>
              <a:gd name="connsiteY939" fmla="*/ 476275 h 6858000"/>
              <a:gd name="connsiteX940" fmla="*/ 1492066 w 7467600"/>
              <a:gd name="connsiteY940" fmla="*/ 886333 h 6858000"/>
              <a:gd name="connsiteX941" fmla="*/ 1423698 w 7467600"/>
              <a:gd name="connsiteY941" fmla="*/ 710817 h 6858000"/>
              <a:gd name="connsiteX942" fmla="*/ 1357609 w 7467600"/>
              <a:gd name="connsiteY942" fmla="*/ 532892 h 6858000"/>
              <a:gd name="connsiteX943" fmla="*/ 1309550 w 7467600"/>
              <a:gd name="connsiteY943" fmla="*/ 374031 h 6858000"/>
              <a:gd name="connsiteX944" fmla="*/ 1193673 w 7467600"/>
              <a:gd name="connsiteY944" fmla="*/ 49533 h 6858000"/>
              <a:gd name="connsiteX945" fmla="*/ 1164391 w 7467600"/>
              <a:gd name="connsiteY945" fmla="*/ 0 h 6858000"/>
              <a:gd name="connsiteX946" fmla="*/ 1200666 w 7467600"/>
              <a:gd name="connsiteY946" fmla="*/ 0 h 6858000"/>
              <a:gd name="connsiteX947" fmla="*/ 1223408 w 7467600"/>
              <a:gd name="connsiteY947" fmla="*/ 38996 h 6858000"/>
              <a:gd name="connsiteX948" fmla="*/ 1339635 w 7467600"/>
              <a:gd name="connsiteY948" fmla="*/ 365517 h 6858000"/>
              <a:gd name="connsiteX949" fmla="*/ 1387469 w 7467600"/>
              <a:gd name="connsiteY949" fmla="*/ 523079 h 6858000"/>
              <a:gd name="connsiteX950" fmla="*/ 1452685 w 7467600"/>
              <a:gd name="connsiteY950" fmla="*/ 699806 h 6858000"/>
              <a:gd name="connsiteX951" fmla="*/ 1492092 w 7467600"/>
              <a:gd name="connsiteY951" fmla="*/ 800424 h 6858000"/>
              <a:gd name="connsiteX952" fmla="*/ 1455302 w 7467600"/>
              <a:gd name="connsiteY952" fmla="*/ 632913 h 6858000"/>
              <a:gd name="connsiteX953" fmla="*/ 1222336 w 7467600"/>
              <a:gd name="connsiteY953" fmla="*/ 9480 h 6858000"/>
              <a:gd name="connsiteX954" fmla="*/ 1214634 w 7467600"/>
              <a:gd name="connsiteY954" fmla="*/ 0 h 6858000"/>
              <a:gd name="connsiteX955" fmla="*/ 1289827 w 7467600"/>
              <a:gd name="connsiteY955" fmla="*/ 0 h 6858000"/>
              <a:gd name="connsiteX956" fmla="*/ 1321076 w 7467600"/>
              <a:gd name="connsiteY956" fmla="*/ 59722 h 6858000"/>
              <a:gd name="connsiteX957" fmla="*/ 1512579 w 7467600"/>
              <a:gd name="connsiteY957" fmla="*/ 626441 h 6858000"/>
              <a:gd name="connsiteX958" fmla="*/ 1506076 w 7467600"/>
              <a:gd name="connsiteY958" fmla="*/ 1089289 h 6858000"/>
              <a:gd name="connsiteX959" fmla="*/ 1486346 w 7467600"/>
              <a:gd name="connsiteY959" fmla="*/ 1079919 h 6858000"/>
              <a:gd name="connsiteX960" fmla="*/ 1070511 w 7467600"/>
              <a:gd name="connsiteY960" fmla="*/ 48609 h 6858000"/>
              <a:gd name="connsiteX961" fmla="*/ 1057230 w 7467600"/>
              <a:gd name="connsiteY961" fmla="*/ 0 h 6858000"/>
              <a:gd name="connsiteX962" fmla="*/ 43151 w 7467600"/>
              <a:gd name="connsiteY962" fmla="*/ 0 h 6858000"/>
              <a:gd name="connsiteX963" fmla="*/ 95283 w 7467600"/>
              <a:gd name="connsiteY963" fmla="*/ 0 h 6858000"/>
              <a:gd name="connsiteX964" fmla="*/ 300708 w 7467600"/>
              <a:gd name="connsiteY964" fmla="*/ 154571 h 6858000"/>
              <a:gd name="connsiteX965" fmla="*/ 530414 w 7467600"/>
              <a:gd name="connsiteY965" fmla="*/ 354673 h 6858000"/>
              <a:gd name="connsiteX966" fmla="*/ 333785 w 7467600"/>
              <a:gd name="connsiteY966" fmla="*/ 161564 h 6858000"/>
              <a:gd name="connsiteX967" fmla="*/ 147005 w 7467600"/>
              <a:gd name="connsiteY967" fmla="*/ 0 h 6858000"/>
              <a:gd name="connsiteX968" fmla="*/ 272509 w 7467600"/>
              <a:gd name="connsiteY968" fmla="*/ 0 h 6858000"/>
              <a:gd name="connsiteX969" fmla="*/ 326276 w 7467600"/>
              <a:gd name="connsiteY969" fmla="*/ 45847 h 6858000"/>
              <a:gd name="connsiteX970" fmla="*/ 823759 w 7467600"/>
              <a:gd name="connsiteY970" fmla="*/ 574145 h 6858000"/>
              <a:gd name="connsiteX971" fmla="*/ 811254 w 7467600"/>
              <a:gd name="connsiteY971" fmla="*/ 665546 h 6858000"/>
              <a:gd name="connsiteX972" fmla="*/ 154042 w 7467600"/>
              <a:gd name="connsiteY972" fmla="*/ 261522 h 6858000"/>
              <a:gd name="connsiteX973" fmla="*/ 13550 w 7467600"/>
              <a:gd name="connsiteY973" fmla="*/ 158423 h 6858000"/>
              <a:gd name="connsiteX974" fmla="*/ 0 w 7467600"/>
              <a:gd name="connsiteY974" fmla="*/ 146618 h 6858000"/>
              <a:gd name="connsiteX975" fmla="*/ 0 w 7467600"/>
              <a:gd name="connsiteY975" fmla="*/ 59161 h 6858000"/>
              <a:gd name="connsiteX976" fmla="*/ 45427 w 7467600"/>
              <a:gd name="connsiteY976" fmla="*/ 101078 h 6858000"/>
              <a:gd name="connsiteX977" fmla="*/ 630103 w 7467600"/>
              <a:gd name="connsiteY977" fmla="*/ 485885 h 6858000"/>
              <a:gd name="connsiteX978" fmla="*/ 532040 w 7467600"/>
              <a:gd name="connsiteY978" fmla="*/ 399359 h 6858000"/>
              <a:gd name="connsiteX979" fmla="*/ 517618 w 7467600"/>
              <a:gd name="connsiteY979" fmla="*/ 385726 h 6858000"/>
              <a:gd name="connsiteX980" fmla="*/ 285074 w 7467600"/>
              <a:gd name="connsiteY980" fmla="*/ 182755 h 6858000"/>
              <a:gd name="connsiteX981" fmla="*/ 43151 w 7467600"/>
              <a:gd name="connsiteY98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356878 w 7467600"/>
              <a:gd name="connsiteY90" fmla="*/ 5981332 h 6858000"/>
              <a:gd name="connsiteX91" fmla="*/ 7467600 w 7467600"/>
              <a:gd name="connsiteY91" fmla="*/ 6117703 h 6858000"/>
              <a:gd name="connsiteX92" fmla="*/ 7467600 w 7467600"/>
              <a:gd name="connsiteY92" fmla="*/ 6163634 h 6858000"/>
              <a:gd name="connsiteX93" fmla="*/ 7403637 w 7467600"/>
              <a:gd name="connsiteY93" fmla="*/ 6083957 h 6858000"/>
              <a:gd name="connsiteX94" fmla="*/ 7254615 w 7467600"/>
              <a:gd name="connsiteY94" fmla="*/ 5911918 h 6858000"/>
              <a:gd name="connsiteX95" fmla="*/ 7312589 w 7467600"/>
              <a:gd name="connsiteY95" fmla="*/ 5982309 h 6858000"/>
              <a:gd name="connsiteX96" fmla="*/ 7448321 w 7467600"/>
              <a:gd name="connsiteY96" fmla="*/ 6190991 h 6858000"/>
              <a:gd name="connsiteX97" fmla="*/ 7467600 w 7467600"/>
              <a:gd name="connsiteY97" fmla="*/ 6221686 h 6858000"/>
              <a:gd name="connsiteX98" fmla="*/ 7467600 w 7467600"/>
              <a:gd name="connsiteY98" fmla="*/ 6334256 h 6858000"/>
              <a:gd name="connsiteX99" fmla="*/ 7454976 w 7467600"/>
              <a:gd name="connsiteY99" fmla="*/ 6318297 h 6858000"/>
              <a:gd name="connsiteX100" fmla="*/ 7042773 w 7467600"/>
              <a:gd name="connsiteY100" fmla="*/ 5734011 h 6858000"/>
              <a:gd name="connsiteX101" fmla="*/ 6844835 w 7467600"/>
              <a:gd name="connsiteY101" fmla="*/ 5424988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1903353 w 7467600"/>
              <a:gd name="connsiteY125" fmla="*/ 5044827 h 6858000"/>
              <a:gd name="connsiteX126" fmla="*/ 1936931 w 7467600"/>
              <a:gd name="connsiteY126" fmla="*/ 5093954 h 6858000"/>
              <a:gd name="connsiteX127" fmla="*/ 2195868 w 7467600"/>
              <a:gd name="connsiteY127" fmla="*/ 5396574 h 6858000"/>
              <a:gd name="connsiteX128" fmla="*/ 2088852 w 7467600"/>
              <a:gd name="connsiteY128" fmla="*/ 5166123 h 6858000"/>
              <a:gd name="connsiteX129" fmla="*/ 1958241 w 7467600"/>
              <a:gd name="connsiteY129" fmla="*/ 5067955 h 6858000"/>
              <a:gd name="connsiteX130" fmla="*/ 1903353 w 7467600"/>
              <a:gd name="connsiteY130" fmla="*/ 5044827 h 6858000"/>
              <a:gd name="connsiteX131" fmla="*/ 1979378 w 7467600"/>
              <a:gd name="connsiteY131" fmla="*/ 4769504 h 6858000"/>
              <a:gd name="connsiteX132" fmla="*/ 2882120 w 7467600"/>
              <a:gd name="connsiteY132" fmla="*/ 5064547 h 6858000"/>
              <a:gd name="connsiteX133" fmla="*/ 2793103 w 7467600"/>
              <a:gd name="connsiteY133" fmla="*/ 5039699 h 6858000"/>
              <a:gd name="connsiteX134" fmla="*/ 2770041 w 7467600"/>
              <a:gd name="connsiteY134" fmla="*/ 5033634 h 6858000"/>
              <a:gd name="connsiteX135" fmla="*/ 1979378 w 7467600"/>
              <a:gd name="connsiteY135" fmla="*/ 4769504 h 6858000"/>
              <a:gd name="connsiteX136" fmla="*/ 1927410 w 7467600"/>
              <a:gd name="connsiteY136" fmla="*/ 4716164 h 6858000"/>
              <a:gd name="connsiteX137" fmla="*/ 1959587 w 7467600"/>
              <a:gd name="connsiteY137" fmla="*/ 4728849 h 6858000"/>
              <a:gd name="connsiteX138" fmla="*/ 2777707 w 7467600"/>
              <a:gd name="connsiteY138" fmla="*/ 5003991 h 6858000"/>
              <a:gd name="connsiteX139" fmla="*/ 2800768 w 7467600"/>
              <a:gd name="connsiteY139" fmla="*/ 5010056 h 6858000"/>
              <a:gd name="connsiteX140" fmla="*/ 2879408 w 7467600"/>
              <a:gd name="connsiteY140" fmla="*/ 5031590 h 6858000"/>
              <a:gd name="connsiteX141" fmla="*/ 2862295 w 7467600"/>
              <a:gd name="connsiteY141" fmla="*/ 5022958 h 6858000"/>
              <a:gd name="connsiteX142" fmla="*/ 2813343 w 7467600"/>
              <a:gd name="connsiteY142" fmla="*/ 4998369 h 6858000"/>
              <a:gd name="connsiteX143" fmla="*/ 2646245 w 7467600"/>
              <a:gd name="connsiteY143" fmla="*/ 4930999 h 6858000"/>
              <a:gd name="connsiteX144" fmla="*/ 1999243 w 7467600"/>
              <a:gd name="connsiteY144" fmla="*/ 4730524 h 6858000"/>
              <a:gd name="connsiteX145" fmla="*/ 1979527 w 7467600"/>
              <a:gd name="connsiteY145" fmla="*/ 4726651 h 6858000"/>
              <a:gd name="connsiteX146" fmla="*/ 1927410 w 7467600"/>
              <a:gd name="connsiteY146" fmla="*/ 4716164 h 6858000"/>
              <a:gd name="connsiteX147" fmla="*/ 1997014 w 7467600"/>
              <a:gd name="connsiteY147" fmla="*/ 4698007 h 6858000"/>
              <a:gd name="connsiteX148" fmla="*/ 2005458 w 7467600"/>
              <a:gd name="connsiteY148" fmla="*/ 4699540 h 6858000"/>
              <a:gd name="connsiteX149" fmla="*/ 2657186 w 7467600"/>
              <a:gd name="connsiteY149" fmla="*/ 4901687 h 6858000"/>
              <a:gd name="connsiteX150" fmla="*/ 2826662 w 7467600"/>
              <a:gd name="connsiteY150" fmla="*/ 4970362 h 6858000"/>
              <a:gd name="connsiteX151" fmla="*/ 2876100 w 7467600"/>
              <a:gd name="connsiteY151" fmla="*/ 4995397 h 6858000"/>
              <a:gd name="connsiteX152" fmla="*/ 3042600 w 7467600"/>
              <a:gd name="connsiteY152" fmla="*/ 5059532 h 6858000"/>
              <a:gd name="connsiteX153" fmla="*/ 1997014 w 7467600"/>
              <a:gd name="connsiteY153" fmla="*/ 4698007 h 6858000"/>
              <a:gd name="connsiteX154" fmla="*/ 2305292 w 7467600"/>
              <a:gd name="connsiteY154" fmla="*/ 4219492 h 6858000"/>
              <a:gd name="connsiteX155" fmla="*/ 3360922 w 7467600"/>
              <a:gd name="connsiteY155" fmla="*/ 4529373 h 6858000"/>
              <a:gd name="connsiteX156" fmla="*/ 3492420 w 7467600"/>
              <a:gd name="connsiteY156" fmla="*/ 4510145 h 6858000"/>
              <a:gd name="connsiteX157" fmla="*/ 3364086 w 7467600"/>
              <a:gd name="connsiteY157" fmla="*/ 4480340 h 6858000"/>
              <a:gd name="connsiteX158" fmla="*/ 3225818 w 7467600"/>
              <a:gd name="connsiteY158" fmla="*/ 4411822 h 6858000"/>
              <a:gd name="connsiteX159" fmla="*/ 3129696 w 7467600"/>
              <a:gd name="connsiteY159" fmla="*/ 4360704 h 6858000"/>
              <a:gd name="connsiteX160" fmla="*/ 2814545 w 7467600"/>
              <a:gd name="connsiteY160" fmla="*/ 4282955 h 6858000"/>
              <a:gd name="connsiteX161" fmla="*/ 2305292 w 7467600"/>
              <a:gd name="connsiteY161" fmla="*/ 4219492 h 6858000"/>
              <a:gd name="connsiteX162" fmla="*/ 2626982 w 7467600"/>
              <a:gd name="connsiteY162" fmla="*/ 4206450 h 6858000"/>
              <a:gd name="connsiteX163" fmla="*/ 2490617 w 7467600"/>
              <a:gd name="connsiteY163" fmla="*/ 4206951 h 6858000"/>
              <a:gd name="connsiteX164" fmla="*/ 2819869 w 7467600"/>
              <a:gd name="connsiteY164" fmla="*/ 4252936 h 6858000"/>
              <a:gd name="connsiteX165" fmla="*/ 3143018 w 7467600"/>
              <a:gd name="connsiteY165" fmla="*/ 4332698 h 6858000"/>
              <a:gd name="connsiteX166" fmla="*/ 3241520 w 7467600"/>
              <a:gd name="connsiteY166" fmla="*/ 4385112 h 6858000"/>
              <a:gd name="connsiteX167" fmla="*/ 3374575 w 7467600"/>
              <a:gd name="connsiteY167" fmla="*/ 4451517 h 6858000"/>
              <a:gd name="connsiteX168" fmla="*/ 3505221 w 7467600"/>
              <a:gd name="connsiteY168" fmla="*/ 4480757 h 6858000"/>
              <a:gd name="connsiteX169" fmla="*/ 2626982 w 7467600"/>
              <a:gd name="connsiteY169" fmla="*/ 4206450 h 6858000"/>
              <a:gd name="connsiteX170" fmla="*/ 1310106 w 7467600"/>
              <a:gd name="connsiteY170" fmla="*/ 3943217 h 6858000"/>
              <a:gd name="connsiteX171" fmla="*/ 854994 w 7467600"/>
              <a:gd name="connsiteY171" fmla="*/ 4399136 h 6858000"/>
              <a:gd name="connsiteX172" fmla="*/ 742462 w 7467600"/>
              <a:gd name="connsiteY172" fmla="*/ 4594648 h 6858000"/>
              <a:gd name="connsiteX173" fmla="*/ 820602 w 7467600"/>
              <a:gd name="connsiteY173" fmla="*/ 4485915 h 6858000"/>
              <a:gd name="connsiteX174" fmla="*/ 878295 w 7467600"/>
              <a:gd name="connsiteY174" fmla="*/ 4403594 h 6858000"/>
              <a:gd name="connsiteX175" fmla="*/ 1240607 w 7467600"/>
              <a:gd name="connsiteY175" fmla="*/ 4010401 h 6858000"/>
              <a:gd name="connsiteX176" fmla="*/ 1310106 w 7467600"/>
              <a:gd name="connsiteY176" fmla="*/ 3943217 h 6858000"/>
              <a:gd name="connsiteX177" fmla="*/ 1423113 w 7467600"/>
              <a:gd name="connsiteY177" fmla="*/ 3874565 h 6858000"/>
              <a:gd name="connsiteX178" fmla="*/ 1260565 w 7467600"/>
              <a:gd name="connsiteY178" fmla="*/ 4031982 h 6858000"/>
              <a:gd name="connsiteX179" fmla="*/ 901900 w 7467600"/>
              <a:gd name="connsiteY179" fmla="*/ 4421236 h 6858000"/>
              <a:gd name="connsiteX180" fmla="*/ 845044 w 7467600"/>
              <a:gd name="connsiteY180" fmla="*/ 4502436 h 6858000"/>
              <a:gd name="connsiteX181" fmla="*/ 685926 w 7467600"/>
              <a:gd name="connsiteY181" fmla="*/ 4703069 h 6858000"/>
              <a:gd name="connsiteX182" fmla="*/ 684248 w 7467600"/>
              <a:gd name="connsiteY182" fmla="*/ 4706721 h 6858000"/>
              <a:gd name="connsiteX183" fmla="*/ 1423113 w 7467600"/>
              <a:gd name="connsiteY183" fmla="*/ 3874565 h 6858000"/>
              <a:gd name="connsiteX184" fmla="*/ 3316479 w 7467600"/>
              <a:gd name="connsiteY184" fmla="*/ 3872136 h 6858000"/>
              <a:gd name="connsiteX185" fmla="*/ 3546806 w 7467600"/>
              <a:gd name="connsiteY185" fmla="*/ 4356139 h 6858000"/>
              <a:gd name="connsiteX186" fmla="*/ 3364433 w 7467600"/>
              <a:gd name="connsiteY186" fmla="*/ 3953121 h 6858000"/>
              <a:gd name="connsiteX187" fmla="*/ 3316479 w 7467600"/>
              <a:gd name="connsiteY187" fmla="*/ 3872136 h 6858000"/>
              <a:gd name="connsiteX188" fmla="*/ 3291335 w 7467600"/>
              <a:gd name="connsiteY188" fmla="*/ 3767420 h 6858000"/>
              <a:gd name="connsiteX189" fmla="*/ 3390805 w 7467600"/>
              <a:gd name="connsiteY189" fmla="*/ 3937163 h 6858000"/>
              <a:gd name="connsiteX190" fmla="*/ 3579062 w 7467600"/>
              <a:gd name="connsiteY190" fmla="*/ 4359040 h 6858000"/>
              <a:gd name="connsiteX191" fmla="*/ 3467355 w 7467600"/>
              <a:gd name="connsiteY191" fmla="*/ 3988130 h 6858000"/>
              <a:gd name="connsiteX192" fmla="*/ 3310753 w 7467600"/>
              <a:gd name="connsiteY192" fmla="*/ 3787140 h 6858000"/>
              <a:gd name="connsiteX193" fmla="*/ 3291335 w 7467600"/>
              <a:gd name="connsiteY193" fmla="*/ 3767420 h 6858000"/>
              <a:gd name="connsiteX194" fmla="*/ 1635889 w 7467600"/>
              <a:gd name="connsiteY194" fmla="*/ 3709494 h 6858000"/>
              <a:gd name="connsiteX195" fmla="*/ 1634800 w 7467600"/>
              <a:gd name="connsiteY195" fmla="*/ 3731111 h 6858000"/>
              <a:gd name="connsiteX196" fmla="*/ 1635889 w 7467600"/>
              <a:gd name="connsiteY196" fmla="*/ 3709494 h 6858000"/>
              <a:gd name="connsiteX197" fmla="*/ 1510397 w 7467600"/>
              <a:gd name="connsiteY197" fmla="*/ 3684705 h 6858000"/>
              <a:gd name="connsiteX198" fmla="*/ 1146550 w 7467600"/>
              <a:gd name="connsiteY198" fmla="*/ 3802012 h 6858000"/>
              <a:gd name="connsiteX199" fmla="*/ 698834 w 7467600"/>
              <a:gd name="connsiteY199" fmla="*/ 3952272 h 6858000"/>
              <a:gd name="connsiteX200" fmla="*/ 34256 w 7467600"/>
              <a:gd name="connsiteY200" fmla="*/ 4347603 h 6858000"/>
              <a:gd name="connsiteX201" fmla="*/ 527241 w 7467600"/>
              <a:gd name="connsiteY201" fmla="*/ 4065078 h 6858000"/>
              <a:gd name="connsiteX202" fmla="*/ 1510397 w 7467600"/>
              <a:gd name="connsiteY202" fmla="*/ 3684705 h 6858000"/>
              <a:gd name="connsiteX203" fmla="*/ 1313114 w 7467600"/>
              <a:gd name="connsiteY203" fmla="*/ 3655216 h 6858000"/>
              <a:gd name="connsiteX204" fmla="*/ 1109304 w 7467600"/>
              <a:gd name="connsiteY204" fmla="*/ 3669030 h 6858000"/>
              <a:gd name="connsiteX205" fmla="*/ 8129 w 7467600"/>
              <a:gd name="connsiteY205" fmla="*/ 4330519 h 6858000"/>
              <a:gd name="connsiteX206" fmla="*/ 687572 w 7467600"/>
              <a:gd name="connsiteY206" fmla="*/ 3925629 h 6858000"/>
              <a:gd name="connsiteX207" fmla="*/ 1138365 w 7467600"/>
              <a:gd name="connsiteY207" fmla="*/ 3774515 h 6858000"/>
              <a:gd name="connsiteX208" fmla="*/ 1505579 w 7467600"/>
              <a:gd name="connsiteY208" fmla="*/ 3655526 h 6858000"/>
              <a:gd name="connsiteX209" fmla="*/ 1313114 w 7467600"/>
              <a:gd name="connsiteY209" fmla="*/ 3655216 h 6858000"/>
              <a:gd name="connsiteX210" fmla="*/ 3655073 w 7467600"/>
              <a:gd name="connsiteY210" fmla="*/ 3650884 h 6858000"/>
              <a:gd name="connsiteX211" fmla="*/ 3989938 w 7467600"/>
              <a:gd name="connsiteY211" fmla="*/ 3991685 h 6858000"/>
              <a:gd name="connsiteX212" fmla="*/ 4393907 w 7467600"/>
              <a:gd name="connsiteY212" fmla="*/ 4261258 h 6858000"/>
              <a:gd name="connsiteX213" fmla="*/ 4648051 w 7467600"/>
              <a:gd name="connsiteY213" fmla="*/ 4374051 h 6858000"/>
              <a:gd name="connsiteX214" fmla="*/ 4383389 w 7467600"/>
              <a:gd name="connsiteY214" fmla="*/ 4184369 h 6858000"/>
              <a:gd name="connsiteX215" fmla="*/ 4165508 w 7467600"/>
              <a:gd name="connsiteY215" fmla="*/ 4035196 h 6858000"/>
              <a:gd name="connsiteX216" fmla="*/ 4068162 w 7467600"/>
              <a:gd name="connsiteY216" fmla="*/ 3953394 h 6858000"/>
              <a:gd name="connsiteX217" fmla="*/ 3981416 w 7467600"/>
              <a:gd name="connsiteY217" fmla="*/ 3880482 h 6858000"/>
              <a:gd name="connsiteX218" fmla="*/ 3800147 w 7467600"/>
              <a:gd name="connsiteY218" fmla="*/ 3749872 h 6858000"/>
              <a:gd name="connsiteX219" fmla="*/ 3655073 w 7467600"/>
              <a:gd name="connsiteY219" fmla="*/ 3650884 h 6858000"/>
              <a:gd name="connsiteX220" fmla="*/ 3670252 w 7467600"/>
              <a:gd name="connsiteY220" fmla="*/ 3622798 h 6858000"/>
              <a:gd name="connsiteX221" fmla="*/ 3817258 w 7467600"/>
              <a:gd name="connsiteY221" fmla="*/ 3723577 h 6858000"/>
              <a:gd name="connsiteX222" fmla="*/ 4000461 w 7467600"/>
              <a:gd name="connsiteY222" fmla="*/ 3855966 h 6858000"/>
              <a:gd name="connsiteX223" fmla="*/ 4088180 w 7467600"/>
              <a:gd name="connsiteY223" fmla="*/ 3929774 h 6858000"/>
              <a:gd name="connsiteX224" fmla="*/ 4184555 w 7467600"/>
              <a:gd name="connsiteY224" fmla="*/ 4010683 h 6858000"/>
              <a:gd name="connsiteX225" fmla="*/ 4399563 w 7467600"/>
              <a:gd name="connsiteY225" fmla="*/ 4158106 h 6858000"/>
              <a:gd name="connsiteX226" fmla="*/ 4684469 w 7467600"/>
              <a:gd name="connsiteY226" fmla="*/ 4364680 h 6858000"/>
              <a:gd name="connsiteX227" fmla="*/ 4690271 w 7467600"/>
              <a:gd name="connsiteY227" fmla="*/ 4370034 h 6858000"/>
              <a:gd name="connsiteX228" fmla="*/ 4136093 w 7467600"/>
              <a:gd name="connsiteY228" fmla="*/ 3858466 h 6858000"/>
              <a:gd name="connsiteX229" fmla="*/ 3670252 w 7467600"/>
              <a:gd name="connsiteY229" fmla="*/ 3622798 h 6858000"/>
              <a:gd name="connsiteX230" fmla="*/ 4440129 w 7467600"/>
              <a:gd name="connsiteY230" fmla="*/ 3448571 h 6858000"/>
              <a:gd name="connsiteX231" fmla="*/ 4856525 w 7467600"/>
              <a:gd name="connsiteY231" fmla="*/ 3915351 h 6858000"/>
              <a:gd name="connsiteX232" fmla="*/ 5059055 w 7467600"/>
              <a:gd name="connsiteY232" fmla="*/ 4108918 h 6858000"/>
              <a:gd name="connsiteX233" fmla="*/ 5290070 w 7467600"/>
              <a:gd name="connsiteY233" fmla="*/ 4263619 h 6858000"/>
              <a:gd name="connsiteX234" fmla="*/ 4834991 w 7467600"/>
              <a:gd name="connsiteY234" fmla="*/ 3830985 h 6858000"/>
              <a:gd name="connsiteX235" fmla="*/ 4440129 w 7467600"/>
              <a:gd name="connsiteY235" fmla="*/ 3448571 h 6858000"/>
              <a:gd name="connsiteX236" fmla="*/ 4441737 w 7467600"/>
              <a:gd name="connsiteY236" fmla="*/ 3399734 h 6858000"/>
              <a:gd name="connsiteX237" fmla="*/ 4431236 w 7467600"/>
              <a:gd name="connsiteY237" fmla="*/ 3400954 h 6858000"/>
              <a:gd name="connsiteX238" fmla="*/ 4557150 w 7467600"/>
              <a:gd name="connsiteY238" fmla="*/ 3510023 h 6858000"/>
              <a:gd name="connsiteX239" fmla="*/ 4856936 w 7467600"/>
              <a:gd name="connsiteY239" fmla="*/ 3809146 h 6858000"/>
              <a:gd name="connsiteX240" fmla="*/ 5111996 w 7467600"/>
              <a:gd name="connsiteY240" fmla="*/ 4065759 h 6858000"/>
              <a:gd name="connsiteX241" fmla="*/ 5388878 w 7467600"/>
              <a:gd name="connsiteY241" fmla="*/ 4300185 h 6858000"/>
              <a:gd name="connsiteX242" fmla="*/ 5425556 w 7467600"/>
              <a:gd name="connsiteY242" fmla="*/ 4308967 h 6858000"/>
              <a:gd name="connsiteX243" fmla="*/ 4943646 w 7467600"/>
              <a:gd name="connsiteY243" fmla="*/ 3822916 h 6858000"/>
              <a:gd name="connsiteX244" fmla="*/ 4594837 w 7467600"/>
              <a:gd name="connsiteY244" fmla="*/ 3532274 h 6858000"/>
              <a:gd name="connsiteX245" fmla="*/ 4441737 w 7467600"/>
              <a:gd name="connsiteY245" fmla="*/ 3399734 h 6858000"/>
              <a:gd name="connsiteX246" fmla="*/ 5425834 w 7467600"/>
              <a:gd name="connsiteY246" fmla="*/ 3162785 h 6858000"/>
              <a:gd name="connsiteX247" fmla="*/ 5401644 w 7467600"/>
              <a:gd name="connsiteY247" fmla="*/ 3617847 h 6858000"/>
              <a:gd name="connsiteX248" fmla="*/ 5467256 w 7467600"/>
              <a:gd name="connsiteY248" fmla="*/ 4175494 h 6858000"/>
              <a:gd name="connsiteX249" fmla="*/ 5448069 w 7467600"/>
              <a:gd name="connsiteY249" fmla="*/ 3567554 h 6858000"/>
              <a:gd name="connsiteX250" fmla="*/ 5425834 w 7467600"/>
              <a:gd name="connsiteY250" fmla="*/ 3162785 h 6858000"/>
              <a:gd name="connsiteX251" fmla="*/ 1318687 w 7467600"/>
              <a:gd name="connsiteY251" fmla="*/ 3113840 h 6858000"/>
              <a:gd name="connsiteX252" fmla="*/ 1066793 w 7467600"/>
              <a:gd name="connsiteY252" fmla="*/ 3212171 h 6858000"/>
              <a:gd name="connsiteX253" fmla="*/ 993319 w 7467600"/>
              <a:gd name="connsiteY253" fmla="*/ 3247648 h 6858000"/>
              <a:gd name="connsiteX254" fmla="*/ 853081 w 7467600"/>
              <a:gd name="connsiteY254" fmla="*/ 3312410 h 6858000"/>
              <a:gd name="connsiteX255" fmla="*/ 805957 w 7467600"/>
              <a:gd name="connsiteY255" fmla="*/ 3330443 h 6858000"/>
              <a:gd name="connsiteX256" fmla="*/ 1318687 w 7467600"/>
              <a:gd name="connsiteY256" fmla="*/ 3113840 h 6858000"/>
              <a:gd name="connsiteX257" fmla="*/ 5453702 w 7467600"/>
              <a:gd name="connsiteY257" fmla="*/ 3090882 h 6858000"/>
              <a:gd name="connsiteX258" fmla="*/ 5480135 w 7467600"/>
              <a:gd name="connsiteY258" fmla="*/ 3565802 h 6858000"/>
              <a:gd name="connsiteX259" fmla="*/ 5499023 w 7467600"/>
              <a:gd name="connsiteY259" fmla="*/ 4166310 h 6858000"/>
              <a:gd name="connsiteX260" fmla="*/ 5547022 w 7467600"/>
              <a:gd name="connsiteY260" fmla="*/ 3607838 h 6858000"/>
              <a:gd name="connsiteX261" fmla="*/ 5515964 w 7467600"/>
              <a:gd name="connsiteY261" fmla="*/ 3378541 h 6858000"/>
              <a:gd name="connsiteX262" fmla="*/ 5453702 w 7467600"/>
              <a:gd name="connsiteY262" fmla="*/ 3090882 h 6858000"/>
              <a:gd name="connsiteX263" fmla="*/ 1238695 w 7467600"/>
              <a:gd name="connsiteY263" fmla="*/ 3076820 h 6858000"/>
              <a:gd name="connsiteX264" fmla="*/ 716371 w 7467600"/>
              <a:gd name="connsiteY264" fmla="*/ 3293249 h 6858000"/>
              <a:gd name="connsiteX265" fmla="*/ 579522 w 7467600"/>
              <a:gd name="connsiteY265" fmla="*/ 3371759 h 6858000"/>
              <a:gd name="connsiteX266" fmla="*/ 600288 w 7467600"/>
              <a:gd name="connsiteY266" fmla="*/ 3365555 h 6858000"/>
              <a:gd name="connsiteX267" fmla="*/ 840692 w 7467600"/>
              <a:gd name="connsiteY267" fmla="*/ 3284921 h 6858000"/>
              <a:gd name="connsiteX268" fmla="*/ 979248 w 7467600"/>
              <a:gd name="connsiteY268" fmla="*/ 3221003 h 6858000"/>
              <a:gd name="connsiteX269" fmla="*/ 1053282 w 7467600"/>
              <a:gd name="connsiteY269" fmla="*/ 3185247 h 6858000"/>
              <a:gd name="connsiteX270" fmla="*/ 1320603 w 7467600"/>
              <a:gd name="connsiteY270" fmla="*/ 3081281 h 6858000"/>
              <a:gd name="connsiteX271" fmla="*/ 1238695 w 7467600"/>
              <a:gd name="connsiteY271" fmla="*/ 3076820 h 6858000"/>
              <a:gd name="connsiteX272" fmla="*/ 5425627 w 7467600"/>
              <a:gd name="connsiteY272" fmla="*/ 2954192 h 6858000"/>
              <a:gd name="connsiteX273" fmla="*/ 5470770 w 7467600"/>
              <a:gd name="connsiteY273" fmla="*/ 3005435 h 6858000"/>
              <a:gd name="connsiteX274" fmla="*/ 5519779 w 7467600"/>
              <a:gd name="connsiteY274" fmla="*/ 4359223 h 6858000"/>
              <a:gd name="connsiteX275" fmla="*/ 5520293 w 7467600"/>
              <a:gd name="connsiteY275" fmla="*/ 4360602 h 6858000"/>
              <a:gd name="connsiteX276" fmla="*/ 5767221 w 7467600"/>
              <a:gd name="connsiteY276" fmla="*/ 4665564 h 6858000"/>
              <a:gd name="connsiteX277" fmla="*/ 6937169 w 7467600"/>
              <a:gd name="connsiteY277" fmla="*/ 4815941 h 6858000"/>
              <a:gd name="connsiteX278" fmla="*/ 6953922 w 7467600"/>
              <a:gd name="connsiteY278" fmla="*/ 4890068 h 6858000"/>
              <a:gd name="connsiteX279" fmla="*/ 6071359 w 7467600"/>
              <a:gd name="connsiteY279" fmla="*/ 4770770 h 6858000"/>
              <a:gd name="connsiteX280" fmla="*/ 6038839 w 7467600"/>
              <a:gd name="connsiteY280" fmla="*/ 4764474 h 6858000"/>
              <a:gd name="connsiteX281" fmla="*/ 6038706 w 7467600"/>
              <a:gd name="connsiteY281" fmla="*/ 4763847 h 6858000"/>
              <a:gd name="connsiteX282" fmla="*/ 6037784 w 7467600"/>
              <a:gd name="connsiteY282" fmla="*/ 4764270 h 6858000"/>
              <a:gd name="connsiteX283" fmla="*/ 6038839 w 7467600"/>
              <a:gd name="connsiteY283" fmla="*/ 4764474 h 6858000"/>
              <a:gd name="connsiteX284" fmla="*/ 6040338 w 7467600"/>
              <a:gd name="connsiteY284" fmla="*/ 4771418 h 6858000"/>
              <a:gd name="connsiteX285" fmla="*/ 6024488 w 7467600"/>
              <a:gd name="connsiteY285" fmla="*/ 4809903 h 6858000"/>
              <a:gd name="connsiteX286" fmla="*/ 5599771 w 7467600"/>
              <a:gd name="connsiteY286" fmla="*/ 5509652 h 6858000"/>
              <a:gd name="connsiteX287" fmla="*/ 5548843 w 7467600"/>
              <a:gd name="connsiteY287" fmla="*/ 5563845 h 6858000"/>
              <a:gd name="connsiteX288" fmla="*/ 5940952 w 7467600"/>
              <a:gd name="connsiteY288" fmla="*/ 6250028 h 6858000"/>
              <a:gd name="connsiteX289" fmla="*/ 6043441 w 7467600"/>
              <a:gd name="connsiteY289" fmla="*/ 6665847 h 6858000"/>
              <a:gd name="connsiteX290" fmla="*/ 6093432 w 7467600"/>
              <a:gd name="connsiteY290" fmla="*/ 6858000 h 6858000"/>
              <a:gd name="connsiteX291" fmla="*/ 6034344 w 7467600"/>
              <a:gd name="connsiteY291" fmla="*/ 6858000 h 6858000"/>
              <a:gd name="connsiteX292" fmla="*/ 6026679 w 7467600"/>
              <a:gd name="connsiteY292" fmla="*/ 6836959 h 6858000"/>
              <a:gd name="connsiteX293" fmla="*/ 5800441 w 7467600"/>
              <a:gd name="connsiteY293" fmla="*/ 6335286 h 6858000"/>
              <a:gd name="connsiteX294" fmla="*/ 5526562 w 7467600"/>
              <a:gd name="connsiteY294" fmla="*/ 5705388 h 6858000"/>
              <a:gd name="connsiteX295" fmla="*/ 5519640 w 7467600"/>
              <a:gd name="connsiteY295" fmla="*/ 5683774 h 6858000"/>
              <a:gd name="connsiteX296" fmla="*/ 5844559 w 7467600"/>
              <a:gd name="connsiteY296" fmla="*/ 6553349 h 6858000"/>
              <a:gd name="connsiteX297" fmla="*/ 5975994 w 7467600"/>
              <a:gd name="connsiteY297" fmla="*/ 6858000 h 6858000"/>
              <a:gd name="connsiteX298" fmla="*/ 5898547 w 7467600"/>
              <a:gd name="connsiteY298" fmla="*/ 6858000 h 6858000"/>
              <a:gd name="connsiteX299" fmla="*/ 5682041 w 7467600"/>
              <a:gd name="connsiteY299" fmla="*/ 6355860 h 6858000"/>
              <a:gd name="connsiteX300" fmla="*/ 5461758 w 7467600"/>
              <a:gd name="connsiteY300" fmla="*/ 5820220 h 6858000"/>
              <a:gd name="connsiteX301" fmla="*/ 5237282 w 7467600"/>
              <a:gd name="connsiteY301" fmla="*/ 6579086 h 6858000"/>
              <a:gd name="connsiteX302" fmla="*/ 5115009 w 7467600"/>
              <a:gd name="connsiteY302" fmla="*/ 6858000 h 6858000"/>
              <a:gd name="connsiteX303" fmla="*/ 5028074 w 7467600"/>
              <a:gd name="connsiteY303" fmla="*/ 6858000 h 6858000"/>
              <a:gd name="connsiteX304" fmla="*/ 5079508 w 7467600"/>
              <a:gd name="connsiteY304" fmla="*/ 6749074 h 6858000"/>
              <a:gd name="connsiteX305" fmla="*/ 5371846 w 7467600"/>
              <a:gd name="connsiteY305" fmla="*/ 5924413 h 6858000"/>
              <a:gd name="connsiteX306" fmla="*/ 5270512 w 7467600"/>
              <a:gd name="connsiteY306" fmla="*/ 6138975 h 6858000"/>
              <a:gd name="connsiteX307" fmla="*/ 5062409 w 7467600"/>
              <a:gd name="connsiteY307" fmla="*/ 6653544 h 6858000"/>
              <a:gd name="connsiteX308" fmla="*/ 5036628 w 7467600"/>
              <a:gd name="connsiteY308" fmla="*/ 6754247 h 6858000"/>
              <a:gd name="connsiteX309" fmla="*/ 5009112 w 7467600"/>
              <a:gd name="connsiteY309" fmla="*/ 6858000 h 6858000"/>
              <a:gd name="connsiteX310" fmla="*/ 4976679 w 7467600"/>
              <a:gd name="connsiteY310" fmla="*/ 6858000 h 6858000"/>
              <a:gd name="connsiteX311" fmla="*/ 5006537 w 7467600"/>
              <a:gd name="connsiteY311" fmla="*/ 6747068 h 6858000"/>
              <a:gd name="connsiteX312" fmla="*/ 5032723 w 7467600"/>
              <a:gd name="connsiteY312" fmla="*/ 6644957 h 6858000"/>
              <a:gd name="connsiteX313" fmla="*/ 5242949 w 7467600"/>
              <a:gd name="connsiteY313" fmla="*/ 6125175 h 6858000"/>
              <a:gd name="connsiteX314" fmla="*/ 5286321 w 7467600"/>
              <a:gd name="connsiteY314" fmla="*/ 6033555 h 6858000"/>
              <a:gd name="connsiteX315" fmla="*/ 5008210 w 7467600"/>
              <a:gd name="connsiteY315" fmla="*/ 6649194 h 6858000"/>
              <a:gd name="connsiteX316" fmla="*/ 4986321 w 7467600"/>
              <a:gd name="connsiteY316" fmla="*/ 6765687 h 6858000"/>
              <a:gd name="connsiteX317" fmla="*/ 4973474 w 7467600"/>
              <a:gd name="connsiteY317" fmla="*/ 6858000 h 6858000"/>
              <a:gd name="connsiteX318" fmla="*/ 4907178 w 7467600"/>
              <a:gd name="connsiteY318" fmla="*/ 6858000 h 6858000"/>
              <a:gd name="connsiteX319" fmla="*/ 4910810 w 7467600"/>
              <a:gd name="connsiteY319" fmla="*/ 6829660 h 6858000"/>
              <a:gd name="connsiteX320" fmla="*/ 4987461 w 7467600"/>
              <a:gd name="connsiteY320" fmla="*/ 6432994 h 6858000"/>
              <a:gd name="connsiteX321" fmla="*/ 5179262 w 7467600"/>
              <a:gd name="connsiteY321" fmla="*/ 6035044 h 6858000"/>
              <a:gd name="connsiteX322" fmla="*/ 4689678 w 7467600"/>
              <a:gd name="connsiteY322" fmla="*/ 6440241 h 6858000"/>
              <a:gd name="connsiteX323" fmla="*/ 4477543 w 7467600"/>
              <a:gd name="connsiteY323" fmla="*/ 6674836 h 6858000"/>
              <a:gd name="connsiteX324" fmla="*/ 4329957 w 7467600"/>
              <a:gd name="connsiteY324" fmla="*/ 6858000 h 6858000"/>
              <a:gd name="connsiteX325" fmla="*/ 4218595 w 7467600"/>
              <a:gd name="connsiteY325" fmla="*/ 6858000 h 6858000"/>
              <a:gd name="connsiteX326" fmla="*/ 4368888 w 7467600"/>
              <a:gd name="connsiteY326" fmla="*/ 6668412 h 6858000"/>
              <a:gd name="connsiteX327" fmla="*/ 4563091 w 7467600"/>
              <a:gd name="connsiteY327" fmla="*/ 6442508 h 6858000"/>
              <a:gd name="connsiteX328" fmla="*/ 5387324 w 7467600"/>
              <a:gd name="connsiteY328" fmla="*/ 5705830 h 6858000"/>
              <a:gd name="connsiteX329" fmla="*/ 5073620 w 7467600"/>
              <a:gd name="connsiteY329" fmla="*/ 5955437 h 6858000"/>
              <a:gd name="connsiteX330" fmla="*/ 4689789 w 7467600"/>
              <a:gd name="connsiteY330" fmla="*/ 6268382 h 6858000"/>
              <a:gd name="connsiteX331" fmla="*/ 4418722 w 7467600"/>
              <a:gd name="connsiteY331" fmla="*/ 6570886 h 6858000"/>
              <a:gd name="connsiteX332" fmla="*/ 4214944 w 7467600"/>
              <a:gd name="connsiteY332" fmla="*/ 6858000 h 6858000"/>
              <a:gd name="connsiteX333" fmla="*/ 4177898 w 7467600"/>
              <a:gd name="connsiteY333" fmla="*/ 6858000 h 6858000"/>
              <a:gd name="connsiteX334" fmla="*/ 4391597 w 7467600"/>
              <a:gd name="connsiteY334" fmla="*/ 6556370 h 6858000"/>
              <a:gd name="connsiteX335" fmla="*/ 4668889 w 7467600"/>
              <a:gd name="connsiteY335" fmla="*/ 6246399 h 6858000"/>
              <a:gd name="connsiteX336" fmla="*/ 5055427 w 7467600"/>
              <a:gd name="connsiteY336" fmla="*/ 5931476 h 6858000"/>
              <a:gd name="connsiteX337" fmla="*/ 5371814 w 7467600"/>
              <a:gd name="connsiteY337" fmla="*/ 5678975 h 6858000"/>
              <a:gd name="connsiteX338" fmla="*/ 4987918 w 7467600"/>
              <a:gd name="connsiteY338" fmla="*/ 5838701 h 6858000"/>
              <a:gd name="connsiteX339" fmla="*/ 4317146 w 7467600"/>
              <a:gd name="connsiteY339" fmla="*/ 6587716 h 6858000"/>
              <a:gd name="connsiteX340" fmla="*/ 4171627 w 7467600"/>
              <a:gd name="connsiteY340" fmla="*/ 6858000 h 6858000"/>
              <a:gd name="connsiteX341" fmla="*/ 4081585 w 7467600"/>
              <a:gd name="connsiteY341" fmla="*/ 6858000 h 6858000"/>
              <a:gd name="connsiteX342" fmla="*/ 4238603 w 7467600"/>
              <a:gd name="connsiteY342" fmla="*/ 6559341 h 6858000"/>
              <a:gd name="connsiteX343" fmla="*/ 4778333 w 7467600"/>
              <a:gd name="connsiteY343" fmla="*/ 5873626 h 6858000"/>
              <a:gd name="connsiteX344" fmla="*/ 5414185 w 7467600"/>
              <a:gd name="connsiteY344" fmla="*/ 5573882 h 6858000"/>
              <a:gd name="connsiteX345" fmla="*/ 5959648 w 7467600"/>
              <a:gd name="connsiteY345" fmla="*/ 4760797 h 6858000"/>
              <a:gd name="connsiteX346" fmla="*/ 5355019 w 7467600"/>
              <a:gd name="connsiteY346" fmla="*/ 4734672 h 6858000"/>
              <a:gd name="connsiteX347" fmla="*/ 5083565 w 7467600"/>
              <a:gd name="connsiteY347" fmla="*/ 5179121 h 6858000"/>
              <a:gd name="connsiteX348" fmla="*/ 4713577 w 7467600"/>
              <a:gd name="connsiteY348" fmla="*/ 5616803 h 6858000"/>
              <a:gd name="connsiteX349" fmla="*/ 3989559 w 7467600"/>
              <a:gd name="connsiteY349" fmla="*/ 6145945 h 6858000"/>
              <a:gd name="connsiteX350" fmla="*/ 3939824 w 7467600"/>
              <a:gd name="connsiteY350" fmla="*/ 6066900 h 6858000"/>
              <a:gd name="connsiteX351" fmla="*/ 4584537 w 7467600"/>
              <a:gd name="connsiteY351" fmla="*/ 5324826 h 6858000"/>
              <a:gd name="connsiteX352" fmla="*/ 5037105 w 7467600"/>
              <a:gd name="connsiteY352" fmla="*/ 5088765 h 6858000"/>
              <a:gd name="connsiteX353" fmla="*/ 5039930 w 7467600"/>
              <a:gd name="connsiteY353" fmla="*/ 5089585 h 6858000"/>
              <a:gd name="connsiteX354" fmla="*/ 5263764 w 7467600"/>
              <a:gd name="connsiteY354" fmla="*/ 4735525 h 6858000"/>
              <a:gd name="connsiteX355" fmla="*/ 4086300 w 7467600"/>
              <a:gd name="connsiteY355" fmla="*/ 4884599 h 6858000"/>
              <a:gd name="connsiteX356" fmla="*/ 4085485 w 7467600"/>
              <a:gd name="connsiteY356" fmla="*/ 4899070 h 6858000"/>
              <a:gd name="connsiteX357" fmla="*/ 3871915 w 7467600"/>
              <a:gd name="connsiteY357" fmla="*/ 5253645 h 6858000"/>
              <a:gd name="connsiteX358" fmla="*/ 3799374 w 7467600"/>
              <a:gd name="connsiteY358" fmla="*/ 5466127 h 6858000"/>
              <a:gd name="connsiteX359" fmla="*/ 3498850 w 7467600"/>
              <a:gd name="connsiteY359" fmla="*/ 6661888 h 6858000"/>
              <a:gd name="connsiteX360" fmla="*/ 3399216 w 7467600"/>
              <a:gd name="connsiteY360" fmla="*/ 6858000 h 6858000"/>
              <a:gd name="connsiteX361" fmla="*/ 3303688 w 7467600"/>
              <a:gd name="connsiteY361" fmla="*/ 6858000 h 6858000"/>
              <a:gd name="connsiteX362" fmla="*/ 3391774 w 7467600"/>
              <a:gd name="connsiteY362" fmla="*/ 6697181 h 6858000"/>
              <a:gd name="connsiteX363" fmla="*/ 3735540 w 7467600"/>
              <a:gd name="connsiteY363" fmla="*/ 5546923 h 6858000"/>
              <a:gd name="connsiteX364" fmla="*/ 3729438 w 7467600"/>
              <a:gd name="connsiteY364" fmla="*/ 5569058 h 6858000"/>
              <a:gd name="connsiteX365" fmla="*/ 3707782 w 7467600"/>
              <a:gd name="connsiteY365" fmla="*/ 5644908 h 6858000"/>
              <a:gd name="connsiteX366" fmla="*/ 3583827 w 7467600"/>
              <a:gd name="connsiteY366" fmla="*/ 6039215 h 6858000"/>
              <a:gd name="connsiteX367" fmla="*/ 3547861 w 7467600"/>
              <a:gd name="connsiteY367" fmla="*/ 6129609 h 6858000"/>
              <a:gd name="connsiteX368" fmla="*/ 3490905 w 7467600"/>
              <a:gd name="connsiteY368" fmla="*/ 6277660 h 6858000"/>
              <a:gd name="connsiteX369" fmla="*/ 3455859 w 7467600"/>
              <a:gd name="connsiteY369" fmla="*/ 6391301 h 6858000"/>
              <a:gd name="connsiteX370" fmla="*/ 3429112 w 7467600"/>
              <a:gd name="connsiteY370" fmla="*/ 6479469 h 6858000"/>
              <a:gd name="connsiteX371" fmla="*/ 3304862 w 7467600"/>
              <a:gd name="connsiteY371" fmla="*/ 6796476 h 6858000"/>
              <a:gd name="connsiteX372" fmla="*/ 3276071 w 7467600"/>
              <a:gd name="connsiteY372" fmla="*/ 6858000 h 6858000"/>
              <a:gd name="connsiteX373" fmla="*/ 3240805 w 7467600"/>
              <a:gd name="connsiteY373" fmla="*/ 6858000 h 6858000"/>
              <a:gd name="connsiteX374" fmla="*/ 3275917 w 7467600"/>
              <a:gd name="connsiteY374" fmla="*/ 6783192 h 6858000"/>
              <a:gd name="connsiteX375" fmla="*/ 3399358 w 7467600"/>
              <a:gd name="connsiteY375" fmla="*/ 6469011 h 6858000"/>
              <a:gd name="connsiteX376" fmla="*/ 3425650 w 7467600"/>
              <a:gd name="connsiteY376" fmla="*/ 6381333 h 6858000"/>
              <a:gd name="connsiteX377" fmla="*/ 3460661 w 7467600"/>
              <a:gd name="connsiteY377" fmla="*/ 6266763 h 6858000"/>
              <a:gd name="connsiteX378" fmla="*/ 3518021 w 7467600"/>
              <a:gd name="connsiteY378" fmla="*/ 6117298 h 6858000"/>
              <a:gd name="connsiteX379" fmla="*/ 3554035 w 7467600"/>
              <a:gd name="connsiteY379" fmla="*/ 6027832 h 6858000"/>
              <a:gd name="connsiteX380" fmla="*/ 3677174 w 7467600"/>
              <a:gd name="connsiteY380" fmla="*/ 5636351 h 6858000"/>
              <a:gd name="connsiteX381" fmla="*/ 3698819 w 7467600"/>
              <a:gd name="connsiteY381" fmla="*/ 5560503 h 6858000"/>
              <a:gd name="connsiteX382" fmla="*/ 3702094 w 7467600"/>
              <a:gd name="connsiteY382" fmla="*/ 5549194 h 6858000"/>
              <a:gd name="connsiteX383" fmla="*/ 3398355 w 7467600"/>
              <a:gd name="connsiteY383" fmla="*/ 6094603 h 6858000"/>
              <a:gd name="connsiteX384" fmla="*/ 3193941 w 7467600"/>
              <a:gd name="connsiteY384" fmla="*/ 6798775 h 6858000"/>
              <a:gd name="connsiteX385" fmla="*/ 3184140 w 7467600"/>
              <a:gd name="connsiteY385" fmla="*/ 6858000 h 6858000"/>
              <a:gd name="connsiteX386" fmla="*/ 3099978 w 7467600"/>
              <a:gd name="connsiteY386" fmla="*/ 6858000 h 6858000"/>
              <a:gd name="connsiteX387" fmla="*/ 3101556 w 7467600"/>
              <a:gd name="connsiteY387" fmla="*/ 6843337 h 6858000"/>
              <a:gd name="connsiteX388" fmla="*/ 3370162 w 7467600"/>
              <a:gd name="connsiteY388" fmla="*/ 5785550 h 6858000"/>
              <a:gd name="connsiteX389" fmla="*/ 3746477 w 7467600"/>
              <a:gd name="connsiteY389" fmla="*/ 5377889 h 6858000"/>
              <a:gd name="connsiteX390" fmla="*/ 3863399 w 7467600"/>
              <a:gd name="connsiteY390" fmla="*/ 5087257 h 6858000"/>
              <a:gd name="connsiteX391" fmla="*/ 3968712 w 7467600"/>
              <a:gd name="connsiteY391" fmla="*/ 4913989 h 6858000"/>
              <a:gd name="connsiteX392" fmla="*/ 2792390 w 7467600"/>
              <a:gd name="connsiteY392" fmla="*/ 5382974 h 6858000"/>
              <a:gd name="connsiteX393" fmla="*/ 2714982 w 7467600"/>
              <a:gd name="connsiteY393" fmla="*/ 5427051 h 6858000"/>
              <a:gd name="connsiteX394" fmla="*/ 2813361 w 7467600"/>
              <a:gd name="connsiteY394" fmla="*/ 6023912 h 6858000"/>
              <a:gd name="connsiteX395" fmla="*/ 2688430 w 7467600"/>
              <a:gd name="connsiteY395" fmla="*/ 6801564 h 6858000"/>
              <a:gd name="connsiteX396" fmla="*/ 2629626 w 7467600"/>
              <a:gd name="connsiteY396" fmla="*/ 6763394 h 6858000"/>
              <a:gd name="connsiteX397" fmla="*/ 2565328 w 7467600"/>
              <a:gd name="connsiteY397" fmla="*/ 5516399 h 6858000"/>
              <a:gd name="connsiteX398" fmla="*/ 1922999 w 7467600"/>
              <a:gd name="connsiteY398" fmla="*/ 5980343 h 6858000"/>
              <a:gd name="connsiteX399" fmla="*/ 1950261 w 7467600"/>
              <a:gd name="connsiteY399" fmla="*/ 6405858 h 6858000"/>
              <a:gd name="connsiteX400" fmla="*/ 2365554 w 7467600"/>
              <a:gd name="connsiteY400" fmla="*/ 6759107 h 6858000"/>
              <a:gd name="connsiteX401" fmla="*/ 2424142 w 7467600"/>
              <a:gd name="connsiteY401" fmla="*/ 6858000 h 6858000"/>
              <a:gd name="connsiteX402" fmla="*/ 2395994 w 7467600"/>
              <a:gd name="connsiteY402" fmla="*/ 6858000 h 6858000"/>
              <a:gd name="connsiteX403" fmla="*/ 2392863 w 7467600"/>
              <a:gd name="connsiteY403" fmla="*/ 6852964 h 6858000"/>
              <a:gd name="connsiteX404" fmla="*/ 2017589 w 7467600"/>
              <a:gd name="connsiteY404" fmla="*/ 6493982 h 6858000"/>
              <a:gd name="connsiteX405" fmla="*/ 2147336 w 7467600"/>
              <a:gd name="connsiteY405" fmla="*/ 6594052 h 6858000"/>
              <a:gd name="connsiteX406" fmla="*/ 2207047 w 7467600"/>
              <a:gd name="connsiteY406" fmla="*/ 6654540 h 6858000"/>
              <a:gd name="connsiteX407" fmla="*/ 2299106 w 7467600"/>
              <a:gd name="connsiteY407" fmla="*/ 6778931 h 6858000"/>
              <a:gd name="connsiteX408" fmla="*/ 2314430 w 7467600"/>
              <a:gd name="connsiteY408" fmla="*/ 6801144 h 6858000"/>
              <a:gd name="connsiteX409" fmla="*/ 2352406 w 7467600"/>
              <a:gd name="connsiteY409" fmla="*/ 6858000 h 6858000"/>
              <a:gd name="connsiteX410" fmla="*/ 2314492 w 7467600"/>
              <a:gd name="connsiteY410" fmla="*/ 6858000 h 6858000"/>
              <a:gd name="connsiteX411" fmla="*/ 2288095 w 7467600"/>
              <a:gd name="connsiteY411" fmla="*/ 6818030 h 6858000"/>
              <a:gd name="connsiteX412" fmla="*/ 2272768 w 7467600"/>
              <a:gd name="connsiteY412" fmla="*/ 6795822 h 6858000"/>
              <a:gd name="connsiteX413" fmla="*/ 2182715 w 7467600"/>
              <a:gd name="connsiteY413" fmla="*/ 6675071 h 6858000"/>
              <a:gd name="connsiteX414" fmla="*/ 2032061 w 7467600"/>
              <a:gd name="connsiteY414" fmla="*/ 6541380 h 6858000"/>
              <a:gd name="connsiteX415" fmla="*/ 2257220 w 7467600"/>
              <a:gd name="connsiteY415" fmla="*/ 6826257 h 6858000"/>
              <a:gd name="connsiteX416" fmla="*/ 2281324 w 7467600"/>
              <a:gd name="connsiteY416" fmla="*/ 6858000 h 6858000"/>
              <a:gd name="connsiteX417" fmla="*/ 2242860 w 7467600"/>
              <a:gd name="connsiteY417" fmla="*/ 6858000 h 6858000"/>
              <a:gd name="connsiteX418" fmla="*/ 2232818 w 7467600"/>
              <a:gd name="connsiteY418" fmla="*/ 6844926 h 6858000"/>
              <a:gd name="connsiteX419" fmla="*/ 1990172 w 7467600"/>
              <a:gd name="connsiteY419" fmla="*/ 6542121 h 6858000"/>
              <a:gd name="connsiteX420" fmla="*/ 2124090 w 7467600"/>
              <a:gd name="connsiteY420" fmla="*/ 6761017 h 6858000"/>
              <a:gd name="connsiteX421" fmla="*/ 2200380 w 7467600"/>
              <a:gd name="connsiteY421" fmla="*/ 6858000 h 6858000"/>
              <a:gd name="connsiteX422" fmla="*/ 2147507 w 7467600"/>
              <a:gd name="connsiteY422" fmla="*/ 6858000 h 6858000"/>
              <a:gd name="connsiteX423" fmla="*/ 2070668 w 7467600"/>
              <a:gd name="connsiteY423" fmla="*/ 6761520 h 6858000"/>
              <a:gd name="connsiteX424" fmla="*/ 1975142 w 7467600"/>
              <a:gd name="connsiteY424" fmla="*/ 6585570 h 6858000"/>
              <a:gd name="connsiteX425" fmla="*/ 2050035 w 7467600"/>
              <a:gd name="connsiteY425" fmla="*/ 6813345 h 6858000"/>
              <a:gd name="connsiteX426" fmla="*/ 2063025 w 7467600"/>
              <a:gd name="connsiteY426" fmla="*/ 6858000 h 6858000"/>
              <a:gd name="connsiteX427" fmla="*/ 2021675 w 7467600"/>
              <a:gd name="connsiteY427" fmla="*/ 6858000 h 6858000"/>
              <a:gd name="connsiteX428" fmla="*/ 2019308 w 7467600"/>
              <a:gd name="connsiteY428" fmla="*/ 6847118 h 6858000"/>
              <a:gd name="connsiteX429" fmla="*/ 1938835 w 7467600"/>
              <a:gd name="connsiteY429" fmla="*/ 6551160 h 6858000"/>
              <a:gd name="connsiteX430" fmla="*/ 1953230 w 7467600"/>
              <a:gd name="connsiteY430" fmla="*/ 6759699 h 6858000"/>
              <a:gd name="connsiteX431" fmla="*/ 1956763 w 7467600"/>
              <a:gd name="connsiteY431" fmla="*/ 6778191 h 6858000"/>
              <a:gd name="connsiteX432" fmla="*/ 1967925 w 7467600"/>
              <a:gd name="connsiteY432" fmla="*/ 6858000 h 6858000"/>
              <a:gd name="connsiteX433" fmla="*/ 1936622 w 7467600"/>
              <a:gd name="connsiteY433" fmla="*/ 6858000 h 6858000"/>
              <a:gd name="connsiteX434" fmla="*/ 1926261 w 7467600"/>
              <a:gd name="connsiteY434" fmla="*/ 6784064 h 6858000"/>
              <a:gd name="connsiteX435" fmla="*/ 1922724 w 7467600"/>
              <a:gd name="connsiteY435" fmla="*/ 6765577 h 6858000"/>
              <a:gd name="connsiteX436" fmla="*/ 1904650 w 7467600"/>
              <a:gd name="connsiteY436" fmla="*/ 6639616 h 6858000"/>
              <a:gd name="connsiteX437" fmla="*/ 1885273 w 7467600"/>
              <a:gd name="connsiteY437" fmla="*/ 6858000 h 6858000"/>
              <a:gd name="connsiteX438" fmla="*/ 1854363 w 7467600"/>
              <a:gd name="connsiteY438" fmla="*/ 6858000 h 6858000"/>
              <a:gd name="connsiteX439" fmla="*/ 1880391 w 7467600"/>
              <a:gd name="connsiteY439" fmla="*/ 6603796 h 6858000"/>
              <a:gd name="connsiteX440" fmla="*/ 1818273 w 7467600"/>
              <a:gd name="connsiteY440" fmla="*/ 6715729 h 6858000"/>
              <a:gd name="connsiteX441" fmla="*/ 1794691 w 7467600"/>
              <a:gd name="connsiteY441" fmla="*/ 6843239 h 6858000"/>
              <a:gd name="connsiteX442" fmla="*/ 1794914 w 7467600"/>
              <a:gd name="connsiteY442" fmla="*/ 6858000 h 6858000"/>
              <a:gd name="connsiteX443" fmla="*/ 1746128 w 7467600"/>
              <a:gd name="connsiteY443" fmla="*/ 6858000 h 6858000"/>
              <a:gd name="connsiteX444" fmla="*/ 1753934 w 7467600"/>
              <a:gd name="connsiteY444" fmla="*/ 6724796 h 6858000"/>
              <a:gd name="connsiteX445" fmla="*/ 1792053 w 7467600"/>
              <a:gd name="connsiteY445" fmla="*/ 6572396 h 6858000"/>
              <a:gd name="connsiteX446" fmla="*/ 1862248 w 7467600"/>
              <a:gd name="connsiteY446" fmla="*/ 6266397 h 6858000"/>
              <a:gd name="connsiteX447" fmla="*/ 1862250 w 7467600"/>
              <a:gd name="connsiteY447" fmla="*/ 6033531 h 6858000"/>
              <a:gd name="connsiteX448" fmla="*/ 1211999 w 7467600"/>
              <a:gd name="connsiteY448" fmla="*/ 6683610 h 6858000"/>
              <a:gd name="connsiteX449" fmla="*/ 1213266 w 7467600"/>
              <a:gd name="connsiteY449" fmla="*/ 6691947 h 6858000"/>
              <a:gd name="connsiteX450" fmla="*/ 1203370 w 7467600"/>
              <a:gd name="connsiteY450" fmla="*/ 6850676 h 6858000"/>
              <a:gd name="connsiteX451" fmla="*/ 1203671 w 7467600"/>
              <a:gd name="connsiteY451" fmla="*/ 6858000 h 6858000"/>
              <a:gd name="connsiteX452" fmla="*/ 1143180 w 7467600"/>
              <a:gd name="connsiteY452" fmla="*/ 6858000 h 6858000"/>
              <a:gd name="connsiteX453" fmla="*/ 1142176 w 7467600"/>
              <a:gd name="connsiteY453" fmla="*/ 6766045 h 6858000"/>
              <a:gd name="connsiteX454" fmla="*/ 1067484 w 7467600"/>
              <a:gd name="connsiteY454" fmla="*/ 6858000 h 6858000"/>
              <a:gd name="connsiteX455" fmla="*/ 953928 w 7467600"/>
              <a:gd name="connsiteY455" fmla="*/ 6858000 h 6858000"/>
              <a:gd name="connsiteX456" fmla="*/ 959715 w 7467600"/>
              <a:gd name="connsiteY456" fmla="*/ 6850185 h 6858000"/>
              <a:gd name="connsiteX457" fmla="*/ 1483788 w 7467600"/>
              <a:gd name="connsiteY457" fmla="*/ 6259174 h 6858000"/>
              <a:gd name="connsiteX458" fmla="*/ 1100671 w 7467600"/>
              <a:gd name="connsiteY458" fmla="*/ 6252137 h 6858000"/>
              <a:gd name="connsiteX459" fmla="*/ 1090144 w 7467600"/>
              <a:gd name="connsiteY459" fmla="*/ 6256748 h 6858000"/>
              <a:gd name="connsiteX460" fmla="*/ 1095872 w 7467600"/>
              <a:gd name="connsiteY460" fmla="*/ 6271892 h 6858000"/>
              <a:gd name="connsiteX461" fmla="*/ 262785 w 7467600"/>
              <a:gd name="connsiteY461" fmla="*/ 6845450 h 6858000"/>
              <a:gd name="connsiteX462" fmla="*/ 209968 w 7467600"/>
              <a:gd name="connsiteY462" fmla="*/ 6770713 h 6858000"/>
              <a:gd name="connsiteX463" fmla="*/ 873460 w 7467600"/>
              <a:gd name="connsiteY463" fmla="*/ 6253768 h 6858000"/>
              <a:gd name="connsiteX464" fmla="*/ 192686 w 7467600"/>
              <a:gd name="connsiteY464" fmla="*/ 5849257 h 6858000"/>
              <a:gd name="connsiteX465" fmla="*/ 4696 w 7467600"/>
              <a:gd name="connsiteY465" fmla="*/ 5697668 h 6858000"/>
              <a:gd name="connsiteX466" fmla="*/ 0 w 7467600"/>
              <a:gd name="connsiteY466" fmla="*/ 5689984 h 6858000"/>
              <a:gd name="connsiteX467" fmla="*/ 0 w 7467600"/>
              <a:gd name="connsiteY467" fmla="*/ 5513472 h 6858000"/>
              <a:gd name="connsiteX468" fmla="*/ 174101 w 7467600"/>
              <a:gd name="connsiteY468" fmla="*/ 5620277 h 6858000"/>
              <a:gd name="connsiteX469" fmla="*/ 891800 w 7467600"/>
              <a:gd name="connsiteY469" fmla="*/ 6036935 h 6858000"/>
              <a:gd name="connsiteX470" fmla="*/ 1072219 w 7467600"/>
              <a:gd name="connsiteY470" fmla="*/ 6169443 h 6858000"/>
              <a:gd name="connsiteX471" fmla="*/ 1074117 w 7467600"/>
              <a:gd name="connsiteY471" fmla="*/ 6170301 h 6858000"/>
              <a:gd name="connsiteX472" fmla="*/ 1083114 w 7467600"/>
              <a:gd name="connsiteY472" fmla="*/ 6174131 h 6858000"/>
              <a:gd name="connsiteX473" fmla="*/ 1543010 w 7467600"/>
              <a:gd name="connsiteY473" fmla="*/ 6191140 h 6858000"/>
              <a:gd name="connsiteX474" fmla="*/ 1551080 w 7467600"/>
              <a:gd name="connsiteY474" fmla="*/ 6195006 h 6858000"/>
              <a:gd name="connsiteX475" fmla="*/ 2345443 w 7467600"/>
              <a:gd name="connsiteY475" fmla="*/ 5549882 h 6858000"/>
              <a:gd name="connsiteX476" fmla="*/ 1721499 w 7467600"/>
              <a:gd name="connsiteY476" fmla="*/ 5599969 h 6858000"/>
              <a:gd name="connsiteX477" fmla="*/ 767716 w 7467600"/>
              <a:gd name="connsiteY477" fmla="*/ 5472768 h 6858000"/>
              <a:gd name="connsiteX478" fmla="*/ 722147 w 7467600"/>
              <a:gd name="connsiteY478" fmla="*/ 5393091 h 6858000"/>
              <a:gd name="connsiteX479" fmla="*/ 1485552 w 7467600"/>
              <a:gd name="connsiteY479" fmla="*/ 5313202 h 6858000"/>
              <a:gd name="connsiteX480" fmla="*/ 2143004 w 7467600"/>
              <a:gd name="connsiteY480" fmla="*/ 5402420 h 6858000"/>
              <a:gd name="connsiteX481" fmla="*/ 1933391 w 7467600"/>
              <a:gd name="connsiteY481" fmla="*/ 5156971 h 6858000"/>
              <a:gd name="connsiteX482" fmla="*/ 1827118 w 7467600"/>
              <a:gd name="connsiteY482" fmla="*/ 4968410 h 6858000"/>
              <a:gd name="connsiteX483" fmla="*/ 1837349 w 7467600"/>
              <a:gd name="connsiteY483" fmla="*/ 4956357 h 6858000"/>
              <a:gd name="connsiteX484" fmla="*/ 2162835 w 7467600"/>
              <a:gd name="connsiteY484" fmla="*/ 5187853 h 6858000"/>
              <a:gd name="connsiteX485" fmla="*/ 2257167 w 7467600"/>
              <a:gd name="connsiteY485" fmla="*/ 5462123 h 6858000"/>
              <a:gd name="connsiteX486" fmla="*/ 2261598 w 7467600"/>
              <a:gd name="connsiteY486" fmla="*/ 5467998 h 6858000"/>
              <a:gd name="connsiteX487" fmla="*/ 2437177 w 7467600"/>
              <a:gd name="connsiteY487" fmla="*/ 5479608 h 6858000"/>
              <a:gd name="connsiteX488" fmla="*/ 2445247 w 7467600"/>
              <a:gd name="connsiteY488" fmla="*/ 5483476 h 6858000"/>
              <a:gd name="connsiteX489" fmla="*/ 2743626 w 7467600"/>
              <a:gd name="connsiteY489" fmla="*/ 5304819 h 6858000"/>
              <a:gd name="connsiteX490" fmla="*/ 3048102 w 7467600"/>
              <a:gd name="connsiteY490" fmla="*/ 5150595 h 6858000"/>
              <a:gd name="connsiteX491" fmla="*/ 1799414 w 7467600"/>
              <a:gd name="connsiteY491" fmla="*/ 4694732 h 6858000"/>
              <a:gd name="connsiteX492" fmla="*/ 1771735 w 7467600"/>
              <a:gd name="connsiteY492" fmla="*/ 4619929 h 6858000"/>
              <a:gd name="connsiteX493" fmla="*/ 3104273 w 7467600"/>
              <a:gd name="connsiteY493" fmla="*/ 5076159 h 6858000"/>
              <a:gd name="connsiteX494" fmla="*/ 3113245 w 7467600"/>
              <a:gd name="connsiteY494" fmla="*/ 5090705 h 6858000"/>
              <a:gd name="connsiteX495" fmla="*/ 3126294 w 7467600"/>
              <a:gd name="connsiteY495" fmla="*/ 5114400 h 6858000"/>
              <a:gd name="connsiteX496" fmla="*/ 3937433 w 7467600"/>
              <a:gd name="connsiteY496" fmla="*/ 4830473 h 6858000"/>
              <a:gd name="connsiteX497" fmla="*/ 3590475 w 7467600"/>
              <a:gd name="connsiteY497" fmla="*/ 4597974 h 6858000"/>
              <a:gd name="connsiteX498" fmla="*/ 3100264 w 7467600"/>
              <a:gd name="connsiteY498" fmla="*/ 4579845 h 6858000"/>
              <a:gd name="connsiteX499" fmla="*/ 2183576 w 7467600"/>
              <a:gd name="connsiteY499" fmla="*/ 4227150 h 6858000"/>
              <a:gd name="connsiteX500" fmla="*/ 2151029 w 7467600"/>
              <a:gd name="connsiteY500" fmla="*/ 4146947 h 6858000"/>
              <a:gd name="connsiteX501" fmla="*/ 3563434 w 7467600"/>
              <a:gd name="connsiteY501" fmla="*/ 4469115 h 6858000"/>
              <a:gd name="connsiteX502" fmla="*/ 3177952 w 7467600"/>
              <a:gd name="connsiteY502" fmla="*/ 3657386 h 6858000"/>
              <a:gd name="connsiteX503" fmla="*/ 3189263 w 7467600"/>
              <a:gd name="connsiteY503" fmla="*/ 3625726 h 6858000"/>
              <a:gd name="connsiteX504" fmla="*/ 3560912 w 7467600"/>
              <a:gd name="connsiteY504" fmla="*/ 4079863 h 6858000"/>
              <a:gd name="connsiteX505" fmla="*/ 3626636 w 7467600"/>
              <a:gd name="connsiteY505" fmla="*/ 4512230 h 6858000"/>
              <a:gd name="connsiteX506" fmla="*/ 3653088 w 7467600"/>
              <a:gd name="connsiteY506" fmla="*/ 4521417 h 6858000"/>
              <a:gd name="connsiteX507" fmla="*/ 3988128 w 7467600"/>
              <a:gd name="connsiteY507" fmla="*/ 4817267 h 6858000"/>
              <a:gd name="connsiteX508" fmla="*/ 4830582 w 7467600"/>
              <a:gd name="connsiteY508" fmla="*/ 4676000 h 6858000"/>
              <a:gd name="connsiteX509" fmla="*/ 4830100 w 7467600"/>
              <a:gd name="connsiteY509" fmla="*/ 4675554 h 6858000"/>
              <a:gd name="connsiteX510" fmla="*/ 4036318 w 7467600"/>
              <a:gd name="connsiteY510" fmla="*/ 4147013 h 6858000"/>
              <a:gd name="connsiteX511" fmla="*/ 3432098 w 7467600"/>
              <a:gd name="connsiteY511" fmla="*/ 3537312 h 6858000"/>
              <a:gd name="connsiteX512" fmla="*/ 3446761 w 7467600"/>
              <a:gd name="connsiteY512" fmla="*/ 3461278 h 6858000"/>
              <a:gd name="connsiteX513" fmla="*/ 4419733 w 7467600"/>
              <a:gd name="connsiteY513" fmla="*/ 3963555 h 6858000"/>
              <a:gd name="connsiteX514" fmla="*/ 4781371 w 7467600"/>
              <a:gd name="connsiteY514" fmla="*/ 4458604 h 6858000"/>
              <a:gd name="connsiteX515" fmla="*/ 4780440 w 7467600"/>
              <a:gd name="connsiteY515" fmla="*/ 4470290 h 6858000"/>
              <a:gd name="connsiteX516" fmla="*/ 4898954 w 7467600"/>
              <a:gd name="connsiteY516" fmla="*/ 4662092 h 6858000"/>
              <a:gd name="connsiteX517" fmla="*/ 4900699 w 7467600"/>
              <a:gd name="connsiteY517" fmla="*/ 4670867 h 6858000"/>
              <a:gd name="connsiteX518" fmla="*/ 5714511 w 7467600"/>
              <a:gd name="connsiteY518" fmla="*/ 4663483 h 6858000"/>
              <a:gd name="connsiteX519" fmla="*/ 5464793 w 7467600"/>
              <a:gd name="connsiteY519" fmla="*/ 4393556 h 6858000"/>
              <a:gd name="connsiteX520" fmla="*/ 5461897 w 7467600"/>
              <a:gd name="connsiteY520" fmla="*/ 4390879 h 6858000"/>
              <a:gd name="connsiteX521" fmla="*/ 4294126 w 7467600"/>
              <a:gd name="connsiteY521" fmla="*/ 3303048 h 6858000"/>
              <a:gd name="connsiteX522" fmla="*/ 4305321 w 7467600"/>
              <a:gd name="connsiteY522" fmla="*/ 3256953 h 6858000"/>
              <a:gd name="connsiteX523" fmla="*/ 4949299 w 7467600"/>
              <a:gd name="connsiteY523" fmla="*/ 3766336 h 6858000"/>
              <a:gd name="connsiteX524" fmla="*/ 5291452 w 7467600"/>
              <a:gd name="connsiteY524" fmla="*/ 4076801 h 6858000"/>
              <a:gd name="connsiteX525" fmla="*/ 5434998 w 7467600"/>
              <a:gd name="connsiteY525" fmla="*/ 4254100 h 6858000"/>
              <a:gd name="connsiteX526" fmla="*/ 5351015 w 7467600"/>
              <a:gd name="connsiteY526" fmla="*/ 3760989 h 6858000"/>
              <a:gd name="connsiteX527" fmla="*/ 5413780 w 7467600"/>
              <a:gd name="connsiteY527" fmla="*/ 2966265 h 6858000"/>
              <a:gd name="connsiteX528" fmla="*/ 5425627 w 7467600"/>
              <a:gd name="connsiteY528" fmla="*/ 2954192 h 6858000"/>
              <a:gd name="connsiteX529" fmla="*/ 6604735 w 7467600"/>
              <a:gd name="connsiteY529" fmla="*/ 2041381 h 6858000"/>
              <a:gd name="connsiteX530" fmla="*/ 7204487 w 7467600"/>
              <a:gd name="connsiteY530" fmla="*/ 2742112 h 6858000"/>
              <a:gd name="connsiteX531" fmla="*/ 7131592 w 7467600"/>
              <a:gd name="connsiteY531" fmla="*/ 2672096 h 6858000"/>
              <a:gd name="connsiteX532" fmla="*/ 6996344 w 7467600"/>
              <a:gd name="connsiteY532" fmla="*/ 2518310 h 6858000"/>
              <a:gd name="connsiteX533" fmla="*/ 6735495 w 7467600"/>
              <a:gd name="connsiteY533" fmla="*/ 2196890 h 6858000"/>
              <a:gd name="connsiteX534" fmla="*/ 6721901 w 7467600"/>
              <a:gd name="connsiteY534" fmla="*/ 2179274 h 6858000"/>
              <a:gd name="connsiteX535" fmla="*/ 6604735 w 7467600"/>
              <a:gd name="connsiteY535" fmla="*/ 2041381 h 6858000"/>
              <a:gd name="connsiteX536" fmla="*/ 6591670 w 7467600"/>
              <a:gd name="connsiteY536" fmla="*/ 1988277 h 6858000"/>
              <a:gd name="connsiteX537" fmla="*/ 6747349 w 7467600"/>
              <a:gd name="connsiteY537" fmla="*/ 2160069 h 6858000"/>
              <a:gd name="connsiteX538" fmla="*/ 6760943 w 7467600"/>
              <a:gd name="connsiteY538" fmla="*/ 2177686 h 6858000"/>
              <a:gd name="connsiteX539" fmla="*/ 7021065 w 7467600"/>
              <a:gd name="connsiteY539" fmla="*/ 2498102 h 6858000"/>
              <a:gd name="connsiteX540" fmla="*/ 7155223 w 7467600"/>
              <a:gd name="connsiteY540" fmla="*/ 2650386 h 6858000"/>
              <a:gd name="connsiteX541" fmla="*/ 7203167 w 7467600"/>
              <a:gd name="connsiteY541" fmla="*/ 2697288 h 6858000"/>
              <a:gd name="connsiteX542" fmla="*/ 6937703 w 7467600"/>
              <a:gd name="connsiteY542" fmla="*/ 2321981 h 6858000"/>
              <a:gd name="connsiteX543" fmla="*/ 6591670 w 7467600"/>
              <a:gd name="connsiteY543" fmla="*/ 1988277 h 6858000"/>
              <a:gd name="connsiteX544" fmla="*/ 5798671 w 7467600"/>
              <a:gd name="connsiteY544" fmla="*/ 1981601 h 6858000"/>
              <a:gd name="connsiteX545" fmla="*/ 5754709 w 7467600"/>
              <a:gd name="connsiteY545" fmla="*/ 2071454 h 6858000"/>
              <a:gd name="connsiteX546" fmla="*/ 5763044 w 7467600"/>
              <a:gd name="connsiteY546" fmla="*/ 2842206 h 6858000"/>
              <a:gd name="connsiteX547" fmla="*/ 5764974 w 7467600"/>
              <a:gd name="connsiteY547" fmla="*/ 2799609 h 6858000"/>
              <a:gd name="connsiteX548" fmla="*/ 5767665 w 7467600"/>
              <a:gd name="connsiteY548" fmla="*/ 2666409 h 6858000"/>
              <a:gd name="connsiteX549" fmla="*/ 5763055 w 7467600"/>
              <a:gd name="connsiteY549" fmla="*/ 2579705 h 6858000"/>
              <a:gd name="connsiteX550" fmla="*/ 5758079 w 7467600"/>
              <a:gd name="connsiteY550" fmla="*/ 2492508 h 6858000"/>
              <a:gd name="connsiteX551" fmla="*/ 5779325 w 7467600"/>
              <a:gd name="connsiteY551" fmla="*/ 2197069 h 6858000"/>
              <a:gd name="connsiteX552" fmla="*/ 5798671 w 7467600"/>
              <a:gd name="connsiteY552" fmla="*/ 1981601 h 6858000"/>
              <a:gd name="connsiteX553" fmla="*/ 5829202 w 7467600"/>
              <a:gd name="connsiteY553" fmla="*/ 1971679 h 6858000"/>
              <a:gd name="connsiteX554" fmla="*/ 5809558 w 7467600"/>
              <a:gd name="connsiteY554" fmla="*/ 2198043 h 6858000"/>
              <a:gd name="connsiteX555" fmla="*/ 5788653 w 7467600"/>
              <a:gd name="connsiteY555" fmla="*/ 2489430 h 6858000"/>
              <a:gd name="connsiteX556" fmla="*/ 5793439 w 7467600"/>
              <a:gd name="connsiteY556" fmla="*/ 2575235 h 6858000"/>
              <a:gd name="connsiteX557" fmla="*/ 5796837 w 7467600"/>
              <a:gd name="connsiteY557" fmla="*/ 2637633 h 6858000"/>
              <a:gd name="connsiteX558" fmla="*/ 5818614 w 7467600"/>
              <a:gd name="connsiteY558" fmla="*/ 2473055 h 6858000"/>
              <a:gd name="connsiteX559" fmla="*/ 5829202 w 7467600"/>
              <a:gd name="connsiteY559" fmla="*/ 1971679 h 6858000"/>
              <a:gd name="connsiteX560" fmla="*/ 5911389 w 7467600"/>
              <a:gd name="connsiteY560" fmla="*/ 1898371 h 6858000"/>
              <a:gd name="connsiteX561" fmla="*/ 6237627 w 7467600"/>
              <a:gd name="connsiteY561" fmla="*/ 2231921 h 6858000"/>
              <a:gd name="connsiteX562" fmla="*/ 5911389 w 7467600"/>
              <a:gd name="connsiteY562" fmla="*/ 1898371 h 6858000"/>
              <a:gd name="connsiteX563" fmla="*/ 6944437 w 7467600"/>
              <a:gd name="connsiteY563" fmla="*/ 1575402 h 6858000"/>
              <a:gd name="connsiteX564" fmla="*/ 6304730 w 7467600"/>
              <a:gd name="connsiteY564" fmla="*/ 1766654 h 6858000"/>
              <a:gd name="connsiteX565" fmla="*/ 6944437 w 7467600"/>
              <a:gd name="connsiteY565" fmla="*/ 1575402 h 6858000"/>
              <a:gd name="connsiteX566" fmla="*/ 7019523 w 7467600"/>
              <a:gd name="connsiteY566" fmla="*/ 1519450 h 6858000"/>
              <a:gd name="connsiteX567" fmla="*/ 6298091 w 7467600"/>
              <a:gd name="connsiteY567" fmla="*/ 1737122 h 6858000"/>
              <a:gd name="connsiteX568" fmla="*/ 7019523 w 7467600"/>
              <a:gd name="connsiteY568" fmla="*/ 1519450 h 6858000"/>
              <a:gd name="connsiteX569" fmla="*/ 2399523 w 7467600"/>
              <a:gd name="connsiteY569" fmla="*/ 1428234 h 6858000"/>
              <a:gd name="connsiteX570" fmla="*/ 2224982 w 7467600"/>
              <a:gd name="connsiteY570" fmla="*/ 1826201 h 6858000"/>
              <a:gd name="connsiteX571" fmla="*/ 2096099 w 7467600"/>
              <a:gd name="connsiteY571" fmla="*/ 2345900 h 6858000"/>
              <a:gd name="connsiteX572" fmla="*/ 2283317 w 7467600"/>
              <a:gd name="connsiteY572" fmla="*/ 1796925 h 6858000"/>
              <a:gd name="connsiteX573" fmla="*/ 2399523 w 7467600"/>
              <a:gd name="connsiteY573" fmla="*/ 1428234 h 6858000"/>
              <a:gd name="connsiteX574" fmla="*/ 2448558 w 7467600"/>
              <a:gd name="connsiteY574" fmla="*/ 1373435 h 6858000"/>
              <a:gd name="connsiteX575" fmla="*/ 2312521 w 7467600"/>
              <a:gd name="connsiteY575" fmla="*/ 1806140 h 6858000"/>
              <a:gd name="connsiteX576" fmla="*/ 2127533 w 7467600"/>
              <a:gd name="connsiteY576" fmla="*/ 2348380 h 6858000"/>
              <a:gd name="connsiteX577" fmla="*/ 2358080 w 7467600"/>
              <a:gd name="connsiteY577" fmla="*/ 1866134 h 6858000"/>
              <a:gd name="connsiteX578" fmla="*/ 2407436 w 7467600"/>
              <a:gd name="connsiteY578" fmla="*/ 1651070 h 6858000"/>
              <a:gd name="connsiteX579" fmla="*/ 2448558 w 7467600"/>
              <a:gd name="connsiteY579" fmla="*/ 1373435 h 6858000"/>
              <a:gd name="connsiteX580" fmla="*/ 278707 w 7467600"/>
              <a:gd name="connsiteY580" fmla="*/ 1352270 h 6858000"/>
              <a:gd name="connsiteX581" fmla="*/ 321570 w 7467600"/>
              <a:gd name="connsiteY581" fmla="*/ 1861610 h 6858000"/>
              <a:gd name="connsiteX582" fmla="*/ 294281 w 7467600"/>
              <a:gd name="connsiteY582" fmla="*/ 1440658 h 6858000"/>
              <a:gd name="connsiteX583" fmla="*/ 278707 w 7467600"/>
              <a:gd name="connsiteY583" fmla="*/ 1352270 h 6858000"/>
              <a:gd name="connsiteX584" fmla="*/ 1423821 w 7467600"/>
              <a:gd name="connsiteY584" fmla="*/ 1351958 h 6858000"/>
              <a:gd name="connsiteX585" fmla="*/ 1638521 w 7467600"/>
              <a:gd name="connsiteY585" fmla="*/ 1908470 h 6858000"/>
              <a:gd name="connsiteX586" fmla="*/ 1754199 w 7467600"/>
              <a:gd name="connsiteY586" fmla="*/ 2149284 h 6858000"/>
              <a:gd name="connsiteX587" fmla="*/ 1908359 w 7467600"/>
              <a:gd name="connsiteY587" fmla="*/ 2364988 h 6858000"/>
              <a:gd name="connsiteX588" fmla="*/ 1647661 w 7467600"/>
              <a:gd name="connsiteY588" fmla="*/ 1825945 h 6858000"/>
              <a:gd name="connsiteX589" fmla="*/ 1423821 w 7467600"/>
              <a:gd name="connsiteY589" fmla="*/ 1351958 h 6858000"/>
              <a:gd name="connsiteX590" fmla="*/ 1431890 w 7467600"/>
              <a:gd name="connsiteY590" fmla="*/ 1306475 h 6858000"/>
              <a:gd name="connsiteX591" fmla="*/ 1507597 w 7467600"/>
              <a:gd name="connsiteY591" fmla="*/ 1446132 h 6858000"/>
              <a:gd name="connsiteX592" fmla="*/ 1674586 w 7467600"/>
              <a:gd name="connsiteY592" fmla="*/ 1813832 h 6858000"/>
              <a:gd name="connsiteX593" fmla="*/ 1815950 w 7467600"/>
              <a:gd name="connsiteY593" fmla="*/ 2128564 h 6858000"/>
              <a:gd name="connsiteX594" fmla="*/ 1984242 w 7467600"/>
              <a:gd name="connsiteY594" fmla="*/ 2430829 h 6858000"/>
              <a:gd name="connsiteX595" fmla="*/ 2014023 w 7467600"/>
              <a:gd name="connsiteY595" fmla="*/ 2450995 h 6858000"/>
              <a:gd name="connsiteX596" fmla="*/ 1747337 w 7467600"/>
              <a:gd name="connsiteY596" fmla="*/ 1855264 h 6858000"/>
              <a:gd name="connsiteX597" fmla="*/ 1533749 w 7467600"/>
              <a:gd name="connsiteY597" fmla="*/ 1478656 h 6858000"/>
              <a:gd name="connsiteX598" fmla="*/ 1431890 w 7467600"/>
              <a:gd name="connsiteY598" fmla="*/ 1306475 h 6858000"/>
              <a:gd name="connsiteX599" fmla="*/ 5052692 w 7467600"/>
              <a:gd name="connsiteY599" fmla="*/ 1292994 h 6858000"/>
              <a:gd name="connsiteX600" fmla="*/ 5200661 w 7467600"/>
              <a:gd name="connsiteY600" fmla="*/ 1635186 h 6858000"/>
              <a:gd name="connsiteX601" fmla="*/ 5297138 w 7467600"/>
              <a:gd name="connsiteY601" fmla="*/ 1906351 h 6858000"/>
              <a:gd name="connsiteX602" fmla="*/ 5052692 w 7467600"/>
              <a:gd name="connsiteY602" fmla="*/ 1292994 h 6858000"/>
              <a:gd name="connsiteX603" fmla="*/ 5009948 w 7467600"/>
              <a:gd name="connsiteY603" fmla="*/ 1273619 h 6858000"/>
              <a:gd name="connsiteX604" fmla="*/ 5121777 w 7467600"/>
              <a:gd name="connsiteY604" fmla="*/ 1654213 h 6858000"/>
              <a:gd name="connsiteX605" fmla="*/ 5293545 w 7467600"/>
              <a:gd name="connsiteY605" fmla="*/ 2072247 h 6858000"/>
              <a:gd name="connsiteX606" fmla="*/ 5294042 w 7467600"/>
              <a:gd name="connsiteY606" fmla="*/ 2065019 h 6858000"/>
              <a:gd name="connsiteX607" fmla="*/ 5171936 w 7467600"/>
              <a:gd name="connsiteY607" fmla="*/ 1647613 h 6858000"/>
              <a:gd name="connsiteX608" fmla="*/ 5009948 w 7467600"/>
              <a:gd name="connsiteY608" fmla="*/ 1273619 h 6858000"/>
              <a:gd name="connsiteX609" fmla="*/ 655236 w 7467600"/>
              <a:gd name="connsiteY609" fmla="*/ 1268632 h 6858000"/>
              <a:gd name="connsiteX610" fmla="*/ 839521 w 7467600"/>
              <a:gd name="connsiteY610" fmla="*/ 1685315 h 6858000"/>
              <a:gd name="connsiteX611" fmla="*/ 1109416 w 7467600"/>
              <a:gd name="connsiteY611" fmla="*/ 2061663 h 6858000"/>
              <a:gd name="connsiteX612" fmla="*/ 1298300 w 7467600"/>
              <a:gd name="connsiteY612" fmla="*/ 2247742 h 6858000"/>
              <a:gd name="connsiteX613" fmla="*/ 1125871 w 7467600"/>
              <a:gd name="connsiteY613" fmla="*/ 1989513 h 6858000"/>
              <a:gd name="connsiteX614" fmla="*/ 981574 w 7467600"/>
              <a:gd name="connsiteY614" fmla="*/ 1783157 h 6858000"/>
              <a:gd name="connsiteX615" fmla="*/ 922198 w 7467600"/>
              <a:gd name="connsiteY615" fmla="*/ 1677437 h 6858000"/>
              <a:gd name="connsiteX616" fmla="*/ 869293 w 7467600"/>
              <a:gd name="connsiteY616" fmla="*/ 1583214 h 6858000"/>
              <a:gd name="connsiteX617" fmla="*/ 751431 w 7467600"/>
              <a:gd name="connsiteY617" fmla="*/ 1405731 h 6858000"/>
              <a:gd name="connsiteX618" fmla="*/ 655236 w 7467600"/>
              <a:gd name="connsiteY618" fmla="*/ 1268632 h 6858000"/>
              <a:gd name="connsiteX619" fmla="*/ 6516292 w 7467600"/>
              <a:gd name="connsiteY619" fmla="*/ 1263064 h 6858000"/>
              <a:gd name="connsiteX620" fmla="*/ 5736320 w 7467600"/>
              <a:gd name="connsiteY620" fmla="*/ 1501803 h 6858000"/>
              <a:gd name="connsiteX621" fmla="*/ 6516292 w 7467600"/>
              <a:gd name="connsiteY621" fmla="*/ 1263064 h 6858000"/>
              <a:gd name="connsiteX622" fmla="*/ 291466 w 7467600"/>
              <a:gd name="connsiteY622" fmla="*/ 1250369 h 6858000"/>
              <a:gd name="connsiteX623" fmla="*/ 323180 w 7467600"/>
              <a:gd name="connsiteY623" fmla="*/ 1435283 h 6858000"/>
              <a:gd name="connsiteX624" fmla="*/ 349381 w 7467600"/>
              <a:gd name="connsiteY624" fmla="*/ 1875041 h 6858000"/>
              <a:gd name="connsiteX625" fmla="*/ 374363 w 7467600"/>
              <a:gd name="connsiteY625" fmla="*/ 1506494 h 6858000"/>
              <a:gd name="connsiteX626" fmla="*/ 302168 w 7467600"/>
              <a:gd name="connsiteY626" fmla="*/ 1274495 h 6858000"/>
              <a:gd name="connsiteX627" fmla="*/ 291466 w 7467600"/>
              <a:gd name="connsiteY627" fmla="*/ 1250369 h 6858000"/>
              <a:gd name="connsiteX628" fmla="*/ 678222 w 7467600"/>
              <a:gd name="connsiteY628" fmla="*/ 1248670 h 6858000"/>
              <a:gd name="connsiteX629" fmla="*/ 775536 w 7467600"/>
              <a:gd name="connsiteY629" fmla="*/ 1388015 h 6858000"/>
              <a:gd name="connsiteX630" fmla="*/ 894529 w 7467600"/>
              <a:gd name="connsiteY630" fmla="*/ 1567739 h 6858000"/>
              <a:gd name="connsiteX631" fmla="*/ 948000 w 7467600"/>
              <a:gd name="connsiteY631" fmla="*/ 1663088 h 6858000"/>
              <a:gd name="connsiteX632" fmla="*/ 1006812 w 7467600"/>
              <a:gd name="connsiteY632" fmla="*/ 1767683 h 6858000"/>
              <a:gd name="connsiteX633" fmla="*/ 1149133 w 7467600"/>
              <a:gd name="connsiteY633" fmla="*/ 1971513 h 6858000"/>
              <a:gd name="connsiteX634" fmla="*/ 1333952 w 7467600"/>
              <a:gd name="connsiteY634" fmla="*/ 2251620 h 6858000"/>
              <a:gd name="connsiteX635" fmla="*/ 1337329 w 7467600"/>
              <a:gd name="connsiteY635" fmla="*/ 2258350 h 6858000"/>
              <a:gd name="connsiteX636" fmla="*/ 1014726 w 7467600"/>
              <a:gd name="connsiteY636" fmla="*/ 1615556 h 6858000"/>
              <a:gd name="connsiteX637" fmla="*/ 678222 w 7467600"/>
              <a:gd name="connsiteY637" fmla="*/ 1248670 h 6858000"/>
              <a:gd name="connsiteX638" fmla="*/ 6691602 w 7467600"/>
              <a:gd name="connsiteY638" fmla="*/ 1140573 h 6858000"/>
              <a:gd name="connsiteX639" fmla="*/ 6571100 w 7467600"/>
              <a:gd name="connsiteY639" fmla="*/ 1183662 h 6858000"/>
              <a:gd name="connsiteX640" fmla="*/ 6241687 w 7467600"/>
              <a:gd name="connsiteY640" fmla="*/ 1257600 h 6858000"/>
              <a:gd name="connsiteX641" fmla="*/ 5693009 w 7467600"/>
              <a:gd name="connsiteY641" fmla="*/ 1478256 h 6858000"/>
              <a:gd name="connsiteX642" fmla="*/ 6548420 w 7467600"/>
              <a:gd name="connsiteY642" fmla="*/ 1214599 h 6858000"/>
              <a:gd name="connsiteX643" fmla="*/ 6605473 w 7467600"/>
              <a:gd name="connsiteY643" fmla="*/ 1184686 h 6858000"/>
              <a:gd name="connsiteX644" fmla="*/ 6691602 w 7467600"/>
              <a:gd name="connsiteY644" fmla="*/ 1140573 h 6858000"/>
              <a:gd name="connsiteX645" fmla="*/ 4002475 w 7467600"/>
              <a:gd name="connsiteY645" fmla="*/ 1037802 h 6858000"/>
              <a:gd name="connsiteX646" fmla="*/ 4000324 w 7467600"/>
              <a:gd name="connsiteY646" fmla="*/ 1039362 h 6858000"/>
              <a:gd name="connsiteX647" fmla="*/ 4002862 w 7467600"/>
              <a:gd name="connsiteY647" fmla="*/ 1042866 h 6858000"/>
              <a:gd name="connsiteX648" fmla="*/ 4002475 w 7467600"/>
              <a:gd name="connsiteY648" fmla="*/ 1037802 h 6858000"/>
              <a:gd name="connsiteX649" fmla="*/ 506322 w 7467600"/>
              <a:gd name="connsiteY649" fmla="*/ 1020997 h 6858000"/>
              <a:gd name="connsiteX650" fmla="*/ 533068 w 7467600"/>
              <a:gd name="connsiteY650" fmla="*/ 1029409 h 6858000"/>
              <a:gd name="connsiteX651" fmla="*/ 1232525 w 7467600"/>
              <a:gd name="connsiteY651" fmla="*/ 1804675 h 6858000"/>
              <a:gd name="connsiteX652" fmla="*/ 1388858 w 7467600"/>
              <a:gd name="connsiteY652" fmla="*/ 2368011 h 6858000"/>
              <a:gd name="connsiteX653" fmla="*/ 1384098 w 7467600"/>
              <a:gd name="connsiteY653" fmla="*/ 2378125 h 6858000"/>
              <a:gd name="connsiteX654" fmla="*/ 1425393 w 7467600"/>
              <a:gd name="connsiteY654" fmla="*/ 2589124 h 6858000"/>
              <a:gd name="connsiteX655" fmla="*/ 1424001 w 7467600"/>
              <a:gd name="connsiteY655" fmla="*/ 2597541 h 6858000"/>
              <a:gd name="connsiteX656" fmla="*/ 2152729 w 7467600"/>
              <a:gd name="connsiteY656" fmla="*/ 2864487 h 6858000"/>
              <a:gd name="connsiteX657" fmla="*/ 2020609 w 7467600"/>
              <a:gd name="connsiteY657" fmla="*/ 2539671 h 6858000"/>
              <a:gd name="connsiteX658" fmla="*/ 2018920 w 7467600"/>
              <a:gd name="connsiteY658" fmla="*/ 2536309 h 6858000"/>
              <a:gd name="connsiteX659" fmla="*/ 1342441 w 7467600"/>
              <a:gd name="connsiteY659" fmla="*/ 1173017 h 6858000"/>
              <a:gd name="connsiteX660" fmla="*/ 1367925 w 7467600"/>
              <a:gd name="connsiteY660" fmla="*/ 1135648 h 6858000"/>
              <a:gd name="connsiteX661" fmla="*/ 1771401 w 7467600"/>
              <a:gd name="connsiteY661" fmla="*/ 1806673 h 6858000"/>
              <a:gd name="connsiteX662" fmla="*/ 1972385 w 7467600"/>
              <a:gd name="connsiteY662" fmla="*/ 2198735 h 6858000"/>
              <a:gd name="connsiteX663" fmla="*/ 2040892 w 7467600"/>
              <a:gd name="connsiteY663" fmla="*/ 2405205 h 6858000"/>
              <a:gd name="connsiteX664" fmla="*/ 2131689 w 7467600"/>
              <a:gd name="connsiteY664" fmla="*/ 1936926 h 6858000"/>
              <a:gd name="connsiteX665" fmla="*/ 2454820 w 7467600"/>
              <a:gd name="connsiteY665" fmla="*/ 1248808 h 6858000"/>
              <a:gd name="connsiteX666" fmla="*/ 2492512 w 7467600"/>
              <a:gd name="connsiteY666" fmla="*/ 1302920 h 6858000"/>
              <a:gd name="connsiteX667" fmla="*/ 2081216 w 7467600"/>
              <a:gd name="connsiteY667" fmla="*/ 2527513 h 6858000"/>
              <a:gd name="connsiteX668" fmla="*/ 2081211 w 7467600"/>
              <a:gd name="connsiteY668" fmla="*/ 2528916 h 6858000"/>
              <a:gd name="connsiteX669" fmla="*/ 2199067 w 7467600"/>
              <a:gd name="connsiteY669" fmla="*/ 2884061 h 6858000"/>
              <a:gd name="connsiteX670" fmla="*/ 3192586 w 7467600"/>
              <a:gd name="connsiteY670" fmla="*/ 3411496 h 6858000"/>
              <a:gd name="connsiteX671" fmla="*/ 3182620 w 7467600"/>
              <a:gd name="connsiteY671" fmla="*/ 3483279 h 6858000"/>
              <a:gd name="connsiteX672" fmla="*/ 2435119 w 7467600"/>
              <a:gd name="connsiteY672" fmla="*/ 3080173 h 6858000"/>
              <a:gd name="connsiteX673" fmla="*/ 2410152 w 7467600"/>
              <a:gd name="connsiteY673" fmla="*/ 3063751 h 6858000"/>
              <a:gd name="connsiteX674" fmla="*/ 2408099 w 7467600"/>
              <a:gd name="connsiteY674" fmla="*/ 3064403 h 6858000"/>
              <a:gd name="connsiteX675" fmla="*/ 2407218 w 7467600"/>
              <a:gd name="connsiteY675" fmla="*/ 3070324 h 6858000"/>
              <a:gd name="connsiteX676" fmla="*/ 2380138 w 7467600"/>
              <a:gd name="connsiteY676" fmla="*/ 3099341 h 6858000"/>
              <a:gd name="connsiteX677" fmla="*/ 1765923 w 7467600"/>
              <a:gd name="connsiteY677" fmla="*/ 3581043 h 6858000"/>
              <a:gd name="connsiteX678" fmla="*/ 1702258 w 7467600"/>
              <a:gd name="connsiteY678" fmla="*/ 3612286 h 6858000"/>
              <a:gd name="connsiteX679" fmla="*/ 1538370 w 7467600"/>
              <a:gd name="connsiteY679" fmla="*/ 3811804 h 6858000"/>
              <a:gd name="connsiteX680" fmla="*/ 542867 w 7467600"/>
              <a:gd name="connsiteY680" fmla="*/ 4944092 h 6858000"/>
              <a:gd name="connsiteX681" fmla="*/ 515800 w 7467600"/>
              <a:gd name="connsiteY681" fmla="*/ 4862180 h 6858000"/>
              <a:gd name="connsiteX682" fmla="*/ 909145 w 7467600"/>
              <a:gd name="connsiteY682" fmla="*/ 4199225 h 6858000"/>
              <a:gd name="connsiteX683" fmla="*/ 1214067 w 7467600"/>
              <a:gd name="connsiteY683" fmla="*/ 3908561 h 6858000"/>
              <a:gd name="connsiteX684" fmla="*/ 640967 w 7467600"/>
              <a:gd name="connsiteY684" fmla="*/ 4105601 h 6858000"/>
              <a:gd name="connsiteX685" fmla="*/ 112563 w 7467600"/>
              <a:gd name="connsiteY685" fmla="*/ 4396952 h 6858000"/>
              <a:gd name="connsiteX686" fmla="*/ 0 w 7467600"/>
              <a:gd name="connsiteY686" fmla="*/ 4466006 h 6858000"/>
              <a:gd name="connsiteX687" fmla="*/ 0 w 7467600"/>
              <a:gd name="connsiteY687" fmla="*/ 4233763 h 6858000"/>
              <a:gd name="connsiteX688" fmla="*/ 36881 w 7467600"/>
              <a:gd name="connsiteY688" fmla="*/ 4200118 h 6858000"/>
              <a:gd name="connsiteX689" fmla="*/ 910534 w 7467600"/>
              <a:gd name="connsiteY689" fmla="*/ 3629753 h 6858000"/>
              <a:gd name="connsiteX690" fmla="*/ 1578717 w 7467600"/>
              <a:gd name="connsiteY690" fmla="*/ 3575982 h 6858000"/>
              <a:gd name="connsiteX691" fmla="*/ 2338780 w 7467600"/>
              <a:gd name="connsiteY691" fmla="*/ 3033725 h 6858000"/>
              <a:gd name="connsiteX692" fmla="*/ 1807991 w 7467600"/>
              <a:gd name="connsiteY692" fmla="*/ 2807184 h 6858000"/>
              <a:gd name="connsiteX693" fmla="*/ 1416358 w 7467600"/>
              <a:gd name="connsiteY693" fmla="*/ 3112571 h 6858000"/>
              <a:gd name="connsiteX694" fmla="*/ 939066 w 7467600"/>
              <a:gd name="connsiteY694" fmla="*/ 3378798 h 6858000"/>
              <a:gd name="connsiteX695" fmla="*/ 115099 w 7467600"/>
              <a:gd name="connsiteY695" fmla="*/ 3607650 h 6858000"/>
              <a:gd name="connsiteX696" fmla="*/ 97284 w 7467600"/>
              <a:gd name="connsiteY696" fmla="*/ 3520393 h 6858000"/>
              <a:gd name="connsiteX697" fmla="*/ 922050 w 7467600"/>
              <a:gd name="connsiteY697" fmla="*/ 3074867 h 6858000"/>
              <a:gd name="connsiteX698" fmla="*/ 1405265 w 7467600"/>
              <a:gd name="connsiteY698" fmla="*/ 3016319 h 6858000"/>
              <a:gd name="connsiteX699" fmla="*/ 1407512 w 7467600"/>
              <a:gd name="connsiteY699" fmla="*/ 3018001 h 6858000"/>
              <a:gd name="connsiteX700" fmla="*/ 1726266 w 7467600"/>
              <a:gd name="connsiteY700" fmla="*/ 2777274 h 6858000"/>
              <a:gd name="connsiteX701" fmla="*/ 625390 w 7467600"/>
              <a:gd name="connsiteY701" fmla="*/ 2514541 h 6858000"/>
              <a:gd name="connsiteX702" fmla="*/ 619799 w 7467600"/>
              <a:gd name="connsiteY702" fmla="*/ 2527180 h 6858000"/>
              <a:gd name="connsiteX703" fmla="*/ 310030 w 7467600"/>
              <a:gd name="connsiteY703" fmla="*/ 2771818 h 6858000"/>
              <a:gd name="connsiteX704" fmla="*/ 173877 w 7467600"/>
              <a:gd name="connsiteY704" fmla="*/ 2937056 h 6858000"/>
              <a:gd name="connsiteX705" fmla="*/ 77889 w 7467600"/>
              <a:gd name="connsiteY705" fmla="*/ 3138440 h 6858000"/>
              <a:gd name="connsiteX706" fmla="*/ 0 w 7467600"/>
              <a:gd name="connsiteY706" fmla="*/ 3271395 h 6858000"/>
              <a:gd name="connsiteX707" fmla="*/ 0 w 7467600"/>
              <a:gd name="connsiteY707" fmla="*/ 3153002 h 6858000"/>
              <a:gd name="connsiteX708" fmla="*/ 2386 w 7467600"/>
              <a:gd name="connsiteY708" fmla="*/ 3149203 h 6858000"/>
              <a:gd name="connsiteX709" fmla="*/ 89753 w 7467600"/>
              <a:gd name="connsiteY709" fmla="*/ 2987702 h 6858000"/>
              <a:gd name="connsiteX710" fmla="*/ 76869 w 7467600"/>
              <a:gd name="connsiteY710" fmla="*/ 3005404 h 6858000"/>
              <a:gd name="connsiteX711" fmla="*/ 32049 w 7467600"/>
              <a:gd name="connsiteY711" fmla="*/ 3065814 h 6858000"/>
              <a:gd name="connsiteX712" fmla="*/ 0 w 7467600"/>
              <a:gd name="connsiteY712" fmla="*/ 3108744 h 6858000"/>
              <a:gd name="connsiteX713" fmla="*/ 0 w 7467600"/>
              <a:gd name="connsiteY713" fmla="*/ 3058059 h 6858000"/>
              <a:gd name="connsiteX714" fmla="*/ 7610 w 7467600"/>
              <a:gd name="connsiteY714" fmla="*/ 3047889 h 6858000"/>
              <a:gd name="connsiteX715" fmla="*/ 52419 w 7467600"/>
              <a:gd name="connsiteY715" fmla="*/ 2987479 h 6858000"/>
              <a:gd name="connsiteX716" fmla="*/ 59142 w 7467600"/>
              <a:gd name="connsiteY716" fmla="*/ 2978488 h 6858000"/>
              <a:gd name="connsiteX717" fmla="*/ 0 w 7467600"/>
              <a:gd name="connsiteY717" fmla="*/ 3015334 h 6858000"/>
              <a:gd name="connsiteX718" fmla="*/ 0 w 7467600"/>
              <a:gd name="connsiteY718" fmla="*/ 2914286 h 6858000"/>
              <a:gd name="connsiteX719" fmla="*/ 36383 w 7467600"/>
              <a:gd name="connsiteY719" fmla="*/ 2901128 h 6858000"/>
              <a:gd name="connsiteX720" fmla="*/ 156329 w 7467600"/>
              <a:gd name="connsiteY720" fmla="*/ 2840533 h 6858000"/>
              <a:gd name="connsiteX721" fmla="*/ 358355 w 7467600"/>
              <a:gd name="connsiteY721" fmla="*/ 2620471 h 6858000"/>
              <a:gd name="connsiteX722" fmla="*/ 510577 w 7467600"/>
              <a:gd name="connsiteY722" fmla="*/ 2501244 h 6858000"/>
              <a:gd name="connsiteX723" fmla="*/ 211967 w 7467600"/>
              <a:gd name="connsiteY723" fmla="*/ 2479171 h 6858000"/>
              <a:gd name="connsiteX724" fmla="*/ 0 w 7467600"/>
              <a:gd name="connsiteY724" fmla="*/ 2476398 h 6858000"/>
              <a:gd name="connsiteX725" fmla="*/ 0 w 7467600"/>
              <a:gd name="connsiteY725" fmla="*/ 2389189 h 6858000"/>
              <a:gd name="connsiteX726" fmla="*/ 103062 w 7467600"/>
              <a:gd name="connsiteY726" fmla="*/ 2389518 h 6858000"/>
              <a:gd name="connsiteX727" fmla="*/ 510734 w 7467600"/>
              <a:gd name="connsiteY727" fmla="*/ 2416201 h 6858000"/>
              <a:gd name="connsiteX728" fmla="*/ 279257 w 7467600"/>
              <a:gd name="connsiteY728" fmla="*/ 2092102 h 6858000"/>
              <a:gd name="connsiteX729" fmla="*/ 65265 w 7467600"/>
              <a:gd name="connsiteY729" fmla="*/ 2006049 h 6858000"/>
              <a:gd name="connsiteX730" fmla="*/ 0 w 7467600"/>
              <a:gd name="connsiteY730" fmla="*/ 1982532 h 6858000"/>
              <a:gd name="connsiteX731" fmla="*/ 0 w 7467600"/>
              <a:gd name="connsiteY731" fmla="*/ 1912789 h 6858000"/>
              <a:gd name="connsiteX732" fmla="*/ 97460 w 7467600"/>
              <a:gd name="connsiteY732" fmla="*/ 1953725 h 6858000"/>
              <a:gd name="connsiteX733" fmla="*/ 221272 w 7467600"/>
              <a:gd name="connsiteY733" fmla="*/ 1980766 h 6858000"/>
              <a:gd name="connsiteX734" fmla="*/ 116765 w 7467600"/>
              <a:gd name="connsiteY734" fmla="*/ 1911033 h 6858000"/>
              <a:gd name="connsiteX735" fmla="*/ 16405 w 7467600"/>
              <a:gd name="connsiteY735" fmla="*/ 1803412 h 6858000"/>
              <a:gd name="connsiteX736" fmla="*/ 0 w 7467600"/>
              <a:gd name="connsiteY736" fmla="*/ 1784777 h 6858000"/>
              <a:gd name="connsiteX737" fmla="*/ 0 w 7467600"/>
              <a:gd name="connsiteY737" fmla="*/ 1740082 h 6858000"/>
              <a:gd name="connsiteX738" fmla="*/ 39394 w 7467600"/>
              <a:gd name="connsiteY738" fmla="*/ 1784856 h 6858000"/>
              <a:gd name="connsiteX739" fmla="*/ 135813 w 7467600"/>
              <a:gd name="connsiteY739" fmla="*/ 1888838 h 6858000"/>
              <a:gd name="connsiteX740" fmla="*/ 242575 w 7467600"/>
              <a:gd name="connsiteY740" fmla="*/ 1958841 h 6858000"/>
              <a:gd name="connsiteX741" fmla="*/ 82197 w 7467600"/>
              <a:gd name="connsiteY741" fmla="*/ 1754826 h 6858000"/>
              <a:gd name="connsiteX742" fmla="*/ 0 w 7467600"/>
              <a:gd name="connsiteY742" fmla="*/ 1679650 h 6858000"/>
              <a:gd name="connsiteX743" fmla="*/ 0 w 7467600"/>
              <a:gd name="connsiteY743" fmla="*/ 1602463 h 6858000"/>
              <a:gd name="connsiteX744" fmla="*/ 84689 w 7467600"/>
              <a:gd name="connsiteY744" fmla="*/ 1677442 h 6858000"/>
              <a:gd name="connsiteX745" fmla="*/ 298437 w 7467600"/>
              <a:gd name="connsiteY745" fmla="*/ 1968019 h 6858000"/>
              <a:gd name="connsiteX746" fmla="*/ 227269 w 7467600"/>
              <a:gd name="connsiteY746" fmla="*/ 1114064 h 6858000"/>
              <a:gd name="connsiteX747" fmla="*/ 248003 w 7467600"/>
              <a:gd name="connsiteY747" fmla="*/ 1089613 h 6858000"/>
              <a:gd name="connsiteX748" fmla="*/ 427020 w 7467600"/>
              <a:gd name="connsiteY748" fmla="*/ 1619803 h 6858000"/>
              <a:gd name="connsiteX749" fmla="*/ 340345 w 7467600"/>
              <a:gd name="connsiteY749" fmla="*/ 2027739 h 6858000"/>
              <a:gd name="connsiteX750" fmla="*/ 360865 w 7467600"/>
              <a:gd name="connsiteY750" fmla="*/ 2044827 h 6858000"/>
              <a:gd name="connsiteX751" fmla="*/ 560414 w 7467600"/>
              <a:gd name="connsiteY751" fmla="*/ 2421457 h 6858000"/>
              <a:gd name="connsiteX752" fmla="*/ 1359703 w 7467600"/>
              <a:gd name="connsiteY752" fmla="*/ 2578554 h 6858000"/>
              <a:gd name="connsiteX753" fmla="*/ 1359422 w 7467600"/>
              <a:gd name="connsiteY753" fmla="*/ 2577994 h 6858000"/>
              <a:gd name="connsiteX754" fmla="*/ 828701 w 7467600"/>
              <a:gd name="connsiteY754" fmla="*/ 1839520 h 6858000"/>
              <a:gd name="connsiteX755" fmla="*/ 494427 w 7467600"/>
              <a:gd name="connsiteY755" fmla="*/ 1092333 h 6858000"/>
              <a:gd name="connsiteX756" fmla="*/ 506322 w 7467600"/>
              <a:gd name="connsiteY756" fmla="*/ 1020997 h 6858000"/>
              <a:gd name="connsiteX757" fmla="*/ 4570198 w 7467600"/>
              <a:gd name="connsiteY757" fmla="*/ 978081 h 6858000"/>
              <a:gd name="connsiteX758" fmla="*/ 4523691 w 7467600"/>
              <a:gd name="connsiteY758" fmla="*/ 1127776 h 6858000"/>
              <a:gd name="connsiteX759" fmla="*/ 4509875 w 7467600"/>
              <a:gd name="connsiteY759" fmla="*/ 1167552 h 6858000"/>
              <a:gd name="connsiteX760" fmla="*/ 4478168 w 7467600"/>
              <a:gd name="connsiteY760" fmla="*/ 1260735 h 6858000"/>
              <a:gd name="connsiteX761" fmla="*/ 4409309 w 7467600"/>
              <a:gd name="connsiteY761" fmla="*/ 1666996 h 6858000"/>
              <a:gd name="connsiteX762" fmla="*/ 4370031 w 7467600"/>
              <a:gd name="connsiteY762" fmla="*/ 1955666 h 6858000"/>
              <a:gd name="connsiteX763" fmla="*/ 4570198 w 7467600"/>
              <a:gd name="connsiteY763" fmla="*/ 978081 h 6858000"/>
              <a:gd name="connsiteX764" fmla="*/ 4557898 w 7467600"/>
              <a:gd name="connsiteY764" fmla="*/ 900011 h 6858000"/>
              <a:gd name="connsiteX765" fmla="*/ 4344840 w 7467600"/>
              <a:gd name="connsiteY765" fmla="*/ 1922038 h 6858000"/>
              <a:gd name="connsiteX766" fmla="*/ 4378710 w 7467600"/>
              <a:gd name="connsiteY766" fmla="*/ 1665516 h 6858000"/>
              <a:gd name="connsiteX767" fmla="*/ 4448798 w 7467600"/>
              <a:gd name="connsiteY767" fmla="*/ 1253024 h 6858000"/>
              <a:gd name="connsiteX768" fmla="*/ 4480315 w 7467600"/>
              <a:gd name="connsiteY768" fmla="*/ 1158454 h 6858000"/>
              <a:gd name="connsiteX769" fmla="*/ 4494133 w 7467600"/>
              <a:gd name="connsiteY769" fmla="*/ 1118676 h 6858000"/>
              <a:gd name="connsiteX770" fmla="*/ 4557898 w 7467600"/>
              <a:gd name="connsiteY770" fmla="*/ 900011 h 6858000"/>
              <a:gd name="connsiteX771" fmla="*/ 5870151 w 7467600"/>
              <a:gd name="connsiteY771" fmla="*/ 898890 h 6858000"/>
              <a:gd name="connsiteX772" fmla="*/ 5861335 w 7467600"/>
              <a:gd name="connsiteY772" fmla="*/ 899177 h 6858000"/>
              <a:gd name="connsiteX773" fmla="*/ 5843702 w 7467600"/>
              <a:gd name="connsiteY773" fmla="*/ 899748 h 6858000"/>
              <a:gd name="connsiteX774" fmla="*/ 5651107 w 7467600"/>
              <a:gd name="connsiteY774" fmla="*/ 920306 h 6858000"/>
              <a:gd name="connsiteX775" fmla="*/ 5459407 w 7467600"/>
              <a:gd name="connsiteY775" fmla="*/ 940975 h 6858000"/>
              <a:gd name="connsiteX776" fmla="*/ 5374846 w 7467600"/>
              <a:gd name="connsiteY776" fmla="*/ 941988 h 6858000"/>
              <a:gd name="connsiteX777" fmla="*/ 5256105 w 7467600"/>
              <a:gd name="connsiteY777" fmla="*/ 945632 h 6858000"/>
              <a:gd name="connsiteX778" fmla="*/ 5107071 w 7467600"/>
              <a:gd name="connsiteY778" fmla="*/ 969720 h 6858000"/>
              <a:gd name="connsiteX779" fmla="*/ 4998681 w 7467600"/>
              <a:gd name="connsiteY779" fmla="*/ 988771 h 6858000"/>
              <a:gd name="connsiteX780" fmla="*/ 5870151 w 7467600"/>
              <a:gd name="connsiteY780" fmla="*/ 898890 h 6858000"/>
              <a:gd name="connsiteX781" fmla="*/ 5504425 w 7467600"/>
              <a:gd name="connsiteY781" fmla="*/ 848067 h 6858000"/>
              <a:gd name="connsiteX782" fmla="*/ 4968849 w 7467600"/>
              <a:gd name="connsiteY782" fmla="*/ 962318 h 6858000"/>
              <a:gd name="connsiteX783" fmla="*/ 5104039 w 7467600"/>
              <a:gd name="connsiteY783" fmla="*/ 940634 h 6858000"/>
              <a:gd name="connsiteX784" fmla="*/ 5256311 w 7467600"/>
              <a:gd name="connsiteY784" fmla="*/ 916490 h 6858000"/>
              <a:gd name="connsiteX785" fmla="*/ 5377381 w 7467600"/>
              <a:gd name="connsiteY785" fmla="*/ 912671 h 6858000"/>
              <a:gd name="connsiteX786" fmla="*/ 5460148 w 7467600"/>
              <a:gd name="connsiteY786" fmla="*/ 911442 h 6858000"/>
              <a:gd name="connsiteX787" fmla="*/ 5648971 w 7467600"/>
              <a:gd name="connsiteY787" fmla="*/ 891331 h 6858000"/>
              <a:gd name="connsiteX788" fmla="*/ 5844807 w 7467600"/>
              <a:gd name="connsiteY788" fmla="*/ 870718 h 6858000"/>
              <a:gd name="connsiteX789" fmla="*/ 5862975 w 7467600"/>
              <a:gd name="connsiteY789" fmla="*/ 869756 h 6858000"/>
              <a:gd name="connsiteX790" fmla="*/ 5920887 w 7467600"/>
              <a:gd name="connsiteY790" fmla="*/ 865929 h 6858000"/>
              <a:gd name="connsiteX791" fmla="*/ 5504425 w 7467600"/>
              <a:gd name="connsiteY791" fmla="*/ 848067 h 6858000"/>
              <a:gd name="connsiteX792" fmla="*/ 3607114 w 7467600"/>
              <a:gd name="connsiteY792" fmla="*/ 467441 h 6858000"/>
              <a:gd name="connsiteX793" fmla="*/ 3296242 w 7467600"/>
              <a:gd name="connsiteY793" fmla="*/ 807991 h 6858000"/>
              <a:gd name="connsiteX794" fmla="*/ 3174674 w 7467600"/>
              <a:gd name="connsiteY794" fmla="*/ 919759 h 6858000"/>
              <a:gd name="connsiteX795" fmla="*/ 3042978 w 7467600"/>
              <a:gd name="connsiteY795" fmla="*/ 1054894 h 6858000"/>
              <a:gd name="connsiteX796" fmla="*/ 2968914 w 7467600"/>
              <a:gd name="connsiteY796" fmla="*/ 1133756 h 6858000"/>
              <a:gd name="connsiteX797" fmla="*/ 3103823 w 7467600"/>
              <a:gd name="connsiteY797" fmla="*/ 1026814 h 6858000"/>
              <a:gd name="connsiteX798" fmla="*/ 3607114 w 7467600"/>
              <a:gd name="connsiteY798" fmla="*/ 467441 h 6858000"/>
              <a:gd name="connsiteX799" fmla="*/ 3744487 w 7467600"/>
              <a:gd name="connsiteY799" fmla="*/ 383136 h 6858000"/>
              <a:gd name="connsiteX800" fmla="*/ 3970213 w 7467600"/>
              <a:gd name="connsiteY800" fmla="*/ 995559 h 6858000"/>
              <a:gd name="connsiteX801" fmla="*/ 3744487 w 7467600"/>
              <a:gd name="connsiteY801" fmla="*/ 383136 h 6858000"/>
              <a:gd name="connsiteX802" fmla="*/ 3624562 w 7467600"/>
              <a:gd name="connsiteY802" fmla="*/ 367041 h 6858000"/>
              <a:gd name="connsiteX803" fmla="*/ 3489712 w 7467600"/>
              <a:gd name="connsiteY803" fmla="*/ 485386 h 6858000"/>
              <a:gd name="connsiteX804" fmla="*/ 3182994 w 7467600"/>
              <a:gd name="connsiteY804" fmla="*/ 828265 h 6858000"/>
              <a:gd name="connsiteX805" fmla="*/ 2892114 w 7467600"/>
              <a:gd name="connsiteY805" fmla="*/ 1172635 h 6858000"/>
              <a:gd name="connsiteX806" fmla="*/ 3021459 w 7467600"/>
              <a:gd name="connsiteY806" fmla="*/ 1035385 h 6858000"/>
              <a:gd name="connsiteX807" fmla="*/ 3153873 w 7467600"/>
              <a:gd name="connsiteY807" fmla="*/ 898971 h 6858000"/>
              <a:gd name="connsiteX808" fmla="*/ 3276511 w 7467600"/>
              <a:gd name="connsiteY808" fmla="*/ 786423 h 6858000"/>
              <a:gd name="connsiteX809" fmla="*/ 3584154 w 7467600"/>
              <a:gd name="connsiteY809" fmla="*/ 448218 h 6858000"/>
              <a:gd name="connsiteX810" fmla="*/ 3624562 w 7467600"/>
              <a:gd name="connsiteY810" fmla="*/ 367041 h 6858000"/>
              <a:gd name="connsiteX811" fmla="*/ 3766672 w 7467600"/>
              <a:gd name="connsiteY811" fmla="*/ 359429 h 6858000"/>
              <a:gd name="connsiteX812" fmla="*/ 3996338 w 7467600"/>
              <a:gd name="connsiteY812" fmla="*/ 968237 h 6858000"/>
              <a:gd name="connsiteX813" fmla="*/ 3766672 w 7467600"/>
              <a:gd name="connsiteY813" fmla="*/ 359429 h 6858000"/>
              <a:gd name="connsiteX814" fmla="*/ 5805386 w 7467600"/>
              <a:gd name="connsiteY814" fmla="*/ 239240 h 6858000"/>
              <a:gd name="connsiteX815" fmla="*/ 5736947 w 7467600"/>
              <a:gd name="connsiteY815" fmla="*/ 261367 h 6858000"/>
              <a:gd name="connsiteX816" fmla="*/ 5427012 w 7467600"/>
              <a:gd name="connsiteY816" fmla="*/ 311272 h 6858000"/>
              <a:gd name="connsiteX817" fmla="*/ 5147818 w 7467600"/>
              <a:gd name="connsiteY817" fmla="*/ 322112 h 6858000"/>
              <a:gd name="connsiteX818" fmla="*/ 5060854 w 7467600"/>
              <a:gd name="connsiteY818" fmla="*/ 311882 h 6858000"/>
              <a:gd name="connsiteX819" fmla="*/ 4945989 w 7467600"/>
              <a:gd name="connsiteY819" fmla="*/ 300516 h 6858000"/>
              <a:gd name="connsiteX820" fmla="*/ 5410479 w 7467600"/>
              <a:gd name="connsiteY820" fmla="*/ 348434 h 6858000"/>
              <a:gd name="connsiteX821" fmla="*/ 5805386 w 7467600"/>
              <a:gd name="connsiteY821" fmla="*/ 239240 h 6858000"/>
              <a:gd name="connsiteX822" fmla="*/ 5905192 w 7467600"/>
              <a:gd name="connsiteY822" fmla="*/ 163079 h 6858000"/>
              <a:gd name="connsiteX823" fmla="*/ 5865655 w 7467600"/>
              <a:gd name="connsiteY823" fmla="*/ 171901 h 6858000"/>
              <a:gd name="connsiteX824" fmla="*/ 5259740 w 7467600"/>
              <a:gd name="connsiteY824" fmla="*/ 257013 h 6858000"/>
              <a:gd name="connsiteX825" fmla="*/ 5208466 w 7467600"/>
              <a:gd name="connsiteY825" fmla="*/ 257550 h 6858000"/>
              <a:gd name="connsiteX826" fmla="*/ 4980204 w 7467600"/>
              <a:gd name="connsiteY826" fmla="*/ 271903 h 6858000"/>
              <a:gd name="connsiteX827" fmla="*/ 5068068 w 7467600"/>
              <a:gd name="connsiteY827" fmla="*/ 282244 h 6858000"/>
              <a:gd name="connsiteX828" fmla="*/ 5153231 w 7467600"/>
              <a:gd name="connsiteY828" fmla="*/ 292240 h 6858000"/>
              <a:gd name="connsiteX829" fmla="*/ 5426491 w 7467600"/>
              <a:gd name="connsiteY829" fmla="*/ 281128 h 6858000"/>
              <a:gd name="connsiteX830" fmla="*/ 5731212 w 7467600"/>
              <a:gd name="connsiteY830" fmla="*/ 231951 h 6858000"/>
              <a:gd name="connsiteX831" fmla="*/ 5905192 w 7467600"/>
              <a:gd name="connsiteY831" fmla="*/ 163079 h 6858000"/>
              <a:gd name="connsiteX832" fmla="*/ 5944437 w 7467600"/>
              <a:gd name="connsiteY832" fmla="*/ 113829 h 6858000"/>
              <a:gd name="connsiteX833" fmla="*/ 5825032 w 7467600"/>
              <a:gd name="connsiteY833" fmla="*/ 146405 h 6858000"/>
              <a:gd name="connsiteX834" fmla="*/ 4955599 w 7467600"/>
              <a:gd name="connsiteY834" fmla="*/ 247008 h 6858000"/>
              <a:gd name="connsiteX835" fmla="*/ 5210104 w 7467600"/>
              <a:gd name="connsiteY835" fmla="*/ 228123 h 6858000"/>
              <a:gd name="connsiteX836" fmla="*/ 5261015 w 7467600"/>
              <a:gd name="connsiteY836" fmla="*/ 227087 h 6858000"/>
              <a:gd name="connsiteX837" fmla="*/ 5861181 w 7467600"/>
              <a:gd name="connsiteY837" fmla="*/ 143093 h 6858000"/>
              <a:gd name="connsiteX838" fmla="*/ 5961252 w 7467600"/>
              <a:gd name="connsiteY838" fmla="*/ 114820 h 6858000"/>
              <a:gd name="connsiteX839" fmla="*/ 5944437 w 7467600"/>
              <a:gd name="connsiteY839" fmla="*/ 113829 h 6858000"/>
              <a:gd name="connsiteX840" fmla="*/ 3882765 w 7467600"/>
              <a:gd name="connsiteY840" fmla="*/ 0 h 6858000"/>
              <a:gd name="connsiteX841" fmla="*/ 3995099 w 7467600"/>
              <a:gd name="connsiteY841" fmla="*/ 0 h 6858000"/>
              <a:gd name="connsiteX842" fmla="*/ 4163818 w 7467600"/>
              <a:gd name="connsiteY842" fmla="*/ 234104 h 6858000"/>
              <a:gd name="connsiteX843" fmla="*/ 4172099 w 7467600"/>
              <a:gd name="connsiteY843" fmla="*/ 234207 h 6858000"/>
              <a:gd name="connsiteX844" fmla="*/ 4784282 w 7467600"/>
              <a:gd name="connsiteY844" fmla="*/ 276561 h 6858000"/>
              <a:gd name="connsiteX845" fmla="*/ 4801687 w 7467600"/>
              <a:gd name="connsiteY845" fmla="*/ 267764 h 6858000"/>
              <a:gd name="connsiteX846" fmla="*/ 6082788 w 7467600"/>
              <a:gd name="connsiteY846" fmla="*/ 64119 h 6858000"/>
              <a:gd name="connsiteX847" fmla="*/ 6099442 w 7467600"/>
              <a:gd name="connsiteY847" fmla="*/ 82568 h 6858000"/>
              <a:gd name="connsiteX848" fmla="*/ 4804137 w 7467600"/>
              <a:gd name="connsiteY848" fmla="*/ 320931 h 6858000"/>
              <a:gd name="connsiteX849" fmla="*/ 4227047 w 7467600"/>
              <a:gd name="connsiteY849" fmla="*/ 313415 h 6858000"/>
              <a:gd name="connsiteX850" fmla="*/ 4346041 w 7467600"/>
              <a:gd name="connsiteY850" fmla="*/ 456086 h 6858000"/>
              <a:gd name="connsiteX851" fmla="*/ 4870967 w 7467600"/>
              <a:gd name="connsiteY851" fmla="*/ 963061 h 6858000"/>
              <a:gd name="connsiteX852" fmla="*/ 4889647 w 7467600"/>
              <a:gd name="connsiteY852" fmla="*/ 957147 h 6858000"/>
              <a:gd name="connsiteX853" fmla="*/ 5422504 w 7467600"/>
              <a:gd name="connsiteY853" fmla="*/ 805191 h 6858000"/>
              <a:gd name="connsiteX854" fmla="*/ 6087656 w 7467600"/>
              <a:gd name="connsiteY854" fmla="*/ 826703 h 6858000"/>
              <a:gd name="connsiteX855" fmla="*/ 6058717 w 7467600"/>
              <a:gd name="connsiteY855" fmla="*/ 865992 h 6858000"/>
              <a:gd name="connsiteX856" fmla="*/ 4974153 w 7467600"/>
              <a:gd name="connsiteY856" fmla="*/ 1045456 h 6858000"/>
              <a:gd name="connsiteX857" fmla="*/ 5627835 w 7467600"/>
              <a:gd name="connsiteY857" fmla="*/ 1472077 h 6858000"/>
              <a:gd name="connsiteX858" fmla="*/ 5629817 w 7467600"/>
              <a:gd name="connsiteY858" fmla="*/ 1471412 h 6858000"/>
              <a:gd name="connsiteX859" fmla="*/ 5634124 w 7467600"/>
              <a:gd name="connsiteY859" fmla="*/ 1470572 h 6858000"/>
              <a:gd name="connsiteX860" fmla="*/ 5755832 w 7467600"/>
              <a:gd name="connsiteY860" fmla="*/ 1383886 h 6858000"/>
              <a:gd name="connsiteX861" fmla="*/ 6014186 w 7467600"/>
              <a:gd name="connsiteY861" fmla="*/ 1279799 h 6858000"/>
              <a:gd name="connsiteX862" fmla="*/ 6901619 w 7467600"/>
              <a:gd name="connsiteY862" fmla="*/ 1047874 h 6858000"/>
              <a:gd name="connsiteX863" fmla="*/ 6931566 w 7467600"/>
              <a:gd name="connsiteY863" fmla="*/ 1062034 h 6858000"/>
              <a:gd name="connsiteX864" fmla="*/ 5790982 w 7467600"/>
              <a:gd name="connsiteY864" fmla="*/ 1561380 h 6858000"/>
              <a:gd name="connsiteX865" fmla="*/ 6188971 w 7467600"/>
              <a:gd name="connsiteY865" fmla="*/ 1755168 h 6858000"/>
              <a:gd name="connsiteX866" fmla="*/ 6202446 w 7467600"/>
              <a:gd name="connsiteY866" fmla="*/ 1752268 h 6858000"/>
              <a:gd name="connsiteX867" fmla="*/ 7179560 w 7467600"/>
              <a:gd name="connsiteY867" fmla="*/ 1467551 h 6858000"/>
              <a:gd name="connsiteX868" fmla="*/ 7158730 w 7467600"/>
              <a:gd name="connsiteY868" fmla="*/ 1507835 h 6858000"/>
              <a:gd name="connsiteX869" fmla="*/ 6326959 w 7467600"/>
              <a:gd name="connsiteY869" fmla="*/ 1817686 h 6858000"/>
              <a:gd name="connsiteX870" fmla="*/ 6537433 w 7467600"/>
              <a:gd name="connsiteY870" fmla="*/ 1907790 h 6858000"/>
              <a:gd name="connsiteX871" fmla="*/ 6550221 w 7467600"/>
              <a:gd name="connsiteY871" fmla="*/ 1910729 h 6858000"/>
              <a:gd name="connsiteX872" fmla="*/ 6964438 w 7467600"/>
              <a:gd name="connsiteY872" fmla="*/ 2209505 h 6858000"/>
              <a:gd name="connsiteX873" fmla="*/ 7367862 w 7467600"/>
              <a:gd name="connsiteY873" fmla="*/ 2806833 h 6858000"/>
              <a:gd name="connsiteX874" fmla="*/ 7364329 w 7467600"/>
              <a:gd name="connsiteY874" fmla="*/ 2826907 h 6858000"/>
              <a:gd name="connsiteX875" fmla="*/ 7290545 w 7467600"/>
              <a:gd name="connsiteY875" fmla="*/ 2850663 h 6858000"/>
              <a:gd name="connsiteX876" fmla="*/ 6472036 w 7467600"/>
              <a:gd name="connsiteY876" fmla="*/ 1959003 h 6858000"/>
              <a:gd name="connsiteX877" fmla="*/ 5792897 w 7467600"/>
              <a:gd name="connsiteY877" fmla="*/ 1647747 h 6858000"/>
              <a:gd name="connsiteX878" fmla="*/ 5842751 w 7467600"/>
              <a:gd name="connsiteY878" fmla="*/ 1816112 h 6858000"/>
              <a:gd name="connsiteX879" fmla="*/ 5847424 w 7467600"/>
              <a:gd name="connsiteY879" fmla="*/ 1815776 h 6858000"/>
              <a:gd name="connsiteX880" fmla="*/ 6399821 w 7467600"/>
              <a:gd name="connsiteY880" fmla="*/ 2344799 h 6858000"/>
              <a:gd name="connsiteX881" fmla="*/ 6323232 w 7467600"/>
              <a:gd name="connsiteY881" fmla="*/ 2389634 h 6858000"/>
              <a:gd name="connsiteX882" fmla="*/ 5942958 w 7467600"/>
              <a:gd name="connsiteY882" fmla="*/ 2077708 h 6858000"/>
              <a:gd name="connsiteX883" fmla="*/ 5921559 w 7467600"/>
              <a:gd name="connsiteY883" fmla="*/ 2378596 h 6858000"/>
              <a:gd name="connsiteX884" fmla="*/ 5817651 w 7467600"/>
              <a:gd name="connsiteY884" fmla="*/ 3023919 h 6858000"/>
              <a:gd name="connsiteX885" fmla="*/ 5729634 w 7467600"/>
              <a:gd name="connsiteY885" fmla="*/ 3051849 h 6858000"/>
              <a:gd name="connsiteX886" fmla="*/ 5611018 w 7467600"/>
              <a:gd name="connsiteY886" fmla="*/ 2316769 h 6858000"/>
              <a:gd name="connsiteX887" fmla="*/ 5687608 w 7467600"/>
              <a:gd name="connsiteY887" fmla="*/ 2039972 h 6858000"/>
              <a:gd name="connsiteX888" fmla="*/ 5657554 w 7467600"/>
              <a:gd name="connsiteY888" fmla="*/ 1576445 h 6858000"/>
              <a:gd name="connsiteX889" fmla="*/ 5150475 w 7467600"/>
              <a:gd name="connsiteY889" fmla="*/ 1274012 h 6858000"/>
              <a:gd name="connsiteX890" fmla="*/ 5349142 w 7467600"/>
              <a:gd name="connsiteY890" fmla="*/ 2204405 h 6858000"/>
              <a:gd name="connsiteX891" fmla="*/ 5262214 w 7467600"/>
              <a:gd name="connsiteY891" fmla="*/ 2233836 h 6858000"/>
              <a:gd name="connsiteX892" fmla="*/ 4981539 w 7467600"/>
              <a:gd name="connsiteY892" fmla="*/ 1542201 h 6858000"/>
              <a:gd name="connsiteX893" fmla="*/ 4958461 w 7467600"/>
              <a:gd name="connsiteY893" fmla="*/ 1136957 h 6858000"/>
              <a:gd name="connsiteX894" fmla="*/ 4655015 w 7467600"/>
              <a:gd name="connsiteY894" fmla="*/ 891426 h 6858000"/>
              <a:gd name="connsiteX895" fmla="*/ 4348002 w 7467600"/>
              <a:gd name="connsiteY895" fmla="*/ 2205895 h 6858000"/>
              <a:gd name="connsiteX896" fmla="*/ 4262250 w 7467600"/>
              <a:gd name="connsiteY896" fmla="*/ 2219972 h 6858000"/>
              <a:gd name="connsiteX897" fmla="*/ 4550611 w 7467600"/>
              <a:gd name="connsiteY897" fmla="*/ 817540 h 6858000"/>
              <a:gd name="connsiteX898" fmla="*/ 4564418 w 7467600"/>
              <a:gd name="connsiteY898" fmla="*/ 808293 h 6858000"/>
              <a:gd name="connsiteX899" fmla="*/ 4266388 w 7467600"/>
              <a:gd name="connsiteY899" fmla="*/ 500083 h 6858000"/>
              <a:gd name="connsiteX900" fmla="*/ 4032842 w 7467600"/>
              <a:gd name="connsiteY900" fmla="*/ 211809 h 6858000"/>
              <a:gd name="connsiteX901" fmla="*/ 3882765 w 7467600"/>
              <a:gd name="connsiteY901" fmla="*/ 0 h 6858000"/>
              <a:gd name="connsiteX902" fmla="*/ 3721337 w 7467600"/>
              <a:gd name="connsiteY902" fmla="*/ 0 h 6858000"/>
              <a:gd name="connsiteX903" fmla="*/ 3797544 w 7467600"/>
              <a:gd name="connsiteY903" fmla="*/ 0 h 6858000"/>
              <a:gd name="connsiteX904" fmla="*/ 3775734 w 7467600"/>
              <a:gd name="connsiteY904" fmla="*/ 95131 h 6858000"/>
              <a:gd name="connsiteX905" fmla="*/ 3724807 w 7467600"/>
              <a:gd name="connsiteY905" fmla="*/ 272257 h 6858000"/>
              <a:gd name="connsiteX906" fmla="*/ 3726844 w 7467600"/>
              <a:gd name="connsiteY906" fmla="*/ 282988 h 6858000"/>
              <a:gd name="connsiteX907" fmla="*/ 3742664 w 7467600"/>
              <a:gd name="connsiteY907" fmla="*/ 279918 h 6858000"/>
              <a:gd name="connsiteX908" fmla="*/ 4103910 w 7467600"/>
              <a:gd name="connsiteY908" fmla="*/ 1161917 h 6858000"/>
              <a:gd name="connsiteX909" fmla="*/ 4020269 w 7467600"/>
              <a:gd name="connsiteY909" fmla="*/ 1200406 h 6858000"/>
              <a:gd name="connsiteX910" fmla="*/ 3674882 w 7467600"/>
              <a:gd name="connsiteY910" fmla="*/ 488524 h 6858000"/>
              <a:gd name="connsiteX911" fmla="*/ 3132682 w 7467600"/>
              <a:gd name="connsiteY911" fmla="*/ 1072284 h 6858000"/>
              <a:gd name="connsiteX912" fmla="*/ 2716346 w 7467600"/>
              <a:gd name="connsiteY912" fmla="*/ 1276376 h 6858000"/>
              <a:gd name="connsiteX913" fmla="*/ 2716772 w 7467600"/>
              <a:gd name="connsiteY913" fmla="*/ 1255462 h 6858000"/>
              <a:gd name="connsiteX914" fmla="*/ 3471096 w 7467600"/>
              <a:gd name="connsiteY914" fmla="*/ 437072 h 6858000"/>
              <a:gd name="connsiteX915" fmla="*/ 3639057 w 7467600"/>
              <a:gd name="connsiteY915" fmla="*/ 286334 h 6858000"/>
              <a:gd name="connsiteX916" fmla="*/ 3640309 w 7467600"/>
              <a:gd name="connsiteY916" fmla="*/ 284664 h 6858000"/>
              <a:gd name="connsiteX917" fmla="*/ 3646022 w 7467600"/>
              <a:gd name="connsiteY917" fmla="*/ 276711 h 6858000"/>
              <a:gd name="connsiteX918" fmla="*/ 3707943 w 7467600"/>
              <a:gd name="connsiteY918" fmla="*/ 65958 h 6858000"/>
              <a:gd name="connsiteX919" fmla="*/ 3721337 w 7467600"/>
              <a:gd name="connsiteY919" fmla="*/ 0 h 6858000"/>
              <a:gd name="connsiteX920" fmla="*/ 2867960 w 7467600"/>
              <a:gd name="connsiteY920" fmla="*/ 0 h 6858000"/>
              <a:gd name="connsiteX921" fmla="*/ 2926351 w 7467600"/>
              <a:gd name="connsiteY921" fmla="*/ 0 h 6858000"/>
              <a:gd name="connsiteX922" fmla="*/ 2902823 w 7467600"/>
              <a:gd name="connsiteY922" fmla="*/ 262929 h 6858000"/>
              <a:gd name="connsiteX923" fmla="*/ 2940663 w 7467600"/>
              <a:gd name="connsiteY923" fmla="*/ 140884 h 6858000"/>
              <a:gd name="connsiteX924" fmla="*/ 2947039 w 7467600"/>
              <a:gd name="connsiteY924" fmla="*/ 122524 h 6858000"/>
              <a:gd name="connsiteX925" fmla="*/ 2984316 w 7467600"/>
              <a:gd name="connsiteY925" fmla="*/ 0 h 6858000"/>
              <a:gd name="connsiteX926" fmla="*/ 3016114 w 7467600"/>
              <a:gd name="connsiteY926" fmla="*/ 0 h 6858000"/>
              <a:gd name="connsiteX927" fmla="*/ 2979949 w 7467600"/>
              <a:gd name="connsiteY927" fmla="*/ 119274 h 6858000"/>
              <a:gd name="connsiteX928" fmla="*/ 3023879 w 7467600"/>
              <a:gd name="connsiteY928" fmla="*/ 0 h 6858000"/>
              <a:gd name="connsiteX929" fmla="*/ 3105400 w 7467600"/>
              <a:gd name="connsiteY929" fmla="*/ 0 h 6858000"/>
              <a:gd name="connsiteX930" fmla="*/ 3094669 w 7467600"/>
              <a:gd name="connsiteY930" fmla="*/ 30308 h 6858000"/>
              <a:gd name="connsiteX931" fmla="*/ 2901945 w 7467600"/>
              <a:gd name="connsiteY931" fmla="*/ 466538 h 6858000"/>
              <a:gd name="connsiteX932" fmla="*/ 2815209 w 7467600"/>
              <a:gd name="connsiteY932" fmla="*/ 497361 h 6858000"/>
              <a:gd name="connsiteX933" fmla="*/ 2844845 w 7467600"/>
              <a:gd name="connsiteY933" fmla="*/ 127638 h 6858000"/>
              <a:gd name="connsiteX934" fmla="*/ 2867960 w 7467600"/>
              <a:gd name="connsiteY934" fmla="*/ 0 h 6858000"/>
              <a:gd name="connsiteX935" fmla="*/ 1057230 w 7467600"/>
              <a:gd name="connsiteY935" fmla="*/ 0 h 6858000"/>
              <a:gd name="connsiteX936" fmla="*/ 1111003 w 7467600"/>
              <a:gd name="connsiteY936" fmla="*/ 0 h 6858000"/>
              <a:gd name="connsiteX937" fmla="*/ 1125553 w 7467600"/>
              <a:gd name="connsiteY937" fmla="*/ 52588 h 6858000"/>
              <a:gd name="connsiteX938" fmla="*/ 1304276 w 7467600"/>
              <a:gd name="connsiteY938" fmla="*/ 476275 h 6858000"/>
              <a:gd name="connsiteX939" fmla="*/ 1492066 w 7467600"/>
              <a:gd name="connsiteY939" fmla="*/ 886333 h 6858000"/>
              <a:gd name="connsiteX940" fmla="*/ 1423698 w 7467600"/>
              <a:gd name="connsiteY940" fmla="*/ 710817 h 6858000"/>
              <a:gd name="connsiteX941" fmla="*/ 1357609 w 7467600"/>
              <a:gd name="connsiteY941" fmla="*/ 532892 h 6858000"/>
              <a:gd name="connsiteX942" fmla="*/ 1309550 w 7467600"/>
              <a:gd name="connsiteY942" fmla="*/ 374031 h 6858000"/>
              <a:gd name="connsiteX943" fmla="*/ 1193673 w 7467600"/>
              <a:gd name="connsiteY943" fmla="*/ 49533 h 6858000"/>
              <a:gd name="connsiteX944" fmla="*/ 1164391 w 7467600"/>
              <a:gd name="connsiteY944" fmla="*/ 0 h 6858000"/>
              <a:gd name="connsiteX945" fmla="*/ 1200666 w 7467600"/>
              <a:gd name="connsiteY945" fmla="*/ 0 h 6858000"/>
              <a:gd name="connsiteX946" fmla="*/ 1223408 w 7467600"/>
              <a:gd name="connsiteY946" fmla="*/ 38996 h 6858000"/>
              <a:gd name="connsiteX947" fmla="*/ 1339635 w 7467600"/>
              <a:gd name="connsiteY947" fmla="*/ 365517 h 6858000"/>
              <a:gd name="connsiteX948" fmla="*/ 1387469 w 7467600"/>
              <a:gd name="connsiteY948" fmla="*/ 523079 h 6858000"/>
              <a:gd name="connsiteX949" fmla="*/ 1452685 w 7467600"/>
              <a:gd name="connsiteY949" fmla="*/ 699806 h 6858000"/>
              <a:gd name="connsiteX950" fmla="*/ 1492092 w 7467600"/>
              <a:gd name="connsiteY950" fmla="*/ 800424 h 6858000"/>
              <a:gd name="connsiteX951" fmla="*/ 1455302 w 7467600"/>
              <a:gd name="connsiteY951" fmla="*/ 632913 h 6858000"/>
              <a:gd name="connsiteX952" fmla="*/ 1222336 w 7467600"/>
              <a:gd name="connsiteY952" fmla="*/ 9480 h 6858000"/>
              <a:gd name="connsiteX953" fmla="*/ 1214634 w 7467600"/>
              <a:gd name="connsiteY953" fmla="*/ 0 h 6858000"/>
              <a:gd name="connsiteX954" fmla="*/ 1289827 w 7467600"/>
              <a:gd name="connsiteY954" fmla="*/ 0 h 6858000"/>
              <a:gd name="connsiteX955" fmla="*/ 1321076 w 7467600"/>
              <a:gd name="connsiteY955" fmla="*/ 59722 h 6858000"/>
              <a:gd name="connsiteX956" fmla="*/ 1512579 w 7467600"/>
              <a:gd name="connsiteY956" fmla="*/ 626441 h 6858000"/>
              <a:gd name="connsiteX957" fmla="*/ 1506076 w 7467600"/>
              <a:gd name="connsiteY957" fmla="*/ 1089289 h 6858000"/>
              <a:gd name="connsiteX958" fmla="*/ 1486346 w 7467600"/>
              <a:gd name="connsiteY958" fmla="*/ 1079919 h 6858000"/>
              <a:gd name="connsiteX959" fmla="*/ 1070511 w 7467600"/>
              <a:gd name="connsiteY959" fmla="*/ 48609 h 6858000"/>
              <a:gd name="connsiteX960" fmla="*/ 1057230 w 7467600"/>
              <a:gd name="connsiteY960" fmla="*/ 0 h 6858000"/>
              <a:gd name="connsiteX961" fmla="*/ 43151 w 7467600"/>
              <a:gd name="connsiteY961" fmla="*/ 0 h 6858000"/>
              <a:gd name="connsiteX962" fmla="*/ 95283 w 7467600"/>
              <a:gd name="connsiteY962" fmla="*/ 0 h 6858000"/>
              <a:gd name="connsiteX963" fmla="*/ 300708 w 7467600"/>
              <a:gd name="connsiteY963" fmla="*/ 154571 h 6858000"/>
              <a:gd name="connsiteX964" fmla="*/ 530414 w 7467600"/>
              <a:gd name="connsiteY964" fmla="*/ 354673 h 6858000"/>
              <a:gd name="connsiteX965" fmla="*/ 333785 w 7467600"/>
              <a:gd name="connsiteY965" fmla="*/ 161564 h 6858000"/>
              <a:gd name="connsiteX966" fmla="*/ 147005 w 7467600"/>
              <a:gd name="connsiteY966" fmla="*/ 0 h 6858000"/>
              <a:gd name="connsiteX967" fmla="*/ 272509 w 7467600"/>
              <a:gd name="connsiteY967" fmla="*/ 0 h 6858000"/>
              <a:gd name="connsiteX968" fmla="*/ 326276 w 7467600"/>
              <a:gd name="connsiteY968" fmla="*/ 45847 h 6858000"/>
              <a:gd name="connsiteX969" fmla="*/ 823759 w 7467600"/>
              <a:gd name="connsiteY969" fmla="*/ 574145 h 6858000"/>
              <a:gd name="connsiteX970" fmla="*/ 811254 w 7467600"/>
              <a:gd name="connsiteY970" fmla="*/ 665546 h 6858000"/>
              <a:gd name="connsiteX971" fmla="*/ 154042 w 7467600"/>
              <a:gd name="connsiteY971" fmla="*/ 261522 h 6858000"/>
              <a:gd name="connsiteX972" fmla="*/ 13550 w 7467600"/>
              <a:gd name="connsiteY972" fmla="*/ 158423 h 6858000"/>
              <a:gd name="connsiteX973" fmla="*/ 0 w 7467600"/>
              <a:gd name="connsiteY973" fmla="*/ 146618 h 6858000"/>
              <a:gd name="connsiteX974" fmla="*/ 0 w 7467600"/>
              <a:gd name="connsiteY974" fmla="*/ 59161 h 6858000"/>
              <a:gd name="connsiteX975" fmla="*/ 45427 w 7467600"/>
              <a:gd name="connsiteY975" fmla="*/ 101078 h 6858000"/>
              <a:gd name="connsiteX976" fmla="*/ 630103 w 7467600"/>
              <a:gd name="connsiteY976" fmla="*/ 485885 h 6858000"/>
              <a:gd name="connsiteX977" fmla="*/ 532040 w 7467600"/>
              <a:gd name="connsiteY977" fmla="*/ 399359 h 6858000"/>
              <a:gd name="connsiteX978" fmla="*/ 517618 w 7467600"/>
              <a:gd name="connsiteY978" fmla="*/ 385726 h 6858000"/>
              <a:gd name="connsiteX979" fmla="*/ 285074 w 7467600"/>
              <a:gd name="connsiteY979" fmla="*/ 182755 h 6858000"/>
              <a:gd name="connsiteX980" fmla="*/ 43151 w 7467600"/>
              <a:gd name="connsiteY98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103333 w 7467600"/>
              <a:gd name="connsiteY34" fmla="*/ 5699602 h 6858000"/>
              <a:gd name="connsiteX35" fmla="*/ 5539432 w 7467600"/>
              <a:gd name="connsiteY35" fmla="*/ 5642928 h 6858000"/>
              <a:gd name="connsiteX36" fmla="*/ 5555462 w 7467600"/>
              <a:gd name="connsiteY36" fmla="*/ 5694454 h 6858000"/>
              <a:gd name="connsiteX37" fmla="*/ 5828270 w 7467600"/>
              <a:gd name="connsiteY37" fmla="*/ 6320663 h 6858000"/>
              <a:gd name="connsiteX38" fmla="*/ 5947416 w 7467600"/>
              <a:gd name="connsiteY38" fmla="*/ 6574846 h 6858000"/>
              <a:gd name="connsiteX39" fmla="*/ 5539432 w 7467600"/>
              <a:gd name="connsiteY39" fmla="*/ 5642928 h 6858000"/>
              <a:gd name="connsiteX40" fmla="*/ 51253 w 7467600"/>
              <a:gd name="connsiteY40" fmla="*/ 5631825 h 6858000"/>
              <a:gd name="connsiteX41" fmla="*/ 211622 w 7467600"/>
              <a:gd name="connsiteY41" fmla="*/ 5728803 h 6858000"/>
              <a:gd name="connsiteX42" fmla="*/ 371652 w 7467600"/>
              <a:gd name="connsiteY42" fmla="*/ 5829062 h 6858000"/>
              <a:gd name="connsiteX43" fmla="*/ 505903 w 7467600"/>
              <a:gd name="connsiteY43" fmla="*/ 5925221 h 6858000"/>
              <a:gd name="connsiteX44" fmla="*/ 899240 w 7467600"/>
              <a:gd name="connsiteY44" fmla="*/ 6153068 h 6858000"/>
              <a:gd name="connsiteX45" fmla="*/ 988114 w 7467600"/>
              <a:gd name="connsiteY45" fmla="*/ 6174204 h 6858000"/>
              <a:gd name="connsiteX46" fmla="*/ 845971 w 7467600"/>
              <a:gd name="connsiteY46" fmla="*/ 6067177 h 6858000"/>
              <a:gd name="connsiteX47" fmla="*/ 448057 w 7467600"/>
              <a:gd name="connsiteY47" fmla="*/ 5841376 h 6858000"/>
              <a:gd name="connsiteX48" fmla="*/ 51253 w 7467600"/>
              <a:gd name="connsiteY48" fmla="*/ 5631825 h 6858000"/>
              <a:gd name="connsiteX49" fmla="*/ 2606687 w 7467600"/>
              <a:gd name="connsiteY49" fmla="*/ 5630718 h 6858000"/>
              <a:gd name="connsiteX50" fmla="*/ 2645658 w 7467600"/>
              <a:gd name="connsiteY50" fmla="*/ 6640259 h 6858000"/>
              <a:gd name="connsiteX51" fmla="*/ 2606687 w 7467600"/>
              <a:gd name="connsiteY51" fmla="*/ 5630718 h 6858000"/>
              <a:gd name="connsiteX52" fmla="*/ 3642057 w 7467600"/>
              <a:gd name="connsiteY52" fmla="*/ 5573487 h 6858000"/>
              <a:gd name="connsiteX53" fmla="*/ 3632981 w 7467600"/>
              <a:gd name="connsiteY53" fmla="*/ 5579437 h 6858000"/>
              <a:gd name="connsiteX54" fmla="*/ 3382436 w 7467600"/>
              <a:gd name="connsiteY54" fmla="*/ 5952726 h 6858000"/>
              <a:gd name="connsiteX55" fmla="*/ 3191929 w 7467600"/>
              <a:gd name="connsiteY55" fmla="*/ 6662669 h 6858000"/>
              <a:gd name="connsiteX56" fmla="*/ 3369898 w 7467600"/>
              <a:gd name="connsiteY56" fmla="*/ 6081771 h 6858000"/>
              <a:gd name="connsiteX57" fmla="*/ 3642057 w 7467600"/>
              <a:gd name="connsiteY57" fmla="*/ 5573487 h 6858000"/>
              <a:gd name="connsiteX58" fmla="*/ 2650666 w 7467600"/>
              <a:gd name="connsiteY58" fmla="*/ 5530686 h 6858000"/>
              <a:gd name="connsiteX59" fmla="*/ 2650249 w 7467600"/>
              <a:gd name="connsiteY59" fmla="*/ 5532101 h 6858000"/>
              <a:gd name="connsiteX60" fmla="*/ 2663808 w 7467600"/>
              <a:gd name="connsiteY60" fmla="*/ 6535215 h 6858000"/>
              <a:gd name="connsiteX61" fmla="*/ 2665418 w 7467600"/>
              <a:gd name="connsiteY61" fmla="*/ 6132756 h 6858000"/>
              <a:gd name="connsiteX62" fmla="*/ 2650666 w 7467600"/>
              <a:gd name="connsiteY62" fmla="*/ 5530686 h 6858000"/>
              <a:gd name="connsiteX63" fmla="*/ 2680277 w 7467600"/>
              <a:gd name="connsiteY63" fmla="*/ 5479204 h 6858000"/>
              <a:gd name="connsiteX64" fmla="*/ 2678972 w 7467600"/>
              <a:gd name="connsiteY64" fmla="*/ 5481582 h 6858000"/>
              <a:gd name="connsiteX65" fmla="*/ 2696666 w 7467600"/>
              <a:gd name="connsiteY65" fmla="*/ 6133836 h 6858000"/>
              <a:gd name="connsiteX66" fmla="*/ 2695769 w 7467600"/>
              <a:gd name="connsiteY66" fmla="*/ 6390955 h 6858000"/>
              <a:gd name="connsiteX67" fmla="*/ 2739893 w 7467600"/>
              <a:gd name="connsiteY67" fmla="*/ 6108357 h 6858000"/>
              <a:gd name="connsiteX68" fmla="*/ 2680277 w 7467600"/>
              <a:gd name="connsiteY68" fmla="*/ 5479204 h 6858000"/>
              <a:gd name="connsiteX69" fmla="*/ 1132195 w 7467600"/>
              <a:gd name="connsiteY69" fmla="*/ 5467980 h 6858000"/>
              <a:gd name="connsiteX70" fmla="*/ 1679056 w 7467600"/>
              <a:gd name="connsiteY70" fmla="*/ 5516907 h 6858000"/>
              <a:gd name="connsiteX71" fmla="*/ 2128648 w 7467600"/>
              <a:gd name="connsiteY71" fmla="*/ 5474249 h 6858000"/>
              <a:gd name="connsiteX72" fmla="*/ 1825619 w 7467600"/>
              <a:gd name="connsiteY72" fmla="*/ 5478447 h 6858000"/>
              <a:gd name="connsiteX73" fmla="*/ 1737798 w 7467600"/>
              <a:gd name="connsiteY73" fmla="*/ 5483353 h 6858000"/>
              <a:gd name="connsiteX74" fmla="*/ 1132195 w 7467600"/>
              <a:gd name="connsiteY74" fmla="*/ 5467980 h 6858000"/>
              <a:gd name="connsiteX75" fmla="*/ 6844835 w 7467600"/>
              <a:gd name="connsiteY75" fmla="*/ 5424988 h 6858000"/>
              <a:gd name="connsiteX76" fmla="*/ 6879594 w 7467600"/>
              <a:gd name="connsiteY76" fmla="*/ 5424547 h 6858000"/>
              <a:gd name="connsiteX77" fmla="*/ 7379510 w 7467600"/>
              <a:gd name="connsiteY77" fmla="*/ 5755454 h 6858000"/>
              <a:gd name="connsiteX78" fmla="*/ 7467600 w 7467600"/>
              <a:gd name="connsiteY78" fmla="*/ 5845526 h 6858000"/>
              <a:gd name="connsiteX79" fmla="*/ 7467600 w 7467600"/>
              <a:gd name="connsiteY79" fmla="*/ 5925131 h 6858000"/>
              <a:gd name="connsiteX80" fmla="*/ 7271900 w 7467600"/>
              <a:gd name="connsiteY80" fmla="*/ 5734551 h 6858000"/>
              <a:gd name="connsiteX81" fmla="*/ 7015907 w 7467600"/>
              <a:gd name="connsiteY81" fmla="*/ 5541548 h 6858000"/>
              <a:gd name="connsiteX82" fmla="*/ 7259646 w 7467600"/>
              <a:gd name="connsiteY82" fmla="*/ 5765985 h 6858000"/>
              <a:gd name="connsiteX83" fmla="*/ 7467600 w 7467600"/>
              <a:gd name="connsiteY83" fmla="*/ 5971257 h 6858000"/>
              <a:gd name="connsiteX84" fmla="*/ 7467600 w 7467600"/>
              <a:gd name="connsiteY84" fmla="*/ 6012219 h 6858000"/>
              <a:gd name="connsiteX85" fmla="*/ 7240170 w 7467600"/>
              <a:gd name="connsiteY85" fmla="*/ 5787985 h 6858000"/>
              <a:gd name="connsiteX86" fmla="*/ 6946849 w 7467600"/>
              <a:gd name="connsiteY86" fmla="*/ 5523271 h 6858000"/>
              <a:gd name="connsiteX87" fmla="*/ 6946972 w 7467600"/>
              <a:gd name="connsiteY87" fmla="*/ 5526491 h 6858000"/>
              <a:gd name="connsiteX88" fmla="*/ 7105827 w 7467600"/>
              <a:gd name="connsiteY88" fmla="*/ 5718700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1456157 w 7467600"/>
              <a:gd name="connsiteY101" fmla="*/ 5371404 h 6858000"/>
              <a:gd name="connsiteX102" fmla="*/ 1244432 w 7467600"/>
              <a:gd name="connsiteY102" fmla="*/ 5385601 h 6858000"/>
              <a:gd name="connsiteX103" fmla="*/ 973990 w 7467600"/>
              <a:gd name="connsiteY103" fmla="*/ 5424940 h 6858000"/>
              <a:gd name="connsiteX104" fmla="*/ 1103809 w 7467600"/>
              <a:gd name="connsiteY104" fmla="*/ 5433720 h 6858000"/>
              <a:gd name="connsiteX105" fmla="*/ 1123454 w 7467600"/>
              <a:gd name="connsiteY105" fmla="*/ 5435727 h 6858000"/>
              <a:gd name="connsiteX106" fmla="*/ 1737017 w 7467600"/>
              <a:gd name="connsiteY106" fmla="*/ 5452183 h 6858000"/>
              <a:gd name="connsiteX107" fmla="*/ 1824397 w 7467600"/>
              <a:gd name="connsiteY107" fmla="*/ 5447757 h 6858000"/>
              <a:gd name="connsiteX108" fmla="*/ 2070059 w 7467600"/>
              <a:gd name="connsiteY108" fmla="*/ 5441660 h 6858000"/>
              <a:gd name="connsiteX109" fmla="*/ 1456157 w 7467600"/>
              <a:gd name="connsiteY109" fmla="*/ 5371404 h 6858000"/>
              <a:gd name="connsiteX110" fmla="*/ 4988186 w 7467600"/>
              <a:gd name="connsiteY110" fmla="*/ 5216467 h 6858000"/>
              <a:gd name="connsiteX111" fmla="*/ 4777334 w 7467600"/>
              <a:gd name="connsiteY111" fmla="*/ 5406072 h 6858000"/>
              <a:gd name="connsiteX112" fmla="*/ 4718341 w 7467600"/>
              <a:gd name="connsiteY112" fmla="*/ 5468043 h 6858000"/>
              <a:gd name="connsiteX113" fmla="*/ 4604655 w 7467600"/>
              <a:gd name="connsiteY113" fmla="*/ 5583434 h 6858000"/>
              <a:gd name="connsiteX114" fmla="*/ 4565074 w 7467600"/>
              <a:gd name="connsiteY114" fmla="*/ 5618550 h 6858000"/>
              <a:gd name="connsiteX115" fmla="*/ 4988186 w 7467600"/>
              <a:gd name="connsiteY115" fmla="*/ 5216467 h 6858000"/>
              <a:gd name="connsiteX116" fmla="*/ 4978032 w 7467600"/>
              <a:gd name="connsiteY116" fmla="*/ 5183809 h 6858000"/>
              <a:gd name="connsiteX117" fmla="*/ 4463413 w 7467600"/>
              <a:gd name="connsiteY117" fmla="*/ 5615162 h 6858000"/>
              <a:gd name="connsiteX118" fmla="*/ 4358134 w 7467600"/>
              <a:gd name="connsiteY118" fmla="*/ 5742791 h 6858000"/>
              <a:gd name="connsiteX119" fmla="*/ 4376219 w 7467600"/>
              <a:gd name="connsiteY119" fmla="*/ 5729027 h 6858000"/>
              <a:gd name="connsiteX120" fmla="*/ 4582340 w 7467600"/>
              <a:gd name="connsiteY120" fmla="*/ 5561037 h 6858000"/>
              <a:gd name="connsiteX121" fmla="*/ 4694684 w 7467600"/>
              <a:gd name="connsiteY121" fmla="*/ 5447098 h 6858000"/>
              <a:gd name="connsiteX122" fmla="*/ 4754123 w 7467600"/>
              <a:gd name="connsiteY122" fmla="*/ 5384643 h 6858000"/>
              <a:gd name="connsiteX123" fmla="*/ 4978032 w 7467600"/>
              <a:gd name="connsiteY123" fmla="*/ 5183809 h 6858000"/>
              <a:gd name="connsiteX124" fmla="*/ 1903353 w 7467600"/>
              <a:gd name="connsiteY124" fmla="*/ 5044827 h 6858000"/>
              <a:gd name="connsiteX125" fmla="*/ 1936931 w 7467600"/>
              <a:gd name="connsiteY125" fmla="*/ 5093954 h 6858000"/>
              <a:gd name="connsiteX126" fmla="*/ 2195868 w 7467600"/>
              <a:gd name="connsiteY126" fmla="*/ 5396574 h 6858000"/>
              <a:gd name="connsiteX127" fmla="*/ 2088852 w 7467600"/>
              <a:gd name="connsiteY127" fmla="*/ 5166123 h 6858000"/>
              <a:gd name="connsiteX128" fmla="*/ 1958241 w 7467600"/>
              <a:gd name="connsiteY128" fmla="*/ 5067955 h 6858000"/>
              <a:gd name="connsiteX129" fmla="*/ 1903353 w 7467600"/>
              <a:gd name="connsiteY129" fmla="*/ 5044827 h 6858000"/>
              <a:gd name="connsiteX130" fmla="*/ 1979378 w 7467600"/>
              <a:gd name="connsiteY130" fmla="*/ 4769504 h 6858000"/>
              <a:gd name="connsiteX131" fmla="*/ 2882120 w 7467600"/>
              <a:gd name="connsiteY131" fmla="*/ 5064547 h 6858000"/>
              <a:gd name="connsiteX132" fmla="*/ 2793103 w 7467600"/>
              <a:gd name="connsiteY132" fmla="*/ 5039699 h 6858000"/>
              <a:gd name="connsiteX133" fmla="*/ 2770041 w 7467600"/>
              <a:gd name="connsiteY133" fmla="*/ 5033634 h 6858000"/>
              <a:gd name="connsiteX134" fmla="*/ 1979378 w 7467600"/>
              <a:gd name="connsiteY134" fmla="*/ 4769504 h 6858000"/>
              <a:gd name="connsiteX135" fmla="*/ 1927410 w 7467600"/>
              <a:gd name="connsiteY135" fmla="*/ 4716164 h 6858000"/>
              <a:gd name="connsiteX136" fmla="*/ 1959587 w 7467600"/>
              <a:gd name="connsiteY136" fmla="*/ 4728849 h 6858000"/>
              <a:gd name="connsiteX137" fmla="*/ 2777707 w 7467600"/>
              <a:gd name="connsiteY137" fmla="*/ 5003991 h 6858000"/>
              <a:gd name="connsiteX138" fmla="*/ 2800768 w 7467600"/>
              <a:gd name="connsiteY138" fmla="*/ 5010056 h 6858000"/>
              <a:gd name="connsiteX139" fmla="*/ 2879408 w 7467600"/>
              <a:gd name="connsiteY139" fmla="*/ 5031590 h 6858000"/>
              <a:gd name="connsiteX140" fmla="*/ 2862295 w 7467600"/>
              <a:gd name="connsiteY140" fmla="*/ 5022958 h 6858000"/>
              <a:gd name="connsiteX141" fmla="*/ 2813343 w 7467600"/>
              <a:gd name="connsiteY141" fmla="*/ 4998369 h 6858000"/>
              <a:gd name="connsiteX142" fmla="*/ 2646245 w 7467600"/>
              <a:gd name="connsiteY142" fmla="*/ 4930999 h 6858000"/>
              <a:gd name="connsiteX143" fmla="*/ 1999243 w 7467600"/>
              <a:gd name="connsiteY143" fmla="*/ 4730524 h 6858000"/>
              <a:gd name="connsiteX144" fmla="*/ 1979527 w 7467600"/>
              <a:gd name="connsiteY144" fmla="*/ 4726651 h 6858000"/>
              <a:gd name="connsiteX145" fmla="*/ 1927410 w 7467600"/>
              <a:gd name="connsiteY145" fmla="*/ 4716164 h 6858000"/>
              <a:gd name="connsiteX146" fmla="*/ 1997014 w 7467600"/>
              <a:gd name="connsiteY146" fmla="*/ 4698007 h 6858000"/>
              <a:gd name="connsiteX147" fmla="*/ 2005458 w 7467600"/>
              <a:gd name="connsiteY147" fmla="*/ 4699540 h 6858000"/>
              <a:gd name="connsiteX148" fmla="*/ 2657186 w 7467600"/>
              <a:gd name="connsiteY148" fmla="*/ 4901687 h 6858000"/>
              <a:gd name="connsiteX149" fmla="*/ 2826662 w 7467600"/>
              <a:gd name="connsiteY149" fmla="*/ 4970362 h 6858000"/>
              <a:gd name="connsiteX150" fmla="*/ 2876100 w 7467600"/>
              <a:gd name="connsiteY150" fmla="*/ 4995397 h 6858000"/>
              <a:gd name="connsiteX151" fmla="*/ 3042600 w 7467600"/>
              <a:gd name="connsiteY151" fmla="*/ 5059532 h 6858000"/>
              <a:gd name="connsiteX152" fmla="*/ 1997014 w 7467600"/>
              <a:gd name="connsiteY152" fmla="*/ 4698007 h 6858000"/>
              <a:gd name="connsiteX153" fmla="*/ 2305292 w 7467600"/>
              <a:gd name="connsiteY153" fmla="*/ 4219492 h 6858000"/>
              <a:gd name="connsiteX154" fmla="*/ 3360922 w 7467600"/>
              <a:gd name="connsiteY154" fmla="*/ 4529373 h 6858000"/>
              <a:gd name="connsiteX155" fmla="*/ 3492420 w 7467600"/>
              <a:gd name="connsiteY155" fmla="*/ 4510145 h 6858000"/>
              <a:gd name="connsiteX156" fmla="*/ 3364086 w 7467600"/>
              <a:gd name="connsiteY156" fmla="*/ 4480340 h 6858000"/>
              <a:gd name="connsiteX157" fmla="*/ 3225818 w 7467600"/>
              <a:gd name="connsiteY157" fmla="*/ 4411822 h 6858000"/>
              <a:gd name="connsiteX158" fmla="*/ 3129696 w 7467600"/>
              <a:gd name="connsiteY158" fmla="*/ 4360704 h 6858000"/>
              <a:gd name="connsiteX159" fmla="*/ 2814545 w 7467600"/>
              <a:gd name="connsiteY159" fmla="*/ 4282955 h 6858000"/>
              <a:gd name="connsiteX160" fmla="*/ 2305292 w 7467600"/>
              <a:gd name="connsiteY160" fmla="*/ 4219492 h 6858000"/>
              <a:gd name="connsiteX161" fmla="*/ 2626982 w 7467600"/>
              <a:gd name="connsiteY161" fmla="*/ 4206450 h 6858000"/>
              <a:gd name="connsiteX162" fmla="*/ 2490617 w 7467600"/>
              <a:gd name="connsiteY162" fmla="*/ 4206951 h 6858000"/>
              <a:gd name="connsiteX163" fmla="*/ 2819869 w 7467600"/>
              <a:gd name="connsiteY163" fmla="*/ 4252936 h 6858000"/>
              <a:gd name="connsiteX164" fmla="*/ 3143018 w 7467600"/>
              <a:gd name="connsiteY164" fmla="*/ 4332698 h 6858000"/>
              <a:gd name="connsiteX165" fmla="*/ 3241520 w 7467600"/>
              <a:gd name="connsiteY165" fmla="*/ 4385112 h 6858000"/>
              <a:gd name="connsiteX166" fmla="*/ 3374575 w 7467600"/>
              <a:gd name="connsiteY166" fmla="*/ 4451517 h 6858000"/>
              <a:gd name="connsiteX167" fmla="*/ 3505221 w 7467600"/>
              <a:gd name="connsiteY167" fmla="*/ 4480757 h 6858000"/>
              <a:gd name="connsiteX168" fmla="*/ 2626982 w 7467600"/>
              <a:gd name="connsiteY168" fmla="*/ 4206450 h 6858000"/>
              <a:gd name="connsiteX169" fmla="*/ 1310106 w 7467600"/>
              <a:gd name="connsiteY169" fmla="*/ 3943217 h 6858000"/>
              <a:gd name="connsiteX170" fmla="*/ 854994 w 7467600"/>
              <a:gd name="connsiteY170" fmla="*/ 4399136 h 6858000"/>
              <a:gd name="connsiteX171" fmla="*/ 742462 w 7467600"/>
              <a:gd name="connsiteY171" fmla="*/ 4594648 h 6858000"/>
              <a:gd name="connsiteX172" fmla="*/ 820602 w 7467600"/>
              <a:gd name="connsiteY172" fmla="*/ 4485915 h 6858000"/>
              <a:gd name="connsiteX173" fmla="*/ 878295 w 7467600"/>
              <a:gd name="connsiteY173" fmla="*/ 4403594 h 6858000"/>
              <a:gd name="connsiteX174" fmla="*/ 1240607 w 7467600"/>
              <a:gd name="connsiteY174" fmla="*/ 4010401 h 6858000"/>
              <a:gd name="connsiteX175" fmla="*/ 1310106 w 7467600"/>
              <a:gd name="connsiteY175" fmla="*/ 3943217 h 6858000"/>
              <a:gd name="connsiteX176" fmla="*/ 1423113 w 7467600"/>
              <a:gd name="connsiteY176" fmla="*/ 3874565 h 6858000"/>
              <a:gd name="connsiteX177" fmla="*/ 1260565 w 7467600"/>
              <a:gd name="connsiteY177" fmla="*/ 4031982 h 6858000"/>
              <a:gd name="connsiteX178" fmla="*/ 901900 w 7467600"/>
              <a:gd name="connsiteY178" fmla="*/ 4421236 h 6858000"/>
              <a:gd name="connsiteX179" fmla="*/ 845044 w 7467600"/>
              <a:gd name="connsiteY179" fmla="*/ 4502436 h 6858000"/>
              <a:gd name="connsiteX180" fmla="*/ 685926 w 7467600"/>
              <a:gd name="connsiteY180" fmla="*/ 4703069 h 6858000"/>
              <a:gd name="connsiteX181" fmla="*/ 684248 w 7467600"/>
              <a:gd name="connsiteY181" fmla="*/ 4706721 h 6858000"/>
              <a:gd name="connsiteX182" fmla="*/ 1423113 w 7467600"/>
              <a:gd name="connsiteY182" fmla="*/ 3874565 h 6858000"/>
              <a:gd name="connsiteX183" fmla="*/ 3316479 w 7467600"/>
              <a:gd name="connsiteY183" fmla="*/ 3872136 h 6858000"/>
              <a:gd name="connsiteX184" fmla="*/ 3546806 w 7467600"/>
              <a:gd name="connsiteY184" fmla="*/ 4356139 h 6858000"/>
              <a:gd name="connsiteX185" fmla="*/ 3364433 w 7467600"/>
              <a:gd name="connsiteY185" fmla="*/ 3953121 h 6858000"/>
              <a:gd name="connsiteX186" fmla="*/ 3316479 w 7467600"/>
              <a:gd name="connsiteY186" fmla="*/ 3872136 h 6858000"/>
              <a:gd name="connsiteX187" fmla="*/ 3291335 w 7467600"/>
              <a:gd name="connsiteY187" fmla="*/ 3767420 h 6858000"/>
              <a:gd name="connsiteX188" fmla="*/ 3390805 w 7467600"/>
              <a:gd name="connsiteY188" fmla="*/ 3937163 h 6858000"/>
              <a:gd name="connsiteX189" fmla="*/ 3579062 w 7467600"/>
              <a:gd name="connsiteY189" fmla="*/ 4359040 h 6858000"/>
              <a:gd name="connsiteX190" fmla="*/ 3467355 w 7467600"/>
              <a:gd name="connsiteY190" fmla="*/ 3988130 h 6858000"/>
              <a:gd name="connsiteX191" fmla="*/ 3310753 w 7467600"/>
              <a:gd name="connsiteY191" fmla="*/ 3787140 h 6858000"/>
              <a:gd name="connsiteX192" fmla="*/ 3291335 w 7467600"/>
              <a:gd name="connsiteY192" fmla="*/ 3767420 h 6858000"/>
              <a:gd name="connsiteX193" fmla="*/ 1635889 w 7467600"/>
              <a:gd name="connsiteY193" fmla="*/ 3709494 h 6858000"/>
              <a:gd name="connsiteX194" fmla="*/ 1634800 w 7467600"/>
              <a:gd name="connsiteY194" fmla="*/ 3731111 h 6858000"/>
              <a:gd name="connsiteX195" fmla="*/ 1635889 w 7467600"/>
              <a:gd name="connsiteY195" fmla="*/ 3709494 h 6858000"/>
              <a:gd name="connsiteX196" fmla="*/ 1510397 w 7467600"/>
              <a:gd name="connsiteY196" fmla="*/ 3684705 h 6858000"/>
              <a:gd name="connsiteX197" fmla="*/ 1146550 w 7467600"/>
              <a:gd name="connsiteY197" fmla="*/ 3802012 h 6858000"/>
              <a:gd name="connsiteX198" fmla="*/ 698834 w 7467600"/>
              <a:gd name="connsiteY198" fmla="*/ 3952272 h 6858000"/>
              <a:gd name="connsiteX199" fmla="*/ 34256 w 7467600"/>
              <a:gd name="connsiteY199" fmla="*/ 4347603 h 6858000"/>
              <a:gd name="connsiteX200" fmla="*/ 527241 w 7467600"/>
              <a:gd name="connsiteY200" fmla="*/ 4065078 h 6858000"/>
              <a:gd name="connsiteX201" fmla="*/ 1510397 w 7467600"/>
              <a:gd name="connsiteY201" fmla="*/ 3684705 h 6858000"/>
              <a:gd name="connsiteX202" fmla="*/ 1313114 w 7467600"/>
              <a:gd name="connsiteY202" fmla="*/ 3655216 h 6858000"/>
              <a:gd name="connsiteX203" fmla="*/ 1109304 w 7467600"/>
              <a:gd name="connsiteY203" fmla="*/ 3669030 h 6858000"/>
              <a:gd name="connsiteX204" fmla="*/ 8129 w 7467600"/>
              <a:gd name="connsiteY204" fmla="*/ 4330519 h 6858000"/>
              <a:gd name="connsiteX205" fmla="*/ 687572 w 7467600"/>
              <a:gd name="connsiteY205" fmla="*/ 3925629 h 6858000"/>
              <a:gd name="connsiteX206" fmla="*/ 1138365 w 7467600"/>
              <a:gd name="connsiteY206" fmla="*/ 3774515 h 6858000"/>
              <a:gd name="connsiteX207" fmla="*/ 1505579 w 7467600"/>
              <a:gd name="connsiteY207" fmla="*/ 3655526 h 6858000"/>
              <a:gd name="connsiteX208" fmla="*/ 1313114 w 7467600"/>
              <a:gd name="connsiteY208" fmla="*/ 3655216 h 6858000"/>
              <a:gd name="connsiteX209" fmla="*/ 3655073 w 7467600"/>
              <a:gd name="connsiteY209" fmla="*/ 3650884 h 6858000"/>
              <a:gd name="connsiteX210" fmla="*/ 3989938 w 7467600"/>
              <a:gd name="connsiteY210" fmla="*/ 3991685 h 6858000"/>
              <a:gd name="connsiteX211" fmla="*/ 4393907 w 7467600"/>
              <a:gd name="connsiteY211" fmla="*/ 4261258 h 6858000"/>
              <a:gd name="connsiteX212" fmla="*/ 4648051 w 7467600"/>
              <a:gd name="connsiteY212" fmla="*/ 4374051 h 6858000"/>
              <a:gd name="connsiteX213" fmla="*/ 4383389 w 7467600"/>
              <a:gd name="connsiteY213" fmla="*/ 4184369 h 6858000"/>
              <a:gd name="connsiteX214" fmla="*/ 4165508 w 7467600"/>
              <a:gd name="connsiteY214" fmla="*/ 4035196 h 6858000"/>
              <a:gd name="connsiteX215" fmla="*/ 4068162 w 7467600"/>
              <a:gd name="connsiteY215" fmla="*/ 3953394 h 6858000"/>
              <a:gd name="connsiteX216" fmla="*/ 3981416 w 7467600"/>
              <a:gd name="connsiteY216" fmla="*/ 3880482 h 6858000"/>
              <a:gd name="connsiteX217" fmla="*/ 3800147 w 7467600"/>
              <a:gd name="connsiteY217" fmla="*/ 3749872 h 6858000"/>
              <a:gd name="connsiteX218" fmla="*/ 3655073 w 7467600"/>
              <a:gd name="connsiteY218" fmla="*/ 3650884 h 6858000"/>
              <a:gd name="connsiteX219" fmla="*/ 3670252 w 7467600"/>
              <a:gd name="connsiteY219" fmla="*/ 3622798 h 6858000"/>
              <a:gd name="connsiteX220" fmla="*/ 3817258 w 7467600"/>
              <a:gd name="connsiteY220" fmla="*/ 3723577 h 6858000"/>
              <a:gd name="connsiteX221" fmla="*/ 4000461 w 7467600"/>
              <a:gd name="connsiteY221" fmla="*/ 3855966 h 6858000"/>
              <a:gd name="connsiteX222" fmla="*/ 4088180 w 7467600"/>
              <a:gd name="connsiteY222" fmla="*/ 3929774 h 6858000"/>
              <a:gd name="connsiteX223" fmla="*/ 4184555 w 7467600"/>
              <a:gd name="connsiteY223" fmla="*/ 4010683 h 6858000"/>
              <a:gd name="connsiteX224" fmla="*/ 4399563 w 7467600"/>
              <a:gd name="connsiteY224" fmla="*/ 4158106 h 6858000"/>
              <a:gd name="connsiteX225" fmla="*/ 4684469 w 7467600"/>
              <a:gd name="connsiteY225" fmla="*/ 4364680 h 6858000"/>
              <a:gd name="connsiteX226" fmla="*/ 4690271 w 7467600"/>
              <a:gd name="connsiteY226" fmla="*/ 4370034 h 6858000"/>
              <a:gd name="connsiteX227" fmla="*/ 4136093 w 7467600"/>
              <a:gd name="connsiteY227" fmla="*/ 3858466 h 6858000"/>
              <a:gd name="connsiteX228" fmla="*/ 3670252 w 7467600"/>
              <a:gd name="connsiteY228" fmla="*/ 3622798 h 6858000"/>
              <a:gd name="connsiteX229" fmla="*/ 4440129 w 7467600"/>
              <a:gd name="connsiteY229" fmla="*/ 3448571 h 6858000"/>
              <a:gd name="connsiteX230" fmla="*/ 4856525 w 7467600"/>
              <a:gd name="connsiteY230" fmla="*/ 3915351 h 6858000"/>
              <a:gd name="connsiteX231" fmla="*/ 5059055 w 7467600"/>
              <a:gd name="connsiteY231" fmla="*/ 4108918 h 6858000"/>
              <a:gd name="connsiteX232" fmla="*/ 5290070 w 7467600"/>
              <a:gd name="connsiteY232" fmla="*/ 4263619 h 6858000"/>
              <a:gd name="connsiteX233" fmla="*/ 4834991 w 7467600"/>
              <a:gd name="connsiteY233" fmla="*/ 3830985 h 6858000"/>
              <a:gd name="connsiteX234" fmla="*/ 4440129 w 7467600"/>
              <a:gd name="connsiteY234" fmla="*/ 3448571 h 6858000"/>
              <a:gd name="connsiteX235" fmla="*/ 4441737 w 7467600"/>
              <a:gd name="connsiteY235" fmla="*/ 3399734 h 6858000"/>
              <a:gd name="connsiteX236" fmla="*/ 4431236 w 7467600"/>
              <a:gd name="connsiteY236" fmla="*/ 3400954 h 6858000"/>
              <a:gd name="connsiteX237" fmla="*/ 4557150 w 7467600"/>
              <a:gd name="connsiteY237" fmla="*/ 3510023 h 6858000"/>
              <a:gd name="connsiteX238" fmla="*/ 4856936 w 7467600"/>
              <a:gd name="connsiteY238" fmla="*/ 3809146 h 6858000"/>
              <a:gd name="connsiteX239" fmla="*/ 5111996 w 7467600"/>
              <a:gd name="connsiteY239" fmla="*/ 4065759 h 6858000"/>
              <a:gd name="connsiteX240" fmla="*/ 5388878 w 7467600"/>
              <a:gd name="connsiteY240" fmla="*/ 4300185 h 6858000"/>
              <a:gd name="connsiteX241" fmla="*/ 5425556 w 7467600"/>
              <a:gd name="connsiteY241" fmla="*/ 4308967 h 6858000"/>
              <a:gd name="connsiteX242" fmla="*/ 4943646 w 7467600"/>
              <a:gd name="connsiteY242" fmla="*/ 3822916 h 6858000"/>
              <a:gd name="connsiteX243" fmla="*/ 4594837 w 7467600"/>
              <a:gd name="connsiteY243" fmla="*/ 3532274 h 6858000"/>
              <a:gd name="connsiteX244" fmla="*/ 4441737 w 7467600"/>
              <a:gd name="connsiteY244" fmla="*/ 3399734 h 6858000"/>
              <a:gd name="connsiteX245" fmla="*/ 5425834 w 7467600"/>
              <a:gd name="connsiteY245" fmla="*/ 3162785 h 6858000"/>
              <a:gd name="connsiteX246" fmla="*/ 5401644 w 7467600"/>
              <a:gd name="connsiteY246" fmla="*/ 3617847 h 6858000"/>
              <a:gd name="connsiteX247" fmla="*/ 5467256 w 7467600"/>
              <a:gd name="connsiteY247" fmla="*/ 4175494 h 6858000"/>
              <a:gd name="connsiteX248" fmla="*/ 5448069 w 7467600"/>
              <a:gd name="connsiteY248" fmla="*/ 3567554 h 6858000"/>
              <a:gd name="connsiteX249" fmla="*/ 5425834 w 7467600"/>
              <a:gd name="connsiteY249" fmla="*/ 3162785 h 6858000"/>
              <a:gd name="connsiteX250" fmla="*/ 1318687 w 7467600"/>
              <a:gd name="connsiteY250" fmla="*/ 3113840 h 6858000"/>
              <a:gd name="connsiteX251" fmla="*/ 1066793 w 7467600"/>
              <a:gd name="connsiteY251" fmla="*/ 3212171 h 6858000"/>
              <a:gd name="connsiteX252" fmla="*/ 993319 w 7467600"/>
              <a:gd name="connsiteY252" fmla="*/ 3247648 h 6858000"/>
              <a:gd name="connsiteX253" fmla="*/ 853081 w 7467600"/>
              <a:gd name="connsiteY253" fmla="*/ 3312410 h 6858000"/>
              <a:gd name="connsiteX254" fmla="*/ 805957 w 7467600"/>
              <a:gd name="connsiteY254" fmla="*/ 3330443 h 6858000"/>
              <a:gd name="connsiteX255" fmla="*/ 1318687 w 7467600"/>
              <a:gd name="connsiteY255" fmla="*/ 3113840 h 6858000"/>
              <a:gd name="connsiteX256" fmla="*/ 5453702 w 7467600"/>
              <a:gd name="connsiteY256" fmla="*/ 3090882 h 6858000"/>
              <a:gd name="connsiteX257" fmla="*/ 5480135 w 7467600"/>
              <a:gd name="connsiteY257" fmla="*/ 3565802 h 6858000"/>
              <a:gd name="connsiteX258" fmla="*/ 5499023 w 7467600"/>
              <a:gd name="connsiteY258" fmla="*/ 4166310 h 6858000"/>
              <a:gd name="connsiteX259" fmla="*/ 5547022 w 7467600"/>
              <a:gd name="connsiteY259" fmla="*/ 3607838 h 6858000"/>
              <a:gd name="connsiteX260" fmla="*/ 5515964 w 7467600"/>
              <a:gd name="connsiteY260" fmla="*/ 3378541 h 6858000"/>
              <a:gd name="connsiteX261" fmla="*/ 5453702 w 7467600"/>
              <a:gd name="connsiteY261" fmla="*/ 3090882 h 6858000"/>
              <a:gd name="connsiteX262" fmla="*/ 1238695 w 7467600"/>
              <a:gd name="connsiteY262" fmla="*/ 3076820 h 6858000"/>
              <a:gd name="connsiteX263" fmla="*/ 716371 w 7467600"/>
              <a:gd name="connsiteY263" fmla="*/ 3293249 h 6858000"/>
              <a:gd name="connsiteX264" fmla="*/ 579522 w 7467600"/>
              <a:gd name="connsiteY264" fmla="*/ 3371759 h 6858000"/>
              <a:gd name="connsiteX265" fmla="*/ 600288 w 7467600"/>
              <a:gd name="connsiteY265" fmla="*/ 3365555 h 6858000"/>
              <a:gd name="connsiteX266" fmla="*/ 840692 w 7467600"/>
              <a:gd name="connsiteY266" fmla="*/ 3284921 h 6858000"/>
              <a:gd name="connsiteX267" fmla="*/ 979248 w 7467600"/>
              <a:gd name="connsiteY267" fmla="*/ 3221003 h 6858000"/>
              <a:gd name="connsiteX268" fmla="*/ 1053282 w 7467600"/>
              <a:gd name="connsiteY268" fmla="*/ 3185247 h 6858000"/>
              <a:gd name="connsiteX269" fmla="*/ 1320603 w 7467600"/>
              <a:gd name="connsiteY269" fmla="*/ 3081281 h 6858000"/>
              <a:gd name="connsiteX270" fmla="*/ 1238695 w 7467600"/>
              <a:gd name="connsiteY270" fmla="*/ 3076820 h 6858000"/>
              <a:gd name="connsiteX271" fmla="*/ 5425627 w 7467600"/>
              <a:gd name="connsiteY271" fmla="*/ 2954192 h 6858000"/>
              <a:gd name="connsiteX272" fmla="*/ 5470770 w 7467600"/>
              <a:gd name="connsiteY272" fmla="*/ 3005435 h 6858000"/>
              <a:gd name="connsiteX273" fmla="*/ 5519779 w 7467600"/>
              <a:gd name="connsiteY273" fmla="*/ 4359223 h 6858000"/>
              <a:gd name="connsiteX274" fmla="*/ 5520293 w 7467600"/>
              <a:gd name="connsiteY274" fmla="*/ 4360602 h 6858000"/>
              <a:gd name="connsiteX275" fmla="*/ 5767221 w 7467600"/>
              <a:gd name="connsiteY275" fmla="*/ 4665564 h 6858000"/>
              <a:gd name="connsiteX276" fmla="*/ 6937169 w 7467600"/>
              <a:gd name="connsiteY276" fmla="*/ 4815941 h 6858000"/>
              <a:gd name="connsiteX277" fmla="*/ 6953922 w 7467600"/>
              <a:gd name="connsiteY277" fmla="*/ 4890068 h 6858000"/>
              <a:gd name="connsiteX278" fmla="*/ 6071359 w 7467600"/>
              <a:gd name="connsiteY278" fmla="*/ 4770770 h 6858000"/>
              <a:gd name="connsiteX279" fmla="*/ 6038839 w 7467600"/>
              <a:gd name="connsiteY279" fmla="*/ 4764474 h 6858000"/>
              <a:gd name="connsiteX280" fmla="*/ 6038706 w 7467600"/>
              <a:gd name="connsiteY280" fmla="*/ 4763847 h 6858000"/>
              <a:gd name="connsiteX281" fmla="*/ 6037784 w 7467600"/>
              <a:gd name="connsiteY281" fmla="*/ 4764270 h 6858000"/>
              <a:gd name="connsiteX282" fmla="*/ 6038839 w 7467600"/>
              <a:gd name="connsiteY282" fmla="*/ 4764474 h 6858000"/>
              <a:gd name="connsiteX283" fmla="*/ 6040338 w 7467600"/>
              <a:gd name="connsiteY283" fmla="*/ 4771418 h 6858000"/>
              <a:gd name="connsiteX284" fmla="*/ 6024488 w 7467600"/>
              <a:gd name="connsiteY284" fmla="*/ 4809903 h 6858000"/>
              <a:gd name="connsiteX285" fmla="*/ 5599771 w 7467600"/>
              <a:gd name="connsiteY285" fmla="*/ 5509652 h 6858000"/>
              <a:gd name="connsiteX286" fmla="*/ 5548843 w 7467600"/>
              <a:gd name="connsiteY286" fmla="*/ 5563845 h 6858000"/>
              <a:gd name="connsiteX287" fmla="*/ 5940952 w 7467600"/>
              <a:gd name="connsiteY287" fmla="*/ 6250028 h 6858000"/>
              <a:gd name="connsiteX288" fmla="*/ 6043441 w 7467600"/>
              <a:gd name="connsiteY288" fmla="*/ 6665847 h 6858000"/>
              <a:gd name="connsiteX289" fmla="*/ 6093432 w 7467600"/>
              <a:gd name="connsiteY289" fmla="*/ 6858000 h 6858000"/>
              <a:gd name="connsiteX290" fmla="*/ 6034344 w 7467600"/>
              <a:gd name="connsiteY290" fmla="*/ 6858000 h 6858000"/>
              <a:gd name="connsiteX291" fmla="*/ 6026679 w 7467600"/>
              <a:gd name="connsiteY291" fmla="*/ 6836959 h 6858000"/>
              <a:gd name="connsiteX292" fmla="*/ 5800441 w 7467600"/>
              <a:gd name="connsiteY292" fmla="*/ 6335286 h 6858000"/>
              <a:gd name="connsiteX293" fmla="*/ 5526562 w 7467600"/>
              <a:gd name="connsiteY293" fmla="*/ 5705388 h 6858000"/>
              <a:gd name="connsiteX294" fmla="*/ 5519640 w 7467600"/>
              <a:gd name="connsiteY294" fmla="*/ 5683774 h 6858000"/>
              <a:gd name="connsiteX295" fmla="*/ 5844559 w 7467600"/>
              <a:gd name="connsiteY295" fmla="*/ 6553349 h 6858000"/>
              <a:gd name="connsiteX296" fmla="*/ 5975994 w 7467600"/>
              <a:gd name="connsiteY296" fmla="*/ 6858000 h 6858000"/>
              <a:gd name="connsiteX297" fmla="*/ 5898547 w 7467600"/>
              <a:gd name="connsiteY297" fmla="*/ 6858000 h 6858000"/>
              <a:gd name="connsiteX298" fmla="*/ 5682041 w 7467600"/>
              <a:gd name="connsiteY298" fmla="*/ 6355860 h 6858000"/>
              <a:gd name="connsiteX299" fmla="*/ 5461758 w 7467600"/>
              <a:gd name="connsiteY299" fmla="*/ 5820220 h 6858000"/>
              <a:gd name="connsiteX300" fmla="*/ 5237282 w 7467600"/>
              <a:gd name="connsiteY300" fmla="*/ 6579086 h 6858000"/>
              <a:gd name="connsiteX301" fmla="*/ 5115009 w 7467600"/>
              <a:gd name="connsiteY301" fmla="*/ 6858000 h 6858000"/>
              <a:gd name="connsiteX302" fmla="*/ 5028074 w 7467600"/>
              <a:gd name="connsiteY302" fmla="*/ 6858000 h 6858000"/>
              <a:gd name="connsiteX303" fmla="*/ 5079508 w 7467600"/>
              <a:gd name="connsiteY303" fmla="*/ 6749074 h 6858000"/>
              <a:gd name="connsiteX304" fmla="*/ 5371846 w 7467600"/>
              <a:gd name="connsiteY304" fmla="*/ 5924413 h 6858000"/>
              <a:gd name="connsiteX305" fmla="*/ 5270512 w 7467600"/>
              <a:gd name="connsiteY305" fmla="*/ 6138975 h 6858000"/>
              <a:gd name="connsiteX306" fmla="*/ 5062409 w 7467600"/>
              <a:gd name="connsiteY306" fmla="*/ 6653544 h 6858000"/>
              <a:gd name="connsiteX307" fmla="*/ 5036628 w 7467600"/>
              <a:gd name="connsiteY307" fmla="*/ 6754247 h 6858000"/>
              <a:gd name="connsiteX308" fmla="*/ 5009112 w 7467600"/>
              <a:gd name="connsiteY308" fmla="*/ 6858000 h 6858000"/>
              <a:gd name="connsiteX309" fmla="*/ 4976679 w 7467600"/>
              <a:gd name="connsiteY309" fmla="*/ 6858000 h 6858000"/>
              <a:gd name="connsiteX310" fmla="*/ 5006537 w 7467600"/>
              <a:gd name="connsiteY310" fmla="*/ 6747068 h 6858000"/>
              <a:gd name="connsiteX311" fmla="*/ 5032723 w 7467600"/>
              <a:gd name="connsiteY311" fmla="*/ 6644957 h 6858000"/>
              <a:gd name="connsiteX312" fmla="*/ 5242949 w 7467600"/>
              <a:gd name="connsiteY312" fmla="*/ 6125175 h 6858000"/>
              <a:gd name="connsiteX313" fmla="*/ 5286321 w 7467600"/>
              <a:gd name="connsiteY313" fmla="*/ 6033555 h 6858000"/>
              <a:gd name="connsiteX314" fmla="*/ 5008210 w 7467600"/>
              <a:gd name="connsiteY314" fmla="*/ 6649194 h 6858000"/>
              <a:gd name="connsiteX315" fmla="*/ 4986321 w 7467600"/>
              <a:gd name="connsiteY315" fmla="*/ 6765687 h 6858000"/>
              <a:gd name="connsiteX316" fmla="*/ 4973474 w 7467600"/>
              <a:gd name="connsiteY316" fmla="*/ 6858000 h 6858000"/>
              <a:gd name="connsiteX317" fmla="*/ 4907178 w 7467600"/>
              <a:gd name="connsiteY317" fmla="*/ 6858000 h 6858000"/>
              <a:gd name="connsiteX318" fmla="*/ 4910810 w 7467600"/>
              <a:gd name="connsiteY318" fmla="*/ 6829660 h 6858000"/>
              <a:gd name="connsiteX319" fmla="*/ 4987461 w 7467600"/>
              <a:gd name="connsiteY319" fmla="*/ 6432994 h 6858000"/>
              <a:gd name="connsiteX320" fmla="*/ 5179262 w 7467600"/>
              <a:gd name="connsiteY320" fmla="*/ 6035044 h 6858000"/>
              <a:gd name="connsiteX321" fmla="*/ 4689678 w 7467600"/>
              <a:gd name="connsiteY321" fmla="*/ 6440241 h 6858000"/>
              <a:gd name="connsiteX322" fmla="*/ 4477543 w 7467600"/>
              <a:gd name="connsiteY322" fmla="*/ 6674836 h 6858000"/>
              <a:gd name="connsiteX323" fmla="*/ 4329957 w 7467600"/>
              <a:gd name="connsiteY323" fmla="*/ 6858000 h 6858000"/>
              <a:gd name="connsiteX324" fmla="*/ 4218595 w 7467600"/>
              <a:gd name="connsiteY324" fmla="*/ 6858000 h 6858000"/>
              <a:gd name="connsiteX325" fmla="*/ 4368888 w 7467600"/>
              <a:gd name="connsiteY325" fmla="*/ 6668412 h 6858000"/>
              <a:gd name="connsiteX326" fmla="*/ 4563091 w 7467600"/>
              <a:gd name="connsiteY326" fmla="*/ 6442508 h 6858000"/>
              <a:gd name="connsiteX327" fmla="*/ 5387324 w 7467600"/>
              <a:gd name="connsiteY327" fmla="*/ 5705830 h 6858000"/>
              <a:gd name="connsiteX328" fmla="*/ 5073620 w 7467600"/>
              <a:gd name="connsiteY328" fmla="*/ 5955437 h 6858000"/>
              <a:gd name="connsiteX329" fmla="*/ 4689789 w 7467600"/>
              <a:gd name="connsiteY329" fmla="*/ 6268382 h 6858000"/>
              <a:gd name="connsiteX330" fmla="*/ 4418722 w 7467600"/>
              <a:gd name="connsiteY330" fmla="*/ 6570886 h 6858000"/>
              <a:gd name="connsiteX331" fmla="*/ 4214944 w 7467600"/>
              <a:gd name="connsiteY331" fmla="*/ 6858000 h 6858000"/>
              <a:gd name="connsiteX332" fmla="*/ 4177898 w 7467600"/>
              <a:gd name="connsiteY332" fmla="*/ 6858000 h 6858000"/>
              <a:gd name="connsiteX333" fmla="*/ 4391597 w 7467600"/>
              <a:gd name="connsiteY333" fmla="*/ 6556370 h 6858000"/>
              <a:gd name="connsiteX334" fmla="*/ 4668889 w 7467600"/>
              <a:gd name="connsiteY334" fmla="*/ 6246399 h 6858000"/>
              <a:gd name="connsiteX335" fmla="*/ 5055427 w 7467600"/>
              <a:gd name="connsiteY335" fmla="*/ 5931476 h 6858000"/>
              <a:gd name="connsiteX336" fmla="*/ 5371814 w 7467600"/>
              <a:gd name="connsiteY336" fmla="*/ 5678975 h 6858000"/>
              <a:gd name="connsiteX337" fmla="*/ 4987918 w 7467600"/>
              <a:gd name="connsiteY337" fmla="*/ 5838701 h 6858000"/>
              <a:gd name="connsiteX338" fmla="*/ 4317146 w 7467600"/>
              <a:gd name="connsiteY338" fmla="*/ 6587716 h 6858000"/>
              <a:gd name="connsiteX339" fmla="*/ 4171627 w 7467600"/>
              <a:gd name="connsiteY339" fmla="*/ 6858000 h 6858000"/>
              <a:gd name="connsiteX340" fmla="*/ 4081585 w 7467600"/>
              <a:gd name="connsiteY340" fmla="*/ 6858000 h 6858000"/>
              <a:gd name="connsiteX341" fmla="*/ 4238603 w 7467600"/>
              <a:gd name="connsiteY341" fmla="*/ 6559341 h 6858000"/>
              <a:gd name="connsiteX342" fmla="*/ 4778333 w 7467600"/>
              <a:gd name="connsiteY342" fmla="*/ 5873626 h 6858000"/>
              <a:gd name="connsiteX343" fmla="*/ 5414185 w 7467600"/>
              <a:gd name="connsiteY343" fmla="*/ 5573882 h 6858000"/>
              <a:gd name="connsiteX344" fmla="*/ 5959648 w 7467600"/>
              <a:gd name="connsiteY344" fmla="*/ 4760797 h 6858000"/>
              <a:gd name="connsiteX345" fmla="*/ 5355019 w 7467600"/>
              <a:gd name="connsiteY345" fmla="*/ 4734672 h 6858000"/>
              <a:gd name="connsiteX346" fmla="*/ 5083565 w 7467600"/>
              <a:gd name="connsiteY346" fmla="*/ 5179121 h 6858000"/>
              <a:gd name="connsiteX347" fmla="*/ 4713577 w 7467600"/>
              <a:gd name="connsiteY347" fmla="*/ 5616803 h 6858000"/>
              <a:gd name="connsiteX348" fmla="*/ 3989559 w 7467600"/>
              <a:gd name="connsiteY348" fmla="*/ 6145945 h 6858000"/>
              <a:gd name="connsiteX349" fmla="*/ 3939824 w 7467600"/>
              <a:gd name="connsiteY349" fmla="*/ 6066900 h 6858000"/>
              <a:gd name="connsiteX350" fmla="*/ 4584537 w 7467600"/>
              <a:gd name="connsiteY350" fmla="*/ 5324826 h 6858000"/>
              <a:gd name="connsiteX351" fmla="*/ 5037105 w 7467600"/>
              <a:gd name="connsiteY351" fmla="*/ 5088765 h 6858000"/>
              <a:gd name="connsiteX352" fmla="*/ 5039930 w 7467600"/>
              <a:gd name="connsiteY352" fmla="*/ 5089585 h 6858000"/>
              <a:gd name="connsiteX353" fmla="*/ 5263764 w 7467600"/>
              <a:gd name="connsiteY353" fmla="*/ 4735525 h 6858000"/>
              <a:gd name="connsiteX354" fmla="*/ 4086300 w 7467600"/>
              <a:gd name="connsiteY354" fmla="*/ 4884599 h 6858000"/>
              <a:gd name="connsiteX355" fmla="*/ 4085485 w 7467600"/>
              <a:gd name="connsiteY355" fmla="*/ 4899070 h 6858000"/>
              <a:gd name="connsiteX356" fmla="*/ 3871915 w 7467600"/>
              <a:gd name="connsiteY356" fmla="*/ 5253645 h 6858000"/>
              <a:gd name="connsiteX357" fmla="*/ 3799374 w 7467600"/>
              <a:gd name="connsiteY357" fmla="*/ 5466127 h 6858000"/>
              <a:gd name="connsiteX358" fmla="*/ 3498850 w 7467600"/>
              <a:gd name="connsiteY358" fmla="*/ 6661888 h 6858000"/>
              <a:gd name="connsiteX359" fmla="*/ 3399216 w 7467600"/>
              <a:gd name="connsiteY359" fmla="*/ 6858000 h 6858000"/>
              <a:gd name="connsiteX360" fmla="*/ 3303688 w 7467600"/>
              <a:gd name="connsiteY360" fmla="*/ 6858000 h 6858000"/>
              <a:gd name="connsiteX361" fmla="*/ 3391774 w 7467600"/>
              <a:gd name="connsiteY361" fmla="*/ 6697181 h 6858000"/>
              <a:gd name="connsiteX362" fmla="*/ 3735540 w 7467600"/>
              <a:gd name="connsiteY362" fmla="*/ 5546923 h 6858000"/>
              <a:gd name="connsiteX363" fmla="*/ 3729438 w 7467600"/>
              <a:gd name="connsiteY363" fmla="*/ 5569058 h 6858000"/>
              <a:gd name="connsiteX364" fmla="*/ 3707782 w 7467600"/>
              <a:gd name="connsiteY364" fmla="*/ 5644908 h 6858000"/>
              <a:gd name="connsiteX365" fmla="*/ 3583827 w 7467600"/>
              <a:gd name="connsiteY365" fmla="*/ 6039215 h 6858000"/>
              <a:gd name="connsiteX366" fmla="*/ 3547861 w 7467600"/>
              <a:gd name="connsiteY366" fmla="*/ 6129609 h 6858000"/>
              <a:gd name="connsiteX367" fmla="*/ 3490905 w 7467600"/>
              <a:gd name="connsiteY367" fmla="*/ 6277660 h 6858000"/>
              <a:gd name="connsiteX368" fmla="*/ 3455859 w 7467600"/>
              <a:gd name="connsiteY368" fmla="*/ 6391301 h 6858000"/>
              <a:gd name="connsiteX369" fmla="*/ 3429112 w 7467600"/>
              <a:gd name="connsiteY369" fmla="*/ 6479469 h 6858000"/>
              <a:gd name="connsiteX370" fmla="*/ 3304862 w 7467600"/>
              <a:gd name="connsiteY370" fmla="*/ 6796476 h 6858000"/>
              <a:gd name="connsiteX371" fmla="*/ 3276071 w 7467600"/>
              <a:gd name="connsiteY371" fmla="*/ 6858000 h 6858000"/>
              <a:gd name="connsiteX372" fmla="*/ 3240805 w 7467600"/>
              <a:gd name="connsiteY372" fmla="*/ 6858000 h 6858000"/>
              <a:gd name="connsiteX373" fmla="*/ 3275917 w 7467600"/>
              <a:gd name="connsiteY373" fmla="*/ 6783192 h 6858000"/>
              <a:gd name="connsiteX374" fmla="*/ 3399358 w 7467600"/>
              <a:gd name="connsiteY374" fmla="*/ 6469011 h 6858000"/>
              <a:gd name="connsiteX375" fmla="*/ 3425650 w 7467600"/>
              <a:gd name="connsiteY375" fmla="*/ 6381333 h 6858000"/>
              <a:gd name="connsiteX376" fmla="*/ 3460661 w 7467600"/>
              <a:gd name="connsiteY376" fmla="*/ 6266763 h 6858000"/>
              <a:gd name="connsiteX377" fmla="*/ 3518021 w 7467600"/>
              <a:gd name="connsiteY377" fmla="*/ 6117298 h 6858000"/>
              <a:gd name="connsiteX378" fmla="*/ 3554035 w 7467600"/>
              <a:gd name="connsiteY378" fmla="*/ 6027832 h 6858000"/>
              <a:gd name="connsiteX379" fmla="*/ 3677174 w 7467600"/>
              <a:gd name="connsiteY379" fmla="*/ 5636351 h 6858000"/>
              <a:gd name="connsiteX380" fmla="*/ 3698819 w 7467600"/>
              <a:gd name="connsiteY380" fmla="*/ 5560503 h 6858000"/>
              <a:gd name="connsiteX381" fmla="*/ 3702094 w 7467600"/>
              <a:gd name="connsiteY381" fmla="*/ 5549194 h 6858000"/>
              <a:gd name="connsiteX382" fmla="*/ 3398355 w 7467600"/>
              <a:gd name="connsiteY382" fmla="*/ 6094603 h 6858000"/>
              <a:gd name="connsiteX383" fmla="*/ 3193941 w 7467600"/>
              <a:gd name="connsiteY383" fmla="*/ 6798775 h 6858000"/>
              <a:gd name="connsiteX384" fmla="*/ 3184140 w 7467600"/>
              <a:gd name="connsiteY384" fmla="*/ 6858000 h 6858000"/>
              <a:gd name="connsiteX385" fmla="*/ 3099978 w 7467600"/>
              <a:gd name="connsiteY385" fmla="*/ 6858000 h 6858000"/>
              <a:gd name="connsiteX386" fmla="*/ 3101556 w 7467600"/>
              <a:gd name="connsiteY386" fmla="*/ 6843337 h 6858000"/>
              <a:gd name="connsiteX387" fmla="*/ 3370162 w 7467600"/>
              <a:gd name="connsiteY387" fmla="*/ 5785550 h 6858000"/>
              <a:gd name="connsiteX388" fmla="*/ 3746477 w 7467600"/>
              <a:gd name="connsiteY388" fmla="*/ 5377889 h 6858000"/>
              <a:gd name="connsiteX389" fmla="*/ 3863399 w 7467600"/>
              <a:gd name="connsiteY389" fmla="*/ 5087257 h 6858000"/>
              <a:gd name="connsiteX390" fmla="*/ 3968712 w 7467600"/>
              <a:gd name="connsiteY390" fmla="*/ 4913989 h 6858000"/>
              <a:gd name="connsiteX391" fmla="*/ 2792390 w 7467600"/>
              <a:gd name="connsiteY391" fmla="*/ 5382974 h 6858000"/>
              <a:gd name="connsiteX392" fmla="*/ 2714982 w 7467600"/>
              <a:gd name="connsiteY392" fmla="*/ 5427051 h 6858000"/>
              <a:gd name="connsiteX393" fmla="*/ 2813361 w 7467600"/>
              <a:gd name="connsiteY393" fmla="*/ 6023912 h 6858000"/>
              <a:gd name="connsiteX394" fmla="*/ 2688430 w 7467600"/>
              <a:gd name="connsiteY394" fmla="*/ 6801564 h 6858000"/>
              <a:gd name="connsiteX395" fmla="*/ 2629626 w 7467600"/>
              <a:gd name="connsiteY395" fmla="*/ 6763394 h 6858000"/>
              <a:gd name="connsiteX396" fmla="*/ 2565328 w 7467600"/>
              <a:gd name="connsiteY396" fmla="*/ 5516399 h 6858000"/>
              <a:gd name="connsiteX397" fmla="*/ 1922999 w 7467600"/>
              <a:gd name="connsiteY397" fmla="*/ 5980343 h 6858000"/>
              <a:gd name="connsiteX398" fmla="*/ 1950261 w 7467600"/>
              <a:gd name="connsiteY398" fmla="*/ 6405858 h 6858000"/>
              <a:gd name="connsiteX399" fmla="*/ 2365554 w 7467600"/>
              <a:gd name="connsiteY399" fmla="*/ 6759107 h 6858000"/>
              <a:gd name="connsiteX400" fmla="*/ 2424142 w 7467600"/>
              <a:gd name="connsiteY400" fmla="*/ 6858000 h 6858000"/>
              <a:gd name="connsiteX401" fmla="*/ 2395994 w 7467600"/>
              <a:gd name="connsiteY401" fmla="*/ 6858000 h 6858000"/>
              <a:gd name="connsiteX402" fmla="*/ 2392863 w 7467600"/>
              <a:gd name="connsiteY402" fmla="*/ 6852964 h 6858000"/>
              <a:gd name="connsiteX403" fmla="*/ 2017589 w 7467600"/>
              <a:gd name="connsiteY403" fmla="*/ 6493982 h 6858000"/>
              <a:gd name="connsiteX404" fmla="*/ 2147336 w 7467600"/>
              <a:gd name="connsiteY404" fmla="*/ 6594052 h 6858000"/>
              <a:gd name="connsiteX405" fmla="*/ 2207047 w 7467600"/>
              <a:gd name="connsiteY405" fmla="*/ 6654540 h 6858000"/>
              <a:gd name="connsiteX406" fmla="*/ 2299106 w 7467600"/>
              <a:gd name="connsiteY406" fmla="*/ 6778931 h 6858000"/>
              <a:gd name="connsiteX407" fmla="*/ 2314430 w 7467600"/>
              <a:gd name="connsiteY407" fmla="*/ 6801144 h 6858000"/>
              <a:gd name="connsiteX408" fmla="*/ 2352406 w 7467600"/>
              <a:gd name="connsiteY408" fmla="*/ 6858000 h 6858000"/>
              <a:gd name="connsiteX409" fmla="*/ 2314492 w 7467600"/>
              <a:gd name="connsiteY409" fmla="*/ 6858000 h 6858000"/>
              <a:gd name="connsiteX410" fmla="*/ 2288095 w 7467600"/>
              <a:gd name="connsiteY410" fmla="*/ 6818030 h 6858000"/>
              <a:gd name="connsiteX411" fmla="*/ 2272768 w 7467600"/>
              <a:gd name="connsiteY411" fmla="*/ 6795822 h 6858000"/>
              <a:gd name="connsiteX412" fmla="*/ 2182715 w 7467600"/>
              <a:gd name="connsiteY412" fmla="*/ 6675071 h 6858000"/>
              <a:gd name="connsiteX413" fmla="*/ 2032061 w 7467600"/>
              <a:gd name="connsiteY413" fmla="*/ 6541380 h 6858000"/>
              <a:gd name="connsiteX414" fmla="*/ 2257220 w 7467600"/>
              <a:gd name="connsiteY414" fmla="*/ 6826257 h 6858000"/>
              <a:gd name="connsiteX415" fmla="*/ 2281324 w 7467600"/>
              <a:gd name="connsiteY415" fmla="*/ 6858000 h 6858000"/>
              <a:gd name="connsiteX416" fmla="*/ 2242860 w 7467600"/>
              <a:gd name="connsiteY416" fmla="*/ 6858000 h 6858000"/>
              <a:gd name="connsiteX417" fmla="*/ 2232818 w 7467600"/>
              <a:gd name="connsiteY417" fmla="*/ 6844926 h 6858000"/>
              <a:gd name="connsiteX418" fmla="*/ 1990172 w 7467600"/>
              <a:gd name="connsiteY418" fmla="*/ 6542121 h 6858000"/>
              <a:gd name="connsiteX419" fmla="*/ 2124090 w 7467600"/>
              <a:gd name="connsiteY419" fmla="*/ 6761017 h 6858000"/>
              <a:gd name="connsiteX420" fmla="*/ 2200380 w 7467600"/>
              <a:gd name="connsiteY420" fmla="*/ 6858000 h 6858000"/>
              <a:gd name="connsiteX421" fmla="*/ 2147507 w 7467600"/>
              <a:gd name="connsiteY421" fmla="*/ 6858000 h 6858000"/>
              <a:gd name="connsiteX422" fmla="*/ 2070668 w 7467600"/>
              <a:gd name="connsiteY422" fmla="*/ 6761520 h 6858000"/>
              <a:gd name="connsiteX423" fmla="*/ 1975142 w 7467600"/>
              <a:gd name="connsiteY423" fmla="*/ 6585570 h 6858000"/>
              <a:gd name="connsiteX424" fmla="*/ 2050035 w 7467600"/>
              <a:gd name="connsiteY424" fmla="*/ 6813345 h 6858000"/>
              <a:gd name="connsiteX425" fmla="*/ 2063025 w 7467600"/>
              <a:gd name="connsiteY425" fmla="*/ 6858000 h 6858000"/>
              <a:gd name="connsiteX426" fmla="*/ 2021675 w 7467600"/>
              <a:gd name="connsiteY426" fmla="*/ 6858000 h 6858000"/>
              <a:gd name="connsiteX427" fmla="*/ 2019308 w 7467600"/>
              <a:gd name="connsiteY427" fmla="*/ 6847118 h 6858000"/>
              <a:gd name="connsiteX428" fmla="*/ 1938835 w 7467600"/>
              <a:gd name="connsiteY428" fmla="*/ 6551160 h 6858000"/>
              <a:gd name="connsiteX429" fmla="*/ 1953230 w 7467600"/>
              <a:gd name="connsiteY429" fmla="*/ 6759699 h 6858000"/>
              <a:gd name="connsiteX430" fmla="*/ 1956763 w 7467600"/>
              <a:gd name="connsiteY430" fmla="*/ 6778191 h 6858000"/>
              <a:gd name="connsiteX431" fmla="*/ 1967925 w 7467600"/>
              <a:gd name="connsiteY431" fmla="*/ 6858000 h 6858000"/>
              <a:gd name="connsiteX432" fmla="*/ 1936622 w 7467600"/>
              <a:gd name="connsiteY432" fmla="*/ 6858000 h 6858000"/>
              <a:gd name="connsiteX433" fmla="*/ 1926261 w 7467600"/>
              <a:gd name="connsiteY433" fmla="*/ 6784064 h 6858000"/>
              <a:gd name="connsiteX434" fmla="*/ 1922724 w 7467600"/>
              <a:gd name="connsiteY434" fmla="*/ 6765577 h 6858000"/>
              <a:gd name="connsiteX435" fmla="*/ 1904650 w 7467600"/>
              <a:gd name="connsiteY435" fmla="*/ 6639616 h 6858000"/>
              <a:gd name="connsiteX436" fmla="*/ 1885273 w 7467600"/>
              <a:gd name="connsiteY436" fmla="*/ 6858000 h 6858000"/>
              <a:gd name="connsiteX437" fmla="*/ 1854363 w 7467600"/>
              <a:gd name="connsiteY437" fmla="*/ 6858000 h 6858000"/>
              <a:gd name="connsiteX438" fmla="*/ 1880391 w 7467600"/>
              <a:gd name="connsiteY438" fmla="*/ 6603796 h 6858000"/>
              <a:gd name="connsiteX439" fmla="*/ 1818273 w 7467600"/>
              <a:gd name="connsiteY439" fmla="*/ 6715729 h 6858000"/>
              <a:gd name="connsiteX440" fmla="*/ 1794691 w 7467600"/>
              <a:gd name="connsiteY440" fmla="*/ 6843239 h 6858000"/>
              <a:gd name="connsiteX441" fmla="*/ 1794914 w 7467600"/>
              <a:gd name="connsiteY441" fmla="*/ 6858000 h 6858000"/>
              <a:gd name="connsiteX442" fmla="*/ 1746128 w 7467600"/>
              <a:gd name="connsiteY442" fmla="*/ 6858000 h 6858000"/>
              <a:gd name="connsiteX443" fmla="*/ 1753934 w 7467600"/>
              <a:gd name="connsiteY443" fmla="*/ 6724796 h 6858000"/>
              <a:gd name="connsiteX444" fmla="*/ 1792053 w 7467600"/>
              <a:gd name="connsiteY444" fmla="*/ 6572396 h 6858000"/>
              <a:gd name="connsiteX445" fmla="*/ 1862248 w 7467600"/>
              <a:gd name="connsiteY445" fmla="*/ 6266397 h 6858000"/>
              <a:gd name="connsiteX446" fmla="*/ 1862250 w 7467600"/>
              <a:gd name="connsiteY446" fmla="*/ 6033531 h 6858000"/>
              <a:gd name="connsiteX447" fmla="*/ 1211999 w 7467600"/>
              <a:gd name="connsiteY447" fmla="*/ 6683610 h 6858000"/>
              <a:gd name="connsiteX448" fmla="*/ 1213266 w 7467600"/>
              <a:gd name="connsiteY448" fmla="*/ 6691947 h 6858000"/>
              <a:gd name="connsiteX449" fmla="*/ 1203370 w 7467600"/>
              <a:gd name="connsiteY449" fmla="*/ 6850676 h 6858000"/>
              <a:gd name="connsiteX450" fmla="*/ 1203671 w 7467600"/>
              <a:gd name="connsiteY450" fmla="*/ 6858000 h 6858000"/>
              <a:gd name="connsiteX451" fmla="*/ 1143180 w 7467600"/>
              <a:gd name="connsiteY451" fmla="*/ 6858000 h 6858000"/>
              <a:gd name="connsiteX452" fmla="*/ 1142176 w 7467600"/>
              <a:gd name="connsiteY452" fmla="*/ 6766045 h 6858000"/>
              <a:gd name="connsiteX453" fmla="*/ 1067484 w 7467600"/>
              <a:gd name="connsiteY453" fmla="*/ 6858000 h 6858000"/>
              <a:gd name="connsiteX454" fmla="*/ 953928 w 7467600"/>
              <a:gd name="connsiteY454" fmla="*/ 6858000 h 6858000"/>
              <a:gd name="connsiteX455" fmla="*/ 959715 w 7467600"/>
              <a:gd name="connsiteY455" fmla="*/ 6850185 h 6858000"/>
              <a:gd name="connsiteX456" fmla="*/ 1483788 w 7467600"/>
              <a:gd name="connsiteY456" fmla="*/ 6259174 h 6858000"/>
              <a:gd name="connsiteX457" fmla="*/ 1100671 w 7467600"/>
              <a:gd name="connsiteY457" fmla="*/ 6252137 h 6858000"/>
              <a:gd name="connsiteX458" fmla="*/ 1090144 w 7467600"/>
              <a:gd name="connsiteY458" fmla="*/ 6256748 h 6858000"/>
              <a:gd name="connsiteX459" fmla="*/ 1095872 w 7467600"/>
              <a:gd name="connsiteY459" fmla="*/ 6271892 h 6858000"/>
              <a:gd name="connsiteX460" fmla="*/ 262785 w 7467600"/>
              <a:gd name="connsiteY460" fmla="*/ 6845450 h 6858000"/>
              <a:gd name="connsiteX461" fmla="*/ 209968 w 7467600"/>
              <a:gd name="connsiteY461" fmla="*/ 6770713 h 6858000"/>
              <a:gd name="connsiteX462" fmla="*/ 873460 w 7467600"/>
              <a:gd name="connsiteY462" fmla="*/ 6253768 h 6858000"/>
              <a:gd name="connsiteX463" fmla="*/ 192686 w 7467600"/>
              <a:gd name="connsiteY463" fmla="*/ 5849257 h 6858000"/>
              <a:gd name="connsiteX464" fmla="*/ 4696 w 7467600"/>
              <a:gd name="connsiteY464" fmla="*/ 5697668 h 6858000"/>
              <a:gd name="connsiteX465" fmla="*/ 0 w 7467600"/>
              <a:gd name="connsiteY465" fmla="*/ 5689984 h 6858000"/>
              <a:gd name="connsiteX466" fmla="*/ 0 w 7467600"/>
              <a:gd name="connsiteY466" fmla="*/ 5513472 h 6858000"/>
              <a:gd name="connsiteX467" fmla="*/ 174101 w 7467600"/>
              <a:gd name="connsiteY467" fmla="*/ 5620277 h 6858000"/>
              <a:gd name="connsiteX468" fmla="*/ 891800 w 7467600"/>
              <a:gd name="connsiteY468" fmla="*/ 6036935 h 6858000"/>
              <a:gd name="connsiteX469" fmla="*/ 1072219 w 7467600"/>
              <a:gd name="connsiteY469" fmla="*/ 6169443 h 6858000"/>
              <a:gd name="connsiteX470" fmla="*/ 1074117 w 7467600"/>
              <a:gd name="connsiteY470" fmla="*/ 6170301 h 6858000"/>
              <a:gd name="connsiteX471" fmla="*/ 1083114 w 7467600"/>
              <a:gd name="connsiteY471" fmla="*/ 6174131 h 6858000"/>
              <a:gd name="connsiteX472" fmla="*/ 1543010 w 7467600"/>
              <a:gd name="connsiteY472" fmla="*/ 6191140 h 6858000"/>
              <a:gd name="connsiteX473" fmla="*/ 1551080 w 7467600"/>
              <a:gd name="connsiteY473" fmla="*/ 6195006 h 6858000"/>
              <a:gd name="connsiteX474" fmla="*/ 2345443 w 7467600"/>
              <a:gd name="connsiteY474" fmla="*/ 5549882 h 6858000"/>
              <a:gd name="connsiteX475" fmla="*/ 1721499 w 7467600"/>
              <a:gd name="connsiteY475" fmla="*/ 5599969 h 6858000"/>
              <a:gd name="connsiteX476" fmla="*/ 767716 w 7467600"/>
              <a:gd name="connsiteY476" fmla="*/ 5472768 h 6858000"/>
              <a:gd name="connsiteX477" fmla="*/ 722147 w 7467600"/>
              <a:gd name="connsiteY477" fmla="*/ 5393091 h 6858000"/>
              <a:gd name="connsiteX478" fmla="*/ 1485552 w 7467600"/>
              <a:gd name="connsiteY478" fmla="*/ 5313202 h 6858000"/>
              <a:gd name="connsiteX479" fmla="*/ 2143004 w 7467600"/>
              <a:gd name="connsiteY479" fmla="*/ 5402420 h 6858000"/>
              <a:gd name="connsiteX480" fmla="*/ 1933391 w 7467600"/>
              <a:gd name="connsiteY480" fmla="*/ 5156971 h 6858000"/>
              <a:gd name="connsiteX481" fmla="*/ 1827118 w 7467600"/>
              <a:gd name="connsiteY481" fmla="*/ 4968410 h 6858000"/>
              <a:gd name="connsiteX482" fmla="*/ 1837349 w 7467600"/>
              <a:gd name="connsiteY482" fmla="*/ 4956357 h 6858000"/>
              <a:gd name="connsiteX483" fmla="*/ 2162835 w 7467600"/>
              <a:gd name="connsiteY483" fmla="*/ 5187853 h 6858000"/>
              <a:gd name="connsiteX484" fmla="*/ 2257167 w 7467600"/>
              <a:gd name="connsiteY484" fmla="*/ 5462123 h 6858000"/>
              <a:gd name="connsiteX485" fmla="*/ 2261598 w 7467600"/>
              <a:gd name="connsiteY485" fmla="*/ 5467998 h 6858000"/>
              <a:gd name="connsiteX486" fmla="*/ 2437177 w 7467600"/>
              <a:gd name="connsiteY486" fmla="*/ 5479608 h 6858000"/>
              <a:gd name="connsiteX487" fmla="*/ 2445247 w 7467600"/>
              <a:gd name="connsiteY487" fmla="*/ 5483476 h 6858000"/>
              <a:gd name="connsiteX488" fmla="*/ 2743626 w 7467600"/>
              <a:gd name="connsiteY488" fmla="*/ 5304819 h 6858000"/>
              <a:gd name="connsiteX489" fmla="*/ 3048102 w 7467600"/>
              <a:gd name="connsiteY489" fmla="*/ 5150595 h 6858000"/>
              <a:gd name="connsiteX490" fmla="*/ 1799414 w 7467600"/>
              <a:gd name="connsiteY490" fmla="*/ 4694732 h 6858000"/>
              <a:gd name="connsiteX491" fmla="*/ 1771735 w 7467600"/>
              <a:gd name="connsiteY491" fmla="*/ 4619929 h 6858000"/>
              <a:gd name="connsiteX492" fmla="*/ 3104273 w 7467600"/>
              <a:gd name="connsiteY492" fmla="*/ 5076159 h 6858000"/>
              <a:gd name="connsiteX493" fmla="*/ 3113245 w 7467600"/>
              <a:gd name="connsiteY493" fmla="*/ 5090705 h 6858000"/>
              <a:gd name="connsiteX494" fmla="*/ 3126294 w 7467600"/>
              <a:gd name="connsiteY494" fmla="*/ 5114400 h 6858000"/>
              <a:gd name="connsiteX495" fmla="*/ 3937433 w 7467600"/>
              <a:gd name="connsiteY495" fmla="*/ 4830473 h 6858000"/>
              <a:gd name="connsiteX496" fmla="*/ 3590475 w 7467600"/>
              <a:gd name="connsiteY496" fmla="*/ 4597974 h 6858000"/>
              <a:gd name="connsiteX497" fmla="*/ 3100264 w 7467600"/>
              <a:gd name="connsiteY497" fmla="*/ 4579845 h 6858000"/>
              <a:gd name="connsiteX498" fmla="*/ 2183576 w 7467600"/>
              <a:gd name="connsiteY498" fmla="*/ 4227150 h 6858000"/>
              <a:gd name="connsiteX499" fmla="*/ 2151029 w 7467600"/>
              <a:gd name="connsiteY499" fmla="*/ 4146947 h 6858000"/>
              <a:gd name="connsiteX500" fmla="*/ 3563434 w 7467600"/>
              <a:gd name="connsiteY500" fmla="*/ 4469115 h 6858000"/>
              <a:gd name="connsiteX501" fmla="*/ 3177952 w 7467600"/>
              <a:gd name="connsiteY501" fmla="*/ 3657386 h 6858000"/>
              <a:gd name="connsiteX502" fmla="*/ 3189263 w 7467600"/>
              <a:gd name="connsiteY502" fmla="*/ 3625726 h 6858000"/>
              <a:gd name="connsiteX503" fmla="*/ 3560912 w 7467600"/>
              <a:gd name="connsiteY503" fmla="*/ 4079863 h 6858000"/>
              <a:gd name="connsiteX504" fmla="*/ 3626636 w 7467600"/>
              <a:gd name="connsiteY504" fmla="*/ 4512230 h 6858000"/>
              <a:gd name="connsiteX505" fmla="*/ 3653088 w 7467600"/>
              <a:gd name="connsiteY505" fmla="*/ 4521417 h 6858000"/>
              <a:gd name="connsiteX506" fmla="*/ 3988128 w 7467600"/>
              <a:gd name="connsiteY506" fmla="*/ 4817267 h 6858000"/>
              <a:gd name="connsiteX507" fmla="*/ 4830582 w 7467600"/>
              <a:gd name="connsiteY507" fmla="*/ 4676000 h 6858000"/>
              <a:gd name="connsiteX508" fmla="*/ 4830100 w 7467600"/>
              <a:gd name="connsiteY508" fmla="*/ 4675554 h 6858000"/>
              <a:gd name="connsiteX509" fmla="*/ 4036318 w 7467600"/>
              <a:gd name="connsiteY509" fmla="*/ 4147013 h 6858000"/>
              <a:gd name="connsiteX510" fmla="*/ 3432098 w 7467600"/>
              <a:gd name="connsiteY510" fmla="*/ 3537312 h 6858000"/>
              <a:gd name="connsiteX511" fmla="*/ 3446761 w 7467600"/>
              <a:gd name="connsiteY511" fmla="*/ 3461278 h 6858000"/>
              <a:gd name="connsiteX512" fmla="*/ 4419733 w 7467600"/>
              <a:gd name="connsiteY512" fmla="*/ 3963555 h 6858000"/>
              <a:gd name="connsiteX513" fmla="*/ 4781371 w 7467600"/>
              <a:gd name="connsiteY513" fmla="*/ 4458604 h 6858000"/>
              <a:gd name="connsiteX514" fmla="*/ 4780440 w 7467600"/>
              <a:gd name="connsiteY514" fmla="*/ 4470290 h 6858000"/>
              <a:gd name="connsiteX515" fmla="*/ 4898954 w 7467600"/>
              <a:gd name="connsiteY515" fmla="*/ 4662092 h 6858000"/>
              <a:gd name="connsiteX516" fmla="*/ 4900699 w 7467600"/>
              <a:gd name="connsiteY516" fmla="*/ 4670867 h 6858000"/>
              <a:gd name="connsiteX517" fmla="*/ 5714511 w 7467600"/>
              <a:gd name="connsiteY517" fmla="*/ 4663483 h 6858000"/>
              <a:gd name="connsiteX518" fmla="*/ 5464793 w 7467600"/>
              <a:gd name="connsiteY518" fmla="*/ 4393556 h 6858000"/>
              <a:gd name="connsiteX519" fmla="*/ 5461897 w 7467600"/>
              <a:gd name="connsiteY519" fmla="*/ 4390879 h 6858000"/>
              <a:gd name="connsiteX520" fmla="*/ 4294126 w 7467600"/>
              <a:gd name="connsiteY520" fmla="*/ 3303048 h 6858000"/>
              <a:gd name="connsiteX521" fmla="*/ 4305321 w 7467600"/>
              <a:gd name="connsiteY521" fmla="*/ 3256953 h 6858000"/>
              <a:gd name="connsiteX522" fmla="*/ 4949299 w 7467600"/>
              <a:gd name="connsiteY522" fmla="*/ 3766336 h 6858000"/>
              <a:gd name="connsiteX523" fmla="*/ 5291452 w 7467600"/>
              <a:gd name="connsiteY523" fmla="*/ 4076801 h 6858000"/>
              <a:gd name="connsiteX524" fmla="*/ 5434998 w 7467600"/>
              <a:gd name="connsiteY524" fmla="*/ 4254100 h 6858000"/>
              <a:gd name="connsiteX525" fmla="*/ 5351015 w 7467600"/>
              <a:gd name="connsiteY525" fmla="*/ 3760989 h 6858000"/>
              <a:gd name="connsiteX526" fmla="*/ 5413780 w 7467600"/>
              <a:gd name="connsiteY526" fmla="*/ 2966265 h 6858000"/>
              <a:gd name="connsiteX527" fmla="*/ 5425627 w 7467600"/>
              <a:gd name="connsiteY527" fmla="*/ 2954192 h 6858000"/>
              <a:gd name="connsiteX528" fmla="*/ 6604735 w 7467600"/>
              <a:gd name="connsiteY528" fmla="*/ 2041381 h 6858000"/>
              <a:gd name="connsiteX529" fmla="*/ 7204487 w 7467600"/>
              <a:gd name="connsiteY529" fmla="*/ 2742112 h 6858000"/>
              <a:gd name="connsiteX530" fmla="*/ 7131592 w 7467600"/>
              <a:gd name="connsiteY530" fmla="*/ 2672096 h 6858000"/>
              <a:gd name="connsiteX531" fmla="*/ 6996344 w 7467600"/>
              <a:gd name="connsiteY531" fmla="*/ 2518310 h 6858000"/>
              <a:gd name="connsiteX532" fmla="*/ 6735495 w 7467600"/>
              <a:gd name="connsiteY532" fmla="*/ 2196890 h 6858000"/>
              <a:gd name="connsiteX533" fmla="*/ 6721901 w 7467600"/>
              <a:gd name="connsiteY533" fmla="*/ 2179274 h 6858000"/>
              <a:gd name="connsiteX534" fmla="*/ 6604735 w 7467600"/>
              <a:gd name="connsiteY534" fmla="*/ 2041381 h 6858000"/>
              <a:gd name="connsiteX535" fmla="*/ 6591670 w 7467600"/>
              <a:gd name="connsiteY535" fmla="*/ 1988277 h 6858000"/>
              <a:gd name="connsiteX536" fmla="*/ 6747349 w 7467600"/>
              <a:gd name="connsiteY536" fmla="*/ 2160069 h 6858000"/>
              <a:gd name="connsiteX537" fmla="*/ 6760943 w 7467600"/>
              <a:gd name="connsiteY537" fmla="*/ 2177686 h 6858000"/>
              <a:gd name="connsiteX538" fmla="*/ 7021065 w 7467600"/>
              <a:gd name="connsiteY538" fmla="*/ 2498102 h 6858000"/>
              <a:gd name="connsiteX539" fmla="*/ 7155223 w 7467600"/>
              <a:gd name="connsiteY539" fmla="*/ 2650386 h 6858000"/>
              <a:gd name="connsiteX540" fmla="*/ 7203167 w 7467600"/>
              <a:gd name="connsiteY540" fmla="*/ 2697288 h 6858000"/>
              <a:gd name="connsiteX541" fmla="*/ 6937703 w 7467600"/>
              <a:gd name="connsiteY541" fmla="*/ 2321981 h 6858000"/>
              <a:gd name="connsiteX542" fmla="*/ 6591670 w 7467600"/>
              <a:gd name="connsiteY542" fmla="*/ 1988277 h 6858000"/>
              <a:gd name="connsiteX543" fmla="*/ 5798671 w 7467600"/>
              <a:gd name="connsiteY543" fmla="*/ 1981601 h 6858000"/>
              <a:gd name="connsiteX544" fmla="*/ 5754709 w 7467600"/>
              <a:gd name="connsiteY544" fmla="*/ 2071454 h 6858000"/>
              <a:gd name="connsiteX545" fmla="*/ 5763044 w 7467600"/>
              <a:gd name="connsiteY545" fmla="*/ 2842206 h 6858000"/>
              <a:gd name="connsiteX546" fmla="*/ 5764974 w 7467600"/>
              <a:gd name="connsiteY546" fmla="*/ 2799609 h 6858000"/>
              <a:gd name="connsiteX547" fmla="*/ 5767665 w 7467600"/>
              <a:gd name="connsiteY547" fmla="*/ 2666409 h 6858000"/>
              <a:gd name="connsiteX548" fmla="*/ 5763055 w 7467600"/>
              <a:gd name="connsiteY548" fmla="*/ 2579705 h 6858000"/>
              <a:gd name="connsiteX549" fmla="*/ 5758079 w 7467600"/>
              <a:gd name="connsiteY549" fmla="*/ 2492508 h 6858000"/>
              <a:gd name="connsiteX550" fmla="*/ 5779325 w 7467600"/>
              <a:gd name="connsiteY550" fmla="*/ 2197069 h 6858000"/>
              <a:gd name="connsiteX551" fmla="*/ 5798671 w 7467600"/>
              <a:gd name="connsiteY551" fmla="*/ 1981601 h 6858000"/>
              <a:gd name="connsiteX552" fmla="*/ 5829202 w 7467600"/>
              <a:gd name="connsiteY552" fmla="*/ 1971679 h 6858000"/>
              <a:gd name="connsiteX553" fmla="*/ 5809558 w 7467600"/>
              <a:gd name="connsiteY553" fmla="*/ 2198043 h 6858000"/>
              <a:gd name="connsiteX554" fmla="*/ 5788653 w 7467600"/>
              <a:gd name="connsiteY554" fmla="*/ 2489430 h 6858000"/>
              <a:gd name="connsiteX555" fmla="*/ 5793439 w 7467600"/>
              <a:gd name="connsiteY555" fmla="*/ 2575235 h 6858000"/>
              <a:gd name="connsiteX556" fmla="*/ 5796837 w 7467600"/>
              <a:gd name="connsiteY556" fmla="*/ 2637633 h 6858000"/>
              <a:gd name="connsiteX557" fmla="*/ 5818614 w 7467600"/>
              <a:gd name="connsiteY557" fmla="*/ 2473055 h 6858000"/>
              <a:gd name="connsiteX558" fmla="*/ 5829202 w 7467600"/>
              <a:gd name="connsiteY558" fmla="*/ 1971679 h 6858000"/>
              <a:gd name="connsiteX559" fmla="*/ 5911389 w 7467600"/>
              <a:gd name="connsiteY559" fmla="*/ 1898371 h 6858000"/>
              <a:gd name="connsiteX560" fmla="*/ 6237627 w 7467600"/>
              <a:gd name="connsiteY560" fmla="*/ 2231921 h 6858000"/>
              <a:gd name="connsiteX561" fmla="*/ 5911389 w 7467600"/>
              <a:gd name="connsiteY561" fmla="*/ 1898371 h 6858000"/>
              <a:gd name="connsiteX562" fmla="*/ 6944437 w 7467600"/>
              <a:gd name="connsiteY562" fmla="*/ 1575402 h 6858000"/>
              <a:gd name="connsiteX563" fmla="*/ 6304730 w 7467600"/>
              <a:gd name="connsiteY563" fmla="*/ 1766654 h 6858000"/>
              <a:gd name="connsiteX564" fmla="*/ 6944437 w 7467600"/>
              <a:gd name="connsiteY564" fmla="*/ 1575402 h 6858000"/>
              <a:gd name="connsiteX565" fmla="*/ 7019523 w 7467600"/>
              <a:gd name="connsiteY565" fmla="*/ 1519450 h 6858000"/>
              <a:gd name="connsiteX566" fmla="*/ 6298091 w 7467600"/>
              <a:gd name="connsiteY566" fmla="*/ 1737122 h 6858000"/>
              <a:gd name="connsiteX567" fmla="*/ 7019523 w 7467600"/>
              <a:gd name="connsiteY567" fmla="*/ 1519450 h 6858000"/>
              <a:gd name="connsiteX568" fmla="*/ 2399523 w 7467600"/>
              <a:gd name="connsiteY568" fmla="*/ 1428234 h 6858000"/>
              <a:gd name="connsiteX569" fmla="*/ 2224982 w 7467600"/>
              <a:gd name="connsiteY569" fmla="*/ 1826201 h 6858000"/>
              <a:gd name="connsiteX570" fmla="*/ 2096099 w 7467600"/>
              <a:gd name="connsiteY570" fmla="*/ 2345900 h 6858000"/>
              <a:gd name="connsiteX571" fmla="*/ 2283317 w 7467600"/>
              <a:gd name="connsiteY571" fmla="*/ 1796925 h 6858000"/>
              <a:gd name="connsiteX572" fmla="*/ 2399523 w 7467600"/>
              <a:gd name="connsiteY572" fmla="*/ 1428234 h 6858000"/>
              <a:gd name="connsiteX573" fmla="*/ 2448558 w 7467600"/>
              <a:gd name="connsiteY573" fmla="*/ 1373435 h 6858000"/>
              <a:gd name="connsiteX574" fmla="*/ 2312521 w 7467600"/>
              <a:gd name="connsiteY574" fmla="*/ 1806140 h 6858000"/>
              <a:gd name="connsiteX575" fmla="*/ 2127533 w 7467600"/>
              <a:gd name="connsiteY575" fmla="*/ 2348380 h 6858000"/>
              <a:gd name="connsiteX576" fmla="*/ 2358080 w 7467600"/>
              <a:gd name="connsiteY576" fmla="*/ 1866134 h 6858000"/>
              <a:gd name="connsiteX577" fmla="*/ 2407436 w 7467600"/>
              <a:gd name="connsiteY577" fmla="*/ 1651070 h 6858000"/>
              <a:gd name="connsiteX578" fmla="*/ 2448558 w 7467600"/>
              <a:gd name="connsiteY578" fmla="*/ 1373435 h 6858000"/>
              <a:gd name="connsiteX579" fmla="*/ 278707 w 7467600"/>
              <a:gd name="connsiteY579" fmla="*/ 1352270 h 6858000"/>
              <a:gd name="connsiteX580" fmla="*/ 321570 w 7467600"/>
              <a:gd name="connsiteY580" fmla="*/ 1861610 h 6858000"/>
              <a:gd name="connsiteX581" fmla="*/ 294281 w 7467600"/>
              <a:gd name="connsiteY581" fmla="*/ 1440658 h 6858000"/>
              <a:gd name="connsiteX582" fmla="*/ 278707 w 7467600"/>
              <a:gd name="connsiteY582" fmla="*/ 1352270 h 6858000"/>
              <a:gd name="connsiteX583" fmla="*/ 1423821 w 7467600"/>
              <a:gd name="connsiteY583" fmla="*/ 1351958 h 6858000"/>
              <a:gd name="connsiteX584" fmla="*/ 1638521 w 7467600"/>
              <a:gd name="connsiteY584" fmla="*/ 1908470 h 6858000"/>
              <a:gd name="connsiteX585" fmla="*/ 1754199 w 7467600"/>
              <a:gd name="connsiteY585" fmla="*/ 2149284 h 6858000"/>
              <a:gd name="connsiteX586" fmla="*/ 1908359 w 7467600"/>
              <a:gd name="connsiteY586" fmla="*/ 2364988 h 6858000"/>
              <a:gd name="connsiteX587" fmla="*/ 1647661 w 7467600"/>
              <a:gd name="connsiteY587" fmla="*/ 1825945 h 6858000"/>
              <a:gd name="connsiteX588" fmla="*/ 1423821 w 7467600"/>
              <a:gd name="connsiteY588" fmla="*/ 1351958 h 6858000"/>
              <a:gd name="connsiteX589" fmla="*/ 1431890 w 7467600"/>
              <a:gd name="connsiteY589" fmla="*/ 1306475 h 6858000"/>
              <a:gd name="connsiteX590" fmla="*/ 1507597 w 7467600"/>
              <a:gd name="connsiteY590" fmla="*/ 1446132 h 6858000"/>
              <a:gd name="connsiteX591" fmla="*/ 1674586 w 7467600"/>
              <a:gd name="connsiteY591" fmla="*/ 1813832 h 6858000"/>
              <a:gd name="connsiteX592" fmla="*/ 1815950 w 7467600"/>
              <a:gd name="connsiteY592" fmla="*/ 2128564 h 6858000"/>
              <a:gd name="connsiteX593" fmla="*/ 1984242 w 7467600"/>
              <a:gd name="connsiteY593" fmla="*/ 2430829 h 6858000"/>
              <a:gd name="connsiteX594" fmla="*/ 2014023 w 7467600"/>
              <a:gd name="connsiteY594" fmla="*/ 2450995 h 6858000"/>
              <a:gd name="connsiteX595" fmla="*/ 1747337 w 7467600"/>
              <a:gd name="connsiteY595" fmla="*/ 1855264 h 6858000"/>
              <a:gd name="connsiteX596" fmla="*/ 1533749 w 7467600"/>
              <a:gd name="connsiteY596" fmla="*/ 1478656 h 6858000"/>
              <a:gd name="connsiteX597" fmla="*/ 1431890 w 7467600"/>
              <a:gd name="connsiteY597" fmla="*/ 1306475 h 6858000"/>
              <a:gd name="connsiteX598" fmla="*/ 5052692 w 7467600"/>
              <a:gd name="connsiteY598" fmla="*/ 1292994 h 6858000"/>
              <a:gd name="connsiteX599" fmla="*/ 5200661 w 7467600"/>
              <a:gd name="connsiteY599" fmla="*/ 1635186 h 6858000"/>
              <a:gd name="connsiteX600" fmla="*/ 5297138 w 7467600"/>
              <a:gd name="connsiteY600" fmla="*/ 1906351 h 6858000"/>
              <a:gd name="connsiteX601" fmla="*/ 5052692 w 7467600"/>
              <a:gd name="connsiteY601" fmla="*/ 1292994 h 6858000"/>
              <a:gd name="connsiteX602" fmla="*/ 5009948 w 7467600"/>
              <a:gd name="connsiteY602" fmla="*/ 1273619 h 6858000"/>
              <a:gd name="connsiteX603" fmla="*/ 5121777 w 7467600"/>
              <a:gd name="connsiteY603" fmla="*/ 1654213 h 6858000"/>
              <a:gd name="connsiteX604" fmla="*/ 5293545 w 7467600"/>
              <a:gd name="connsiteY604" fmla="*/ 2072247 h 6858000"/>
              <a:gd name="connsiteX605" fmla="*/ 5294042 w 7467600"/>
              <a:gd name="connsiteY605" fmla="*/ 2065019 h 6858000"/>
              <a:gd name="connsiteX606" fmla="*/ 5171936 w 7467600"/>
              <a:gd name="connsiteY606" fmla="*/ 1647613 h 6858000"/>
              <a:gd name="connsiteX607" fmla="*/ 5009948 w 7467600"/>
              <a:gd name="connsiteY607" fmla="*/ 1273619 h 6858000"/>
              <a:gd name="connsiteX608" fmla="*/ 655236 w 7467600"/>
              <a:gd name="connsiteY608" fmla="*/ 1268632 h 6858000"/>
              <a:gd name="connsiteX609" fmla="*/ 839521 w 7467600"/>
              <a:gd name="connsiteY609" fmla="*/ 1685315 h 6858000"/>
              <a:gd name="connsiteX610" fmla="*/ 1109416 w 7467600"/>
              <a:gd name="connsiteY610" fmla="*/ 2061663 h 6858000"/>
              <a:gd name="connsiteX611" fmla="*/ 1298300 w 7467600"/>
              <a:gd name="connsiteY611" fmla="*/ 2247742 h 6858000"/>
              <a:gd name="connsiteX612" fmla="*/ 1125871 w 7467600"/>
              <a:gd name="connsiteY612" fmla="*/ 1989513 h 6858000"/>
              <a:gd name="connsiteX613" fmla="*/ 981574 w 7467600"/>
              <a:gd name="connsiteY613" fmla="*/ 1783157 h 6858000"/>
              <a:gd name="connsiteX614" fmla="*/ 922198 w 7467600"/>
              <a:gd name="connsiteY614" fmla="*/ 1677437 h 6858000"/>
              <a:gd name="connsiteX615" fmla="*/ 869293 w 7467600"/>
              <a:gd name="connsiteY615" fmla="*/ 1583214 h 6858000"/>
              <a:gd name="connsiteX616" fmla="*/ 751431 w 7467600"/>
              <a:gd name="connsiteY616" fmla="*/ 1405731 h 6858000"/>
              <a:gd name="connsiteX617" fmla="*/ 655236 w 7467600"/>
              <a:gd name="connsiteY617" fmla="*/ 1268632 h 6858000"/>
              <a:gd name="connsiteX618" fmla="*/ 6516292 w 7467600"/>
              <a:gd name="connsiteY618" fmla="*/ 1263064 h 6858000"/>
              <a:gd name="connsiteX619" fmla="*/ 5736320 w 7467600"/>
              <a:gd name="connsiteY619" fmla="*/ 1501803 h 6858000"/>
              <a:gd name="connsiteX620" fmla="*/ 6516292 w 7467600"/>
              <a:gd name="connsiteY620" fmla="*/ 1263064 h 6858000"/>
              <a:gd name="connsiteX621" fmla="*/ 291466 w 7467600"/>
              <a:gd name="connsiteY621" fmla="*/ 1250369 h 6858000"/>
              <a:gd name="connsiteX622" fmla="*/ 323180 w 7467600"/>
              <a:gd name="connsiteY622" fmla="*/ 1435283 h 6858000"/>
              <a:gd name="connsiteX623" fmla="*/ 349381 w 7467600"/>
              <a:gd name="connsiteY623" fmla="*/ 1875041 h 6858000"/>
              <a:gd name="connsiteX624" fmla="*/ 374363 w 7467600"/>
              <a:gd name="connsiteY624" fmla="*/ 1506494 h 6858000"/>
              <a:gd name="connsiteX625" fmla="*/ 302168 w 7467600"/>
              <a:gd name="connsiteY625" fmla="*/ 1274495 h 6858000"/>
              <a:gd name="connsiteX626" fmla="*/ 291466 w 7467600"/>
              <a:gd name="connsiteY626" fmla="*/ 1250369 h 6858000"/>
              <a:gd name="connsiteX627" fmla="*/ 678222 w 7467600"/>
              <a:gd name="connsiteY627" fmla="*/ 1248670 h 6858000"/>
              <a:gd name="connsiteX628" fmla="*/ 775536 w 7467600"/>
              <a:gd name="connsiteY628" fmla="*/ 1388015 h 6858000"/>
              <a:gd name="connsiteX629" fmla="*/ 894529 w 7467600"/>
              <a:gd name="connsiteY629" fmla="*/ 1567739 h 6858000"/>
              <a:gd name="connsiteX630" fmla="*/ 948000 w 7467600"/>
              <a:gd name="connsiteY630" fmla="*/ 1663088 h 6858000"/>
              <a:gd name="connsiteX631" fmla="*/ 1006812 w 7467600"/>
              <a:gd name="connsiteY631" fmla="*/ 1767683 h 6858000"/>
              <a:gd name="connsiteX632" fmla="*/ 1149133 w 7467600"/>
              <a:gd name="connsiteY632" fmla="*/ 1971513 h 6858000"/>
              <a:gd name="connsiteX633" fmla="*/ 1333952 w 7467600"/>
              <a:gd name="connsiteY633" fmla="*/ 2251620 h 6858000"/>
              <a:gd name="connsiteX634" fmla="*/ 1337329 w 7467600"/>
              <a:gd name="connsiteY634" fmla="*/ 2258350 h 6858000"/>
              <a:gd name="connsiteX635" fmla="*/ 1014726 w 7467600"/>
              <a:gd name="connsiteY635" fmla="*/ 1615556 h 6858000"/>
              <a:gd name="connsiteX636" fmla="*/ 678222 w 7467600"/>
              <a:gd name="connsiteY636" fmla="*/ 1248670 h 6858000"/>
              <a:gd name="connsiteX637" fmla="*/ 6691602 w 7467600"/>
              <a:gd name="connsiteY637" fmla="*/ 1140573 h 6858000"/>
              <a:gd name="connsiteX638" fmla="*/ 6571100 w 7467600"/>
              <a:gd name="connsiteY638" fmla="*/ 1183662 h 6858000"/>
              <a:gd name="connsiteX639" fmla="*/ 6241687 w 7467600"/>
              <a:gd name="connsiteY639" fmla="*/ 1257600 h 6858000"/>
              <a:gd name="connsiteX640" fmla="*/ 5693009 w 7467600"/>
              <a:gd name="connsiteY640" fmla="*/ 1478256 h 6858000"/>
              <a:gd name="connsiteX641" fmla="*/ 6548420 w 7467600"/>
              <a:gd name="connsiteY641" fmla="*/ 1214599 h 6858000"/>
              <a:gd name="connsiteX642" fmla="*/ 6605473 w 7467600"/>
              <a:gd name="connsiteY642" fmla="*/ 1184686 h 6858000"/>
              <a:gd name="connsiteX643" fmla="*/ 6691602 w 7467600"/>
              <a:gd name="connsiteY643" fmla="*/ 1140573 h 6858000"/>
              <a:gd name="connsiteX644" fmla="*/ 4002475 w 7467600"/>
              <a:gd name="connsiteY644" fmla="*/ 1037802 h 6858000"/>
              <a:gd name="connsiteX645" fmla="*/ 4000324 w 7467600"/>
              <a:gd name="connsiteY645" fmla="*/ 1039362 h 6858000"/>
              <a:gd name="connsiteX646" fmla="*/ 4002862 w 7467600"/>
              <a:gd name="connsiteY646" fmla="*/ 1042866 h 6858000"/>
              <a:gd name="connsiteX647" fmla="*/ 4002475 w 7467600"/>
              <a:gd name="connsiteY647" fmla="*/ 1037802 h 6858000"/>
              <a:gd name="connsiteX648" fmla="*/ 506322 w 7467600"/>
              <a:gd name="connsiteY648" fmla="*/ 1020997 h 6858000"/>
              <a:gd name="connsiteX649" fmla="*/ 533068 w 7467600"/>
              <a:gd name="connsiteY649" fmla="*/ 1029409 h 6858000"/>
              <a:gd name="connsiteX650" fmla="*/ 1232525 w 7467600"/>
              <a:gd name="connsiteY650" fmla="*/ 1804675 h 6858000"/>
              <a:gd name="connsiteX651" fmla="*/ 1388858 w 7467600"/>
              <a:gd name="connsiteY651" fmla="*/ 2368011 h 6858000"/>
              <a:gd name="connsiteX652" fmla="*/ 1384098 w 7467600"/>
              <a:gd name="connsiteY652" fmla="*/ 2378125 h 6858000"/>
              <a:gd name="connsiteX653" fmla="*/ 1425393 w 7467600"/>
              <a:gd name="connsiteY653" fmla="*/ 2589124 h 6858000"/>
              <a:gd name="connsiteX654" fmla="*/ 1424001 w 7467600"/>
              <a:gd name="connsiteY654" fmla="*/ 2597541 h 6858000"/>
              <a:gd name="connsiteX655" fmla="*/ 2152729 w 7467600"/>
              <a:gd name="connsiteY655" fmla="*/ 2864487 h 6858000"/>
              <a:gd name="connsiteX656" fmla="*/ 2020609 w 7467600"/>
              <a:gd name="connsiteY656" fmla="*/ 2539671 h 6858000"/>
              <a:gd name="connsiteX657" fmla="*/ 2018920 w 7467600"/>
              <a:gd name="connsiteY657" fmla="*/ 2536309 h 6858000"/>
              <a:gd name="connsiteX658" fmla="*/ 1342441 w 7467600"/>
              <a:gd name="connsiteY658" fmla="*/ 1173017 h 6858000"/>
              <a:gd name="connsiteX659" fmla="*/ 1367925 w 7467600"/>
              <a:gd name="connsiteY659" fmla="*/ 1135648 h 6858000"/>
              <a:gd name="connsiteX660" fmla="*/ 1771401 w 7467600"/>
              <a:gd name="connsiteY660" fmla="*/ 1806673 h 6858000"/>
              <a:gd name="connsiteX661" fmla="*/ 1972385 w 7467600"/>
              <a:gd name="connsiteY661" fmla="*/ 2198735 h 6858000"/>
              <a:gd name="connsiteX662" fmla="*/ 2040892 w 7467600"/>
              <a:gd name="connsiteY662" fmla="*/ 2405205 h 6858000"/>
              <a:gd name="connsiteX663" fmla="*/ 2131689 w 7467600"/>
              <a:gd name="connsiteY663" fmla="*/ 1936926 h 6858000"/>
              <a:gd name="connsiteX664" fmla="*/ 2454820 w 7467600"/>
              <a:gd name="connsiteY664" fmla="*/ 1248808 h 6858000"/>
              <a:gd name="connsiteX665" fmla="*/ 2492512 w 7467600"/>
              <a:gd name="connsiteY665" fmla="*/ 1302920 h 6858000"/>
              <a:gd name="connsiteX666" fmla="*/ 2081216 w 7467600"/>
              <a:gd name="connsiteY666" fmla="*/ 2527513 h 6858000"/>
              <a:gd name="connsiteX667" fmla="*/ 2081211 w 7467600"/>
              <a:gd name="connsiteY667" fmla="*/ 2528916 h 6858000"/>
              <a:gd name="connsiteX668" fmla="*/ 2199067 w 7467600"/>
              <a:gd name="connsiteY668" fmla="*/ 2884061 h 6858000"/>
              <a:gd name="connsiteX669" fmla="*/ 3192586 w 7467600"/>
              <a:gd name="connsiteY669" fmla="*/ 3411496 h 6858000"/>
              <a:gd name="connsiteX670" fmla="*/ 3182620 w 7467600"/>
              <a:gd name="connsiteY670" fmla="*/ 3483279 h 6858000"/>
              <a:gd name="connsiteX671" fmla="*/ 2435119 w 7467600"/>
              <a:gd name="connsiteY671" fmla="*/ 3080173 h 6858000"/>
              <a:gd name="connsiteX672" fmla="*/ 2410152 w 7467600"/>
              <a:gd name="connsiteY672" fmla="*/ 3063751 h 6858000"/>
              <a:gd name="connsiteX673" fmla="*/ 2408099 w 7467600"/>
              <a:gd name="connsiteY673" fmla="*/ 3064403 h 6858000"/>
              <a:gd name="connsiteX674" fmla="*/ 2407218 w 7467600"/>
              <a:gd name="connsiteY674" fmla="*/ 3070324 h 6858000"/>
              <a:gd name="connsiteX675" fmla="*/ 2380138 w 7467600"/>
              <a:gd name="connsiteY675" fmla="*/ 3099341 h 6858000"/>
              <a:gd name="connsiteX676" fmla="*/ 1765923 w 7467600"/>
              <a:gd name="connsiteY676" fmla="*/ 3581043 h 6858000"/>
              <a:gd name="connsiteX677" fmla="*/ 1702258 w 7467600"/>
              <a:gd name="connsiteY677" fmla="*/ 3612286 h 6858000"/>
              <a:gd name="connsiteX678" fmla="*/ 1538370 w 7467600"/>
              <a:gd name="connsiteY678" fmla="*/ 3811804 h 6858000"/>
              <a:gd name="connsiteX679" fmla="*/ 542867 w 7467600"/>
              <a:gd name="connsiteY679" fmla="*/ 4944092 h 6858000"/>
              <a:gd name="connsiteX680" fmla="*/ 515800 w 7467600"/>
              <a:gd name="connsiteY680" fmla="*/ 4862180 h 6858000"/>
              <a:gd name="connsiteX681" fmla="*/ 909145 w 7467600"/>
              <a:gd name="connsiteY681" fmla="*/ 4199225 h 6858000"/>
              <a:gd name="connsiteX682" fmla="*/ 1214067 w 7467600"/>
              <a:gd name="connsiteY682" fmla="*/ 3908561 h 6858000"/>
              <a:gd name="connsiteX683" fmla="*/ 640967 w 7467600"/>
              <a:gd name="connsiteY683" fmla="*/ 4105601 h 6858000"/>
              <a:gd name="connsiteX684" fmla="*/ 112563 w 7467600"/>
              <a:gd name="connsiteY684" fmla="*/ 4396952 h 6858000"/>
              <a:gd name="connsiteX685" fmla="*/ 0 w 7467600"/>
              <a:gd name="connsiteY685" fmla="*/ 4466006 h 6858000"/>
              <a:gd name="connsiteX686" fmla="*/ 0 w 7467600"/>
              <a:gd name="connsiteY686" fmla="*/ 4233763 h 6858000"/>
              <a:gd name="connsiteX687" fmla="*/ 36881 w 7467600"/>
              <a:gd name="connsiteY687" fmla="*/ 4200118 h 6858000"/>
              <a:gd name="connsiteX688" fmla="*/ 910534 w 7467600"/>
              <a:gd name="connsiteY688" fmla="*/ 3629753 h 6858000"/>
              <a:gd name="connsiteX689" fmla="*/ 1578717 w 7467600"/>
              <a:gd name="connsiteY689" fmla="*/ 3575982 h 6858000"/>
              <a:gd name="connsiteX690" fmla="*/ 2338780 w 7467600"/>
              <a:gd name="connsiteY690" fmla="*/ 3033725 h 6858000"/>
              <a:gd name="connsiteX691" fmla="*/ 1807991 w 7467600"/>
              <a:gd name="connsiteY691" fmla="*/ 2807184 h 6858000"/>
              <a:gd name="connsiteX692" fmla="*/ 1416358 w 7467600"/>
              <a:gd name="connsiteY692" fmla="*/ 3112571 h 6858000"/>
              <a:gd name="connsiteX693" fmla="*/ 939066 w 7467600"/>
              <a:gd name="connsiteY693" fmla="*/ 3378798 h 6858000"/>
              <a:gd name="connsiteX694" fmla="*/ 115099 w 7467600"/>
              <a:gd name="connsiteY694" fmla="*/ 3607650 h 6858000"/>
              <a:gd name="connsiteX695" fmla="*/ 97284 w 7467600"/>
              <a:gd name="connsiteY695" fmla="*/ 3520393 h 6858000"/>
              <a:gd name="connsiteX696" fmla="*/ 922050 w 7467600"/>
              <a:gd name="connsiteY696" fmla="*/ 3074867 h 6858000"/>
              <a:gd name="connsiteX697" fmla="*/ 1405265 w 7467600"/>
              <a:gd name="connsiteY697" fmla="*/ 3016319 h 6858000"/>
              <a:gd name="connsiteX698" fmla="*/ 1407512 w 7467600"/>
              <a:gd name="connsiteY698" fmla="*/ 3018001 h 6858000"/>
              <a:gd name="connsiteX699" fmla="*/ 1726266 w 7467600"/>
              <a:gd name="connsiteY699" fmla="*/ 2777274 h 6858000"/>
              <a:gd name="connsiteX700" fmla="*/ 625390 w 7467600"/>
              <a:gd name="connsiteY700" fmla="*/ 2514541 h 6858000"/>
              <a:gd name="connsiteX701" fmla="*/ 619799 w 7467600"/>
              <a:gd name="connsiteY701" fmla="*/ 2527180 h 6858000"/>
              <a:gd name="connsiteX702" fmla="*/ 310030 w 7467600"/>
              <a:gd name="connsiteY702" fmla="*/ 2771818 h 6858000"/>
              <a:gd name="connsiteX703" fmla="*/ 173877 w 7467600"/>
              <a:gd name="connsiteY703" fmla="*/ 2937056 h 6858000"/>
              <a:gd name="connsiteX704" fmla="*/ 77889 w 7467600"/>
              <a:gd name="connsiteY704" fmla="*/ 3138440 h 6858000"/>
              <a:gd name="connsiteX705" fmla="*/ 0 w 7467600"/>
              <a:gd name="connsiteY705" fmla="*/ 3271395 h 6858000"/>
              <a:gd name="connsiteX706" fmla="*/ 0 w 7467600"/>
              <a:gd name="connsiteY706" fmla="*/ 3153002 h 6858000"/>
              <a:gd name="connsiteX707" fmla="*/ 2386 w 7467600"/>
              <a:gd name="connsiteY707" fmla="*/ 3149203 h 6858000"/>
              <a:gd name="connsiteX708" fmla="*/ 89753 w 7467600"/>
              <a:gd name="connsiteY708" fmla="*/ 2987702 h 6858000"/>
              <a:gd name="connsiteX709" fmla="*/ 76869 w 7467600"/>
              <a:gd name="connsiteY709" fmla="*/ 3005404 h 6858000"/>
              <a:gd name="connsiteX710" fmla="*/ 32049 w 7467600"/>
              <a:gd name="connsiteY710" fmla="*/ 3065814 h 6858000"/>
              <a:gd name="connsiteX711" fmla="*/ 0 w 7467600"/>
              <a:gd name="connsiteY711" fmla="*/ 3108744 h 6858000"/>
              <a:gd name="connsiteX712" fmla="*/ 0 w 7467600"/>
              <a:gd name="connsiteY712" fmla="*/ 3058059 h 6858000"/>
              <a:gd name="connsiteX713" fmla="*/ 7610 w 7467600"/>
              <a:gd name="connsiteY713" fmla="*/ 3047889 h 6858000"/>
              <a:gd name="connsiteX714" fmla="*/ 52419 w 7467600"/>
              <a:gd name="connsiteY714" fmla="*/ 2987479 h 6858000"/>
              <a:gd name="connsiteX715" fmla="*/ 59142 w 7467600"/>
              <a:gd name="connsiteY715" fmla="*/ 2978488 h 6858000"/>
              <a:gd name="connsiteX716" fmla="*/ 0 w 7467600"/>
              <a:gd name="connsiteY716" fmla="*/ 3015334 h 6858000"/>
              <a:gd name="connsiteX717" fmla="*/ 0 w 7467600"/>
              <a:gd name="connsiteY717" fmla="*/ 2914286 h 6858000"/>
              <a:gd name="connsiteX718" fmla="*/ 36383 w 7467600"/>
              <a:gd name="connsiteY718" fmla="*/ 2901128 h 6858000"/>
              <a:gd name="connsiteX719" fmla="*/ 156329 w 7467600"/>
              <a:gd name="connsiteY719" fmla="*/ 2840533 h 6858000"/>
              <a:gd name="connsiteX720" fmla="*/ 358355 w 7467600"/>
              <a:gd name="connsiteY720" fmla="*/ 2620471 h 6858000"/>
              <a:gd name="connsiteX721" fmla="*/ 510577 w 7467600"/>
              <a:gd name="connsiteY721" fmla="*/ 2501244 h 6858000"/>
              <a:gd name="connsiteX722" fmla="*/ 211967 w 7467600"/>
              <a:gd name="connsiteY722" fmla="*/ 2479171 h 6858000"/>
              <a:gd name="connsiteX723" fmla="*/ 0 w 7467600"/>
              <a:gd name="connsiteY723" fmla="*/ 2476398 h 6858000"/>
              <a:gd name="connsiteX724" fmla="*/ 0 w 7467600"/>
              <a:gd name="connsiteY724" fmla="*/ 2389189 h 6858000"/>
              <a:gd name="connsiteX725" fmla="*/ 103062 w 7467600"/>
              <a:gd name="connsiteY725" fmla="*/ 2389518 h 6858000"/>
              <a:gd name="connsiteX726" fmla="*/ 510734 w 7467600"/>
              <a:gd name="connsiteY726" fmla="*/ 2416201 h 6858000"/>
              <a:gd name="connsiteX727" fmla="*/ 279257 w 7467600"/>
              <a:gd name="connsiteY727" fmla="*/ 2092102 h 6858000"/>
              <a:gd name="connsiteX728" fmla="*/ 65265 w 7467600"/>
              <a:gd name="connsiteY728" fmla="*/ 2006049 h 6858000"/>
              <a:gd name="connsiteX729" fmla="*/ 0 w 7467600"/>
              <a:gd name="connsiteY729" fmla="*/ 1982532 h 6858000"/>
              <a:gd name="connsiteX730" fmla="*/ 0 w 7467600"/>
              <a:gd name="connsiteY730" fmla="*/ 1912789 h 6858000"/>
              <a:gd name="connsiteX731" fmla="*/ 97460 w 7467600"/>
              <a:gd name="connsiteY731" fmla="*/ 1953725 h 6858000"/>
              <a:gd name="connsiteX732" fmla="*/ 221272 w 7467600"/>
              <a:gd name="connsiteY732" fmla="*/ 1980766 h 6858000"/>
              <a:gd name="connsiteX733" fmla="*/ 116765 w 7467600"/>
              <a:gd name="connsiteY733" fmla="*/ 1911033 h 6858000"/>
              <a:gd name="connsiteX734" fmla="*/ 16405 w 7467600"/>
              <a:gd name="connsiteY734" fmla="*/ 1803412 h 6858000"/>
              <a:gd name="connsiteX735" fmla="*/ 0 w 7467600"/>
              <a:gd name="connsiteY735" fmla="*/ 1784777 h 6858000"/>
              <a:gd name="connsiteX736" fmla="*/ 0 w 7467600"/>
              <a:gd name="connsiteY736" fmla="*/ 1740082 h 6858000"/>
              <a:gd name="connsiteX737" fmla="*/ 39394 w 7467600"/>
              <a:gd name="connsiteY737" fmla="*/ 1784856 h 6858000"/>
              <a:gd name="connsiteX738" fmla="*/ 135813 w 7467600"/>
              <a:gd name="connsiteY738" fmla="*/ 1888838 h 6858000"/>
              <a:gd name="connsiteX739" fmla="*/ 242575 w 7467600"/>
              <a:gd name="connsiteY739" fmla="*/ 1958841 h 6858000"/>
              <a:gd name="connsiteX740" fmla="*/ 82197 w 7467600"/>
              <a:gd name="connsiteY740" fmla="*/ 1754826 h 6858000"/>
              <a:gd name="connsiteX741" fmla="*/ 0 w 7467600"/>
              <a:gd name="connsiteY741" fmla="*/ 1679650 h 6858000"/>
              <a:gd name="connsiteX742" fmla="*/ 0 w 7467600"/>
              <a:gd name="connsiteY742" fmla="*/ 1602463 h 6858000"/>
              <a:gd name="connsiteX743" fmla="*/ 84689 w 7467600"/>
              <a:gd name="connsiteY743" fmla="*/ 1677442 h 6858000"/>
              <a:gd name="connsiteX744" fmla="*/ 298437 w 7467600"/>
              <a:gd name="connsiteY744" fmla="*/ 1968019 h 6858000"/>
              <a:gd name="connsiteX745" fmla="*/ 227269 w 7467600"/>
              <a:gd name="connsiteY745" fmla="*/ 1114064 h 6858000"/>
              <a:gd name="connsiteX746" fmla="*/ 248003 w 7467600"/>
              <a:gd name="connsiteY746" fmla="*/ 1089613 h 6858000"/>
              <a:gd name="connsiteX747" fmla="*/ 427020 w 7467600"/>
              <a:gd name="connsiteY747" fmla="*/ 1619803 h 6858000"/>
              <a:gd name="connsiteX748" fmla="*/ 340345 w 7467600"/>
              <a:gd name="connsiteY748" fmla="*/ 2027739 h 6858000"/>
              <a:gd name="connsiteX749" fmla="*/ 360865 w 7467600"/>
              <a:gd name="connsiteY749" fmla="*/ 2044827 h 6858000"/>
              <a:gd name="connsiteX750" fmla="*/ 560414 w 7467600"/>
              <a:gd name="connsiteY750" fmla="*/ 2421457 h 6858000"/>
              <a:gd name="connsiteX751" fmla="*/ 1359703 w 7467600"/>
              <a:gd name="connsiteY751" fmla="*/ 2578554 h 6858000"/>
              <a:gd name="connsiteX752" fmla="*/ 1359422 w 7467600"/>
              <a:gd name="connsiteY752" fmla="*/ 2577994 h 6858000"/>
              <a:gd name="connsiteX753" fmla="*/ 828701 w 7467600"/>
              <a:gd name="connsiteY753" fmla="*/ 1839520 h 6858000"/>
              <a:gd name="connsiteX754" fmla="*/ 494427 w 7467600"/>
              <a:gd name="connsiteY754" fmla="*/ 1092333 h 6858000"/>
              <a:gd name="connsiteX755" fmla="*/ 506322 w 7467600"/>
              <a:gd name="connsiteY755" fmla="*/ 1020997 h 6858000"/>
              <a:gd name="connsiteX756" fmla="*/ 4570198 w 7467600"/>
              <a:gd name="connsiteY756" fmla="*/ 978081 h 6858000"/>
              <a:gd name="connsiteX757" fmla="*/ 4523691 w 7467600"/>
              <a:gd name="connsiteY757" fmla="*/ 1127776 h 6858000"/>
              <a:gd name="connsiteX758" fmla="*/ 4509875 w 7467600"/>
              <a:gd name="connsiteY758" fmla="*/ 1167552 h 6858000"/>
              <a:gd name="connsiteX759" fmla="*/ 4478168 w 7467600"/>
              <a:gd name="connsiteY759" fmla="*/ 1260735 h 6858000"/>
              <a:gd name="connsiteX760" fmla="*/ 4409309 w 7467600"/>
              <a:gd name="connsiteY760" fmla="*/ 1666996 h 6858000"/>
              <a:gd name="connsiteX761" fmla="*/ 4370031 w 7467600"/>
              <a:gd name="connsiteY761" fmla="*/ 1955666 h 6858000"/>
              <a:gd name="connsiteX762" fmla="*/ 4570198 w 7467600"/>
              <a:gd name="connsiteY762" fmla="*/ 978081 h 6858000"/>
              <a:gd name="connsiteX763" fmla="*/ 4557898 w 7467600"/>
              <a:gd name="connsiteY763" fmla="*/ 900011 h 6858000"/>
              <a:gd name="connsiteX764" fmla="*/ 4344840 w 7467600"/>
              <a:gd name="connsiteY764" fmla="*/ 1922038 h 6858000"/>
              <a:gd name="connsiteX765" fmla="*/ 4378710 w 7467600"/>
              <a:gd name="connsiteY765" fmla="*/ 1665516 h 6858000"/>
              <a:gd name="connsiteX766" fmla="*/ 4448798 w 7467600"/>
              <a:gd name="connsiteY766" fmla="*/ 1253024 h 6858000"/>
              <a:gd name="connsiteX767" fmla="*/ 4480315 w 7467600"/>
              <a:gd name="connsiteY767" fmla="*/ 1158454 h 6858000"/>
              <a:gd name="connsiteX768" fmla="*/ 4494133 w 7467600"/>
              <a:gd name="connsiteY768" fmla="*/ 1118676 h 6858000"/>
              <a:gd name="connsiteX769" fmla="*/ 4557898 w 7467600"/>
              <a:gd name="connsiteY769" fmla="*/ 900011 h 6858000"/>
              <a:gd name="connsiteX770" fmla="*/ 5870151 w 7467600"/>
              <a:gd name="connsiteY770" fmla="*/ 898890 h 6858000"/>
              <a:gd name="connsiteX771" fmla="*/ 5861335 w 7467600"/>
              <a:gd name="connsiteY771" fmla="*/ 899177 h 6858000"/>
              <a:gd name="connsiteX772" fmla="*/ 5843702 w 7467600"/>
              <a:gd name="connsiteY772" fmla="*/ 899748 h 6858000"/>
              <a:gd name="connsiteX773" fmla="*/ 5651107 w 7467600"/>
              <a:gd name="connsiteY773" fmla="*/ 920306 h 6858000"/>
              <a:gd name="connsiteX774" fmla="*/ 5459407 w 7467600"/>
              <a:gd name="connsiteY774" fmla="*/ 940975 h 6858000"/>
              <a:gd name="connsiteX775" fmla="*/ 5374846 w 7467600"/>
              <a:gd name="connsiteY775" fmla="*/ 941988 h 6858000"/>
              <a:gd name="connsiteX776" fmla="*/ 5256105 w 7467600"/>
              <a:gd name="connsiteY776" fmla="*/ 945632 h 6858000"/>
              <a:gd name="connsiteX777" fmla="*/ 5107071 w 7467600"/>
              <a:gd name="connsiteY777" fmla="*/ 969720 h 6858000"/>
              <a:gd name="connsiteX778" fmla="*/ 4998681 w 7467600"/>
              <a:gd name="connsiteY778" fmla="*/ 988771 h 6858000"/>
              <a:gd name="connsiteX779" fmla="*/ 5870151 w 7467600"/>
              <a:gd name="connsiteY779" fmla="*/ 898890 h 6858000"/>
              <a:gd name="connsiteX780" fmla="*/ 5504425 w 7467600"/>
              <a:gd name="connsiteY780" fmla="*/ 848067 h 6858000"/>
              <a:gd name="connsiteX781" fmla="*/ 4968849 w 7467600"/>
              <a:gd name="connsiteY781" fmla="*/ 962318 h 6858000"/>
              <a:gd name="connsiteX782" fmla="*/ 5104039 w 7467600"/>
              <a:gd name="connsiteY782" fmla="*/ 940634 h 6858000"/>
              <a:gd name="connsiteX783" fmla="*/ 5256311 w 7467600"/>
              <a:gd name="connsiteY783" fmla="*/ 916490 h 6858000"/>
              <a:gd name="connsiteX784" fmla="*/ 5377381 w 7467600"/>
              <a:gd name="connsiteY784" fmla="*/ 912671 h 6858000"/>
              <a:gd name="connsiteX785" fmla="*/ 5460148 w 7467600"/>
              <a:gd name="connsiteY785" fmla="*/ 911442 h 6858000"/>
              <a:gd name="connsiteX786" fmla="*/ 5648971 w 7467600"/>
              <a:gd name="connsiteY786" fmla="*/ 891331 h 6858000"/>
              <a:gd name="connsiteX787" fmla="*/ 5844807 w 7467600"/>
              <a:gd name="connsiteY787" fmla="*/ 870718 h 6858000"/>
              <a:gd name="connsiteX788" fmla="*/ 5862975 w 7467600"/>
              <a:gd name="connsiteY788" fmla="*/ 869756 h 6858000"/>
              <a:gd name="connsiteX789" fmla="*/ 5920887 w 7467600"/>
              <a:gd name="connsiteY789" fmla="*/ 865929 h 6858000"/>
              <a:gd name="connsiteX790" fmla="*/ 5504425 w 7467600"/>
              <a:gd name="connsiteY790" fmla="*/ 848067 h 6858000"/>
              <a:gd name="connsiteX791" fmla="*/ 3607114 w 7467600"/>
              <a:gd name="connsiteY791" fmla="*/ 467441 h 6858000"/>
              <a:gd name="connsiteX792" fmla="*/ 3296242 w 7467600"/>
              <a:gd name="connsiteY792" fmla="*/ 807991 h 6858000"/>
              <a:gd name="connsiteX793" fmla="*/ 3174674 w 7467600"/>
              <a:gd name="connsiteY793" fmla="*/ 919759 h 6858000"/>
              <a:gd name="connsiteX794" fmla="*/ 3042978 w 7467600"/>
              <a:gd name="connsiteY794" fmla="*/ 1054894 h 6858000"/>
              <a:gd name="connsiteX795" fmla="*/ 2968914 w 7467600"/>
              <a:gd name="connsiteY795" fmla="*/ 1133756 h 6858000"/>
              <a:gd name="connsiteX796" fmla="*/ 3103823 w 7467600"/>
              <a:gd name="connsiteY796" fmla="*/ 1026814 h 6858000"/>
              <a:gd name="connsiteX797" fmla="*/ 3607114 w 7467600"/>
              <a:gd name="connsiteY797" fmla="*/ 467441 h 6858000"/>
              <a:gd name="connsiteX798" fmla="*/ 3744487 w 7467600"/>
              <a:gd name="connsiteY798" fmla="*/ 383136 h 6858000"/>
              <a:gd name="connsiteX799" fmla="*/ 3970213 w 7467600"/>
              <a:gd name="connsiteY799" fmla="*/ 995559 h 6858000"/>
              <a:gd name="connsiteX800" fmla="*/ 3744487 w 7467600"/>
              <a:gd name="connsiteY800" fmla="*/ 383136 h 6858000"/>
              <a:gd name="connsiteX801" fmla="*/ 3624562 w 7467600"/>
              <a:gd name="connsiteY801" fmla="*/ 367041 h 6858000"/>
              <a:gd name="connsiteX802" fmla="*/ 3489712 w 7467600"/>
              <a:gd name="connsiteY802" fmla="*/ 485386 h 6858000"/>
              <a:gd name="connsiteX803" fmla="*/ 3182994 w 7467600"/>
              <a:gd name="connsiteY803" fmla="*/ 828265 h 6858000"/>
              <a:gd name="connsiteX804" fmla="*/ 2892114 w 7467600"/>
              <a:gd name="connsiteY804" fmla="*/ 1172635 h 6858000"/>
              <a:gd name="connsiteX805" fmla="*/ 3021459 w 7467600"/>
              <a:gd name="connsiteY805" fmla="*/ 1035385 h 6858000"/>
              <a:gd name="connsiteX806" fmla="*/ 3153873 w 7467600"/>
              <a:gd name="connsiteY806" fmla="*/ 898971 h 6858000"/>
              <a:gd name="connsiteX807" fmla="*/ 3276511 w 7467600"/>
              <a:gd name="connsiteY807" fmla="*/ 786423 h 6858000"/>
              <a:gd name="connsiteX808" fmla="*/ 3584154 w 7467600"/>
              <a:gd name="connsiteY808" fmla="*/ 448218 h 6858000"/>
              <a:gd name="connsiteX809" fmla="*/ 3624562 w 7467600"/>
              <a:gd name="connsiteY809" fmla="*/ 367041 h 6858000"/>
              <a:gd name="connsiteX810" fmla="*/ 3766672 w 7467600"/>
              <a:gd name="connsiteY810" fmla="*/ 359429 h 6858000"/>
              <a:gd name="connsiteX811" fmla="*/ 3996338 w 7467600"/>
              <a:gd name="connsiteY811" fmla="*/ 968237 h 6858000"/>
              <a:gd name="connsiteX812" fmla="*/ 3766672 w 7467600"/>
              <a:gd name="connsiteY812" fmla="*/ 359429 h 6858000"/>
              <a:gd name="connsiteX813" fmla="*/ 5805386 w 7467600"/>
              <a:gd name="connsiteY813" fmla="*/ 239240 h 6858000"/>
              <a:gd name="connsiteX814" fmla="*/ 5736947 w 7467600"/>
              <a:gd name="connsiteY814" fmla="*/ 261367 h 6858000"/>
              <a:gd name="connsiteX815" fmla="*/ 5427012 w 7467600"/>
              <a:gd name="connsiteY815" fmla="*/ 311272 h 6858000"/>
              <a:gd name="connsiteX816" fmla="*/ 5147818 w 7467600"/>
              <a:gd name="connsiteY816" fmla="*/ 322112 h 6858000"/>
              <a:gd name="connsiteX817" fmla="*/ 5060854 w 7467600"/>
              <a:gd name="connsiteY817" fmla="*/ 311882 h 6858000"/>
              <a:gd name="connsiteX818" fmla="*/ 4945989 w 7467600"/>
              <a:gd name="connsiteY818" fmla="*/ 300516 h 6858000"/>
              <a:gd name="connsiteX819" fmla="*/ 5410479 w 7467600"/>
              <a:gd name="connsiteY819" fmla="*/ 348434 h 6858000"/>
              <a:gd name="connsiteX820" fmla="*/ 5805386 w 7467600"/>
              <a:gd name="connsiteY820" fmla="*/ 239240 h 6858000"/>
              <a:gd name="connsiteX821" fmla="*/ 5905192 w 7467600"/>
              <a:gd name="connsiteY821" fmla="*/ 163079 h 6858000"/>
              <a:gd name="connsiteX822" fmla="*/ 5865655 w 7467600"/>
              <a:gd name="connsiteY822" fmla="*/ 171901 h 6858000"/>
              <a:gd name="connsiteX823" fmla="*/ 5259740 w 7467600"/>
              <a:gd name="connsiteY823" fmla="*/ 257013 h 6858000"/>
              <a:gd name="connsiteX824" fmla="*/ 5208466 w 7467600"/>
              <a:gd name="connsiteY824" fmla="*/ 257550 h 6858000"/>
              <a:gd name="connsiteX825" fmla="*/ 4980204 w 7467600"/>
              <a:gd name="connsiteY825" fmla="*/ 271903 h 6858000"/>
              <a:gd name="connsiteX826" fmla="*/ 5068068 w 7467600"/>
              <a:gd name="connsiteY826" fmla="*/ 282244 h 6858000"/>
              <a:gd name="connsiteX827" fmla="*/ 5153231 w 7467600"/>
              <a:gd name="connsiteY827" fmla="*/ 292240 h 6858000"/>
              <a:gd name="connsiteX828" fmla="*/ 5426491 w 7467600"/>
              <a:gd name="connsiteY828" fmla="*/ 281128 h 6858000"/>
              <a:gd name="connsiteX829" fmla="*/ 5731212 w 7467600"/>
              <a:gd name="connsiteY829" fmla="*/ 231951 h 6858000"/>
              <a:gd name="connsiteX830" fmla="*/ 5905192 w 7467600"/>
              <a:gd name="connsiteY830" fmla="*/ 163079 h 6858000"/>
              <a:gd name="connsiteX831" fmla="*/ 5944437 w 7467600"/>
              <a:gd name="connsiteY831" fmla="*/ 113829 h 6858000"/>
              <a:gd name="connsiteX832" fmla="*/ 5825032 w 7467600"/>
              <a:gd name="connsiteY832" fmla="*/ 146405 h 6858000"/>
              <a:gd name="connsiteX833" fmla="*/ 4955599 w 7467600"/>
              <a:gd name="connsiteY833" fmla="*/ 247008 h 6858000"/>
              <a:gd name="connsiteX834" fmla="*/ 5210104 w 7467600"/>
              <a:gd name="connsiteY834" fmla="*/ 228123 h 6858000"/>
              <a:gd name="connsiteX835" fmla="*/ 5261015 w 7467600"/>
              <a:gd name="connsiteY835" fmla="*/ 227087 h 6858000"/>
              <a:gd name="connsiteX836" fmla="*/ 5861181 w 7467600"/>
              <a:gd name="connsiteY836" fmla="*/ 143093 h 6858000"/>
              <a:gd name="connsiteX837" fmla="*/ 5961252 w 7467600"/>
              <a:gd name="connsiteY837" fmla="*/ 114820 h 6858000"/>
              <a:gd name="connsiteX838" fmla="*/ 5944437 w 7467600"/>
              <a:gd name="connsiteY838" fmla="*/ 113829 h 6858000"/>
              <a:gd name="connsiteX839" fmla="*/ 3882765 w 7467600"/>
              <a:gd name="connsiteY839" fmla="*/ 0 h 6858000"/>
              <a:gd name="connsiteX840" fmla="*/ 3995099 w 7467600"/>
              <a:gd name="connsiteY840" fmla="*/ 0 h 6858000"/>
              <a:gd name="connsiteX841" fmla="*/ 4163818 w 7467600"/>
              <a:gd name="connsiteY841" fmla="*/ 234104 h 6858000"/>
              <a:gd name="connsiteX842" fmla="*/ 4172099 w 7467600"/>
              <a:gd name="connsiteY842" fmla="*/ 234207 h 6858000"/>
              <a:gd name="connsiteX843" fmla="*/ 4784282 w 7467600"/>
              <a:gd name="connsiteY843" fmla="*/ 276561 h 6858000"/>
              <a:gd name="connsiteX844" fmla="*/ 4801687 w 7467600"/>
              <a:gd name="connsiteY844" fmla="*/ 267764 h 6858000"/>
              <a:gd name="connsiteX845" fmla="*/ 6082788 w 7467600"/>
              <a:gd name="connsiteY845" fmla="*/ 64119 h 6858000"/>
              <a:gd name="connsiteX846" fmla="*/ 6099442 w 7467600"/>
              <a:gd name="connsiteY846" fmla="*/ 82568 h 6858000"/>
              <a:gd name="connsiteX847" fmla="*/ 4804137 w 7467600"/>
              <a:gd name="connsiteY847" fmla="*/ 320931 h 6858000"/>
              <a:gd name="connsiteX848" fmla="*/ 4227047 w 7467600"/>
              <a:gd name="connsiteY848" fmla="*/ 313415 h 6858000"/>
              <a:gd name="connsiteX849" fmla="*/ 4346041 w 7467600"/>
              <a:gd name="connsiteY849" fmla="*/ 456086 h 6858000"/>
              <a:gd name="connsiteX850" fmla="*/ 4870967 w 7467600"/>
              <a:gd name="connsiteY850" fmla="*/ 963061 h 6858000"/>
              <a:gd name="connsiteX851" fmla="*/ 4889647 w 7467600"/>
              <a:gd name="connsiteY851" fmla="*/ 957147 h 6858000"/>
              <a:gd name="connsiteX852" fmla="*/ 5422504 w 7467600"/>
              <a:gd name="connsiteY852" fmla="*/ 805191 h 6858000"/>
              <a:gd name="connsiteX853" fmla="*/ 6087656 w 7467600"/>
              <a:gd name="connsiteY853" fmla="*/ 826703 h 6858000"/>
              <a:gd name="connsiteX854" fmla="*/ 6058717 w 7467600"/>
              <a:gd name="connsiteY854" fmla="*/ 865992 h 6858000"/>
              <a:gd name="connsiteX855" fmla="*/ 4974153 w 7467600"/>
              <a:gd name="connsiteY855" fmla="*/ 1045456 h 6858000"/>
              <a:gd name="connsiteX856" fmla="*/ 5627835 w 7467600"/>
              <a:gd name="connsiteY856" fmla="*/ 1472077 h 6858000"/>
              <a:gd name="connsiteX857" fmla="*/ 5629817 w 7467600"/>
              <a:gd name="connsiteY857" fmla="*/ 1471412 h 6858000"/>
              <a:gd name="connsiteX858" fmla="*/ 5634124 w 7467600"/>
              <a:gd name="connsiteY858" fmla="*/ 1470572 h 6858000"/>
              <a:gd name="connsiteX859" fmla="*/ 5755832 w 7467600"/>
              <a:gd name="connsiteY859" fmla="*/ 1383886 h 6858000"/>
              <a:gd name="connsiteX860" fmla="*/ 6014186 w 7467600"/>
              <a:gd name="connsiteY860" fmla="*/ 1279799 h 6858000"/>
              <a:gd name="connsiteX861" fmla="*/ 6901619 w 7467600"/>
              <a:gd name="connsiteY861" fmla="*/ 1047874 h 6858000"/>
              <a:gd name="connsiteX862" fmla="*/ 6931566 w 7467600"/>
              <a:gd name="connsiteY862" fmla="*/ 1062034 h 6858000"/>
              <a:gd name="connsiteX863" fmla="*/ 5790982 w 7467600"/>
              <a:gd name="connsiteY863" fmla="*/ 1561380 h 6858000"/>
              <a:gd name="connsiteX864" fmla="*/ 6188971 w 7467600"/>
              <a:gd name="connsiteY864" fmla="*/ 1755168 h 6858000"/>
              <a:gd name="connsiteX865" fmla="*/ 6202446 w 7467600"/>
              <a:gd name="connsiteY865" fmla="*/ 1752268 h 6858000"/>
              <a:gd name="connsiteX866" fmla="*/ 7179560 w 7467600"/>
              <a:gd name="connsiteY866" fmla="*/ 1467551 h 6858000"/>
              <a:gd name="connsiteX867" fmla="*/ 7158730 w 7467600"/>
              <a:gd name="connsiteY867" fmla="*/ 1507835 h 6858000"/>
              <a:gd name="connsiteX868" fmla="*/ 6326959 w 7467600"/>
              <a:gd name="connsiteY868" fmla="*/ 1817686 h 6858000"/>
              <a:gd name="connsiteX869" fmla="*/ 6537433 w 7467600"/>
              <a:gd name="connsiteY869" fmla="*/ 1907790 h 6858000"/>
              <a:gd name="connsiteX870" fmla="*/ 6550221 w 7467600"/>
              <a:gd name="connsiteY870" fmla="*/ 1910729 h 6858000"/>
              <a:gd name="connsiteX871" fmla="*/ 6964438 w 7467600"/>
              <a:gd name="connsiteY871" fmla="*/ 2209505 h 6858000"/>
              <a:gd name="connsiteX872" fmla="*/ 7367862 w 7467600"/>
              <a:gd name="connsiteY872" fmla="*/ 2806833 h 6858000"/>
              <a:gd name="connsiteX873" fmla="*/ 7364329 w 7467600"/>
              <a:gd name="connsiteY873" fmla="*/ 2826907 h 6858000"/>
              <a:gd name="connsiteX874" fmla="*/ 7290545 w 7467600"/>
              <a:gd name="connsiteY874" fmla="*/ 2850663 h 6858000"/>
              <a:gd name="connsiteX875" fmla="*/ 6472036 w 7467600"/>
              <a:gd name="connsiteY875" fmla="*/ 1959003 h 6858000"/>
              <a:gd name="connsiteX876" fmla="*/ 5792897 w 7467600"/>
              <a:gd name="connsiteY876" fmla="*/ 1647747 h 6858000"/>
              <a:gd name="connsiteX877" fmla="*/ 5842751 w 7467600"/>
              <a:gd name="connsiteY877" fmla="*/ 1816112 h 6858000"/>
              <a:gd name="connsiteX878" fmla="*/ 5847424 w 7467600"/>
              <a:gd name="connsiteY878" fmla="*/ 1815776 h 6858000"/>
              <a:gd name="connsiteX879" fmla="*/ 6399821 w 7467600"/>
              <a:gd name="connsiteY879" fmla="*/ 2344799 h 6858000"/>
              <a:gd name="connsiteX880" fmla="*/ 6323232 w 7467600"/>
              <a:gd name="connsiteY880" fmla="*/ 2389634 h 6858000"/>
              <a:gd name="connsiteX881" fmla="*/ 5942958 w 7467600"/>
              <a:gd name="connsiteY881" fmla="*/ 2077708 h 6858000"/>
              <a:gd name="connsiteX882" fmla="*/ 5921559 w 7467600"/>
              <a:gd name="connsiteY882" fmla="*/ 2378596 h 6858000"/>
              <a:gd name="connsiteX883" fmla="*/ 5817651 w 7467600"/>
              <a:gd name="connsiteY883" fmla="*/ 3023919 h 6858000"/>
              <a:gd name="connsiteX884" fmla="*/ 5729634 w 7467600"/>
              <a:gd name="connsiteY884" fmla="*/ 3051849 h 6858000"/>
              <a:gd name="connsiteX885" fmla="*/ 5611018 w 7467600"/>
              <a:gd name="connsiteY885" fmla="*/ 2316769 h 6858000"/>
              <a:gd name="connsiteX886" fmla="*/ 5687608 w 7467600"/>
              <a:gd name="connsiteY886" fmla="*/ 2039972 h 6858000"/>
              <a:gd name="connsiteX887" fmla="*/ 5657554 w 7467600"/>
              <a:gd name="connsiteY887" fmla="*/ 1576445 h 6858000"/>
              <a:gd name="connsiteX888" fmla="*/ 5150475 w 7467600"/>
              <a:gd name="connsiteY888" fmla="*/ 1274012 h 6858000"/>
              <a:gd name="connsiteX889" fmla="*/ 5349142 w 7467600"/>
              <a:gd name="connsiteY889" fmla="*/ 2204405 h 6858000"/>
              <a:gd name="connsiteX890" fmla="*/ 5262214 w 7467600"/>
              <a:gd name="connsiteY890" fmla="*/ 2233836 h 6858000"/>
              <a:gd name="connsiteX891" fmla="*/ 4981539 w 7467600"/>
              <a:gd name="connsiteY891" fmla="*/ 1542201 h 6858000"/>
              <a:gd name="connsiteX892" fmla="*/ 4958461 w 7467600"/>
              <a:gd name="connsiteY892" fmla="*/ 1136957 h 6858000"/>
              <a:gd name="connsiteX893" fmla="*/ 4655015 w 7467600"/>
              <a:gd name="connsiteY893" fmla="*/ 891426 h 6858000"/>
              <a:gd name="connsiteX894" fmla="*/ 4348002 w 7467600"/>
              <a:gd name="connsiteY894" fmla="*/ 2205895 h 6858000"/>
              <a:gd name="connsiteX895" fmla="*/ 4262250 w 7467600"/>
              <a:gd name="connsiteY895" fmla="*/ 2219972 h 6858000"/>
              <a:gd name="connsiteX896" fmla="*/ 4550611 w 7467600"/>
              <a:gd name="connsiteY896" fmla="*/ 817540 h 6858000"/>
              <a:gd name="connsiteX897" fmla="*/ 4564418 w 7467600"/>
              <a:gd name="connsiteY897" fmla="*/ 808293 h 6858000"/>
              <a:gd name="connsiteX898" fmla="*/ 4266388 w 7467600"/>
              <a:gd name="connsiteY898" fmla="*/ 500083 h 6858000"/>
              <a:gd name="connsiteX899" fmla="*/ 4032842 w 7467600"/>
              <a:gd name="connsiteY899" fmla="*/ 211809 h 6858000"/>
              <a:gd name="connsiteX900" fmla="*/ 3882765 w 7467600"/>
              <a:gd name="connsiteY900" fmla="*/ 0 h 6858000"/>
              <a:gd name="connsiteX901" fmla="*/ 3721337 w 7467600"/>
              <a:gd name="connsiteY901" fmla="*/ 0 h 6858000"/>
              <a:gd name="connsiteX902" fmla="*/ 3797544 w 7467600"/>
              <a:gd name="connsiteY902" fmla="*/ 0 h 6858000"/>
              <a:gd name="connsiteX903" fmla="*/ 3775734 w 7467600"/>
              <a:gd name="connsiteY903" fmla="*/ 95131 h 6858000"/>
              <a:gd name="connsiteX904" fmla="*/ 3724807 w 7467600"/>
              <a:gd name="connsiteY904" fmla="*/ 272257 h 6858000"/>
              <a:gd name="connsiteX905" fmla="*/ 3726844 w 7467600"/>
              <a:gd name="connsiteY905" fmla="*/ 282988 h 6858000"/>
              <a:gd name="connsiteX906" fmla="*/ 3742664 w 7467600"/>
              <a:gd name="connsiteY906" fmla="*/ 279918 h 6858000"/>
              <a:gd name="connsiteX907" fmla="*/ 4103910 w 7467600"/>
              <a:gd name="connsiteY907" fmla="*/ 1161917 h 6858000"/>
              <a:gd name="connsiteX908" fmla="*/ 4020269 w 7467600"/>
              <a:gd name="connsiteY908" fmla="*/ 1200406 h 6858000"/>
              <a:gd name="connsiteX909" fmla="*/ 3674882 w 7467600"/>
              <a:gd name="connsiteY909" fmla="*/ 488524 h 6858000"/>
              <a:gd name="connsiteX910" fmla="*/ 3132682 w 7467600"/>
              <a:gd name="connsiteY910" fmla="*/ 1072284 h 6858000"/>
              <a:gd name="connsiteX911" fmla="*/ 2716346 w 7467600"/>
              <a:gd name="connsiteY911" fmla="*/ 1276376 h 6858000"/>
              <a:gd name="connsiteX912" fmla="*/ 2716772 w 7467600"/>
              <a:gd name="connsiteY912" fmla="*/ 1255462 h 6858000"/>
              <a:gd name="connsiteX913" fmla="*/ 3471096 w 7467600"/>
              <a:gd name="connsiteY913" fmla="*/ 437072 h 6858000"/>
              <a:gd name="connsiteX914" fmla="*/ 3639057 w 7467600"/>
              <a:gd name="connsiteY914" fmla="*/ 286334 h 6858000"/>
              <a:gd name="connsiteX915" fmla="*/ 3640309 w 7467600"/>
              <a:gd name="connsiteY915" fmla="*/ 284664 h 6858000"/>
              <a:gd name="connsiteX916" fmla="*/ 3646022 w 7467600"/>
              <a:gd name="connsiteY916" fmla="*/ 276711 h 6858000"/>
              <a:gd name="connsiteX917" fmla="*/ 3707943 w 7467600"/>
              <a:gd name="connsiteY917" fmla="*/ 65958 h 6858000"/>
              <a:gd name="connsiteX918" fmla="*/ 3721337 w 7467600"/>
              <a:gd name="connsiteY918" fmla="*/ 0 h 6858000"/>
              <a:gd name="connsiteX919" fmla="*/ 2867960 w 7467600"/>
              <a:gd name="connsiteY919" fmla="*/ 0 h 6858000"/>
              <a:gd name="connsiteX920" fmla="*/ 2926351 w 7467600"/>
              <a:gd name="connsiteY920" fmla="*/ 0 h 6858000"/>
              <a:gd name="connsiteX921" fmla="*/ 2902823 w 7467600"/>
              <a:gd name="connsiteY921" fmla="*/ 262929 h 6858000"/>
              <a:gd name="connsiteX922" fmla="*/ 2940663 w 7467600"/>
              <a:gd name="connsiteY922" fmla="*/ 140884 h 6858000"/>
              <a:gd name="connsiteX923" fmla="*/ 2947039 w 7467600"/>
              <a:gd name="connsiteY923" fmla="*/ 122524 h 6858000"/>
              <a:gd name="connsiteX924" fmla="*/ 2984316 w 7467600"/>
              <a:gd name="connsiteY924" fmla="*/ 0 h 6858000"/>
              <a:gd name="connsiteX925" fmla="*/ 3016114 w 7467600"/>
              <a:gd name="connsiteY925" fmla="*/ 0 h 6858000"/>
              <a:gd name="connsiteX926" fmla="*/ 2979949 w 7467600"/>
              <a:gd name="connsiteY926" fmla="*/ 119274 h 6858000"/>
              <a:gd name="connsiteX927" fmla="*/ 3023879 w 7467600"/>
              <a:gd name="connsiteY927" fmla="*/ 0 h 6858000"/>
              <a:gd name="connsiteX928" fmla="*/ 3105400 w 7467600"/>
              <a:gd name="connsiteY928" fmla="*/ 0 h 6858000"/>
              <a:gd name="connsiteX929" fmla="*/ 3094669 w 7467600"/>
              <a:gd name="connsiteY929" fmla="*/ 30308 h 6858000"/>
              <a:gd name="connsiteX930" fmla="*/ 2901945 w 7467600"/>
              <a:gd name="connsiteY930" fmla="*/ 466538 h 6858000"/>
              <a:gd name="connsiteX931" fmla="*/ 2815209 w 7467600"/>
              <a:gd name="connsiteY931" fmla="*/ 497361 h 6858000"/>
              <a:gd name="connsiteX932" fmla="*/ 2844845 w 7467600"/>
              <a:gd name="connsiteY932" fmla="*/ 127638 h 6858000"/>
              <a:gd name="connsiteX933" fmla="*/ 2867960 w 7467600"/>
              <a:gd name="connsiteY933" fmla="*/ 0 h 6858000"/>
              <a:gd name="connsiteX934" fmla="*/ 1057230 w 7467600"/>
              <a:gd name="connsiteY934" fmla="*/ 0 h 6858000"/>
              <a:gd name="connsiteX935" fmla="*/ 1111003 w 7467600"/>
              <a:gd name="connsiteY935" fmla="*/ 0 h 6858000"/>
              <a:gd name="connsiteX936" fmla="*/ 1125553 w 7467600"/>
              <a:gd name="connsiteY936" fmla="*/ 52588 h 6858000"/>
              <a:gd name="connsiteX937" fmla="*/ 1304276 w 7467600"/>
              <a:gd name="connsiteY937" fmla="*/ 476275 h 6858000"/>
              <a:gd name="connsiteX938" fmla="*/ 1492066 w 7467600"/>
              <a:gd name="connsiteY938" fmla="*/ 886333 h 6858000"/>
              <a:gd name="connsiteX939" fmla="*/ 1423698 w 7467600"/>
              <a:gd name="connsiteY939" fmla="*/ 710817 h 6858000"/>
              <a:gd name="connsiteX940" fmla="*/ 1357609 w 7467600"/>
              <a:gd name="connsiteY940" fmla="*/ 532892 h 6858000"/>
              <a:gd name="connsiteX941" fmla="*/ 1309550 w 7467600"/>
              <a:gd name="connsiteY941" fmla="*/ 374031 h 6858000"/>
              <a:gd name="connsiteX942" fmla="*/ 1193673 w 7467600"/>
              <a:gd name="connsiteY942" fmla="*/ 49533 h 6858000"/>
              <a:gd name="connsiteX943" fmla="*/ 1164391 w 7467600"/>
              <a:gd name="connsiteY943" fmla="*/ 0 h 6858000"/>
              <a:gd name="connsiteX944" fmla="*/ 1200666 w 7467600"/>
              <a:gd name="connsiteY944" fmla="*/ 0 h 6858000"/>
              <a:gd name="connsiteX945" fmla="*/ 1223408 w 7467600"/>
              <a:gd name="connsiteY945" fmla="*/ 38996 h 6858000"/>
              <a:gd name="connsiteX946" fmla="*/ 1339635 w 7467600"/>
              <a:gd name="connsiteY946" fmla="*/ 365517 h 6858000"/>
              <a:gd name="connsiteX947" fmla="*/ 1387469 w 7467600"/>
              <a:gd name="connsiteY947" fmla="*/ 523079 h 6858000"/>
              <a:gd name="connsiteX948" fmla="*/ 1452685 w 7467600"/>
              <a:gd name="connsiteY948" fmla="*/ 699806 h 6858000"/>
              <a:gd name="connsiteX949" fmla="*/ 1492092 w 7467600"/>
              <a:gd name="connsiteY949" fmla="*/ 800424 h 6858000"/>
              <a:gd name="connsiteX950" fmla="*/ 1455302 w 7467600"/>
              <a:gd name="connsiteY950" fmla="*/ 632913 h 6858000"/>
              <a:gd name="connsiteX951" fmla="*/ 1222336 w 7467600"/>
              <a:gd name="connsiteY951" fmla="*/ 9480 h 6858000"/>
              <a:gd name="connsiteX952" fmla="*/ 1214634 w 7467600"/>
              <a:gd name="connsiteY952" fmla="*/ 0 h 6858000"/>
              <a:gd name="connsiteX953" fmla="*/ 1289827 w 7467600"/>
              <a:gd name="connsiteY953" fmla="*/ 0 h 6858000"/>
              <a:gd name="connsiteX954" fmla="*/ 1321076 w 7467600"/>
              <a:gd name="connsiteY954" fmla="*/ 59722 h 6858000"/>
              <a:gd name="connsiteX955" fmla="*/ 1512579 w 7467600"/>
              <a:gd name="connsiteY955" fmla="*/ 626441 h 6858000"/>
              <a:gd name="connsiteX956" fmla="*/ 1506076 w 7467600"/>
              <a:gd name="connsiteY956" fmla="*/ 1089289 h 6858000"/>
              <a:gd name="connsiteX957" fmla="*/ 1486346 w 7467600"/>
              <a:gd name="connsiteY957" fmla="*/ 1079919 h 6858000"/>
              <a:gd name="connsiteX958" fmla="*/ 1070511 w 7467600"/>
              <a:gd name="connsiteY958" fmla="*/ 48609 h 6858000"/>
              <a:gd name="connsiteX959" fmla="*/ 1057230 w 7467600"/>
              <a:gd name="connsiteY959" fmla="*/ 0 h 6858000"/>
              <a:gd name="connsiteX960" fmla="*/ 43151 w 7467600"/>
              <a:gd name="connsiteY960" fmla="*/ 0 h 6858000"/>
              <a:gd name="connsiteX961" fmla="*/ 95283 w 7467600"/>
              <a:gd name="connsiteY961" fmla="*/ 0 h 6858000"/>
              <a:gd name="connsiteX962" fmla="*/ 300708 w 7467600"/>
              <a:gd name="connsiteY962" fmla="*/ 154571 h 6858000"/>
              <a:gd name="connsiteX963" fmla="*/ 530414 w 7467600"/>
              <a:gd name="connsiteY963" fmla="*/ 354673 h 6858000"/>
              <a:gd name="connsiteX964" fmla="*/ 333785 w 7467600"/>
              <a:gd name="connsiteY964" fmla="*/ 161564 h 6858000"/>
              <a:gd name="connsiteX965" fmla="*/ 147005 w 7467600"/>
              <a:gd name="connsiteY965" fmla="*/ 0 h 6858000"/>
              <a:gd name="connsiteX966" fmla="*/ 272509 w 7467600"/>
              <a:gd name="connsiteY966" fmla="*/ 0 h 6858000"/>
              <a:gd name="connsiteX967" fmla="*/ 326276 w 7467600"/>
              <a:gd name="connsiteY967" fmla="*/ 45847 h 6858000"/>
              <a:gd name="connsiteX968" fmla="*/ 823759 w 7467600"/>
              <a:gd name="connsiteY968" fmla="*/ 574145 h 6858000"/>
              <a:gd name="connsiteX969" fmla="*/ 811254 w 7467600"/>
              <a:gd name="connsiteY969" fmla="*/ 665546 h 6858000"/>
              <a:gd name="connsiteX970" fmla="*/ 154042 w 7467600"/>
              <a:gd name="connsiteY970" fmla="*/ 261522 h 6858000"/>
              <a:gd name="connsiteX971" fmla="*/ 13550 w 7467600"/>
              <a:gd name="connsiteY971" fmla="*/ 158423 h 6858000"/>
              <a:gd name="connsiteX972" fmla="*/ 0 w 7467600"/>
              <a:gd name="connsiteY972" fmla="*/ 146618 h 6858000"/>
              <a:gd name="connsiteX973" fmla="*/ 0 w 7467600"/>
              <a:gd name="connsiteY973" fmla="*/ 59161 h 6858000"/>
              <a:gd name="connsiteX974" fmla="*/ 45427 w 7467600"/>
              <a:gd name="connsiteY974" fmla="*/ 101078 h 6858000"/>
              <a:gd name="connsiteX975" fmla="*/ 630103 w 7467600"/>
              <a:gd name="connsiteY975" fmla="*/ 485885 h 6858000"/>
              <a:gd name="connsiteX976" fmla="*/ 532040 w 7467600"/>
              <a:gd name="connsiteY976" fmla="*/ 399359 h 6858000"/>
              <a:gd name="connsiteX977" fmla="*/ 517618 w 7467600"/>
              <a:gd name="connsiteY977" fmla="*/ 385726 h 6858000"/>
              <a:gd name="connsiteX978" fmla="*/ 285074 w 7467600"/>
              <a:gd name="connsiteY978" fmla="*/ 182755 h 6858000"/>
              <a:gd name="connsiteX979" fmla="*/ 43151 w 7467600"/>
              <a:gd name="connsiteY97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356878 w 7467600"/>
              <a:gd name="connsiteY88" fmla="*/ 5981332 h 6858000"/>
              <a:gd name="connsiteX89" fmla="*/ 7467600 w 7467600"/>
              <a:gd name="connsiteY89" fmla="*/ 6117703 h 6858000"/>
              <a:gd name="connsiteX90" fmla="*/ 7467600 w 7467600"/>
              <a:gd name="connsiteY90" fmla="*/ 6163634 h 6858000"/>
              <a:gd name="connsiteX91" fmla="*/ 7403637 w 7467600"/>
              <a:gd name="connsiteY91" fmla="*/ 6083957 h 6858000"/>
              <a:gd name="connsiteX92" fmla="*/ 7254615 w 7467600"/>
              <a:gd name="connsiteY92" fmla="*/ 5911918 h 6858000"/>
              <a:gd name="connsiteX93" fmla="*/ 7312589 w 7467600"/>
              <a:gd name="connsiteY93" fmla="*/ 5982309 h 6858000"/>
              <a:gd name="connsiteX94" fmla="*/ 7448321 w 7467600"/>
              <a:gd name="connsiteY94" fmla="*/ 6190991 h 6858000"/>
              <a:gd name="connsiteX95" fmla="*/ 7467600 w 7467600"/>
              <a:gd name="connsiteY95" fmla="*/ 6221686 h 6858000"/>
              <a:gd name="connsiteX96" fmla="*/ 7467600 w 7467600"/>
              <a:gd name="connsiteY96" fmla="*/ 6334256 h 6858000"/>
              <a:gd name="connsiteX97" fmla="*/ 7454976 w 7467600"/>
              <a:gd name="connsiteY97" fmla="*/ 6318297 h 6858000"/>
              <a:gd name="connsiteX98" fmla="*/ 7042773 w 7467600"/>
              <a:gd name="connsiteY98" fmla="*/ 5734011 h 6858000"/>
              <a:gd name="connsiteX99" fmla="*/ 6844835 w 7467600"/>
              <a:gd name="connsiteY99" fmla="*/ 5424988 h 6858000"/>
              <a:gd name="connsiteX100" fmla="*/ 1456157 w 7467600"/>
              <a:gd name="connsiteY100" fmla="*/ 5371404 h 6858000"/>
              <a:gd name="connsiteX101" fmla="*/ 1244432 w 7467600"/>
              <a:gd name="connsiteY101" fmla="*/ 5385601 h 6858000"/>
              <a:gd name="connsiteX102" fmla="*/ 973990 w 7467600"/>
              <a:gd name="connsiteY102" fmla="*/ 5424940 h 6858000"/>
              <a:gd name="connsiteX103" fmla="*/ 1103809 w 7467600"/>
              <a:gd name="connsiteY103" fmla="*/ 5433720 h 6858000"/>
              <a:gd name="connsiteX104" fmla="*/ 1123454 w 7467600"/>
              <a:gd name="connsiteY104" fmla="*/ 5435727 h 6858000"/>
              <a:gd name="connsiteX105" fmla="*/ 1737017 w 7467600"/>
              <a:gd name="connsiteY105" fmla="*/ 5452183 h 6858000"/>
              <a:gd name="connsiteX106" fmla="*/ 1824397 w 7467600"/>
              <a:gd name="connsiteY106" fmla="*/ 5447757 h 6858000"/>
              <a:gd name="connsiteX107" fmla="*/ 2070059 w 7467600"/>
              <a:gd name="connsiteY107" fmla="*/ 5441660 h 6858000"/>
              <a:gd name="connsiteX108" fmla="*/ 1456157 w 7467600"/>
              <a:gd name="connsiteY108" fmla="*/ 5371404 h 6858000"/>
              <a:gd name="connsiteX109" fmla="*/ 4988186 w 7467600"/>
              <a:gd name="connsiteY109" fmla="*/ 5216467 h 6858000"/>
              <a:gd name="connsiteX110" fmla="*/ 4777334 w 7467600"/>
              <a:gd name="connsiteY110" fmla="*/ 5406072 h 6858000"/>
              <a:gd name="connsiteX111" fmla="*/ 4718341 w 7467600"/>
              <a:gd name="connsiteY111" fmla="*/ 5468043 h 6858000"/>
              <a:gd name="connsiteX112" fmla="*/ 4604655 w 7467600"/>
              <a:gd name="connsiteY112" fmla="*/ 5583434 h 6858000"/>
              <a:gd name="connsiteX113" fmla="*/ 4565074 w 7467600"/>
              <a:gd name="connsiteY113" fmla="*/ 5618550 h 6858000"/>
              <a:gd name="connsiteX114" fmla="*/ 4988186 w 7467600"/>
              <a:gd name="connsiteY114" fmla="*/ 5216467 h 6858000"/>
              <a:gd name="connsiteX115" fmla="*/ 4978032 w 7467600"/>
              <a:gd name="connsiteY115" fmla="*/ 5183809 h 6858000"/>
              <a:gd name="connsiteX116" fmla="*/ 4463413 w 7467600"/>
              <a:gd name="connsiteY116" fmla="*/ 5615162 h 6858000"/>
              <a:gd name="connsiteX117" fmla="*/ 4358134 w 7467600"/>
              <a:gd name="connsiteY117" fmla="*/ 5742791 h 6858000"/>
              <a:gd name="connsiteX118" fmla="*/ 4376219 w 7467600"/>
              <a:gd name="connsiteY118" fmla="*/ 5729027 h 6858000"/>
              <a:gd name="connsiteX119" fmla="*/ 4582340 w 7467600"/>
              <a:gd name="connsiteY119" fmla="*/ 5561037 h 6858000"/>
              <a:gd name="connsiteX120" fmla="*/ 4694684 w 7467600"/>
              <a:gd name="connsiteY120" fmla="*/ 5447098 h 6858000"/>
              <a:gd name="connsiteX121" fmla="*/ 4754123 w 7467600"/>
              <a:gd name="connsiteY121" fmla="*/ 5384643 h 6858000"/>
              <a:gd name="connsiteX122" fmla="*/ 4978032 w 7467600"/>
              <a:gd name="connsiteY122" fmla="*/ 5183809 h 6858000"/>
              <a:gd name="connsiteX123" fmla="*/ 1903353 w 7467600"/>
              <a:gd name="connsiteY123" fmla="*/ 5044827 h 6858000"/>
              <a:gd name="connsiteX124" fmla="*/ 1936931 w 7467600"/>
              <a:gd name="connsiteY124" fmla="*/ 5093954 h 6858000"/>
              <a:gd name="connsiteX125" fmla="*/ 2195868 w 7467600"/>
              <a:gd name="connsiteY125" fmla="*/ 5396574 h 6858000"/>
              <a:gd name="connsiteX126" fmla="*/ 2088852 w 7467600"/>
              <a:gd name="connsiteY126" fmla="*/ 5166123 h 6858000"/>
              <a:gd name="connsiteX127" fmla="*/ 1958241 w 7467600"/>
              <a:gd name="connsiteY127" fmla="*/ 5067955 h 6858000"/>
              <a:gd name="connsiteX128" fmla="*/ 1903353 w 7467600"/>
              <a:gd name="connsiteY128" fmla="*/ 5044827 h 6858000"/>
              <a:gd name="connsiteX129" fmla="*/ 1979378 w 7467600"/>
              <a:gd name="connsiteY129" fmla="*/ 4769504 h 6858000"/>
              <a:gd name="connsiteX130" fmla="*/ 2882120 w 7467600"/>
              <a:gd name="connsiteY130" fmla="*/ 5064547 h 6858000"/>
              <a:gd name="connsiteX131" fmla="*/ 2793103 w 7467600"/>
              <a:gd name="connsiteY131" fmla="*/ 5039699 h 6858000"/>
              <a:gd name="connsiteX132" fmla="*/ 2770041 w 7467600"/>
              <a:gd name="connsiteY132" fmla="*/ 5033634 h 6858000"/>
              <a:gd name="connsiteX133" fmla="*/ 1979378 w 7467600"/>
              <a:gd name="connsiteY133" fmla="*/ 4769504 h 6858000"/>
              <a:gd name="connsiteX134" fmla="*/ 1927410 w 7467600"/>
              <a:gd name="connsiteY134" fmla="*/ 4716164 h 6858000"/>
              <a:gd name="connsiteX135" fmla="*/ 1959587 w 7467600"/>
              <a:gd name="connsiteY135" fmla="*/ 4728849 h 6858000"/>
              <a:gd name="connsiteX136" fmla="*/ 2777707 w 7467600"/>
              <a:gd name="connsiteY136" fmla="*/ 5003991 h 6858000"/>
              <a:gd name="connsiteX137" fmla="*/ 2800768 w 7467600"/>
              <a:gd name="connsiteY137" fmla="*/ 5010056 h 6858000"/>
              <a:gd name="connsiteX138" fmla="*/ 2879408 w 7467600"/>
              <a:gd name="connsiteY138" fmla="*/ 5031590 h 6858000"/>
              <a:gd name="connsiteX139" fmla="*/ 2862295 w 7467600"/>
              <a:gd name="connsiteY139" fmla="*/ 5022958 h 6858000"/>
              <a:gd name="connsiteX140" fmla="*/ 2813343 w 7467600"/>
              <a:gd name="connsiteY140" fmla="*/ 4998369 h 6858000"/>
              <a:gd name="connsiteX141" fmla="*/ 2646245 w 7467600"/>
              <a:gd name="connsiteY141" fmla="*/ 4930999 h 6858000"/>
              <a:gd name="connsiteX142" fmla="*/ 1999243 w 7467600"/>
              <a:gd name="connsiteY142" fmla="*/ 4730524 h 6858000"/>
              <a:gd name="connsiteX143" fmla="*/ 1979527 w 7467600"/>
              <a:gd name="connsiteY143" fmla="*/ 4726651 h 6858000"/>
              <a:gd name="connsiteX144" fmla="*/ 1927410 w 7467600"/>
              <a:gd name="connsiteY144" fmla="*/ 4716164 h 6858000"/>
              <a:gd name="connsiteX145" fmla="*/ 1997014 w 7467600"/>
              <a:gd name="connsiteY145" fmla="*/ 4698007 h 6858000"/>
              <a:gd name="connsiteX146" fmla="*/ 2005458 w 7467600"/>
              <a:gd name="connsiteY146" fmla="*/ 4699540 h 6858000"/>
              <a:gd name="connsiteX147" fmla="*/ 2657186 w 7467600"/>
              <a:gd name="connsiteY147" fmla="*/ 4901687 h 6858000"/>
              <a:gd name="connsiteX148" fmla="*/ 2826662 w 7467600"/>
              <a:gd name="connsiteY148" fmla="*/ 4970362 h 6858000"/>
              <a:gd name="connsiteX149" fmla="*/ 2876100 w 7467600"/>
              <a:gd name="connsiteY149" fmla="*/ 4995397 h 6858000"/>
              <a:gd name="connsiteX150" fmla="*/ 3042600 w 7467600"/>
              <a:gd name="connsiteY150" fmla="*/ 5059532 h 6858000"/>
              <a:gd name="connsiteX151" fmla="*/ 1997014 w 7467600"/>
              <a:gd name="connsiteY151" fmla="*/ 4698007 h 6858000"/>
              <a:gd name="connsiteX152" fmla="*/ 2305292 w 7467600"/>
              <a:gd name="connsiteY152" fmla="*/ 4219492 h 6858000"/>
              <a:gd name="connsiteX153" fmla="*/ 3360922 w 7467600"/>
              <a:gd name="connsiteY153" fmla="*/ 4529373 h 6858000"/>
              <a:gd name="connsiteX154" fmla="*/ 3492420 w 7467600"/>
              <a:gd name="connsiteY154" fmla="*/ 4510145 h 6858000"/>
              <a:gd name="connsiteX155" fmla="*/ 3364086 w 7467600"/>
              <a:gd name="connsiteY155" fmla="*/ 4480340 h 6858000"/>
              <a:gd name="connsiteX156" fmla="*/ 3225818 w 7467600"/>
              <a:gd name="connsiteY156" fmla="*/ 4411822 h 6858000"/>
              <a:gd name="connsiteX157" fmla="*/ 3129696 w 7467600"/>
              <a:gd name="connsiteY157" fmla="*/ 4360704 h 6858000"/>
              <a:gd name="connsiteX158" fmla="*/ 2814545 w 7467600"/>
              <a:gd name="connsiteY158" fmla="*/ 4282955 h 6858000"/>
              <a:gd name="connsiteX159" fmla="*/ 2305292 w 7467600"/>
              <a:gd name="connsiteY159" fmla="*/ 4219492 h 6858000"/>
              <a:gd name="connsiteX160" fmla="*/ 2626982 w 7467600"/>
              <a:gd name="connsiteY160" fmla="*/ 4206450 h 6858000"/>
              <a:gd name="connsiteX161" fmla="*/ 2490617 w 7467600"/>
              <a:gd name="connsiteY161" fmla="*/ 4206951 h 6858000"/>
              <a:gd name="connsiteX162" fmla="*/ 2819869 w 7467600"/>
              <a:gd name="connsiteY162" fmla="*/ 4252936 h 6858000"/>
              <a:gd name="connsiteX163" fmla="*/ 3143018 w 7467600"/>
              <a:gd name="connsiteY163" fmla="*/ 4332698 h 6858000"/>
              <a:gd name="connsiteX164" fmla="*/ 3241520 w 7467600"/>
              <a:gd name="connsiteY164" fmla="*/ 4385112 h 6858000"/>
              <a:gd name="connsiteX165" fmla="*/ 3374575 w 7467600"/>
              <a:gd name="connsiteY165" fmla="*/ 4451517 h 6858000"/>
              <a:gd name="connsiteX166" fmla="*/ 3505221 w 7467600"/>
              <a:gd name="connsiteY166" fmla="*/ 4480757 h 6858000"/>
              <a:gd name="connsiteX167" fmla="*/ 2626982 w 7467600"/>
              <a:gd name="connsiteY167" fmla="*/ 4206450 h 6858000"/>
              <a:gd name="connsiteX168" fmla="*/ 1310106 w 7467600"/>
              <a:gd name="connsiteY168" fmla="*/ 3943217 h 6858000"/>
              <a:gd name="connsiteX169" fmla="*/ 854994 w 7467600"/>
              <a:gd name="connsiteY169" fmla="*/ 4399136 h 6858000"/>
              <a:gd name="connsiteX170" fmla="*/ 742462 w 7467600"/>
              <a:gd name="connsiteY170" fmla="*/ 4594648 h 6858000"/>
              <a:gd name="connsiteX171" fmla="*/ 820602 w 7467600"/>
              <a:gd name="connsiteY171" fmla="*/ 4485915 h 6858000"/>
              <a:gd name="connsiteX172" fmla="*/ 878295 w 7467600"/>
              <a:gd name="connsiteY172" fmla="*/ 4403594 h 6858000"/>
              <a:gd name="connsiteX173" fmla="*/ 1240607 w 7467600"/>
              <a:gd name="connsiteY173" fmla="*/ 4010401 h 6858000"/>
              <a:gd name="connsiteX174" fmla="*/ 1310106 w 7467600"/>
              <a:gd name="connsiteY174" fmla="*/ 3943217 h 6858000"/>
              <a:gd name="connsiteX175" fmla="*/ 1423113 w 7467600"/>
              <a:gd name="connsiteY175" fmla="*/ 3874565 h 6858000"/>
              <a:gd name="connsiteX176" fmla="*/ 1260565 w 7467600"/>
              <a:gd name="connsiteY176" fmla="*/ 4031982 h 6858000"/>
              <a:gd name="connsiteX177" fmla="*/ 901900 w 7467600"/>
              <a:gd name="connsiteY177" fmla="*/ 4421236 h 6858000"/>
              <a:gd name="connsiteX178" fmla="*/ 845044 w 7467600"/>
              <a:gd name="connsiteY178" fmla="*/ 4502436 h 6858000"/>
              <a:gd name="connsiteX179" fmla="*/ 685926 w 7467600"/>
              <a:gd name="connsiteY179" fmla="*/ 4703069 h 6858000"/>
              <a:gd name="connsiteX180" fmla="*/ 684248 w 7467600"/>
              <a:gd name="connsiteY180" fmla="*/ 4706721 h 6858000"/>
              <a:gd name="connsiteX181" fmla="*/ 1423113 w 7467600"/>
              <a:gd name="connsiteY181" fmla="*/ 3874565 h 6858000"/>
              <a:gd name="connsiteX182" fmla="*/ 3316479 w 7467600"/>
              <a:gd name="connsiteY182" fmla="*/ 3872136 h 6858000"/>
              <a:gd name="connsiteX183" fmla="*/ 3546806 w 7467600"/>
              <a:gd name="connsiteY183" fmla="*/ 4356139 h 6858000"/>
              <a:gd name="connsiteX184" fmla="*/ 3364433 w 7467600"/>
              <a:gd name="connsiteY184" fmla="*/ 3953121 h 6858000"/>
              <a:gd name="connsiteX185" fmla="*/ 3316479 w 7467600"/>
              <a:gd name="connsiteY185" fmla="*/ 3872136 h 6858000"/>
              <a:gd name="connsiteX186" fmla="*/ 3291335 w 7467600"/>
              <a:gd name="connsiteY186" fmla="*/ 3767420 h 6858000"/>
              <a:gd name="connsiteX187" fmla="*/ 3390805 w 7467600"/>
              <a:gd name="connsiteY187" fmla="*/ 3937163 h 6858000"/>
              <a:gd name="connsiteX188" fmla="*/ 3579062 w 7467600"/>
              <a:gd name="connsiteY188" fmla="*/ 4359040 h 6858000"/>
              <a:gd name="connsiteX189" fmla="*/ 3467355 w 7467600"/>
              <a:gd name="connsiteY189" fmla="*/ 3988130 h 6858000"/>
              <a:gd name="connsiteX190" fmla="*/ 3310753 w 7467600"/>
              <a:gd name="connsiteY190" fmla="*/ 3787140 h 6858000"/>
              <a:gd name="connsiteX191" fmla="*/ 3291335 w 7467600"/>
              <a:gd name="connsiteY191" fmla="*/ 3767420 h 6858000"/>
              <a:gd name="connsiteX192" fmla="*/ 1635889 w 7467600"/>
              <a:gd name="connsiteY192" fmla="*/ 3709494 h 6858000"/>
              <a:gd name="connsiteX193" fmla="*/ 1634800 w 7467600"/>
              <a:gd name="connsiteY193" fmla="*/ 3731111 h 6858000"/>
              <a:gd name="connsiteX194" fmla="*/ 1635889 w 7467600"/>
              <a:gd name="connsiteY194" fmla="*/ 3709494 h 6858000"/>
              <a:gd name="connsiteX195" fmla="*/ 1510397 w 7467600"/>
              <a:gd name="connsiteY195" fmla="*/ 3684705 h 6858000"/>
              <a:gd name="connsiteX196" fmla="*/ 1146550 w 7467600"/>
              <a:gd name="connsiteY196" fmla="*/ 3802012 h 6858000"/>
              <a:gd name="connsiteX197" fmla="*/ 698834 w 7467600"/>
              <a:gd name="connsiteY197" fmla="*/ 3952272 h 6858000"/>
              <a:gd name="connsiteX198" fmla="*/ 34256 w 7467600"/>
              <a:gd name="connsiteY198" fmla="*/ 4347603 h 6858000"/>
              <a:gd name="connsiteX199" fmla="*/ 527241 w 7467600"/>
              <a:gd name="connsiteY199" fmla="*/ 4065078 h 6858000"/>
              <a:gd name="connsiteX200" fmla="*/ 1510397 w 7467600"/>
              <a:gd name="connsiteY200" fmla="*/ 3684705 h 6858000"/>
              <a:gd name="connsiteX201" fmla="*/ 1313114 w 7467600"/>
              <a:gd name="connsiteY201" fmla="*/ 3655216 h 6858000"/>
              <a:gd name="connsiteX202" fmla="*/ 1109304 w 7467600"/>
              <a:gd name="connsiteY202" fmla="*/ 3669030 h 6858000"/>
              <a:gd name="connsiteX203" fmla="*/ 8129 w 7467600"/>
              <a:gd name="connsiteY203" fmla="*/ 4330519 h 6858000"/>
              <a:gd name="connsiteX204" fmla="*/ 687572 w 7467600"/>
              <a:gd name="connsiteY204" fmla="*/ 3925629 h 6858000"/>
              <a:gd name="connsiteX205" fmla="*/ 1138365 w 7467600"/>
              <a:gd name="connsiteY205" fmla="*/ 3774515 h 6858000"/>
              <a:gd name="connsiteX206" fmla="*/ 1505579 w 7467600"/>
              <a:gd name="connsiteY206" fmla="*/ 3655526 h 6858000"/>
              <a:gd name="connsiteX207" fmla="*/ 1313114 w 7467600"/>
              <a:gd name="connsiteY207" fmla="*/ 3655216 h 6858000"/>
              <a:gd name="connsiteX208" fmla="*/ 3655073 w 7467600"/>
              <a:gd name="connsiteY208" fmla="*/ 3650884 h 6858000"/>
              <a:gd name="connsiteX209" fmla="*/ 3989938 w 7467600"/>
              <a:gd name="connsiteY209" fmla="*/ 3991685 h 6858000"/>
              <a:gd name="connsiteX210" fmla="*/ 4393907 w 7467600"/>
              <a:gd name="connsiteY210" fmla="*/ 4261258 h 6858000"/>
              <a:gd name="connsiteX211" fmla="*/ 4648051 w 7467600"/>
              <a:gd name="connsiteY211" fmla="*/ 4374051 h 6858000"/>
              <a:gd name="connsiteX212" fmla="*/ 4383389 w 7467600"/>
              <a:gd name="connsiteY212" fmla="*/ 4184369 h 6858000"/>
              <a:gd name="connsiteX213" fmla="*/ 4165508 w 7467600"/>
              <a:gd name="connsiteY213" fmla="*/ 4035196 h 6858000"/>
              <a:gd name="connsiteX214" fmla="*/ 4068162 w 7467600"/>
              <a:gd name="connsiteY214" fmla="*/ 3953394 h 6858000"/>
              <a:gd name="connsiteX215" fmla="*/ 3981416 w 7467600"/>
              <a:gd name="connsiteY215" fmla="*/ 3880482 h 6858000"/>
              <a:gd name="connsiteX216" fmla="*/ 3800147 w 7467600"/>
              <a:gd name="connsiteY216" fmla="*/ 3749872 h 6858000"/>
              <a:gd name="connsiteX217" fmla="*/ 3655073 w 7467600"/>
              <a:gd name="connsiteY217" fmla="*/ 3650884 h 6858000"/>
              <a:gd name="connsiteX218" fmla="*/ 3670252 w 7467600"/>
              <a:gd name="connsiteY218" fmla="*/ 3622798 h 6858000"/>
              <a:gd name="connsiteX219" fmla="*/ 3817258 w 7467600"/>
              <a:gd name="connsiteY219" fmla="*/ 3723577 h 6858000"/>
              <a:gd name="connsiteX220" fmla="*/ 4000461 w 7467600"/>
              <a:gd name="connsiteY220" fmla="*/ 3855966 h 6858000"/>
              <a:gd name="connsiteX221" fmla="*/ 4088180 w 7467600"/>
              <a:gd name="connsiteY221" fmla="*/ 3929774 h 6858000"/>
              <a:gd name="connsiteX222" fmla="*/ 4184555 w 7467600"/>
              <a:gd name="connsiteY222" fmla="*/ 4010683 h 6858000"/>
              <a:gd name="connsiteX223" fmla="*/ 4399563 w 7467600"/>
              <a:gd name="connsiteY223" fmla="*/ 4158106 h 6858000"/>
              <a:gd name="connsiteX224" fmla="*/ 4684469 w 7467600"/>
              <a:gd name="connsiteY224" fmla="*/ 4364680 h 6858000"/>
              <a:gd name="connsiteX225" fmla="*/ 4690271 w 7467600"/>
              <a:gd name="connsiteY225" fmla="*/ 4370034 h 6858000"/>
              <a:gd name="connsiteX226" fmla="*/ 4136093 w 7467600"/>
              <a:gd name="connsiteY226" fmla="*/ 3858466 h 6858000"/>
              <a:gd name="connsiteX227" fmla="*/ 3670252 w 7467600"/>
              <a:gd name="connsiteY227" fmla="*/ 3622798 h 6858000"/>
              <a:gd name="connsiteX228" fmla="*/ 4440129 w 7467600"/>
              <a:gd name="connsiteY228" fmla="*/ 3448571 h 6858000"/>
              <a:gd name="connsiteX229" fmla="*/ 4856525 w 7467600"/>
              <a:gd name="connsiteY229" fmla="*/ 3915351 h 6858000"/>
              <a:gd name="connsiteX230" fmla="*/ 5059055 w 7467600"/>
              <a:gd name="connsiteY230" fmla="*/ 4108918 h 6858000"/>
              <a:gd name="connsiteX231" fmla="*/ 5290070 w 7467600"/>
              <a:gd name="connsiteY231" fmla="*/ 4263619 h 6858000"/>
              <a:gd name="connsiteX232" fmla="*/ 4834991 w 7467600"/>
              <a:gd name="connsiteY232" fmla="*/ 3830985 h 6858000"/>
              <a:gd name="connsiteX233" fmla="*/ 4440129 w 7467600"/>
              <a:gd name="connsiteY233" fmla="*/ 3448571 h 6858000"/>
              <a:gd name="connsiteX234" fmla="*/ 4441737 w 7467600"/>
              <a:gd name="connsiteY234" fmla="*/ 3399734 h 6858000"/>
              <a:gd name="connsiteX235" fmla="*/ 4431236 w 7467600"/>
              <a:gd name="connsiteY235" fmla="*/ 3400954 h 6858000"/>
              <a:gd name="connsiteX236" fmla="*/ 4557150 w 7467600"/>
              <a:gd name="connsiteY236" fmla="*/ 3510023 h 6858000"/>
              <a:gd name="connsiteX237" fmla="*/ 4856936 w 7467600"/>
              <a:gd name="connsiteY237" fmla="*/ 3809146 h 6858000"/>
              <a:gd name="connsiteX238" fmla="*/ 5111996 w 7467600"/>
              <a:gd name="connsiteY238" fmla="*/ 4065759 h 6858000"/>
              <a:gd name="connsiteX239" fmla="*/ 5388878 w 7467600"/>
              <a:gd name="connsiteY239" fmla="*/ 4300185 h 6858000"/>
              <a:gd name="connsiteX240" fmla="*/ 5425556 w 7467600"/>
              <a:gd name="connsiteY240" fmla="*/ 4308967 h 6858000"/>
              <a:gd name="connsiteX241" fmla="*/ 4943646 w 7467600"/>
              <a:gd name="connsiteY241" fmla="*/ 3822916 h 6858000"/>
              <a:gd name="connsiteX242" fmla="*/ 4594837 w 7467600"/>
              <a:gd name="connsiteY242" fmla="*/ 3532274 h 6858000"/>
              <a:gd name="connsiteX243" fmla="*/ 4441737 w 7467600"/>
              <a:gd name="connsiteY243" fmla="*/ 3399734 h 6858000"/>
              <a:gd name="connsiteX244" fmla="*/ 5425834 w 7467600"/>
              <a:gd name="connsiteY244" fmla="*/ 3162785 h 6858000"/>
              <a:gd name="connsiteX245" fmla="*/ 5401644 w 7467600"/>
              <a:gd name="connsiteY245" fmla="*/ 3617847 h 6858000"/>
              <a:gd name="connsiteX246" fmla="*/ 5467256 w 7467600"/>
              <a:gd name="connsiteY246" fmla="*/ 4175494 h 6858000"/>
              <a:gd name="connsiteX247" fmla="*/ 5448069 w 7467600"/>
              <a:gd name="connsiteY247" fmla="*/ 3567554 h 6858000"/>
              <a:gd name="connsiteX248" fmla="*/ 5425834 w 7467600"/>
              <a:gd name="connsiteY248" fmla="*/ 3162785 h 6858000"/>
              <a:gd name="connsiteX249" fmla="*/ 1318687 w 7467600"/>
              <a:gd name="connsiteY249" fmla="*/ 3113840 h 6858000"/>
              <a:gd name="connsiteX250" fmla="*/ 1066793 w 7467600"/>
              <a:gd name="connsiteY250" fmla="*/ 3212171 h 6858000"/>
              <a:gd name="connsiteX251" fmla="*/ 993319 w 7467600"/>
              <a:gd name="connsiteY251" fmla="*/ 3247648 h 6858000"/>
              <a:gd name="connsiteX252" fmla="*/ 853081 w 7467600"/>
              <a:gd name="connsiteY252" fmla="*/ 3312410 h 6858000"/>
              <a:gd name="connsiteX253" fmla="*/ 805957 w 7467600"/>
              <a:gd name="connsiteY253" fmla="*/ 3330443 h 6858000"/>
              <a:gd name="connsiteX254" fmla="*/ 1318687 w 7467600"/>
              <a:gd name="connsiteY254" fmla="*/ 3113840 h 6858000"/>
              <a:gd name="connsiteX255" fmla="*/ 5453702 w 7467600"/>
              <a:gd name="connsiteY255" fmla="*/ 3090882 h 6858000"/>
              <a:gd name="connsiteX256" fmla="*/ 5480135 w 7467600"/>
              <a:gd name="connsiteY256" fmla="*/ 3565802 h 6858000"/>
              <a:gd name="connsiteX257" fmla="*/ 5499023 w 7467600"/>
              <a:gd name="connsiteY257" fmla="*/ 4166310 h 6858000"/>
              <a:gd name="connsiteX258" fmla="*/ 5547022 w 7467600"/>
              <a:gd name="connsiteY258" fmla="*/ 3607838 h 6858000"/>
              <a:gd name="connsiteX259" fmla="*/ 5515964 w 7467600"/>
              <a:gd name="connsiteY259" fmla="*/ 3378541 h 6858000"/>
              <a:gd name="connsiteX260" fmla="*/ 5453702 w 7467600"/>
              <a:gd name="connsiteY260" fmla="*/ 3090882 h 6858000"/>
              <a:gd name="connsiteX261" fmla="*/ 1238695 w 7467600"/>
              <a:gd name="connsiteY261" fmla="*/ 3076820 h 6858000"/>
              <a:gd name="connsiteX262" fmla="*/ 716371 w 7467600"/>
              <a:gd name="connsiteY262" fmla="*/ 3293249 h 6858000"/>
              <a:gd name="connsiteX263" fmla="*/ 579522 w 7467600"/>
              <a:gd name="connsiteY263" fmla="*/ 3371759 h 6858000"/>
              <a:gd name="connsiteX264" fmla="*/ 600288 w 7467600"/>
              <a:gd name="connsiteY264" fmla="*/ 3365555 h 6858000"/>
              <a:gd name="connsiteX265" fmla="*/ 840692 w 7467600"/>
              <a:gd name="connsiteY265" fmla="*/ 3284921 h 6858000"/>
              <a:gd name="connsiteX266" fmla="*/ 979248 w 7467600"/>
              <a:gd name="connsiteY266" fmla="*/ 3221003 h 6858000"/>
              <a:gd name="connsiteX267" fmla="*/ 1053282 w 7467600"/>
              <a:gd name="connsiteY267" fmla="*/ 3185247 h 6858000"/>
              <a:gd name="connsiteX268" fmla="*/ 1320603 w 7467600"/>
              <a:gd name="connsiteY268" fmla="*/ 3081281 h 6858000"/>
              <a:gd name="connsiteX269" fmla="*/ 1238695 w 7467600"/>
              <a:gd name="connsiteY269" fmla="*/ 3076820 h 6858000"/>
              <a:gd name="connsiteX270" fmla="*/ 5425627 w 7467600"/>
              <a:gd name="connsiteY270" fmla="*/ 2954192 h 6858000"/>
              <a:gd name="connsiteX271" fmla="*/ 5470770 w 7467600"/>
              <a:gd name="connsiteY271" fmla="*/ 3005435 h 6858000"/>
              <a:gd name="connsiteX272" fmla="*/ 5519779 w 7467600"/>
              <a:gd name="connsiteY272" fmla="*/ 4359223 h 6858000"/>
              <a:gd name="connsiteX273" fmla="*/ 5520293 w 7467600"/>
              <a:gd name="connsiteY273" fmla="*/ 4360602 h 6858000"/>
              <a:gd name="connsiteX274" fmla="*/ 5767221 w 7467600"/>
              <a:gd name="connsiteY274" fmla="*/ 4665564 h 6858000"/>
              <a:gd name="connsiteX275" fmla="*/ 6937169 w 7467600"/>
              <a:gd name="connsiteY275" fmla="*/ 4815941 h 6858000"/>
              <a:gd name="connsiteX276" fmla="*/ 6953922 w 7467600"/>
              <a:gd name="connsiteY276" fmla="*/ 4890068 h 6858000"/>
              <a:gd name="connsiteX277" fmla="*/ 6071359 w 7467600"/>
              <a:gd name="connsiteY277" fmla="*/ 4770770 h 6858000"/>
              <a:gd name="connsiteX278" fmla="*/ 6038839 w 7467600"/>
              <a:gd name="connsiteY278" fmla="*/ 4764474 h 6858000"/>
              <a:gd name="connsiteX279" fmla="*/ 6038706 w 7467600"/>
              <a:gd name="connsiteY279" fmla="*/ 4763847 h 6858000"/>
              <a:gd name="connsiteX280" fmla="*/ 6037784 w 7467600"/>
              <a:gd name="connsiteY280" fmla="*/ 4764270 h 6858000"/>
              <a:gd name="connsiteX281" fmla="*/ 6038839 w 7467600"/>
              <a:gd name="connsiteY281" fmla="*/ 4764474 h 6858000"/>
              <a:gd name="connsiteX282" fmla="*/ 6040338 w 7467600"/>
              <a:gd name="connsiteY282" fmla="*/ 4771418 h 6858000"/>
              <a:gd name="connsiteX283" fmla="*/ 6024488 w 7467600"/>
              <a:gd name="connsiteY283" fmla="*/ 4809903 h 6858000"/>
              <a:gd name="connsiteX284" fmla="*/ 5599771 w 7467600"/>
              <a:gd name="connsiteY284" fmla="*/ 5509652 h 6858000"/>
              <a:gd name="connsiteX285" fmla="*/ 5548843 w 7467600"/>
              <a:gd name="connsiteY285" fmla="*/ 5563845 h 6858000"/>
              <a:gd name="connsiteX286" fmla="*/ 5940952 w 7467600"/>
              <a:gd name="connsiteY286" fmla="*/ 6250028 h 6858000"/>
              <a:gd name="connsiteX287" fmla="*/ 6043441 w 7467600"/>
              <a:gd name="connsiteY287" fmla="*/ 6665847 h 6858000"/>
              <a:gd name="connsiteX288" fmla="*/ 6093432 w 7467600"/>
              <a:gd name="connsiteY288" fmla="*/ 6858000 h 6858000"/>
              <a:gd name="connsiteX289" fmla="*/ 6034344 w 7467600"/>
              <a:gd name="connsiteY289" fmla="*/ 6858000 h 6858000"/>
              <a:gd name="connsiteX290" fmla="*/ 6026679 w 7467600"/>
              <a:gd name="connsiteY290" fmla="*/ 6836959 h 6858000"/>
              <a:gd name="connsiteX291" fmla="*/ 5800441 w 7467600"/>
              <a:gd name="connsiteY291" fmla="*/ 6335286 h 6858000"/>
              <a:gd name="connsiteX292" fmla="*/ 5526562 w 7467600"/>
              <a:gd name="connsiteY292" fmla="*/ 5705388 h 6858000"/>
              <a:gd name="connsiteX293" fmla="*/ 5519640 w 7467600"/>
              <a:gd name="connsiteY293" fmla="*/ 5683774 h 6858000"/>
              <a:gd name="connsiteX294" fmla="*/ 5844559 w 7467600"/>
              <a:gd name="connsiteY294" fmla="*/ 6553349 h 6858000"/>
              <a:gd name="connsiteX295" fmla="*/ 5975994 w 7467600"/>
              <a:gd name="connsiteY295" fmla="*/ 6858000 h 6858000"/>
              <a:gd name="connsiteX296" fmla="*/ 5898547 w 7467600"/>
              <a:gd name="connsiteY296" fmla="*/ 6858000 h 6858000"/>
              <a:gd name="connsiteX297" fmla="*/ 5682041 w 7467600"/>
              <a:gd name="connsiteY297" fmla="*/ 6355860 h 6858000"/>
              <a:gd name="connsiteX298" fmla="*/ 5461758 w 7467600"/>
              <a:gd name="connsiteY298" fmla="*/ 5820220 h 6858000"/>
              <a:gd name="connsiteX299" fmla="*/ 5237282 w 7467600"/>
              <a:gd name="connsiteY299" fmla="*/ 6579086 h 6858000"/>
              <a:gd name="connsiteX300" fmla="*/ 5115009 w 7467600"/>
              <a:gd name="connsiteY300" fmla="*/ 6858000 h 6858000"/>
              <a:gd name="connsiteX301" fmla="*/ 5028074 w 7467600"/>
              <a:gd name="connsiteY301" fmla="*/ 6858000 h 6858000"/>
              <a:gd name="connsiteX302" fmla="*/ 5079508 w 7467600"/>
              <a:gd name="connsiteY302" fmla="*/ 6749074 h 6858000"/>
              <a:gd name="connsiteX303" fmla="*/ 5371846 w 7467600"/>
              <a:gd name="connsiteY303" fmla="*/ 5924413 h 6858000"/>
              <a:gd name="connsiteX304" fmla="*/ 5270512 w 7467600"/>
              <a:gd name="connsiteY304" fmla="*/ 6138975 h 6858000"/>
              <a:gd name="connsiteX305" fmla="*/ 5062409 w 7467600"/>
              <a:gd name="connsiteY305" fmla="*/ 6653544 h 6858000"/>
              <a:gd name="connsiteX306" fmla="*/ 5036628 w 7467600"/>
              <a:gd name="connsiteY306" fmla="*/ 6754247 h 6858000"/>
              <a:gd name="connsiteX307" fmla="*/ 5009112 w 7467600"/>
              <a:gd name="connsiteY307" fmla="*/ 6858000 h 6858000"/>
              <a:gd name="connsiteX308" fmla="*/ 4976679 w 7467600"/>
              <a:gd name="connsiteY308" fmla="*/ 6858000 h 6858000"/>
              <a:gd name="connsiteX309" fmla="*/ 5006537 w 7467600"/>
              <a:gd name="connsiteY309" fmla="*/ 6747068 h 6858000"/>
              <a:gd name="connsiteX310" fmla="*/ 5032723 w 7467600"/>
              <a:gd name="connsiteY310" fmla="*/ 6644957 h 6858000"/>
              <a:gd name="connsiteX311" fmla="*/ 5242949 w 7467600"/>
              <a:gd name="connsiteY311" fmla="*/ 6125175 h 6858000"/>
              <a:gd name="connsiteX312" fmla="*/ 5286321 w 7467600"/>
              <a:gd name="connsiteY312" fmla="*/ 6033555 h 6858000"/>
              <a:gd name="connsiteX313" fmla="*/ 5008210 w 7467600"/>
              <a:gd name="connsiteY313" fmla="*/ 6649194 h 6858000"/>
              <a:gd name="connsiteX314" fmla="*/ 4986321 w 7467600"/>
              <a:gd name="connsiteY314" fmla="*/ 6765687 h 6858000"/>
              <a:gd name="connsiteX315" fmla="*/ 4973474 w 7467600"/>
              <a:gd name="connsiteY315" fmla="*/ 6858000 h 6858000"/>
              <a:gd name="connsiteX316" fmla="*/ 4907178 w 7467600"/>
              <a:gd name="connsiteY316" fmla="*/ 6858000 h 6858000"/>
              <a:gd name="connsiteX317" fmla="*/ 4910810 w 7467600"/>
              <a:gd name="connsiteY317" fmla="*/ 6829660 h 6858000"/>
              <a:gd name="connsiteX318" fmla="*/ 4987461 w 7467600"/>
              <a:gd name="connsiteY318" fmla="*/ 6432994 h 6858000"/>
              <a:gd name="connsiteX319" fmla="*/ 5179262 w 7467600"/>
              <a:gd name="connsiteY319" fmla="*/ 6035044 h 6858000"/>
              <a:gd name="connsiteX320" fmla="*/ 4689678 w 7467600"/>
              <a:gd name="connsiteY320" fmla="*/ 6440241 h 6858000"/>
              <a:gd name="connsiteX321" fmla="*/ 4477543 w 7467600"/>
              <a:gd name="connsiteY321" fmla="*/ 6674836 h 6858000"/>
              <a:gd name="connsiteX322" fmla="*/ 4329957 w 7467600"/>
              <a:gd name="connsiteY322" fmla="*/ 6858000 h 6858000"/>
              <a:gd name="connsiteX323" fmla="*/ 4218595 w 7467600"/>
              <a:gd name="connsiteY323" fmla="*/ 6858000 h 6858000"/>
              <a:gd name="connsiteX324" fmla="*/ 4368888 w 7467600"/>
              <a:gd name="connsiteY324" fmla="*/ 6668412 h 6858000"/>
              <a:gd name="connsiteX325" fmla="*/ 4563091 w 7467600"/>
              <a:gd name="connsiteY325" fmla="*/ 6442508 h 6858000"/>
              <a:gd name="connsiteX326" fmla="*/ 5387324 w 7467600"/>
              <a:gd name="connsiteY326" fmla="*/ 5705830 h 6858000"/>
              <a:gd name="connsiteX327" fmla="*/ 5073620 w 7467600"/>
              <a:gd name="connsiteY327" fmla="*/ 5955437 h 6858000"/>
              <a:gd name="connsiteX328" fmla="*/ 4689789 w 7467600"/>
              <a:gd name="connsiteY328" fmla="*/ 6268382 h 6858000"/>
              <a:gd name="connsiteX329" fmla="*/ 4418722 w 7467600"/>
              <a:gd name="connsiteY329" fmla="*/ 6570886 h 6858000"/>
              <a:gd name="connsiteX330" fmla="*/ 4214944 w 7467600"/>
              <a:gd name="connsiteY330" fmla="*/ 6858000 h 6858000"/>
              <a:gd name="connsiteX331" fmla="*/ 4177898 w 7467600"/>
              <a:gd name="connsiteY331" fmla="*/ 6858000 h 6858000"/>
              <a:gd name="connsiteX332" fmla="*/ 4391597 w 7467600"/>
              <a:gd name="connsiteY332" fmla="*/ 6556370 h 6858000"/>
              <a:gd name="connsiteX333" fmla="*/ 4668889 w 7467600"/>
              <a:gd name="connsiteY333" fmla="*/ 6246399 h 6858000"/>
              <a:gd name="connsiteX334" fmla="*/ 5055427 w 7467600"/>
              <a:gd name="connsiteY334" fmla="*/ 5931476 h 6858000"/>
              <a:gd name="connsiteX335" fmla="*/ 5371814 w 7467600"/>
              <a:gd name="connsiteY335" fmla="*/ 5678975 h 6858000"/>
              <a:gd name="connsiteX336" fmla="*/ 4987918 w 7467600"/>
              <a:gd name="connsiteY336" fmla="*/ 5838701 h 6858000"/>
              <a:gd name="connsiteX337" fmla="*/ 4317146 w 7467600"/>
              <a:gd name="connsiteY337" fmla="*/ 6587716 h 6858000"/>
              <a:gd name="connsiteX338" fmla="*/ 4171627 w 7467600"/>
              <a:gd name="connsiteY338" fmla="*/ 6858000 h 6858000"/>
              <a:gd name="connsiteX339" fmla="*/ 4081585 w 7467600"/>
              <a:gd name="connsiteY339" fmla="*/ 6858000 h 6858000"/>
              <a:gd name="connsiteX340" fmla="*/ 4238603 w 7467600"/>
              <a:gd name="connsiteY340" fmla="*/ 6559341 h 6858000"/>
              <a:gd name="connsiteX341" fmla="*/ 4778333 w 7467600"/>
              <a:gd name="connsiteY341" fmla="*/ 5873626 h 6858000"/>
              <a:gd name="connsiteX342" fmla="*/ 5414185 w 7467600"/>
              <a:gd name="connsiteY342" fmla="*/ 5573882 h 6858000"/>
              <a:gd name="connsiteX343" fmla="*/ 5959648 w 7467600"/>
              <a:gd name="connsiteY343" fmla="*/ 4760797 h 6858000"/>
              <a:gd name="connsiteX344" fmla="*/ 5355019 w 7467600"/>
              <a:gd name="connsiteY344" fmla="*/ 4734672 h 6858000"/>
              <a:gd name="connsiteX345" fmla="*/ 5083565 w 7467600"/>
              <a:gd name="connsiteY345" fmla="*/ 5179121 h 6858000"/>
              <a:gd name="connsiteX346" fmla="*/ 4713577 w 7467600"/>
              <a:gd name="connsiteY346" fmla="*/ 5616803 h 6858000"/>
              <a:gd name="connsiteX347" fmla="*/ 3989559 w 7467600"/>
              <a:gd name="connsiteY347" fmla="*/ 6145945 h 6858000"/>
              <a:gd name="connsiteX348" fmla="*/ 3939824 w 7467600"/>
              <a:gd name="connsiteY348" fmla="*/ 6066900 h 6858000"/>
              <a:gd name="connsiteX349" fmla="*/ 4584537 w 7467600"/>
              <a:gd name="connsiteY349" fmla="*/ 5324826 h 6858000"/>
              <a:gd name="connsiteX350" fmla="*/ 5037105 w 7467600"/>
              <a:gd name="connsiteY350" fmla="*/ 5088765 h 6858000"/>
              <a:gd name="connsiteX351" fmla="*/ 5039930 w 7467600"/>
              <a:gd name="connsiteY351" fmla="*/ 5089585 h 6858000"/>
              <a:gd name="connsiteX352" fmla="*/ 5263764 w 7467600"/>
              <a:gd name="connsiteY352" fmla="*/ 4735525 h 6858000"/>
              <a:gd name="connsiteX353" fmla="*/ 4086300 w 7467600"/>
              <a:gd name="connsiteY353" fmla="*/ 4884599 h 6858000"/>
              <a:gd name="connsiteX354" fmla="*/ 4085485 w 7467600"/>
              <a:gd name="connsiteY354" fmla="*/ 4899070 h 6858000"/>
              <a:gd name="connsiteX355" fmla="*/ 3871915 w 7467600"/>
              <a:gd name="connsiteY355" fmla="*/ 5253645 h 6858000"/>
              <a:gd name="connsiteX356" fmla="*/ 3799374 w 7467600"/>
              <a:gd name="connsiteY356" fmla="*/ 5466127 h 6858000"/>
              <a:gd name="connsiteX357" fmla="*/ 3498850 w 7467600"/>
              <a:gd name="connsiteY357" fmla="*/ 6661888 h 6858000"/>
              <a:gd name="connsiteX358" fmla="*/ 3399216 w 7467600"/>
              <a:gd name="connsiteY358" fmla="*/ 6858000 h 6858000"/>
              <a:gd name="connsiteX359" fmla="*/ 3303688 w 7467600"/>
              <a:gd name="connsiteY359" fmla="*/ 6858000 h 6858000"/>
              <a:gd name="connsiteX360" fmla="*/ 3391774 w 7467600"/>
              <a:gd name="connsiteY360" fmla="*/ 6697181 h 6858000"/>
              <a:gd name="connsiteX361" fmla="*/ 3735540 w 7467600"/>
              <a:gd name="connsiteY361" fmla="*/ 5546923 h 6858000"/>
              <a:gd name="connsiteX362" fmla="*/ 3729438 w 7467600"/>
              <a:gd name="connsiteY362" fmla="*/ 5569058 h 6858000"/>
              <a:gd name="connsiteX363" fmla="*/ 3707782 w 7467600"/>
              <a:gd name="connsiteY363" fmla="*/ 5644908 h 6858000"/>
              <a:gd name="connsiteX364" fmla="*/ 3583827 w 7467600"/>
              <a:gd name="connsiteY364" fmla="*/ 6039215 h 6858000"/>
              <a:gd name="connsiteX365" fmla="*/ 3547861 w 7467600"/>
              <a:gd name="connsiteY365" fmla="*/ 6129609 h 6858000"/>
              <a:gd name="connsiteX366" fmla="*/ 3490905 w 7467600"/>
              <a:gd name="connsiteY366" fmla="*/ 6277660 h 6858000"/>
              <a:gd name="connsiteX367" fmla="*/ 3455859 w 7467600"/>
              <a:gd name="connsiteY367" fmla="*/ 6391301 h 6858000"/>
              <a:gd name="connsiteX368" fmla="*/ 3429112 w 7467600"/>
              <a:gd name="connsiteY368" fmla="*/ 6479469 h 6858000"/>
              <a:gd name="connsiteX369" fmla="*/ 3304862 w 7467600"/>
              <a:gd name="connsiteY369" fmla="*/ 6796476 h 6858000"/>
              <a:gd name="connsiteX370" fmla="*/ 3276071 w 7467600"/>
              <a:gd name="connsiteY370" fmla="*/ 6858000 h 6858000"/>
              <a:gd name="connsiteX371" fmla="*/ 3240805 w 7467600"/>
              <a:gd name="connsiteY371" fmla="*/ 6858000 h 6858000"/>
              <a:gd name="connsiteX372" fmla="*/ 3275917 w 7467600"/>
              <a:gd name="connsiteY372" fmla="*/ 6783192 h 6858000"/>
              <a:gd name="connsiteX373" fmla="*/ 3399358 w 7467600"/>
              <a:gd name="connsiteY373" fmla="*/ 6469011 h 6858000"/>
              <a:gd name="connsiteX374" fmla="*/ 3425650 w 7467600"/>
              <a:gd name="connsiteY374" fmla="*/ 6381333 h 6858000"/>
              <a:gd name="connsiteX375" fmla="*/ 3460661 w 7467600"/>
              <a:gd name="connsiteY375" fmla="*/ 6266763 h 6858000"/>
              <a:gd name="connsiteX376" fmla="*/ 3518021 w 7467600"/>
              <a:gd name="connsiteY376" fmla="*/ 6117298 h 6858000"/>
              <a:gd name="connsiteX377" fmla="*/ 3554035 w 7467600"/>
              <a:gd name="connsiteY377" fmla="*/ 6027832 h 6858000"/>
              <a:gd name="connsiteX378" fmla="*/ 3677174 w 7467600"/>
              <a:gd name="connsiteY378" fmla="*/ 5636351 h 6858000"/>
              <a:gd name="connsiteX379" fmla="*/ 3698819 w 7467600"/>
              <a:gd name="connsiteY379" fmla="*/ 5560503 h 6858000"/>
              <a:gd name="connsiteX380" fmla="*/ 3702094 w 7467600"/>
              <a:gd name="connsiteY380" fmla="*/ 5549194 h 6858000"/>
              <a:gd name="connsiteX381" fmla="*/ 3398355 w 7467600"/>
              <a:gd name="connsiteY381" fmla="*/ 6094603 h 6858000"/>
              <a:gd name="connsiteX382" fmla="*/ 3193941 w 7467600"/>
              <a:gd name="connsiteY382" fmla="*/ 6798775 h 6858000"/>
              <a:gd name="connsiteX383" fmla="*/ 3184140 w 7467600"/>
              <a:gd name="connsiteY383" fmla="*/ 6858000 h 6858000"/>
              <a:gd name="connsiteX384" fmla="*/ 3099978 w 7467600"/>
              <a:gd name="connsiteY384" fmla="*/ 6858000 h 6858000"/>
              <a:gd name="connsiteX385" fmla="*/ 3101556 w 7467600"/>
              <a:gd name="connsiteY385" fmla="*/ 6843337 h 6858000"/>
              <a:gd name="connsiteX386" fmla="*/ 3370162 w 7467600"/>
              <a:gd name="connsiteY386" fmla="*/ 5785550 h 6858000"/>
              <a:gd name="connsiteX387" fmla="*/ 3746477 w 7467600"/>
              <a:gd name="connsiteY387" fmla="*/ 5377889 h 6858000"/>
              <a:gd name="connsiteX388" fmla="*/ 3863399 w 7467600"/>
              <a:gd name="connsiteY388" fmla="*/ 5087257 h 6858000"/>
              <a:gd name="connsiteX389" fmla="*/ 3968712 w 7467600"/>
              <a:gd name="connsiteY389" fmla="*/ 4913989 h 6858000"/>
              <a:gd name="connsiteX390" fmla="*/ 2792390 w 7467600"/>
              <a:gd name="connsiteY390" fmla="*/ 5382974 h 6858000"/>
              <a:gd name="connsiteX391" fmla="*/ 2714982 w 7467600"/>
              <a:gd name="connsiteY391" fmla="*/ 5427051 h 6858000"/>
              <a:gd name="connsiteX392" fmla="*/ 2813361 w 7467600"/>
              <a:gd name="connsiteY392" fmla="*/ 6023912 h 6858000"/>
              <a:gd name="connsiteX393" fmla="*/ 2688430 w 7467600"/>
              <a:gd name="connsiteY393" fmla="*/ 6801564 h 6858000"/>
              <a:gd name="connsiteX394" fmla="*/ 2629626 w 7467600"/>
              <a:gd name="connsiteY394" fmla="*/ 6763394 h 6858000"/>
              <a:gd name="connsiteX395" fmla="*/ 2565328 w 7467600"/>
              <a:gd name="connsiteY395" fmla="*/ 5516399 h 6858000"/>
              <a:gd name="connsiteX396" fmla="*/ 1922999 w 7467600"/>
              <a:gd name="connsiteY396" fmla="*/ 5980343 h 6858000"/>
              <a:gd name="connsiteX397" fmla="*/ 1950261 w 7467600"/>
              <a:gd name="connsiteY397" fmla="*/ 6405858 h 6858000"/>
              <a:gd name="connsiteX398" fmla="*/ 2365554 w 7467600"/>
              <a:gd name="connsiteY398" fmla="*/ 6759107 h 6858000"/>
              <a:gd name="connsiteX399" fmla="*/ 2424142 w 7467600"/>
              <a:gd name="connsiteY399" fmla="*/ 6858000 h 6858000"/>
              <a:gd name="connsiteX400" fmla="*/ 2395994 w 7467600"/>
              <a:gd name="connsiteY400" fmla="*/ 6858000 h 6858000"/>
              <a:gd name="connsiteX401" fmla="*/ 2392863 w 7467600"/>
              <a:gd name="connsiteY401" fmla="*/ 6852964 h 6858000"/>
              <a:gd name="connsiteX402" fmla="*/ 2017589 w 7467600"/>
              <a:gd name="connsiteY402" fmla="*/ 6493982 h 6858000"/>
              <a:gd name="connsiteX403" fmla="*/ 2147336 w 7467600"/>
              <a:gd name="connsiteY403" fmla="*/ 6594052 h 6858000"/>
              <a:gd name="connsiteX404" fmla="*/ 2207047 w 7467600"/>
              <a:gd name="connsiteY404" fmla="*/ 6654540 h 6858000"/>
              <a:gd name="connsiteX405" fmla="*/ 2299106 w 7467600"/>
              <a:gd name="connsiteY405" fmla="*/ 6778931 h 6858000"/>
              <a:gd name="connsiteX406" fmla="*/ 2314430 w 7467600"/>
              <a:gd name="connsiteY406" fmla="*/ 6801144 h 6858000"/>
              <a:gd name="connsiteX407" fmla="*/ 2352406 w 7467600"/>
              <a:gd name="connsiteY407" fmla="*/ 6858000 h 6858000"/>
              <a:gd name="connsiteX408" fmla="*/ 2314492 w 7467600"/>
              <a:gd name="connsiteY408" fmla="*/ 6858000 h 6858000"/>
              <a:gd name="connsiteX409" fmla="*/ 2288095 w 7467600"/>
              <a:gd name="connsiteY409" fmla="*/ 6818030 h 6858000"/>
              <a:gd name="connsiteX410" fmla="*/ 2272768 w 7467600"/>
              <a:gd name="connsiteY410" fmla="*/ 6795822 h 6858000"/>
              <a:gd name="connsiteX411" fmla="*/ 2182715 w 7467600"/>
              <a:gd name="connsiteY411" fmla="*/ 6675071 h 6858000"/>
              <a:gd name="connsiteX412" fmla="*/ 2032061 w 7467600"/>
              <a:gd name="connsiteY412" fmla="*/ 6541380 h 6858000"/>
              <a:gd name="connsiteX413" fmla="*/ 2257220 w 7467600"/>
              <a:gd name="connsiteY413" fmla="*/ 6826257 h 6858000"/>
              <a:gd name="connsiteX414" fmla="*/ 2281324 w 7467600"/>
              <a:gd name="connsiteY414" fmla="*/ 6858000 h 6858000"/>
              <a:gd name="connsiteX415" fmla="*/ 2242860 w 7467600"/>
              <a:gd name="connsiteY415" fmla="*/ 6858000 h 6858000"/>
              <a:gd name="connsiteX416" fmla="*/ 2232818 w 7467600"/>
              <a:gd name="connsiteY416" fmla="*/ 6844926 h 6858000"/>
              <a:gd name="connsiteX417" fmla="*/ 1990172 w 7467600"/>
              <a:gd name="connsiteY417" fmla="*/ 6542121 h 6858000"/>
              <a:gd name="connsiteX418" fmla="*/ 2124090 w 7467600"/>
              <a:gd name="connsiteY418" fmla="*/ 6761017 h 6858000"/>
              <a:gd name="connsiteX419" fmla="*/ 2200380 w 7467600"/>
              <a:gd name="connsiteY419" fmla="*/ 6858000 h 6858000"/>
              <a:gd name="connsiteX420" fmla="*/ 2147507 w 7467600"/>
              <a:gd name="connsiteY420" fmla="*/ 6858000 h 6858000"/>
              <a:gd name="connsiteX421" fmla="*/ 2070668 w 7467600"/>
              <a:gd name="connsiteY421" fmla="*/ 6761520 h 6858000"/>
              <a:gd name="connsiteX422" fmla="*/ 1975142 w 7467600"/>
              <a:gd name="connsiteY422" fmla="*/ 6585570 h 6858000"/>
              <a:gd name="connsiteX423" fmla="*/ 2050035 w 7467600"/>
              <a:gd name="connsiteY423" fmla="*/ 6813345 h 6858000"/>
              <a:gd name="connsiteX424" fmla="*/ 2063025 w 7467600"/>
              <a:gd name="connsiteY424" fmla="*/ 6858000 h 6858000"/>
              <a:gd name="connsiteX425" fmla="*/ 2021675 w 7467600"/>
              <a:gd name="connsiteY425" fmla="*/ 6858000 h 6858000"/>
              <a:gd name="connsiteX426" fmla="*/ 2019308 w 7467600"/>
              <a:gd name="connsiteY426" fmla="*/ 6847118 h 6858000"/>
              <a:gd name="connsiteX427" fmla="*/ 1938835 w 7467600"/>
              <a:gd name="connsiteY427" fmla="*/ 6551160 h 6858000"/>
              <a:gd name="connsiteX428" fmla="*/ 1953230 w 7467600"/>
              <a:gd name="connsiteY428" fmla="*/ 6759699 h 6858000"/>
              <a:gd name="connsiteX429" fmla="*/ 1956763 w 7467600"/>
              <a:gd name="connsiteY429" fmla="*/ 6778191 h 6858000"/>
              <a:gd name="connsiteX430" fmla="*/ 1967925 w 7467600"/>
              <a:gd name="connsiteY430" fmla="*/ 6858000 h 6858000"/>
              <a:gd name="connsiteX431" fmla="*/ 1936622 w 7467600"/>
              <a:gd name="connsiteY431" fmla="*/ 6858000 h 6858000"/>
              <a:gd name="connsiteX432" fmla="*/ 1926261 w 7467600"/>
              <a:gd name="connsiteY432" fmla="*/ 6784064 h 6858000"/>
              <a:gd name="connsiteX433" fmla="*/ 1922724 w 7467600"/>
              <a:gd name="connsiteY433" fmla="*/ 6765577 h 6858000"/>
              <a:gd name="connsiteX434" fmla="*/ 1904650 w 7467600"/>
              <a:gd name="connsiteY434" fmla="*/ 6639616 h 6858000"/>
              <a:gd name="connsiteX435" fmla="*/ 1885273 w 7467600"/>
              <a:gd name="connsiteY435" fmla="*/ 6858000 h 6858000"/>
              <a:gd name="connsiteX436" fmla="*/ 1854363 w 7467600"/>
              <a:gd name="connsiteY436" fmla="*/ 6858000 h 6858000"/>
              <a:gd name="connsiteX437" fmla="*/ 1880391 w 7467600"/>
              <a:gd name="connsiteY437" fmla="*/ 6603796 h 6858000"/>
              <a:gd name="connsiteX438" fmla="*/ 1818273 w 7467600"/>
              <a:gd name="connsiteY438" fmla="*/ 6715729 h 6858000"/>
              <a:gd name="connsiteX439" fmla="*/ 1794691 w 7467600"/>
              <a:gd name="connsiteY439" fmla="*/ 6843239 h 6858000"/>
              <a:gd name="connsiteX440" fmla="*/ 1794914 w 7467600"/>
              <a:gd name="connsiteY440" fmla="*/ 6858000 h 6858000"/>
              <a:gd name="connsiteX441" fmla="*/ 1746128 w 7467600"/>
              <a:gd name="connsiteY441" fmla="*/ 6858000 h 6858000"/>
              <a:gd name="connsiteX442" fmla="*/ 1753934 w 7467600"/>
              <a:gd name="connsiteY442" fmla="*/ 6724796 h 6858000"/>
              <a:gd name="connsiteX443" fmla="*/ 1792053 w 7467600"/>
              <a:gd name="connsiteY443" fmla="*/ 6572396 h 6858000"/>
              <a:gd name="connsiteX444" fmla="*/ 1862248 w 7467600"/>
              <a:gd name="connsiteY444" fmla="*/ 6266397 h 6858000"/>
              <a:gd name="connsiteX445" fmla="*/ 1862250 w 7467600"/>
              <a:gd name="connsiteY445" fmla="*/ 6033531 h 6858000"/>
              <a:gd name="connsiteX446" fmla="*/ 1211999 w 7467600"/>
              <a:gd name="connsiteY446" fmla="*/ 6683610 h 6858000"/>
              <a:gd name="connsiteX447" fmla="*/ 1213266 w 7467600"/>
              <a:gd name="connsiteY447" fmla="*/ 6691947 h 6858000"/>
              <a:gd name="connsiteX448" fmla="*/ 1203370 w 7467600"/>
              <a:gd name="connsiteY448" fmla="*/ 6850676 h 6858000"/>
              <a:gd name="connsiteX449" fmla="*/ 1203671 w 7467600"/>
              <a:gd name="connsiteY449" fmla="*/ 6858000 h 6858000"/>
              <a:gd name="connsiteX450" fmla="*/ 1143180 w 7467600"/>
              <a:gd name="connsiteY450" fmla="*/ 6858000 h 6858000"/>
              <a:gd name="connsiteX451" fmla="*/ 1142176 w 7467600"/>
              <a:gd name="connsiteY451" fmla="*/ 6766045 h 6858000"/>
              <a:gd name="connsiteX452" fmla="*/ 1067484 w 7467600"/>
              <a:gd name="connsiteY452" fmla="*/ 6858000 h 6858000"/>
              <a:gd name="connsiteX453" fmla="*/ 953928 w 7467600"/>
              <a:gd name="connsiteY453" fmla="*/ 6858000 h 6858000"/>
              <a:gd name="connsiteX454" fmla="*/ 959715 w 7467600"/>
              <a:gd name="connsiteY454" fmla="*/ 6850185 h 6858000"/>
              <a:gd name="connsiteX455" fmla="*/ 1483788 w 7467600"/>
              <a:gd name="connsiteY455" fmla="*/ 6259174 h 6858000"/>
              <a:gd name="connsiteX456" fmla="*/ 1100671 w 7467600"/>
              <a:gd name="connsiteY456" fmla="*/ 6252137 h 6858000"/>
              <a:gd name="connsiteX457" fmla="*/ 1090144 w 7467600"/>
              <a:gd name="connsiteY457" fmla="*/ 6256748 h 6858000"/>
              <a:gd name="connsiteX458" fmla="*/ 1095872 w 7467600"/>
              <a:gd name="connsiteY458" fmla="*/ 6271892 h 6858000"/>
              <a:gd name="connsiteX459" fmla="*/ 262785 w 7467600"/>
              <a:gd name="connsiteY459" fmla="*/ 6845450 h 6858000"/>
              <a:gd name="connsiteX460" fmla="*/ 209968 w 7467600"/>
              <a:gd name="connsiteY460" fmla="*/ 6770713 h 6858000"/>
              <a:gd name="connsiteX461" fmla="*/ 873460 w 7467600"/>
              <a:gd name="connsiteY461" fmla="*/ 6253768 h 6858000"/>
              <a:gd name="connsiteX462" fmla="*/ 192686 w 7467600"/>
              <a:gd name="connsiteY462" fmla="*/ 5849257 h 6858000"/>
              <a:gd name="connsiteX463" fmla="*/ 4696 w 7467600"/>
              <a:gd name="connsiteY463" fmla="*/ 5697668 h 6858000"/>
              <a:gd name="connsiteX464" fmla="*/ 0 w 7467600"/>
              <a:gd name="connsiteY464" fmla="*/ 5689984 h 6858000"/>
              <a:gd name="connsiteX465" fmla="*/ 0 w 7467600"/>
              <a:gd name="connsiteY465" fmla="*/ 5513472 h 6858000"/>
              <a:gd name="connsiteX466" fmla="*/ 174101 w 7467600"/>
              <a:gd name="connsiteY466" fmla="*/ 5620277 h 6858000"/>
              <a:gd name="connsiteX467" fmla="*/ 891800 w 7467600"/>
              <a:gd name="connsiteY467" fmla="*/ 6036935 h 6858000"/>
              <a:gd name="connsiteX468" fmla="*/ 1072219 w 7467600"/>
              <a:gd name="connsiteY468" fmla="*/ 6169443 h 6858000"/>
              <a:gd name="connsiteX469" fmla="*/ 1074117 w 7467600"/>
              <a:gd name="connsiteY469" fmla="*/ 6170301 h 6858000"/>
              <a:gd name="connsiteX470" fmla="*/ 1083114 w 7467600"/>
              <a:gd name="connsiteY470" fmla="*/ 6174131 h 6858000"/>
              <a:gd name="connsiteX471" fmla="*/ 1543010 w 7467600"/>
              <a:gd name="connsiteY471" fmla="*/ 6191140 h 6858000"/>
              <a:gd name="connsiteX472" fmla="*/ 1551080 w 7467600"/>
              <a:gd name="connsiteY472" fmla="*/ 6195006 h 6858000"/>
              <a:gd name="connsiteX473" fmla="*/ 2345443 w 7467600"/>
              <a:gd name="connsiteY473" fmla="*/ 5549882 h 6858000"/>
              <a:gd name="connsiteX474" fmla="*/ 1721499 w 7467600"/>
              <a:gd name="connsiteY474" fmla="*/ 5599969 h 6858000"/>
              <a:gd name="connsiteX475" fmla="*/ 767716 w 7467600"/>
              <a:gd name="connsiteY475" fmla="*/ 5472768 h 6858000"/>
              <a:gd name="connsiteX476" fmla="*/ 722147 w 7467600"/>
              <a:gd name="connsiteY476" fmla="*/ 5393091 h 6858000"/>
              <a:gd name="connsiteX477" fmla="*/ 1485552 w 7467600"/>
              <a:gd name="connsiteY477" fmla="*/ 5313202 h 6858000"/>
              <a:gd name="connsiteX478" fmla="*/ 2143004 w 7467600"/>
              <a:gd name="connsiteY478" fmla="*/ 5402420 h 6858000"/>
              <a:gd name="connsiteX479" fmla="*/ 1933391 w 7467600"/>
              <a:gd name="connsiteY479" fmla="*/ 5156971 h 6858000"/>
              <a:gd name="connsiteX480" fmla="*/ 1827118 w 7467600"/>
              <a:gd name="connsiteY480" fmla="*/ 4968410 h 6858000"/>
              <a:gd name="connsiteX481" fmla="*/ 1837349 w 7467600"/>
              <a:gd name="connsiteY481" fmla="*/ 4956357 h 6858000"/>
              <a:gd name="connsiteX482" fmla="*/ 2162835 w 7467600"/>
              <a:gd name="connsiteY482" fmla="*/ 5187853 h 6858000"/>
              <a:gd name="connsiteX483" fmla="*/ 2257167 w 7467600"/>
              <a:gd name="connsiteY483" fmla="*/ 5462123 h 6858000"/>
              <a:gd name="connsiteX484" fmla="*/ 2261598 w 7467600"/>
              <a:gd name="connsiteY484" fmla="*/ 5467998 h 6858000"/>
              <a:gd name="connsiteX485" fmla="*/ 2437177 w 7467600"/>
              <a:gd name="connsiteY485" fmla="*/ 5479608 h 6858000"/>
              <a:gd name="connsiteX486" fmla="*/ 2445247 w 7467600"/>
              <a:gd name="connsiteY486" fmla="*/ 5483476 h 6858000"/>
              <a:gd name="connsiteX487" fmla="*/ 2743626 w 7467600"/>
              <a:gd name="connsiteY487" fmla="*/ 5304819 h 6858000"/>
              <a:gd name="connsiteX488" fmla="*/ 3048102 w 7467600"/>
              <a:gd name="connsiteY488" fmla="*/ 5150595 h 6858000"/>
              <a:gd name="connsiteX489" fmla="*/ 1799414 w 7467600"/>
              <a:gd name="connsiteY489" fmla="*/ 4694732 h 6858000"/>
              <a:gd name="connsiteX490" fmla="*/ 1771735 w 7467600"/>
              <a:gd name="connsiteY490" fmla="*/ 4619929 h 6858000"/>
              <a:gd name="connsiteX491" fmla="*/ 3104273 w 7467600"/>
              <a:gd name="connsiteY491" fmla="*/ 5076159 h 6858000"/>
              <a:gd name="connsiteX492" fmla="*/ 3113245 w 7467600"/>
              <a:gd name="connsiteY492" fmla="*/ 5090705 h 6858000"/>
              <a:gd name="connsiteX493" fmla="*/ 3126294 w 7467600"/>
              <a:gd name="connsiteY493" fmla="*/ 5114400 h 6858000"/>
              <a:gd name="connsiteX494" fmla="*/ 3937433 w 7467600"/>
              <a:gd name="connsiteY494" fmla="*/ 4830473 h 6858000"/>
              <a:gd name="connsiteX495" fmla="*/ 3590475 w 7467600"/>
              <a:gd name="connsiteY495" fmla="*/ 4597974 h 6858000"/>
              <a:gd name="connsiteX496" fmla="*/ 3100264 w 7467600"/>
              <a:gd name="connsiteY496" fmla="*/ 4579845 h 6858000"/>
              <a:gd name="connsiteX497" fmla="*/ 2183576 w 7467600"/>
              <a:gd name="connsiteY497" fmla="*/ 4227150 h 6858000"/>
              <a:gd name="connsiteX498" fmla="*/ 2151029 w 7467600"/>
              <a:gd name="connsiteY498" fmla="*/ 4146947 h 6858000"/>
              <a:gd name="connsiteX499" fmla="*/ 3563434 w 7467600"/>
              <a:gd name="connsiteY499" fmla="*/ 4469115 h 6858000"/>
              <a:gd name="connsiteX500" fmla="*/ 3177952 w 7467600"/>
              <a:gd name="connsiteY500" fmla="*/ 3657386 h 6858000"/>
              <a:gd name="connsiteX501" fmla="*/ 3189263 w 7467600"/>
              <a:gd name="connsiteY501" fmla="*/ 3625726 h 6858000"/>
              <a:gd name="connsiteX502" fmla="*/ 3560912 w 7467600"/>
              <a:gd name="connsiteY502" fmla="*/ 4079863 h 6858000"/>
              <a:gd name="connsiteX503" fmla="*/ 3626636 w 7467600"/>
              <a:gd name="connsiteY503" fmla="*/ 4512230 h 6858000"/>
              <a:gd name="connsiteX504" fmla="*/ 3653088 w 7467600"/>
              <a:gd name="connsiteY504" fmla="*/ 4521417 h 6858000"/>
              <a:gd name="connsiteX505" fmla="*/ 3988128 w 7467600"/>
              <a:gd name="connsiteY505" fmla="*/ 4817267 h 6858000"/>
              <a:gd name="connsiteX506" fmla="*/ 4830582 w 7467600"/>
              <a:gd name="connsiteY506" fmla="*/ 4676000 h 6858000"/>
              <a:gd name="connsiteX507" fmla="*/ 4830100 w 7467600"/>
              <a:gd name="connsiteY507" fmla="*/ 4675554 h 6858000"/>
              <a:gd name="connsiteX508" fmla="*/ 4036318 w 7467600"/>
              <a:gd name="connsiteY508" fmla="*/ 4147013 h 6858000"/>
              <a:gd name="connsiteX509" fmla="*/ 3432098 w 7467600"/>
              <a:gd name="connsiteY509" fmla="*/ 3537312 h 6858000"/>
              <a:gd name="connsiteX510" fmla="*/ 3446761 w 7467600"/>
              <a:gd name="connsiteY510" fmla="*/ 3461278 h 6858000"/>
              <a:gd name="connsiteX511" fmla="*/ 4419733 w 7467600"/>
              <a:gd name="connsiteY511" fmla="*/ 3963555 h 6858000"/>
              <a:gd name="connsiteX512" fmla="*/ 4781371 w 7467600"/>
              <a:gd name="connsiteY512" fmla="*/ 4458604 h 6858000"/>
              <a:gd name="connsiteX513" fmla="*/ 4780440 w 7467600"/>
              <a:gd name="connsiteY513" fmla="*/ 4470290 h 6858000"/>
              <a:gd name="connsiteX514" fmla="*/ 4898954 w 7467600"/>
              <a:gd name="connsiteY514" fmla="*/ 4662092 h 6858000"/>
              <a:gd name="connsiteX515" fmla="*/ 4900699 w 7467600"/>
              <a:gd name="connsiteY515" fmla="*/ 4670867 h 6858000"/>
              <a:gd name="connsiteX516" fmla="*/ 5714511 w 7467600"/>
              <a:gd name="connsiteY516" fmla="*/ 4663483 h 6858000"/>
              <a:gd name="connsiteX517" fmla="*/ 5464793 w 7467600"/>
              <a:gd name="connsiteY517" fmla="*/ 4393556 h 6858000"/>
              <a:gd name="connsiteX518" fmla="*/ 5461897 w 7467600"/>
              <a:gd name="connsiteY518" fmla="*/ 4390879 h 6858000"/>
              <a:gd name="connsiteX519" fmla="*/ 4294126 w 7467600"/>
              <a:gd name="connsiteY519" fmla="*/ 3303048 h 6858000"/>
              <a:gd name="connsiteX520" fmla="*/ 4305321 w 7467600"/>
              <a:gd name="connsiteY520" fmla="*/ 3256953 h 6858000"/>
              <a:gd name="connsiteX521" fmla="*/ 4949299 w 7467600"/>
              <a:gd name="connsiteY521" fmla="*/ 3766336 h 6858000"/>
              <a:gd name="connsiteX522" fmla="*/ 5291452 w 7467600"/>
              <a:gd name="connsiteY522" fmla="*/ 4076801 h 6858000"/>
              <a:gd name="connsiteX523" fmla="*/ 5434998 w 7467600"/>
              <a:gd name="connsiteY523" fmla="*/ 4254100 h 6858000"/>
              <a:gd name="connsiteX524" fmla="*/ 5351015 w 7467600"/>
              <a:gd name="connsiteY524" fmla="*/ 3760989 h 6858000"/>
              <a:gd name="connsiteX525" fmla="*/ 5413780 w 7467600"/>
              <a:gd name="connsiteY525" fmla="*/ 2966265 h 6858000"/>
              <a:gd name="connsiteX526" fmla="*/ 5425627 w 7467600"/>
              <a:gd name="connsiteY526" fmla="*/ 2954192 h 6858000"/>
              <a:gd name="connsiteX527" fmla="*/ 6604735 w 7467600"/>
              <a:gd name="connsiteY527" fmla="*/ 2041381 h 6858000"/>
              <a:gd name="connsiteX528" fmla="*/ 7204487 w 7467600"/>
              <a:gd name="connsiteY528" fmla="*/ 2742112 h 6858000"/>
              <a:gd name="connsiteX529" fmla="*/ 7131592 w 7467600"/>
              <a:gd name="connsiteY529" fmla="*/ 2672096 h 6858000"/>
              <a:gd name="connsiteX530" fmla="*/ 6996344 w 7467600"/>
              <a:gd name="connsiteY530" fmla="*/ 2518310 h 6858000"/>
              <a:gd name="connsiteX531" fmla="*/ 6735495 w 7467600"/>
              <a:gd name="connsiteY531" fmla="*/ 2196890 h 6858000"/>
              <a:gd name="connsiteX532" fmla="*/ 6721901 w 7467600"/>
              <a:gd name="connsiteY532" fmla="*/ 2179274 h 6858000"/>
              <a:gd name="connsiteX533" fmla="*/ 6604735 w 7467600"/>
              <a:gd name="connsiteY533" fmla="*/ 2041381 h 6858000"/>
              <a:gd name="connsiteX534" fmla="*/ 6591670 w 7467600"/>
              <a:gd name="connsiteY534" fmla="*/ 1988277 h 6858000"/>
              <a:gd name="connsiteX535" fmla="*/ 6747349 w 7467600"/>
              <a:gd name="connsiteY535" fmla="*/ 2160069 h 6858000"/>
              <a:gd name="connsiteX536" fmla="*/ 6760943 w 7467600"/>
              <a:gd name="connsiteY536" fmla="*/ 2177686 h 6858000"/>
              <a:gd name="connsiteX537" fmla="*/ 7021065 w 7467600"/>
              <a:gd name="connsiteY537" fmla="*/ 2498102 h 6858000"/>
              <a:gd name="connsiteX538" fmla="*/ 7155223 w 7467600"/>
              <a:gd name="connsiteY538" fmla="*/ 2650386 h 6858000"/>
              <a:gd name="connsiteX539" fmla="*/ 7203167 w 7467600"/>
              <a:gd name="connsiteY539" fmla="*/ 2697288 h 6858000"/>
              <a:gd name="connsiteX540" fmla="*/ 6937703 w 7467600"/>
              <a:gd name="connsiteY540" fmla="*/ 2321981 h 6858000"/>
              <a:gd name="connsiteX541" fmla="*/ 6591670 w 7467600"/>
              <a:gd name="connsiteY541" fmla="*/ 1988277 h 6858000"/>
              <a:gd name="connsiteX542" fmla="*/ 5798671 w 7467600"/>
              <a:gd name="connsiteY542" fmla="*/ 1981601 h 6858000"/>
              <a:gd name="connsiteX543" fmla="*/ 5754709 w 7467600"/>
              <a:gd name="connsiteY543" fmla="*/ 2071454 h 6858000"/>
              <a:gd name="connsiteX544" fmla="*/ 5763044 w 7467600"/>
              <a:gd name="connsiteY544" fmla="*/ 2842206 h 6858000"/>
              <a:gd name="connsiteX545" fmla="*/ 5764974 w 7467600"/>
              <a:gd name="connsiteY545" fmla="*/ 2799609 h 6858000"/>
              <a:gd name="connsiteX546" fmla="*/ 5767665 w 7467600"/>
              <a:gd name="connsiteY546" fmla="*/ 2666409 h 6858000"/>
              <a:gd name="connsiteX547" fmla="*/ 5763055 w 7467600"/>
              <a:gd name="connsiteY547" fmla="*/ 2579705 h 6858000"/>
              <a:gd name="connsiteX548" fmla="*/ 5758079 w 7467600"/>
              <a:gd name="connsiteY548" fmla="*/ 2492508 h 6858000"/>
              <a:gd name="connsiteX549" fmla="*/ 5779325 w 7467600"/>
              <a:gd name="connsiteY549" fmla="*/ 2197069 h 6858000"/>
              <a:gd name="connsiteX550" fmla="*/ 5798671 w 7467600"/>
              <a:gd name="connsiteY550" fmla="*/ 1981601 h 6858000"/>
              <a:gd name="connsiteX551" fmla="*/ 5829202 w 7467600"/>
              <a:gd name="connsiteY551" fmla="*/ 1971679 h 6858000"/>
              <a:gd name="connsiteX552" fmla="*/ 5809558 w 7467600"/>
              <a:gd name="connsiteY552" fmla="*/ 2198043 h 6858000"/>
              <a:gd name="connsiteX553" fmla="*/ 5788653 w 7467600"/>
              <a:gd name="connsiteY553" fmla="*/ 2489430 h 6858000"/>
              <a:gd name="connsiteX554" fmla="*/ 5793439 w 7467600"/>
              <a:gd name="connsiteY554" fmla="*/ 2575235 h 6858000"/>
              <a:gd name="connsiteX555" fmla="*/ 5796837 w 7467600"/>
              <a:gd name="connsiteY555" fmla="*/ 2637633 h 6858000"/>
              <a:gd name="connsiteX556" fmla="*/ 5818614 w 7467600"/>
              <a:gd name="connsiteY556" fmla="*/ 2473055 h 6858000"/>
              <a:gd name="connsiteX557" fmla="*/ 5829202 w 7467600"/>
              <a:gd name="connsiteY557" fmla="*/ 1971679 h 6858000"/>
              <a:gd name="connsiteX558" fmla="*/ 5911389 w 7467600"/>
              <a:gd name="connsiteY558" fmla="*/ 1898371 h 6858000"/>
              <a:gd name="connsiteX559" fmla="*/ 6237627 w 7467600"/>
              <a:gd name="connsiteY559" fmla="*/ 2231921 h 6858000"/>
              <a:gd name="connsiteX560" fmla="*/ 5911389 w 7467600"/>
              <a:gd name="connsiteY560" fmla="*/ 1898371 h 6858000"/>
              <a:gd name="connsiteX561" fmla="*/ 6944437 w 7467600"/>
              <a:gd name="connsiteY561" fmla="*/ 1575402 h 6858000"/>
              <a:gd name="connsiteX562" fmla="*/ 6304730 w 7467600"/>
              <a:gd name="connsiteY562" fmla="*/ 1766654 h 6858000"/>
              <a:gd name="connsiteX563" fmla="*/ 6944437 w 7467600"/>
              <a:gd name="connsiteY563" fmla="*/ 1575402 h 6858000"/>
              <a:gd name="connsiteX564" fmla="*/ 7019523 w 7467600"/>
              <a:gd name="connsiteY564" fmla="*/ 1519450 h 6858000"/>
              <a:gd name="connsiteX565" fmla="*/ 6298091 w 7467600"/>
              <a:gd name="connsiteY565" fmla="*/ 1737122 h 6858000"/>
              <a:gd name="connsiteX566" fmla="*/ 7019523 w 7467600"/>
              <a:gd name="connsiteY566" fmla="*/ 1519450 h 6858000"/>
              <a:gd name="connsiteX567" fmla="*/ 2399523 w 7467600"/>
              <a:gd name="connsiteY567" fmla="*/ 1428234 h 6858000"/>
              <a:gd name="connsiteX568" fmla="*/ 2224982 w 7467600"/>
              <a:gd name="connsiteY568" fmla="*/ 1826201 h 6858000"/>
              <a:gd name="connsiteX569" fmla="*/ 2096099 w 7467600"/>
              <a:gd name="connsiteY569" fmla="*/ 2345900 h 6858000"/>
              <a:gd name="connsiteX570" fmla="*/ 2283317 w 7467600"/>
              <a:gd name="connsiteY570" fmla="*/ 1796925 h 6858000"/>
              <a:gd name="connsiteX571" fmla="*/ 2399523 w 7467600"/>
              <a:gd name="connsiteY571" fmla="*/ 1428234 h 6858000"/>
              <a:gd name="connsiteX572" fmla="*/ 2448558 w 7467600"/>
              <a:gd name="connsiteY572" fmla="*/ 1373435 h 6858000"/>
              <a:gd name="connsiteX573" fmla="*/ 2312521 w 7467600"/>
              <a:gd name="connsiteY573" fmla="*/ 1806140 h 6858000"/>
              <a:gd name="connsiteX574" fmla="*/ 2127533 w 7467600"/>
              <a:gd name="connsiteY574" fmla="*/ 2348380 h 6858000"/>
              <a:gd name="connsiteX575" fmla="*/ 2358080 w 7467600"/>
              <a:gd name="connsiteY575" fmla="*/ 1866134 h 6858000"/>
              <a:gd name="connsiteX576" fmla="*/ 2407436 w 7467600"/>
              <a:gd name="connsiteY576" fmla="*/ 1651070 h 6858000"/>
              <a:gd name="connsiteX577" fmla="*/ 2448558 w 7467600"/>
              <a:gd name="connsiteY577" fmla="*/ 1373435 h 6858000"/>
              <a:gd name="connsiteX578" fmla="*/ 278707 w 7467600"/>
              <a:gd name="connsiteY578" fmla="*/ 1352270 h 6858000"/>
              <a:gd name="connsiteX579" fmla="*/ 321570 w 7467600"/>
              <a:gd name="connsiteY579" fmla="*/ 1861610 h 6858000"/>
              <a:gd name="connsiteX580" fmla="*/ 294281 w 7467600"/>
              <a:gd name="connsiteY580" fmla="*/ 1440658 h 6858000"/>
              <a:gd name="connsiteX581" fmla="*/ 278707 w 7467600"/>
              <a:gd name="connsiteY581" fmla="*/ 1352270 h 6858000"/>
              <a:gd name="connsiteX582" fmla="*/ 1423821 w 7467600"/>
              <a:gd name="connsiteY582" fmla="*/ 1351958 h 6858000"/>
              <a:gd name="connsiteX583" fmla="*/ 1638521 w 7467600"/>
              <a:gd name="connsiteY583" fmla="*/ 1908470 h 6858000"/>
              <a:gd name="connsiteX584" fmla="*/ 1754199 w 7467600"/>
              <a:gd name="connsiteY584" fmla="*/ 2149284 h 6858000"/>
              <a:gd name="connsiteX585" fmla="*/ 1908359 w 7467600"/>
              <a:gd name="connsiteY585" fmla="*/ 2364988 h 6858000"/>
              <a:gd name="connsiteX586" fmla="*/ 1647661 w 7467600"/>
              <a:gd name="connsiteY586" fmla="*/ 1825945 h 6858000"/>
              <a:gd name="connsiteX587" fmla="*/ 1423821 w 7467600"/>
              <a:gd name="connsiteY587" fmla="*/ 1351958 h 6858000"/>
              <a:gd name="connsiteX588" fmla="*/ 1431890 w 7467600"/>
              <a:gd name="connsiteY588" fmla="*/ 1306475 h 6858000"/>
              <a:gd name="connsiteX589" fmla="*/ 1507597 w 7467600"/>
              <a:gd name="connsiteY589" fmla="*/ 1446132 h 6858000"/>
              <a:gd name="connsiteX590" fmla="*/ 1674586 w 7467600"/>
              <a:gd name="connsiteY590" fmla="*/ 1813832 h 6858000"/>
              <a:gd name="connsiteX591" fmla="*/ 1815950 w 7467600"/>
              <a:gd name="connsiteY591" fmla="*/ 2128564 h 6858000"/>
              <a:gd name="connsiteX592" fmla="*/ 1984242 w 7467600"/>
              <a:gd name="connsiteY592" fmla="*/ 2430829 h 6858000"/>
              <a:gd name="connsiteX593" fmla="*/ 2014023 w 7467600"/>
              <a:gd name="connsiteY593" fmla="*/ 2450995 h 6858000"/>
              <a:gd name="connsiteX594" fmla="*/ 1747337 w 7467600"/>
              <a:gd name="connsiteY594" fmla="*/ 1855264 h 6858000"/>
              <a:gd name="connsiteX595" fmla="*/ 1533749 w 7467600"/>
              <a:gd name="connsiteY595" fmla="*/ 1478656 h 6858000"/>
              <a:gd name="connsiteX596" fmla="*/ 1431890 w 7467600"/>
              <a:gd name="connsiteY596" fmla="*/ 1306475 h 6858000"/>
              <a:gd name="connsiteX597" fmla="*/ 5052692 w 7467600"/>
              <a:gd name="connsiteY597" fmla="*/ 1292994 h 6858000"/>
              <a:gd name="connsiteX598" fmla="*/ 5200661 w 7467600"/>
              <a:gd name="connsiteY598" fmla="*/ 1635186 h 6858000"/>
              <a:gd name="connsiteX599" fmla="*/ 5297138 w 7467600"/>
              <a:gd name="connsiteY599" fmla="*/ 1906351 h 6858000"/>
              <a:gd name="connsiteX600" fmla="*/ 5052692 w 7467600"/>
              <a:gd name="connsiteY600" fmla="*/ 1292994 h 6858000"/>
              <a:gd name="connsiteX601" fmla="*/ 5009948 w 7467600"/>
              <a:gd name="connsiteY601" fmla="*/ 1273619 h 6858000"/>
              <a:gd name="connsiteX602" fmla="*/ 5121777 w 7467600"/>
              <a:gd name="connsiteY602" fmla="*/ 1654213 h 6858000"/>
              <a:gd name="connsiteX603" fmla="*/ 5293545 w 7467600"/>
              <a:gd name="connsiteY603" fmla="*/ 2072247 h 6858000"/>
              <a:gd name="connsiteX604" fmla="*/ 5294042 w 7467600"/>
              <a:gd name="connsiteY604" fmla="*/ 2065019 h 6858000"/>
              <a:gd name="connsiteX605" fmla="*/ 5171936 w 7467600"/>
              <a:gd name="connsiteY605" fmla="*/ 1647613 h 6858000"/>
              <a:gd name="connsiteX606" fmla="*/ 5009948 w 7467600"/>
              <a:gd name="connsiteY606" fmla="*/ 1273619 h 6858000"/>
              <a:gd name="connsiteX607" fmla="*/ 655236 w 7467600"/>
              <a:gd name="connsiteY607" fmla="*/ 1268632 h 6858000"/>
              <a:gd name="connsiteX608" fmla="*/ 839521 w 7467600"/>
              <a:gd name="connsiteY608" fmla="*/ 1685315 h 6858000"/>
              <a:gd name="connsiteX609" fmla="*/ 1109416 w 7467600"/>
              <a:gd name="connsiteY609" fmla="*/ 2061663 h 6858000"/>
              <a:gd name="connsiteX610" fmla="*/ 1298300 w 7467600"/>
              <a:gd name="connsiteY610" fmla="*/ 2247742 h 6858000"/>
              <a:gd name="connsiteX611" fmla="*/ 1125871 w 7467600"/>
              <a:gd name="connsiteY611" fmla="*/ 1989513 h 6858000"/>
              <a:gd name="connsiteX612" fmla="*/ 981574 w 7467600"/>
              <a:gd name="connsiteY612" fmla="*/ 1783157 h 6858000"/>
              <a:gd name="connsiteX613" fmla="*/ 922198 w 7467600"/>
              <a:gd name="connsiteY613" fmla="*/ 1677437 h 6858000"/>
              <a:gd name="connsiteX614" fmla="*/ 869293 w 7467600"/>
              <a:gd name="connsiteY614" fmla="*/ 1583214 h 6858000"/>
              <a:gd name="connsiteX615" fmla="*/ 751431 w 7467600"/>
              <a:gd name="connsiteY615" fmla="*/ 1405731 h 6858000"/>
              <a:gd name="connsiteX616" fmla="*/ 655236 w 7467600"/>
              <a:gd name="connsiteY616" fmla="*/ 1268632 h 6858000"/>
              <a:gd name="connsiteX617" fmla="*/ 6516292 w 7467600"/>
              <a:gd name="connsiteY617" fmla="*/ 1263064 h 6858000"/>
              <a:gd name="connsiteX618" fmla="*/ 5736320 w 7467600"/>
              <a:gd name="connsiteY618" fmla="*/ 1501803 h 6858000"/>
              <a:gd name="connsiteX619" fmla="*/ 6516292 w 7467600"/>
              <a:gd name="connsiteY619" fmla="*/ 1263064 h 6858000"/>
              <a:gd name="connsiteX620" fmla="*/ 291466 w 7467600"/>
              <a:gd name="connsiteY620" fmla="*/ 1250369 h 6858000"/>
              <a:gd name="connsiteX621" fmla="*/ 323180 w 7467600"/>
              <a:gd name="connsiteY621" fmla="*/ 1435283 h 6858000"/>
              <a:gd name="connsiteX622" fmla="*/ 349381 w 7467600"/>
              <a:gd name="connsiteY622" fmla="*/ 1875041 h 6858000"/>
              <a:gd name="connsiteX623" fmla="*/ 374363 w 7467600"/>
              <a:gd name="connsiteY623" fmla="*/ 1506494 h 6858000"/>
              <a:gd name="connsiteX624" fmla="*/ 302168 w 7467600"/>
              <a:gd name="connsiteY624" fmla="*/ 1274495 h 6858000"/>
              <a:gd name="connsiteX625" fmla="*/ 291466 w 7467600"/>
              <a:gd name="connsiteY625" fmla="*/ 1250369 h 6858000"/>
              <a:gd name="connsiteX626" fmla="*/ 678222 w 7467600"/>
              <a:gd name="connsiteY626" fmla="*/ 1248670 h 6858000"/>
              <a:gd name="connsiteX627" fmla="*/ 775536 w 7467600"/>
              <a:gd name="connsiteY627" fmla="*/ 1388015 h 6858000"/>
              <a:gd name="connsiteX628" fmla="*/ 894529 w 7467600"/>
              <a:gd name="connsiteY628" fmla="*/ 1567739 h 6858000"/>
              <a:gd name="connsiteX629" fmla="*/ 948000 w 7467600"/>
              <a:gd name="connsiteY629" fmla="*/ 1663088 h 6858000"/>
              <a:gd name="connsiteX630" fmla="*/ 1006812 w 7467600"/>
              <a:gd name="connsiteY630" fmla="*/ 1767683 h 6858000"/>
              <a:gd name="connsiteX631" fmla="*/ 1149133 w 7467600"/>
              <a:gd name="connsiteY631" fmla="*/ 1971513 h 6858000"/>
              <a:gd name="connsiteX632" fmla="*/ 1333952 w 7467600"/>
              <a:gd name="connsiteY632" fmla="*/ 2251620 h 6858000"/>
              <a:gd name="connsiteX633" fmla="*/ 1337329 w 7467600"/>
              <a:gd name="connsiteY633" fmla="*/ 2258350 h 6858000"/>
              <a:gd name="connsiteX634" fmla="*/ 1014726 w 7467600"/>
              <a:gd name="connsiteY634" fmla="*/ 1615556 h 6858000"/>
              <a:gd name="connsiteX635" fmla="*/ 678222 w 7467600"/>
              <a:gd name="connsiteY635" fmla="*/ 1248670 h 6858000"/>
              <a:gd name="connsiteX636" fmla="*/ 6691602 w 7467600"/>
              <a:gd name="connsiteY636" fmla="*/ 1140573 h 6858000"/>
              <a:gd name="connsiteX637" fmla="*/ 6571100 w 7467600"/>
              <a:gd name="connsiteY637" fmla="*/ 1183662 h 6858000"/>
              <a:gd name="connsiteX638" fmla="*/ 6241687 w 7467600"/>
              <a:gd name="connsiteY638" fmla="*/ 1257600 h 6858000"/>
              <a:gd name="connsiteX639" fmla="*/ 5693009 w 7467600"/>
              <a:gd name="connsiteY639" fmla="*/ 1478256 h 6858000"/>
              <a:gd name="connsiteX640" fmla="*/ 6548420 w 7467600"/>
              <a:gd name="connsiteY640" fmla="*/ 1214599 h 6858000"/>
              <a:gd name="connsiteX641" fmla="*/ 6605473 w 7467600"/>
              <a:gd name="connsiteY641" fmla="*/ 1184686 h 6858000"/>
              <a:gd name="connsiteX642" fmla="*/ 6691602 w 7467600"/>
              <a:gd name="connsiteY642" fmla="*/ 1140573 h 6858000"/>
              <a:gd name="connsiteX643" fmla="*/ 4002475 w 7467600"/>
              <a:gd name="connsiteY643" fmla="*/ 1037802 h 6858000"/>
              <a:gd name="connsiteX644" fmla="*/ 4000324 w 7467600"/>
              <a:gd name="connsiteY644" fmla="*/ 1039362 h 6858000"/>
              <a:gd name="connsiteX645" fmla="*/ 4002862 w 7467600"/>
              <a:gd name="connsiteY645" fmla="*/ 1042866 h 6858000"/>
              <a:gd name="connsiteX646" fmla="*/ 4002475 w 7467600"/>
              <a:gd name="connsiteY646" fmla="*/ 1037802 h 6858000"/>
              <a:gd name="connsiteX647" fmla="*/ 506322 w 7467600"/>
              <a:gd name="connsiteY647" fmla="*/ 1020997 h 6858000"/>
              <a:gd name="connsiteX648" fmla="*/ 533068 w 7467600"/>
              <a:gd name="connsiteY648" fmla="*/ 1029409 h 6858000"/>
              <a:gd name="connsiteX649" fmla="*/ 1232525 w 7467600"/>
              <a:gd name="connsiteY649" fmla="*/ 1804675 h 6858000"/>
              <a:gd name="connsiteX650" fmla="*/ 1388858 w 7467600"/>
              <a:gd name="connsiteY650" fmla="*/ 2368011 h 6858000"/>
              <a:gd name="connsiteX651" fmla="*/ 1384098 w 7467600"/>
              <a:gd name="connsiteY651" fmla="*/ 2378125 h 6858000"/>
              <a:gd name="connsiteX652" fmla="*/ 1425393 w 7467600"/>
              <a:gd name="connsiteY652" fmla="*/ 2589124 h 6858000"/>
              <a:gd name="connsiteX653" fmla="*/ 1424001 w 7467600"/>
              <a:gd name="connsiteY653" fmla="*/ 2597541 h 6858000"/>
              <a:gd name="connsiteX654" fmla="*/ 2152729 w 7467600"/>
              <a:gd name="connsiteY654" fmla="*/ 2864487 h 6858000"/>
              <a:gd name="connsiteX655" fmla="*/ 2020609 w 7467600"/>
              <a:gd name="connsiteY655" fmla="*/ 2539671 h 6858000"/>
              <a:gd name="connsiteX656" fmla="*/ 2018920 w 7467600"/>
              <a:gd name="connsiteY656" fmla="*/ 2536309 h 6858000"/>
              <a:gd name="connsiteX657" fmla="*/ 1342441 w 7467600"/>
              <a:gd name="connsiteY657" fmla="*/ 1173017 h 6858000"/>
              <a:gd name="connsiteX658" fmla="*/ 1367925 w 7467600"/>
              <a:gd name="connsiteY658" fmla="*/ 1135648 h 6858000"/>
              <a:gd name="connsiteX659" fmla="*/ 1771401 w 7467600"/>
              <a:gd name="connsiteY659" fmla="*/ 1806673 h 6858000"/>
              <a:gd name="connsiteX660" fmla="*/ 1972385 w 7467600"/>
              <a:gd name="connsiteY660" fmla="*/ 2198735 h 6858000"/>
              <a:gd name="connsiteX661" fmla="*/ 2040892 w 7467600"/>
              <a:gd name="connsiteY661" fmla="*/ 2405205 h 6858000"/>
              <a:gd name="connsiteX662" fmla="*/ 2131689 w 7467600"/>
              <a:gd name="connsiteY662" fmla="*/ 1936926 h 6858000"/>
              <a:gd name="connsiteX663" fmla="*/ 2454820 w 7467600"/>
              <a:gd name="connsiteY663" fmla="*/ 1248808 h 6858000"/>
              <a:gd name="connsiteX664" fmla="*/ 2492512 w 7467600"/>
              <a:gd name="connsiteY664" fmla="*/ 1302920 h 6858000"/>
              <a:gd name="connsiteX665" fmla="*/ 2081216 w 7467600"/>
              <a:gd name="connsiteY665" fmla="*/ 2527513 h 6858000"/>
              <a:gd name="connsiteX666" fmla="*/ 2081211 w 7467600"/>
              <a:gd name="connsiteY666" fmla="*/ 2528916 h 6858000"/>
              <a:gd name="connsiteX667" fmla="*/ 2199067 w 7467600"/>
              <a:gd name="connsiteY667" fmla="*/ 2884061 h 6858000"/>
              <a:gd name="connsiteX668" fmla="*/ 3192586 w 7467600"/>
              <a:gd name="connsiteY668" fmla="*/ 3411496 h 6858000"/>
              <a:gd name="connsiteX669" fmla="*/ 3182620 w 7467600"/>
              <a:gd name="connsiteY669" fmla="*/ 3483279 h 6858000"/>
              <a:gd name="connsiteX670" fmla="*/ 2435119 w 7467600"/>
              <a:gd name="connsiteY670" fmla="*/ 3080173 h 6858000"/>
              <a:gd name="connsiteX671" fmla="*/ 2410152 w 7467600"/>
              <a:gd name="connsiteY671" fmla="*/ 3063751 h 6858000"/>
              <a:gd name="connsiteX672" fmla="*/ 2408099 w 7467600"/>
              <a:gd name="connsiteY672" fmla="*/ 3064403 h 6858000"/>
              <a:gd name="connsiteX673" fmla="*/ 2407218 w 7467600"/>
              <a:gd name="connsiteY673" fmla="*/ 3070324 h 6858000"/>
              <a:gd name="connsiteX674" fmla="*/ 2380138 w 7467600"/>
              <a:gd name="connsiteY674" fmla="*/ 3099341 h 6858000"/>
              <a:gd name="connsiteX675" fmla="*/ 1765923 w 7467600"/>
              <a:gd name="connsiteY675" fmla="*/ 3581043 h 6858000"/>
              <a:gd name="connsiteX676" fmla="*/ 1702258 w 7467600"/>
              <a:gd name="connsiteY676" fmla="*/ 3612286 h 6858000"/>
              <a:gd name="connsiteX677" fmla="*/ 1538370 w 7467600"/>
              <a:gd name="connsiteY677" fmla="*/ 3811804 h 6858000"/>
              <a:gd name="connsiteX678" fmla="*/ 542867 w 7467600"/>
              <a:gd name="connsiteY678" fmla="*/ 4944092 h 6858000"/>
              <a:gd name="connsiteX679" fmla="*/ 515800 w 7467600"/>
              <a:gd name="connsiteY679" fmla="*/ 4862180 h 6858000"/>
              <a:gd name="connsiteX680" fmla="*/ 909145 w 7467600"/>
              <a:gd name="connsiteY680" fmla="*/ 4199225 h 6858000"/>
              <a:gd name="connsiteX681" fmla="*/ 1214067 w 7467600"/>
              <a:gd name="connsiteY681" fmla="*/ 3908561 h 6858000"/>
              <a:gd name="connsiteX682" fmla="*/ 640967 w 7467600"/>
              <a:gd name="connsiteY682" fmla="*/ 4105601 h 6858000"/>
              <a:gd name="connsiteX683" fmla="*/ 112563 w 7467600"/>
              <a:gd name="connsiteY683" fmla="*/ 4396952 h 6858000"/>
              <a:gd name="connsiteX684" fmla="*/ 0 w 7467600"/>
              <a:gd name="connsiteY684" fmla="*/ 4466006 h 6858000"/>
              <a:gd name="connsiteX685" fmla="*/ 0 w 7467600"/>
              <a:gd name="connsiteY685" fmla="*/ 4233763 h 6858000"/>
              <a:gd name="connsiteX686" fmla="*/ 36881 w 7467600"/>
              <a:gd name="connsiteY686" fmla="*/ 4200118 h 6858000"/>
              <a:gd name="connsiteX687" fmla="*/ 910534 w 7467600"/>
              <a:gd name="connsiteY687" fmla="*/ 3629753 h 6858000"/>
              <a:gd name="connsiteX688" fmla="*/ 1578717 w 7467600"/>
              <a:gd name="connsiteY688" fmla="*/ 3575982 h 6858000"/>
              <a:gd name="connsiteX689" fmla="*/ 2338780 w 7467600"/>
              <a:gd name="connsiteY689" fmla="*/ 3033725 h 6858000"/>
              <a:gd name="connsiteX690" fmla="*/ 1807991 w 7467600"/>
              <a:gd name="connsiteY690" fmla="*/ 2807184 h 6858000"/>
              <a:gd name="connsiteX691" fmla="*/ 1416358 w 7467600"/>
              <a:gd name="connsiteY691" fmla="*/ 3112571 h 6858000"/>
              <a:gd name="connsiteX692" fmla="*/ 939066 w 7467600"/>
              <a:gd name="connsiteY692" fmla="*/ 3378798 h 6858000"/>
              <a:gd name="connsiteX693" fmla="*/ 115099 w 7467600"/>
              <a:gd name="connsiteY693" fmla="*/ 3607650 h 6858000"/>
              <a:gd name="connsiteX694" fmla="*/ 97284 w 7467600"/>
              <a:gd name="connsiteY694" fmla="*/ 3520393 h 6858000"/>
              <a:gd name="connsiteX695" fmla="*/ 922050 w 7467600"/>
              <a:gd name="connsiteY695" fmla="*/ 3074867 h 6858000"/>
              <a:gd name="connsiteX696" fmla="*/ 1405265 w 7467600"/>
              <a:gd name="connsiteY696" fmla="*/ 3016319 h 6858000"/>
              <a:gd name="connsiteX697" fmla="*/ 1407512 w 7467600"/>
              <a:gd name="connsiteY697" fmla="*/ 3018001 h 6858000"/>
              <a:gd name="connsiteX698" fmla="*/ 1726266 w 7467600"/>
              <a:gd name="connsiteY698" fmla="*/ 2777274 h 6858000"/>
              <a:gd name="connsiteX699" fmla="*/ 625390 w 7467600"/>
              <a:gd name="connsiteY699" fmla="*/ 2514541 h 6858000"/>
              <a:gd name="connsiteX700" fmla="*/ 619799 w 7467600"/>
              <a:gd name="connsiteY700" fmla="*/ 2527180 h 6858000"/>
              <a:gd name="connsiteX701" fmla="*/ 310030 w 7467600"/>
              <a:gd name="connsiteY701" fmla="*/ 2771818 h 6858000"/>
              <a:gd name="connsiteX702" fmla="*/ 173877 w 7467600"/>
              <a:gd name="connsiteY702" fmla="*/ 2937056 h 6858000"/>
              <a:gd name="connsiteX703" fmla="*/ 77889 w 7467600"/>
              <a:gd name="connsiteY703" fmla="*/ 3138440 h 6858000"/>
              <a:gd name="connsiteX704" fmla="*/ 0 w 7467600"/>
              <a:gd name="connsiteY704" fmla="*/ 3271395 h 6858000"/>
              <a:gd name="connsiteX705" fmla="*/ 0 w 7467600"/>
              <a:gd name="connsiteY705" fmla="*/ 3153002 h 6858000"/>
              <a:gd name="connsiteX706" fmla="*/ 2386 w 7467600"/>
              <a:gd name="connsiteY706" fmla="*/ 3149203 h 6858000"/>
              <a:gd name="connsiteX707" fmla="*/ 89753 w 7467600"/>
              <a:gd name="connsiteY707" fmla="*/ 2987702 h 6858000"/>
              <a:gd name="connsiteX708" fmla="*/ 76869 w 7467600"/>
              <a:gd name="connsiteY708" fmla="*/ 3005404 h 6858000"/>
              <a:gd name="connsiteX709" fmla="*/ 32049 w 7467600"/>
              <a:gd name="connsiteY709" fmla="*/ 3065814 h 6858000"/>
              <a:gd name="connsiteX710" fmla="*/ 0 w 7467600"/>
              <a:gd name="connsiteY710" fmla="*/ 3108744 h 6858000"/>
              <a:gd name="connsiteX711" fmla="*/ 0 w 7467600"/>
              <a:gd name="connsiteY711" fmla="*/ 3058059 h 6858000"/>
              <a:gd name="connsiteX712" fmla="*/ 7610 w 7467600"/>
              <a:gd name="connsiteY712" fmla="*/ 3047889 h 6858000"/>
              <a:gd name="connsiteX713" fmla="*/ 52419 w 7467600"/>
              <a:gd name="connsiteY713" fmla="*/ 2987479 h 6858000"/>
              <a:gd name="connsiteX714" fmla="*/ 59142 w 7467600"/>
              <a:gd name="connsiteY714" fmla="*/ 2978488 h 6858000"/>
              <a:gd name="connsiteX715" fmla="*/ 0 w 7467600"/>
              <a:gd name="connsiteY715" fmla="*/ 3015334 h 6858000"/>
              <a:gd name="connsiteX716" fmla="*/ 0 w 7467600"/>
              <a:gd name="connsiteY716" fmla="*/ 2914286 h 6858000"/>
              <a:gd name="connsiteX717" fmla="*/ 36383 w 7467600"/>
              <a:gd name="connsiteY717" fmla="*/ 2901128 h 6858000"/>
              <a:gd name="connsiteX718" fmla="*/ 156329 w 7467600"/>
              <a:gd name="connsiteY718" fmla="*/ 2840533 h 6858000"/>
              <a:gd name="connsiteX719" fmla="*/ 358355 w 7467600"/>
              <a:gd name="connsiteY719" fmla="*/ 2620471 h 6858000"/>
              <a:gd name="connsiteX720" fmla="*/ 510577 w 7467600"/>
              <a:gd name="connsiteY720" fmla="*/ 2501244 h 6858000"/>
              <a:gd name="connsiteX721" fmla="*/ 211967 w 7467600"/>
              <a:gd name="connsiteY721" fmla="*/ 2479171 h 6858000"/>
              <a:gd name="connsiteX722" fmla="*/ 0 w 7467600"/>
              <a:gd name="connsiteY722" fmla="*/ 2476398 h 6858000"/>
              <a:gd name="connsiteX723" fmla="*/ 0 w 7467600"/>
              <a:gd name="connsiteY723" fmla="*/ 2389189 h 6858000"/>
              <a:gd name="connsiteX724" fmla="*/ 103062 w 7467600"/>
              <a:gd name="connsiteY724" fmla="*/ 2389518 h 6858000"/>
              <a:gd name="connsiteX725" fmla="*/ 510734 w 7467600"/>
              <a:gd name="connsiteY725" fmla="*/ 2416201 h 6858000"/>
              <a:gd name="connsiteX726" fmla="*/ 279257 w 7467600"/>
              <a:gd name="connsiteY726" fmla="*/ 2092102 h 6858000"/>
              <a:gd name="connsiteX727" fmla="*/ 65265 w 7467600"/>
              <a:gd name="connsiteY727" fmla="*/ 2006049 h 6858000"/>
              <a:gd name="connsiteX728" fmla="*/ 0 w 7467600"/>
              <a:gd name="connsiteY728" fmla="*/ 1982532 h 6858000"/>
              <a:gd name="connsiteX729" fmla="*/ 0 w 7467600"/>
              <a:gd name="connsiteY729" fmla="*/ 1912789 h 6858000"/>
              <a:gd name="connsiteX730" fmla="*/ 97460 w 7467600"/>
              <a:gd name="connsiteY730" fmla="*/ 1953725 h 6858000"/>
              <a:gd name="connsiteX731" fmla="*/ 221272 w 7467600"/>
              <a:gd name="connsiteY731" fmla="*/ 1980766 h 6858000"/>
              <a:gd name="connsiteX732" fmla="*/ 116765 w 7467600"/>
              <a:gd name="connsiteY732" fmla="*/ 1911033 h 6858000"/>
              <a:gd name="connsiteX733" fmla="*/ 16405 w 7467600"/>
              <a:gd name="connsiteY733" fmla="*/ 1803412 h 6858000"/>
              <a:gd name="connsiteX734" fmla="*/ 0 w 7467600"/>
              <a:gd name="connsiteY734" fmla="*/ 1784777 h 6858000"/>
              <a:gd name="connsiteX735" fmla="*/ 0 w 7467600"/>
              <a:gd name="connsiteY735" fmla="*/ 1740082 h 6858000"/>
              <a:gd name="connsiteX736" fmla="*/ 39394 w 7467600"/>
              <a:gd name="connsiteY736" fmla="*/ 1784856 h 6858000"/>
              <a:gd name="connsiteX737" fmla="*/ 135813 w 7467600"/>
              <a:gd name="connsiteY737" fmla="*/ 1888838 h 6858000"/>
              <a:gd name="connsiteX738" fmla="*/ 242575 w 7467600"/>
              <a:gd name="connsiteY738" fmla="*/ 1958841 h 6858000"/>
              <a:gd name="connsiteX739" fmla="*/ 82197 w 7467600"/>
              <a:gd name="connsiteY739" fmla="*/ 1754826 h 6858000"/>
              <a:gd name="connsiteX740" fmla="*/ 0 w 7467600"/>
              <a:gd name="connsiteY740" fmla="*/ 1679650 h 6858000"/>
              <a:gd name="connsiteX741" fmla="*/ 0 w 7467600"/>
              <a:gd name="connsiteY741" fmla="*/ 1602463 h 6858000"/>
              <a:gd name="connsiteX742" fmla="*/ 84689 w 7467600"/>
              <a:gd name="connsiteY742" fmla="*/ 1677442 h 6858000"/>
              <a:gd name="connsiteX743" fmla="*/ 298437 w 7467600"/>
              <a:gd name="connsiteY743" fmla="*/ 1968019 h 6858000"/>
              <a:gd name="connsiteX744" fmla="*/ 227269 w 7467600"/>
              <a:gd name="connsiteY744" fmla="*/ 1114064 h 6858000"/>
              <a:gd name="connsiteX745" fmla="*/ 248003 w 7467600"/>
              <a:gd name="connsiteY745" fmla="*/ 1089613 h 6858000"/>
              <a:gd name="connsiteX746" fmla="*/ 427020 w 7467600"/>
              <a:gd name="connsiteY746" fmla="*/ 1619803 h 6858000"/>
              <a:gd name="connsiteX747" fmla="*/ 340345 w 7467600"/>
              <a:gd name="connsiteY747" fmla="*/ 2027739 h 6858000"/>
              <a:gd name="connsiteX748" fmla="*/ 360865 w 7467600"/>
              <a:gd name="connsiteY748" fmla="*/ 2044827 h 6858000"/>
              <a:gd name="connsiteX749" fmla="*/ 560414 w 7467600"/>
              <a:gd name="connsiteY749" fmla="*/ 2421457 h 6858000"/>
              <a:gd name="connsiteX750" fmla="*/ 1359703 w 7467600"/>
              <a:gd name="connsiteY750" fmla="*/ 2578554 h 6858000"/>
              <a:gd name="connsiteX751" fmla="*/ 1359422 w 7467600"/>
              <a:gd name="connsiteY751" fmla="*/ 2577994 h 6858000"/>
              <a:gd name="connsiteX752" fmla="*/ 828701 w 7467600"/>
              <a:gd name="connsiteY752" fmla="*/ 1839520 h 6858000"/>
              <a:gd name="connsiteX753" fmla="*/ 494427 w 7467600"/>
              <a:gd name="connsiteY753" fmla="*/ 1092333 h 6858000"/>
              <a:gd name="connsiteX754" fmla="*/ 506322 w 7467600"/>
              <a:gd name="connsiteY754" fmla="*/ 1020997 h 6858000"/>
              <a:gd name="connsiteX755" fmla="*/ 4570198 w 7467600"/>
              <a:gd name="connsiteY755" fmla="*/ 978081 h 6858000"/>
              <a:gd name="connsiteX756" fmla="*/ 4523691 w 7467600"/>
              <a:gd name="connsiteY756" fmla="*/ 1127776 h 6858000"/>
              <a:gd name="connsiteX757" fmla="*/ 4509875 w 7467600"/>
              <a:gd name="connsiteY757" fmla="*/ 1167552 h 6858000"/>
              <a:gd name="connsiteX758" fmla="*/ 4478168 w 7467600"/>
              <a:gd name="connsiteY758" fmla="*/ 1260735 h 6858000"/>
              <a:gd name="connsiteX759" fmla="*/ 4409309 w 7467600"/>
              <a:gd name="connsiteY759" fmla="*/ 1666996 h 6858000"/>
              <a:gd name="connsiteX760" fmla="*/ 4370031 w 7467600"/>
              <a:gd name="connsiteY760" fmla="*/ 1955666 h 6858000"/>
              <a:gd name="connsiteX761" fmla="*/ 4570198 w 7467600"/>
              <a:gd name="connsiteY761" fmla="*/ 978081 h 6858000"/>
              <a:gd name="connsiteX762" fmla="*/ 4557898 w 7467600"/>
              <a:gd name="connsiteY762" fmla="*/ 900011 h 6858000"/>
              <a:gd name="connsiteX763" fmla="*/ 4344840 w 7467600"/>
              <a:gd name="connsiteY763" fmla="*/ 1922038 h 6858000"/>
              <a:gd name="connsiteX764" fmla="*/ 4378710 w 7467600"/>
              <a:gd name="connsiteY764" fmla="*/ 1665516 h 6858000"/>
              <a:gd name="connsiteX765" fmla="*/ 4448798 w 7467600"/>
              <a:gd name="connsiteY765" fmla="*/ 1253024 h 6858000"/>
              <a:gd name="connsiteX766" fmla="*/ 4480315 w 7467600"/>
              <a:gd name="connsiteY766" fmla="*/ 1158454 h 6858000"/>
              <a:gd name="connsiteX767" fmla="*/ 4494133 w 7467600"/>
              <a:gd name="connsiteY767" fmla="*/ 1118676 h 6858000"/>
              <a:gd name="connsiteX768" fmla="*/ 4557898 w 7467600"/>
              <a:gd name="connsiteY768" fmla="*/ 900011 h 6858000"/>
              <a:gd name="connsiteX769" fmla="*/ 5870151 w 7467600"/>
              <a:gd name="connsiteY769" fmla="*/ 898890 h 6858000"/>
              <a:gd name="connsiteX770" fmla="*/ 5861335 w 7467600"/>
              <a:gd name="connsiteY770" fmla="*/ 899177 h 6858000"/>
              <a:gd name="connsiteX771" fmla="*/ 5843702 w 7467600"/>
              <a:gd name="connsiteY771" fmla="*/ 899748 h 6858000"/>
              <a:gd name="connsiteX772" fmla="*/ 5651107 w 7467600"/>
              <a:gd name="connsiteY772" fmla="*/ 920306 h 6858000"/>
              <a:gd name="connsiteX773" fmla="*/ 5459407 w 7467600"/>
              <a:gd name="connsiteY773" fmla="*/ 940975 h 6858000"/>
              <a:gd name="connsiteX774" fmla="*/ 5374846 w 7467600"/>
              <a:gd name="connsiteY774" fmla="*/ 941988 h 6858000"/>
              <a:gd name="connsiteX775" fmla="*/ 5256105 w 7467600"/>
              <a:gd name="connsiteY775" fmla="*/ 945632 h 6858000"/>
              <a:gd name="connsiteX776" fmla="*/ 5107071 w 7467600"/>
              <a:gd name="connsiteY776" fmla="*/ 969720 h 6858000"/>
              <a:gd name="connsiteX777" fmla="*/ 4998681 w 7467600"/>
              <a:gd name="connsiteY777" fmla="*/ 988771 h 6858000"/>
              <a:gd name="connsiteX778" fmla="*/ 5870151 w 7467600"/>
              <a:gd name="connsiteY778" fmla="*/ 898890 h 6858000"/>
              <a:gd name="connsiteX779" fmla="*/ 5504425 w 7467600"/>
              <a:gd name="connsiteY779" fmla="*/ 848067 h 6858000"/>
              <a:gd name="connsiteX780" fmla="*/ 4968849 w 7467600"/>
              <a:gd name="connsiteY780" fmla="*/ 962318 h 6858000"/>
              <a:gd name="connsiteX781" fmla="*/ 5104039 w 7467600"/>
              <a:gd name="connsiteY781" fmla="*/ 940634 h 6858000"/>
              <a:gd name="connsiteX782" fmla="*/ 5256311 w 7467600"/>
              <a:gd name="connsiteY782" fmla="*/ 916490 h 6858000"/>
              <a:gd name="connsiteX783" fmla="*/ 5377381 w 7467600"/>
              <a:gd name="connsiteY783" fmla="*/ 912671 h 6858000"/>
              <a:gd name="connsiteX784" fmla="*/ 5460148 w 7467600"/>
              <a:gd name="connsiteY784" fmla="*/ 911442 h 6858000"/>
              <a:gd name="connsiteX785" fmla="*/ 5648971 w 7467600"/>
              <a:gd name="connsiteY785" fmla="*/ 891331 h 6858000"/>
              <a:gd name="connsiteX786" fmla="*/ 5844807 w 7467600"/>
              <a:gd name="connsiteY786" fmla="*/ 870718 h 6858000"/>
              <a:gd name="connsiteX787" fmla="*/ 5862975 w 7467600"/>
              <a:gd name="connsiteY787" fmla="*/ 869756 h 6858000"/>
              <a:gd name="connsiteX788" fmla="*/ 5920887 w 7467600"/>
              <a:gd name="connsiteY788" fmla="*/ 865929 h 6858000"/>
              <a:gd name="connsiteX789" fmla="*/ 5504425 w 7467600"/>
              <a:gd name="connsiteY789" fmla="*/ 848067 h 6858000"/>
              <a:gd name="connsiteX790" fmla="*/ 3607114 w 7467600"/>
              <a:gd name="connsiteY790" fmla="*/ 467441 h 6858000"/>
              <a:gd name="connsiteX791" fmla="*/ 3296242 w 7467600"/>
              <a:gd name="connsiteY791" fmla="*/ 807991 h 6858000"/>
              <a:gd name="connsiteX792" fmla="*/ 3174674 w 7467600"/>
              <a:gd name="connsiteY792" fmla="*/ 919759 h 6858000"/>
              <a:gd name="connsiteX793" fmla="*/ 3042978 w 7467600"/>
              <a:gd name="connsiteY793" fmla="*/ 1054894 h 6858000"/>
              <a:gd name="connsiteX794" fmla="*/ 2968914 w 7467600"/>
              <a:gd name="connsiteY794" fmla="*/ 1133756 h 6858000"/>
              <a:gd name="connsiteX795" fmla="*/ 3103823 w 7467600"/>
              <a:gd name="connsiteY795" fmla="*/ 1026814 h 6858000"/>
              <a:gd name="connsiteX796" fmla="*/ 3607114 w 7467600"/>
              <a:gd name="connsiteY796" fmla="*/ 467441 h 6858000"/>
              <a:gd name="connsiteX797" fmla="*/ 3744487 w 7467600"/>
              <a:gd name="connsiteY797" fmla="*/ 383136 h 6858000"/>
              <a:gd name="connsiteX798" fmla="*/ 3970213 w 7467600"/>
              <a:gd name="connsiteY798" fmla="*/ 995559 h 6858000"/>
              <a:gd name="connsiteX799" fmla="*/ 3744487 w 7467600"/>
              <a:gd name="connsiteY799" fmla="*/ 383136 h 6858000"/>
              <a:gd name="connsiteX800" fmla="*/ 3624562 w 7467600"/>
              <a:gd name="connsiteY800" fmla="*/ 367041 h 6858000"/>
              <a:gd name="connsiteX801" fmla="*/ 3489712 w 7467600"/>
              <a:gd name="connsiteY801" fmla="*/ 485386 h 6858000"/>
              <a:gd name="connsiteX802" fmla="*/ 3182994 w 7467600"/>
              <a:gd name="connsiteY802" fmla="*/ 828265 h 6858000"/>
              <a:gd name="connsiteX803" fmla="*/ 2892114 w 7467600"/>
              <a:gd name="connsiteY803" fmla="*/ 1172635 h 6858000"/>
              <a:gd name="connsiteX804" fmla="*/ 3021459 w 7467600"/>
              <a:gd name="connsiteY804" fmla="*/ 1035385 h 6858000"/>
              <a:gd name="connsiteX805" fmla="*/ 3153873 w 7467600"/>
              <a:gd name="connsiteY805" fmla="*/ 898971 h 6858000"/>
              <a:gd name="connsiteX806" fmla="*/ 3276511 w 7467600"/>
              <a:gd name="connsiteY806" fmla="*/ 786423 h 6858000"/>
              <a:gd name="connsiteX807" fmla="*/ 3584154 w 7467600"/>
              <a:gd name="connsiteY807" fmla="*/ 448218 h 6858000"/>
              <a:gd name="connsiteX808" fmla="*/ 3624562 w 7467600"/>
              <a:gd name="connsiteY808" fmla="*/ 367041 h 6858000"/>
              <a:gd name="connsiteX809" fmla="*/ 3766672 w 7467600"/>
              <a:gd name="connsiteY809" fmla="*/ 359429 h 6858000"/>
              <a:gd name="connsiteX810" fmla="*/ 3996338 w 7467600"/>
              <a:gd name="connsiteY810" fmla="*/ 968237 h 6858000"/>
              <a:gd name="connsiteX811" fmla="*/ 3766672 w 7467600"/>
              <a:gd name="connsiteY811" fmla="*/ 359429 h 6858000"/>
              <a:gd name="connsiteX812" fmla="*/ 5805386 w 7467600"/>
              <a:gd name="connsiteY812" fmla="*/ 239240 h 6858000"/>
              <a:gd name="connsiteX813" fmla="*/ 5736947 w 7467600"/>
              <a:gd name="connsiteY813" fmla="*/ 261367 h 6858000"/>
              <a:gd name="connsiteX814" fmla="*/ 5427012 w 7467600"/>
              <a:gd name="connsiteY814" fmla="*/ 311272 h 6858000"/>
              <a:gd name="connsiteX815" fmla="*/ 5147818 w 7467600"/>
              <a:gd name="connsiteY815" fmla="*/ 322112 h 6858000"/>
              <a:gd name="connsiteX816" fmla="*/ 5060854 w 7467600"/>
              <a:gd name="connsiteY816" fmla="*/ 311882 h 6858000"/>
              <a:gd name="connsiteX817" fmla="*/ 4945989 w 7467600"/>
              <a:gd name="connsiteY817" fmla="*/ 300516 h 6858000"/>
              <a:gd name="connsiteX818" fmla="*/ 5410479 w 7467600"/>
              <a:gd name="connsiteY818" fmla="*/ 348434 h 6858000"/>
              <a:gd name="connsiteX819" fmla="*/ 5805386 w 7467600"/>
              <a:gd name="connsiteY819" fmla="*/ 239240 h 6858000"/>
              <a:gd name="connsiteX820" fmla="*/ 5905192 w 7467600"/>
              <a:gd name="connsiteY820" fmla="*/ 163079 h 6858000"/>
              <a:gd name="connsiteX821" fmla="*/ 5865655 w 7467600"/>
              <a:gd name="connsiteY821" fmla="*/ 171901 h 6858000"/>
              <a:gd name="connsiteX822" fmla="*/ 5259740 w 7467600"/>
              <a:gd name="connsiteY822" fmla="*/ 257013 h 6858000"/>
              <a:gd name="connsiteX823" fmla="*/ 5208466 w 7467600"/>
              <a:gd name="connsiteY823" fmla="*/ 257550 h 6858000"/>
              <a:gd name="connsiteX824" fmla="*/ 4980204 w 7467600"/>
              <a:gd name="connsiteY824" fmla="*/ 271903 h 6858000"/>
              <a:gd name="connsiteX825" fmla="*/ 5068068 w 7467600"/>
              <a:gd name="connsiteY825" fmla="*/ 282244 h 6858000"/>
              <a:gd name="connsiteX826" fmla="*/ 5153231 w 7467600"/>
              <a:gd name="connsiteY826" fmla="*/ 292240 h 6858000"/>
              <a:gd name="connsiteX827" fmla="*/ 5426491 w 7467600"/>
              <a:gd name="connsiteY827" fmla="*/ 281128 h 6858000"/>
              <a:gd name="connsiteX828" fmla="*/ 5731212 w 7467600"/>
              <a:gd name="connsiteY828" fmla="*/ 231951 h 6858000"/>
              <a:gd name="connsiteX829" fmla="*/ 5905192 w 7467600"/>
              <a:gd name="connsiteY829" fmla="*/ 163079 h 6858000"/>
              <a:gd name="connsiteX830" fmla="*/ 5944437 w 7467600"/>
              <a:gd name="connsiteY830" fmla="*/ 113829 h 6858000"/>
              <a:gd name="connsiteX831" fmla="*/ 5825032 w 7467600"/>
              <a:gd name="connsiteY831" fmla="*/ 146405 h 6858000"/>
              <a:gd name="connsiteX832" fmla="*/ 4955599 w 7467600"/>
              <a:gd name="connsiteY832" fmla="*/ 247008 h 6858000"/>
              <a:gd name="connsiteX833" fmla="*/ 5210104 w 7467600"/>
              <a:gd name="connsiteY833" fmla="*/ 228123 h 6858000"/>
              <a:gd name="connsiteX834" fmla="*/ 5261015 w 7467600"/>
              <a:gd name="connsiteY834" fmla="*/ 227087 h 6858000"/>
              <a:gd name="connsiteX835" fmla="*/ 5861181 w 7467600"/>
              <a:gd name="connsiteY835" fmla="*/ 143093 h 6858000"/>
              <a:gd name="connsiteX836" fmla="*/ 5961252 w 7467600"/>
              <a:gd name="connsiteY836" fmla="*/ 114820 h 6858000"/>
              <a:gd name="connsiteX837" fmla="*/ 5944437 w 7467600"/>
              <a:gd name="connsiteY837" fmla="*/ 113829 h 6858000"/>
              <a:gd name="connsiteX838" fmla="*/ 3882765 w 7467600"/>
              <a:gd name="connsiteY838" fmla="*/ 0 h 6858000"/>
              <a:gd name="connsiteX839" fmla="*/ 3995099 w 7467600"/>
              <a:gd name="connsiteY839" fmla="*/ 0 h 6858000"/>
              <a:gd name="connsiteX840" fmla="*/ 4163818 w 7467600"/>
              <a:gd name="connsiteY840" fmla="*/ 234104 h 6858000"/>
              <a:gd name="connsiteX841" fmla="*/ 4172099 w 7467600"/>
              <a:gd name="connsiteY841" fmla="*/ 234207 h 6858000"/>
              <a:gd name="connsiteX842" fmla="*/ 4784282 w 7467600"/>
              <a:gd name="connsiteY842" fmla="*/ 276561 h 6858000"/>
              <a:gd name="connsiteX843" fmla="*/ 4801687 w 7467600"/>
              <a:gd name="connsiteY843" fmla="*/ 267764 h 6858000"/>
              <a:gd name="connsiteX844" fmla="*/ 6082788 w 7467600"/>
              <a:gd name="connsiteY844" fmla="*/ 64119 h 6858000"/>
              <a:gd name="connsiteX845" fmla="*/ 6099442 w 7467600"/>
              <a:gd name="connsiteY845" fmla="*/ 82568 h 6858000"/>
              <a:gd name="connsiteX846" fmla="*/ 4804137 w 7467600"/>
              <a:gd name="connsiteY846" fmla="*/ 320931 h 6858000"/>
              <a:gd name="connsiteX847" fmla="*/ 4227047 w 7467600"/>
              <a:gd name="connsiteY847" fmla="*/ 313415 h 6858000"/>
              <a:gd name="connsiteX848" fmla="*/ 4346041 w 7467600"/>
              <a:gd name="connsiteY848" fmla="*/ 456086 h 6858000"/>
              <a:gd name="connsiteX849" fmla="*/ 4870967 w 7467600"/>
              <a:gd name="connsiteY849" fmla="*/ 963061 h 6858000"/>
              <a:gd name="connsiteX850" fmla="*/ 4889647 w 7467600"/>
              <a:gd name="connsiteY850" fmla="*/ 957147 h 6858000"/>
              <a:gd name="connsiteX851" fmla="*/ 5422504 w 7467600"/>
              <a:gd name="connsiteY851" fmla="*/ 805191 h 6858000"/>
              <a:gd name="connsiteX852" fmla="*/ 6087656 w 7467600"/>
              <a:gd name="connsiteY852" fmla="*/ 826703 h 6858000"/>
              <a:gd name="connsiteX853" fmla="*/ 6058717 w 7467600"/>
              <a:gd name="connsiteY853" fmla="*/ 865992 h 6858000"/>
              <a:gd name="connsiteX854" fmla="*/ 4974153 w 7467600"/>
              <a:gd name="connsiteY854" fmla="*/ 1045456 h 6858000"/>
              <a:gd name="connsiteX855" fmla="*/ 5627835 w 7467600"/>
              <a:gd name="connsiteY855" fmla="*/ 1472077 h 6858000"/>
              <a:gd name="connsiteX856" fmla="*/ 5629817 w 7467600"/>
              <a:gd name="connsiteY856" fmla="*/ 1471412 h 6858000"/>
              <a:gd name="connsiteX857" fmla="*/ 5634124 w 7467600"/>
              <a:gd name="connsiteY857" fmla="*/ 1470572 h 6858000"/>
              <a:gd name="connsiteX858" fmla="*/ 5755832 w 7467600"/>
              <a:gd name="connsiteY858" fmla="*/ 1383886 h 6858000"/>
              <a:gd name="connsiteX859" fmla="*/ 6014186 w 7467600"/>
              <a:gd name="connsiteY859" fmla="*/ 1279799 h 6858000"/>
              <a:gd name="connsiteX860" fmla="*/ 6901619 w 7467600"/>
              <a:gd name="connsiteY860" fmla="*/ 1047874 h 6858000"/>
              <a:gd name="connsiteX861" fmla="*/ 6931566 w 7467600"/>
              <a:gd name="connsiteY861" fmla="*/ 1062034 h 6858000"/>
              <a:gd name="connsiteX862" fmla="*/ 5790982 w 7467600"/>
              <a:gd name="connsiteY862" fmla="*/ 1561380 h 6858000"/>
              <a:gd name="connsiteX863" fmla="*/ 6188971 w 7467600"/>
              <a:gd name="connsiteY863" fmla="*/ 1755168 h 6858000"/>
              <a:gd name="connsiteX864" fmla="*/ 6202446 w 7467600"/>
              <a:gd name="connsiteY864" fmla="*/ 1752268 h 6858000"/>
              <a:gd name="connsiteX865" fmla="*/ 7179560 w 7467600"/>
              <a:gd name="connsiteY865" fmla="*/ 1467551 h 6858000"/>
              <a:gd name="connsiteX866" fmla="*/ 7158730 w 7467600"/>
              <a:gd name="connsiteY866" fmla="*/ 1507835 h 6858000"/>
              <a:gd name="connsiteX867" fmla="*/ 6326959 w 7467600"/>
              <a:gd name="connsiteY867" fmla="*/ 1817686 h 6858000"/>
              <a:gd name="connsiteX868" fmla="*/ 6537433 w 7467600"/>
              <a:gd name="connsiteY868" fmla="*/ 1907790 h 6858000"/>
              <a:gd name="connsiteX869" fmla="*/ 6550221 w 7467600"/>
              <a:gd name="connsiteY869" fmla="*/ 1910729 h 6858000"/>
              <a:gd name="connsiteX870" fmla="*/ 6964438 w 7467600"/>
              <a:gd name="connsiteY870" fmla="*/ 2209505 h 6858000"/>
              <a:gd name="connsiteX871" fmla="*/ 7367862 w 7467600"/>
              <a:gd name="connsiteY871" fmla="*/ 2806833 h 6858000"/>
              <a:gd name="connsiteX872" fmla="*/ 7364329 w 7467600"/>
              <a:gd name="connsiteY872" fmla="*/ 2826907 h 6858000"/>
              <a:gd name="connsiteX873" fmla="*/ 7290545 w 7467600"/>
              <a:gd name="connsiteY873" fmla="*/ 2850663 h 6858000"/>
              <a:gd name="connsiteX874" fmla="*/ 6472036 w 7467600"/>
              <a:gd name="connsiteY874" fmla="*/ 1959003 h 6858000"/>
              <a:gd name="connsiteX875" fmla="*/ 5792897 w 7467600"/>
              <a:gd name="connsiteY875" fmla="*/ 1647747 h 6858000"/>
              <a:gd name="connsiteX876" fmla="*/ 5842751 w 7467600"/>
              <a:gd name="connsiteY876" fmla="*/ 1816112 h 6858000"/>
              <a:gd name="connsiteX877" fmla="*/ 5847424 w 7467600"/>
              <a:gd name="connsiteY877" fmla="*/ 1815776 h 6858000"/>
              <a:gd name="connsiteX878" fmla="*/ 6399821 w 7467600"/>
              <a:gd name="connsiteY878" fmla="*/ 2344799 h 6858000"/>
              <a:gd name="connsiteX879" fmla="*/ 6323232 w 7467600"/>
              <a:gd name="connsiteY879" fmla="*/ 2389634 h 6858000"/>
              <a:gd name="connsiteX880" fmla="*/ 5942958 w 7467600"/>
              <a:gd name="connsiteY880" fmla="*/ 2077708 h 6858000"/>
              <a:gd name="connsiteX881" fmla="*/ 5921559 w 7467600"/>
              <a:gd name="connsiteY881" fmla="*/ 2378596 h 6858000"/>
              <a:gd name="connsiteX882" fmla="*/ 5817651 w 7467600"/>
              <a:gd name="connsiteY882" fmla="*/ 3023919 h 6858000"/>
              <a:gd name="connsiteX883" fmla="*/ 5729634 w 7467600"/>
              <a:gd name="connsiteY883" fmla="*/ 3051849 h 6858000"/>
              <a:gd name="connsiteX884" fmla="*/ 5611018 w 7467600"/>
              <a:gd name="connsiteY884" fmla="*/ 2316769 h 6858000"/>
              <a:gd name="connsiteX885" fmla="*/ 5687608 w 7467600"/>
              <a:gd name="connsiteY885" fmla="*/ 2039972 h 6858000"/>
              <a:gd name="connsiteX886" fmla="*/ 5657554 w 7467600"/>
              <a:gd name="connsiteY886" fmla="*/ 1576445 h 6858000"/>
              <a:gd name="connsiteX887" fmla="*/ 5150475 w 7467600"/>
              <a:gd name="connsiteY887" fmla="*/ 1274012 h 6858000"/>
              <a:gd name="connsiteX888" fmla="*/ 5349142 w 7467600"/>
              <a:gd name="connsiteY888" fmla="*/ 2204405 h 6858000"/>
              <a:gd name="connsiteX889" fmla="*/ 5262214 w 7467600"/>
              <a:gd name="connsiteY889" fmla="*/ 2233836 h 6858000"/>
              <a:gd name="connsiteX890" fmla="*/ 4981539 w 7467600"/>
              <a:gd name="connsiteY890" fmla="*/ 1542201 h 6858000"/>
              <a:gd name="connsiteX891" fmla="*/ 4958461 w 7467600"/>
              <a:gd name="connsiteY891" fmla="*/ 1136957 h 6858000"/>
              <a:gd name="connsiteX892" fmla="*/ 4655015 w 7467600"/>
              <a:gd name="connsiteY892" fmla="*/ 891426 h 6858000"/>
              <a:gd name="connsiteX893" fmla="*/ 4348002 w 7467600"/>
              <a:gd name="connsiteY893" fmla="*/ 2205895 h 6858000"/>
              <a:gd name="connsiteX894" fmla="*/ 4262250 w 7467600"/>
              <a:gd name="connsiteY894" fmla="*/ 2219972 h 6858000"/>
              <a:gd name="connsiteX895" fmla="*/ 4550611 w 7467600"/>
              <a:gd name="connsiteY895" fmla="*/ 817540 h 6858000"/>
              <a:gd name="connsiteX896" fmla="*/ 4564418 w 7467600"/>
              <a:gd name="connsiteY896" fmla="*/ 808293 h 6858000"/>
              <a:gd name="connsiteX897" fmla="*/ 4266388 w 7467600"/>
              <a:gd name="connsiteY897" fmla="*/ 500083 h 6858000"/>
              <a:gd name="connsiteX898" fmla="*/ 4032842 w 7467600"/>
              <a:gd name="connsiteY898" fmla="*/ 211809 h 6858000"/>
              <a:gd name="connsiteX899" fmla="*/ 3882765 w 7467600"/>
              <a:gd name="connsiteY899" fmla="*/ 0 h 6858000"/>
              <a:gd name="connsiteX900" fmla="*/ 3721337 w 7467600"/>
              <a:gd name="connsiteY900" fmla="*/ 0 h 6858000"/>
              <a:gd name="connsiteX901" fmla="*/ 3797544 w 7467600"/>
              <a:gd name="connsiteY901" fmla="*/ 0 h 6858000"/>
              <a:gd name="connsiteX902" fmla="*/ 3775734 w 7467600"/>
              <a:gd name="connsiteY902" fmla="*/ 95131 h 6858000"/>
              <a:gd name="connsiteX903" fmla="*/ 3724807 w 7467600"/>
              <a:gd name="connsiteY903" fmla="*/ 272257 h 6858000"/>
              <a:gd name="connsiteX904" fmla="*/ 3726844 w 7467600"/>
              <a:gd name="connsiteY904" fmla="*/ 282988 h 6858000"/>
              <a:gd name="connsiteX905" fmla="*/ 3742664 w 7467600"/>
              <a:gd name="connsiteY905" fmla="*/ 279918 h 6858000"/>
              <a:gd name="connsiteX906" fmla="*/ 4103910 w 7467600"/>
              <a:gd name="connsiteY906" fmla="*/ 1161917 h 6858000"/>
              <a:gd name="connsiteX907" fmla="*/ 4020269 w 7467600"/>
              <a:gd name="connsiteY907" fmla="*/ 1200406 h 6858000"/>
              <a:gd name="connsiteX908" fmla="*/ 3674882 w 7467600"/>
              <a:gd name="connsiteY908" fmla="*/ 488524 h 6858000"/>
              <a:gd name="connsiteX909" fmla="*/ 3132682 w 7467600"/>
              <a:gd name="connsiteY909" fmla="*/ 1072284 h 6858000"/>
              <a:gd name="connsiteX910" fmla="*/ 2716346 w 7467600"/>
              <a:gd name="connsiteY910" fmla="*/ 1276376 h 6858000"/>
              <a:gd name="connsiteX911" fmla="*/ 2716772 w 7467600"/>
              <a:gd name="connsiteY911" fmla="*/ 1255462 h 6858000"/>
              <a:gd name="connsiteX912" fmla="*/ 3471096 w 7467600"/>
              <a:gd name="connsiteY912" fmla="*/ 437072 h 6858000"/>
              <a:gd name="connsiteX913" fmla="*/ 3639057 w 7467600"/>
              <a:gd name="connsiteY913" fmla="*/ 286334 h 6858000"/>
              <a:gd name="connsiteX914" fmla="*/ 3640309 w 7467600"/>
              <a:gd name="connsiteY914" fmla="*/ 284664 h 6858000"/>
              <a:gd name="connsiteX915" fmla="*/ 3646022 w 7467600"/>
              <a:gd name="connsiteY915" fmla="*/ 276711 h 6858000"/>
              <a:gd name="connsiteX916" fmla="*/ 3707943 w 7467600"/>
              <a:gd name="connsiteY916" fmla="*/ 65958 h 6858000"/>
              <a:gd name="connsiteX917" fmla="*/ 3721337 w 7467600"/>
              <a:gd name="connsiteY917" fmla="*/ 0 h 6858000"/>
              <a:gd name="connsiteX918" fmla="*/ 2867960 w 7467600"/>
              <a:gd name="connsiteY918" fmla="*/ 0 h 6858000"/>
              <a:gd name="connsiteX919" fmla="*/ 2926351 w 7467600"/>
              <a:gd name="connsiteY919" fmla="*/ 0 h 6858000"/>
              <a:gd name="connsiteX920" fmla="*/ 2902823 w 7467600"/>
              <a:gd name="connsiteY920" fmla="*/ 262929 h 6858000"/>
              <a:gd name="connsiteX921" fmla="*/ 2940663 w 7467600"/>
              <a:gd name="connsiteY921" fmla="*/ 140884 h 6858000"/>
              <a:gd name="connsiteX922" fmla="*/ 2947039 w 7467600"/>
              <a:gd name="connsiteY922" fmla="*/ 122524 h 6858000"/>
              <a:gd name="connsiteX923" fmla="*/ 2984316 w 7467600"/>
              <a:gd name="connsiteY923" fmla="*/ 0 h 6858000"/>
              <a:gd name="connsiteX924" fmla="*/ 3016114 w 7467600"/>
              <a:gd name="connsiteY924" fmla="*/ 0 h 6858000"/>
              <a:gd name="connsiteX925" fmla="*/ 2979949 w 7467600"/>
              <a:gd name="connsiteY925" fmla="*/ 119274 h 6858000"/>
              <a:gd name="connsiteX926" fmla="*/ 3023879 w 7467600"/>
              <a:gd name="connsiteY926" fmla="*/ 0 h 6858000"/>
              <a:gd name="connsiteX927" fmla="*/ 3105400 w 7467600"/>
              <a:gd name="connsiteY927" fmla="*/ 0 h 6858000"/>
              <a:gd name="connsiteX928" fmla="*/ 3094669 w 7467600"/>
              <a:gd name="connsiteY928" fmla="*/ 30308 h 6858000"/>
              <a:gd name="connsiteX929" fmla="*/ 2901945 w 7467600"/>
              <a:gd name="connsiteY929" fmla="*/ 466538 h 6858000"/>
              <a:gd name="connsiteX930" fmla="*/ 2815209 w 7467600"/>
              <a:gd name="connsiteY930" fmla="*/ 497361 h 6858000"/>
              <a:gd name="connsiteX931" fmla="*/ 2844845 w 7467600"/>
              <a:gd name="connsiteY931" fmla="*/ 127638 h 6858000"/>
              <a:gd name="connsiteX932" fmla="*/ 2867960 w 7467600"/>
              <a:gd name="connsiteY932" fmla="*/ 0 h 6858000"/>
              <a:gd name="connsiteX933" fmla="*/ 1057230 w 7467600"/>
              <a:gd name="connsiteY933" fmla="*/ 0 h 6858000"/>
              <a:gd name="connsiteX934" fmla="*/ 1111003 w 7467600"/>
              <a:gd name="connsiteY934" fmla="*/ 0 h 6858000"/>
              <a:gd name="connsiteX935" fmla="*/ 1125553 w 7467600"/>
              <a:gd name="connsiteY935" fmla="*/ 52588 h 6858000"/>
              <a:gd name="connsiteX936" fmla="*/ 1304276 w 7467600"/>
              <a:gd name="connsiteY936" fmla="*/ 476275 h 6858000"/>
              <a:gd name="connsiteX937" fmla="*/ 1492066 w 7467600"/>
              <a:gd name="connsiteY937" fmla="*/ 886333 h 6858000"/>
              <a:gd name="connsiteX938" fmla="*/ 1423698 w 7467600"/>
              <a:gd name="connsiteY938" fmla="*/ 710817 h 6858000"/>
              <a:gd name="connsiteX939" fmla="*/ 1357609 w 7467600"/>
              <a:gd name="connsiteY939" fmla="*/ 532892 h 6858000"/>
              <a:gd name="connsiteX940" fmla="*/ 1309550 w 7467600"/>
              <a:gd name="connsiteY940" fmla="*/ 374031 h 6858000"/>
              <a:gd name="connsiteX941" fmla="*/ 1193673 w 7467600"/>
              <a:gd name="connsiteY941" fmla="*/ 49533 h 6858000"/>
              <a:gd name="connsiteX942" fmla="*/ 1164391 w 7467600"/>
              <a:gd name="connsiteY942" fmla="*/ 0 h 6858000"/>
              <a:gd name="connsiteX943" fmla="*/ 1200666 w 7467600"/>
              <a:gd name="connsiteY943" fmla="*/ 0 h 6858000"/>
              <a:gd name="connsiteX944" fmla="*/ 1223408 w 7467600"/>
              <a:gd name="connsiteY944" fmla="*/ 38996 h 6858000"/>
              <a:gd name="connsiteX945" fmla="*/ 1339635 w 7467600"/>
              <a:gd name="connsiteY945" fmla="*/ 365517 h 6858000"/>
              <a:gd name="connsiteX946" fmla="*/ 1387469 w 7467600"/>
              <a:gd name="connsiteY946" fmla="*/ 523079 h 6858000"/>
              <a:gd name="connsiteX947" fmla="*/ 1452685 w 7467600"/>
              <a:gd name="connsiteY947" fmla="*/ 699806 h 6858000"/>
              <a:gd name="connsiteX948" fmla="*/ 1492092 w 7467600"/>
              <a:gd name="connsiteY948" fmla="*/ 800424 h 6858000"/>
              <a:gd name="connsiteX949" fmla="*/ 1455302 w 7467600"/>
              <a:gd name="connsiteY949" fmla="*/ 632913 h 6858000"/>
              <a:gd name="connsiteX950" fmla="*/ 1222336 w 7467600"/>
              <a:gd name="connsiteY950" fmla="*/ 9480 h 6858000"/>
              <a:gd name="connsiteX951" fmla="*/ 1214634 w 7467600"/>
              <a:gd name="connsiteY951" fmla="*/ 0 h 6858000"/>
              <a:gd name="connsiteX952" fmla="*/ 1289827 w 7467600"/>
              <a:gd name="connsiteY952" fmla="*/ 0 h 6858000"/>
              <a:gd name="connsiteX953" fmla="*/ 1321076 w 7467600"/>
              <a:gd name="connsiteY953" fmla="*/ 59722 h 6858000"/>
              <a:gd name="connsiteX954" fmla="*/ 1512579 w 7467600"/>
              <a:gd name="connsiteY954" fmla="*/ 626441 h 6858000"/>
              <a:gd name="connsiteX955" fmla="*/ 1506076 w 7467600"/>
              <a:gd name="connsiteY955" fmla="*/ 1089289 h 6858000"/>
              <a:gd name="connsiteX956" fmla="*/ 1486346 w 7467600"/>
              <a:gd name="connsiteY956" fmla="*/ 1079919 h 6858000"/>
              <a:gd name="connsiteX957" fmla="*/ 1070511 w 7467600"/>
              <a:gd name="connsiteY957" fmla="*/ 48609 h 6858000"/>
              <a:gd name="connsiteX958" fmla="*/ 1057230 w 7467600"/>
              <a:gd name="connsiteY958" fmla="*/ 0 h 6858000"/>
              <a:gd name="connsiteX959" fmla="*/ 43151 w 7467600"/>
              <a:gd name="connsiteY959" fmla="*/ 0 h 6858000"/>
              <a:gd name="connsiteX960" fmla="*/ 95283 w 7467600"/>
              <a:gd name="connsiteY960" fmla="*/ 0 h 6858000"/>
              <a:gd name="connsiteX961" fmla="*/ 300708 w 7467600"/>
              <a:gd name="connsiteY961" fmla="*/ 154571 h 6858000"/>
              <a:gd name="connsiteX962" fmla="*/ 530414 w 7467600"/>
              <a:gd name="connsiteY962" fmla="*/ 354673 h 6858000"/>
              <a:gd name="connsiteX963" fmla="*/ 333785 w 7467600"/>
              <a:gd name="connsiteY963" fmla="*/ 161564 h 6858000"/>
              <a:gd name="connsiteX964" fmla="*/ 147005 w 7467600"/>
              <a:gd name="connsiteY964" fmla="*/ 0 h 6858000"/>
              <a:gd name="connsiteX965" fmla="*/ 272509 w 7467600"/>
              <a:gd name="connsiteY965" fmla="*/ 0 h 6858000"/>
              <a:gd name="connsiteX966" fmla="*/ 326276 w 7467600"/>
              <a:gd name="connsiteY966" fmla="*/ 45847 h 6858000"/>
              <a:gd name="connsiteX967" fmla="*/ 823759 w 7467600"/>
              <a:gd name="connsiteY967" fmla="*/ 574145 h 6858000"/>
              <a:gd name="connsiteX968" fmla="*/ 811254 w 7467600"/>
              <a:gd name="connsiteY968" fmla="*/ 665546 h 6858000"/>
              <a:gd name="connsiteX969" fmla="*/ 154042 w 7467600"/>
              <a:gd name="connsiteY969" fmla="*/ 261522 h 6858000"/>
              <a:gd name="connsiteX970" fmla="*/ 13550 w 7467600"/>
              <a:gd name="connsiteY970" fmla="*/ 158423 h 6858000"/>
              <a:gd name="connsiteX971" fmla="*/ 0 w 7467600"/>
              <a:gd name="connsiteY971" fmla="*/ 146618 h 6858000"/>
              <a:gd name="connsiteX972" fmla="*/ 0 w 7467600"/>
              <a:gd name="connsiteY972" fmla="*/ 59161 h 6858000"/>
              <a:gd name="connsiteX973" fmla="*/ 45427 w 7467600"/>
              <a:gd name="connsiteY973" fmla="*/ 101078 h 6858000"/>
              <a:gd name="connsiteX974" fmla="*/ 630103 w 7467600"/>
              <a:gd name="connsiteY974" fmla="*/ 485885 h 6858000"/>
              <a:gd name="connsiteX975" fmla="*/ 532040 w 7467600"/>
              <a:gd name="connsiteY975" fmla="*/ 399359 h 6858000"/>
              <a:gd name="connsiteX976" fmla="*/ 517618 w 7467600"/>
              <a:gd name="connsiteY976" fmla="*/ 385726 h 6858000"/>
              <a:gd name="connsiteX977" fmla="*/ 285074 w 7467600"/>
              <a:gd name="connsiteY977" fmla="*/ 182755 h 6858000"/>
              <a:gd name="connsiteX978" fmla="*/ 43151 w 7467600"/>
              <a:gd name="connsiteY97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6946849 w 7467600"/>
              <a:gd name="connsiteY84" fmla="*/ 5523271 h 6858000"/>
              <a:gd name="connsiteX85" fmla="*/ 6946972 w 7467600"/>
              <a:gd name="connsiteY85" fmla="*/ 5526491 h 6858000"/>
              <a:gd name="connsiteX86" fmla="*/ 7105827 w 7467600"/>
              <a:gd name="connsiteY86" fmla="*/ 5718700 h 6858000"/>
              <a:gd name="connsiteX87" fmla="*/ 7356878 w 7467600"/>
              <a:gd name="connsiteY87" fmla="*/ 5981332 h 6858000"/>
              <a:gd name="connsiteX88" fmla="*/ 7467600 w 7467600"/>
              <a:gd name="connsiteY88" fmla="*/ 6117703 h 6858000"/>
              <a:gd name="connsiteX89" fmla="*/ 7467600 w 7467600"/>
              <a:gd name="connsiteY89" fmla="*/ 6163634 h 6858000"/>
              <a:gd name="connsiteX90" fmla="*/ 7403637 w 7467600"/>
              <a:gd name="connsiteY90" fmla="*/ 6083957 h 6858000"/>
              <a:gd name="connsiteX91" fmla="*/ 7254615 w 7467600"/>
              <a:gd name="connsiteY91" fmla="*/ 5911918 h 6858000"/>
              <a:gd name="connsiteX92" fmla="*/ 7312589 w 7467600"/>
              <a:gd name="connsiteY92" fmla="*/ 5982309 h 6858000"/>
              <a:gd name="connsiteX93" fmla="*/ 7448321 w 7467600"/>
              <a:gd name="connsiteY93" fmla="*/ 6190991 h 6858000"/>
              <a:gd name="connsiteX94" fmla="*/ 7467600 w 7467600"/>
              <a:gd name="connsiteY94" fmla="*/ 6221686 h 6858000"/>
              <a:gd name="connsiteX95" fmla="*/ 7467600 w 7467600"/>
              <a:gd name="connsiteY95" fmla="*/ 6334256 h 6858000"/>
              <a:gd name="connsiteX96" fmla="*/ 7454976 w 7467600"/>
              <a:gd name="connsiteY96" fmla="*/ 6318297 h 6858000"/>
              <a:gd name="connsiteX97" fmla="*/ 7042773 w 7467600"/>
              <a:gd name="connsiteY97" fmla="*/ 5734011 h 6858000"/>
              <a:gd name="connsiteX98" fmla="*/ 6844835 w 7467600"/>
              <a:gd name="connsiteY98" fmla="*/ 5424988 h 6858000"/>
              <a:gd name="connsiteX99" fmla="*/ 1456157 w 7467600"/>
              <a:gd name="connsiteY99" fmla="*/ 5371404 h 6858000"/>
              <a:gd name="connsiteX100" fmla="*/ 1244432 w 7467600"/>
              <a:gd name="connsiteY100" fmla="*/ 5385601 h 6858000"/>
              <a:gd name="connsiteX101" fmla="*/ 973990 w 7467600"/>
              <a:gd name="connsiteY101" fmla="*/ 5424940 h 6858000"/>
              <a:gd name="connsiteX102" fmla="*/ 1103809 w 7467600"/>
              <a:gd name="connsiteY102" fmla="*/ 5433720 h 6858000"/>
              <a:gd name="connsiteX103" fmla="*/ 1123454 w 7467600"/>
              <a:gd name="connsiteY103" fmla="*/ 5435727 h 6858000"/>
              <a:gd name="connsiteX104" fmla="*/ 1737017 w 7467600"/>
              <a:gd name="connsiteY104" fmla="*/ 5452183 h 6858000"/>
              <a:gd name="connsiteX105" fmla="*/ 1824397 w 7467600"/>
              <a:gd name="connsiteY105" fmla="*/ 5447757 h 6858000"/>
              <a:gd name="connsiteX106" fmla="*/ 2070059 w 7467600"/>
              <a:gd name="connsiteY106" fmla="*/ 5441660 h 6858000"/>
              <a:gd name="connsiteX107" fmla="*/ 1456157 w 7467600"/>
              <a:gd name="connsiteY107" fmla="*/ 5371404 h 6858000"/>
              <a:gd name="connsiteX108" fmla="*/ 4988186 w 7467600"/>
              <a:gd name="connsiteY108" fmla="*/ 5216467 h 6858000"/>
              <a:gd name="connsiteX109" fmla="*/ 4777334 w 7467600"/>
              <a:gd name="connsiteY109" fmla="*/ 5406072 h 6858000"/>
              <a:gd name="connsiteX110" fmla="*/ 4718341 w 7467600"/>
              <a:gd name="connsiteY110" fmla="*/ 5468043 h 6858000"/>
              <a:gd name="connsiteX111" fmla="*/ 4604655 w 7467600"/>
              <a:gd name="connsiteY111" fmla="*/ 5583434 h 6858000"/>
              <a:gd name="connsiteX112" fmla="*/ 4565074 w 7467600"/>
              <a:gd name="connsiteY112" fmla="*/ 5618550 h 6858000"/>
              <a:gd name="connsiteX113" fmla="*/ 4988186 w 7467600"/>
              <a:gd name="connsiteY113" fmla="*/ 5216467 h 6858000"/>
              <a:gd name="connsiteX114" fmla="*/ 4978032 w 7467600"/>
              <a:gd name="connsiteY114" fmla="*/ 5183809 h 6858000"/>
              <a:gd name="connsiteX115" fmla="*/ 4463413 w 7467600"/>
              <a:gd name="connsiteY115" fmla="*/ 5615162 h 6858000"/>
              <a:gd name="connsiteX116" fmla="*/ 4358134 w 7467600"/>
              <a:gd name="connsiteY116" fmla="*/ 5742791 h 6858000"/>
              <a:gd name="connsiteX117" fmla="*/ 4376219 w 7467600"/>
              <a:gd name="connsiteY117" fmla="*/ 5729027 h 6858000"/>
              <a:gd name="connsiteX118" fmla="*/ 4582340 w 7467600"/>
              <a:gd name="connsiteY118" fmla="*/ 5561037 h 6858000"/>
              <a:gd name="connsiteX119" fmla="*/ 4694684 w 7467600"/>
              <a:gd name="connsiteY119" fmla="*/ 5447098 h 6858000"/>
              <a:gd name="connsiteX120" fmla="*/ 4754123 w 7467600"/>
              <a:gd name="connsiteY120" fmla="*/ 5384643 h 6858000"/>
              <a:gd name="connsiteX121" fmla="*/ 4978032 w 7467600"/>
              <a:gd name="connsiteY121" fmla="*/ 5183809 h 6858000"/>
              <a:gd name="connsiteX122" fmla="*/ 1903353 w 7467600"/>
              <a:gd name="connsiteY122" fmla="*/ 5044827 h 6858000"/>
              <a:gd name="connsiteX123" fmla="*/ 1936931 w 7467600"/>
              <a:gd name="connsiteY123" fmla="*/ 5093954 h 6858000"/>
              <a:gd name="connsiteX124" fmla="*/ 2195868 w 7467600"/>
              <a:gd name="connsiteY124" fmla="*/ 5396574 h 6858000"/>
              <a:gd name="connsiteX125" fmla="*/ 2088852 w 7467600"/>
              <a:gd name="connsiteY125" fmla="*/ 5166123 h 6858000"/>
              <a:gd name="connsiteX126" fmla="*/ 1958241 w 7467600"/>
              <a:gd name="connsiteY126" fmla="*/ 5067955 h 6858000"/>
              <a:gd name="connsiteX127" fmla="*/ 1903353 w 7467600"/>
              <a:gd name="connsiteY127" fmla="*/ 5044827 h 6858000"/>
              <a:gd name="connsiteX128" fmla="*/ 1979378 w 7467600"/>
              <a:gd name="connsiteY128" fmla="*/ 4769504 h 6858000"/>
              <a:gd name="connsiteX129" fmla="*/ 2882120 w 7467600"/>
              <a:gd name="connsiteY129" fmla="*/ 5064547 h 6858000"/>
              <a:gd name="connsiteX130" fmla="*/ 2793103 w 7467600"/>
              <a:gd name="connsiteY130" fmla="*/ 5039699 h 6858000"/>
              <a:gd name="connsiteX131" fmla="*/ 2770041 w 7467600"/>
              <a:gd name="connsiteY131" fmla="*/ 5033634 h 6858000"/>
              <a:gd name="connsiteX132" fmla="*/ 1979378 w 7467600"/>
              <a:gd name="connsiteY132" fmla="*/ 4769504 h 6858000"/>
              <a:gd name="connsiteX133" fmla="*/ 1927410 w 7467600"/>
              <a:gd name="connsiteY133" fmla="*/ 4716164 h 6858000"/>
              <a:gd name="connsiteX134" fmla="*/ 1959587 w 7467600"/>
              <a:gd name="connsiteY134" fmla="*/ 4728849 h 6858000"/>
              <a:gd name="connsiteX135" fmla="*/ 2777707 w 7467600"/>
              <a:gd name="connsiteY135" fmla="*/ 5003991 h 6858000"/>
              <a:gd name="connsiteX136" fmla="*/ 2800768 w 7467600"/>
              <a:gd name="connsiteY136" fmla="*/ 5010056 h 6858000"/>
              <a:gd name="connsiteX137" fmla="*/ 2879408 w 7467600"/>
              <a:gd name="connsiteY137" fmla="*/ 5031590 h 6858000"/>
              <a:gd name="connsiteX138" fmla="*/ 2862295 w 7467600"/>
              <a:gd name="connsiteY138" fmla="*/ 5022958 h 6858000"/>
              <a:gd name="connsiteX139" fmla="*/ 2813343 w 7467600"/>
              <a:gd name="connsiteY139" fmla="*/ 4998369 h 6858000"/>
              <a:gd name="connsiteX140" fmla="*/ 2646245 w 7467600"/>
              <a:gd name="connsiteY140" fmla="*/ 4930999 h 6858000"/>
              <a:gd name="connsiteX141" fmla="*/ 1999243 w 7467600"/>
              <a:gd name="connsiteY141" fmla="*/ 4730524 h 6858000"/>
              <a:gd name="connsiteX142" fmla="*/ 1979527 w 7467600"/>
              <a:gd name="connsiteY142" fmla="*/ 4726651 h 6858000"/>
              <a:gd name="connsiteX143" fmla="*/ 1927410 w 7467600"/>
              <a:gd name="connsiteY143" fmla="*/ 4716164 h 6858000"/>
              <a:gd name="connsiteX144" fmla="*/ 1997014 w 7467600"/>
              <a:gd name="connsiteY144" fmla="*/ 4698007 h 6858000"/>
              <a:gd name="connsiteX145" fmla="*/ 2005458 w 7467600"/>
              <a:gd name="connsiteY145" fmla="*/ 4699540 h 6858000"/>
              <a:gd name="connsiteX146" fmla="*/ 2657186 w 7467600"/>
              <a:gd name="connsiteY146" fmla="*/ 4901687 h 6858000"/>
              <a:gd name="connsiteX147" fmla="*/ 2826662 w 7467600"/>
              <a:gd name="connsiteY147" fmla="*/ 4970362 h 6858000"/>
              <a:gd name="connsiteX148" fmla="*/ 2876100 w 7467600"/>
              <a:gd name="connsiteY148" fmla="*/ 4995397 h 6858000"/>
              <a:gd name="connsiteX149" fmla="*/ 3042600 w 7467600"/>
              <a:gd name="connsiteY149" fmla="*/ 5059532 h 6858000"/>
              <a:gd name="connsiteX150" fmla="*/ 1997014 w 7467600"/>
              <a:gd name="connsiteY150" fmla="*/ 4698007 h 6858000"/>
              <a:gd name="connsiteX151" fmla="*/ 2305292 w 7467600"/>
              <a:gd name="connsiteY151" fmla="*/ 4219492 h 6858000"/>
              <a:gd name="connsiteX152" fmla="*/ 3360922 w 7467600"/>
              <a:gd name="connsiteY152" fmla="*/ 4529373 h 6858000"/>
              <a:gd name="connsiteX153" fmla="*/ 3492420 w 7467600"/>
              <a:gd name="connsiteY153" fmla="*/ 4510145 h 6858000"/>
              <a:gd name="connsiteX154" fmla="*/ 3364086 w 7467600"/>
              <a:gd name="connsiteY154" fmla="*/ 4480340 h 6858000"/>
              <a:gd name="connsiteX155" fmla="*/ 3225818 w 7467600"/>
              <a:gd name="connsiteY155" fmla="*/ 4411822 h 6858000"/>
              <a:gd name="connsiteX156" fmla="*/ 3129696 w 7467600"/>
              <a:gd name="connsiteY156" fmla="*/ 4360704 h 6858000"/>
              <a:gd name="connsiteX157" fmla="*/ 2814545 w 7467600"/>
              <a:gd name="connsiteY157" fmla="*/ 4282955 h 6858000"/>
              <a:gd name="connsiteX158" fmla="*/ 2305292 w 7467600"/>
              <a:gd name="connsiteY158" fmla="*/ 4219492 h 6858000"/>
              <a:gd name="connsiteX159" fmla="*/ 2626982 w 7467600"/>
              <a:gd name="connsiteY159" fmla="*/ 4206450 h 6858000"/>
              <a:gd name="connsiteX160" fmla="*/ 2490617 w 7467600"/>
              <a:gd name="connsiteY160" fmla="*/ 4206951 h 6858000"/>
              <a:gd name="connsiteX161" fmla="*/ 2819869 w 7467600"/>
              <a:gd name="connsiteY161" fmla="*/ 4252936 h 6858000"/>
              <a:gd name="connsiteX162" fmla="*/ 3143018 w 7467600"/>
              <a:gd name="connsiteY162" fmla="*/ 4332698 h 6858000"/>
              <a:gd name="connsiteX163" fmla="*/ 3241520 w 7467600"/>
              <a:gd name="connsiteY163" fmla="*/ 4385112 h 6858000"/>
              <a:gd name="connsiteX164" fmla="*/ 3374575 w 7467600"/>
              <a:gd name="connsiteY164" fmla="*/ 4451517 h 6858000"/>
              <a:gd name="connsiteX165" fmla="*/ 3505221 w 7467600"/>
              <a:gd name="connsiteY165" fmla="*/ 4480757 h 6858000"/>
              <a:gd name="connsiteX166" fmla="*/ 2626982 w 7467600"/>
              <a:gd name="connsiteY166" fmla="*/ 4206450 h 6858000"/>
              <a:gd name="connsiteX167" fmla="*/ 1310106 w 7467600"/>
              <a:gd name="connsiteY167" fmla="*/ 3943217 h 6858000"/>
              <a:gd name="connsiteX168" fmla="*/ 854994 w 7467600"/>
              <a:gd name="connsiteY168" fmla="*/ 4399136 h 6858000"/>
              <a:gd name="connsiteX169" fmla="*/ 742462 w 7467600"/>
              <a:gd name="connsiteY169" fmla="*/ 4594648 h 6858000"/>
              <a:gd name="connsiteX170" fmla="*/ 820602 w 7467600"/>
              <a:gd name="connsiteY170" fmla="*/ 4485915 h 6858000"/>
              <a:gd name="connsiteX171" fmla="*/ 878295 w 7467600"/>
              <a:gd name="connsiteY171" fmla="*/ 4403594 h 6858000"/>
              <a:gd name="connsiteX172" fmla="*/ 1240607 w 7467600"/>
              <a:gd name="connsiteY172" fmla="*/ 4010401 h 6858000"/>
              <a:gd name="connsiteX173" fmla="*/ 1310106 w 7467600"/>
              <a:gd name="connsiteY173" fmla="*/ 3943217 h 6858000"/>
              <a:gd name="connsiteX174" fmla="*/ 1423113 w 7467600"/>
              <a:gd name="connsiteY174" fmla="*/ 3874565 h 6858000"/>
              <a:gd name="connsiteX175" fmla="*/ 1260565 w 7467600"/>
              <a:gd name="connsiteY175" fmla="*/ 4031982 h 6858000"/>
              <a:gd name="connsiteX176" fmla="*/ 901900 w 7467600"/>
              <a:gd name="connsiteY176" fmla="*/ 4421236 h 6858000"/>
              <a:gd name="connsiteX177" fmla="*/ 845044 w 7467600"/>
              <a:gd name="connsiteY177" fmla="*/ 4502436 h 6858000"/>
              <a:gd name="connsiteX178" fmla="*/ 685926 w 7467600"/>
              <a:gd name="connsiteY178" fmla="*/ 4703069 h 6858000"/>
              <a:gd name="connsiteX179" fmla="*/ 684248 w 7467600"/>
              <a:gd name="connsiteY179" fmla="*/ 4706721 h 6858000"/>
              <a:gd name="connsiteX180" fmla="*/ 1423113 w 7467600"/>
              <a:gd name="connsiteY180" fmla="*/ 3874565 h 6858000"/>
              <a:gd name="connsiteX181" fmla="*/ 3316479 w 7467600"/>
              <a:gd name="connsiteY181" fmla="*/ 3872136 h 6858000"/>
              <a:gd name="connsiteX182" fmla="*/ 3546806 w 7467600"/>
              <a:gd name="connsiteY182" fmla="*/ 4356139 h 6858000"/>
              <a:gd name="connsiteX183" fmla="*/ 3364433 w 7467600"/>
              <a:gd name="connsiteY183" fmla="*/ 3953121 h 6858000"/>
              <a:gd name="connsiteX184" fmla="*/ 3316479 w 7467600"/>
              <a:gd name="connsiteY184" fmla="*/ 3872136 h 6858000"/>
              <a:gd name="connsiteX185" fmla="*/ 3291335 w 7467600"/>
              <a:gd name="connsiteY185" fmla="*/ 3767420 h 6858000"/>
              <a:gd name="connsiteX186" fmla="*/ 3390805 w 7467600"/>
              <a:gd name="connsiteY186" fmla="*/ 3937163 h 6858000"/>
              <a:gd name="connsiteX187" fmla="*/ 3579062 w 7467600"/>
              <a:gd name="connsiteY187" fmla="*/ 4359040 h 6858000"/>
              <a:gd name="connsiteX188" fmla="*/ 3467355 w 7467600"/>
              <a:gd name="connsiteY188" fmla="*/ 3988130 h 6858000"/>
              <a:gd name="connsiteX189" fmla="*/ 3310753 w 7467600"/>
              <a:gd name="connsiteY189" fmla="*/ 3787140 h 6858000"/>
              <a:gd name="connsiteX190" fmla="*/ 3291335 w 7467600"/>
              <a:gd name="connsiteY190" fmla="*/ 3767420 h 6858000"/>
              <a:gd name="connsiteX191" fmla="*/ 1635889 w 7467600"/>
              <a:gd name="connsiteY191" fmla="*/ 3709494 h 6858000"/>
              <a:gd name="connsiteX192" fmla="*/ 1634800 w 7467600"/>
              <a:gd name="connsiteY192" fmla="*/ 3731111 h 6858000"/>
              <a:gd name="connsiteX193" fmla="*/ 1635889 w 7467600"/>
              <a:gd name="connsiteY193" fmla="*/ 3709494 h 6858000"/>
              <a:gd name="connsiteX194" fmla="*/ 1510397 w 7467600"/>
              <a:gd name="connsiteY194" fmla="*/ 3684705 h 6858000"/>
              <a:gd name="connsiteX195" fmla="*/ 1146550 w 7467600"/>
              <a:gd name="connsiteY195" fmla="*/ 3802012 h 6858000"/>
              <a:gd name="connsiteX196" fmla="*/ 698834 w 7467600"/>
              <a:gd name="connsiteY196" fmla="*/ 3952272 h 6858000"/>
              <a:gd name="connsiteX197" fmla="*/ 34256 w 7467600"/>
              <a:gd name="connsiteY197" fmla="*/ 4347603 h 6858000"/>
              <a:gd name="connsiteX198" fmla="*/ 527241 w 7467600"/>
              <a:gd name="connsiteY198" fmla="*/ 4065078 h 6858000"/>
              <a:gd name="connsiteX199" fmla="*/ 1510397 w 7467600"/>
              <a:gd name="connsiteY199" fmla="*/ 3684705 h 6858000"/>
              <a:gd name="connsiteX200" fmla="*/ 1313114 w 7467600"/>
              <a:gd name="connsiteY200" fmla="*/ 3655216 h 6858000"/>
              <a:gd name="connsiteX201" fmla="*/ 1109304 w 7467600"/>
              <a:gd name="connsiteY201" fmla="*/ 3669030 h 6858000"/>
              <a:gd name="connsiteX202" fmla="*/ 8129 w 7467600"/>
              <a:gd name="connsiteY202" fmla="*/ 4330519 h 6858000"/>
              <a:gd name="connsiteX203" fmla="*/ 687572 w 7467600"/>
              <a:gd name="connsiteY203" fmla="*/ 3925629 h 6858000"/>
              <a:gd name="connsiteX204" fmla="*/ 1138365 w 7467600"/>
              <a:gd name="connsiteY204" fmla="*/ 3774515 h 6858000"/>
              <a:gd name="connsiteX205" fmla="*/ 1505579 w 7467600"/>
              <a:gd name="connsiteY205" fmla="*/ 3655526 h 6858000"/>
              <a:gd name="connsiteX206" fmla="*/ 1313114 w 7467600"/>
              <a:gd name="connsiteY206" fmla="*/ 3655216 h 6858000"/>
              <a:gd name="connsiteX207" fmla="*/ 3655073 w 7467600"/>
              <a:gd name="connsiteY207" fmla="*/ 3650884 h 6858000"/>
              <a:gd name="connsiteX208" fmla="*/ 3989938 w 7467600"/>
              <a:gd name="connsiteY208" fmla="*/ 3991685 h 6858000"/>
              <a:gd name="connsiteX209" fmla="*/ 4393907 w 7467600"/>
              <a:gd name="connsiteY209" fmla="*/ 4261258 h 6858000"/>
              <a:gd name="connsiteX210" fmla="*/ 4648051 w 7467600"/>
              <a:gd name="connsiteY210" fmla="*/ 4374051 h 6858000"/>
              <a:gd name="connsiteX211" fmla="*/ 4383389 w 7467600"/>
              <a:gd name="connsiteY211" fmla="*/ 4184369 h 6858000"/>
              <a:gd name="connsiteX212" fmla="*/ 4165508 w 7467600"/>
              <a:gd name="connsiteY212" fmla="*/ 4035196 h 6858000"/>
              <a:gd name="connsiteX213" fmla="*/ 4068162 w 7467600"/>
              <a:gd name="connsiteY213" fmla="*/ 3953394 h 6858000"/>
              <a:gd name="connsiteX214" fmla="*/ 3981416 w 7467600"/>
              <a:gd name="connsiteY214" fmla="*/ 3880482 h 6858000"/>
              <a:gd name="connsiteX215" fmla="*/ 3800147 w 7467600"/>
              <a:gd name="connsiteY215" fmla="*/ 3749872 h 6858000"/>
              <a:gd name="connsiteX216" fmla="*/ 3655073 w 7467600"/>
              <a:gd name="connsiteY216" fmla="*/ 3650884 h 6858000"/>
              <a:gd name="connsiteX217" fmla="*/ 3670252 w 7467600"/>
              <a:gd name="connsiteY217" fmla="*/ 3622798 h 6858000"/>
              <a:gd name="connsiteX218" fmla="*/ 3817258 w 7467600"/>
              <a:gd name="connsiteY218" fmla="*/ 3723577 h 6858000"/>
              <a:gd name="connsiteX219" fmla="*/ 4000461 w 7467600"/>
              <a:gd name="connsiteY219" fmla="*/ 3855966 h 6858000"/>
              <a:gd name="connsiteX220" fmla="*/ 4088180 w 7467600"/>
              <a:gd name="connsiteY220" fmla="*/ 3929774 h 6858000"/>
              <a:gd name="connsiteX221" fmla="*/ 4184555 w 7467600"/>
              <a:gd name="connsiteY221" fmla="*/ 4010683 h 6858000"/>
              <a:gd name="connsiteX222" fmla="*/ 4399563 w 7467600"/>
              <a:gd name="connsiteY222" fmla="*/ 4158106 h 6858000"/>
              <a:gd name="connsiteX223" fmla="*/ 4684469 w 7467600"/>
              <a:gd name="connsiteY223" fmla="*/ 4364680 h 6858000"/>
              <a:gd name="connsiteX224" fmla="*/ 4690271 w 7467600"/>
              <a:gd name="connsiteY224" fmla="*/ 4370034 h 6858000"/>
              <a:gd name="connsiteX225" fmla="*/ 4136093 w 7467600"/>
              <a:gd name="connsiteY225" fmla="*/ 3858466 h 6858000"/>
              <a:gd name="connsiteX226" fmla="*/ 3670252 w 7467600"/>
              <a:gd name="connsiteY226" fmla="*/ 3622798 h 6858000"/>
              <a:gd name="connsiteX227" fmla="*/ 4440129 w 7467600"/>
              <a:gd name="connsiteY227" fmla="*/ 3448571 h 6858000"/>
              <a:gd name="connsiteX228" fmla="*/ 4856525 w 7467600"/>
              <a:gd name="connsiteY228" fmla="*/ 3915351 h 6858000"/>
              <a:gd name="connsiteX229" fmla="*/ 5059055 w 7467600"/>
              <a:gd name="connsiteY229" fmla="*/ 4108918 h 6858000"/>
              <a:gd name="connsiteX230" fmla="*/ 5290070 w 7467600"/>
              <a:gd name="connsiteY230" fmla="*/ 4263619 h 6858000"/>
              <a:gd name="connsiteX231" fmla="*/ 4834991 w 7467600"/>
              <a:gd name="connsiteY231" fmla="*/ 3830985 h 6858000"/>
              <a:gd name="connsiteX232" fmla="*/ 4440129 w 7467600"/>
              <a:gd name="connsiteY232" fmla="*/ 3448571 h 6858000"/>
              <a:gd name="connsiteX233" fmla="*/ 4441737 w 7467600"/>
              <a:gd name="connsiteY233" fmla="*/ 3399734 h 6858000"/>
              <a:gd name="connsiteX234" fmla="*/ 4431236 w 7467600"/>
              <a:gd name="connsiteY234" fmla="*/ 3400954 h 6858000"/>
              <a:gd name="connsiteX235" fmla="*/ 4557150 w 7467600"/>
              <a:gd name="connsiteY235" fmla="*/ 3510023 h 6858000"/>
              <a:gd name="connsiteX236" fmla="*/ 4856936 w 7467600"/>
              <a:gd name="connsiteY236" fmla="*/ 3809146 h 6858000"/>
              <a:gd name="connsiteX237" fmla="*/ 5111996 w 7467600"/>
              <a:gd name="connsiteY237" fmla="*/ 4065759 h 6858000"/>
              <a:gd name="connsiteX238" fmla="*/ 5388878 w 7467600"/>
              <a:gd name="connsiteY238" fmla="*/ 4300185 h 6858000"/>
              <a:gd name="connsiteX239" fmla="*/ 5425556 w 7467600"/>
              <a:gd name="connsiteY239" fmla="*/ 4308967 h 6858000"/>
              <a:gd name="connsiteX240" fmla="*/ 4943646 w 7467600"/>
              <a:gd name="connsiteY240" fmla="*/ 3822916 h 6858000"/>
              <a:gd name="connsiteX241" fmla="*/ 4594837 w 7467600"/>
              <a:gd name="connsiteY241" fmla="*/ 3532274 h 6858000"/>
              <a:gd name="connsiteX242" fmla="*/ 4441737 w 7467600"/>
              <a:gd name="connsiteY242" fmla="*/ 3399734 h 6858000"/>
              <a:gd name="connsiteX243" fmla="*/ 5425834 w 7467600"/>
              <a:gd name="connsiteY243" fmla="*/ 3162785 h 6858000"/>
              <a:gd name="connsiteX244" fmla="*/ 5401644 w 7467600"/>
              <a:gd name="connsiteY244" fmla="*/ 3617847 h 6858000"/>
              <a:gd name="connsiteX245" fmla="*/ 5467256 w 7467600"/>
              <a:gd name="connsiteY245" fmla="*/ 4175494 h 6858000"/>
              <a:gd name="connsiteX246" fmla="*/ 5448069 w 7467600"/>
              <a:gd name="connsiteY246" fmla="*/ 3567554 h 6858000"/>
              <a:gd name="connsiteX247" fmla="*/ 5425834 w 7467600"/>
              <a:gd name="connsiteY247" fmla="*/ 3162785 h 6858000"/>
              <a:gd name="connsiteX248" fmla="*/ 1318687 w 7467600"/>
              <a:gd name="connsiteY248" fmla="*/ 3113840 h 6858000"/>
              <a:gd name="connsiteX249" fmla="*/ 1066793 w 7467600"/>
              <a:gd name="connsiteY249" fmla="*/ 3212171 h 6858000"/>
              <a:gd name="connsiteX250" fmla="*/ 993319 w 7467600"/>
              <a:gd name="connsiteY250" fmla="*/ 3247648 h 6858000"/>
              <a:gd name="connsiteX251" fmla="*/ 853081 w 7467600"/>
              <a:gd name="connsiteY251" fmla="*/ 3312410 h 6858000"/>
              <a:gd name="connsiteX252" fmla="*/ 805957 w 7467600"/>
              <a:gd name="connsiteY252" fmla="*/ 3330443 h 6858000"/>
              <a:gd name="connsiteX253" fmla="*/ 1318687 w 7467600"/>
              <a:gd name="connsiteY253" fmla="*/ 3113840 h 6858000"/>
              <a:gd name="connsiteX254" fmla="*/ 5453702 w 7467600"/>
              <a:gd name="connsiteY254" fmla="*/ 3090882 h 6858000"/>
              <a:gd name="connsiteX255" fmla="*/ 5480135 w 7467600"/>
              <a:gd name="connsiteY255" fmla="*/ 3565802 h 6858000"/>
              <a:gd name="connsiteX256" fmla="*/ 5499023 w 7467600"/>
              <a:gd name="connsiteY256" fmla="*/ 4166310 h 6858000"/>
              <a:gd name="connsiteX257" fmla="*/ 5547022 w 7467600"/>
              <a:gd name="connsiteY257" fmla="*/ 3607838 h 6858000"/>
              <a:gd name="connsiteX258" fmla="*/ 5515964 w 7467600"/>
              <a:gd name="connsiteY258" fmla="*/ 3378541 h 6858000"/>
              <a:gd name="connsiteX259" fmla="*/ 5453702 w 7467600"/>
              <a:gd name="connsiteY259" fmla="*/ 3090882 h 6858000"/>
              <a:gd name="connsiteX260" fmla="*/ 1238695 w 7467600"/>
              <a:gd name="connsiteY260" fmla="*/ 3076820 h 6858000"/>
              <a:gd name="connsiteX261" fmla="*/ 716371 w 7467600"/>
              <a:gd name="connsiteY261" fmla="*/ 3293249 h 6858000"/>
              <a:gd name="connsiteX262" fmla="*/ 579522 w 7467600"/>
              <a:gd name="connsiteY262" fmla="*/ 3371759 h 6858000"/>
              <a:gd name="connsiteX263" fmla="*/ 600288 w 7467600"/>
              <a:gd name="connsiteY263" fmla="*/ 3365555 h 6858000"/>
              <a:gd name="connsiteX264" fmla="*/ 840692 w 7467600"/>
              <a:gd name="connsiteY264" fmla="*/ 3284921 h 6858000"/>
              <a:gd name="connsiteX265" fmla="*/ 979248 w 7467600"/>
              <a:gd name="connsiteY265" fmla="*/ 3221003 h 6858000"/>
              <a:gd name="connsiteX266" fmla="*/ 1053282 w 7467600"/>
              <a:gd name="connsiteY266" fmla="*/ 3185247 h 6858000"/>
              <a:gd name="connsiteX267" fmla="*/ 1320603 w 7467600"/>
              <a:gd name="connsiteY267" fmla="*/ 3081281 h 6858000"/>
              <a:gd name="connsiteX268" fmla="*/ 1238695 w 7467600"/>
              <a:gd name="connsiteY268" fmla="*/ 3076820 h 6858000"/>
              <a:gd name="connsiteX269" fmla="*/ 5425627 w 7467600"/>
              <a:gd name="connsiteY269" fmla="*/ 2954192 h 6858000"/>
              <a:gd name="connsiteX270" fmla="*/ 5470770 w 7467600"/>
              <a:gd name="connsiteY270" fmla="*/ 3005435 h 6858000"/>
              <a:gd name="connsiteX271" fmla="*/ 5519779 w 7467600"/>
              <a:gd name="connsiteY271" fmla="*/ 4359223 h 6858000"/>
              <a:gd name="connsiteX272" fmla="*/ 5520293 w 7467600"/>
              <a:gd name="connsiteY272" fmla="*/ 4360602 h 6858000"/>
              <a:gd name="connsiteX273" fmla="*/ 5767221 w 7467600"/>
              <a:gd name="connsiteY273" fmla="*/ 4665564 h 6858000"/>
              <a:gd name="connsiteX274" fmla="*/ 6937169 w 7467600"/>
              <a:gd name="connsiteY274" fmla="*/ 4815941 h 6858000"/>
              <a:gd name="connsiteX275" fmla="*/ 6953922 w 7467600"/>
              <a:gd name="connsiteY275" fmla="*/ 4890068 h 6858000"/>
              <a:gd name="connsiteX276" fmla="*/ 6071359 w 7467600"/>
              <a:gd name="connsiteY276" fmla="*/ 4770770 h 6858000"/>
              <a:gd name="connsiteX277" fmla="*/ 6038839 w 7467600"/>
              <a:gd name="connsiteY277" fmla="*/ 4764474 h 6858000"/>
              <a:gd name="connsiteX278" fmla="*/ 6038706 w 7467600"/>
              <a:gd name="connsiteY278" fmla="*/ 4763847 h 6858000"/>
              <a:gd name="connsiteX279" fmla="*/ 6037784 w 7467600"/>
              <a:gd name="connsiteY279" fmla="*/ 4764270 h 6858000"/>
              <a:gd name="connsiteX280" fmla="*/ 6038839 w 7467600"/>
              <a:gd name="connsiteY280" fmla="*/ 4764474 h 6858000"/>
              <a:gd name="connsiteX281" fmla="*/ 6040338 w 7467600"/>
              <a:gd name="connsiteY281" fmla="*/ 4771418 h 6858000"/>
              <a:gd name="connsiteX282" fmla="*/ 6024488 w 7467600"/>
              <a:gd name="connsiteY282" fmla="*/ 4809903 h 6858000"/>
              <a:gd name="connsiteX283" fmla="*/ 5599771 w 7467600"/>
              <a:gd name="connsiteY283" fmla="*/ 5509652 h 6858000"/>
              <a:gd name="connsiteX284" fmla="*/ 5548843 w 7467600"/>
              <a:gd name="connsiteY284" fmla="*/ 5563845 h 6858000"/>
              <a:gd name="connsiteX285" fmla="*/ 5940952 w 7467600"/>
              <a:gd name="connsiteY285" fmla="*/ 6250028 h 6858000"/>
              <a:gd name="connsiteX286" fmla="*/ 6043441 w 7467600"/>
              <a:gd name="connsiteY286" fmla="*/ 6665847 h 6858000"/>
              <a:gd name="connsiteX287" fmla="*/ 6093432 w 7467600"/>
              <a:gd name="connsiteY287" fmla="*/ 6858000 h 6858000"/>
              <a:gd name="connsiteX288" fmla="*/ 6034344 w 7467600"/>
              <a:gd name="connsiteY288" fmla="*/ 6858000 h 6858000"/>
              <a:gd name="connsiteX289" fmla="*/ 6026679 w 7467600"/>
              <a:gd name="connsiteY289" fmla="*/ 6836959 h 6858000"/>
              <a:gd name="connsiteX290" fmla="*/ 5800441 w 7467600"/>
              <a:gd name="connsiteY290" fmla="*/ 6335286 h 6858000"/>
              <a:gd name="connsiteX291" fmla="*/ 5526562 w 7467600"/>
              <a:gd name="connsiteY291" fmla="*/ 5705388 h 6858000"/>
              <a:gd name="connsiteX292" fmla="*/ 5519640 w 7467600"/>
              <a:gd name="connsiteY292" fmla="*/ 5683774 h 6858000"/>
              <a:gd name="connsiteX293" fmla="*/ 5844559 w 7467600"/>
              <a:gd name="connsiteY293" fmla="*/ 6553349 h 6858000"/>
              <a:gd name="connsiteX294" fmla="*/ 5975994 w 7467600"/>
              <a:gd name="connsiteY294" fmla="*/ 6858000 h 6858000"/>
              <a:gd name="connsiteX295" fmla="*/ 5898547 w 7467600"/>
              <a:gd name="connsiteY295" fmla="*/ 6858000 h 6858000"/>
              <a:gd name="connsiteX296" fmla="*/ 5682041 w 7467600"/>
              <a:gd name="connsiteY296" fmla="*/ 6355860 h 6858000"/>
              <a:gd name="connsiteX297" fmla="*/ 5461758 w 7467600"/>
              <a:gd name="connsiteY297" fmla="*/ 5820220 h 6858000"/>
              <a:gd name="connsiteX298" fmla="*/ 5237282 w 7467600"/>
              <a:gd name="connsiteY298" fmla="*/ 6579086 h 6858000"/>
              <a:gd name="connsiteX299" fmla="*/ 5115009 w 7467600"/>
              <a:gd name="connsiteY299" fmla="*/ 6858000 h 6858000"/>
              <a:gd name="connsiteX300" fmla="*/ 5028074 w 7467600"/>
              <a:gd name="connsiteY300" fmla="*/ 6858000 h 6858000"/>
              <a:gd name="connsiteX301" fmla="*/ 5079508 w 7467600"/>
              <a:gd name="connsiteY301" fmla="*/ 6749074 h 6858000"/>
              <a:gd name="connsiteX302" fmla="*/ 5371846 w 7467600"/>
              <a:gd name="connsiteY302" fmla="*/ 5924413 h 6858000"/>
              <a:gd name="connsiteX303" fmla="*/ 5270512 w 7467600"/>
              <a:gd name="connsiteY303" fmla="*/ 6138975 h 6858000"/>
              <a:gd name="connsiteX304" fmla="*/ 5062409 w 7467600"/>
              <a:gd name="connsiteY304" fmla="*/ 6653544 h 6858000"/>
              <a:gd name="connsiteX305" fmla="*/ 5036628 w 7467600"/>
              <a:gd name="connsiteY305" fmla="*/ 6754247 h 6858000"/>
              <a:gd name="connsiteX306" fmla="*/ 5009112 w 7467600"/>
              <a:gd name="connsiteY306" fmla="*/ 6858000 h 6858000"/>
              <a:gd name="connsiteX307" fmla="*/ 4976679 w 7467600"/>
              <a:gd name="connsiteY307" fmla="*/ 6858000 h 6858000"/>
              <a:gd name="connsiteX308" fmla="*/ 5006537 w 7467600"/>
              <a:gd name="connsiteY308" fmla="*/ 6747068 h 6858000"/>
              <a:gd name="connsiteX309" fmla="*/ 5032723 w 7467600"/>
              <a:gd name="connsiteY309" fmla="*/ 6644957 h 6858000"/>
              <a:gd name="connsiteX310" fmla="*/ 5242949 w 7467600"/>
              <a:gd name="connsiteY310" fmla="*/ 6125175 h 6858000"/>
              <a:gd name="connsiteX311" fmla="*/ 5286321 w 7467600"/>
              <a:gd name="connsiteY311" fmla="*/ 6033555 h 6858000"/>
              <a:gd name="connsiteX312" fmla="*/ 5008210 w 7467600"/>
              <a:gd name="connsiteY312" fmla="*/ 6649194 h 6858000"/>
              <a:gd name="connsiteX313" fmla="*/ 4986321 w 7467600"/>
              <a:gd name="connsiteY313" fmla="*/ 6765687 h 6858000"/>
              <a:gd name="connsiteX314" fmla="*/ 4973474 w 7467600"/>
              <a:gd name="connsiteY314" fmla="*/ 6858000 h 6858000"/>
              <a:gd name="connsiteX315" fmla="*/ 4907178 w 7467600"/>
              <a:gd name="connsiteY315" fmla="*/ 6858000 h 6858000"/>
              <a:gd name="connsiteX316" fmla="*/ 4910810 w 7467600"/>
              <a:gd name="connsiteY316" fmla="*/ 6829660 h 6858000"/>
              <a:gd name="connsiteX317" fmla="*/ 4987461 w 7467600"/>
              <a:gd name="connsiteY317" fmla="*/ 6432994 h 6858000"/>
              <a:gd name="connsiteX318" fmla="*/ 5179262 w 7467600"/>
              <a:gd name="connsiteY318" fmla="*/ 6035044 h 6858000"/>
              <a:gd name="connsiteX319" fmla="*/ 4689678 w 7467600"/>
              <a:gd name="connsiteY319" fmla="*/ 6440241 h 6858000"/>
              <a:gd name="connsiteX320" fmla="*/ 4477543 w 7467600"/>
              <a:gd name="connsiteY320" fmla="*/ 6674836 h 6858000"/>
              <a:gd name="connsiteX321" fmla="*/ 4329957 w 7467600"/>
              <a:gd name="connsiteY321" fmla="*/ 6858000 h 6858000"/>
              <a:gd name="connsiteX322" fmla="*/ 4218595 w 7467600"/>
              <a:gd name="connsiteY322" fmla="*/ 6858000 h 6858000"/>
              <a:gd name="connsiteX323" fmla="*/ 4368888 w 7467600"/>
              <a:gd name="connsiteY323" fmla="*/ 6668412 h 6858000"/>
              <a:gd name="connsiteX324" fmla="*/ 4563091 w 7467600"/>
              <a:gd name="connsiteY324" fmla="*/ 6442508 h 6858000"/>
              <a:gd name="connsiteX325" fmla="*/ 5387324 w 7467600"/>
              <a:gd name="connsiteY325" fmla="*/ 5705830 h 6858000"/>
              <a:gd name="connsiteX326" fmla="*/ 5073620 w 7467600"/>
              <a:gd name="connsiteY326" fmla="*/ 5955437 h 6858000"/>
              <a:gd name="connsiteX327" fmla="*/ 4689789 w 7467600"/>
              <a:gd name="connsiteY327" fmla="*/ 6268382 h 6858000"/>
              <a:gd name="connsiteX328" fmla="*/ 4418722 w 7467600"/>
              <a:gd name="connsiteY328" fmla="*/ 6570886 h 6858000"/>
              <a:gd name="connsiteX329" fmla="*/ 4214944 w 7467600"/>
              <a:gd name="connsiteY329" fmla="*/ 6858000 h 6858000"/>
              <a:gd name="connsiteX330" fmla="*/ 4177898 w 7467600"/>
              <a:gd name="connsiteY330" fmla="*/ 6858000 h 6858000"/>
              <a:gd name="connsiteX331" fmla="*/ 4391597 w 7467600"/>
              <a:gd name="connsiteY331" fmla="*/ 6556370 h 6858000"/>
              <a:gd name="connsiteX332" fmla="*/ 4668889 w 7467600"/>
              <a:gd name="connsiteY332" fmla="*/ 6246399 h 6858000"/>
              <a:gd name="connsiteX333" fmla="*/ 5055427 w 7467600"/>
              <a:gd name="connsiteY333" fmla="*/ 5931476 h 6858000"/>
              <a:gd name="connsiteX334" fmla="*/ 5371814 w 7467600"/>
              <a:gd name="connsiteY334" fmla="*/ 5678975 h 6858000"/>
              <a:gd name="connsiteX335" fmla="*/ 4987918 w 7467600"/>
              <a:gd name="connsiteY335" fmla="*/ 5838701 h 6858000"/>
              <a:gd name="connsiteX336" fmla="*/ 4317146 w 7467600"/>
              <a:gd name="connsiteY336" fmla="*/ 6587716 h 6858000"/>
              <a:gd name="connsiteX337" fmla="*/ 4171627 w 7467600"/>
              <a:gd name="connsiteY337" fmla="*/ 6858000 h 6858000"/>
              <a:gd name="connsiteX338" fmla="*/ 4081585 w 7467600"/>
              <a:gd name="connsiteY338" fmla="*/ 6858000 h 6858000"/>
              <a:gd name="connsiteX339" fmla="*/ 4238603 w 7467600"/>
              <a:gd name="connsiteY339" fmla="*/ 6559341 h 6858000"/>
              <a:gd name="connsiteX340" fmla="*/ 4778333 w 7467600"/>
              <a:gd name="connsiteY340" fmla="*/ 5873626 h 6858000"/>
              <a:gd name="connsiteX341" fmla="*/ 5414185 w 7467600"/>
              <a:gd name="connsiteY341" fmla="*/ 5573882 h 6858000"/>
              <a:gd name="connsiteX342" fmla="*/ 5959648 w 7467600"/>
              <a:gd name="connsiteY342" fmla="*/ 4760797 h 6858000"/>
              <a:gd name="connsiteX343" fmla="*/ 5355019 w 7467600"/>
              <a:gd name="connsiteY343" fmla="*/ 4734672 h 6858000"/>
              <a:gd name="connsiteX344" fmla="*/ 5083565 w 7467600"/>
              <a:gd name="connsiteY344" fmla="*/ 5179121 h 6858000"/>
              <a:gd name="connsiteX345" fmla="*/ 4713577 w 7467600"/>
              <a:gd name="connsiteY345" fmla="*/ 5616803 h 6858000"/>
              <a:gd name="connsiteX346" fmla="*/ 3989559 w 7467600"/>
              <a:gd name="connsiteY346" fmla="*/ 6145945 h 6858000"/>
              <a:gd name="connsiteX347" fmla="*/ 3939824 w 7467600"/>
              <a:gd name="connsiteY347" fmla="*/ 6066900 h 6858000"/>
              <a:gd name="connsiteX348" fmla="*/ 4584537 w 7467600"/>
              <a:gd name="connsiteY348" fmla="*/ 5324826 h 6858000"/>
              <a:gd name="connsiteX349" fmla="*/ 5037105 w 7467600"/>
              <a:gd name="connsiteY349" fmla="*/ 5088765 h 6858000"/>
              <a:gd name="connsiteX350" fmla="*/ 5039930 w 7467600"/>
              <a:gd name="connsiteY350" fmla="*/ 5089585 h 6858000"/>
              <a:gd name="connsiteX351" fmla="*/ 5263764 w 7467600"/>
              <a:gd name="connsiteY351" fmla="*/ 4735525 h 6858000"/>
              <a:gd name="connsiteX352" fmla="*/ 4086300 w 7467600"/>
              <a:gd name="connsiteY352" fmla="*/ 4884599 h 6858000"/>
              <a:gd name="connsiteX353" fmla="*/ 4085485 w 7467600"/>
              <a:gd name="connsiteY353" fmla="*/ 4899070 h 6858000"/>
              <a:gd name="connsiteX354" fmla="*/ 3871915 w 7467600"/>
              <a:gd name="connsiteY354" fmla="*/ 5253645 h 6858000"/>
              <a:gd name="connsiteX355" fmla="*/ 3799374 w 7467600"/>
              <a:gd name="connsiteY355" fmla="*/ 5466127 h 6858000"/>
              <a:gd name="connsiteX356" fmla="*/ 3498850 w 7467600"/>
              <a:gd name="connsiteY356" fmla="*/ 6661888 h 6858000"/>
              <a:gd name="connsiteX357" fmla="*/ 3399216 w 7467600"/>
              <a:gd name="connsiteY357" fmla="*/ 6858000 h 6858000"/>
              <a:gd name="connsiteX358" fmla="*/ 3303688 w 7467600"/>
              <a:gd name="connsiteY358" fmla="*/ 6858000 h 6858000"/>
              <a:gd name="connsiteX359" fmla="*/ 3391774 w 7467600"/>
              <a:gd name="connsiteY359" fmla="*/ 6697181 h 6858000"/>
              <a:gd name="connsiteX360" fmla="*/ 3735540 w 7467600"/>
              <a:gd name="connsiteY360" fmla="*/ 5546923 h 6858000"/>
              <a:gd name="connsiteX361" fmla="*/ 3729438 w 7467600"/>
              <a:gd name="connsiteY361" fmla="*/ 5569058 h 6858000"/>
              <a:gd name="connsiteX362" fmla="*/ 3707782 w 7467600"/>
              <a:gd name="connsiteY362" fmla="*/ 5644908 h 6858000"/>
              <a:gd name="connsiteX363" fmla="*/ 3583827 w 7467600"/>
              <a:gd name="connsiteY363" fmla="*/ 6039215 h 6858000"/>
              <a:gd name="connsiteX364" fmla="*/ 3547861 w 7467600"/>
              <a:gd name="connsiteY364" fmla="*/ 6129609 h 6858000"/>
              <a:gd name="connsiteX365" fmla="*/ 3490905 w 7467600"/>
              <a:gd name="connsiteY365" fmla="*/ 6277660 h 6858000"/>
              <a:gd name="connsiteX366" fmla="*/ 3455859 w 7467600"/>
              <a:gd name="connsiteY366" fmla="*/ 6391301 h 6858000"/>
              <a:gd name="connsiteX367" fmla="*/ 3429112 w 7467600"/>
              <a:gd name="connsiteY367" fmla="*/ 6479469 h 6858000"/>
              <a:gd name="connsiteX368" fmla="*/ 3304862 w 7467600"/>
              <a:gd name="connsiteY368" fmla="*/ 6796476 h 6858000"/>
              <a:gd name="connsiteX369" fmla="*/ 3276071 w 7467600"/>
              <a:gd name="connsiteY369" fmla="*/ 6858000 h 6858000"/>
              <a:gd name="connsiteX370" fmla="*/ 3240805 w 7467600"/>
              <a:gd name="connsiteY370" fmla="*/ 6858000 h 6858000"/>
              <a:gd name="connsiteX371" fmla="*/ 3275917 w 7467600"/>
              <a:gd name="connsiteY371" fmla="*/ 6783192 h 6858000"/>
              <a:gd name="connsiteX372" fmla="*/ 3399358 w 7467600"/>
              <a:gd name="connsiteY372" fmla="*/ 6469011 h 6858000"/>
              <a:gd name="connsiteX373" fmla="*/ 3425650 w 7467600"/>
              <a:gd name="connsiteY373" fmla="*/ 6381333 h 6858000"/>
              <a:gd name="connsiteX374" fmla="*/ 3460661 w 7467600"/>
              <a:gd name="connsiteY374" fmla="*/ 6266763 h 6858000"/>
              <a:gd name="connsiteX375" fmla="*/ 3518021 w 7467600"/>
              <a:gd name="connsiteY375" fmla="*/ 6117298 h 6858000"/>
              <a:gd name="connsiteX376" fmla="*/ 3554035 w 7467600"/>
              <a:gd name="connsiteY376" fmla="*/ 6027832 h 6858000"/>
              <a:gd name="connsiteX377" fmla="*/ 3677174 w 7467600"/>
              <a:gd name="connsiteY377" fmla="*/ 5636351 h 6858000"/>
              <a:gd name="connsiteX378" fmla="*/ 3698819 w 7467600"/>
              <a:gd name="connsiteY378" fmla="*/ 5560503 h 6858000"/>
              <a:gd name="connsiteX379" fmla="*/ 3702094 w 7467600"/>
              <a:gd name="connsiteY379" fmla="*/ 5549194 h 6858000"/>
              <a:gd name="connsiteX380" fmla="*/ 3398355 w 7467600"/>
              <a:gd name="connsiteY380" fmla="*/ 6094603 h 6858000"/>
              <a:gd name="connsiteX381" fmla="*/ 3193941 w 7467600"/>
              <a:gd name="connsiteY381" fmla="*/ 6798775 h 6858000"/>
              <a:gd name="connsiteX382" fmla="*/ 3184140 w 7467600"/>
              <a:gd name="connsiteY382" fmla="*/ 6858000 h 6858000"/>
              <a:gd name="connsiteX383" fmla="*/ 3099978 w 7467600"/>
              <a:gd name="connsiteY383" fmla="*/ 6858000 h 6858000"/>
              <a:gd name="connsiteX384" fmla="*/ 3101556 w 7467600"/>
              <a:gd name="connsiteY384" fmla="*/ 6843337 h 6858000"/>
              <a:gd name="connsiteX385" fmla="*/ 3370162 w 7467600"/>
              <a:gd name="connsiteY385" fmla="*/ 5785550 h 6858000"/>
              <a:gd name="connsiteX386" fmla="*/ 3746477 w 7467600"/>
              <a:gd name="connsiteY386" fmla="*/ 5377889 h 6858000"/>
              <a:gd name="connsiteX387" fmla="*/ 3863399 w 7467600"/>
              <a:gd name="connsiteY387" fmla="*/ 5087257 h 6858000"/>
              <a:gd name="connsiteX388" fmla="*/ 3968712 w 7467600"/>
              <a:gd name="connsiteY388" fmla="*/ 4913989 h 6858000"/>
              <a:gd name="connsiteX389" fmla="*/ 2792390 w 7467600"/>
              <a:gd name="connsiteY389" fmla="*/ 5382974 h 6858000"/>
              <a:gd name="connsiteX390" fmla="*/ 2714982 w 7467600"/>
              <a:gd name="connsiteY390" fmla="*/ 5427051 h 6858000"/>
              <a:gd name="connsiteX391" fmla="*/ 2813361 w 7467600"/>
              <a:gd name="connsiteY391" fmla="*/ 6023912 h 6858000"/>
              <a:gd name="connsiteX392" fmla="*/ 2688430 w 7467600"/>
              <a:gd name="connsiteY392" fmla="*/ 6801564 h 6858000"/>
              <a:gd name="connsiteX393" fmla="*/ 2629626 w 7467600"/>
              <a:gd name="connsiteY393" fmla="*/ 6763394 h 6858000"/>
              <a:gd name="connsiteX394" fmla="*/ 2565328 w 7467600"/>
              <a:gd name="connsiteY394" fmla="*/ 5516399 h 6858000"/>
              <a:gd name="connsiteX395" fmla="*/ 1922999 w 7467600"/>
              <a:gd name="connsiteY395" fmla="*/ 5980343 h 6858000"/>
              <a:gd name="connsiteX396" fmla="*/ 1950261 w 7467600"/>
              <a:gd name="connsiteY396" fmla="*/ 6405858 h 6858000"/>
              <a:gd name="connsiteX397" fmla="*/ 2365554 w 7467600"/>
              <a:gd name="connsiteY397" fmla="*/ 6759107 h 6858000"/>
              <a:gd name="connsiteX398" fmla="*/ 2424142 w 7467600"/>
              <a:gd name="connsiteY398" fmla="*/ 6858000 h 6858000"/>
              <a:gd name="connsiteX399" fmla="*/ 2395994 w 7467600"/>
              <a:gd name="connsiteY399" fmla="*/ 6858000 h 6858000"/>
              <a:gd name="connsiteX400" fmla="*/ 2392863 w 7467600"/>
              <a:gd name="connsiteY400" fmla="*/ 6852964 h 6858000"/>
              <a:gd name="connsiteX401" fmla="*/ 2017589 w 7467600"/>
              <a:gd name="connsiteY401" fmla="*/ 6493982 h 6858000"/>
              <a:gd name="connsiteX402" fmla="*/ 2147336 w 7467600"/>
              <a:gd name="connsiteY402" fmla="*/ 6594052 h 6858000"/>
              <a:gd name="connsiteX403" fmla="*/ 2207047 w 7467600"/>
              <a:gd name="connsiteY403" fmla="*/ 6654540 h 6858000"/>
              <a:gd name="connsiteX404" fmla="*/ 2299106 w 7467600"/>
              <a:gd name="connsiteY404" fmla="*/ 6778931 h 6858000"/>
              <a:gd name="connsiteX405" fmla="*/ 2314430 w 7467600"/>
              <a:gd name="connsiteY405" fmla="*/ 6801144 h 6858000"/>
              <a:gd name="connsiteX406" fmla="*/ 2352406 w 7467600"/>
              <a:gd name="connsiteY406" fmla="*/ 6858000 h 6858000"/>
              <a:gd name="connsiteX407" fmla="*/ 2314492 w 7467600"/>
              <a:gd name="connsiteY407" fmla="*/ 6858000 h 6858000"/>
              <a:gd name="connsiteX408" fmla="*/ 2288095 w 7467600"/>
              <a:gd name="connsiteY408" fmla="*/ 6818030 h 6858000"/>
              <a:gd name="connsiteX409" fmla="*/ 2272768 w 7467600"/>
              <a:gd name="connsiteY409" fmla="*/ 6795822 h 6858000"/>
              <a:gd name="connsiteX410" fmla="*/ 2182715 w 7467600"/>
              <a:gd name="connsiteY410" fmla="*/ 6675071 h 6858000"/>
              <a:gd name="connsiteX411" fmla="*/ 2032061 w 7467600"/>
              <a:gd name="connsiteY411" fmla="*/ 6541380 h 6858000"/>
              <a:gd name="connsiteX412" fmla="*/ 2257220 w 7467600"/>
              <a:gd name="connsiteY412" fmla="*/ 6826257 h 6858000"/>
              <a:gd name="connsiteX413" fmla="*/ 2281324 w 7467600"/>
              <a:gd name="connsiteY413" fmla="*/ 6858000 h 6858000"/>
              <a:gd name="connsiteX414" fmla="*/ 2242860 w 7467600"/>
              <a:gd name="connsiteY414" fmla="*/ 6858000 h 6858000"/>
              <a:gd name="connsiteX415" fmla="*/ 2232818 w 7467600"/>
              <a:gd name="connsiteY415" fmla="*/ 6844926 h 6858000"/>
              <a:gd name="connsiteX416" fmla="*/ 1990172 w 7467600"/>
              <a:gd name="connsiteY416" fmla="*/ 6542121 h 6858000"/>
              <a:gd name="connsiteX417" fmla="*/ 2124090 w 7467600"/>
              <a:gd name="connsiteY417" fmla="*/ 6761017 h 6858000"/>
              <a:gd name="connsiteX418" fmla="*/ 2200380 w 7467600"/>
              <a:gd name="connsiteY418" fmla="*/ 6858000 h 6858000"/>
              <a:gd name="connsiteX419" fmla="*/ 2147507 w 7467600"/>
              <a:gd name="connsiteY419" fmla="*/ 6858000 h 6858000"/>
              <a:gd name="connsiteX420" fmla="*/ 2070668 w 7467600"/>
              <a:gd name="connsiteY420" fmla="*/ 6761520 h 6858000"/>
              <a:gd name="connsiteX421" fmla="*/ 1975142 w 7467600"/>
              <a:gd name="connsiteY421" fmla="*/ 6585570 h 6858000"/>
              <a:gd name="connsiteX422" fmla="*/ 2050035 w 7467600"/>
              <a:gd name="connsiteY422" fmla="*/ 6813345 h 6858000"/>
              <a:gd name="connsiteX423" fmla="*/ 2063025 w 7467600"/>
              <a:gd name="connsiteY423" fmla="*/ 6858000 h 6858000"/>
              <a:gd name="connsiteX424" fmla="*/ 2021675 w 7467600"/>
              <a:gd name="connsiteY424" fmla="*/ 6858000 h 6858000"/>
              <a:gd name="connsiteX425" fmla="*/ 2019308 w 7467600"/>
              <a:gd name="connsiteY425" fmla="*/ 6847118 h 6858000"/>
              <a:gd name="connsiteX426" fmla="*/ 1938835 w 7467600"/>
              <a:gd name="connsiteY426" fmla="*/ 6551160 h 6858000"/>
              <a:gd name="connsiteX427" fmla="*/ 1953230 w 7467600"/>
              <a:gd name="connsiteY427" fmla="*/ 6759699 h 6858000"/>
              <a:gd name="connsiteX428" fmla="*/ 1956763 w 7467600"/>
              <a:gd name="connsiteY428" fmla="*/ 6778191 h 6858000"/>
              <a:gd name="connsiteX429" fmla="*/ 1967925 w 7467600"/>
              <a:gd name="connsiteY429" fmla="*/ 6858000 h 6858000"/>
              <a:gd name="connsiteX430" fmla="*/ 1936622 w 7467600"/>
              <a:gd name="connsiteY430" fmla="*/ 6858000 h 6858000"/>
              <a:gd name="connsiteX431" fmla="*/ 1926261 w 7467600"/>
              <a:gd name="connsiteY431" fmla="*/ 6784064 h 6858000"/>
              <a:gd name="connsiteX432" fmla="*/ 1922724 w 7467600"/>
              <a:gd name="connsiteY432" fmla="*/ 6765577 h 6858000"/>
              <a:gd name="connsiteX433" fmla="*/ 1904650 w 7467600"/>
              <a:gd name="connsiteY433" fmla="*/ 6639616 h 6858000"/>
              <a:gd name="connsiteX434" fmla="*/ 1885273 w 7467600"/>
              <a:gd name="connsiteY434" fmla="*/ 6858000 h 6858000"/>
              <a:gd name="connsiteX435" fmla="*/ 1854363 w 7467600"/>
              <a:gd name="connsiteY435" fmla="*/ 6858000 h 6858000"/>
              <a:gd name="connsiteX436" fmla="*/ 1880391 w 7467600"/>
              <a:gd name="connsiteY436" fmla="*/ 6603796 h 6858000"/>
              <a:gd name="connsiteX437" fmla="*/ 1818273 w 7467600"/>
              <a:gd name="connsiteY437" fmla="*/ 6715729 h 6858000"/>
              <a:gd name="connsiteX438" fmla="*/ 1794691 w 7467600"/>
              <a:gd name="connsiteY438" fmla="*/ 6843239 h 6858000"/>
              <a:gd name="connsiteX439" fmla="*/ 1794914 w 7467600"/>
              <a:gd name="connsiteY439" fmla="*/ 6858000 h 6858000"/>
              <a:gd name="connsiteX440" fmla="*/ 1746128 w 7467600"/>
              <a:gd name="connsiteY440" fmla="*/ 6858000 h 6858000"/>
              <a:gd name="connsiteX441" fmla="*/ 1753934 w 7467600"/>
              <a:gd name="connsiteY441" fmla="*/ 6724796 h 6858000"/>
              <a:gd name="connsiteX442" fmla="*/ 1792053 w 7467600"/>
              <a:gd name="connsiteY442" fmla="*/ 6572396 h 6858000"/>
              <a:gd name="connsiteX443" fmla="*/ 1862248 w 7467600"/>
              <a:gd name="connsiteY443" fmla="*/ 6266397 h 6858000"/>
              <a:gd name="connsiteX444" fmla="*/ 1862250 w 7467600"/>
              <a:gd name="connsiteY444" fmla="*/ 6033531 h 6858000"/>
              <a:gd name="connsiteX445" fmla="*/ 1211999 w 7467600"/>
              <a:gd name="connsiteY445" fmla="*/ 6683610 h 6858000"/>
              <a:gd name="connsiteX446" fmla="*/ 1213266 w 7467600"/>
              <a:gd name="connsiteY446" fmla="*/ 6691947 h 6858000"/>
              <a:gd name="connsiteX447" fmla="*/ 1203370 w 7467600"/>
              <a:gd name="connsiteY447" fmla="*/ 6850676 h 6858000"/>
              <a:gd name="connsiteX448" fmla="*/ 1203671 w 7467600"/>
              <a:gd name="connsiteY448" fmla="*/ 6858000 h 6858000"/>
              <a:gd name="connsiteX449" fmla="*/ 1143180 w 7467600"/>
              <a:gd name="connsiteY449" fmla="*/ 6858000 h 6858000"/>
              <a:gd name="connsiteX450" fmla="*/ 1142176 w 7467600"/>
              <a:gd name="connsiteY450" fmla="*/ 6766045 h 6858000"/>
              <a:gd name="connsiteX451" fmla="*/ 1067484 w 7467600"/>
              <a:gd name="connsiteY451" fmla="*/ 6858000 h 6858000"/>
              <a:gd name="connsiteX452" fmla="*/ 953928 w 7467600"/>
              <a:gd name="connsiteY452" fmla="*/ 6858000 h 6858000"/>
              <a:gd name="connsiteX453" fmla="*/ 959715 w 7467600"/>
              <a:gd name="connsiteY453" fmla="*/ 6850185 h 6858000"/>
              <a:gd name="connsiteX454" fmla="*/ 1483788 w 7467600"/>
              <a:gd name="connsiteY454" fmla="*/ 6259174 h 6858000"/>
              <a:gd name="connsiteX455" fmla="*/ 1100671 w 7467600"/>
              <a:gd name="connsiteY455" fmla="*/ 6252137 h 6858000"/>
              <a:gd name="connsiteX456" fmla="*/ 1090144 w 7467600"/>
              <a:gd name="connsiteY456" fmla="*/ 6256748 h 6858000"/>
              <a:gd name="connsiteX457" fmla="*/ 1095872 w 7467600"/>
              <a:gd name="connsiteY457" fmla="*/ 6271892 h 6858000"/>
              <a:gd name="connsiteX458" fmla="*/ 262785 w 7467600"/>
              <a:gd name="connsiteY458" fmla="*/ 6845450 h 6858000"/>
              <a:gd name="connsiteX459" fmla="*/ 209968 w 7467600"/>
              <a:gd name="connsiteY459" fmla="*/ 6770713 h 6858000"/>
              <a:gd name="connsiteX460" fmla="*/ 873460 w 7467600"/>
              <a:gd name="connsiteY460" fmla="*/ 6253768 h 6858000"/>
              <a:gd name="connsiteX461" fmla="*/ 192686 w 7467600"/>
              <a:gd name="connsiteY461" fmla="*/ 5849257 h 6858000"/>
              <a:gd name="connsiteX462" fmla="*/ 4696 w 7467600"/>
              <a:gd name="connsiteY462" fmla="*/ 5697668 h 6858000"/>
              <a:gd name="connsiteX463" fmla="*/ 0 w 7467600"/>
              <a:gd name="connsiteY463" fmla="*/ 5689984 h 6858000"/>
              <a:gd name="connsiteX464" fmla="*/ 0 w 7467600"/>
              <a:gd name="connsiteY464" fmla="*/ 5513472 h 6858000"/>
              <a:gd name="connsiteX465" fmla="*/ 174101 w 7467600"/>
              <a:gd name="connsiteY465" fmla="*/ 5620277 h 6858000"/>
              <a:gd name="connsiteX466" fmla="*/ 891800 w 7467600"/>
              <a:gd name="connsiteY466" fmla="*/ 6036935 h 6858000"/>
              <a:gd name="connsiteX467" fmla="*/ 1072219 w 7467600"/>
              <a:gd name="connsiteY467" fmla="*/ 6169443 h 6858000"/>
              <a:gd name="connsiteX468" fmla="*/ 1074117 w 7467600"/>
              <a:gd name="connsiteY468" fmla="*/ 6170301 h 6858000"/>
              <a:gd name="connsiteX469" fmla="*/ 1083114 w 7467600"/>
              <a:gd name="connsiteY469" fmla="*/ 6174131 h 6858000"/>
              <a:gd name="connsiteX470" fmla="*/ 1543010 w 7467600"/>
              <a:gd name="connsiteY470" fmla="*/ 6191140 h 6858000"/>
              <a:gd name="connsiteX471" fmla="*/ 1551080 w 7467600"/>
              <a:gd name="connsiteY471" fmla="*/ 6195006 h 6858000"/>
              <a:gd name="connsiteX472" fmla="*/ 2345443 w 7467600"/>
              <a:gd name="connsiteY472" fmla="*/ 5549882 h 6858000"/>
              <a:gd name="connsiteX473" fmla="*/ 1721499 w 7467600"/>
              <a:gd name="connsiteY473" fmla="*/ 5599969 h 6858000"/>
              <a:gd name="connsiteX474" fmla="*/ 767716 w 7467600"/>
              <a:gd name="connsiteY474" fmla="*/ 5472768 h 6858000"/>
              <a:gd name="connsiteX475" fmla="*/ 722147 w 7467600"/>
              <a:gd name="connsiteY475" fmla="*/ 5393091 h 6858000"/>
              <a:gd name="connsiteX476" fmla="*/ 1485552 w 7467600"/>
              <a:gd name="connsiteY476" fmla="*/ 5313202 h 6858000"/>
              <a:gd name="connsiteX477" fmla="*/ 2143004 w 7467600"/>
              <a:gd name="connsiteY477" fmla="*/ 5402420 h 6858000"/>
              <a:gd name="connsiteX478" fmla="*/ 1933391 w 7467600"/>
              <a:gd name="connsiteY478" fmla="*/ 5156971 h 6858000"/>
              <a:gd name="connsiteX479" fmla="*/ 1827118 w 7467600"/>
              <a:gd name="connsiteY479" fmla="*/ 4968410 h 6858000"/>
              <a:gd name="connsiteX480" fmla="*/ 1837349 w 7467600"/>
              <a:gd name="connsiteY480" fmla="*/ 4956357 h 6858000"/>
              <a:gd name="connsiteX481" fmla="*/ 2162835 w 7467600"/>
              <a:gd name="connsiteY481" fmla="*/ 5187853 h 6858000"/>
              <a:gd name="connsiteX482" fmla="*/ 2257167 w 7467600"/>
              <a:gd name="connsiteY482" fmla="*/ 5462123 h 6858000"/>
              <a:gd name="connsiteX483" fmla="*/ 2261598 w 7467600"/>
              <a:gd name="connsiteY483" fmla="*/ 5467998 h 6858000"/>
              <a:gd name="connsiteX484" fmla="*/ 2437177 w 7467600"/>
              <a:gd name="connsiteY484" fmla="*/ 5479608 h 6858000"/>
              <a:gd name="connsiteX485" fmla="*/ 2445247 w 7467600"/>
              <a:gd name="connsiteY485" fmla="*/ 5483476 h 6858000"/>
              <a:gd name="connsiteX486" fmla="*/ 2743626 w 7467600"/>
              <a:gd name="connsiteY486" fmla="*/ 5304819 h 6858000"/>
              <a:gd name="connsiteX487" fmla="*/ 3048102 w 7467600"/>
              <a:gd name="connsiteY487" fmla="*/ 5150595 h 6858000"/>
              <a:gd name="connsiteX488" fmla="*/ 1799414 w 7467600"/>
              <a:gd name="connsiteY488" fmla="*/ 4694732 h 6858000"/>
              <a:gd name="connsiteX489" fmla="*/ 1771735 w 7467600"/>
              <a:gd name="connsiteY489" fmla="*/ 4619929 h 6858000"/>
              <a:gd name="connsiteX490" fmla="*/ 3104273 w 7467600"/>
              <a:gd name="connsiteY490" fmla="*/ 5076159 h 6858000"/>
              <a:gd name="connsiteX491" fmla="*/ 3113245 w 7467600"/>
              <a:gd name="connsiteY491" fmla="*/ 5090705 h 6858000"/>
              <a:gd name="connsiteX492" fmla="*/ 3126294 w 7467600"/>
              <a:gd name="connsiteY492" fmla="*/ 5114400 h 6858000"/>
              <a:gd name="connsiteX493" fmla="*/ 3937433 w 7467600"/>
              <a:gd name="connsiteY493" fmla="*/ 4830473 h 6858000"/>
              <a:gd name="connsiteX494" fmla="*/ 3590475 w 7467600"/>
              <a:gd name="connsiteY494" fmla="*/ 4597974 h 6858000"/>
              <a:gd name="connsiteX495" fmla="*/ 3100264 w 7467600"/>
              <a:gd name="connsiteY495" fmla="*/ 4579845 h 6858000"/>
              <a:gd name="connsiteX496" fmla="*/ 2183576 w 7467600"/>
              <a:gd name="connsiteY496" fmla="*/ 4227150 h 6858000"/>
              <a:gd name="connsiteX497" fmla="*/ 2151029 w 7467600"/>
              <a:gd name="connsiteY497" fmla="*/ 4146947 h 6858000"/>
              <a:gd name="connsiteX498" fmla="*/ 3563434 w 7467600"/>
              <a:gd name="connsiteY498" fmla="*/ 4469115 h 6858000"/>
              <a:gd name="connsiteX499" fmla="*/ 3177952 w 7467600"/>
              <a:gd name="connsiteY499" fmla="*/ 3657386 h 6858000"/>
              <a:gd name="connsiteX500" fmla="*/ 3189263 w 7467600"/>
              <a:gd name="connsiteY500" fmla="*/ 3625726 h 6858000"/>
              <a:gd name="connsiteX501" fmla="*/ 3560912 w 7467600"/>
              <a:gd name="connsiteY501" fmla="*/ 4079863 h 6858000"/>
              <a:gd name="connsiteX502" fmla="*/ 3626636 w 7467600"/>
              <a:gd name="connsiteY502" fmla="*/ 4512230 h 6858000"/>
              <a:gd name="connsiteX503" fmla="*/ 3653088 w 7467600"/>
              <a:gd name="connsiteY503" fmla="*/ 4521417 h 6858000"/>
              <a:gd name="connsiteX504" fmla="*/ 3988128 w 7467600"/>
              <a:gd name="connsiteY504" fmla="*/ 4817267 h 6858000"/>
              <a:gd name="connsiteX505" fmla="*/ 4830582 w 7467600"/>
              <a:gd name="connsiteY505" fmla="*/ 4676000 h 6858000"/>
              <a:gd name="connsiteX506" fmla="*/ 4830100 w 7467600"/>
              <a:gd name="connsiteY506" fmla="*/ 4675554 h 6858000"/>
              <a:gd name="connsiteX507" fmla="*/ 4036318 w 7467600"/>
              <a:gd name="connsiteY507" fmla="*/ 4147013 h 6858000"/>
              <a:gd name="connsiteX508" fmla="*/ 3432098 w 7467600"/>
              <a:gd name="connsiteY508" fmla="*/ 3537312 h 6858000"/>
              <a:gd name="connsiteX509" fmla="*/ 3446761 w 7467600"/>
              <a:gd name="connsiteY509" fmla="*/ 3461278 h 6858000"/>
              <a:gd name="connsiteX510" fmla="*/ 4419733 w 7467600"/>
              <a:gd name="connsiteY510" fmla="*/ 3963555 h 6858000"/>
              <a:gd name="connsiteX511" fmla="*/ 4781371 w 7467600"/>
              <a:gd name="connsiteY511" fmla="*/ 4458604 h 6858000"/>
              <a:gd name="connsiteX512" fmla="*/ 4780440 w 7467600"/>
              <a:gd name="connsiteY512" fmla="*/ 4470290 h 6858000"/>
              <a:gd name="connsiteX513" fmla="*/ 4898954 w 7467600"/>
              <a:gd name="connsiteY513" fmla="*/ 4662092 h 6858000"/>
              <a:gd name="connsiteX514" fmla="*/ 4900699 w 7467600"/>
              <a:gd name="connsiteY514" fmla="*/ 4670867 h 6858000"/>
              <a:gd name="connsiteX515" fmla="*/ 5714511 w 7467600"/>
              <a:gd name="connsiteY515" fmla="*/ 4663483 h 6858000"/>
              <a:gd name="connsiteX516" fmla="*/ 5464793 w 7467600"/>
              <a:gd name="connsiteY516" fmla="*/ 4393556 h 6858000"/>
              <a:gd name="connsiteX517" fmla="*/ 5461897 w 7467600"/>
              <a:gd name="connsiteY517" fmla="*/ 4390879 h 6858000"/>
              <a:gd name="connsiteX518" fmla="*/ 4294126 w 7467600"/>
              <a:gd name="connsiteY518" fmla="*/ 3303048 h 6858000"/>
              <a:gd name="connsiteX519" fmla="*/ 4305321 w 7467600"/>
              <a:gd name="connsiteY519" fmla="*/ 3256953 h 6858000"/>
              <a:gd name="connsiteX520" fmla="*/ 4949299 w 7467600"/>
              <a:gd name="connsiteY520" fmla="*/ 3766336 h 6858000"/>
              <a:gd name="connsiteX521" fmla="*/ 5291452 w 7467600"/>
              <a:gd name="connsiteY521" fmla="*/ 4076801 h 6858000"/>
              <a:gd name="connsiteX522" fmla="*/ 5434998 w 7467600"/>
              <a:gd name="connsiteY522" fmla="*/ 4254100 h 6858000"/>
              <a:gd name="connsiteX523" fmla="*/ 5351015 w 7467600"/>
              <a:gd name="connsiteY523" fmla="*/ 3760989 h 6858000"/>
              <a:gd name="connsiteX524" fmla="*/ 5413780 w 7467600"/>
              <a:gd name="connsiteY524" fmla="*/ 2966265 h 6858000"/>
              <a:gd name="connsiteX525" fmla="*/ 5425627 w 7467600"/>
              <a:gd name="connsiteY525" fmla="*/ 2954192 h 6858000"/>
              <a:gd name="connsiteX526" fmla="*/ 6604735 w 7467600"/>
              <a:gd name="connsiteY526" fmla="*/ 2041381 h 6858000"/>
              <a:gd name="connsiteX527" fmla="*/ 7204487 w 7467600"/>
              <a:gd name="connsiteY527" fmla="*/ 2742112 h 6858000"/>
              <a:gd name="connsiteX528" fmla="*/ 7131592 w 7467600"/>
              <a:gd name="connsiteY528" fmla="*/ 2672096 h 6858000"/>
              <a:gd name="connsiteX529" fmla="*/ 6996344 w 7467600"/>
              <a:gd name="connsiteY529" fmla="*/ 2518310 h 6858000"/>
              <a:gd name="connsiteX530" fmla="*/ 6735495 w 7467600"/>
              <a:gd name="connsiteY530" fmla="*/ 2196890 h 6858000"/>
              <a:gd name="connsiteX531" fmla="*/ 6721901 w 7467600"/>
              <a:gd name="connsiteY531" fmla="*/ 2179274 h 6858000"/>
              <a:gd name="connsiteX532" fmla="*/ 6604735 w 7467600"/>
              <a:gd name="connsiteY532" fmla="*/ 2041381 h 6858000"/>
              <a:gd name="connsiteX533" fmla="*/ 6591670 w 7467600"/>
              <a:gd name="connsiteY533" fmla="*/ 1988277 h 6858000"/>
              <a:gd name="connsiteX534" fmla="*/ 6747349 w 7467600"/>
              <a:gd name="connsiteY534" fmla="*/ 2160069 h 6858000"/>
              <a:gd name="connsiteX535" fmla="*/ 6760943 w 7467600"/>
              <a:gd name="connsiteY535" fmla="*/ 2177686 h 6858000"/>
              <a:gd name="connsiteX536" fmla="*/ 7021065 w 7467600"/>
              <a:gd name="connsiteY536" fmla="*/ 2498102 h 6858000"/>
              <a:gd name="connsiteX537" fmla="*/ 7155223 w 7467600"/>
              <a:gd name="connsiteY537" fmla="*/ 2650386 h 6858000"/>
              <a:gd name="connsiteX538" fmla="*/ 7203167 w 7467600"/>
              <a:gd name="connsiteY538" fmla="*/ 2697288 h 6858000"/>
              <a:gd name="connsiteX539" fmla="*/ 6937703 w 7467600"/>
              <a:gd name="connsiteY539" fmla="*/ 2321981 h 6858000"/>
              <a:gd name="connsiteX540" fmla="*/ 6591670 w 7467600"/>
              <a:gd name="connsiteY540" fmla="*/ 1988277 h 6858000"/>
              <a:gd name="connsiteX541" fmla="*/ 5798671 w 7467600"/>
              <a:gd name="connsiteY541" fmla="*/ 1981601 h 6858000"/>
              <a:gd name="connsiteX542" fmla="*/ 5754709 w 7467600"/>
              <a:gd name="connsiteY542" fmla="*/ 2071454 h 6858000"/>
              <a:gd name="connsiteX543" fmla="*/ 5763044 w 7467600"/>
              <a:gd name="connsiteY543" fmla="*/ 2842206 h 6858000"/>
              <a:gd name="connsiteX544" fmla="*/ 5764974 w 7467600"/>
              <a:gd name="connsiteY544" fmla="*/ 2799609 h 6858000"/>
              <a:gd name="connsiteX545" fmla="*/ 5767665 w 7467600"/>
              <a:gd name="connsiteY545" fmla="*/ 2666409 h 6858000"/>
              <a:gd name="connsiteX546" fmla="*/ 5763055 w 7467600"/>
              <a:gd name="connsiteY546" fmla="*/ 2579705 h 6858000"/>
              <a:gd name="connsiteX547" fmla="*/ 5758079 w 7467600"/>
              <a:gd name="connsiteY547" fmla="*/ 2492508 h 6858000"/>
              <a:gd name="connsiteX548" fmla="*/ 5779325 w 7467600"/>
              <a:gd name="connsiteY548" fmla="*/ 2197069 h 6858000"/>
              <a:gd name="connsiteX549" fmla="*/ 5798671 w 7467600"/>
              <a:gd name="connsiteY549" fmla="*/ 1981601 h 6858000"/>
              <a:gd name="connsiteX550" fmla="*/ 5829202 w 7467600"/>
              <a:gd name="connsiteY550" fmla="*/ 1971679 h 6858000"/>
              <a:gd name="connsiteX551" fmla="*/ 5809558 w 7467600"/>
              <a:gd name="connsiteY551" fmla="*/ 2198043 h 6858000"/>
              <a:gd name="connsiteX552" fmla="*/ 5788653 w 7467600"/>
              <a:gd name="connsiteY552" fmla="*/ 2489430 h 6858000"/>
              <a:gd name="connsiteX553" fmla="*/ 5793439 w 7467600"/>
              <a:gd name="connsiteY553" fmla="*/ 2575235 h 6858000"/>
              <a:gd name="connsiteX554" fmla="*/ 5796837 w 7467600"/>
              <a:gd name="connsiteY554" fmla="*/ 2637633 h 6858000"/>
              <a:gd name="connsiteX555" fmla="*/ 5818614 w 7467600"/>
              <a:gd name="connsiteY555" fmla="*/ 2473055 h 6858000"/>
              <a:gd name="connsiteX556" fmla="*/ 5829202 w 7467600"/>
              <a:gd name="connsiteY556" fmla="*/ 1971679 h 6858000"/>
              <a:gd name="connsiteX557" fmla="*/ 5911389 w 7467600"/>
              <a:gd name="connsiteY557" fmla="*/ 1898371 h 6858000"/>
              <a:gd name="connsiteX558" fmla="*/ 6237627 w 7467600"/>
              <a:gd name="connsiteY558" fmla="*/ 2231921 h 6858000"/>
              <a:gd name="connsiteX559" fmla="*/ 5911389 w 7467600"/>
              <a:gd name="connsiteY559" fmla="*/ 1898371 h 6858000"/>
              <a:gd name="connsiteX560" fmla="*/ 6944437 w 7467600"/>
              <a:gd name="connsiteY560" fmla="*/ 1575402 h 6858000"/>
              <a:gd name="connsiteX561" fmla="*/ 6304730 w 7467600"/>
              <a:gd name="connsiteY561" fmla="*/ 1766654 h 6858000"/>
              <a:gd name="connsiteX562" fmla="*/ 6944437 w 7467600"/>
              <a:gd name="connsiteY562" fmla="*/ 1575402 h 6858000"/>
              <a:gd name="connsiteX563" fmla="*/ 7019523 w 7467600"/>
              <a:gd name="connsiteY563" fmla="*/ 1519450 h 6858000"/>
              <a:gd name="connsiteX564" fmla="*/ 6298091 w 7467600"/>
              <a:gd name="connsiteY564" fmla="*/ 1737122 h 6858000"/>
              <a:gd name="connsiteX565" fmla="*/ 7019523 w 7467600"/>
              <a:gd name="connsiteY565" fmla="*/ 1519450 h 6858000"/>
              <a:gd name="connsiteX566" fmla="*/ 2399523 w 7467600"/>
              <a:gd name="connsiteY566" fmla="*/ 1428234 h 6858000"/>
              <a:gd name="connsiteX567" fmla="*/ 2224982 w 7467600"/>
              <a:gd name="connsiteY567" fmla="*/ 1826201 h 6858000"/>
              <a:gd name="connsiteX568" fmla="*/ 2096099 w 7467600"/>
              <a:gd name="connsiteY568" fmla="*/ 2345900 h 6858000"/>
              <a:gd name="connsiteX569" fmla="*/ 2283317 w 7467600"/>
              <a:gd name="connsiteY569" fmla="*/ 1796925 h 6858000"/>
              <a:gd name="connsiteX570" fmla="*/ 2399523 w 7467600"/>
              <a:gd name="connsiteY570" fmla="*/ 1428234 h 6858000"/>
              <a:gd name="connsiteX571" fmla="*/ 2448558 w 7467600"/>
              <a:gd name="connsiteY571" fmla="*/ 1373435 h 6858000"/>
              <a:gd name="connsiteX572" fmla="*/ 2312521 w 7467600"/>
              <a:gd name="connsiteY572" fmla="*/ 1806140 h 6858000"/>
              <a:gd name="connsiteX573" fmla="*/ 2127533 w 7467600"/>
              <a:gd name="connsiteY573" fmla="*/ 2348380 h 6858000"/>
              <a:gd name="connsiteX574" fmla="*/ 2358080 w 7467600"/>
              <a:gd name="connsiteY574" fmla="*/ 1866134 h 6858000"/>
              <a:gd name="connsiteX575" fmla="*/ 2407436 w 7467600"/>
              <a:gd name="connsiteY575" fmla="*/ 1651070 h 6858000"/>
              <a:gd name="connsiteX576" fmla="*/ 2448558 w 7467600"/>
              <a:gd name="connsiteY576" fmla="*/ 1373435 h 6858000"/>
              <a:gd name="connsiteX577" fmla="*/ 278707 w 7467600"/>
              <a:gd name="connsiteY577" fmla="*/ 1352270 h 6858000"/>
              <a:gd name="connsiteX578" fmla="*/ 321570 w 7467600"/>
              <a:gd name="connsiteY578" fmla="*/ 1861610 h 6858000"/>
              <a:gd name="connsiteX579" fmla="*/ 294281 w 7467600"/>
              <a:gd name="connsiteY579" fmla="*/ 1440658 h 6858000"/>
              <a:gd name="connsiteX580" fmla="*/ 278707 w 7467600"/>
              <a:gd name="connsiteY580" fmla="*/ 1352270 h 6858000"/>
              <a:gd name="connsiteX581" fmla="*/ 1423821 w 7467600"/>
              <a:gd name="connsiteY581" fmla="*/ 1351958 h 6858000"/>
              <a:gd name="connsiteX582" fmla="*/ 1638521 w 7467600"/>
              <a:gd name="connsiteY582" fmla="*/ 1908470 h 6858000"/>
              <a:gd name="connsiteX583" fmla="*/ 1754199 w 7467600"/>
              <a:gd name="connsiteY583" fmla="*/ 2149284 h 6858000"/>
              <a:gd name="connsiteX584" fmla="*/ 1908359 w 7467600"/>
              <a:gd name="connsiteY584" fmla="*/ 2364988 h 6858000"/>
              <a:gd name="connsiteX585" fmla="*/ 1647661 w 7467600"/>
              <a:gd name="connsiteY585" fmla="*/ 1825945 h 6858000"/>
              <a:gd name="connsiteX586" fmla="*/ 1423821 w 7467600"/>
              <a:gd name="connsiteY586" fmla="*/ 1351958 h 6858000"/>
              <a:gd name="connsiteX587" fmla="*/ 1431890 w 7467600"/>
              <a:gd name="connsiteY587" fmla="*/ 1306475 h 6858000"/>
              <a:gd name="connsiteX588" fmla="*/ 1507597 w 7467600"/>
              <a:gd name="connsiteY588" fmla="*/ 1446132 h 6858000"/>
              <a:gd name="connsiteX589" fmla="*/ 1674586 w 7467600"/>
              <a:gd name="connsiteY589" fmla="*/ 1813832 h 6858000"/>
              <a:gd name="connsiteX590" fmla="*/ 1815950 w 7467600"/>
              <a:gd name="connsiteY590" fmla="*/ 2128564 h 6858000"/>
              <a:gd name="connsiteX591" fmla="*/ 1984242 w 7467600"/>
              <a:gd name="connsiteY591" fmla="*/ 2430829 h 6858000"/>
              <a:gd name="connsiteX592" fmla="*/ 2014023 w 7467600"/>
              <a:gd name="connsiteY592" fmla="*/ 2450995 h 6858000"/>
              <a:gd name="connsiteX593" fmla="*/ 1747337 w 7467600"/>
              <a:gd name="connsiteY593" fmla="*/ 1855264 h 6858000"/>
              <a:gd name="connsiteX594" fmla="*/ 1533749 w 7467600"/>
              <a:gd name="connsiteY594" fmla="*/ 1478656 h 6858000"/>
              <a:gd name="connsiteX595" fmla="*/ 1431890 w 7467600"/>
              <a:gd name="connsiteY595" fmla="*/ 1306475 h 6858000"/>
              <a:gd name="connsiteX596" fmla="*/ 5052692 w 7467600"/>
              <a:gd name="connsiteY596" fmla="*/ 1292994 h 6858000"/>
              <a:gd name="connsiteX597" fmla="*/ 5200661 w 7467600"/>
              <a:gd name="connsiteY597" fmla="*/ 1635186 h 6858000"/>
              <a:gd name="connsiteX598" fmla="*/ 5297138 w 7467600"/>
              <a:gd name="connsiteY598" fmla="*/ 1906351 h 6858000"/>
              <a:gd name="connsiteX599" fmla="*/ 5052692 w 7467600"/>
              <a:gd name="connsiteY599" fmla="*/ 1292994 h 6858000"/>
              <a:gd name="connsiteX600" fmla="*/ 5009948 w 7467600"/>
              <a:gd name="connsiteY600" fmla="*/ 1273619 h 6858000"/>
              <a:gd name="connsiteX601" fmla="*/ 5121777 w 7467600"/>
              <a:gd name="connsiteY601" fmla="*/ 1654213 h 6858000"/>
              <a:gd name="connsiteX602" fmla="*/ 5293545 w 7467600"/>
              <a:gd name="connsiteY602" fmla="*/ 2072247 h 6858000"/>
              <a:gd name="connsiteX603" fmla="*/ 5294042 w 7467600"/>
              <a:gd name="connsiteY603" fmla="*/ 2065019 h 6858000"/>
              <a:gd name="connsiteX604" fmla="*/ 5171936 w 7467600"/>
              <a:gd name="connsiteY604" fmla="*/ 1647613 h 6858000"/>
              <a:gd name="connsiteX605" fmla="*/ 5009948 w 7467600"/>
              <a:gd name="connsiteY605" fmla="*/ 1273619 h 6858000"/>
              <a:gd name="connsiteX606" fmla="*/ 655236 w 7467600"/>
              <a:gd name="connsiteY606" fmla="*/ 1268632 h 6858000"/>
              <a:gd name="connsiteX607" fmla="*/ 839521 w 7467600"/>
              <a:gd name="connsiteY607" fmla="*/ 1685315 h 6858000"/>
              <a:gd name="connsiteX608" fmla="*/ 1109416 w 7467600"/>
              <a:gd name="connsiteY608" fmla="*/ 2061663 h 6858000"/>
              <a:gd name="connsiteX609" fmla="*/ 1298300 w 7467600"/>
              <a:gd name="connsiteY609" fmla="*/ 2247742 h 6858000"/>
              <a:gd name="connsiteX610" fmla="*/ 1125871 w 7467600"/>
              <a:gd name="connsiteY610" fmla="*/ 1989513 h 6858000"/>
              <a:gd name="connsiteX611" fmla="*/ 981574 w 7467600"/>
              <a:gd name="connsiteY611" fmla="*/ 1783157 h 6858000"/>
              <a:gd name="connsiteX612" fmla="*/ 922198 w 7467600"/>
              <a:gd name="connsiteY612" fmla="*/ 1677437 h 6858000"/>
              <a:gd name="connsiteX613" fmla="*/ 869293 w 7467600"/>
              <a:gd name="connsiteY613" fmla="*/ 1583214 h 6858000"/>
              <a:gd name="connsiteX614" fmla="*/ 751431 w 7467600"/>
              <a:gd name="connsiteY614" fmla="*/ 1405731 h 6858000"/>
              <a:gd name="connsiteX615" fmla="*/ 655236 w 7467600"/>
              <a:gd name="connsiteY615" fmla="*/ 1268632 h 6858000"/>
              <a:gd name="connsiteX616" fmla="*/ 6516292 w 7467600"/>
              <a:gd name="connsiteY616" fmla="*/ 1263064 h 6858000"/>
              <a:gd name="connsiteX617" fmla="*/ 5736320 w 7467600"/>
              <a:gd name="connsiteY617" fmla="*/ 1501803 h 6858000"/>
              <a:gd name="connsiteX618" fmla="*/ 6516292 w 7467600"/>
              <a:gd name="connsiteY618" fmla="*/ 1263064 h 6858000"/>
              <a:gd name="connsiteX619" fmla="*/ 291466 w 7467600"/>
              <a:gd name="connsiteY619" fmla="*/ 1250369 h 6858000"/>
              <a:gd name="connsiteX620" fmla="*/ 323180 w 7467600"/>
              <a:gd name="connsiteY620" fmla="*/ 1435283 h 6858000"/>
              <a:gd name="connsiteX621" fmla="*/ 349381 w 7467600"/>
              <a:gd name="connsiteY621" fmla="*/ 1875041 h 6858000"/>
              <a:gd name="connsiteX622" fmla="*/ 374363 w 7467600"/>
              <a:gd name="connsiteY622" fmla="*/ 1506494 h 6858000"/>
              <a:gd name="connsiteX623" fmla="*/ 302168 w 7467600"/>
              <a:gd name="connsiteY623" fmla="*/ 1274495 h 6858000"/>
              <a:gd name="connsiteX624" fmla="*/ 291466 w 7467600"/>
              <a:gd name="connsiteY624" fmla="*/ 1250369 h 6858000"/>
              <a:gd name="connsiteX625" fmla="*/ 678222 w 7467600"/>
              <a:gd name="connsiteY625" fmla="*/ 1248670 h 6858000"/>
              <a:gd name="connsiteX626" fmla="*/ 775536 w 7467600"/>
              <a:gd name="connsiteY626" fmla="*/ 1388015 h 6858000"/>
              <a:gd name="connsiteX627" fmla="*/ 894529 w 7467600"/>
              <a:gd name="connsiteY627" fmla="*/ 1567739 h 6858000"/>
              <a:gd name="connsiteX628" fmla="*/ 948000 w 7467600"/>
              <a:gd name="connsiteY628" fmla="*/ 1663088 h 6858000"/>
              <a:gd name="connsiteX629" fmla="*/ 1006812 w 7467600"/>
              <a:gd name="connsiteY629" fmla="*/ 1767683 h 6858000"/>
              <a:gd name="connsiteX630" fmla="*/ 1149133 w 7467600"/>
              <a:gd name="connsiteY630" fmla="*/ 1971513 h 6858000"/>
              <a:gd name="connsiteX631" fmla="*/ 1333952 w 7467600"/>
              <a:gd name="connsiteY631" fmla="*/ 2251620 h 6858000"/>
              <a:gd name="connsiteX632" fmla="*/ 1337329 w 7467600"/>
              <a:gd name="connsiteY632" fmla="*/ 2258350 h 6858000"/>
              <a:gd name="connsiteX633" fmla="*/ 1014726 w 7467600"/>
              <a:gd name="connsiteY633" fmla="*/ 1615556 h 6858000"/>
              <a:gd name="connsiteX634" fmla="*/ 678222 w 7467600"/>
              <a:gd name="connsiteY634" fmla="*/ 1248670 h 6858000"/>
              <a:gd name="connsiteX635" fmla="*/ 6691602 w 7467600"/>
              <a:gd name="connsiteY635" fmla="*/ 1140573 h 6858000"/>
              <a:gd name="connsiteX636" fmla="*/ 6571100 w 7467600"/>
              <a:gd name="connsiteY636" fmla="*/ 1183662 h 6858000"/>
              <a:gd name="connsiteX637" fmla="*/ 6241687 w 7467600"/>
              <a:gd name="connsiteY637" fmla="*/ 1257600 h 6858000"/>
              <a:gd name="connsiteX638" fmla="*/ 5693009 w 7467600"/>
              <a:gd name="connsiteY638" fmla="*/ 1478256 h 6858000"/>
              <a:gd name="connsiteX639" fmla="*/ 6548420 w 7467600"/>
              <a:gd name="connsiteY639" fmla="*/ 1214599 h 6858000"/>
              <a:gd name="connsiteX640" fmla="*/ 6605473 w 7467600"/>
              <a:gd name="connsiteY640" fmla="*/ 1184686 h 6858000"/>
              <a:gd name="connsiteX641" fmla="*/ 6691602 w 7467600"/>
              <a:gd name="connsiteY641" fmla="*/ 1140573 h 6858000"/>
              <a:gd name="connsiteX642" fmla="*/ 4002475 w 7467600"/>
              <a:gd name="connsiteY642" fmla="*/ 1037802 h 6858000"/>
              <a:gd name="connsiteX643" fmla="*/ 4000324 w 7467600"/>
              <a:gd name="connsiteY643" fmla="*/ 1039362 h 6858000"/>
              <a:gd name="connsiteX644" fmla="*/ 4002862 w 7467600"/>
              <a:gd name="connsiteY644" fmla="*/ 1042866 h 6858000"/>
              <a:gd name="connsiteX645" fmla="*/ 4002475 w 7467600"/>
              <a:gd name="connsiteY645" fmla="*/ 1037802 h 6858000"/>
              <a:gd name="connsiteX646" fmla="*/ 506322 w 7467600"/>
              <a:gd name="connsiteY646" fmla="*/ 1020997 h 6858000"/>
              <a:gd name="connsiteX647" fmla="*/ 533068 w 7467600"/>
              <a:gd name="connsiteY647" fmla="*/ 1029409 h 6858000"/>
              <a:gd name="connsiteX648" fmla="*/ 1232525 w 7467600"/>
              <a:gd name="connsiteY648" fmla="*/ 1804675 h 6858000"/>
              <a:gd name="connsiteX649" fmla="*/ 1388858 w 7467600"/>
              <a:gd name="connsiteY649" fmla="*/ 2368011 h 6858000"/>
              <a:gd name="connsiteX650" fmla="*/ 1384098 w 7467600"/>
              <a:gd name="connsiteY650" fmla="*/ 2378125 h 6858000"/>
              <a:gd name="connsiteX651" fmla="*/ 1425393 w 7467600"/>
              <a:gd name="connsiteY651" fmla="*/ 2589124 h 6858000"/>
              <a:gd name="connsiteX652" fmla="*/ 1424001 w 7467600"/>
              <a:gd name="connsiteY652" fmla="*/ 2597541 h 6858000"/>
              <a:gd name="connsiteX653" fmla="*/ 2152729 w 7467600"/>
              <a:gd name="connsiteY653" fmla="*/ 2864487 h 6858000"/>
              <a:gd name="connsiteX654" fmla="*/ 2020609 w 7467600"/>
              <a:gd name="connsiteY654" fmla="*/ 2539671 h 6858000"/>
              <a:gd name="connsiteX655" fmla="*/ 2018920 w 7467600"/>
              <a:gd name="connsiteY655" fmla="*/ 2536309 h 6858000"/>
              <a:gd name="connsiteX656" fmla="*/ 1342441 w 7467600"/>
              <a:gd name="connsiteY656" fmla="*/ 1173017 h 6858000"/>
              <a:gd name="connsiteX657" fmla="*/ 1367925 w 7467600"/>
              <a:gd name="connsiteY657" fmla="*/ 1135648 h 6858000"/>
              <a:gd name="connsiteX658" fmla="*/ 1771401 w 7467600"/>
              <a:gd name="connsiteY658" fmla="*/ 1806673 h 6858000"/>
              <a:gd name="connsiteX659" fmla="*/ 1972385 w 7467600"/>
              <a:gd name="connsiteY659" fmla="*/ 2198735 h 6858000"/>
              <a:gd name="connsiteX660" fmla="*/ 2040892 w 7467600"/>
              <a:gd name="connsiteY660" fmla="*/ 2405205 h 6858000"/>
              <a:gd name="connsiteX661" fmla="*/ 2131689 w 7467600"/>
              <a:gd name="connsiteY661" fmla="*/ 1936926 h 6858000"/>
              <a:gd name="connsiteX662" fmla="*/ 2454820 w 7467600"/>
              <a:gd name="connsiteY662" fmla="*/ 1248808 h 6858000"/>
              <a:gd name="connsiteX663" fmla="*/ 2492512 w 7467600"/>
              <a:gd name="connsiteY663" fmla="*/ 1302920 h 6858000"/>
              <a:gd name="connsiteX664" fmla="*/ 2081216 w 7467600"/>
              <a:gd name="connsiteY664" fmla="*/ 2527513 h 6858000"/>
              <a:gd name="connsiteX665" fmla="*/ 2081211 w 7467600"/>
              <a:gd name="connsiteY665" fmla="*/ 2528916 h 6858000"/>
              <a:gd name="connsiteX666" fmla="*/ 2199067 w 7467600"/>
              <a:gd name="connsiteY666" fmla="*/ 2884061 h 6858000"/>
              <a:gd name="connsiteX667" fmla="*/ 3192586 w 7467600"/>
              <a:gd name="connsiteY667" fmla="*/ 3411496 h 6858000"/>
              <a:gd name="connsiteX668" fmla="*/ 3182620 w 7467600"/>
              <a:gd name="connsiteY668" fmla="*/ 3483279 h 6858000"/>
              <a:gd name="connsiteX669" fmla="*/ 2435119 w 7467600"/>
              <a:gd name="connsiteY669" fmla="*/ 3080173 h 6858000"/>
              <a:gd name="connsiteX670" fmla="*/ 2410152 w 7467600"/>
              <a:gd name="connsiteY670" fmla="*/ 3063751 h 6858000"/>
              <a:gd name="connsiteX671" fmla="*/ 2408099 w 7467600"/>
              <a:gd name="connsiteY671" fmla="*/ 3064403 h 6858000"/>
              <a:gd name="connsiteX672" fmla="*/ 2407218 w 7467600"/>
              <a:gd name="connsiteY672" fmla="*/ 3070324 h 6858000"/>
              <a:gd name="connsiteX673" fmla="*/ 2380138 w 7467600"/>
              <a:gd name="connsiteY673" fmla="*/ 3099341 h 6858000"/>
              <a:gd name="connsiteX674" fmla="*/ 1765923 w 7467600"/>
              <a:gd name="connsiteY674" fmla="*/ 3581043 h 6858000"/>
              <a:gd name="connsiteX675" fmla="*/ 1702258 w 7467600"/>
              <a:gd name="connsiteY675" fmla="*/ 3612286 h 6858000"/>
              <a:gd name="connsiteX676" fmla="*/ 1538370 w 7467600"/>
              <a:gd name="connsiteY676" fmla="*/ 3811804 h 6858000"/>
              <a:gd name="connsiteX677" fmla="*/ 542867 w 7467600"/>
              <a:gd name="connsiteY677" fmla="*/ 4944092 h 6858000"/>
              <a:gd name="connsiteX678" fmla="*/ 515800 w 7467600"/>
              <a:gd name="connsiteY678" fmla="*/ 4862180 h 6858000"/>
              <a:gd name="connsiteX679" fmla="*/ 909145 w 7467600"/>
              <a:gd name="connsiteY679" fmla="*/ 4199225 h 6858000"/>
              <a:gd name="connsiteX680" fmla="*/ 1214067 w 7467600"/>
              <a:gd name="connsiteY680" fmla="*/ 3908561 h 6858000"/>
              <a:gd name="connsiteX681" fmla="*/ 640967 w 7467600"/>
              <a:gd name="connsiteY681" fmla="*/ 4105601 h 6858000"/>
              <a:gd name="connsiteX682" fmla="*/ 112563 w 7467600"/>
              <a:gd name="connsiteY682" fmla="*/ 4396952 h 6858000"/>
              <a:gd name="connsiteX683" fmla="*/ 0 w 7467600"/>
              <a:gd name="connsiteY683" fmla="*/ 4466006 h 6858000"/>
              <a:gd name="connsiteX684" fmla="*/ 0 w 7467600"/>
              <a:gd name="connsiteY684" fmla="*/ 4233763 h 6858000"/>
              <a:gd name="connsiteX685" fmla="*/ 36881 w 7467600"/>
              <a:gd name="connsiteY685" fmla="*/ 4200118 h 6858000"/>
              <a:gd name="connsiteX686" fmla="*/ 910534 w 7467600"/>
              <a:gd name="connsiteY686" fmla="*/ 3629753 h 6858000"/>
              <a:gd name="connsiteX687" fmla="*/ 1578717 w 7467600"/>
              <a:gd name="connsiteY687" fmla="*/ 3575982 h 6858000"/>
              <a:gd name="connsiteX688" fmla="*/ 2338780 w 7467600"/>
              <a:gd name="connsiteY688" fmla="*/ 3033725 h 6858000"/>
              <a:gd name="connsiteX689" fmla="*/ 1807991 w 7467600"/>
              <a:gd name="connsiteY689" fmla="*/ 2807184 h 6858000"/>
              <a:gd name="connsiteX690" fmla="*/ 1416358 w 7467600"/>
              <a:gd name="connsiteY690" fmla="*/ 3112571 h 6858000"/>
              <a:gd name="connsiteX691" fmla="*/ 939066 w 7467600"/>
              <a:gd name="connsiteY691" fmla="*/ 3378798 h 6858000"/>
              <a:gd name="connsiteX692" fmla="*/ 115099 w 7467600"/>
              <a:gd name="connsiteY692" fmla="*/ 3607650 h 6858000"/>
              <a:gd name="connsiteX693" fmla="*/ 97284 w 7467600"/>
              <a:gd name="connsiteY693" fmla="*/ 3520393 h 6858000"/>
              <a:gd name="connsiteX694" fmla="*/ 922050 w 7467600"/>
              <a:gd name="connsiteY694" fmla="*/ 3074867 h 6858000"/>
              <a:gd name="connsiteX695" fmla="*/ 1405265 w 7467600"/>
              <a:gd name="connsiteY695" fmla="*/ 3016319 h 6858000"/>
              <a:gd name="connsiteX696" fmla="*/ 1407512 w 7467600"/>
              <a:gd name="connsiteY696" fmla="*/ 3018001 h 6858000"/>
              <a:gd name="connsiteX697" fmla="*/ 1726266 w 7467600"/>
              <a:gd name="connsiteY697" fmla="*/ 2777274 h 6858000"/>
              <a:gd name="connsiteX698" fmla="*/ 625390 w 7467600"/>
              <a:gd name="connsiteY698" fmla="*/ 2514541 h 6858000"/>
              <a:gd name="connsiteX699" fmla="*/ 619799 w 7467600"/>
              <a:gd name="connsiteY699" fmla="*/ 2527180 h 6858000"/>
              <a:gd name="connsiteX700" fmla="*/ 310030 w 7467600"/>
              <a:gd name="connsiteY700" fmla="*/ 2771818 h 6858000"/>
              <a:gd name="connsiteX701" fmla="*/ 173877 w 7467600"/>
              <a:gd name="connsiteY701" fmla="*/ 2937056 h 6858000"/>
              <a:gd name="connsiteX702" fmla="*/ 77889 w 7467600"/>
              <a:gd name="connsiteY702" fmla="*/ 3138440 h 6858000"/>
              <a:gd name="connsiteX703" fmla="*/ 0 w 7467600"/>
              <a:gd name="connsiteY703" fmla="*/ 3271395 h 6858000"/>
              <a:gd name="connsiteX704" fmla="*/ 0 w 7467600"/>
              <a:gd name="connsiteY704" fmla="*/ 3153002 h 6858000"/>
              <a:gd name="connsiteX705" fmla="*/ 2386 w 7467600"/>
              <a:gd name="connsiteY705" fmla="*/ 3149203 h 6858000"/>
              <a:gd name="connsiteX706" fmla="*/ 89753 w 7467600"/>
              <a:gd name="connsiteY706" fmla="*/ 2987702 h 6858000"/>
              <a:gd name="connsiteX707" fmla="*/ 76869 w 7467600"/>
              <a:gd name="connsiteY707" fmla="*/ 3005404 h 6858000"/>
              <a:gd name="connsiteX708" fmla="*/ 32049 w 7467600"/>
              <a:gd name="connsiteY708" fmla="*/ 3065814 h 6858000"/>
              <a:gd name="connsiteX709" fmla="*/ 0 w 7467600"/>
              <a:gd name="connsiteY709" fmla="*/ 3108744 h 6858000"/>
              <a:gd name="connsiteX710" fmla="*/ 0 w 7467600"/>
              <a:gd name="connsiteY710" fmla="*/ 3058059 h 6858000"/>
              <a:gd name="connsiteX711" fmla="*/ 7610 w 7467600"/>
              <a:gd name="connsiteY711" fmla="*/ 3047889 h 6858000"/>
              <a:gd name="connsiteX712" fmla="*/ 52419 w 7467600"/>
              <a:gd name="connsiteY712" fmla="*/ 2987479 h 6858000"/>
              <a:gd name="connsiteX713" fmla="*/ 59142 w 7467600"/>
              <a:gd name="connsiteY713" fmla="*/ 2978488 h 6858000"/>
              <a:gd name="connsiteX714" fmla="*/ 0 w 7467600"/>
              <a:gd name="connsiteY714" fmla="*/ 3015334 h 6858000"/>
              <a:gd name="connsiteX715" fmla="*/ 0 w 7467600"/>
              <a:gd name="connsiteY715" fmla="*/ 2914286 h 6858000"/>
              <a:gd name="connsiteX716" fmla="*/ 36383 w 7467600"/>
              <a:gd name="connsiteY716" fmla="*/ 2901128 h 6858000"/>
              <a:gd name="connsiteX717" fmla="*/ 156329 w 7467600"/>
              <a:gd name="connsiteY717" fmla="*/ 2840533 h 6858000"/>
              <a:gd name="connsiteX718" fmla="*/ 358355 w 7467600"/>
              <a:gd name="connsiteY718" fmla="*/ 2620471 h 6858000"/>
              <a:gd name="connsiteX719" fmla="*/ 510577 w 7467600"/>
              <a:gd name="connsiteY719" fmla="*/ 2501244 h 6858000"/>
              <a:gd name="connsiteX720" fmla="*/ 211967 w 7467600"/>
              <a:gd name="connsiteY720" fmla="*/ 2479171 h 6858000"/>
              <a:gd name="connsiteX721" fmla="*/ 0 w 7467600"/>
              <a:gd name="connsiteY721" fmla="*/ 2476398 h 6858000"/>
              <a:gd name="connsiteX722" fmla="*/ 0 w 7467600"/>
              <a:gd name="connsiteY722" fmla="*/ 2389189 h 6858000"/>
              <a:gd name="connsiteX723" fmla="*/ 103062 w 7467600"/>
              <a:gd name="connsiteY723" fmla="*/ 2389518 h 6858000"/>
              <a:gd name="connsiteX724" fmla="*/ 510734 w 7467600"/>
              <a:gd name="connsiteY724" fmla="*/ 2416201 h 6858000"/>
              <a:gd name="connsiteX725" fmla="*/ 279257 w 7467600"/>
              <a:gd name="connsiteY725" fmla="*/ 2092102 h 6858000"/>
              <a:gd name="connsiteX726" fmla="*/ 65265 w 7467600"/>
              <a:gd name="connsiteY726" fmla="*/ 2006049 h 6858000"/>
              <a:gd name="connsiteX727" fmla="*/ 0 w 7467600"/>
              <a:gd name="connsiteY727" fmla="*/ 1982532 h 6858000"/>
              <a:gd name="connsiteX728" fmla="*/ 0 w 7467600"/>
              <a:gd name="connsiteY728" fmla="*/ 1912789 h 6858000"/>
              <a:gd name="connsiteX729" fmla="*/ 97460 w 7467600"/>
              <a:gd name="connsiteY729" fmla="*/ 1953725 h 6858000"/>
              <a:gd name="connsiteX730" fmla="*/ 221272 w 7467600"/>
              <a:gd name="connsiteY730" fmla="*/ 1980766 h 6858000"/>
              <a:gd name="connsiteX731" fmla="*/ 116765 w 7467600"/>
              <a:gd name="connsiteY731" fmla="*/ 1911033 h 6858000"/>
              <a:gd name="connsiteX732" fmla="*/ 16405 w 7467600"/>
              <a:gd name="connsiteY732" fmla="*/ 1803412 h 6858000"/>
              <a:gd name="connsiteX733" fmla="*/ 0 w 7467600"/>
              <a:gd name="connsiteY733" fmla="*/ 1784777 h 6858000"/>
              <a:gd name="connsiteX734" fmla="*/ 0 w 7467600"/>
              <a:gd name="connsiteY734" fmla="*/ 1740082 h 6858000"/>
              <a:gd name="connsiteX735" fmla="*/ 39394 w 7467600"/>
              <a:gd name="connsiteY735" fmla="*/ 1784856 h 6858000"/>
              <a:gd name="connsiteX736" fmla="*/ 135813 w 7467600"/>
              <a:gd name="connsiteY736" fmla="*/ 1888838 h 6858000"/>
              <a:gd name="connsiteX737" fmla="*/ 242575 w 7467600"/>
              <a:gd name="connsiteY737" fmla="*/ 1958841 h 6858000"/>
              <a:gd name="connsiteX738" fmla="*/ 82197 w 7467600"/>
              <a:gd name="connsiteY738" fmla="*/ 1754826 h 6858000"/>
              <a:gd name="connsiteX739" fmla="*/ 0 w 7467600"/>
              <a:gd name="connsiteY739" fmla="*/ 1679650 h 6858000"/>
              <a:gd name="connsiteX740" fmla="*/ 0 w 7467600"/>
              <a:gd name="connsiteY740" fmla="*/ 1602463 h 6858000"/>
              <a:gd name="connsiteX741" fmla="*/ 84689 w 7467600"/>
              <a:gd name="connsiteY741" fmla="*/ 1677442 h 6858000"/>
              <a:gd name="connsiteX742" fmla="*/ 298437 w 7467600"/>
              <a:gd name="connsiteY742" fmla="*/ 1968019 h 6858000"/>
              <a:gd name="connsiteX743" fmla="*/ 227269 w 7467600"/>
              <a:gd name="connsiteY743" fmla="*/ 1114064 h 6858000"/>
              <a:gd name="connsiteX744" fmla="*/ 248003 w 7467600"/>
              <a:gd name="connsiteY744" fmla="*/ 1089613 h 6858000"/>
              <a:gd name="connsiteX745" fmla="*/ 427020 w 7467600"/>
              <a:gd name="connsiteY745" fmla="*/ 1619803 h 6858000"/>
              <a:gd name="connsiteX746" fmla="*/ 340345 w 7467600"/>
              <a:gd name="connsiteY746" fmla="*/ 2027739 h 6858000"/>
              <a:gd name="connsiteX747" fmla="*/ 360865 w 7467600"/>
              <a:gd name="connsiteY747" fmla="*/ 2044827 h 6858000"/>
              <a:gd name="connsiteX748" fmla="*/ 560414 w 7467600"/>
              <a:gd name="connsiteY748" fmla="*/ 2421457 h 6858000"/>
              <a:gd name="connsiteX749" fmla="*/ 1359703 w 7467600"/>
              <a:gd name="connsiteY749" fmla="*/ 2578554 h 6858000"/>
              <a:gd name="connsiteX750" fmla="*/ 1359422 w 7467600"/>
              <a:gd name="connsiteY750" fmla="*/ 2577994 h 6858000"/>
              <a:gd name="connsiteX751" fmla="*/ 828701 w 7467600"/>
              <a:gd name="connsiteY751" fmla="*/ 1839520 h 6858000"/>
              <a:gd name="connsiteX752" fmla="*/ 494427 w 7467600"/>
              <a:gd name="connsiteY752" fmla="*/ 1092333 h 6858000"/>
              <a:gd name="connsiteX753" fmla="*/ 506322 w 7467600"/>
              <a:gd name="connsiteY753" fmla="*/ 1020997 h 6858000"/>
              <a:gd name="connsiteX754" fmla="*/ 4570198 w 7467600"/>
              <a:gd name="connsiteY754" fmla="*/ 978081 h 6858000"/>
              <a:gd name="connsiteX755" fmla="*/ 4523691 w 7467600"/>
              <a:gd name="connsiteY755" fmla="*/ 1127776 h 6858000"/>
              <a:gd name="connsiteX756" fmla="*/ 4509875 w 7467600"/>
              <a:gd name="connsiteY756" fmla="*/ 1167552 h 6858000"/>
              <a:gd name="connsiteX757" fmla="*/ 4478168 w 7467600"/>
              <a:gd name="connsiteY757" fmla="*/ 1260735 h 6858000"/>
              <a:gd name="connsiteX758" fmla="*/ 4409309 w 7467600"/>
              <a:gd name="connsiteY758" fmla="*/ 1666996 h 6858000"/>
              <a:gd name="connsiteX759" fmla="*/ 4370031 w 7467600"/>
              <a:gd name="connsiteY759" fmla="*/ 1955666 h 6858000"/>
              <a:gd name="connsiteX760" fmla="*/ 4570198 w 7467600"/>
              <a:gd name="connsiteY760" fmla="*/ 978081 h 6858000"/>
              <a:gd name="connsiteX761" fmla="*/ 4557898 w 7467600"/>
              <a:gd name="connsiteY761" fmla="*/ 900011 h 6858000"/>
              <a:gd name="connsiteX762" fmla="*/ 4344840 w 7467600"/>
              <a:gd name="connsiteY762" fmla="*/ 1922038 h 6858000"/>
              <a:gd name="connsiteX763" fmla="*/ 4378710 w 7467600"/>
              <a:gd name="connsiteY763" fmla="*/ 1665516 h 6858000"/>
              <a:gd name="connsiteX764" fmla="*/ 4448798 w 7467600"/>
              <a:gd name="connsiteY764" fmla="*/ 1253024 h 6858000"/>
              <a:gd name="connsiteX765" fmla="*/ 4480315 w 7467600"/>
              <a:gd name="connsiteY765" fmla="*/ 1158454 h 6858000"/>
              <a:gd name="connsiteX766" fmla="*/ 4494133 w 7467600"/>
              <a:gd name="connsiteY766" fmla="*/ 1118676 h 6858000"/>
              <a:gd name="connsiteX767" fmla="*/ 4557898 w 7467600"/>
              <a:gd name="connsiteY767" fmla="*/ 900011 h 6858000"/>
              <a:gd name="connsiteX768" fmla="*/ 5870151 w 7467600"/>
              <a:gd name="connsiteY768" fmla="*/ 898890 h 6858000"/>
              <a:gd name="connsiteX769" fmla="*/ 5861335 w 7467600"/>
              <a:gd name="connsiteY769" fmla="*/ 899177 h 6858000"/>
              <a:gd name="connsiteX770" fmla="*/ 5843702 w 7467600"/>
              <a:gd name="connsiteY770" fmla="*/ 899748 h 6858000"/>
              <a:gd name="connsiteX771" fmla="*/ 5651107 w 7467600"/>
              <a:gd name="connsiteY771" fmla="*/ 920306 h 6858000"/>
              <a:gd name="connsiteX772" fmla="*/ 5459407 w 7467600"/>
              <a:gd name="connsiteY772" fmla="*/ 940975 h 6858000"/>
              <a:gd name="connsiteX773" fmla="*/ 5374846 w 7467600"/>
              <a:gd name="connsiteY773" fmla="*/ 941988 h 6858000"/>
              <a:gd name="connsiteX774" fmla="*/ 5256105 w 7467600"/>
              <a:gd name="connsiteY774" fmla="*/ 945632 h 6858000"/>
              <a:gd name="connsiteX775" fmla="*/ 5107071 w 7467600"/>
              <a:gd name="connsiteY775" fmla="*/ 969720 h 6858000"/>
              <a:gd name="connsiteX776" fmla="*/ 4998681 w 7467600"/>
              <a:gd name="connsiteY776" fmla="*/ 988771 h 6858000"/>
              <a:gd name="connsiteX777" fmla="*/ 5870151 w 7467600"/>
              <a:gd name="connsiteY777" fmla="*/ 898890 h 6858000"/>
              <a:gd name="connsiteX778" fmla="*/ 5504425 w 7467600"/>
              <a:gd name="connsiteY778" fmla="*/ 848067 h 6858000"/>
              <a:gd name="connsiteX779" fmla="*/ 4968849 w 7467600"/>
              <a:gd name="connsiteY779" fmla="*/ 962318 h 6858000"/>
              <a:gd name="connsiteX780" fmla="*/ 5104039 w 7467600"/>
              <a:gd name="connsiteY780" fmla="*/ 940634 h 6858000"/>
              <a:gd name="connsiteX781" fmla="*/ 5256311 w 7467600"/>
              <a:gd name="connsiteY781" fmla="*/ 916490 h 6858000"/>
              <a:gd name="connsiteX782" fmla="*/ 5377381 w 7467600"/>
              <a:gd name="connsiteY782" fmla="*/ 912671 h 6858000"/>
              <a:gd name="connsiteX783" fmla="*/ 5460148 w 7467600"/>
              <a:gd name="connsiteY783" fmla="*/ 911442 h 6858000"/>
              <a:gd name="connsiteX784" fmla="*/ 5648971 w 7467600"/>
              <a:gd name="connsiteY784" fmla="*/ 891331 h 6858000"/>
              <a:gd name="connsiteX785" fmla="*/ 5844807 w 7467600"/>
              <a:gd name="connsiteY785" fmla="*/ 870718 h 6858000"/>
              <a:gd name="connsiteX786" fmla="*/ 5862975 w 7467600"/>
              <a:gd name="connsiteY786" fmla="*/ 869756 h 6858000"/>
              <a:gd name="connsiteX787" fmla="*/ 5920887 w 7467600"/>
              <a:gd name="connsiteY787" fmla="*/ 865929 h 6858000"/>
              <a:gd name="connsiteX788" fmla="*/ 5504425 w 7467600"/>
              <a:gd name="connsiteY788" fmla="*/ 848067 h 6858000"/>
              <a:gd name="connsiteX789" fmla="*/ 3607114 w 7467600"/>
              <a:gd name="connsiteY789" fmla="*/ 467441 h 6858000"/>
              <a:gd name="connsiteX790" fmla="*/ 3296242 w 7467600"/>
              <a:gd name="connsiteY790" fmla="*/ 807991 h 6858000"/>
              <a:gd name="connsiteX791" fmla="*/ 3174674 w 7467600"/>
              <a:gd name="connsiteY791" fmla="*/ 919759 h 6858000"/>
              <a:gd name="connsiteX792" fmla="*/ 3042978 w 7467600"/>
              <a:gd name="connsiteY792" fmla="*/ 1054894 h 6858000"/>
              <a:gd name="connsiteX793" fmla="*/ 2968914 w 7467600"/>
              <a:gd name="connsiteY793" fmla="*/ 1133756 h 6858000"/>
              <a:gd name="connsiteX794" fmla="*/ 3103823 w 7467600"/>
              <a:gd name="connsiteY794" fmla="*/ 1026814 h 6858000"/>
              <a:gd name="connsiteX795" fmla="*/ 3607114 w 7467600"/>
              <a:gd name="connsiteY795" fmla="*/ 467441 h 6858000"/>
              <a:gd name="connsiteX796" fmla="*/ 3744487 w 7467600"/>
              <a:gd name="connsiteY796" fmla="*/ 383136 h 6858000"/>
              <a:gd name="connsiteX797" fmla="*/ 3970213 w 7467600"/>
              <a:gd name="connsiteY797" fmla="*/ 995559 h 6858000"/>
              <a:gd name="connsiteX798" fmla="*/ 3744487 w 7467600"/>
              <a:gd name="connsiteY798" fmla="*/ 383136 h 6858000"/>
              <a:gd name="connsiteX799" fmla="*/ 3624562 w 7467600"/>
              <a:gd name="connsiteY799" fmla="*/ 367041 h 6858000"/>
              <a:gd name="connsiteX800" fmla="*/ 3489712 w 7467600"/>
              <a:gd name="connsiteY800" fmla="*/ 485386 h 6858000"/>
              <a:gd name="connsiteX801" fmla="*/ 3182994 w 7467600"/>
              <a:gd name="connsiteY801" fmla="*/ 828265 h 6858000"/>
              <a:gd name="connsiteX802" fmla="*/ 2892114 w 7467600"/>
              <a:gd name="connsiteY802" fmla="*/ 1172635 h 6858000"/>
              <a:gd name="connsiteX803" fmla="*/ 3021459 w 7467600"/>
              <a:gd name="connsiteY803" fmla="*/ 1035385 h 6858000"/>
              <a:gd name="connsiteX804" fmla="*/ 3153873 w 7467600"/>
              <a:gd name="connsiteY804" fmla="*/ 898971 h 6858000"/>
              <a:gd name="connsiteX805" fmla="*/ 3276511 w 7467600"/>
              <a:gd name="connsiteY805" fmla="*/ 786423 h 6858000"/>
              <a:gd name="connsiteX806" fmla="*/ 3584154 w 7467600"/>
              <a:gd name="connsiteY806" fmla="*/ 448218 h 6858000"/>
              <a:gd name="connsiteX807" fmla="*/ 3624562 w 7467600"/>
              <a:gd name="connsiteY807" fmla="*/ 367041 h 6858000"/>
              <a:gd name="connsiteX808" fmla="*/ 3766672 w 7467600"/>
              <a:gd name="connsiteY808" fmla="*/ 359429 h 6858000"/>
              <a:gd name="connsiteX809" fmla="*/ 3996338 w 7467600"/>
              <a:gd name="connsiteY809" fmla="*/ 968237 h 6858000"/>
              <a:gd name="connsiteX810" fmla="*/ 3766672 w 7467600"/>
              <a:gd name="connsiteY810" fmla="*/ 359429 h 6858000"/>
              <a:gd name="connsiteX811" fmla="*/ 5805386 w 7467600"/>
              <a:gd name="connsiteY811" fmla="*/ 239240 h 6858000"/>
              <a:gd name="connsiteX812" fmla="*/ 5736947 w 7467600"/>
              <a:gd name="connsiteY812" fmla="*/ 261367 h 6858000"/>
              <a:gd name="connsiteX813" fmla="*/ 5427012 w 7467600"/>
              <a:gd name="connsiteY813" fmla="*/ 311272 h 6858000"/>
              <a:gd name="connsiteX814" fmla="*/ 5147818 w 7467600"/>
              <a:gd name="connsiteY814" fmla="*/ 322112 h 6858000"/>
              <a:gd name="connsiteX815" fmla="*/ 5060854 w 7467600"/>
              <a:gd name="connsiteY815" fmla="*/ 311882 h 6858000"/>
              <a:gd name="connsiteX816" fmla="*/ 4945989 w 7467600"/>
              <a:gd name="connsiteY816" fmla="*/ 300516 h 6858000"/>
              <a:gd name="connsiteX817" fmla="*/ 5410479 w 7467600"/>
              <a:gd name="connsiteY817" fmla="*/ 348434 h 6858000"/>
              <a:gd name="connsiteX818" fmla="*/ 5805386 w 7467600"/>
              <a:gd name="connsiteY818" fmla="*/ 239240 h 6858000"/>
              <a:gd name="connsiteX819" fmla="*/ 5905192 w 7467600"/>
              <a:gd name="connsiteY819" fmla="*/ 163079 h 6858000"/>
              <a:gd name="connsiteX820" fmla="*/ 5865655 w 7467600"/>
              <a:gd name="connsiteY820" fmla="*/ 171901 h 6858000"/>
              <a:gd name="connsiteX821" fmla="*/ 5259740 w 7467600"/>
              <a:gd name="connsiteY821" fmla="*/ 257013 h 6858000"/>
              <a:gd name="connsiteX822" fmla="*/ 5208466 w 7467600"/>
              <a:gd name="connsiteY822" fmla="*/ 257550 h 6858000"/>
              <a:gd name="connsiteX823" fmla="*/ 4980204 w 7467600"/>
              <a:gd name="connsiteY823" fmla="*/ 271903 h 6858000"/>
              <a:gd name="connsiteX824" fmla="*/ 5068068 w 7467600"/>
              <a:gd name="connsiteY824" fmla="*/ 282244 h 6858000"/>
              <a:gd name="connsiteX825" fmla="*/ 5153231 w 7467600"/>
              <a:gd name="connsiteY825" fmla="*/ 292240 h 6858000"/>
              <a:gd name="connsiteX826" fmla="*/ 5426491 w 7467600"/>
              <a:gd name="connsiteY826" fmla="*/ 281128 h 6858000"/>
              <a:gd name="connsiteX827" fmla="*/ 5731212 w 7467600"/>
              <a:gd name="connsiteY827" fmla="*/ 231951 h 6858000"/>
              <a:gd name="connsiteX828" fmla="*/ 5905192 w 7467600"/>
              <a:gd name="connsiteY828" fmla="*/ 163079 h 6858000"/>
              <a:gd name="connsiteX829" fmla="*/ 5944437 w 7467600"/>
              <a:gd name="connsiteY829" fmla="*/ 113829 h 6858000"/>
              <a:gd name="connsiteX830" fmla="*/ 5825032 w 7467600"/>
              <a:gd name="connsiteY830" fmla="*/ 146405 h 6858000"/>
              <a:gd name="connsiteX831" fmla="*/ 4955599 w 7467600"/>
              <a:gd name="connsiteY831" fmla="*/ 247008 h 6858000"/>
              <a:gd name="connsiteX832" fmla="*/ 5210104 w 7467600"/>
              <a:gd name="connsiteY832" fmla="*/ 228123 h 6858000"/>
              <a:gd name="connsiteX833" fmla="*/ 5261015 w 7467600"/>
              <a:gd name="connsiteY833" fmla="*/ 227087 h 6858000"/>
              <a:gd name="connsiteX834" fmla="*/ 5861181 w 7467600"/>
              <a:gd name="connsiteY834" fmla="*/ 143093 h 6858000"/>
              <a:gd name="connsiteX835" fmla="*/ 5961252 w 7467600"/>
              <a:gd name="connsiteY835" fmla="*/ 114820 h 6858000"/>
              <a:gd name="connsiteX836" fmla="*/ 5944437 w 7467600"/>
              <a:gd name="connsiteY836" fmla="*/ 113829 h 6858000"/>
              <a:gd name="connsiteX837" fmla="*/ 3882765 w 7467600"/>
              <a:gd name="connsiteY837" fmla="*/ 0 h 6858000"/>
              <a:gd name="connsiteX838" fmla="*/ 3995099 w 7467600"/>
              <a:gd name="connsiteY838" fmla="*/ 0 h 6858000"/>
              <a:gd name="connsiteX839" fmla="*/ 4163818 w 7467600"/>
              <a:gd name="connsiteY839" fmla="*/ 234104 h 6858000"/>
              <a:gd name="connsiteX840" fmla="*/ 4172099 w 7467600"/>
              <a:gd name="connsiteY840" fmla="*/ 234207 h 6858000"/>
              <a:gd name="connsiteX841" fmla="*/ 4784282 w 7467600"/>
              <a:gd name="connsiteY841" fmla="*/ 276561 h 6858000"/>
              <a:gd name="connsiteX842" fmla="*/ 4801687 w 7467600"/>
              <a:gd name="connsiteY842" fmla="*/ 267764 h 6858000"/>
              <a:gd name="connsiteX843" fmla="*/ 6082788 w 7467600"/>
              <a:gd name="connsiteY843" fmla="*/ 64119 h 6858000"/>
              <a:gd name="connsiteX844" fmla="*/ 6099442 w 7467600"/>
              <a:gd name="connsiteY844" fmla="*/ 82568 h 6858000"/>
              <a:gd name="connsiteX845" fmla="*/ 4804137 w 7467600"/>
              <a:gd name="connsiteY845" fmla="*/ 320931 h 6858000"/>
              <a:gd name="connsiteX846" fmla="*/ 4227047 w 7467600"/>
              <a:gd name="connsiteY846" fmla="*/ 313415 h 6858000"/>
              <a:gd name="connsiteX847" fmla="*/ 4346041 w 7467600"/>
              <a:gd name="connsiteY847" fmla="*/ 456086 h 6858000"/>
              <a:gd name="connsiteX848" fmla="*/ 4870967 w 7467600"/>
              <a:gd name="connsiteY848" fmla="*/ 963061 h 6858000"/>
              <a:gd name="connsiteX849" fmla="*/ 4889647 w 7467600"/>
              <a:gd name="connsiteY849" fmla="*/ 957147 h 6858000"/>
              <a:gd name="connsiteX850" fmla="*/ 5422504 w 7467600"/>
              <a:gd name="connsiteY850" fmla="*/ 805191 h 6858000"/>
              <a:gd name="connsiteX851" fmla="*/ 6087656 w 7467600"/>
              <a:gd name="connsiteY851" fmla="*/ 826703 h 6858000"/>
              <a:gd name="connsiteX852" fmla="*/ 6058717 w 7467600"/>
              <a:gd name="connsiteY852" fmla="*/ 865992 h 6858000"/>
              <a:gd name="connsiteX853" fmla="*/ 4974153 w 7467600"/>
              <a:gd name="connsiteY853" fmla="*/ 1045456 h 6858000"/>
              <a:gd name="connsiteX854" fmla="*/ 5627835 w 7467600"/>
              <a:gd name="connsiteY854" fmla="*/ 1472077 h 6858000"/>
              <a:gd name="connsiteX855" fmla="*/ 5629817 w 7467600"/>
              <a:gd name="connsiteY855" fmla="*/ 1471412 h 6858000"/>
              <a:gd name="connsiteX856" fmla="*/ 5634124 w 7467600"/>
              <a:gd name="connsiteY856" fmla="*/ 1470572 h 6858000"/>
              <a:gd name="connsiteX857" fmla="*/ 5755832 w 7467600"/>
              <a:gd name="connsiteY857" fmla="*/ 1383886 h 6858000"/>
              <a:gd name="connsiteX858" fmla="*/ 6014186 w 7467600"/>
              <a:gd name="connsiteY858" fmla="*/ 1279799 h 6858000"/>
              <a:gd name="connsiteX859" fmla="*/ 6901619 w 7467600"/>
              <a:gd name="connsiteY859" fmla="*/ 1047874 h 6858000"/>
              <a:gd name="connsiteX860" fmla="*/ 6931566 w 7467600"/>
              <a:gd name="connsiteY860" fmla="*/ 1062034 h 6858000"/>
              <a:gd name="connsiteX861" fmla="*/ 5790982 w 7467600"/>
              <a:gd name="connsiteY861" fmla="*/ 1561380 h 6858000"/>
              <a:gd name="connsiteX862" fmla="*/ 6188971 w 7467600"/>
              <a:gd name="connsiteY862" fmla="*/ 1755168 h 6858000"/>
              <a:gd name="connsiteX863" fmla="*/ 6202446 w 7467600"/>
              <a:gd name="connsiteY863" fmla="*/ 1752268 h 6858000"/>
              <a:gd name="connsiteX864" fmla="*/ 7179560 w 7467600"/>
              <a:gd name="connsiteY864" fmla="*/ 1467551 h 6858000"/>
              <a:gd name="connsiteX865" fmla="*/ 7158730 w 7467600"/>
              <a:gd name="connsiteY865" fmla="*/ 1507835 h 6858000"/>
              <a:gd name="connsiteX866" fmla="*/ 6326959 w 7467600"/>
              <a:gd name="connsiteY866" fmla="*/ 1817686 h 6858000"/>
              <a:gd name="connsiteX867" fmla="*/ 6537433 w 7467600"/>
              <a:gd name="connsiteY867" fmla="*/ 1907790 h 6858000"/>
              <a:gd name="connsiteX868" fmla="*/ 6550221 w 7467600"/>
              <a:gd name="connsiteY868" fmla="*/ 1910729 h 6858000"/>
              <a:gd name="connsiteX869" fmla="*/ 6964438 w 7467600"/>
              <a:gd name="connsiteY869" fmla="*/ 2209505 h 6858000"/>
              <a:gd name="connsiteX870" fmla="*/ 7367862 w 7467600"/>
              <a:gd name="connsiteY870" fmla="*/ 2806833 h 6858000"/>
              <a:gd name="connsiteX871" fmla="*/ 7364329 w 7467600"/>
              <a:gd name="connsiteY871" fmla="*/ 2826907 h 6858000"/>
              <a:gd name="connsiteX872" fmla="*/ 7290545 w 7467600"/>
              <a:gd name="connsiteY872" fmla="*/ 2850663 h 6858000"/>
              <a:gd name="connsiteX873" fmla="*/ 6472036 w 7467600"/>
              <a:gd name="connsiteY873" fmla="*/ 1959003 h 6858000"/>
              <a:gd name="connsiteX874" fmla="*/ 5792897 w 7467600"/>
              <a:gd name="connsiteY874" fmla="*/ 1647747 h 6858000"/>
              <a:gd name="connsiteX875" fmla="*/ 5842751 w 7467600"/>
              <a:gd name="connsiteY875" fmla="*/ 1816112 h 6858000"/>
              <a:gd name="connsiteX876" fmla="*/ 5847424 w 7467600"/>
              <a:gd name="connsiteY876" fmla="*/ 1815776 h 6858000"/>
              <a:gd name="connsiteX877" fmla="*/ 6399821 w 7467600"/>
              <a:gd name="connsiteY877" fmla="*/ 2344799 h 6858000"/>
              <a:gd name="connsiteX878" fmla="*/ 6323232 w 7467600"/>
              <a:gd name="connsiteY878" fmla="*/ 2389634 h 6858000"/>
              <a:gd name="connsiteX879" fmla="*/ 5942958 w 7467600"/>
              <a:gd name="connsiteY879" fmla="*/ 2077708 h 6858000"/>
              <a:gd name="connsiteX880" fmla="*/ 5921559 w 7467600"/>
              <a:gd name="connsiteY880" fmla="*/ 2378596 h 6858000"/>
              <a:gd name="connsiteX881" fmla="*/ 5817651 w 7467600"/>
              <a:gd name="connsiteY881" fmla="*/ 3023919 h 6858000"/>
              <a:gd name="connsiteX882" fmla="*/ 5729634 w 7467600"/>
              <a:gd name="connsiteY882" fmla="*/ 3051849 h 6858000"/>
              <a:gd name="connsiteX883" fmla="*/ 5611018 w 7467600"/>
              <a:gd name="connsiteY883" fmla="*/ 2316769 h 6858000"/>
              <a:gd name="connsiteX884" fmla="*/ 5687608 w 7467600"/>
              <a:gd name="connsiteY884" fmla="*/ 2039972 h 6858000"/>
              <a:gd name="connsiteX885" fmla="*/ 5657554 w 7467600"/>
              <a:gd name="connsiteY885" fmla="*/ 1576445 h 6858000"/>
              <a:gd name="connsiteX886" fmla="*/ 5150475 w 7467600"/>
              <a:gd name="connsiteY886" fmla="*/ 1274012 h 6858000"/>
              <a:gd name="connsiteX887" fmla="*/ 5349142 w 7467600"/>
              <a:gd name="connsiteY887" fmla="*/ 2204405 h 6858000"/>
              <a:gd name="connsiteX888" fmla="*/ 5262214 w 7467600"/>
              <a:gd name="connsiteY888" fmla="*/ 2233836 h 6858000"/>
              <a:gd name="connsiteX889" fmla="*/ 4981539 w 7467600"/>
              <a:gd name="connsiteY889" fmla="*/ 1542201 h 6858000"/>
              <a:gd name="connsiteX890" fmla="*/ 4958461 w 7467600"/>
              <a:gd name="connsiteY890" fmla="*/ 1136957 h 6858000"/>
              <a:gd name="connsiteX891" fmla="*/ 4655015 w 7467600"/>
              <a:gd name="connsiteY891" fmla="*/ 891426 h 6858000"/>
              <a:gd name="connsiteX892" fmla="*/ 4348002 w 7467600"/>
              <a:gd name="connsiteY892" fmla="*/ 2205895 h 6858000"/>
              <a:gd name="connsiteX893" fmla="*/ 4262250 w 7467600"/>
              <a:gd name="connsiteY893" fmla="*/ 2219972 h 6858000"/>
              <a:gd name="connsiteX894" fmla="*/ 4550611 w 7467600"/>
              <a:gd name="connsiteY894" fmla="*/ 817540 h 6858000"/>
              <a:gd name="connsiteX895" fmla="*/ 4564418 w 7467600"/>
              <a:gd name="connsiteY895" fmla="*/ 808293 h 6858000"/>
              <a:gd name="connsiteX896" fmla="*/ 4266388 w 7467600"/>
              <a:gd name="connsiteY896" fmla="*/ 500083 h 6858000"/>
              <a:gd name="connsiteX897" fmla="*/ 4032842 w 7467600"/>
              <a:gd name="connsiteY897" fmla="*/ 211809 h 6858000"/>
              <a:gd name="connsiteX898" fmla="*/ 3882765 w 7467600"/>
              <a:gd name="connsiteY898" fmla="*/ 0 h 6858000"/>
              <a:gd name="connsiteX899" fmla="*/ 3721337 w 7467600"/>
              <a:gd name="connsiteY899" fmla="*/ 0 h 6858000"/>
              <a:gd name="connsiteX900" fmla="*/ 3797544 w 7467600"/>
              <a:gd name="connsiteY900" fmla="*/ 0 h 6858000"/>
              <a:gd name="connsiteX901" fmla="*/ 3775734 w 7467600"/>
              <a:gd name="connsiteY901" fmla="*/ 95131 h 6858000"/>
              <a:gd name="connsiteX902" fmla="*/ 3724807 w 7467600"/>
              <a:gd name="connsiteY902" fmla="*/ 272257 h 6858000"/>
              <a:gd name="connsiteX903" fmla="*/ 3726844 w 7467600"/>
              <a:gd name="connsiteY903" fmla="*/ 282988 h 6858000"/>
              <a:gd name="connsiteX904" fmla="*/ 3742664 w 7467600"/>
              <a:gd name="connsiteY904" fmla="*/ 279918 h 6858000"/>
              <a:gd name="connsiteX905" fmla="*/ 4103910 w 7467600"/>
              <a:gd name="connsiteY905" fmla="*/ 1161917 h 6858000"/>
              <a:gd name="connsiteX906" fmla="*/ 4020269 w 7467600"/>
              <a:gd name="connsiteY906" fmla="*/ 1200406 h 6858000"/>
              <a:gd name="connsiteX907" fmla="*/ 3674882 w 7467600"/>
              <a:gd name="connsiteY907" fmla="*/ 488524 h 6858000"/>
              <a:gd name="connsiteX908" fmla="*/ 3132682 w 7467600"/>
              <a:gd name="connsiteY908" fmla="*/ 1072284 h 6858000"/>
              <a:gd name="connsiteX909" fmla="*/ 2716346 w 7467600"/>
              <a:gd name="connsiteY909" fmla="*/ 1276376 h 6858000"/>
              <a:gd name="connsiteX910" fmla="*/ 2716772 w 7467600"/>
              <a:gd name="connsiteY910" fmla="*/ 1255462 h 6858000"/>
              <a:gd name="connsiteX911" fmla="*/ 3471096 w 7467600"/>
              <a:gd name="connsiteY911" fmla="*/ 437072 h 6858000"/>
              <a:gd name="connsiteX912" fmla="*/ 3639057 w 7467600"/>
              <a:gd name="connsiteY912" fmla="*/ 286334 h 6858000"/>
              <a:gd name="connsiteX913" fmla="*/ 3640309 w 7467600"/>
              <a:gd name="connsiteY913" fmla="*/ 284664 h 6858000"/>
              <a:gd name="connsiteX914" fmla="*/ 3646022 w 7467600"/>
              <a:gd name="connsiteY914" fmla="*/ 276711 h 6858000"/>
              <a:gd name="connsiteX915" fmla="*/ 3707943 w 7467600"/>
              <a:gd name="connsiteY915" fmla="*/ 65958 h 6858000"/>
              <a:gd name="connsiteX916" fmla="*/ 3721337 w 7467600"/>
              <a:gd name="connsiteY916" fmla="*/ 0 h 6858000"/>
              <a:gd name="connsiteX917" fmla="*/ 2867960 w 7467600"/>
              <a:gd name="connsiteY917" fmla="*/ 0 h 6858000"/>
              <a:gd name="connsiteX918" fmla="*/ 2926351 w 7467600"/>
              <a:gd name="connsiteY918" fmla="*/ 0 h 6858000"/>
              <a:gd name="connsiteX919" fmla="*/ 2902823 w 7467600"/>
              <a:gd name="connsiteY919" fmla="*/ 262929 h 6858000"/>
              <a:gd name="connsiteX920" fmla="*/ 2940663 w 7467600"/>
              <a:gd name="connsiteY920" fmla="*/ 140884 h 6858000"/>
              <a:gd name="connsiteX921" fmla="*/ 2947039 w 7467600"/>
              <a:gd name="connsiteY921" fmla="*/ 122524 h 6858000"/>
              <a:gd name="connsiteX922" fmla="*/ 2984316 w 7467600"/>
              <a:gd name="connsiteY922" fmla="*/ 0 h 6858000"/>
              <a:gd name="connsiteX923" fmla="*/ 3016114 w 7467600"/>
              <a:gd name="connsiteY923" fmla="*/ 0 h 6858000"/>
              <a:gd name="connsiteX924" fmla="*/ 2979949 w 7467600"/>
              <a:gd name="connsiteY924" fmla="*/ 119274 h 6858000"/>
              <a:gd name="connsiteX925" fmla="*/ 3023879 w 7467600"/>
              <a:gd name="connsiteY925" fmla="*/ 0 h 6858000"/>
              <a:gd name="connsiteX926" fmla="*/ 3105400 w 7467600"/>
              <a:gd name="connsiteY926" fmla="*/ 0 h 6858000"/>
              <a:gd name="connsiteX927" fmla="*/ 3094669 w 7467600"/>
              <a:gd name="connsiteY927" fmla="*/ 30308 h 6858000"/>
              <a:gd name="connsiteX928" fmla="*/ 2901945 w 7467600"/>
              <a:gd name="connsiteY928" fmla="*/ 466538 h 6858000"/>
              <a:gd name="connsiteX929" fmla="*/ 2815209 w 7467600"/>
              <a:gd name="connsiteY929" fmla="*/ 497361 h 6858000"/>
              <a:gd name="connsiteX930" fmla="*/ 2844845 w 7467600"/>
              <a:gd name="connsiteY930" fmla="*/ 127638 h 6858000"/>
              <a:gd name="connsiteX931" fmla="*/ 2867960 w 7467600"/>
              <a:gd name="connsiteY931" fmla="*/ 0 h 6858000"/>
              <a:gd name="connsiteX932" fmla="*/ 1057230 w 7467600"/>
              <a:gd name="connsiteY932" fmla="*/ 0 h 6858000"/>
              <a:gd name="connsiteX933" fmla="*/ 1111003 w 7467600"/>
              <a:gd name="connsiteY933" fmla="*/ 0 h 6858000"/>
              <a:gd name="connsiteX934" fmla="*/ 1125553 w 7467600"/>
              <a:gd name="connsiteY934" fmla="*/ 52588 h 6858000"/>
              <a:gd name="connsiteX935" fmla="*/ 1304276 w 7467600"/>
              <a:gd name="connsiteY935" fmla="*/ 476275 h 6858000"/>
              <a:gd name="connsiteX936" fmla="*/ 1492066 w 7467600"/>
              <a:gd name="connsiteY936" fmla="*/ 886333 h 6858000"/>
              <a:gd name="connsiteX937" fmla="*/ 1423698 w 7467600"/>
              <a:gd name="connsiteY937" fmla="*/ 710817 h 6858000"/>
              <a:gd name="connsiteX938" fmla="*/ 1357609 w 7467600"/>
              <a:gd name="connsiteY938" fmla="*/ 532892 h 6858000"/>
              <a:gd name="connsiteX939" fmla="*/ 1309550 w 7467600"/>
              <a:gd name="connsiteY939" fmla="*/ 374031 h 6858000"/>
              <a:gd name="connsiteX940" fmla="*/ 1193673 w 7467600"/>
              <a:gd name="connsiteY940" fmla="*/ 49533 h 6858000"/>
              <a:gd name="connsiteX941" fmla="*/ 1164391 w 7467600"/>
              <a:gd name="connsiteY941" fmla="*/ 0 h 6858000"/>
              <a:gd name="connsiteX942" fmla="*/ 1200666 w 7467600"/>
              <a:gd name="connsiteY942" fmla="*/ 0 h 6858000"/>
              <a:gd name="connsiteX943" fmla="*/ 1223408 w 7467600"/>
              <a:gd name="connsiteY943" fmla="*/ 38996 h 6858000"/>
              <a:gd name="connsiteX944" fmla="*/ 1339635 w 7467600"/>
              <a:gd name="connsiteY944" fmla="*/ 365517 h 6858000"/>
              <a:gd name="connsiteX945" fmla="*/ 1387469 w 7467600"/>
              <a:gd name="connsiteY945" fmla="*/ 523079 h 6858000"/>
              <a:gd name="connsiteX946" fmla="*/ 1452685 w 7467600"/>
              <a:gd name="connsiteY946" fmla="*/ 699806 h 6858000"/>
              <a:gd name="connsiteX947" fmla="*/ 1492092 w 7467600"/>
              <a:gd name="connsiteY947" fmla="*/ 800424 h 6858000"/>
              <a:gd name="connsiteX948" fmla="*/ 1455302 w 7467600"/>
              <a:gd name="connsiteY948" fmla="*/ 632913 h 6858000"/>
              <a:gd name="connsiteX949" fmla="*/ 1222336 w 7467600"/>
              <a:gd name="connsiteY949" fmla="*/ 9480 h 6858000"/>
              <a:gd name="connsiteX950" fmla="*/ 1214634 w 7467600"/>
              <a:gd name="connsiteY950" fmla="*/ 0 h 6858000"/>
              <a:gd name="connsiteX951" fmla="*/ 1289827 w 7467600"/>
              <a:gd name="connsiteY951" fmla="*/ 0 h 6858000"/>
              <a:gd name="connsiteX952" fmla="*/ 1321076 w 7467600"/>
              <a:gd name="connsiteY952" fmla="*/ 59722 h 6858000"/>
              <a:gd name="connsiteX953" fmla="*/ 1512579 w 7467600"/>
              <a:gd name="connsiteY953" fmla="*/ 626441 h 6858000"/>
              <a:gd name="connsiteX954" fmla="*/ 1506076 w 7467600"/>
              <a:gd name="connsiteY954" fmla="*/ 1089289 h 6858000"/>
              <a:gd name="connsiteX955" fmla="*/ 1486346 w 7467600"/>
              <a:gd name="connsiteY955" fmla="*/ 1079919 h 6858000"/>
              <a:gd name="connsiteX956" fmla="*/ 1070511 w 7467600"/>
              <a:gd name="connsiteY956" fmla="*/ 48609 h 6858000"/>
              <a:gd name="connsiteX957" fmla="*/ 1057230 w 7467600"/>
              <a:gd name="connsiteY957" fmla="*/ 0 h 6858000"/>
              <a:gd name="connsiteX958" fmla="*/ 43151 w 7467600"/>
              <a:gd name="connsiteY958" fmla="*/ 0 h 6858000"/>
              <a:gd name="connsiteX959" fmla="*/ 95283 w 7467600"/>
              <a:gd name="connsiteY959" fmla="*/ 0 h 6858000"/>
              <a:gd name="connsiteX960" fmla="*/ 300708 w 7467600"/>
              <a:gd name="connsiteY960" fmla="*/ 154571 h 6858000"/>
              <a:gd name="connsiteX961" fmla="*/ 530414 w 7467600"/>
              <a:gd name="connsiteY961" fmla="*/ 354673 h 6858000"/>
              <a:gd name="connsiteX962" fmla="*/ 333785 w 7467600"/>
              <a:gd name="connsiteY962" fmla="*/ 161564 h 6858000"/>
              <a:gd name="connsiteX963" fmla="*/ 147005 w 7467600"/>
              <a:gd name="connsiteY963" fmla="*/ 0 h 6858000"/>
              <a:gd name="connsiteX964" fmla="*/ 272509 w 7467600"/>
              <a:gd name="connsiteY964" fmla="*/ 0 h 6858000"/>
              <a:gd name="connsiteX965" fmla="*/ 326276 w 7467600"/>
              <a:gd name="connsiteY965" fmla="*/ 45847 h 6858000"/>
              <a:gd name="connsiteX966" fmla="*/ 823759 w 7467600"/>
              <a:gd name="connsiteY966" fmla="*/ 574145 h 6858000"/>
              <a:gd name="connsiteX967" fmla="*/ 811254 w 7467600"/>
              <a:gd name="connsiteY967" fmla="*/ 665546 h 6858000"/>
              <a:gd name="connsiteX968" fmla="*/ 154042 w 7467600"/>
              <a:gd name="connsiteY968" fmla="*/ 261522 h 6858000"/>
              <a:gd name="connsiteX969" fmla="*/ 13550 w 7467600"/>
              <a:gd name="connsiteY969" fmla="*/ 158423 h 6858000"/>
              <a:gd name="connsiteX970" fmla="*/ 0 w 7467600"/>
              <a:gd name="connsiteY970" fmla="*/ 146618 h 6858000"/>
              <a:gd name="connsiteX971" fmla="*/ 0 w 7467600"/>
              <a:gd name="connsiteY971" fmla="*/ 59161 h 6858000"/>
              <a:gd name="connsiteX972" fmla="*/ 45427 w 7467600"/>
              <a:gd name="connsiteY972" fmla="*/ 101078 h 6858000"/>
              <a:gd name="connsiteX973" fmla="*/ 630103 w 7467600"/>
              <a:gd name="connsiteY973" fmla="*/ 485885 h 6858000"/>
              <a:gd name="connsiteX974" fmla="*/ 532040 w 7467600"/>
              <a:gd name="connsiteY974" fmla="*/ 399359 h 6858000"/>
              <a:gd name="connsiteX975" fmla="*/ 517618 w 7467600"/>
              <a:gd name="connsiteY975" fmla="*/ 385726 h 6858000"/>
              <a:gd name="connsiteX976" fmla="*/ 285074 w 7467600"/>
              <a:gd name="connsiteY976" fmla="*/ 182755 h 6858000"/>
              <a:gd name="connsiteX977" fmla="*/ 43151 w 7467600"/>
              <a:gd name="connsiteY97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6012219 h 6858000"/>
              <a:gd name="connsiteX83" fmla="*/ 6946849 w 7467600"/>
              <a:gd name="connsiteY83" fmla="*/ 5523271 h 6858000"/>
              <a:gd name="connsiteX84" fmla="*/ 6946972 w 7467600"/>
              <a:gd name="connsiteY84" fmla="*/ 5526491 h 6858000"/>
              <a:gd name="connsiteX85" fmla="*/ 7105827 w 7467600"/>
              <a:gd name="connsiteY85" fmla="*/ 5718700 h 6858000"/>
              <a:gd name="connsiteX86" fmla="*/ 7356878 w 7467600"/>
              <a:gd name="connsiteY86" fmla="*/ 5981332 h 6858000"/>
              <a:gd name="connsiteX87" fmla="*/ 7467600 w 7467600"/>
              <a:gd name="connsiteY87" fmla="*/ 6117703 h 6858000"/>
              <a:gd name="connsiteX88" fmla="*/ 7467600 w 7467600"/>
              <a:gd name="connsiteY88" fmla="*/ 6163634 h 6858000"/>
              <a:gd name="connsiteX89" fmla="*/ 7403637 w 7467600"/>
              <a:gd name="connsiteY89" fmla="*/ 6083957 h 6858000"/>
              <a:gd name="connsiteX90" fmla="*/ 7254615 w 7467600"/>
              <a:gd name="connsiteY90" fmla="*/ 5911918 h 6858000"/>
              <a:gd name="connsiteX91" fmla="*/ 7312589 w 7467600"/>
              <a:gd name="connsiteY91" fmla="*/ 5982309 h 6858000"/>
              <a:gd name="connsiteX92" fmla="*/ 7448321 w 7467600"/>
              <a:gd name="connsiteY92" fmla="*/ 6190991 h 6858000"/>
              <a:gd name="connsiteX93" fmla="*/ 7467600 w 7467600"/>
              <a:gd name="connsiteY93" fmla="*/ 6221686 h 6858000"/>
              <a:gd name="connsiteX94" fmla="*/ 7467600 w 7467600"/>
              <a:gd name="connsiteY94" fmla="*/ 6334256 h 6858000"/>
              <a:gd name="connsiteX95" fmla="*/ 7454976 w 7467600"/>
              <a:gd name="connsiteY95" fmla="*/ 6318297 h 6858000"/>
              <a:gd name="connsiteX96" fmla="*/ 7042773 w 7467600"/>
              <a:gd name="connsiteY96" fmla="*/ 5734011 h 6858000"/>
              <a:gd name="connsiteX97" fmla="*/ 6844835 w 7467600"/>
              <a:gd name="connsiteY97" fmla="*/ 5424988 h 6858000"/>
              <a:gd name="connsiteX98" fmla="*/ 1456157 w 7467600"/>
              <a:gd name="connsiteY98" fmla="*/ 5371404 h 6858000"/>
              <a:gd name="connsiteX99" fmla="*/ 1244432 w 7467600"/>
              <a:gd name="connsiteY99" fmla="*/ 5385601 h 6858000"/>
              <a:gd name="connsiteX100" fmla="*/ 973990 w 7467600"/>
              <a:gd name="connsiteY100" fmla="*/ 5424940 h 6858000"/>
              <a:gd name="connsiteX101" fmla="*/ 1103809 w 7467600"/>
              <a:gd name="connsiteY101" fmla="*/ 5433720 h 6858000"/>
              <a:gd name="connsiteX102" fmla="*/ 1123454 w 7467600"/>
              <a:gd name="connsiteY102" fmla="*/ 5435727 h 6858000"/>
              <a:gd name="connsiteX103" fmla="*/ 1737017 w 7467600"/>
              <a:gd name="connsiteY103" fmla="*/ 5452183 h 6858000"/>
              <a:gd name="connsiteX104" fmla="*/ 1824397 w 7467600"/>
              <a:gd name="connsiteY104" fmla="*/ 5447757 h 6858000"/>
              <a:gd name="connsiteX105" fmla="*/ 2070059 w 7467600"/>
              <a:gd name="connsiteY105" fmla="*/ 5441660 h 6858000"/>
              <a:gd name="connsiteX106" fmla="*/ 1456157 w 7467600"/>
              <a:gd name="connsiteY106" fmla="*/ 5371404 h 6858000"/>
              <a:gd name="connsiteX107" fmla="*/ 4988186 w 7467600"/>
              <a:gd name="connsiteY107" fmla="*/ 5216467 h 6858000"/>
              <a:gd name="connsiteX108" fmla="*/ 4777334 w 7467600"/>
              <a:gd name="connsiteY108" fmla="*/ 5406072 h 6858000"/>
              <a:gd name="connsiteX109" fmla="*/ 4718341 w 7467600"/>
              <a:gd name="connsiteY109" fmla="*/ 5468043 h 6858000"/>
              <a:gd name="connsiteX110" fmla="*/ 4604655 w 7467600"/>
              <a:gd name="connsiteY110" fmla="*/ 5583434 h 6858000"/>
              <a:gd name="connsiteX111" fmla="*/ 4565074 w 7467600"/>
              <a:gd name="connsiteY111" fmla="*/ 5618550 h 6858000"/>
              <a:gd name="connsiteX112" fmla="*/ 4988186 w 7467600"/>
              <a:gd name="connsiteY112" fmla="*/ 5216467 h 6858000"/>
              <a:gd name="connsiteX113" fmla="*/ 4978032 w 7467600"/>
              <a:gd name="connsiteY113" fmla="*/ 5183809 h 6858000"/>
              <a:gd name="connsiteX114" fmla="*/ 4463413 w 7467600"/>
              <a:gd name="connsiteY114" fmla="*/ 5615162 h 6858000"/>
              <a:gd name="connsiteX115" fmla="*/ 4358134 w 7467600"/>
              <a:gd name="connsiteY115" fmla="*/ 5742791 h 6858000"/>
              <a:gd name="connsiteX116" fmla="*/ 4376219 w 7467600"/>
              <a:gd name="connsiteY116" fmla="*/ 5729027 h 6858000"/>
              <a:gd name="connsiteX117" fmla="*/ 4582340 w 7467600"/>
              <a:gd name="connsiteY117" fmla="*/ 5561037 h 6858000"/>
              <a:gd name="connsiteX118" fmla="*/ 4694684 w 7467600"/>
              <a:gd name="connsiteY118" fmla="*/ 5447098 h 6858000"/>
              <a:gd name="connsiteX119" fmla="*/ 4754123 w 7467600"/>
              <a:gd name="connsiteY119" fmla="*/ 5384643 h 6858000"/>
              <a:gd name="connsiteX120" fmla="*/ 4978032 w 7467600"/>
              <a:gd name="connsiteY120" fmla="*/ 5183809 h 6858000"/>
              <a:gd name="connsiteX121" fmla="*/ 1903353 w 7467600"/>
              <a:gd name="connsiteY121" fmla="*/ 5044827 h 6858000"/>
              <a:gd name="connsiteX122" fmla="*/ 1936931 w 7467600"/>
              <a:gd name="connsiteY122" fmla="*/ 5093954 h 6858000"/>
              <a:gd name="connsiteX123" fmla="*/ 2195868 w 7467600"/>
              <a:gd name="connsiteY123" fmla="*/ 5396574 h 6858000"/>
              <a:gd name="connsiteX124" fmla="*/ 2088852 w 7467600"/>
              <a:gd name="connsiteY124" fmla="*/ 5166123 h 6858000"/>
              <a:gd name="connsiteX125" fmla="*/ 1958241 w 7467600"/>
              <a:gd name="connsiteY125" fmla="*/ 5067955 h 6858000"/>
              <a:gd name="connsiteX126" fmla="*/ 1903353 w 7467600"/>
              <a:gd name="connsiteY126" fmla="*/ 5044827 h 6858000"/>
              <a:gd name="connsiteX127" fmla="*/ 1979378 w 7467600"/>
              <a:gd name="connsiteY127" fmla="*/ 4769504 h 6858000"/>
              <a:gd name="connsiteX128" fmla="*/ 2882120 w 7467600"/>
              <a:gd name="connsiteY128" fmla="*/ 5064547 h 6858000"/>
              <a:gd name="connsiteX129" fmla="*/ 2793103 w 7467600"/>
              <a:gd name="connsiteY129" fmla="*/ 5039699 h 6858000"/>
              <a:gd name="connsiteX130" fmla="*/ 2770041 w 7467600"/>
              <a:gd name="connsiteY130" fmla="*/ 5033634 h 6858000"/>
              <a:gd name="connsiteX131" fmla="*/ 1979378 w 7467600"/>
              <a:gd name="connsiteY131" fmla="*/ 4769504 h 6858000"/>
              <a:gd name="connsiteX132" fmla="*/ 1927410 w 7467600"/>
              <a:gd name="connsiteY132" fmla="*/ 4716164 h 6858000"/>
              <a:gd name="connsiteX133" fmla="*/ 1959587 w 7467600"/>
              <a:gd name="connsiteY133" fmla="*/ 4728849 h 6858000"/>
              <a:gd name="connsiteX134" fmla="*/ 2777707 w 7467600"/>
              <a:gd name="connsiteY134" fmla="*/ 5003991 h 6858000"/>
              <a:gd name="connsiteX135" fmla="*/ 2800768 w 7467600"/>
              <a:gd name="connsiteY135" fmla="*/ 5010056 h 6858000"/>
              <a:gd name="connsiteX136" fmla="*/ 2879408 w 7467600"/>
              <a:gd name="connsiteY136" fmla="*/ 5031590 h 6858000"/>
              <a:gd name="connsiteX137" fmla="*/ 2862295 w 7467600"/>
              <a:gd name="connsiteY137" fmla="*/ 5022958 h 6858000"/>
              <a:gd name="connsiteX138" fmla="*/ 2813343 w 7467600"/>
              <a:gd name="connsiteY138" fmla="*/ 4998369 h 6858000"/>
              <a:gd name="connsiteX139" fmla="*/ 2646245 w 7467600"/>
              <a:gd name="connsiteY139" fmla="*/ 4930999 h 6858000"/>
              <a:gd name="connsiteX140" fmla="*/ 1999243 w 7467600"/>
              <a:gd name="connsiteY140" fmla="*/ 4730524 h 6858000"/>
              <a:gd name="connsiteX141" fmla="*/ 1979527 w 7467600"/>
              <a:gd name="connsiteY141" fmla="*/ 4726651 h 6858000"/>
              <a:gd name="connsiteX142" fmla="*/ 1927410 w 7467600"/>
              <a:gd name="connsiteY142" fmla="*/ 4716164 h 6858000"/>
              <a:gd name="connsiteX143" fmla="*/ 1997014 w 7467600"/>
              <a:gd name="connsiteY143" fmla="*/ 4698007 h 6858000"/>
              <a:gd name="connsiteX144" fmla="*/ 2005458 w 7467600"/>
              <a:gd name="connsiteY144" fmla="*/ 4699540 h 6858000"/>
              <a:gd name="connsiteX145" fmla="*/ 2657186 w 7467600"/>
              <a:gd name="connsiteY145" fmla="*/ 4901687 h 6858000"/>
              <a:gd name="connsiteX146" fmla="*/ 2826662 w 7467600"/>
              <a:gd name="connsiteY146" fmla="*/ 4970362 h 6858000"/>
              <a:gd name="connsiteX147" fmla="*/ 2876100 w 7467600"/>
              <a:gd name="connsiteY147" fmla="*/ 4995397 h 6858000"/>
              <a:gd name="connsiteX148" fmla="*/ 3042600 w 7467600"/>
              <a:gd name="connsiteY148" fmla="*/ 5059532 h 6858000"/>
              <a:gd name="connsiteX149" fmla="*/ 1997014 w 7467600"/>
              <a:gd name="connsiteY149" fmla="*/ 4698007 h 6858000"/>
              <a:gd name="connsiteX150" fmla="*/ 2305292 w 7467600"/>
              <a:gd name="connsiteY150" fmla="*/ 4219492 h 6858000"/>
              <a:gd name="connsiteX151" fmla="*/ 3360922 w 7467600"/>
              <a:gd name="connsiteY151" fmla="*/ 4529373 h 6858000"/>
              <a:gd name="connsiteX152" fmla="*/ 3492420 w 7467600"/>
              <a:gd name="connsiteY152" fmla="*/ 4510145 h 6858000"/>
              <a:gd name="connsiteX153" fmla="*/ 3364086 w 7467600"/>
              <a:gd name="connsiteY153" fmla="*/ 4480340 h 6858000"/>
              <a:gd name="connsiteX154" fmla="*/ 3225818 w 7467600"/>
              <a:gd name="connsiteY154" fmla="*/ 4411822 h 6858000"/>
              <a:gd name="connsiteX155" fmla="*/ 3129696 w 7467600"/>
              <a:gd name="connsiteY155" fmla="*/ 4360704 h 6858000"/>
              <a:gd name="connsiteX156" fmla="*/ 2814545 w 7467600"/>
              <a:gd name="connsiteY156" fmla="*/ 4282955 h 6858000"/>
              <a:gd name="connsiteX157" fmla="*/ 2305292 w 7467600"/>
              <a:gd name="connsiteY157" fmla="*/ 4219492 h 6858000"/>
              <a:gd name="connsiteX158" fmla="*/ 2626982 w 7467600"/>
              <a:gd name="connsiteY158" fmla="*/ 4206450 h 6858000"/>
              <a:gd name="connsiteX159" fmla="*/ 2490617 w 7467600"/>
              <a:gd name="connsiteY159" fmla="*/ 4206951 h 6858000"/>
              <a:gd name="connsiteX160" fmla="*/ 2819869 w 7467600"/>
              <a:gd name="connsiteY160" fmla="*/ 4252936 h 6858000"/>
              <a:gd name="connsiteX161" fmla="*/ 3143018 w 7467600"/>
              <a:gd name="connsiteY161" fmla="*/ 4332698 h 6858000"/>
              <a:gd name="connsiteX162" fmla="*/ 3241520 w 7467600"/>
              <a:gd name="connsiteY162" fmla="*/ 4385112 h 6858000"/>
              <a:gd name="connsiteX163" fmla="*/ 3374575 w 7467600"/>
              <a:gd name="connsiteY163" fmla="*/ 4451517 h 6858000"/>
              <a:gd name="connsiteX164" fmla="*/ 3505221 w 7467600"/>
              <a:gd name="connsiteY164" fmla="*/ 4480757 h 6858000"/>
              <a:gd name="connsiteX165" fmla="*/ 2626982 w 7467600"/>
              <a:gd name="connsiteY165" fmla="*/ 4206450 h 6858000"/>
              <a:gd name="connsiteX166" fmla="*/ 1310106 w 7467600"/>
              <a:gd name="connsiteY166" fmla="*/ 3943217 h 6858000"/>
              <a:gd name="connsiteX167" fmla="*/ 854994 w 7467600"/>
              <a:gd name="connsiteY167" fmla="*/ 4399136 h 6858000"/>
              <a:gd name="connsiteX168" fmla="*/ 742462 w 7467600"/>
              <a:gd name="connsiteY168" fmla="*/ 4594648 h 6858000"/>
              <a:gd name="connsiteX169" fmla="*/ 820602 w 7467600"/>
              <a:gd name="connsiteY169" fmla="*/ 4485915 h 6858000"/>
              <a:gd name="connsiteX170" fmla="*/ 878295 w 7467600"/>
              <a:gd name="connsiteY170" fmla="*/ 4403594 h 6858000"/>
              <a:gd name="connsiteX171" fmla="*/ 1240607 w 7467600"/>
              <a:gd name="connsiteY171" fmla="*/ 4010401 h 6858000"/>
              <a:gd name="connsiteX172" fmla="*/ 1310106 w 7467600"/>
              <a:gd name="connsiteY172" fmla="*/ 3943217 h 6858000"/>
              <a:gd name="connsiteX173" fmla="*/ 1423113 w 7467600"/>
              <a:gd name="connsiteY173" fmla="*/ 3874565 h 6858000"/>
              <a:gd name="connsiteX174" fmla="*/ 1260565 w 7467600"/>
              <a:gd name="connsiteY174" fmla="*/ 4031982 h 6858000"/>
              <a:gd name="connsiteX175" fmla="*/ 901900 w 7467600"/>
              <a:gd name="connsiteY175" fmla="*/ 4421236 h 6858000"/>
              <a:gd name="connsiteX176" fmla="*/ 845044 w 7467600"/>
              <a:gd name="connsiteY176" fmla="*/ 4502436 h 6858000"/>
              <a:gd name="connsiteX177" fmla="*/ 685926 w 7467600"/>
              <a:gd name="connsiteY177" fmla="*/ 4703069 h 6858000"/>
              <a:gd name="connsiteX178" fmla="*/ 684248 w 7467600"/>
              <a:gd name="connsiteY178" fmla="*/ 4706721 h 6858000"/>
              <a:gd name="connsiteX179" fmla="*/ 1423113 w 7467600"/>
              <a:gd name="connsiteY179" fmla="*/ 3874565 h 6858000"/>
              <a:gd name="connsiteX180" fmla="*/ 3316479 w 7467600"/>
              <a:gd name="connsiteY180" fmla="*/ 3872136 h 6858000"/>
              <a:gd name="connsiteX181" fmla="*/ 3546806 w 7467600"/>
              <a:gd name="connsiteY181" fmla="*/ 4356139 h 6858000"/>
              <a:gd name="connsiteX182" fmla="*/ 3364433 w 7467600"/>
              <a:gd name="connsiteY182" fmla="*/ 3953121 h 6858000"/>
              <a:gd name="connsiteX183" fmla="*/ 3316479 w 7467600"/>
              <a:gd name="connsiteY183" fmla="*/ 3872136 h 6858000"/>
              <a:gd name="connsiteX184" fmla="*/ 3291335 w 7467600"/>
              <a:gd name="connsiteY184" fmla="*/ 3767420 h 6858000"/>
              <a:gd name="connsiteX185" fmla="*/ 3390805 w 7467600"/>
              <a:gd name="connsiteY185" fmla="*/ 3937163 h 6858000"/>
              <a:gd name="connsiteX186" fmla="*/ 3579062 w 7467600"/>
              <a:gd name="connsiteY186" fmla="*/ 4359040 h 6858000"/>
              <a:gd name="connsiteX187" fmla="*/ 3467355 w 7467600"/>
              <a:gd name="connsiteY187" fmla="*/ 3988130 h 6858000"/>
              <a:gd name="connsiteX188" fmla="*/ 3310753 w 7467600"/>
              <a:gd name="connsiteY188" fmla="*/ 3787140 h 6858000"/>
              <a:gd name="connsiteX189" fmla="*/ 3291335 w 7467600"/>
              <a:gd name="connsiteY189" fmla="*/ 3767420 h 6858000"/>
              <a:gd name="connsiteX190" fmla="*/ 1635889 w 7467600"/>
              <a:gd name="connsiteY190" fmla="*/ 3709494 h 6858000"/>
              <a:gd name="connsiteX191" fmla="*/ 1634800 w 7467600"/>
              <a:gd name="connsiteY191" fmla="*/ 3731111 h 6858000"/>
              <a:gd name="connsiteX192" fmla="*/ 1635889 w 7467600"/>
              <a:gd name="connsiteY192" fmla="*/ 3709494 h 6858000"/>
              <a:gd name="connsiteX193" fmla="*/ 1510397 w 7467600"/>
              <a:gd name="connsiteY193" fmla="*/ 3684705 h 6858000"/>
              <a:gd name="connsiteX194" fmla="*/ 1146550 w 7467600"/>
              <a:gd name="connsiteY194" fmla="*/ 3802012 h 6858000"/>
              <a:gd name="connsiteX195" fmla="*/ 698834 w 7467600"/>
              <a:gd name="connsiteY195" fmla="*/ 3952272 h 6858000"/>
              <a:gd name="connsiteX196" fmla="*/ 34256 w 7467600"/>
              <a:gd name="connsiteY196" fmla="*/ 4347603 h 6858000"/>
              <a:gd name="connsiteX197" fmla="*/ 527241 w 7467600"/>
              <a:gd name="connsiteY197" fmla="*/ 4065078 h 6858000"/>
              <a:gd name="connsiteX198" fmla="*/ 1510397 w 7467600"/>
              <a:gd name="connsiteY198" fmla="*/ 3684705 h 6858000"/>
              <a:gd name="connsiteX199" fmla="*/ 1313114 w 7467600"/>
              <a:gd name="connsiteY199" fmla="*/ 3655216 h 6858000"/>
              <a:gd name="connsiteX200" fmla="*/ 1109304 w 7467600"/>
              <a:gd name="connsiteY200" fmla="*/ 3669030 h 6858000"/>
              <a:gd name="connsiteX201" fmla="*/ 8129 w 7467600"/>
              <a:gd name="connsiteY201" fmla="*/ 4330519 h 6858000"/>
              <a:gd name="connsiteX202" fmla="*/ 687572 w 7467600"/>
              <a:gd name="connsiteY202" fmla="*/ 3925629 h 6858000"/>
              <a:gd name="connsiteX203" fmla="*/ 1138365 w 7467600"/>
              <a:gd name="connsiteY203" fmla="*/ 3774515 h 6858000"/>
              <a:gd name="connsiteX204" fmla="*/ 1505579 w 7467600"/>
              <a:gd name="connsiteY204" fmla="*/ 3655526 h 6858000"/>
              <a:gd name="connsiteX205" fmla="*/ 1313114 w 7467600"/>
              <a:gd name="connsiteY205" fmla="*/ 3655216 h 6858000"/>
              <a:gd name="connsiteX206" fmla="*/ 3655073 w 7467600"/>
              <a:gd name="connsiteY206" fmla="*/ 3650884 h 6858000"/>
              <a:gd name="connsiteX207" fmla="*/ 3989938 w 7467600"/>
              <a:gd name="connsiteY207" fmla="*/ 3991685 h 6858000"/>
              <a:gd name="connsiteX208" fmla="*/ 4393907 w 7467600"/>
              <a:gd name="connsiteY208" fmla="*/ 4261258 h 6858000"/>
              <a:gd name="connsiteX209" fmla="*/ 4648051 w 7467600"/>
              <a:gd name="connsiteY209" fmla="*/ 4374051 h 6858000"/>
              <a:gd name="connsiteX210" fmla="*/ 4383389 w 7467600"/>
              <a:gd name="connsiteY210" fmla="*/ 4184369 h 6858000"/>
              <a:gd name="connsiteX211" fmla="*/ 4165508 w 7467600"/>
              <a:gd name="connsiteY211" fmla="*/ 4035196 h 6858000"/>
              <a:gd name="connsiteX212" fmla="*/ 4068162 w 7467600"/>
              <a:gd name="connsiteY212" fmla="*/ 3953394 h 6858000"/>
              <a:gd name="connsiteX213" fmla="*/ 3981416 w 7467600"/>
              <a:gd name="connsiteY213" fmla="*/ 3880482 h 6858000"/>
              <a:gd name="connsiteX214" fmla="*/ 3800147 w 7467600"/>
              <a:gd name="connsiteY214" fmla="*/ 3749872 h 6858000"/>
              <a:gd name="connsiteX215" fmla="*/ 3655073 w 7467600"/>
              <a:gd name="connsiteY215" fmla="*/ 3650884 h 6858000"/>
              <a:gd name="connsiteX216" fmla="*/ 3670252 w 7467600"/>
              <a:gd name="connsiteY216" fmla="*/ 3622798 h 6858000"/>
              <a:gd name="connsiteX217" fmla="*/ 3817258 w 7467600"/>
              <a:gd name="connsiteY217" fmla="*/ 3723577 h 6858000"/>
              <a:gd name="connsiteX218" fmla="*/ 4000461 w 7467600"/>
              <a:gd name="connsiteY218" fmla="*/ 3855966 h 6858000"/>
              <a:gd name="connsiteX219" fmla="*/ 4088180 w 7467600"/>
              <a:gd name="connsiteY219" fmla="*/ 3929774 h 6858000"/>
              <a:gd name="connsiteX220" fmla="*/ 4184555 w 7467600"/>
              <a:gd name="connsiteY220" fmla="*/ 4010683 h 6858000"/>
              <a:gd name="connsiteX221" fmla="*/ 4399563 w 7467600"/>
              <a:gd name="connsiteY221" fmla="*/ 4158106 h 6858000"/>
              <a:gd name="connsiteX222" fmla="*/ 4684469 w 7467600"/>
              <a:gd name="connsiteY222" fmla="*/ 4364680 h 6858000"/>
              <a:gd name="connsiteX223" fmla="*/ 4690271 w 7467600"/>
              <a:gd name="connsiteY223" fmla="*/ 4370034 h 6858000"/>
              <a:gd name="connsiteX224" fmla="*/ 4136093 w 7467600"/>
              <a:gd name="connsiteY224" fmla="*/ 3858466 h 6858000"/>
              <a:gd name="connsiteX225" fmla="*/ 3670252 w 7467600"/>
              <a:gd name="connsiteY225" fmla="*/ 3622798 h 6858000"/>
              <a:gd name="connsiteX226" fmla="*/ 4440129 w 7467600"/>
              <a:gd name="connsiteY226" fmla="*/ 3448571 h 6858000"/>
              <a:gd name="connsiteX227" fmla="*/ 4856525 w 7467600"/>
              <a:gd name="connsiteY227" fmla="*/ 3915351 h 6858000"/>
              <a:gd name="connsiteX228" fmla="*/ 5059055 w 7467600"/>
              <a:gd name="connsiteY228" fmla="*/ 4108918 h 6858000"/>
              <a:gd name="connsiteX229" fmla="*/ 5290070 w 7467600"/>
              <a:gd name="connsiteY229" fmla="*/ 4263619 h 6858000"/>
              <a:gd name="connsiteX230" fmla="*/ 4834991 w 7467600"/>
              <a:gd name="connsiteY230" fmla="*/ 3830985 h 6858000"/>
              <a:gd name="connsiteX231" fmla="*/ 4440129 w 7467600"/>
              <a:gd name="connsiteY231" fmla="*/ 3448571 h 6858000"/>
              <a:gd name="connsiteX232" fmla="*/ 4441737 w 7467600"/>
              <a:gd name="connsiteY232" fmla="*/ 3399734 h 6858000"/>
              <a:gd name="connsiteX233" fmla="*/ 4431236 w 7467600"/>
              <a:gd name="connsiteY233" fmla="*/ 3400954 h 6858000"/>
              <a:gd name="connsiteX234" fmla="*/ 4557150 w 7467600"/>
              <a:gd name="connsiteY234" fmla="*/ 3510023 h 6858000"/>
              <a:gd name="connsiteX235" fmla="*/ 4856936 w 7467600"/>
              <a:gd name="connsiteY235" fmla="*/ 3809146 h 6858000"/>
              <a:gd name="connsiteX236" fmla="*/ 5111996 w 7467600"/>
              <a:gd name="connsiteY236" fmla="*/ 4065759 h 6858000"/>
              <a:gd name="connsiteX237" fmla="*/ 5388878 w 7467600"/>
              <a:gd name="connsiteY237" fmla="*/ 4300185 h 6858000"/>
              <a:gd name="connsiteX238" fmla="*/ 5425556 w 7467600"/>
              <a:gd name="connsiteY238" fmla="*/ 4308967 h 6858000"/>
              <a:gd name="connsiteX239" fmla="*/ 4943646 w 7467600"/>
              <a:gd name="connsiteY239" fmla="*/ 3822916 h 6858000"/>
              <a:gd name="connsiteX240" fmla="*/ 4594837 w 7467600"/>
              <a:gd name="connsiteY240" fmla="*/ 3532274 h 6858000"/>
              <a:gd name="connsiteX241" fmla="*/ 4441737 w 7467600"/>
              <a:gd name="connsiteY241" fmla="*/ 3399734 h 6858000"/>
              <a:gd name="connsiteX242" fmla="*/ 5425834 w 7467600"/>
              <a:gd name="connsiteY242" fmla="*/ 3162785 h 6858000"/>
              <a:gd name="connsiteX243" fmla="*/ 5401644 w 7467600"/>
              <a:gd name="connsiteY243" fmla="*/ 3617847 h 6858000"/>
              <a:gd name="connsiteX244" fmla="*/ 5467256 w 7467600"/>
              <a:gd name="connsiteY244" fmla="*/ 4175494 h 6858000"/>
              <a:gd name="connsiteX245" fmla="*/ 5448069 w 7467600"/>
              <a:gd name="connsiteY245" fmla="*/ 3567554 h 6858000"/>
              <a:gd name="connsiteX246" fmla="*/ 5425834 w 7467600"/>
              <a:gd name="connsiteY246" fmla="*/ 3162785 h 6858000"/>
              <a:gd name="connsiteX247" fmla="*/ 1318687 w 7467600"/>
              <a:gd name="connsiteY247" fmla="*/ 3113840 h 6858000"/>
              <a:gd name="connsiteX248" fmla="*/ 1066793 w 7467600"/>
              <a:gd name="connsiteY248" fmla="*/ 3212171 h 6858000"/>
              <a:gd name="connsiteX249" fmla="*/ 993319 w 7467600"/>
              <a:gd name="connsiteY249" fmla="*/ 3247648 h 6858000"/>
              <a:gd name="connsiteX250" fmla="*/ 853081 w 7467600"/>
              <a:gd name="connsiteY250" fmla="*/ 3312410 h 6858000"/>
              <a:gd name="connsiteX251" fmla="*/ 805957 w 7467600"/>
              <a:gd name="connsiteY251" fmla="*/ 3330443 h 6858000"/>
              <a:gd name="connsiteX252" fmla="*/ 1318687 w 7467600"/>
              <a:gd name="connsiteY252" fmla="*/ 3113840 h 6858000"/>
              <a:gd name="connsiteX253" fmla="*/ 5453702 w 7467600"/>
              <a:gd name="connsiteY253" fmla="*/ 3090882 h 6858000"/>
              <a:gd name="connsiteX254" fmla="*/ 5480135 w 7467600"/>
              <a:gd name="connsiteY254" fmla="*/ 3565802 h 6858000"/>
              <a:gd name="connsiteX255" fmla="*/ 5499023 w 7467600"/>
              <a:gd name="connsiteY255" fmla="*/ 4166310 h 6858000"/>
              <a:gd name="connsiteX256" fmla="*/ 5547022 w 7467600"/>
              <a:gd name="connsiteY256" fmla="*/ 3607838 h 6858000"/>
              <a:gd name="connsiteX257" fmla="*/ 5515964 w 7467600"/>
              <a:gd name="connsiteY257" fmla="*/ 3378541 h 6858000"/>
              <a:gd name="connsiteX258" fmla="*/ 5453702 w 7467600"/>
              <a:gd name="connsiteY258" fmla="*/ 3090882 h 6858000"/>
              <a:gd name="connsiteX259" fmla="*/ 1238695 w 7467600"/>
              <a:gd name="connsiteY259" fmla="*/ 3076820 h 6858000"/>
              <a:gd name="connsiteX260" fmla="*/ 716371 w 7467600"/>
              <a:gd name="connsiteY260" fmla="*/ 3293249 h 6858000"/>
              <a:gd name="connsiteX261" fmla="*/ 579522 w 7467600"/>
              <a:gd name="connsiteY261" fmla="*/ 3371759 h 6858000"/>
              <a:gd name="connsiteX262" fmla="*/ 600288 w 7467600"/>
              <a:gd name="connsiteY262" fmla="*/ 3365555 h 6858000"/>
              <a:gd name="connsiteX263" fmla="*/ 840692 w 7467600"/>
              <a:gd name="connsiteY263" fmla="*/ 3284921 h 6858000"/>
              <a:gd name="connsiteX264" fmla="*/ 979248 w 7467600"/>
              <a:gd name="connsiteY264" fmla="*/ 3221003 h 6858000"/>
              <a:gd name="connsiteX265" fmla="*/ 1053282 w 7467600"/>
              <a:gd name="connsiteY265" fmla="*/ 3185247 h 6858000"/>
              <a:gd name="connsiteX266" fmla="*/ 1320603 w 7467600"/>
              <a:gd name="connsiteY266" fmla="*/ 3081281 h 6858000"/>
              <a:gd name="connsiteX267" fmla="*/ 1238695 w 7467600"/>
              <a:gd name="connsiteY267" fmla="*/ 3076820 h 6858000"/>
              <a:gd name="connsiteX268" fmla="*/ 5425627 w 7467600"/>
              <a:gd name="connsiteY268" fmla="*/ 2954192 h 6858000"/>
              <a:gd name="connsiteX269" fmla="*/ 5470770 w 7467600"/>
              <a:gd name="connsiteY269" fmla="*/ 3005435 h 6858000"/>
              <a:gd name="connsiteX270" fmla="*/ 5519779 w 7467600"/>
              <a:gd name="connsiteY270" fmla="*/ 4359223 h 6858000"/>
              <a:gd name="connsiteX271" fmla="*/ 5520293 w 7467600"/>
              <a:gd name="connsiteY271" fmla="*/ 4360602 h 6858000"/>
              <a:gd name="connsiteX272" fmla="*/ 5767221 w 7467600"/>
              <a:gd name="connsiteY272" fmla="*/ 4665564 h 6858000"/>
              <a:gd name="connsiteX273" fmla="*/ 6937169 w 7467600"/>
              <a:gd name="connsiteY273" fmla="*/ 4815941 h 6858000"/>
              <a:gd name="connsiteX274" fmla="*/ 6953922 w 7467600"/>
              <a:gd name="connsiteY274" fmla="*/ 4890068 h 6858000"/>
              <a:gd name="connsiteX275" fmla="*/ 6071359 w 7467600"/>
              <a:gd name="connsiteY275" fmla="*/ 4770770 h 6858000"/>
              <a:gd name="connsiteX276" fmla="*/ 6038839 w 7467600"/>
              <a:gd name="connsiteY276" fmla="*/ 4764474 h 6858000"/>
              <a:gd name="connsiteX277" fmla="*/ 6038706 w 7467600"/>
              <a:gd name="connsiteY277" fmla="*/ 4763847 h 6858000"/>
              <a:gd name="connsiteX278" fmla="*/ 6037784 w 7467600"/>
              <a:gd name="connsiteY278" fmla="*/ 4764270 h 6858000"/>
              <a:gd name="connsiteX279" fmla="*/ 6038839 w 7467600"/>
              <a:gd name="connsiteY279" fmla="*/ 4764474 h 6858000"/>
              <a:gd name="connsiteX280" fmla="*/ 6040338 w 7467600"/>
              <a:gd name="connsiteY280" fmla="*/ 4771418 h 6858000"/>
              <a:gd name="connsiteX281" fmla="*/ 6024488 w 7467600"/>
              <a:gd name="connsiteY281" fmla="*/ 4809903 h 6858000"/>
              <a:gd name="connsiteX282" fmla="*/ 5599771 w 7467600"/>
              <a:gd name="connsiteY282" fmla="*/ 5509652 h 6858000"/>
              <a:gd name="connsiteX283" fmla="*/ 5548843 w 7467600"/>
              <a:gd name="connsiteY283" fmla="*/ 5563845 h 6858000"/>
              <a:gd name="connsiteX284" fmla="*/ 5940952 w 7467600"/>
              <a:gd name="connsiteY284" fmla="*/ 6250028 h 6858000"/>
              <a:gd name="connsiteX285" fmla="*/ 6043441 w 7467600"/>
              <a:gd name="connsiteY285" fmla="*/ 6665847 h 6858000"/>
              <a:gd name="connsiteX286" fmla="*/ 6093432 w 7467600"/>
              <a:gd name="connsiteY286" fmla="*/ 6858000 h 6858000"/>
              <a:gd name="connsiteX287" fmla="*/ 6034344 w 7467600"/>
              <a:gd name="connsiteY287" fmla="*/ 6858000 h 6858000"/>
              <a:gd name="connsiteX288" fmla="*/ 6026679 w 7467600"/>
              <a:gd name="connsiteY288" fmla="*/ 6836959 h 6858000"/>
              <a:gd name="connsiteX289" fmla="*/ 5800441 w 7467600"/>
              <a:gd name="connsiteY289" fmla="*/ 6335286 h 6858000"/>
              <a:gd name="connsiteX290" fmla="*/ 5526562 w 7467600"/>
              <a:gd name="connsiteY290" fmla="*/ 5705388 h 6858000"/>
              <a:gd name="connsiteX291" fmla="*/ 5519640 w 7467600"/>
              <a:gd name="connsiteY291" fmla="*/ 5683774 h 6858000"/>
              <a:gd name="connsiteX292" fmla="*/ 5844559 w 7467600"/>
              <a:gd name="connsiteY292" fmla="*/ 6553349 h 6858000"/>
              <a:gd name="connsiteX293" fmla="*/ 5975994 w 7467600"/>
              <a:gd name="connsiteY293" fmla="*/ 6858000 h 6858000"/>
              <a:gd name="connsiteX294" fmla="*/ 5898547 w 7467600"/>
              <a:gd name="connsiteY294" fmla="*/ 6858000 h 6858000"/>
              <a:gd name="connsiteX295" fmla="*/ 5682041 w 7467600"/>
              <a:gd name="connsiteY295" fmla="*/ 6355860 h 6858000"/>
              <a:gd name="connsiteX296" fmla="*/ 5461758 w 7467600"/>
              <a:gd name="connsiteY296" fmla="*/ 5820220 h 6858000"/>
              <a:gd name="connsiteX297" fmla="*/ 5237282 w 7467600"/>
              <a:gd name="connsiteY297" fmla="*/ 6579086 h 6858000"/>
              <a:gd name="connsiteX298" fmla="*/ 5115009 w 7467600"/>
              <a:gd name="connsiteY298" fmla="*/ 6858000 h 6858000"/>
              <a:gd name="connsiteX299" fmla="*/ 5028074 w 7467600"/>
              <a:gd name="connsiteY299" fmla="*/ 6858000 h 6858000"/>
              <a:gd name="connsiteX300" fmla="*/ 5079508 w 7467600"/>
              <a:gd name="connsiteY300" fmla="*/ 6749074 h 6858000"/>
              <a:gd name="connsiteX301" fmla="*/ 5371846 w 7467600"/>
              <a:gd name="connsiteY301" fmla="*/ 5924413 h 6858000"/>
              <a:gd name="connsiteX302" fmla="*/ 5270512 w 7467600"/>
              <a:gd name="connsiteY302" fmla="*/ 6138975 h 6858000"/>
              <a:gd name="connsiteX303" fmla="*/ 5062409 w 7467600"/>
              <a:gd name="connsiteY303" fmla="*/ 6653544 h 6858000"/>
              <a:gd name="connsiteX304" fmla="*/ 5036628 w 7467600"/>
              <a:gd name="connsiteY304" fmla="*/ 6754247 h 6858000"/>
              <a:gd name="connsiteX305" fmla="*/ 5009112 w 7467600"/>
              <a:gd name="connsiteY305" fmla="*/ 6858000 h 6858000"/>
              <a:gd name="connsiteX306" fmla="*/ 4976679 w 7467600"/>
              <a:gd name="connsiteY306" fmla="*/ 6858000 h 6858000"/>
              <a:gd name="connsiteX307" fmla="*/ 5006537 w 7467600"/>
              <a:gd name="connsiteY307" fmla="*/ 6747068 h 6858000"/>
              <a:gd name="connsiteX308" fmla="*/ 5032723 w 7467600"/>
              <a:gd name="connsiteY308" fmla="*/ 6644957 h 6858000"/>
              <a:gd name="connsiteX309" fmla="*/ 5242949 w 7467600"/>
              <a:gd name="connsiteY309" fmla="*/ 6125175 h 6858000"/>
              <a:gd name="connsiteX310" fmla="*/ 5286321 w 7467600"/>
              <a:gd name="connsiteY310" fmla="*/ 6033555 h 6858000"/>
              <a:gd name="connsiteX311" fmla="*/ 5008210 w 7467600"/>
              <a:gd name="connsiteY311" fmla="*/ 6649194 h 6858000"/>
              <a:gd name="connsiteX312" fmla="*/ 4986321 w 7467600"/>
              <a:gd name="connsiteY312" fmla="*/ 6765687 h 6858000"/>
              <a:gd name="connsiteX313" fmla="*/ 4973474 w 7467600"/>
              <a:gd name="connsiteY313" fmla="*/ 6858000 h 6858000"/>
              <a:gd name="connsiteX314" fmla="*/ 4907178 w 7467600"/>
              <a:gd name="connsiteY314" fmla="*/ 6858000 h 6858000"/>
              <a:gd name="connsiteX315" fmla="*/ 4910810 w 7467600"/>
              <a:gd name="connsiteY315" fmla="*/ 6829660 h 6858000"/>
              <a:gd name="connsiteX316" fmla="*/ 4987461 w 7467600"/>
              <a:gd name="connsiteY316" fmla="*/ 6432994 h 6858000"/>
              <a:gd name="connsiteX317" fmla="*/ 5179262 w 7467600"/>
              <a:gd name="connsiteY317" fmla="*/ 6035044 h 6858000"/>
              <a:gd name="connsiteX318" fmla="*/ 4689678 w 7467600"/>
              <a:gd name="connsiteY318" fmla="*/ 6440241 h 6858000"/>
              <a:gd name="connsiteX319" fmla="*/ 4477543 w 7467600"/>
              <a:gd name="connsiteY319" fmla="*/ 6674836 h 6858000"/>
              <a:gd name="connsiteX320" fmla="*/ 4329957 w 7467600"/>
              <a:gd name="connsiteY320" fmla="*/ 6858000 h 6858000"/>
              <a:gd name="connsiteX321" fmla="*/ 4218595 w 7467600"/>
              <a:gd name="connsiteY321" fmla="*/ 6858000 h 6858000"/>
              <a:gd name="connsiteX322" fmla="*/ 4368888 w 7467600"/>
              <a:gd name="connsiteY322" fmla="*/ 6668412 h 6858000"/>
              <a:gd name="connsiteX323" fmla="*/ 4563091 w 7467600"/>
              <a:gd name="connsiteY323" fmla="*/ 6442508 h 6858000"/>
              <a:gd name="connsiteX324" fmla="*/ 5387324 w 7467600"/>
              <a:gd name="connsiteY324" fmla="*/ 5705830 h 6858000"/>
              <a:gd name="connsiteX325" fmla="*/ 5073620 w 7467600"/>
              <a:gd name="connsiteY325" fmla="*/ 5955437 h 6858000"/>
              <a:gd name="connsiteX326" fmla="*/ 4689789 w 7467600"/>
              <a:gd name="connsiteY326" fmla="*/ 6268382 h 6858000"/>
              <a:gd name="connsiteX327" fmla="*/ 4418722 w 7467600"/>
              <a:gd name="connsiteY327" fmla="*/ 6570886 h 6858000"/>
              <a:gd name="connsiteX328" fmla="*/ 4214944 w 7467600"/>
              <a:gd name="connsiteY328" fmla="*/ 6858000 h 6858000"/>
              <a:gd name="connsiteX329" fmla="*/ 4177898 w 7467600"/>
              <a:gd name="connsiteY329" fmla="*/ 6858000 h 6858000"/>
              <a:gd name="connsiteX330" fmla="*/ 4391597 w 7467600"/>
              <a:gd name="connsiteY330" fmla="*/ 6556370 h 6858000"/>
              <a:gd name="connsiteX331" fmla="*/ 4668889 w 7467600"/>
              <a:gd name="connsiteY331" fmla="*/ 6246399 h 6858000"/>
              <a:gd name="connsiteX332" fmla="*/ 5055427 w 7467600"/>
              <a:gd name="connsiteY332" fmla="*/ 5931476 h 6858000"/>
              <a:gd name="connsiteX333" fmla="*/ 5371814 w 7467600"/>
              <a:gd name="connsiteY333" fmla="*/ 5678975 h 6858000"/>
              <a:gd name="connsiteX334" fmla="*/ 4987918 w 7467600"/>
              <a:gd name="connsiteY334" fmla="*/ 5838701 h 6858000"/>
              <a:gd name="connsiteX335" fmla="*/ 4317146 w 7467600"/>
              <a:gd name="connsiteY335" fmla="*/ 6587716 h 6858000"/>
              <a:gd name="connsiteX336" fmla="*/ 4171627 w 7467600"/>
              <a:gd name="connsiteY336" fmla="*/ 6858000 h 6858000"/>
              <a:gd name="connsiteX337" fmla="*/ 4081585 w 7467600"/>
              <a:gd name="connsiteY337" fmla="*/ 6858000 h 6858000"/>
              <a:gd name="connsiteX338" fmla="*/ 4238603 w 7467600"/>
              <a:gd name="connsiteY338" fmla="*/ 6559341 h 6858000"/>
              <a:gd name="connsiteX339" fmla="*/ 4778333 w 7467600"/>
              <a:gd name="connsiteY339" fmla="*/ 5873626 h 6858000"/>
              <a:gd name="connsiteX340" fmla="*/ 5414185 w 7467600"/>
              <a:gd name="connsiteY340" fmla="*/ 5573882 h 6858000"/>
              <a:gd name="connsiteX341" fmla="*/ 5959648 w 7467600"/>
              <a:gd name="connsiteY341" fmla="*/ 4760797 h 6858000"/>
              <a:gd name="connsiteX342" fmla="*/ 5355019 w 7467600"/>
              <a:gd name="connsiteY342" fmla="*/ 4734672 h 6858000"/>
              <a:gd name="connsiteX343" fmla="*/ 5083565 w 7467600"/>
              <a:gd name="connsiteY343" fmla="*/ 5179121 h 6858000"/>
              <a:gd name="connsiteX344" fmla="*/ 4713577 w 7467600"/>
              <a:gd name="connsiteY344" fmla="*/ 5616803 h 6858000"/>
              <a:gd name="connsiteX345" fmla="*/ 3989559 w 7467600"/>
              <a:gd name="connsiteY345" fmla="*/ 6145945 h 6858000"/>
              <a:gd name="connsiteX346" fmla="*/ 3939824 w 7467600"/>
              <a:gd name="connsiteY346" fmla="*/ 6066900 h 6858000"/>
              <a:gd name="connsiteX347" fmla="*/ 4584537 w 7467600"/>
              <a:gd name="connsiteY347" fmla="*/ 5324826 h 6858000"/>
              <a:gd name="connsiteX348" fmla="*/ 5037105 w 7467600"/>
              <a:gd name="connsiteY348" fmla="*/ 5088765 h 6858000"/>
              <a:gd name="connsiteX349" fmla="*/ 5039930 w 7467600"/>
              <a:gd name="connsiteY349" fmla="*/ 5089585 h 6858000"/>
              <a:gd name="connsiteX350" fmla="*/ 5263764 w 7467600"/>
              <a:gd name="connsiteY350" fmla="*/ 4735525 h 6858000"/>
              <a:gd name="connsiteX351" fmla="*/ 4086300 w 7467600"/>
              <a:gd name="connsiteY351" fmla="*/ 4884599 h 6858000"/>
              <a:gd name="connsiteX352" fmla="*/ 4085485 w 7467600"/>
              <a:gd name="connsiteY352" fmla="*/ 4899070 h 6858000"/>
              <a:gd name="connsiteX353" fmla="*/ 3871915 w 7467600"/>
              <a:gd name="connsiteY353" fmla="*/ 5253645 h 6858000"/>
              <a:gd name="connsiteX354" fmla="*/ 3799374 w 7467600"/>
              <a:gd name="connsiteY354" fmla="*/ 5466127 h 6858000"/>
              <a:gd name="connsiteX355" fmla="*/ 3498850 w 7467600"/>
              <a:gd name="connsiteY355" fmla="*/ 6661888 h 6858000"/>
              <a:gd name="connsiteX356" fmla="*/ 3399216 w 7467600"/>
              <a:gd name="connsiteY356" fmla="*/ 6858000 h 6858000"/>
              <a:gd name="connsiteX357" fmla="*/ 3303688 w 7467600"/>
              <a:gd name="connsiteY357" fmla="*/ 6858000 h 6858000"/>
              <a:gd name="connsiteX358" fmla="*/ 3391774 w 7467600"/>
              <a:gd name="connsiteY358" fmla="*/ 6697181 h 6858000"/>
              <a:gd name="connsiteX359" fmla="*/ 3735540 w 7467600"/>
              <a:gd name="connsiteY359" fmla="*/ 5546923 h 6858000"/>
              <a:gd name="connsiteX360" fmla="*/ 3729438 w 7467600"/>
              <a:gd name="connsiteY360" fmla="*/ 5569058 h 6858000"/>
              <a:gd name="connsiteX361" fmla="*/ 3707782 w 7467600"/>
              <a:gd name="connsiteY361" fmla="*/ 5644908 h 6858000"/>
              <a:gd name="connsiteX362" fmla="*/ 3583827 w 7467600"/>
              <a:gd name="connsiteY362" fmla="*/ 6039215 h 6858000"/>
              <a:gd name="connsiteX363" fmla="*/ 3547861 w 7467600"/>
              <a:gd name="connsiteY363" fmla="*/ 6129609 h 6858000"/>
              <a:gd name="connsiteX364" fmla="*/ 3490905 w 7467600"/>
              <a:gd name="connsiteY364" fmla="*/ 6277660 h 6858000"/>
              <a:gd name="connsiteX365" fmla="*/ 3455859 w 7467600"/>
              <a:gd name="connsiteY365" fmla="*/ 6391301 h 6858000"/>
              <a:gd name="connsiteX366" fmla="*/ 3429112 w 7467600"/>
              <a:gd name="connsiteY366" fmla="*/ 6479469 h 6858000"/>
              <a:gd name="connsiteX367" fmla="*/ 3304862 w 7467600"/>
              <a:gd name="connsiteY367" fmla="*/ 6796476 h 6858000"/>
              <a:gd name="connsiteX368" fmla="*/ 3276071 w 7467600"/>
              <a:gd name="connsiteY368" fmla="*/ 6858000 h 6858000"/>
              <a:gd name="connsiteX369" fmla="*/ 3240805 w 7467600"/>
              <a:gd name="connsiteY369" fmla="*/ 6858000 h 6858000"/>
              <a:gd name="connsiteX370" fmla="*/ 3275917 w 7467600"/>
              <a:gd name="connsiteY370" fmla="*/ 6783192 h 6858000"/>
              <a:gd name="connsiteX371" fmla="*/ 3399358 w 7467600"/>
              <a:gd name="connsiteY371" fmla="*/ 6469011 h 6858000"/>
              <a:gd name="connsiteX372" fmla="*/ 3425650 w 7467600"/>
              <a:gd name="connsiteY372" fmla="*/ 6381333 h 6858000"/>
              <a:gd name="connsiteX373" fmla="*/ 3460661 w 7467600"/>
              <a:gd name="connsiteY373" fmla="*/ 6266763 h 6858000"/>
              <a:gd name="connsiteX374" fmla="*/ 3518021 w 7467600"/>
              <a:gd name="connsiteY374" fmla="*/ 6117298 h 6858000"/>
              <a:gd name="connsiteX375" fmla="*/ 3554035 w 7467600"/>
              <a:gd name="connsiteY375" fmla="*/ 6027832 h 6858000"/>
              <a:gd name="connsiteX376" fmla="*/ 3677174 w 7467600"/>
              <a:gd name="connsiteY376" fmla="*/ 5636351 h 6858000"/>
              <a:gd name="connsiteX377" fmla="*/ 3698819 w 7467600"/>
              <a:gd name="connsiteY377" fmla="*/ 5560503 h 6858000"/>
              <a:gd name="connsiteX378" fmla="*/ 3702094 w 7467600"/>
              <a:gd name="connsiteY378" fmla="*/ 5549194 h 6858000"/>
              <a:gd name="connsiteX379" fmla="*/ 3398355 w 7467600"/>
              <a:gd name="connsiteY379" fmla="*/ 6094603 h 6858000"/>
              <a:gd name="connsiteX380" fmla="*/ 3193941 w 7467600"/>
              <a:gd name="connsiteY380" fmla="*/ 6798775 h 6858000"/>
              <a:gd name="connsiteX381" fmla="*/ 3184140 w 7467600"/>
              <a:gd name="connsiteY381" fmla="*/ 6858000 h 6858000"/>
              <a:gd name="connsiteX382" fmla="*/ 3099978 w 7467600"/>
              <a:gd name="connsiteY382" fmla="*/ 6858000 h 6858000"/>
              <a:gd name="connsiteX383" fmla="*/ 3101556 w 7467600"/>
              <a:gd name="connsiteY383" fmla="*/ 6843337 h 6858000"/>
              <a:gd name="connsiteX384" fmla="*/ 3370162 w 7467600"/>
              <a:gd name="connsiteY384" fmla="*/ 5785550 h 6858000"/>
              <a:gd name="connsiteX385" fmla="*/ 3746477 w 7467600"/>
              <a:gd name="connsiteY385" fmla="*/ 5377889 h 6858000"/>
              <a:gd name="connsiteX386" fmla="*/ 3863399 w 7467600"/>
              <a:gd name="connsiteY386" fmla="*/ 5087257 h 6858000"/>
              <a:gd name="connsiteX387" fmla="*/ 3968712 w 7467600"/>
              <a:gd name="connsiteY387" fmla="*/ 4913989 h 6858000"/>
              <a:gd name="connsiteX388" fmla="*/ 2792390 w 7467600"/>
              <a:gd name="connsiteY388" fmla="*/ 5382974 h 6858000"/>
              <a:gd name="connsiteX389" fmla="*/ 2714982 w 7467600"/>
              <a:gd name="connsiteY389" fmla="*/ 5427051 h 6858000"/>
              <a:gd name="connsiteX390" fmla="*/ 2813361 w 7467600"/>
              <a:gd name="connsiteY390" fmla="*/ 6023912 h 6858000"/>
              <a:gd name="connsiteX391" fmla="*/ 2688430 w 7467600"/>
              <a:gd name="connsiteY391" fmla="*/ 6801564 h 6858000"/>
              <a:gd name="connsiteX392" fmla="*/ 2629626 w 7467600"/>
              <a:gd name="connsiteY392" fmla="*/ 6763394 h 6858000"/>
              <a:gd name="connsiteX393" fmla="*/ 2565328 w 7467600"/>
              <a:gd name="connsiteY393" fmla="*/ 5516399 h 6858000"/>
              <a:gd name="connsiteX394" fmla="*/ 1922999 w 7467600"/>
              <a:gd name="connsiteY394" fmla="*/ 5980343 h 6858000"/>
              <a:gd name="connsiteX395" fmla="*/ 1950261 w 7467600"/>
              <a:gd name="connsiteY395" fmla="*/ 6405858 h 6858000"/>
              <a:gd name="connsiteX396" fmla="*/ 2365554 w 7467600"/>
              <a:gd name="connsiteY396" fmla="*/ 6759107 h 6858000"/>
              <a:gd name="connsiteX397" fmla="*/ 2424142 w 7467600"/>
              <a:gd name="connsiteY397" fmla="*/ 6858000 h 6858000"/>
              <a:gd name="connsiteX398" fmla="*/ 2395994 w 7467600"/>
              <a:gd name="connsiteY398" fmla="*/ 6858000 h 6858000"/>
              <a:gd name="connsiteX399" fmla="*/ 2392863 w 7467600"/>
              <a:gd name="connsiteY399" fmla="*/ 6852964 h 6858000"/>
              <a:gd name="connsiteX400" fmla="*/ 2017589 w 7467600"/>
              <a:gd name="connsiteY400" fmla="*/ 6493982 h 6858000"/>
              <a:gd name="connsiteX401" fmla="*/ 2147336 w 7467600"/>
              <a:gd name="connsiteY401" fmla="*/ 6594052 h 6858000"/>
              <a:gd name="connsiteX402" fmla="*/ 2207047 w 7467600"/>
              <a:gd name="connsiteY402" fmla="*/ 6654540 h 6858000"/>
              <a:gd name="connsiteX403" fmla="*/ 2299106 w 7467600"/>
              <a:gd name="connsiteY403" fmla="*/ 6778931 h 6858000"/>
              <a:gd name="connsiteX404" fmla="*/ 2314430 w 7467600"/>
              <a:gd name="connsiteY404" fmla="*/ 6801144 h 6858000"/>
              <a:gd name="connsiteX405" fmla="*/ 2352406 w 7467600"/>
              <a:gd name="connsiteY405" fmla="*/ 6858000 h 6858000"/>
              <a:gd name="connsiteX406" fmla="*/ 2314492 w 7467600"/>
              <a:gd name="connsiteY406" fmla="*/ 6858000 h 6858000"/>
              <a:gd name="connsiteX407" fmla="*/ 2288095 w 7467600"/>
              <a:gd name="connsiteY407" fmla="*/ 6818030 h 6858000"/>
              <a:gd name="connsiteX408" fmla="*/ 2272768 w 7467600"/>
              <a:gd name="connsiteY408" fmla="*/ 6795822 h 6858000"/>
              <a:gd name="connsiteX409" fmla="*/ 2182715 w 7467600"/>
              <a:gd name="connsiteY409" fmla="*/ 6675071 h 6858000"/>
              <a:gd name="connsiteX410" fmla="*/ 2032061 w 7467600"/>
              <a:gd name="connsiteY410" fmla="*/ 6541380 h 6858000"/>
              <a:gd name="connsiteX411" fmla="*/ 2257220 w 7467600"/>
              <a:gd name="connsiteY411" fmla="*/ 6826257 h 6858000"/>
              <a:gd name="connsiteX412" fmla="*/ 2281324 w 7467600"/>
              <a:gd name="connsiteY412" fmla="*/ 6858000 h 6858000"/>
              <a:gd name="connsiteX413" fmla="*/ 2242860 w 7467600"/>
              <a:gd name="connsiteY413" fmla="*/ 6858000 h 6858000"/>
              <a:gd name="connsiteX414" fmla="*/ 2232818 w 7467600"/>
              <a:gd name="connsiteY414" fmla="*/ 6844926 h 6858000"/>
              <a:gd name="connsiteX415" fmla="*/ 1990172 w 7467600"/>
              <a:gd name="connsiteY415" fmla="*/ 6542121 h 6858000"/>
              <a:gd name="connsiteX416" fmla="*/ 2124090 w 7467600"/>
              <a:gd name="connsiteY416" fmla="*/ 6761017 h 6858000"/>
              <a:gd name="connsiteX417" fmla="*/ 2200380 w 7467600"/>
              <a:gd name="connsiteY417" fmla="*/ 6858000 h 6858000"/>
              <a:gd name="connsiteX418" fmla="*/ 2147507 w 7467600"/>
              <a:gd name="connsiteY418" fmla="*/ 6858000 h 6858000"/>
              <a:gd name="connsiteX419" fmla="*/ 2070668 w 7467600"/>
              <a:gd name="connsiteY419" fmla="*/ 6761520 h 6858000"/>
              <a:gd name="connsiteX420" fmla="*/ 1975142 w 7467600"/>
              <a:gd name="connsiteY420" fmla="*/ 6585570 h 6858000"/>
              <a:gd name="connsiteX421" fmla="*/ 2050035 w 7467600"/>
              <a:gd name="connsiteY421" fmla="*/ 6813345 h 6858000"/>
              <a:gd name="connsiteX422" fmla="*/ 2063025 w 7467600"/>
              <a:gd name="connsiteY422" fmla="*/ 6858000 h 6858000"/>
              <a:gd name="connsiteX423" fmla="*/ 2021675 w 7467600"/>
              <a:gd name="connsiteY423" fmla="*/ 6858000 h 6858000"/>
              <a:gd name="connsiteX424" fmla="*/ 2019308 w 7467600"/>
              <a:gd name="connsiteY424" fmla="*/ 6847118 h 6858000"/>
              <a:gd name="connsiteX425" fmla="*/ 1938835 w 7467600"/>
              <a:gd name="connsiteY425" fmla="*/ 6551160 h 6858000"/>
              <a:gd name="connsiteX426" fmla="*/ 1953230 w 7467600"/>
              <a:gd name="connsiteY426" fmla="*/ 6759699 h 6858000"/>
              <a:gd name="connsiteX427" fmla="*/ 1956763 w 7467600"/>
              <a:gd name="connsiteY427" fmla="*/ 6778191 h 6858000"/>
              <a:gd name="connsiteX428" fmla="*/ 1967925 w 7467600"/>
              <a:gd name="connsiteY428" fmla="*/ 6858000 h 6858000"/>
              <a:gd name="connsiteX429" fmla="*/ 1936622 w 7467600"/>
              <a:gd name="connsiteY429" fmla="*/ 6858000 h 6858000"/>
              <a:gd name="connsiteX430" fmla="*/ 1926261 w 7467600"/>
              <a:gd name="connsiteY430" fmla="*/ 6784064 h 6858000"/>
              <a:gd name="connsiteX431" fmla="*/ 1922724 w 7467600"/>
              <a:gd name="connsiteY431" fmla="*/ 6765577 h 6858000"/>
              <a:gd name="connsiteX432" fmla="*/ 1904650 w 7467600"/>
              <a:gd name="connsiteY432" fmla="*/ 6639616 h 6858000"/>
              <a:gd name="connsiteX433" fmla="*/ 1885273 w 7467600"/>
              <a:gd name="connsiteY433" fmla="*/ 6858000 h 6858000"/>
              <a:gd name="connsiteX434" fmla="*/ 1854363 w 7467600"/>
              <a:gd name="connsiteY434" fmla="*/ 6858000 h 6858000"/>
              <a:gd name="connsiteX435" fmla="*/ 1880391 w 7467600"/>
              <a:gd name="connsiteY435" fmla="*/ 6603796 h 6858000"/>
              <a:gd name="connsiteX436" fmla="*/ 1818273 w 7467600"/>
              <a:gd name="connsiteY436" fmla="*/ 6715729 h 6858000"/>
              <a:gd name="connsiteX437" fmla="*/ 1794691 w 7467600"/>
              <a:gd name="connsiteY437" fmla="*/ 6843239 h 6858000"/>
              <a:gd name="connsiteX438" fmla="*/ 1794914 w 7467600"/>
              <a:gd name="connsiteY438" fmla="*/ 6858000 h 6858000"/>
              <a:gd name="connsiteX439" fmla="*/ 1746128 w 7467600"/>
              <a:gd name="connsiteY439" fmla="*/ 6858000 h 6858000"/>
              <a:gd name="connsiteX440" fmla="*/ 1753934 w 7467600"/>
              <a:gd name="connsiteY440" fmla="*/ 6724796 h 6858000"/>
              <a:gd name="connsiteX441" fmla="*/ 1792053 w 7467600"/>
              <a:gd name="connsiteY441" fmla="*/ 6572396 h 6858000"/>
              <a:gd name="connsiteX442" fmla="*/ 1862248 w 7467600"/>
              <a:gd name="connsiteY442" fmla="*/ 6266397 h 6858000"/>
              <a:gd name="connsiteX443" fmla="*/ 1862250 w 7467600"/>
              <a:gd name="connsiteY443" fmla="*/ 6033531 h 6858000"/>
              <a:gd name="connsiteX444" fmla="*/ 1211999 w 7467600"/>
              <a:gd name="connsiteY444" fmla="*/ 6683610 h 6858000"/>
              <a:gd name="connsiteX445" fmla="*/ 1213266 w 7467600"/>
              <a:gd name="connsiteY445" fmla="*/ 6691947 h 6858000"/>
              <a:gd name="connsiteX446" fmla="*/ 1203370 w 7467600"/>
              <a:gd name="connsiteY446" fmla="*/ 6850676 h 6858000"/>
              <a:gd name="connsiteX447" fmla="*/ 1203671 w 7467600"/>
              <a:gd name="connsiteY447" fmla="*/ 6858000 h 6858000"/>
              <a:gd name="connsiteX448" fmla="*/ 1143180 w 7467600"/>
              <a:gd name="connsiteY448" fmla="*/ 6858000 h 6858000"/>
              <a:gd name="connsiteX449" fmla="*/ 1142176 w 7467600"/>
              <a:gd name="connsiteY449" fmla="*/ 6766045 h 6858000"/>
              <a:gd name="connsiteX450" fmla="*/ 1067484 w 7467600"/>
              <a:gd name="connsiteY450" fmla="*/ 6858000 h 6858000"/>
              <a:gd name="connsiteX451" fmla="*/ 953928 w 7467600"/>
              <a:gd name="connsiteY451" fmla="*/ 6858000 h 6858000"/>
              <a:gd name="connsiteX452" fmla="*/ 959715 w 7467600"/>
              <a:gd name="connsiteY452" fmla="*/ 6850185 h 6858000"/>
              <a:gd name="connsiteX453" fmla="*/ 1483788 w 7467600"/>
              <a:gd name="connsiteY453" fmla="*/ 6259174 h 6858000"/>
              <a:gd name="connsiteX454" fmla="*/ 1100671 w 7467600"/>
              <a:gd name="connsiteY454" fmla="*/ 6252137 h 6858000"/>
              <a:gd name="connsiteX455" fmla="*/ 1090144 w 7467600"/>
              <a:gd name="connsiteY455" fmla="*/ 6256748 h 6858000"/>
              <a:gd name="connsiteX456" fmla="*/ 1095872 w 7467600"/>
              <a:gd name="connsiteY456" fmla="*/ 6271892 h 6858000"/>
              <a:gd name="connsiteX457" fmla="*/ 262785 w 7467600"/>
              <a:gd name="connsiteY457" fmla="*/ 6845450 h 6858000"/>
              <a:gd name="connsiteX458" fmla="*/ 209968 w 7467600"/>
              <a:gd name="connsiteY458" fmla="*/ 6770713 h 6858000"/>
              <a:gd name="connsiteX459" fmla="*/ 873460 w 7467600"/>
              <a:gd name="connsiteY459" fmla="*/ 6253768 h 6858000"/>
              <a:gd name="connsiteX460" fmla="*/ 192686 w 7467600"/>
              <a:gd name="connsiteY460" fmla="*/ 5849257 h 6858000"/>
              <a:gd name="connsiteX461" fmla="*/ 4696 w 7467600"/>
              <a:gd name="connsiteY461" fmla="*/ 5697668 h 6858000"/>
              <a:gd name="connsiteX462" fmla="*/ 0 w 7467600"/>
              <a:gd name="connsiteY462" fmla="*/ 5689984 h 6858000"/>
              <a:gd name="connsiteX463" fmla="*/ 0 w 7467600"/>
              <a:gd name="connsiteY463" fmla="*/ 5513472 h 6858000"/>
              <a:gd name="connsiteX464" fmla="*/ 174101 w 7467600"/>
              <a:gd name="connsiteY464" fmla="*/ 5620277 h 6858000"/>
              <a:gd name="connsiteX465" fmla="*/ 891800 w 7467600"/>
              <a:gd name="connsiteY465" fmla="*/ 6036935 h 6858000"/>
              <a:gd name="connsiteX466" fmla="*/ 1072219 w 7467600"/>
              <a:gd name="connsiteY466" fmla="*/ 6169443 h 6858000"/>
              <a:gd name="connsiteX467" fmla="*/ 1074117 w 7467600"/>
              <a:gd name="connsiteY467" fmla="*/ 6170301 h 6858000"/>
              <a:gd name="connsiteX468" fmla="*/ 1083114 w 7467600"/>
              <a:gd name="connsiteY468" fmla="*/ 6174131 h 6858000"/>
              <a:gd name="connsiteX469" fmla="*/ 1543010 w 7467600"/>
              <a:gd name="connsiteY469" fmla="*/ 6191140 h 6858000"/>
              <a:gd name="connsiteX470" fmla="*/ 1551080 w 7467600"/>
              <a:gd name="connsiteY470" fmla="*/ 6195006 h 6858000"/>
              <a:gd name="connsiteX471" fmla="*/ 2345443 w 7467600"/>
              <a:gd name="connsiteY471" fmla="*/ 5549882 h 6858000"/>
              <a:gd name="connsiteX472" fmla="*/ 1721499 w 7467600"/>
              <a:gd name="connsiteY472" fmla="*/ 5599969 h 6858000"/>
              <a:gd name="connsiteX473" fmla="*/ 767716 w 7467600"/>
              <a:gd name="connsiteY473" fmla="*/ 5472768 h 6858000"/>
              <a:gd name="connsiteX474" fmla="*/ 722147 w 7467600"/>
              <a:gd name="connsiteY474" fmla="*/ 5393091 h 6858000"/>
              <a:gd name="connsiteX475" fmla="*/ 1485552 w 7467600"/>
              <a:gd name="connsiteY475" fmla="*/ 5313202 h 6858000"/>
              <a:gd name="connsiteX476" fmla="*/ 2143004 w 7467600"/>
              <a:gd name="connsiteY476" fmla="*/ 5402420 h 6858000"/>
              <a:gd name="connsiteX477" fmla="*/ 1933391 w 7467600"/>
              <a:gd name="connsiteY477" fmla="*/ 5156971 h 6858000"/>
              <a:gd name="connsiteX478" fmla="*/ 1827118 w 7467600"/>
              <a:gd name="connsiteY478" fmla="*/ 4968410 h 6858000"/>
              <a:gd name="connsiteX479" fmla="*/ 1837349 w 7467600"/>
              <a:gd name="connsiteY479" fmla="*/ 4956357 h 6858000"/>
              <a:gd name="connsiteX480" fmla="*/ 2162835 w 7467600"/>
              <a:gd name="connsiteY480" fmla="*/ 5187853 h 6858000"/>
              <a:gd name="connsiteX481" fmla="*/ 2257167 w 7467600"/>
              <a:gd name="connsiteY481" fmla="*/ 5462123 h 6858000"/>
              <a:gd name="connsiteX482" fmla="*/ 2261598 w 7467600"/>
              <a:gd name="connsiteY482" fmla="*/ 5467998 h 6858000"/>
              <a:gd name="connsiteX483" fmla="*/ 2437177 w 7467600"/>
              <a:gd name="connsiteY483" fmla="*/ 5479608 h 6858000"/>
              <a:gd name="connsiteX484" fmla="*/ 2445247 w 7467600"/>
              <a:gd name="connsiteY484" fmla="*/ 5483476 h 6858000"/>
              <a:gd name="connsiteX485" fmla="*/ 2743626 w 7467600"/>
              <a:gd name="connsiteY485" fmla="*/ 5304819 h 6858000"/>
              <a:gd name="connsiteX486" fmla="*/ 3048102 w 7467600"/>
              <a:gd name="connsiteY486" fmla="*/ 5150595 h 6858000"/>
              <a:gd name="connsiteX487" fmla="*/ 1799414 w 7467600"/>
              <a:gd name="connsiteY487" fmla="*/ 4694732 h 6858000"/>
              <a:gd name="connsiteX488" fmla="*/ 1771735 w 7467600"/>
              <a:gd name="connsiteY488" fmla="*/ 4619929 h 6858000"/>
              <a:gd name="connsiteX489" fmla="*/ 3104273 w 7467600"/>
              <a:gd name="connsiteY489" fmla="*/ 5076159 h 6858000"/>
              <a:gd name="connsiteX490" fmla="*/ 3113245 w 7467600"/>
              <a:gd name="connsiteY490" fmla="*/ 5090705 h 6858000"/>
              <a:gd name="connsiteX491" fmla="*/ 3126294 w 7467600"/>
              <a:gd name="connsiteY491" fmla="*/ 5114400 h 6858000"/>
              <a:gd name="connsiteX492" fmla="*/ 3937433 w 7467600"/>
              <a:gd name="connsiteY492" fmla="*/ 4830473 h 6858000"/>
              <a:gd name="connsiteX493" fmla="*/ 3590475 w 7467600"/>
              <a:gd name="connsiteY493" fmla="*/ 4597974 h 6858000"/>
              <a:gd name="connsiteX494" fmla="*/ 3100264 w 7467600"/>
              <a:gd name="connsiteY494" fmla="*/ 4579845 h 6858000"/>
              <a:gd name="connsiteX495" fmla="*/ 2183576 w 7467600"/>
              <a:gd name="connsiteY495" fmla="*/ 4227150 h 6858000"/>
              <a:gd name="connsiteX496" fmla="*/ 2151029 w 7467600"/>
              <a:gd name="connsiteY496" fmla="*/ 4146947 h 6858000"/>
              <a:gd name="connsiteX497" fmla="*/ 3563434 w 7467600"/>
              <a:gd name="connsiteY497" fmla="*/ 4469115 h 6858000"/>
              <a:gd name="connsiteX498" fmla="*/ 3177952 w 7467600"/>
              <a:gd name="connsiteY498" fmla="*/ 3657386 h 6858000"/>
              <a:gd name="connsiteX499" fmla="*/ 3189263 w 7467600"/>
              <a:gd name="connsiteY499" fmla="*/ 3625726 h 6858000"/>
              <a:gd name="connsiteX500" fmla="*/ 3560912 w 7467600"/>
              <a:gd name="connsiteY500" fmla="*/ 4079863 h 6858000"/>
              <a:gd name="connsiteX501" fmla="*/ 3626636 w 7467600"/>
              <a:gd name="connsiteY501" fmla="*/ 4512230 h 6858000"/>
              <a:gd name="connsiteX502" fmla="*/ 3653088 w 7467600"/>
              <a:gd name="connsiteY502" fmla="*/ 4521417 h 6858000"/>
              <a:gd name="connsiteX503" fmla="*/ 3988128 w 7467600"/>
              <a:gd name="connsiteY503" fmla="*/ 4817267 h 6858000"/>
              <a:gd name="connsiteX504" fmla="*/ 4830582 w 7467600"/>
              <a:gd name="connsiteY504" fmla="*/ 4676000 h 6858000"/>
              <a:gd name="connsiteX505" fmla="*/ 4830100 w 7467600"/>
              <a:gd name="connsiteY505" fmla="*/ 4675554 h 6858000"/>
              <a:gd name="connsiteX506" fmla="*/ 4036318 w 7467600"/>
              <a:gd name="connsiteY506" fmla="*/ 4147013 h 6858000"/>
              <a:gd name="connsiteX507" fmla="*/ 3432098 w 7467600"/>
              <a:gd name="connsiteY507" fmla="*/ 3537312 h 6858000"/>
              <a:gd name="connsiteX508" fmla="*/ 3446761 w 7467600"/>
              <a:gd name="connsiteY508" fmla="*/ 3461278 h 6858000"/>
              <a:gd name="connsiteX509" fmla="*/ 4419733 w 7467600"/>
              <a:gd name="connsiteY509" fmla="*/ 3963555 h 6858000"/>
              <a:gd name="connsiteX510" fmla="*/ 4781371 w 7467600"/>
              <a:gd name="connsiteY510" fmla="*/ 4458604 h 6858000"/>
              <a:gd name="connsiteX511" fmla="*/ 4780440 w 7467600"/>
              <a:gd name="connsiteY511" fmla="*/ 4470290 h 6858000"/>
              <a:gd name="connsiteX512" fmla="*/ 4898954 w 7467600"/>
              <a:gd name="connsiteY512" fmla="*/ 4662092 h 6858000"/>
              <a:gd name="connsiteX513" fmla="*/ 4900699 w 7467600"/>
              <a:gd name="connsiteY513" fmla="*/ 4670867 h 6858000"/>
              <a:gd name="connsiteX514" fmla="*/ 5714511 w 7467600"/>
              <a:gd name="connsiteY514" fmla="*/ 4663483 h 6858000"/>
              <a:gd name="connsiteX515" fmla="*/ 5464793 w 7467600"/>
              <a:gd name="connsiteY515" fmla="*/ 4393556 h 6858000"/>
              <a:gd name="connsiteX516" fmla="*/ 5461897 w 7467600"/>
              <a:gd name="connsiteY516" fmla="*/ 4390879 h 6858000"/>
              <a:gd name="connsiteX517" fmla="*/ 4294126 w 7467600"/>
              <a:gd name="connsiteY517" fmla="*/ 3303048 h 6858000"/>
              <a:gd name="connsiteX518" fmla="*/ 4305321 w 7467600"/>
              <a:gd name="connsiteY518" fmla="*/ 3256953 h 6858000"/>
              <a:gd name="connsiteX519" fmla="*/ 4949299 w 7467600"/>
              <a:gd name="connsiteY519" fmla="*/ 3766336 h 6858000"/>
              <a:gd name="connsiteX520" fmla="*/ 5291452 w 7467600"/>
              <a:gd name="connsiteY520" fmla="*/ 4076801 h 6858000"/>
              <a:gd name="connsiteX521" fmla="*/ 5434998 w 7467600"/>
              <a:gd name="connsiteY521" fmla="*/ 4254100 h 6858000"/>
              <a:gd name="connsiteX522" fmla="*/ 5351015 w 7467600"/>
              <a:gd name="connsiteY522" fmla="*/ 3760989 h 6858000"/>
              <a:gd name="connsiteX523" fmla="*/ 5413780 w 7467600"/>
              <a:gd name="connsiteY523" fmla="*/ 2966265 h 6858000"/>
              <a:gd name="connsiteX524" fmla="*/ 5425627 w 7467600"/>
              <a:gd name="connsiteY524" fmla="*/ 2954192 h 6858000"/>
              <a:gd name="connsiteX525" fmla="*/ 6604735 w 7467600"/>
              <a:gd name="connsiteY525" fmla="*/ 2041381 h 6858000"/>
              <a:gd name="connsiteX526" fmla="*/ 7204487 w 7467600"/>
              <a:gd name="connsiteY526" fmla="*/ 2742112 h 6858000"/>
              <a:gd name="connsiteX527" fmla="*/ 7131592 w 7467600"/>
              <a:gd name="connsiteY527" fmla="*/ 2672096 h 6858000"/>
              <a:gd name="connsiteX528" fmla="*/ 6996344 w 7467600"/>
              <a:gd name="connsiteY528" fmla="*/ 2518310 h 6858000"/>
              <a:gd name="connsiteX529" fmla="*/ 6735495 w 7467600"/>
              <a:gd name="connsiteY529" fmla="*/ 2196890 h 6858000"/>
              <a:gd name="connsiteX530" fmla="*/ 6721901 w 7467600"/>
              <a:gd name="connsiteY530" fmla="*/ 2179274 h 6858000"/>
              <a:gd name="connsiteX531" fmla="*/ 6604735 w 7467600"/>
              <a:gd name="connsiteY531" fmla="*/ 2041381 h 6858000"/>
              <a:gd name="connsiteX532" fmla="*/ 6591670 w 7467600"/>
              <a:gd name="connsiteY532" fmla="*/ 1988277 h 6858000"/>
              <a:gd name="connsiteX533" fmla="*/ 6747349 w 7467600"/>
              <a:gd name="connsiteY533" fmla="*/ 2160069 h 6858000"/>
              <a:gd name="connsiteX534" fmla="*/ 6760943 w 7467600"/>
              <a:gd name="connsiteY534" fmla="*/ 2177686 h 6858000"/>
              <a:gd name="connsiteX535" fmla="*/ 7021065 w 7467600"/>
              <a:gd name="connsiteY535" fmla="*/ 2498102 h 6858000"/>
              <a:gd name="connsiteX536" fmla="*/ 7155223 w 7467600"/>
              <a:gd name="connsiteY536" fmla="*/ 2650386 h 6858000"/>
              <a:gd name="connsiteX537" fmla="*/ 7203167 w 7467600"/>
              <a:gd name="connsiteY537" fmla="*/ 2697288 h 6858000"/>
              <a:gd name="connsiteX538" fmla="*/ 6937703 w 7467600"/>
              <a:gd name="connsiteY538" fmla="*/ 2321981 h 6858000"/>
              <a:gd name="connsiteX539" fmla="*/ 6591670 w 7467600"/>
              <a:gd name="connsiteY539" fmla="*/ 1988277 h 6858000"/>
              <a:gd name="connsiteX540" fmla="*/ 5798671 w 7467600"/>
              <a:gd name="connsiteY540" fmla="*/ 1981601 h 6858000"/>
              <a:gd name="connsiteX541" fmla="*/ 5754709 w 7467600"/>
              <a:gd name="connsiteY541" fmla="*/ 2071454 h 6858000"/>
              <a:gd name="connsiteX542" fmla="*/ 5763044 w 7467600"/>
              <a:gd name="connsiteY542" fmla="*/ 2842206 h 6858000"/>
              <a:gd name="connsiteX543" fmla="*/ 5764974 w 7467600"/>
              <a:gd name="connsiteY543" fmla="*/ 2799609 h 6858000"/>
              <a:gd name="connsiteX544" fmla="*/ 5767665 w 7467600"/>
              <a:gd name="connsiteY544" fmla="*/ 2666409 h 6858000"/>
              <a:gd name="connsiteX545" fmla="*/ 5763055 w 7467600"/>
              <a:gd name="connsiteY545" fmla="*/ 2579705 h 6858000"/>
              <a:gd name="connsiteX546" fmla="*/ 5758079 w 7467600"/>
              <a:gd name="connsiteY546" fmla="*/ 2492508 h 6858000"/>
              <a:gd name="connsiteX547" fmla="*/ 5779325 w 7467600"/>
              <a:gd name="connsiteY547" fmla="*/ 2197069 h 6858000"/>
              <a:gd name="connsiteX548" fmla="*/ 5798671 w 7467600"/>
              <a:gd name="connsiteY548" fmla="*/ 1981601 h 6858000"/>
              <a:gd name="connsiteX549" fmla="*/ 5829202 w 7467600"/>
              <a:gd name="connsiteY549" fmla="*/ 1971679 h 6858000"/>
              <a:gd name="connsiteX550" fmla="*/ 5809558 w 7467600"/>
              <a:gd name="connsiteY550" fmla="*/ 2198043 h 6858000"/>
              <a:gd name="connsiteX551" fmla="*/ 5788653 w 7467600"/>
              <a:gd name="connsiteY551" fmla="*/ 2489430 h 6858000"/>
              <a:gd name="connsiteX552" fmla="*/ 5793439 w 7467600"/>
              <a:gd name="connsiteY552" fmla="*/ 2575235 h 6858000"/>
              <a:gd name="connsiteX553" fmla="*/ 5796837 w 7467600"/>
              <a:gd name="connsiteY553" fmla="*/ 2637633 h 6858000"/>
              <a:gd name="connsiteX554" fmla="*/ 5818614 w 7467600"/>
              <a:gd name="connsiteY554" fmla="*/ 2473055 h 6858000"/>
              <a:gd name="connsiteX555" fmla="*/ 5829202 w 7467600"/>
              <a:gd name="connsiteY555" fmla="*/ 1971679 h 6858000"/>
              <a:gd name="connsiteX556" fmla="*/ 5911389 w 7467600"/>
              <a:gd name="connsiteY556" fmla="*/ 1898371 h 6858000"/>
              <a:gd name="connsiteX557" fmla="*/ 6237627 w 7467600"/>
              <a:gd name="connsiteY557" fmla="*/ 2231921 h 6858000"/>
              <a:gd name="connsiteX558" fmla="*/ 5911389 w 7467600"/>
              <a:gd name="connsiteY558" fmla="*/ 1898371 h 6858000"/>
              <a:gd name="connsiteX559" fmla="*/ 6944437 w 7467600"/>
              <a:gd name="connsiteY559" fmla="*/ 1575402 h 6858000"/>
              <a:gd name="connsiteX560" fmla="*/ 6304730 w 7467600"/>
              <a:gd name="connsiteY560" fmla="*/ 1766654 h 6858000"/>
              <a:gd name="connsiteX561" fmla="*/ 6944437 w 7467600"/>
              <a:gd name="connsiteY561" fmla="*/ 1575402 h 6858000"/>
              <a:gd name="connsiteX562" fmla="*/ 7019523 w 7467600"/>
              <a:gd name="connsiteY562" fmla="*/ 1519450 h 6858000"/>
              <a:gd name="connsiteX563" fmla="*/ 6298091 w 7467600"/>
              <a:gd name="connsiteY563" fmla="*/ 1737122 h 6858000"/>
              <a:gd name="connsiteX564" fmla="*/ 7019523 w 7467600"/>
              <a:gd name="connsiteY564" fmla="*/ 1519450 h 6858000"/>
              <a:gd name="connsiteX565" fmla="*/ 2399523 w 7467600"/>
              <a:gd name="connsiteY565" fmla="*/ 1428234 h 6858000"/>
              <a:gd name="connsiteX566" fmla="*/ 2224982 w 7467600"/>
              <a:gd name="connsiteY566" fmla="*/ 1826201 h 6858000"/>
              <a:gd name="connsiteX567" fmla="*/ 2096099 w 7467600"/>
              <a:gd name="connsiteY567" fmla="*/ 2345900 h 6858000"/>
              <a:gd name="connsiteX568" fmla="*/ 2283317 w 7467600"/>
              <a:gd name="connsiteY568" fmla="*/ 1796925 h 6858000"/>
              <a:gd name="connsiteX569" fmla="*/ 2399523 w 7467600"/>
              <a:gd name="connsiteY569" fmla="*/ 1428234 h 6858000"/>
              <a:gd name="connsiteX570" fmla="*/ 2448558 w 7467600"/>
              <a:gd name="connsiteY570" fmla="*/ 1373435 h 6858000"/>
              <a:gd name="connsiteX571" fmla="*/ 2312521 w 7467600"/>
              <a:gd name="connsiteY571" fmla="*/ 1806140 h 6858000"/>
              <a:gd name="connsiteX572" fmla="*/ 2127533 w 7467600"/>
              <a:gd name="connsiteY572" fmla="*/ 2348380 h 6858000"/>
              <a:gd name="connsiteX573" fmla="*/ 2358080 w 7467600"/>
              <a:gd name="connsiteY573" fmla="*/ 1866134 h 6858000"/>
              <a:gd name="connsiteX574" fmla="*/ 2407436 w 7467600"/>
              <a:gd name="connsiteY574" fmla="*/ 1651070 h 6858000"/>
              <a:gd name="connsiteX575" fmla="*/ 2448558 w 7467600"/>
              <a:gd name="connsiteY575" fmla="*/ 1373435 h 6858000"/>
              <a:gd name="connsiteX576" fmla="*/ 278707 w 7467600"/>
              <a:gd name="connsiteY576" fmla="*/ 1352270 h 6858000"/>
              <a:gd name="connsiteX577" fmla="*/ 321570 w 7467600"/>
              <a:gd name="connsiteY577" fmla="*/ 1861610 h 6858000"/>
              <a:gd name="connsiteX578" fmla="*/ 294281 w 7467600"/>
              <a:gd name="connsiteY578" fmla="*/ 1440658 h 6858000"/>
              <a:gd name="connsiteX579" fmla="*/ 278707 w 7467600"/>
              <a:gd name="connsiteY579" fmla="*/ 1352270 h 6858000"/>
              <a:gd name="connsiteX580" fmla="*/ 1423821 w 7467600"/>
              <a:gd name="connsiteY580" fmla="*/ 1351958 h 6858000"/>
              <a:gd name="connsiteX581" fmla="*/ 1638521 w 7467600"/>
              <a:gd name="connsiteY581" fmla="*/ 1908470 h 6858000"/>
              <a:gd name="connsiteX582" fmla="*/ 1754199 w 7467600"/>
              <a:gd name="connsiteY582" fmla="*/ 2149284 h 6858000"/>
              <a:gd name="connsiteX583" fmla="*/ 1908359 w 7467600"/>
              <a:gd name="connsiteY583" fmla="*/ 2364988 h 6858000"/>
              <a:gd name="connsiteX584" fmla="*/ 1647661 w 7467600"/>
              <a:gd name="connsiteY584" fmla="*/ 1825945 h 6858000"/>
              <a:gd name="connsiteX585" fmla="*/ 1423821 w 7467600"/>
              <a:gd name="connsiteY585" fmla="*/ 1351958 h 6858000"/>
              <a:gd name="connsiteX586" fmla="*/ 1431890 w 7467600"/>
              <a:gd name="connsiteY586" fmla="*/ 1306475 h 6858000"/>
              <a:gd name="connsiteX587" fmla="*/ 1507597 w 7467600"/>
              <a:gd name="connsiteY587" fmla="*/ 1446132 h 6858000"/>
              <a:gd name="connsiteX588" fmla="*/ 1674586 w 7467600"/>
              <a:gd name="connsiteY588" fmla="*/ 1813832 h 6858000"/>
              <a:gd name="connsiteX589" fmla="*/ 1815950 w 7467600"/>
              <a:gd name="connsiteY589" fmla="*/ 2128564 h 6858000"/>
              <a:gd name="connsiteX590" fmla="*/ 1984242 w 7467600"/>
              <a:gd name="connsiteY590" fmla="*/ 2430829 h 6858000"/>
              <a:gd name="connsiteX591" fmla="*/ 2014023 w 7467600"/>
              <a:gd name="connsiteY591" fmla="*/ 2450995 h 6858000"/>
              <a:gd name="connsiteX592" fmla="*/ 1747337 w 7467600"/>
              <a:gd name="connsiteY592" fmla="*/ 1855264 h 6858000"/>
              <a:gd name="connsiteX593" fmla="*/ 1533749 w 7467600"/>
              <a:gd name="connsiteY593" fmla="*/ 1478656 h 6858000"/>
              <a:gd name="connsiteX594" fmla="*/ 1431890 w 7467600"/>
              <a:gd name="connsiteY594" fmla="*/ 1306475 h 6858000"/>
              <a:gd name="connsiteX595" fmla="*/ 5052692 w 7467600"/>
              <a:gd name="connsiteY595" fmla="*/ 1292994 h 6858000"/>
              <a:gd name="connsiteX596" fmla="*/ 5200661 w 7467600"/>
              <a:gd name="connsiteY596" fmla="*/ 1635186 h 6858000"/>
              <a:gd name="connsiteX597" fmla="*/ 5297138 w 7467600"/>
              <a:gd name="connsiteY597" fmla="*/ 1906351 h 6858000"/>
              <a:gd name="connsiteX598" fmla="*/ 5052692 w 7467600"/>
              <a:gd name="connsiteY598" fmla="*/ 1292994 h 6858000"/>
              <a:gd name="connsiteX599" fmla="*/ 5009948 w 7467600"/>
              <a:gd name="connsiteY599" fmla="*/ 1273619 h 6858000"/>
              <a:gd name="connsiteX600" fmla="*/ 5121777 w 7467600"/>
              <a:gd name="connsiteY600" fmla="*/ 1654213 h 6858000"/>
              <a:gd name="connsiteX601" fmla="*/ 5293545 w 7467600"/>
              <a:gd name="connsiteY601" fmla="*/ 2072247 h 6858000"/>
              <a:gd name="connsiteX602" fmla="*/ 5294042 w 7467600"/>
              <a:gd name="connsiteY602" fmla="*/ 2065019 h 6858000"/>
              <a:gd name="connsiteX603" fmla="*/ 5171936 w 7467600"/>
              <a:gd name="connsiteY603" fmla="*/ 1647613 h 6858000"/>
              <a:gd name="connsiteX604" fmla="*/ 5009948 w 7467600"/>
              <a:gd name="connsiteY604" fmla="*/ 1273619 h 6858000"/>
              <a:gd name="connsiteX605" fmla="*/ 655236 w 7467600"/>
              <a:gd name="connsiteY605" fmla="*/ 1268632 h 6858000"/>
              <a:gd name="connsiteX606" fmla="*/ 839521 w 7467600"/>
              <a:gd name="connsiteY606" fmla="*/ 1685315 h 6858000"/>
              <a:gd name="connsiteX607" fmla="*/ 1109416 w 7467600"/>
              <a:gd name="connsiteY607" fmla="*/ 2061663 h 6858000"/>
              <a:gd name="connsiteX608" fmla="*/ 1298300 w 7467600"/>
              <a:gd name="connsiteY608" fmla="*/ 2247742 h 6858000"/>
              <a:gd name="connsiteX609" fmla="*/ 1125871 w 7467600"/>
              <a:gd name="connsiteY609" fmla="*/ 1989513 h 6858000"/>
              <a:gd name="connsiteX610" fmla="*/ 981574 w 7467600"/>
              <a:gd name="connsiteY610" fmla="*/ 1783157 h 6858000"/>
              <a:gd name="connsiteX611" fmla="*/ 922198 w 7467600"/>
              <a:gd name="connsiteY611" fmla="*/ 1677437 h 6858000"/>
              <a:gd name="connsiteX612" fmla="*/ 869293 w 7467600"/>
              <a:gd name="connsiteY612" fmla="*/ 1583214 h 6858000"/>
              <a:gd name="connsiteX613" fmla="*/ 751431 w 7467600"/>
              <a:gd name="connsiteY613" fmla="*/ 1405731 h 6858000"/>
              <a:gd name="connsiteX614" fmla="*/ 655236 w 7467600"/>
              <a:gd name="connsiteY614" fmla="*/ 1268632 h 6858000"/>
              <a:gd name="connsiteX615" fmla="*/ 6516292 w 7467600"/>
              <a:gd name="connsiteY615" fmla="*/ 1263064 h 6858000"/>
              <a:gd name="connsiteX616" fmla="*/ 5736320 w 7467600"/>
              <a:gd name="connsiteY616" fmla="*/ 1501803 h 6858000"/>
              <a:gd name="connsiteX617" fmla="*/ 6516292 w 7467600"/>
              <a:gd name="connsiteY617" fmla="*/ 1263064 h 6858000"/>
              <a:gd name="connsiteX618" fmla="*/ 291466 w 7467600"/>
              <a:gd name="connsiteY618" fmla="*/ 1250369 h 6858000"/>
              <a:gd name="connsiteX619" fmla="*/ 323180 w 7467600"/>
              <a:gd name="connsiteY619" fmla="*/ 1435283 h 6858000"/>
              <a:gd name="connsiteX620" fmla="*/ 349381 w 7467600"/>
              <a:gd name="connsiteY620" fmla="*/ 1875041 h 6858000"/>
              <a:gd name="connsiteX621" fmla="*/ 374363 w 7467600"/>
              <a:gd name="connsiteY621" fmla="*/ 1506494 h 6858000"/>
              <a:gd name="connsiteX622" fmla="*/ 302168 w 7467600"/>
              <a:gd name="connsiteY622" fmla="*/ 1274495 h 6858000"/>
              <a:gd name="connsiteX623" fmla="*/ 291466 w 7467600"/>
              <a:gd name="connsiteY623" fmla="*/ 1250369 h 6858000"/>
              <a:gd name="connsiteX624" fmla="*/ 678222 w 7467600"/>
              <a:gd name="connsiteY624" fmla="*/ 1248670 h 6858000"/>
              <a:gd name="connsiteX625" fmla="*/ 775536 w 7467600"/>
              <a:gd name="connsiteY625" fmla="*/ 1388015 h 6858000"/>
              <a:gd name="connsiteX626" fmla="*/ 894529 w 7467600"/>
              <a:gd name="connsiteY626" fmla="*/ 1567739 h 6858000"/>
              <a:gd name="connsiteX627" fmla="*/ 948000 w 7467600"/>
              <a:gd name="connsiteY627" fmla="*/ 1663088 h 6858000"/>
              <a:gd name="connsiteX628" fmla="*/ 1006812 w 7467600"/>
              <a:gd name="connsiteY628" fmla="*/ 1767683 h 6858000"/>
              <a:gd name="connsiteX629" fmla="*/ 1149133 w 7467600"/>
              <a:gd name="connsiteY629" fmla="*/ 1971513 h 6858000"/>
              <a:gd name="connsiteX630" fmla="*/ 1333952 w 7467600"/>
              <a:gd name="connsiteY630" fmla="*/ 2251620 h 6858000"/>
              <a:gd name="connsiteX631" fmla="*/ 1337329 w 7467600"/>
              <a:gd name="connsiteY631" fmla="*/ 2258350 h 6858000"/>
              <a:gd name="connsiteX632" fmla="*/ 1014726 w 7467600"/>
              <a:gd name="connsiteY632" fmla="*/ 1615556 h 6858000"/>
              <a:gd name="connsiteX633" fmla="*/ 678222 w 7467600"/>
              <a:gd name="connsiteY633" fmla="*/ 1248670 h 6858000"/>
              <a:gd name="connsiteX634" fmla="*/ 6691602 w 7467600"/>
              <a:gd name="connsiteY634" fmla="*/ 1140573 h 6858000"/>
              <a:gd name="connsiteX635" fmla="*/ 6571100 w 7467600"/>
              <a:gd name="connsiteY635" fmla="*/ 1183662 h 6858000"/>
              <a:gd name="connsiteX636" fmla="*/ 6241687 w 7467600"/>
              <a:gd name="connsiteY636" fmla="*/ 1257600 h 6858000"/>
              <a:gd name="connsiteX637" fmla="*/ 5693009 w 7467600"/>
              <a:gd name="connsiteY637" fmla="*/ 1478256 h 6858000"/>
              <a:gd name="connsiteX638" fmla="*/ 6548420 w 7467600"/>
              <a:gd name="connsiteY638" fmla="*/ 1214599 h 6858000"/>
              <a:gd name="connsiteX639" fmla="*/ 6605473 w 7467600"/>
              <a:gd name="connsiteY639" fmla="*/ 1184686 h 6858000"/>
              <a:gd name="connsiteX640" fmla="*/ 6691602 w 7467600"/>
              <a:gd name="connsiteY640" fmla="*/ 1140573 h 6858000"/>
              <a:gd name="connsiteX641" fmla="*/ 4002475 w 7467600"/>
              <a:gd name="connsiteY641" fmla="*/ 1037802 h 6858000"/>
              <a:gd name="connsiteX642" fmla="*/ 4000324 w 7467600"/>
              <a:gd name="connsiteY642" fmla="*/ 1039362 h 6858000"/>
              <a:gd name="connsiteX643" fmla="*/ 4002862 w 7467600"/>
              <a:gd name="connsiteY643" fmla="*/ 1042866 h 6858000"/>
              <a:gd name="connsiteX644" fmla="*/ 4002475 w 7467600"/>
              <a:gd name="connsiteY644" fmla="*/ 1037802 h 6858000"/>
              <a:gd name="connsiteX645" fmla="*/ 506322 w 7467600"/>
              <a:gd name="connsiteY645" fmla="*/ 1020997 h 6858000"/>
              <a:gd name="connsiteX646" fmla="*/ 533068 w 7467600"/>
              <a:gd name="connsiteY646" fmla="*/ 1029409 h 6858000"/>
              <a:gd name="connsiteX647" fmla="*/ 1232525 w 7467600"/>
              <a:gd name="connsiteY647" fmla="*/ 1804675 h 6858000"/>
              <a:gd name="connsiteX648" fmla="*/ 1388858 w 7467600"/>
              <a:gd name="connsiteY648" fmla="*/ 2368011 h 6858000"/>
              <a:gd name="connsiteX649" fmla="*/ 1384098 w 7467600"/>
              <a:gd name="connsiteY649" fmla="*/ 2378125 h 6858000"/>
              <a:gd name="connsiteX650" fmla="*/ 1425393 w 7467600"/>
              <a:gd name="connsiteY650" fmla="*/ 2589124 h 6858000"/>
              <a:gd name="connsiteX651" fmla="*/ 1424001 w 7467600"/>
              <a:gd name="connsiteY651" fmla="*/ 2597541 h 6858000"/>
              <a:gd name="connsiteX652" fmla="*/ 2152729 w 7467600"/>
              <a:gd name="connsiteY652" fmla="*/ 2864487 h 6858000"/>
              <a:gd name="connsiteX653" fmla="*/ 2020609 w 7467600"/>
              <a:gd name="connsiteY653" fmla="*/ 2539671 h 6858000"/>
              <a:gd name="connsiteX654" fmla="*/ 2018920 w 7467600"/>
              <a:gd name="connsiteY654" fmla="*/ 2536309 h 6858000"/>
              <a:gd name="connsiteX655" fmla="*/ 1342441 w 7467600"/>
              <a:gd name="connsiteY655" fmla="*/ 1173017 h 6858000"/>
              <a:gd name="connsiteX656" fmla="*/ 1367925 w 7467600"/>
              <a:gd name="connsiteY656" fmla="*/ 1135648 h 6858000"/>
              <a:gd name="connsiteX657" fmla="*/ 1771401 w 7467600"/>
              <a:gd name="connsiteY657" fmla="*/ 1806673 h 6858000"/>
              <a:gd name="connsiteX658" fmla="*/ 1972385 w 7467600"/>
              <a:gd name="connsiteY658" fmla="*/ 2198735 h 6858000"/>
              <a:gd name="connsiteX659" fmla="*/ 2040892 w 7467600"/>
              <a:gd name="connsiteY659" fmla="*/ 2405205 h 6858000"/>
              <a:gd name="connsiteX660" fmla="*/ 2131689 w 7467600"/>
              <a:gd name="connsiteY660" fmla="*/ 1936926 h 6858000"/>
              <a:gd name="connsiteX661" fmla="*/ 2454820 w 7467600"/>
              <a:gd name="connsiteY661" fmla="*/ 1248808 h 6858000"/>
              <a:gd name="connsiteX662" fmla="*/ 2492512 w 7467600"/>
              <a:gd name="connsiteY662" fmla="*/ 1302920 h 6858000"/>
              <a:gd name="connsiteX663" fmla="*/ 2081216 w 7467600"/>
              <a:gd name="connsiteY663" fmla="*/ 2527513 h 6858000"/>
              <a:gd name="connsiteX664" fmla="*/ 2081211 w 7467600"/>
              <a:gd name="connsiteY664" fmla="*/ 2528916 h 6858000"/>
              <a:gd name="connsiteX665" fmla="*/ 2199067 w 7467600"/>
              <a:gd name="connsiteY665" fmla="*/ 2884061 h 6858000"/>
              <a:gd name="connsiteX666" fmla="*/ 3192586 w 7467600"/>
              <a:gd name="connsiteY666" fmla="*/ 3411496 h 6858000"/>
              <a:gd name="connsiteX667" fmla="*/ 3182620 w 7467600"/>
              <a:gd name="connsiteY667" fmla="*/ 3483279 h 6858000"/>
              <a:gd name="connsiteX668" fmla="*/ 2435119 w 7467600"/>
              <a:gd name="connsiteY668" fmla="*/ 3080173 h 6858000"/>
              <a:gd name="connsiteX669" fmla="*/ 2410152 w 7467600"/>
              <a:gd name="connsiteY669" fmla="*/ 3063751 h 6858000"/>
              <a:gd name="connsiteX670" fmla="*/ 2408099 w 7467600"/>
              <a:gd name="connsiteY670" fmla="*/ 3064403 h 6858000"/>
              <a:gd name="connsiteX671" fmla="*/ 2407218 w 7467600"/>
              <a:gd name="connsiteY671" fmla="*/ 3070324 h 6858000"/>
              <a:gd name="connsiteX672" fmla="*/ 2380138 w 7467600"/>
              <a:gd name="connsiteY672" fmla="*/ 3099341 h 6858000"/>
              <a:gd name="connsiteX673" fmla="*/ 1765923 w 7467600"/>
              <a:gd name="connsiteY673" fmla="*/ 3581043 h 6858000"/>
              <a:gd name="connsiteX674" fmla="*/ 1702258 w 7467600"/>
              <a:gd name="connsiteY674" fmla="*/ 3612286 h 6858000"/>
              <a:gd name="connsiteX675" fmla="*/ 1538370 w 7467600"/>
              <a:gd name="connsiteY675" fmla="*/ 3811804 h 6858000"/>
              <a:gd name="connsiteX676" fmla="*/ 542867 w 7467600"/>
              <a:gd name="connsiteY676" fmla="*/ 4944092 h 6858000"/>
              <a:gd name="connsiteX677" fmla="*/ 515800 w 7467600"/>
              <a:gd name="connsiteY677" fmla="*/ 4862180 h 6858000"/>
              <a:gd name="connsiteX678" fmla="*/ 909145 w 7467600"/>
              <a:gd name="connsiteY678" fmla="*/ 4199225 h 6858000"/>
              <a:gd name="connsiteX679" fmla="*/ 1214067 w 7467600"/>
              <a:gd name="connsiteY679" fmla="*/ 3908561 h 6858000"/>
              <a:gd name="connsiteX680" fmla="*/ 640967 w 7467600"/>
              <a:gd name="connsiteY680" fmla="*/ 4105601 h 6858000"/>
              <a:gd name="connsiteX681" fmla="*/ 112563 w 7467600"/>
              <a:gd name="connsiteY681" fmla="*/ 4396952 h 6858000"/>
              <a:gd name="connsiteX682" fmla="*/ 0 w 7467600"/>
              <a:gd name="connsiteY682" fmla="*/ 4466006 h 6858000"/>
              <a:gd name="connsiteX683" fmla="*/ 0 w 7467600"/>
              <a:gd name="connsiteY683" fmla="*/ 4233763 h 6858000"/>
              <a:gd name="connsiteX684" fmla="*/ 36881 w 7467600"/>
              <a:gd name="connsiteY684" fmla="*/ 4200118 h 6858000"/>
              <a:gd name="connsiteX685" fmla="*/ 910534 w 7467600"/>
              <a:gd name="connsiteY685" fmla="*/ 3629753 h 6858000"/>
              <a:gd name="connsiteX686" fmla="*/ 1578717 w 7467600"/>
              <a:gd name="connsiteY686" fmla="*/ 3575982 h 6858000"/>
              <a:gd name="connsiteX687" fmla="*/ 2338780 w 7467600"/>
              <a:gd name="connsiteY687" fmla="*/ 3033725 h 6858000"/>
              <a:gd name="connsiteX688" fmla="*/ 1807991 w 7467600"/>
              <a:gd name="connsiteY688" fmla="*/ 2807184 h 6858000"/>
              <a:gd name="connsiteX689" fmla="*/ 1416358 w 7467600"/>
              <a:gd name="connsiteY689" fmla="*/ 3112571 h 6858000"/>
              <a:gd name="connsiteX690" fmla="*/ 939066 w 7467600"/>
              <a:gd name="connsiteY690" fmla="*/ 3378798 h 6858000"/>
              <a:gd name="connsiteX691" fmla="*/ 115099 w 7467600"/>
              <a:gd name="connsiteY691" fmla="*/ 3607650 h 6858000"/>
              <a:gd name="connsiteX692" fmla="*/ 97284 w 7467600"/>
              <a:gd name="connsiteY692" fmla="*/ 3520393 h 6858000"/>
              <a:gd name="connsiteX693" fmla="*/ 922050 w 7467600"/>
              <a:gd name="connsiteY693" fmla="*/ 3074867 h 6858000"/>
              <a:gd name="connsiteX694" fmla="*/ 1405265 w 7467600"/>
              <a:gd name="connsiteY694" fmla="*/ 3016319 h 6858000"/>
              <a:gd name="connsiteX695" fmla="*/ 1407512 w 7467600"/>
              <a:gd name="connsiteY695" fmla="*/ 3018001 h 6858000"/>
              <a:gd name="connsiteX696" fmla="*/ 1726266 w 7467600"/>
              <a:gd name="connsiteY696" fmla="*/ 2777274 h 6858000"/>
              <a:gd name="connsiteX697" fmla="*/ 625390 w 7467600"/>
              <a:gd name="connsiteY697" fmla="*/ 2514541 h 6858000"/>
              <a:gd name="connsiteX698" fmla="*/ 619799 w 7467600"/>
              <a:gd name="connsiteY698" fmla="*/ 2527180 h 6858000"/>
              <a:gd name="connsiteX699" fmla="*/ 310030 w 7467600"/>
              <a:gd name="connsiteY699" fmla="*/ 2771818 h 6858000"/>
              <a:gd name="connsiteX700" fmla="*/ 173877 w 7467600"/>
              <a:gd name="connsiteY700" fmla="*/ 2937056 h 6858000"/>
              <a:gd name="connsiteX701" fmla="*/ 77889 w 7467600"/>
              <a:gd name="connsiteY701" fmla="*/ 3138440 h 6858000"/>
              <a:gd name="connsiteX702" fmla="*/ 0 w 7467600"/>
              <a:gd name="connsiteY702" fmla="*/ 3271395 h 6858000"/>
              <a:gd name="connsiteX703" fmla="*/ 0 w 7467600"/>
              <a:gd name="connsiteY703" fmla="*/ 3153002 h 6858000"/>
              <a:gd name="connsiteX704" fmla="*/ 2386 w 7467600"/>
              <a:gd name="connsiteY704" fmla="*/ 3149203 h 6858000"/>
              <a:gd name="connsiteX705" fmla="*/ 89753 w 7467600"/>
              <a:gd name="connsiteY705" fmla="*/ 2987702 h 6858000"/>
              <a:gd name="connsiteX706" fmla="*/ 76869 w 7467600"/>
              <a:gd name="connsiteY706" fmla="*/ 3005404 h 6858000"/>
              <a:gd name="connsiteX707" fmla="*/ 32049 w 7467600"/>
              <a:gd name="connsiteY707" fmla="*/ 3065814 h 6858000"/>
              <a:gd name="connsiteX708" fmla="*/ 0 w 7467600"/>
              <a:gd name="connsiteY708" fmla="*/ 3108744 h 6858000"/>
              <a:gd name="connsiteX709" fmla="*/ 0 w 7467600"/>
              <a:gd name="connsiteY709" fmla="*/ 3058059 h 6858000"/>
              <a:gd name="connsiteX710" fmla="*/ 7610 w 7467600"/>
              <a:gd name="connsiteY710" fmla="*/ 3047889 h 6858000"/>
              <a:gd name="connsiteX711" fmla="*/ 52419 w 7467600"/>
              <a:gd name="connsiteY711" fmla="*/ 2987479 h 6858000"/>
              <a:gd name="connsiteX712" fmla="*/ 59142 w 7467600"/>
              <a:gd name="connsiteY712" fmla="*/ 2978488 h 6858000"/>
              <a:gd name="connsiteX713" fmla="*/ 0 w 7467600"/>
              <a:gd name="connsiteY713" fmla="*/ 3015334 h 6858000"/>
              <a:gd name="connsiteX714" fmla="*/ 0 w 7467600"/>
              <a:gd name="connsiteY714" fmla="*/ 2914286 h 6858000"/>
              <a:gd name="connsiteX715" fmla="*/ 36383 w 7467600"/>
              <a:gd name="connsiteY715" fmla="*/ 2901128 h 6858000"/>
              <a:gd name="connsiteX716" fmla="*/ 156329 w 7467600"/>
              <a:gd name="connsiteY716" fmla="*/ 2840533 h 6858000"/>
              <a:gd name="connsiteX717" fmla="*/ 358355 w 7467600"/>
              <a:gd name="connsiteY717" fmla="*/ 2620471 h 6858000"/>
              <a:gd name="connsiteX718" fmla="*/ 510577 w 7467600"/>
              <a:gd name="connsiteY718" fmla="*/ 2501244 h 6858000"/>
              <a:gd name="connsiteX719" fmla="*/ 211967 w 7467600"/>
              <a:gd name="connsiteY719" fmla="*/ 2479171 h 6858000"/>
              <a:gd name="connsiteX720" fmla="*/ 0 w 7467600"/>
              <a:gd name="connsiteY720" fmla="*/ 2476398 h 6858000"/>
              <a:gd name="connsiteX721" fmla="*/ 0 w 7467600"/>
              <a:gd name="connsiteY721" fmla="*/ 2389189 h 6858000"/>
              <a:gd name="connsiteX722" fmla="*/ 103062 w 7467600"/>
              <a:gd name="connsiteY722" fmla="*/ 2389518 h 6858000"/>
              <a:gd name="connsiteX723" fmla="*/ 510734 w 7467600"/>
              <a:gd name="connsiteY723" fmla="*/ 2416201 h 6858000"/>
              <a:gd name="connsiteX724" fmla="*/ 279257 w 7467600"/>
              <a:gd name="connsiteY724" fmla="*/ 2092102 h 6858000"/>
              <a:gd name="connsiteX725" fmla="*/ 65265 w 7467600"/>
              <a:gd name="connsiteY725" fmla="*/ 2006049 h 6858000"/>
              <a:gd name="connsiteX726" fmla="*/ 0 w 7467600"/>
              <a:gd name="connsiteY726" fmla="*/ 1982532 h 6858000"/>
              <a:gd name="connsiteX727" fmla="*/ 0 w 7467600"/>
              <a:gd name="connsiteY727" fmla="*/ 1912789 h 6858000"/>
              <a:gd name="connsiteX728" fmla="*/ 97460 w 7467600"/>
              <a:gd name="connsiteY728" fmla="*/ 1953725 h 6858000"/>
              <a:gd name="connsiteX729" fmla="*/ 221272 w 7467600"/>
              <a:gd name="connsiteY729" fmla="*/ 1980766 h 6858000"/>
              <a:gd name="connsiteX730" fmla="*/ 116765 w 7467600"/>
              <a:gd name="connsiteY730" fmla="*/ 1911033 h 6858000"/>
              <a:gd name="connsiteX731" fmla="*/ 16405 w 7467600"/>
              <a:gd name="connsiteY731" fmla="*/ 1803412 h 6858000"/>
              <a:gd name="connsiteX732" fmla="*/ 0 w 7467600"/>
              <a:gd name="connsiteY732" fmla="*/ 1784777 h 6858000"/>
              <a:gd name="connsiteX733" fmla="*/ 0 w 7467600"/>
              <a:gd name="connsiteY733" fmla="*/ 1740082 h 6858000"/>
              <a:gd name="connsiteX734" fmla="*/ 39394 w 7467600"/>
              <a:gd name="connsiteY734" fmla="*/ 1784856 h 6858000"/>
              <a:gd name="connsiteX735" fmla="*/ 135813 w 7467600"/>
              <a:gd name="connsiteY735" fmla="*/ 1888838 h 6858000"/>
              <a:gd name="connsiteX736" fmla="*/ 242575 w 7467600"/>
              <a:gd name="connsiteY736" fmla="*/ 1958841 h 6858000"/>
              <a:gd name="connsiteX737" fmla="*/ 82197 w 7467600"/>
              <a:gd name="connsiteY737" fmla="*/ 1754826 h 6858000"/>
              <a:gd name="connsiteX738" fmla="*/ 0 w 7467600"/>
              <a:gd name="connsiteY738" fmla="*/ 1679650 h 6858000"/>
              <a:gd name="connsiteX739" fmla="*/ 0 w 7467600"/>
              <a:gd name="connsiteY739" fmla="*/ 1602463 h 6858000"/>
              <a:gd name="connsiteX740" fmla="*/ 84689 w 7467600"/>
              <a:gd name="connsiteY740" fmla="*/ 1677442 h 6858000"/>
              <a:gd name="connsiteX741" fmla="*/ 298437 w 7467600"/>
              <a:gd name="connsiteY741" fmla="*/ 1968019 h 6858000"/>
              <a:gd name="connsiteX742" fmla="*/ 227269 w 7467600"/>
              <a:gd name="connsiteY742" fmla="*/ 1114064 h 6858000"/>
              <a:gd name="connsiteX743" fmla="*/ 248003 w 7467600"/>
              <a:gd name="connsiteY743" fmla="*/ 1089613 h 6858000"/>
              <a:gd name="connsiteX744" fmla="*/ 427020 w 7467600"/>
              <a:gd name="connsiteY744" fmla="*/ 1619803 h 6858000"/>
              <a:gd name="connsiteX745" fmla="*/ 340345 w 7467600"/>
              <a:gd name="connsiteY745" fmla="*/ 2027739 h 6858000"/>
              <a:gd name="connsiteX746" fmla="*/ 360865 w 7467600"/>
              <a:gd name="connsiteY746" fmla="*/ 2044827 h 6858000"/>
              <a:gd name="connsiteX747" fmla="*/ 560414 w 7467600"/>
              <a:gd name="connsiteY747" fmla="*/ 2421457 h 6858000"/>
              <a:gd name="connsiteX748" fmla="*/ 1359703 w 7467600"/>
              <a:gd name="connsiteY748" fmla="*/ 2578554 h 6858000"/>
              <a:gd name="connsiteX749" fmla="*/ 1359422 w 7467600"/>
              <a:gd name="connsiteY749" fmla="*/ 2577994 h 6858000"/>
              <a:gd name="connsiteX750" fmla="*/ 828701 w 7467600"/>
              <a:gd name="connsiteY750" fmla="*/ 1839520 h 6858000"/>
              <a:gd name="connsiteX751" fmla="*/ 494427 w 7467600"/>
              <a:gd name="connsiteY751" fmla="*/ 1092333 h 6858000"/>
              <a:gd name="connsiteX752" fmla="*/ 506322 w 7467600"/>
              <a:gd name="connsiteY752" fmla="*/ 1020997 h 6858000"/>
              <a:gd name="connsiteX753" fmla="*/ 4570198 w 7467600"/>
              <a:gd name="connsiteY753" fmla="*/ 978081 h 6858000"/>
              <a:gd name="connsiteX754" fmla="*/ 4523691 w 7467600"/>
              <a:gd name="connsiteY754" fmla="*/ 1127776 h 6858000"/>
              <a:gd name="connsiteX755" fmla="*/ 4509875 w 7467600"/>
              <a:gd name="connsiteY755" fmla="*/ 1167552 h 6858000"/>
              <a:gd name="connsiteX756" fmla="*/ 4478168 w 7467600"/>
              <a:gd name="connsiteY756" fmla="*/ 1260735 h 6858000"/>
              <a:gd name="connsiteX757" fmla="*/ 4409309 w 7467600"/>
              <a:gd name="connsiteY757" fmla="*/ 1666996 h 6858000"/>
              <a:gd name="connsiteX758" fmla="*/ 4370031 w 7467600"/>
              <a:gd name="connsiteY758" fmla="*/ 1955666 h 6858000"/>
              <a:gd name="connsiteX759" fmla="*/ 4570198 w 7467600"/>
              <a:gd name="connsiteY759" fmla="*/ 978081 h 6858000"/>
              <a:gd name="connsiteX760" fmla="*/ 4557898 w 7467600"/>
              <a:gd name="connsiteY760" fmla="*/ 900011 h 6858000"/>
              <a:gd name="connsiteX761" fmla="*/ 4344840 w 7467600"/>
              <a:gd name="connsiteY761" fmla="*/ 1922038 h 6858000"/>
              <a:gd name="connsiteX762" fmla="*/ 4378710 w 7467600"/>
              <a:gd name="connsiteY762" fmla="*/ 1665516 h 6858000"/>
              <a:gd name="connsiteX763" fmla="*/ 4448798 w 7467600"/>
              <a:gd name="connsiteY763" fmla="*/ 1253024 h 6858000"/>
              <a:gd name="connsiteX764" fmla="*/ 4480315 w 7467600"/>
              <a:gd name="connsiteY764" fmla="*/ 1158454 h 6858000"/>
              <a:gd name="connsiteX765" fmla="*/ 4494133 w 7467600"/>
              <a:gd name="connsiteY765" fmla="*/ 1118676 h 6858000"/>
              <a:gd name="connsiteX766" fmla="*/ 4557898 w 7467600"/>
              <a:gd name="connsiteY766" fmla="*/ 900011 h 6858000"/>
              <a:gd name="connsiteX767" fmla="*/ 5870151 w 7467600"/>
              <a:gd name="connsiteY767" fmla="*/ 898890 h 6858000"/>
              <a:gd name="connsiteX768" fmla="*/ 5861335 w 7467600"/>
              <a:gd name="connsiteY768" fmla="*/ 899177 h 6858000"/>
              <a:gd name="connsiteX769" fmla="*/ 5843702 w 7467600"/>
              <a:gd name="connsiteY769" fmla="*/ 899748 h 6858000"/>
              <a:gd name="connsiteX770" fmla="*/ 5651107 w 7467600"/>
              <a:gd name="connsiteY770" fmla="*/ 920306 h 6858000"/>
              <a:gd name="connsiteX771" fmla="*/ 5459407 w 7467600"/>
              <a:gd name="connsiteY771" fmla="*/ 940975 h 6858000"/>
              <a:gd name="connsiteX772" fmla="*/ 5374846 w 7467600"/>
              <a:gd name="connsiteY772" fmla="*/ 941988 h 6858000"/>
              <a:gd name="connsiteX773" fmla="*/ 5256105 w 7467600"/>
              <a:gd name="connsiteY773" fmla="*/ 945632 h 6858000"/>
              <a:gd name="connsiteX774" fmla="*/ 5107071 w 7467600"/>
              <a:gd name="connsiteY774" fmla="*/ 969720 h 6858000"/>
              <a:gd name="connsiteX775" fmla="*/ 4998681 w 7467600"/>
              <a:gd name="connsiteY775" fmla="*/ 988771 h 6858000"/>
              <a:gd name="connsiteX776" fmla="*/ 5870151 w 7467600"/>
              <a:gd name="connsiteY776" fmla="*/ 898890 h 6858000"/>
              <a:gd name="connsiteX777" fmla="*/ 5504425 w 7467600"/>
              <a:gd name="connsiteY777" fmla="*/ 848067 h 6858000"/>
              <a:gd name="connsiteX778" fmla="*/ 4968849 w 7467600"/>
              <a:gd name="connsiteY778" fmla="*/ 962318 h 6858000"/>
              <a:gd name="connsiteX779" fmla="*/ 5104039 w 7467600"/>
              <a:gd name="connsiteY779" fmla="*/ 940634 h 6858000"/>
              <a:gd name="connsiteX780" fmla="*/ 5256311 w 7467600"/>
              <a:gd name="connsiteY780" fmla="*/ 916490 h 6858000"/>
              <a:gd name="connsiteX781" fmla="*/ 5377381 w 7467600"/>
              <a:gd name="connsiteY781" fmla="*/ 912671 h 6858000"/>
              <a:gd name="connsiteX782" fmla="*/ 5460148 w 7467600"/>
              <a:gd name="connsiteY782" fmla="*/ 911442 h 6858000"/>
              <a:gd name="connsiteX783" fmla="*/ 5648971 w 7467600"/>
              <a:gd name="connsiteY783" fmla="*/ 891331 h 6858000"/>
              <a:gd name="connsiteX784" fmla="*/ 5844807 w 7467600"/>
              <a:gd name="connsiteY784" fmla="*/ 870718 h 6858000"/>
              <a:gd name="connsiteX785" fmla="*/ 5862975 w 7467600"/>
              <a:gd name="connsiteY785" fmla="*/ 869756 h 6858000"/>
              <a:gd name="connsiteX786" fmla="*/ 5920887 w 7467600"/>
              <a:gd name="connsiteY786" fmla="*/ 865929 h 6858000"/>
              <a:gd name="connsiteX787" fmla="*/ 5504425 w 7467600"/>
              <a:gd name="connsiteY787" fmla="*/ 848067 h 6858000"/>
              <a:gd name="connsiteX788" fmla="*/ 3607114 w 7467600"/>
              <a:gd name="connsiteY788" fmla="*/ 467441 h 6858000"/>
              <a:gd name="connsiteX789" fmla="*/ 3296242 w 7467600"/>
              <a:gd name="connsiteY789" fmla="*/ 807991 h 6858000"/>
              <a:gd name="connsiteX790" fmla="*/ 3174674 w 7467600"/>
              <a:gd name="connsiteY790" fmla="*/ 919759 h 6858000"/>
              <a:gd name="connsiteX791" fmla="*/ 3042978 w 7467600"/>
              <a:gd name="connsiteY791" fmla="*/ 1054894 h 6858000"/>
              <a:gd name="connsiteX792" fmla="*/ 2968914 w 7467600"/>
              <a:gd name="connsiteY792" fmla="*/ 1133756 h 6858000"/>
              <a:gd name="connsiteX793" fmla="*/ 3103823 w 7467600"/>
              <a:gd name="connsiteY793" fmla="*/ 1026814 h 6858000"/>
              <a:gd name="connsiteX794" fmla="*/ 3607114 w 7467600"/>
              <a:gd name="connsiteY794" fmla="*/ 467441 h 6858000"/>
              <a:gd name="connsiteX795" fmla="*/ 3744487 w 7467600"/>
              <a:gd name="connsiteY795" fmla="*/ 383136 h 6858000"/>
              <a:gd name="connsiteX796" fmla="*/ 3970213 w 7467600"/>
              <a:gd name="connsiteY796" fmla="*/ 995559 h 6858000"/>
              <a:gd name="connsiteX797" fmla="*/ 3744487 w 7467600"/>
              <a:gd name="connsiteY797" fmla="*/ 383136 h 6858000"/>
              <a:gd name="connsiteX798" fmla="*/ 3624562 w 7467600"/>
              <a:gd name="connsiteY798" fmla="*/ 367041 h 6858000"/>
              <a:gd name="connsiteX799" fmla="*/ 3489712 w 7467600"/>
              <a:gd name="connsiteY799" fmla="*/ 485386 h 6858000"/>
              <a:gd name="connsiteX800" fmla="*/ 3182994 w 7467600"/>
              <a:gd name="connsiteY800" fmla="*/ 828265 h 6858000"/>
              <a:gd name="connsiteX801" fmla="*/ 2892114 w 7467600"/>
              <a:gd name="connsiteY801" fmla="*/ 1172635 h 6858000"/>
              <a:gd name="connsiteX802" fmla="*/ 3021459 w 7467600"/>
              <a:gd name="connsiteY802" fmla="*/ 1035385 h 6858000"/>
              <a:gd name="connsiteX803" fmla="*/ 3153873 w 7467600"/>
              <a:gd name="connsiteY803" fmla="*/ 898971 h 6858000"/>
              <a:gd name="connsiteX804" fmla="*/ 3276511 w 7467600"/>
              <a:gd name="connsiteY804" fmla="*/ 786423 h 6858000"/>
              <a:gd name="connsiteX805" fmla="*/ 3584154 w 7467600"/>
              <a:gd name="connsiteY805" fmla="*/ 448218 h 6858000"/>
              <a:gd name="connsiteX806" fmla="*/ 3624562 w 7467600"/>
              <a:gd name="connsiteY806" fmla="*/ 367041 h 6858000"/>
              <a:gd name="connsiteX807" fmla="*/ 3766672 w 7467600"/>
              <a:gd name="connsiteY807" fmla="*/ 359429 h 6858000"/>
              <a:gd name="connsiteX808" fmla="*/ 3996338 w 7467600"/>
              <a:gd name="connsiteY808" fmla="*/ 968237 h 6858000"/>
              <a:gd name="connsiteX809" fmla="*/ 3766672 w 7467600"/>
              <a:gd name="connsiteY809" fmla="*/ 359429 h 6858000"/>
              <a:gd name="connsiteX810" fmla="*/ 5805386 w 7467600"/>
              <a:gd name="connsiteY810" fmla="*/ 239240 h 6858000"/>
              <a:gd name="connsiteX811" fmla="*/ 5736947 w 7467600"/>
              <a:gd name="connsiteY811" fmla="*/ 261367 h 6858000"/>
              <a:gd name="connsiteX812" fmla="*/ 5427012 w 7467600"/>
              <a:gd name="connsiteY812" fmla="*/ 311272 h 6858000"/>
              <a:gd name="connsiteX813" fmla="*/ 5147818 w 7467600"/>
              <a:gd name="connsiteY813" fmla="*/ 322112 h 6858000"/>
              <a:gd name="connsiteX814" fmla="*/ 5060854 w 7467600"/>
              <a:gd name="connsiteY814" fmla="*/ 311882 h 6858000"/>
              <a:gd name="connsiteX815" fmla="*/ 4945989 w 7467600"/>
              <a:gd name="connsiteY815" fmla="*/ 300516 h 6858000"/>
              <a:gd name="connsiteX816" fmla="*/ 5410479 w 7467600"/>
              <a:gd name="connsiteY816" fmla="*/ 348434 h 6858000"/>
              <a:gd name="connsiteX817" fmla="*/ 5805386 w 7467600"/>
              <a:gd name="connsiteY817" fmla="*/ 239240 h 6858000"/>
              <a:gd name="connsiteX818" fmla="*/ 5905192 w 7467600"/>
              <a:gd name="connsiteY818" fmla="*/ 163079 h 6858000"/>
              <a:gd name="connsiteX819" fmla="*/ 5865655 w 7467600"/>
              <a:gd name="connsiteY819" fmla="*/ 171901 h 6858000"/>
              <a:gd name="connsiteX820" fmla="*/ 5259740 w 7467600"/>
              <a:gd name="connsiteY820" fmla="*/ 257013 h 6858000"/>
              <a:gd name="connsiteX821" fmla="*/ 5208466 w 7467600"/>
              <a:gd name="connsiteY821" fmla="*/ 257550 h 6858000"/>
              <a:gd name="connsiteX822" fmla="*/ 4980204 w 7467600"/>
              <a:gd name="connsiteY822" fmla="*/ 271903 h 6858000"/>
              <a:gd name="connsiteX823" fmla="*/ 5068068 w 7467600"/>
              <a:gd name="connsiteY823" fmla="*/ 282244 h 6858000"/>
              <a:gd name="connsiteX824" fmla="*/ 5153231 w 7467600"/>
              <a:gd name="connsiteY824" fmla="*/ 292240 h 6858000"/>
              <a:gd name="connsiteX825" fmla="*/ 5426491 w 7467600"/>
              <a:gd name="connsiteY825" fmla="*/ 281128 h 6858000"/>
              <a:gd name="connsiteX826" fmla="*/ 5731212 w 7467600"/>
              <a:gd name="connsiteY826" fmla="*/ 231951 h 6858000"/>
              <a:gd name="connsiteX827" fmla="*/ 5905192 w 7467600"/>
              <a:gd name="connsiteY827" fmla="*/ 163079 h 6858000"/>
              <a:gd name="connsiteX828" fmla="*/ 5944437 w 7467600"/>
              <a:gd name="connsiteY828" fmla="*/ 113829 h 6858000"/>
              <a:gd name="connsiteX829" fmla="*/ 5825032 w 7467600"/>
              <a:gd name="connsiteY829" fmla="*/ 146405 h 6858000"/>
              <a:gd name="connsiteX830" fmla="*/ 4955599 w 7467600"/>
              <a:gd name="connsiteY830" fmla="*/ 247008 h 6858000"/>
              <a:gd name="connsiteX831" fmla="*/ 5210104 w 7467600"/>
              <a:gd name="connsiteY831" fmla="*/ 228123 h 6858000"/>
              <a:gd name="connsiteX832" fmla="*/ 5261015 w 7467600"/>
              <a:gd name="connsiteY832" fmla="*/ 227087 h 6858000"/>
              <a:gd name="connsiteX833" fmla="*/ 5861181 w 7467600"/>
              <a:gd name="connsiteY833" fmla="*/ 143093 h 6858000"/>
              <a:gd name="connsiteX834" fmla="*/ 5961252 w 7467600"/>
              <a:gd name="connsiteY834" fmla="*/ 114820 h 6858000"/>
              <a:gd name="connsiteX835" fmla="*/ 5944437 w 7467600"/>
              <a:gd name="connsiteY835" fmla="*/ 113829 h 6858000"/>
              <a:gd name="connsiteX836" fmla="*/ 3882765 w 7467600"/>
              <a:gd name="connsiteY836" fmla="*/ 0 h 6858000"/>
              <a:gd name="connsiteX837" fmla="*/ 3995099 w 7467600"/>
              <a:gd name="connsiteY837" fmla="*/ 0 h 6858000"/>
              <a:gd name="connsiteX838" fmla="*/ 4163818 w 7467600"/>
              <a:gd name="connsiteY838" fmla="*/ 234104 h 6858000"/>
              <a:gd name="connsiteX839" fmla="*/ 4172099 w 7467600"/>
              <a:gd name="connsiteY839" fmla="*/ 234207 h 6858000"/>
              <a:gd name="connsiteX840" fmla="*/ 4784282 w 7467600"/>
              <a:gd name="connsiteY840" fmla="*/ 276561 h 6858000"/>
              <a:gd name="connsiteX841" fmla="*/ 4801687 w 7467600"/>
              <a:gd name="connsiteY841" fmla="*/ 267764 h 6858000"/>
              <a:gd name="connsiteX842" fmla="*/ 6082788 w 7467600"/>
              <a:gd name="connsiteY842" fmla="*/ 64119 h 6858000"/>
              <a:gd name="connsiteX843" fmla="*/ 6099442 w 7467600"/>
              <a:gd name="connsiteY843" fmla="*/ 82568 h 6858000"/>
              <a:gd name="connsiteX844" fmla="*/ 4804137 w 7467600"/>
              <a:gd name="connsiteY844" fmla="*/ 320931 h 6858000"/>
              <a:gd name="connsiteX845" fmla="*/ 4227047 w 7467600"/>
              <a:gd name="connsiteY845" fmla="*/ 313415 h 6858000"/>
              <a:gd name="connsiteX846" fmla="*/ 4346041 w 7467600"/>
              <a:gd name="connsiteY846" fmla="*/ 456086 h 6858000"/>
              <a:gd name="connsiteX847" fmla="*/ 4870967 w 7467600"/>
              <a:gd name="connsiteY847" fmla="*/ 963061 h 6858000"/>
              <a:gd name="connsiteX848" fmla="*/ 4889647 w 7467600"/>
              <a:gd name="connsiteY848" fmla="*/ 957147 h 6858000"/>
              <a:gd name="connsiteX849" fmla="*/ 5422504 w 7467600"/>
              <a:gd name="connsiteY849" fmla="*/ 805191 h 6858000"/>
              <a:gd name="connsiteX850" fmla="*/ 6087656 w 7467600"/>
              <a:gd name="connsiteY850" fmla="*/ 826703 h 6858000"/>
              <a:gd name="connsiteX851" fmla="*/ 6058717 w 7467600"/>
              <a:gd name="connsiteY851" fmla="*/ 865992 h 6858000"/>
              <a:gd name="connsiteX852" fmla="*/ 4974153 w 7467600"/>
              <a:gd name="connsiteY852" fmla="*/ 1045456 h 6858000"/>
              <a:gd name="connsiteX853" fmla="*/ 5627835 w 7467600"/>
              <a:gd name="connsiteY853" fmla="*/ 1472077 h 6858000"/>
              <a:gd name="connsiteX854" fmla="*/ 5629817 w 7467600"/>
              <a:gd name="connsiteY854" fmla="*/ 1471412 h 6858000"/>
              <a:gd name="connsiteX855" fmla="*/ 5634124 w 7467600"/>
              <a:gd name="connsiteY855" fmla="*/ 1470572 h 6858000"/>
              <a:gd name="connsiteX856" fmla="*/ 5755832 w 7467600"/>
              <a:gd name="connsiteY856" fmla="*/ 1383886 h 6858000"/>
              <a:gd name="connsiteX857" fmla="*/ 6014186 w 7467600"/>
              <a:gd name="connsiteY857" fmla="*/ 1279799 h 6858000"/>
              <a:gd name="connsiteX858" fmla="*/ 6901619 w 7467600"/>
              <a:gd name="connsiteY858" fmla="*/ 1047874 h 6858000"/>
              <a:gd name="connsiteX859" fmla="*/ 6931566 w 7467600"/>
              <a:gd name="connsiteY859" fmla="*/ 1062034 h 6858000"/>
              <a:gd name="connsiteX860" fmla="*/ 5790982 w 7467600"/>
              <a:gd name="connsiteY860" fmla="*/ 1561380 h 6858000"/>
              <a:gd name="connsiteX861" fmla="*/ 6188971 w 7467600"/>
              <a:gd name="connsiteY861" fmla="*/ 1755168 h 6858000"/>
              <a:gd name="connsiteX862" fmla="*/ 6202446 w 7467600"/>
              <a:gd name="connsiteY862" fmla="*/ 1752268 h 6858000"/>
              <a:gd name="connsiteX863" fmla="*/ 7179560 w 7467600"/>
              <a:gd name="connsiteY863" fmla="*/ 1467551 h 6858000"/>
              <a:gd name="connsiteX864" fmla="*/ 7158730 w 7467600"/>
              <a:gd name="connsiteY864" fmla="*/ 1507835 h 6858000"/>
              <a:gd name="connsiteX865" fmla="*/ 6326959 w 7467600"/>
              <a:gd name="connsiteY865" fmla="*/ 1817686 h 6858000"/>
              <a:gd name="connsiteX866" fmla="*/ 6537433 w 7467600"/>
              <a:gd name="connsiteY866" fmla="*/ 1907790 h 6858000"/>
              <a:gd name="connsiteX867" fmla="*/ 6550221 w 7467600"/>
              <a:gd name="connsiteY867" fmla="*/ 1910729 h 6858000"/>
              <a:gd name="connsiteX868" fmla="*/ 6964438 w 7467600"/>
              <a:gd name="connsiteY868" fmla="*/ 2209505 h 6858000"/>
              <a:gd name="connsiteX869" fmla="*/ 7367862 w 7467600"/>
              <a:gd name="connsiteY869" fmla="*/ 2806833 h 6858000"/>
              <a:gd name="connsiteX870" fmla="*/ 7364329 w 7467600"/>
              <a:gd name="connsiteY870" fmla="*/ 2826907 h 6858000"/>
              <a:gd name="connsiteX871" fmla="*/ 7290545 w 7467600"/>
              <a:gd name="connsiteY871" fmla="*/ 2850663 h 6858000"/>
              <a:gd name="connsiteX872" fmla="*/ 6472036 w 7467600"/>
              <a:gd name="connsiteY872" fmla="*/ 1959003 h 6858000"/>
              <a:gd name="connsiteX873" fmla="*/ 5792897 w 7467600"/>
              <a:gd name="connsiteY873" fmla="*/ 1647747 h 6858000"/>
              <a:gd name="connsiteX874" fmla="*/ 5842751 w 7467600"/>
              <a:gd name="connsiteY874" fmla="*/ 1816112 h 6858000"/>
              <a:gd name="connsiteX875" fmla="*/ 5847424 w 7467600"/>
              <a:gd name="connsiteY875" fmla="*/ 1815776 h 6858000"/>
              <a:gd name="connsiteX876" fmla="*/ 6399821 w 7467600"/>
              <a:gd name="connsiteY876" fmla="*/ 2344799 h 6858000"/>
              <a:gd name="connsiteX877" fmla="*/ 6323232 w 7467600"/>
              <a:gd name="connsiteY877" fmla="*/ 2389634 h 6858000"/>
              <a:gd name="connsiteX878" fmla="*/ 5942958 w 7467600"/>
              <a:gd name="connsiteY878" fmla="*/ 2077708 h 6858000"/>
              <a:gd name="connsiteX879" fmla="*/ 5921559 w 7467600"/>
              <a:gd name="connsiteY879" fmla="*/ 2378596 h 6858000"/>
              <a:gd name="connsiteX880" fmla="*/ 5817651 w 7467600"/>
              <a:gd name="connsiteY880" fmla="*/ 3023919 h 6858000"/>
              <a:gd name="connsiteX881" fmla="*/ 5729634 w 7467600"/>
              <a:gd name="connsiteY881" fmla="*/ 3051849 h 6858000"/>
              <a:gd name="connsiteX882" fmla="*/ 5611018 w 7467600"/>
              <a:gd name="connsiteY882" fmla="*/ 2316769 h 6858000"/>
              <a:gd name="connsiteX883" fmla="*/ 5687608 w 7467600"/>
              <a:gd name="connsiteY883" fmla="*/ 2039972 h 6858000"/>
              <a:gd name="connsiteX884" fmla="*/ 5657554 w 7467600"/>
              <a:gd name="connsiteY884" fmla="*/ 1576445 h 6858000"/>
              <a:gd name="connsiteX885" fmla="*/ 5150475 w 7467600"/>
              <a:gd name="connsiteY885" fmla="*/ 1274012 h 6858000"/>
              <a:gd name="connsiteX886" fmla="*/ 5349142 w 7467600"/>
              <a:gd name="connsiteY886" fmla="*/ 2204405 h 6858000"/>
              <a:gd name="connsiteX887" fmla="*/ 5262214 w 7467600"/>
              <a:gd name="connsiteY887" fmla="*/ 2233836 h 6858000"/>
              <a:gd name="connsiteX888" fmla="*/ 4981539 w 7467600"/>
              <a:gd name="connsiteY888" fmla="*/ 1542201 h 6858000"/>
              <a:gd name="connsiteX889" fmla="*/ 4958461 w 7467600"/>
              <a:gd name="connsiteY889" fmla="*/ 1136957 h 6858000"/>
              <a:gd name="connsiteX890" fmla="*/ 4655015 w 7467600"/>
              <a:gd name="connsiteY890" fmla="*/ 891426 h 6858000"/>
              <a:gd name="connsiteX891" fmla="*/ 4348002 w 7467600"/>
              <a:gd name="connsiteY891" fmla="*/ 2205895 h 6858000"/>
              <a:gd name="connsiteX892" fmla="*/ 4262250 w 7467600"/>
              <a:gd name="connsiteY892" fmla="*/ 2219972 h 6858000"/>
              <a:gd name="connsiteX893" fmla="*/ 4550611 w 7467600"/>
              <a:gd name="connsiteY893" fmla="*/ 817540 h 6858000"/>
              <a:gd name="connsiteX894" fmla="*/ 4564418 w 7467600"/>
              <a:gd name="connsiteY894" fmla="*/ 808293 h 6858000"/>
              <a:gd name="connsiteX895" fmla="*/ 4266388 w 7467600"/>
              <a:gd name="connsiteY895" fmla="*/ 500083 h 6858000"/>
              <a:gd name="connsiteX896" fmla="*/ 4032842 w 7467600"/>
              <a:gd name="connsiteY896" fmla="*/ 211809 h 6858000"/>
              <a:gd name="connsiteX897" fmla="*/ 3882765 w 7467600"/>
              <a:gd name="connsiteY897" fmla="*/ 0 h 6858000"/>
              <a:gd name="connsiteX898" fmla="*/ 3721337 w 7467600"/>
              <a:gd name="connsiteY898" fmla="*/ 0 h 6858000"/>
              <a:gd name="connsiteX899" fmla="*/ 3797544 w 7467600"/>
              <a:gd name="connsiteY899" fmla="*/ 0 h 6858000"/>
              <a:gd name="connsiteX900" fmla="*/ 3775734 w 7467600"/>
              <a:gd name="connsiteY900" fmla="*/ 95131 h 6858000"/>
              <a:gd name="connsiteX901" fmla="*/ 3724807 w 7467600"/>
              <a:gd name="connsiteY901" fmla="*/ 272257 h 6858000"/>
              <a:gd name="connsiteX902" fmla="*/ 3726844 w 7467600"/>
              <a:gd name="connsiteY902" fmla="*/ 282988 h 6858000"/>
              <a:gd name="connsiteX903" fmla="*/ 3742664 w 7467600"/>
              <a:gd name="connsiteY903" fmla="*/ 279918 h 6858000"/>
              <a:gd name="connsiteX904" fmla="*/ 4103910 w 7467600"/>
              <a:gd name="connsiteY904" fmla="*/ 1161917 h 6858000"/>
              <a:gd name="connsiteX905" fmla="*/ 4020269 w 7467600"/>
              <a:gd name="connsiteY905" fmla="*/ 1200406 h 6858000"/>
              <a:gd name="connsiteX906" fmla="*/ 3674882 w 7467600"/>
              <a:gd name="connsiteY906" fmla="*/ 488524 h 6858000"/>
              <a:gd name="connsiteX907" fmla="*/ 3132682 w 7467600"/>
              <a:gd name="connsiteY907" fmla="*/ 1072284 h 6858000"/>
              <a:gd name="connsiteX908" fmla="*/ 2716346 w 7467600"/>
              <a:gd name="connsiteY908" fmla="*/ 1276376 h 6858000"/>
              <a:gd name="connsiteX909" fmla="*/ 2716772 w 7467600"/>
              <a:gd name="connsiteY909" fmla="*/ 1255462 h 6858000"/>
              <a:gd name="connsiteX910" fmla="*/ 3471096 w 7467600"/>
              <a:gd name="connsiteY910" fmla="*/ 437072 h 6858000"/>
              <a:gd name="connsiteX911" fmla="*/ 3639057 w 7467600"/>
              <a:gd name="connsiteY911" fmla="*/ 286334 h 6858000"/>
              <a:gd name="connsiteX912" fmla="*/ 3640309 w 7467600"/>
              <a:gd name="connsiteY912" fmla="*/ 284664 h 6858000"/>
              <a:gd name="connsiteX913" fmla="*/ 3646022 w 7467600"/>
              <a:gd name="connsiteY913" fmla="*/ 276711 h 6858000"/>
              <a:gd name="connsiteX914" fmla="*/ 3707943 w 7467600"/>
              <a:gd name="connsiteY914" fmla="*/ 65958 h 6858000"/>
              <a:gd name="connsiteX915" fmla="*/ 3721337 w 7467600"/>
              <a:gd name="connsiteY915" fmla="*/ 0 h 6858000"/>
              <a:gd name="connsiteX916" fmla="*/ 2867960 w 7467600"/>
              <a:gd name="connsiteY916" fmla="*/ 0 h 6858000"/>
              <a:gd name="connsiteX917" fmla="*/ 2926351 w 7467600"/>
              <a:gd name="connsiteY917" fmla="*/ 0 h 6858000"/>
              <a:gd name="connsiteX918" fmla="*/ 2902823 w 7467600"/>
              <a:gd name="connsiteY918" fmla="*/ 262929 h 6858000"/>
              <a:gd name="connsiteX919" fmla="*/ 2940663 w 7467600"/>
              <a:gd name="connsiteY919" fmla="*/ 140884 h 6858000"/>
              <a:gd name="connsiteX920" fmla="*/ 2947039 w 7467600"/>
              <a:gd name="connsiteY920" fmla="*/ 122524 h 6858000"/>
              <a:gd name="connsiteX921" fmla="*/ 2984316 w 7467600"/>
              <a:gd name="connsiteY921" fmla="*/ 0 h 6858000"/>
              <a:gd name="connsiteX922" fmla="*/ 3016114 w 7467600"/>
              <a:gd name="connsiteY922" fmla="*/ 0 h 6858000"/>
              <a:gd name="connsiteX923" fmla="*/ 2979949 w 7467600"/>
              <a:gd name="connsiteY923" fmla="*/ 119274 h 6858000"/>
              <a:gd name="connsiteX924" fmla="*/ 3023879 w 7467600"/>
              <a:gd name="connsiteY924" fmla="*/ 0 h 6858000"/>
              <a:gd name="connsiteX925" fmla="*/ 3105400 w 7467600"/>
              <a:gd name="connsiteY925" fmla="*/ 0 h 6858000"/>
              <a:gd name="connsiteX926" fmla="*/ 3094669 w 7467600"/>
              <a:gd name="connsiteY926" fmla="*/ 30308 h 6858000"/>
              <a:gd name="connsiteX927" fmla="*/ 2901945 w 7467600"/>
              <a:gd name="connsiteY927" fmla="*/ 466538 h 6858000"/>
              <a:gd name="connsiteX928" fmla="*/ 2815209 w 7467600"/>
              <a:gd name="connsiteY928" fmla="*/ 497361 h 6858000"/>
              <a:gd name="connsiteX929" fmla="*/ 2844845 w 7467600"/>
              <a:gd name="connsiteY929" fmla="*/ 127638 h 6858000"/>
              <a:gd name="connsiteX930" fmla="*/ 2867960 w 7467600"/>
              <a:gd name="connsiteY930" fmla="*/ 0 h 6858000"/>
              <a:gd name="connsiteX931" fmla="*/ 1057230 w 7467600"/>
              <a:gd name="connsiteY931" fmla="*/ 0 h 6858000"/>
              <a:gd name="connsiteX932" fmla="*/ 1111003 w 7467600"/>
              <a:gd name="connsiteY932" fmla="*/ 0 h 6858000"/>
              <a:gd name="connsiteX933" fmla="*/ 1125553 w 7467600"/>
              <a:gd name="connsiteY933" fmla="*/ 52588 h 6858000"/>
              <a:gd name="connsiteX934" fmla="*/ 1304276 w 7467600"/>
              <a:gd name="connsiteY934" fmla="*/ 476275 h 6858000"/>
              <a:gd name="connsiteX935" fmla="*/ 1492066 w 7467600"/>
              <a:gd name="connsiteY935" fmla="*/ 886333 h 6858000"/>
              <a:gd name="connsiteX936" fmla="*/ 1423698 w 7467600"/>
              <a:gd name="connsiteY936" fmla="*/ 710817 h 6858000"/>
              <a:gd name="connsiteX937" fmla="*/ 1357609 w 7467600"/>
              <a:gd name="connsiteY937" fmla="*/ 532892 h 6858000"/>
              <a:gd name="connsiteX938" fmla="*/ 1309550 w 7467600"/>
              <a:gd name="connsiteY938" fmla="*/ 374031 h 6858000"/>
              <a:gd name="connsiteX939" fmla="*/ 1193673 w 7467600"/>
              <a:gd name="connsiteY939" fmla="*/ 49533 h 6858000"/>
              <a:gd name="connsiteX940" fmla="*/ 1164391 w 7467600"/>
              <a:gd name="connsiteY940" fmla="*/ 0 h 6858000"/>
              <a:gd name="connsiteX941" fmla="*/ 1200666 w 7467600"/>
              <a:gd name="connsiteY941" fmla="*/ 0 h 6858000"/>
              <a:gd name="connsiteX942" fmla="*/ 1223408 w 7467600"/>
              <a:gd name="connsiteY942" fmla="*/ 38996 h 6858000"/>
              <a:gd name="connsiteX943" fmla="*/ 1339635 w 7467600"/>
              <a:gd name="connsiteY943" fmla="*/ 365517 h 6858000"/>
              <a:gd name="connsiteX944" fmla="*/ 1387469 w 7467600"/>
              <a:gd name="connsiteY944" fmla="*/ 523079 h 6858000"/>
              <a:gd name="connsiteX945" fmla="*/ 1452685 w 7467600"/>
              <a:gd name="connsiteY945" fmla="*/ 699806 h 6858000"/>
              <a:gd name="connsiteX946" fmla="*/ 1492092 w 7467600"/>
              <a:gd name="connsiteY946" fmla="*/ 800424 h 6858000"/>
              <a:gd name="connsiteX947" fmla="*/ 1455302 w 7467600"/>
              <a:gd name="connsiteY947" fmla="*/ 632913 h 6858000"/>
              <a:gd name="connsiteX948" fmla="*/ 1222336 w 7467600"/>
              <a:gd name="connsiteY948" fmla="*/ 9480 h 6858000"/>
              <a:gd name="connsiteX949" fmla="*/ 1214634 w 7467600"/>
              <a:gd name="connsiteY949" fmla="*/ 0 h 6858000"/>
              <a:gd name="connsiteX950" fmla="*/ 1289827 w 7467600"/>
              <a:gd name="connsiteY950" fmla="*/ 0 h 6858000"/>
              <a:gd name="connsiteX951" fmla="*/ 1321076 w 7467600"/>
              <a:gd name="connsiteY951" fmla="*/ 59722 h 6858000"/>
              <a:gd name="connsiteX952" fmla="*/ 1512579 w 7467600"/>
              <a:gd name="connsiteY952" fmla="*/ 626441 h 6858000"/>
              <a:gd name="connsiteX953" fmla="*/ 1506076 w 7467600"/>
              <a:gd name="connsiteY953" fmla="*/ 1089289 h 6858000"/>
              <a:gd name="connsiteX954" fmla="*/ 1486346 w 7467600"/>
              <a:gd name="connsiteY954" fmla="*/ 1079919 h 6858000"/>
              <a:gd name="connsiteX955" fmla="*/ 1070511 w 7467600"/>
              <a:gd name="connsiteY955" fmla="*/ 48609 h 6858000"/>
              <a:gd name="connsiteX956" fmla="*/ 1057230 w 7467600"/>
              <a:gd name="connsiteY956" fmla="*/ 0 h 6858000"/>
              <a:gd name="connsiteX957" fmla="*/ 43151 w 7467600"/>
              <a:gd name="connsiteY957" fmla="*/ 0 h 6858000"/>
              <a:gd name="connsiteX958" fmla="*/ 95283 w 7467600"/>
              <a:gd name="connsiteY958" fmla="*/ 0 h 6858000"/>
              <a:gd name="connsiteX959" fmla="*/ 300708 w 7467600"/>
              <a:gd name="connsiteY959" fmla="*/ 154571 h 6858000"/>
              <a:gd name="connsiteX960" fmla="*/ 530414 w 7467600"/>
              <a:gd name="connsiteY960" fmla="*/ 354673 h 6858000"/>
              <a:gd name="connsiteX961" fmla="*/ 333785 w 7467600"/>
              <a:gd name="connsiteY961" fmla="*/ 161564 h 6858000"/>
              <a:gd name="connsiteX962" fmla="*/ 147005 w 7467600"/>
              <a:gd name="connsiteY962" fmla="*/ 0 h 6858000"/>
              <a:gd name="connsiteX963" fmla="*/ 272509 w 7467600"/>
              <a:gd name="connsiteY963" fmla="*/ 0 h 6858000"/>
              <a:gd name="connsiteX964" fmla="*/ 326276 w 7467600"/>
              <a:gd name="connsiteY964" fmla="*/ 45847 h 6858000"/>
              <a:gd name="connsiteX965" fmla="*/ 823759 w 7467600"/>
              <a:gd name="connsiteY965" fmla="*/ 574145 h 6858000"/>
              <a:gd name="connsiteX966" fmla="*/ 811254 w 7467600"/>
              <a:gd name="connsiteY966" fmla="*/ 665546 h 6858000"/>
              <a:gd name="connsiteX967" fmla="*/ 154042 w 7467600"/>
              <a:gd name="connsiteY967" fmla="*/ 261522 h 6858000"/>
              <a:gd name="connsiteX968" fmla="*/ 13550 w 7467600"/>
              <a:gd name="connsiteY968" fmla="*/ 158423 h 6858000"/>
              <a:gd name="connsiteX969" fmla="*/ 0 w 7467600"/>
              <a:gd name="connsiteY969" fmla="*/ 146618 h 6858000"/>
              <a:gd name="connsiteX970" fmla="*/ 0 w 7467600"/>
              <a:gd name="connsiteY970" fmla="*/ 59161 h 6858000"/>
              <a:gd name="connsiteX971" fmla="*/ 45427 w 7467600"/>
              <a:gd name="connsiteY971" fmla="*/ 101078 h 6858000"/>
              <a:gd name="connsiteX972" fmla="*/ 630103 w 7467600"/>
              <a:gd name="connsiteY972" fmla="*/ 485885 h 6858000"/>
              <a:gd name="connsiteX973" fmla="*/ 532040 w 7467600"/>
              <a:gd name="connsiteY973" fmla="*/ 399359 h 6858000"/>
              <a:gd name="connsiteX974" fmla="*/ 517618 w 7467600"/>
              <a:gd name="connsiteY974" fmla="*/ 385726 h 6858000"/>
              <a:gd name="connsiteX975" fmla="*/ 285074 w 7467600"/>
              <a:gd name="connsiteY975" fmla="*/ 182755 h 6858000"/>
              <a:gd name="connsiteX976" fmla="*/ 43151 w 7467600"/>
              <a:gd name="connsiteY97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6844835 w 7467600"/>
              <a:gd name="connsiteY96" fmla="*/ 5424988 h 6858000"/>
              <a:gd name="connsiteX97" fmla="*/ 1456157 w 7467600"/>
              <a:gd name="connsiteY97" fmla="*/ 5371404 h 6858000"/>
              <a:gd name="connsiteX98" fmla="*/ 1244432 w 7467600"/>
              <a:gd name="connsiteY98" fmla="*/ 5385601 h 6858000"/>
              <a:gd name="connsiteX99" fmla="*/ 973990 w 7467600"/>
              <a:gd name="connsiteY99" fmla="*/ 5424940 h 6858000"/>
              <a:gd name="connsiteX100" fmla="*/ 1103809 w 7467600"/>
              <a:gd name="connsiteY100" fmla="*/ 5433720 h 6858000"/>
              <a:gd name="connsiteX101" fmla="*/ 1123454 w 7467600"/>
              <a:gd name="connsiteY101" fmla="*/ 5435727 h 6858000"/>
              <a:gd name="connsiteX102" fmla="*/ 1737017 w 7467600"/>
              <a:gd name="connsiteY102" fmla="*/ 5452183 h 6858000"/>
              <a:gd name="connsiteX103" fmla="*/ 1824397 w 7467600"/>
              <a:gd name="connsiteY103" fmla="*/ 5447757 h 6858000"/>
              <a:gd name="connsiteX104" fmla="*/ 2070059 w 7467600"/>
              <a:gd name="connsiteY104" fmla="*/ 5441660 h 6858000"/>
              <a:gd name="connsiteX105" fmla="*/ 1456157 w 7467600"/>
              <a:gd name="connsiteY105" fmla="*/ 5371404 h 6858000"/>
              <a:gd name="connsiteX106" fmla="*/ 4988186 w 7467600"/>
              <a:gd name="connsiteY106" fmla="*/ 5216467 h 6858000"/>
              <a:gd name="connsiteX107" fmla="*/ 4777334 w 7467600"/>
              <a:gd name="connsiteY107" fmla="*/ 5406072 h 6858000"/>
              <a:gd name="connsiteX108" fmla="*/ 4718341 w 7467600"/>
              <a:gd name="connsiteY108" fmla="*/ 5468043 h 6858000"/>
              <a:gd name="connsiteX109" fmla="*/ 4604655 w 7467600"/>
              <a:gd name="connsiteY109" fmla="*/ 5583434 h 6858000"/>
              <a:gd name="connsiteX110" fmla="*/ 4565074 w 7467600"/>
              <a:gd name="connsiteY110" fmla="*/ 5618550 h 6858000"/>
              <a:gd name="connsiteX111" fmla="*/ 4988186 w 7467600"/>
              <a:gd name="connsiteY111" fmla="*/ 5216467 h 6858000"/>
              <a:gd name="connsiteX112" fmla="*/ 4978032 w 7467600"/>
              <a:gd name="connsiteY112" fmla="*/ 5183809 h 6858000"/>
              <a:gd name="connsiteX113" fmla="*/ 4463413 w 7467600"/>
              <a:gd name="connsiteY113" fmla="*/ 5615162 h 6858000"/>
              <a:gd name="connsiteX114" fmla="*/ 4358134 w 7467600"/>
              <a:gd name="connsiteY114" fmla="*/ 5742791 h 6858000"/>
              <a:gd name="connsiteX115" fmla="*/ 4376219 w 7467600"/>
              <a:gd name="connsiteY115" fmla="*/ 5729027 h 6858000"/>
              <a:gd name="connsiteX116" fmla="*/ 4582340 w 7467600"/>
              <a:gd name="connsiteY116" fmla="*/ 5561037 h 6858000"/>
              <a:gd name="connsiteX117" fmla="*/ 4694684 w 7467600"/>
              <a:gd name="connsiteY117" fmla="*/ 5447098 h 6858000"/>
              <a:gd name="connsiteX118" fmla="*/ 4754123 w 7467600"/>
              <a:gd name="connsiteY118" fmla="*/ 5384643 h 6858000"/>
              <a:gd name="connsiteX119" fmla="*/ 4978032 w 7467600"/>
              <a:gd name="connsiteY119" fmla="*/ 5183809 h 6858000"/>
              <a:gd name="connsiteX120" fmla="*/ 1903353 w 7467600"/>
              <a:gd name="connsiteY120" fmla="*/ 5044827 h 6858000"/>
              <a:gd name="connsiteX121" fmla="*/ 1936931 w 7467600"/>
              <a:gd name="connsiteY121" fmla="*/ 5093954 h 6858000"/>
              <a:gd name="connsiteX122" fmla="*/ 2195868 w 7467600"/>
              <a:gd name="connsiteY122" fmla="*/ 5396574 h 6858000"/>
              <a:gd name="connsiteX123" fmla="*/ 2088852 w 7467600"/>
              <a:gd name="connsiteY123" fmla="*/ 5166123 h 6858000"/>
              <a:gd name="connsiteX124" fmla="*/ 1958241 w 7467600"/>
              <a:gd name="connsiteY124" fmla="*/ 5067955 h 6858000"/>
              <a:gd name="connsiteX125" fmla="*/ 1903353 w 7467600"/>
              <a:gd name="connsiteY125" fmla="*/ 5044827 h 6858000"/>
              <a:gd name="connsiteX126" fmla="*/ 1979378 w 7467600"/>
              <a:gd name="connsiteY126" fmla="*/ 4769504 h 6858000"/>
              <a:gd name="connsiteX127" fmla="*/ 2882120 w 7467600"/>
              <a:gd name="connsiteY127" fmla="*/ 5064547 h 6858000"/>
              <a:gd name="connsiteX128" fmla="*/ 2793103 w 7467600"/>
              <a:gd name="connsiteY128" fmla="*/ 5039699 h 6858000"/>
              <a:gd name="connsiteX129" fmla="*/ 2770041 w 7467600"/>
              <a:gd name="connsiteY129" fmla="*/ 5033634 h 6858000"/>
              <a:gd name="connsiteX130" fmla="*/ 1979378 w 7467600"/>
              <a:gd name="connsiteY130" fmla="*/ 4769504 h 6858000"/>
              <a:gd name="connsiteX131" fmla="*/ 1927410 w 7467600"/>
              <a:gd name="connsiteY131" fmla="*/ 4716164 h 6858000"/>
              <a:gd name="connsiteX132" fmla="*/ 1959587 w 7467600"/>
              <a:gd name="connsiteY132" fmla="*/ 4728849 h 6858000"/>
              <a:gd name="connsiteX133" fmla="*/ 2777707 w 7467600"/>
              <a:gd name="connsiteY133" fmla="*/ 5003991 h 6858000"/>
              <a:gd name="connsiteX134" fmla="*/ 2800768 w 7467600"/>
              <a:gd name="connsiteY134" fmla="*/ 5010056 h 6858000"/>
              <a:gd name="connsiteX135" fmla="*/ 2879408 w 7467600"/>
              <a:gd name="connsiteY135" fmla="*/ 5031590 h 6858000"/>
              <a:gd name="connsiteX136" fmla="*/ 2862295 w 7467600"/>
              <a:gd name="connsiteY136" fmla="*/ 5022958 h 6858000"/>
              <a:gd name="connsiteX137" fmla="*/ 2813343 w 7467600"/>
              <a:gd name="connsiteY137" fmla="*/ 4998369 h 6858000"/>
              <a:gd name="connsiteX138" fmla="*/ 2646245 w 7467600"/>
              <a:gd name="connsiteY138" fmla="*/ 4930999 h 6858000"/>
              <a:gd name="connsiteX139" fmla="*/ 1999243 w 7467600"/>
              <a:gd name="connsiteY139" fmla="*/ 4730524 h 6858000"/>
              <a:gd name="connsiteX140" fmla="*/ 1979527 w 7467600"/>
              <a:gd name="connsiteY140" fmla="*/ 4726651 h 6858000"/>
              <a:gd name="connsiteX141" fmla="*/ 1927410 w 7467600"/>
              <a:gd name="connsiteY141" fmla="*/ 4716164 h 6858000"/>
              <a:gd name="connsiteX142" fmla="*/ 1997014 w 7467600"/>
              <a:gd name="connsiteY142" fmla="*/ 4698007 h 6858000"/>
              <a:gd name="connsiteX143" fmla="*/ 2005458 w 7467600"/>
              <a:gd name="connsiteY143" fmla="*/ 4699540 h 6858000"/>
              <a:gd name="connsiteX144" fmla="*/ 2657186 w 7467600"/>
              <a:gd name="connsiteY144" fmla="*/ 4901687 h 6858000"/>
              <a:gd name="connsiteX145" fmla="*/ 2826662 w 7467600"/>
              <a:gd name="connsiteY145" fmla="*/ 4970362 h 6858000"/>
              <a:gd name="connsiteX146" fmla="*/ 2876100 w 7467600"/>
              <a:gd name="connsiteY146" fmla="*/ 4995397 h 6858000"/>
              <a:gd name="connsiteX147" fmla="*/ 3042600 w 7467600"/>
              <a:gd name="connsiteY147" fmla="*/ 5059532 h 6858000"/>
              <a:gd name="connsiteX148" fmla="*/ 1997014 w 7467600"/>
              <a:gd name="connsiteY148" fmla="*/ 4698007 h 6858000"/>
              <a:gd name="connsiteX149" fmla="*/ 2305292 w 7467600"/>
              <a:gd name="connsiteY149" fmla="*/ 4219492 h 6858000"/>
              <a:gd name="connsiteX150" fmla="*/ 3360922 w 7467600"/>
              <a:gd name="connsiteY150" fmla="*/ 4529373 h 6858000"/>
              <a:gd name="connsiteX151" fmla="*/ 3492420 w 7467600"/>
              <a:gd name="connsiteY151" fmla="*/ 4510145 h 6858000"/>
              <a:gd name="connsiteX152" fmla="*/ 3364086 w 7467600"/>
              <a:gd name="connsiteY152" fmla="*/ 4480340 h 6858000"/>
              <a:gd name="connsiteX153" fmla="*/ 3225818 w 7467600"/>
              <a:gd name="connsiteY153" fmla="*/ 4411822 h 6858000"/>
              <a:gd name="connsiteX154" fmla="*/ 3129696 w 7467600"/>
              <a:gd name="connsiteY154" fmla="*/ 4360704 h 6858000"/>
              <a:gd name="connsiteX155" fmla="*/ 2814545 w 7467600"/>
              <a:gd name="connsiteY155" fmla="*/ 4282955 h 6858000"/>
              <a:gd name="connsiteX156" fmla="*/ 2305292 w 7467600"/>
              <a:gd name="connsiteY156" fmla="*/ 4219492 h 6858000"/>
              <a:gd name="connsiteX157" fmla="*/ 2626982 w 7467600"/>
              <a:gd name="connsiteY157" fmla="*/ 4206450 h 6858000"/>
              <a:gd name="connsiteX158" fmla="*/ 2490617 w 7467600"/>
              <a:gd name="connsiteY158" fmla="*/ 4206951 h 6858000"/>
              <a:gd name="connsiteX159" fmla="*/ 2819869 w 7467600"/>
              <a:gd name="connsiteY159" fmla="*/ 4252936 h 6858000"/>
              <a:gd name="connsiteX160" fmla="*/ 3143018 w 7467600"/>
              <a:gd name="connsiteY160" fmla="*/ 4332698 h 6858000"/>
              <a:gd name="connsiteX161" fmla="*/ 3241520 w 7467600"/>
              <a:gd name="connsiteY161" fmla="*/ 4385112 h 6858000"/>
              <a:gd name="connsiteX162" fmla="*/ 3374575 w 7467600"/>
              <a:gd name="connsiteY162" fmla="*/ 4451517 h 6858000"/>
              <a:gd name="connsiteX163" fmla="*/ 3505221 w 7467600"/>
              <a:gd name="connsiteY163" fmla="*/ 4480757 h 6858000"/>
              <a:gd name="connsiteX164" fmla="*/ 2626982 w 7467600"/>
              <a:gd name="connsiteY164" fmla="*/ 4206450 h 6858000"/>
              <a:gd name="connsiteX165" fmla="*/ 1310106 w 7467600"/>
              <a:gd name="connsiteY165" fmla="*/ 3943217 h 6858000"/>
              <a:gd name="connsiteX166" fmla="*/ 854994 w 7467600"/>
              <a:gd name="connsiteY166" fmla="*/ 4399136 h 6858000"/>
              <a:gd name="connsiteX167" fmla="*/ 742462 w 7467600"/>
              <a:gd name="connsiteY167" fmla="*/ 4594648 h 6858000"/>
              <a:gd name="connsiteX168" fmla="*/ 820602 w 7467600"/>
              <a:gd name="connsiteY168" fmla="*/ 4485915 h 6858000"/>
              <a:gd name="connsiteX169" fmla="*/ 878295 w 7467600"/>
              <a:gd name="connsiteY169" fmla="*/ 4403594 h 6858000"/>
              <a:gd name="connsiteX170" fmla="*/ 1240607 w 7467600"/>
              <a:gd name="connsiteY170" fmla="*/ 4010401 h 6858000"/>
              <a:gd name="connsiteX171" fmla="*/ 1310106 w 7467600"/>
              <a:gd name="connsiteY171" fmla="*/ 3943217 h 6858000"/>
              <a:gd name="connsiteX172" fmla="*/ 1423113 w 7467600"/>
              <a:gd name="connsiteY172" fmla="*/ 3874565 h 6858000"/>
              <a:gd name="connsiteX173" fmla="*/ 1260565 w 7467600"/>
              <a:gd name="connsiteY173" fmla="*/ 4031982 h 6858000"/>
              <a:gd name="connsiteX174" fmla="*/ 901900 w 7467600"/>
              <a:gd name="connsiteY174" fmla="*/ 4421236 h 6858000"/>
              <a:gd name="connsiteX175" fmla="*/ 845044 w 7467600"/>
              <a:gd name="connsiteY175" fmla="*/ 4502436 h 6858000"/>
              <a:gd name="connsiteX176" fmla="*/ 685926 w 7467600"/>
              <a:gd name="connsiteY176" fmla="*/ 4703069 h 6858000"/>
              <a:gd name="connsiteX177" fmla="*/ 684248 w 7467600"/>
              <a:gd name="connsiteY177" fmla="*/ 4706721 h 6858000"/>
              <a:gd name="connsiteX178" fmla="*/ 1423113 w 7467600"/>
              <a:gd name="connsiteY178" fmla="*/ 3874565 h 6858000"/>
              <a:gd name="connsiteX179" fmla="*/ 3316479 w 7467600"/>
              <a:gd name="connsiteY179" fmla="*/ 3872136 h 6858000"/>
              <a:gd name="connsiteX180" fmla="*/ 3546806 w 7467600"/>
              <a:gd name="connsiteY180" fmla="*/ 4356139 h 6858000"/>
              <a:gd name="connsiteX181" fmla="*/ 3364433 w 7467600"/>
              <a:gd name="connsiteY181" fmla="*/ 3953121 h 6858000"/>
              <a:gd name="connsiteX182" fmla="*/ 3316479 w 7467600"/>
              <a:gd name="connsiteY182" fmla="*/ 3872136 h 6858000"/>
              <a:gd name="connsiteX183" fmla="*/ 3291335 w 7467600"/>
              <a:gd name="connsiteY183" fmla="*/ 3767420 h 6858000"/>
              <a:gd name="connsiteX184" fmla="*/ 3390805 w 7467600"/>
              <a:gd name="connsiteY184" fmla="*/ 3937163 h 6858000"/>
              <a:gd name="connsiteX185" fmla="*/ 3579062 w 7467600"/>
              <a:gd name="connsiteY185" fmla="*/ 4359040 h 6858000"/>
              <a:gd name="connsiteX186" fmla="*/ 3467355 w 7467600"/>
              <a:gd name="connsiteY186" fmla="*/ 3988130 h 6858000"/>
              <a:gd name="connsiteX187" fmla="*/ 3310753 w 7467600"/>
              <a:gd name="connsiteY187" fmla="*/ 3787140 h 6858000"/>
              <a:gd name="connsiteX188" fmla="*/ 3291335 w 7467600"/>
              <a:gd name="connsiteY188" fmla="*/ 3767420 h 6858000"/>
              <a:gd name="connsiteX189" fmla="*/ 1635889 w 7467600"/>
              <a:gd name="connsiteY189" fmla="*/ 3709494 h 6858000"/>
              <a:gd name="connsiteX190" fmla="*/ 1634800 w 7467600"/>
              <a:gd name="connsiteY190" fmla="*/ 3731111 h 6858000"/>
              <a:gd name="connsiteX191" fmla="*/ 1635889 w 7467600"/>
              <a:gd name="connsiteY191" fmla="*/ 3709494 h 6858000"/>
              <a:gd name="connsiteX192" fmla="*/ 1510397 w 7467600"/>
              <a:gd name="connsiteY192" fmla="*/ 3684705 h 6858000"/>
              <a:gd name="connsiteX193" fmla="*/ 1146550 w 7467600"/>
              <a:gd name="connsiteY193" fmla="*/ 3802012 h 6858000"/>
              <a:gd name="connsiteX194" fmla="*/ 698834 w 7467600"/>
              <a:gd name="connsiteY194" fmla="*/ 3952272 h 6858000"/>
              <a:gd name="connsiteX195" fmla="*/ 34256 w 7467600"/>
              <a:gd name="connsiteY195" fmla="*/ 4347603 h 6858000"/>
              <a:gd name="connsiteX196" fmla="*/ 527241 w 7467600"/>
              <a:gd name="connsiteY196" fmla="*/ 4065078 h 6858000"/>
              <a:gd name="connsiteX197" fmla="*/ 1510397 w 7467600"/>
              <a:gd name="connsiteY197" fmla="*/ 3684705 h 6858000"/>
              <a:gd name="connsiteX198" fmla="*/ 1313114 w 7467600"/>
              <a:gd name="connsiteY198" fmla="*/ 3655216 h 6858000"/>
              <a:gd name="connsiteX199" fmla="*/ 1109304 w 7467600"/>
              <a:gd name="connsiteY199" fmla="*/ 3669030 h 6858000"/>
              <a:gd name="connsiteX200" fmla="*/ 8129 w 7467600"/>
              <a:gd name="connsiteY200" fmla="*/ 4330519 h 6858000"/>
              <a:gd name="connsiteX201" fmla="*/ 687572 w 7467600"/>
              <a:gd name="connsiteY201" fmla="*/ 3925629 h 6858000"/>
              <a:gd name="connsiteX202" fmla="*/ 1138365 w 7467600"/>
              <a:gd name="connsiteY202" fmla="*/ 3774515 h 6858000"/>
              <a:gd name="connsiteX203" fmla="*/ 1505579 w 7467600"/>
              <a:gd name="connsiteY203" fmla="*/ 3655526 h 6858000"/>
              <a:gd name="connsiteX204" fmla="*/ 1313114 w 7467600"/>
              <a:gd name="connsiteY204" fmla="*/ 3655216 h 6858000"/>
              <a:gd name="connsiteX205" fmla="*/ 3655073 w 7467600"/>
              <a:gd name="connsiteY205" fmla="*/ 3650884 h 6858000"/>
              <a:gd name="connsiteX206" fmla="*/ 3989938 w 7467600"/>
              <a:gd name="connsiteY206" fmla="*/ 3991685 h 6858000"/>
              <a:gd name="connsiteX207" fmla="*/ 4393907 w 7467600"/>
              <a:gd name="connsiteY207" fmla="*/ 4261258 h 6858000"/>
              <a:gd name="connsiteX208" fmla="*/ 4648051 w 7467600"/>
              <a:gd name="connsiteY208" fmla="*/ 4374051 h 6858000"/>
              <a:gd name="connsiteX209" fmla="*/ 4383389 w 7467600"/>
              <a:gd name="connsiteY209" fmla="*/ 4184369 h 6858000"/>
              <a:gd name="connsiteX210" fmla="*/ 4165508 w 7467600"/>
              <a:gd name="connsiteY210" fmla="*/ 4035196 h 6858000"/>
              <a:gd name="connsiteX211" fmla="*/ 4068162 w 7467600"/>
              <a:gd name="connsiteY211" fmla="*/ 3953394 h 6858000"/>
              <a:gd name="connsiteX212" fmla="*/ 3981416 w 7467600"/>
              <a:gd name="connsiteY212" fmla="*/ 3880482 h 6858000"/>
              <a:gd name="connsiteX213" fmla="*/ 3800147 w 7467600"/>
              <a:gd name="connsiteY213" fmla="*/ 3749872 h 6858000"/>
              <a:gd name="connsiteX214" fmla="*/ 3655073 w 7467600"/>
              <a:gd name="connsiteY214" fmla="*/ 3650884 h 6858000"/>
              <a:gd name="connsiteX215" fmla="*/ 3670252 w 7467600"/>
              <a:gd name="connsiteY215" fmla="*/ 3622798 h 6858000"/>
              <a:gd name="connsiteX216" fmla="*/ 3817258 w 7467600"/>
              <a:gd name="connsiteY216" fmla="*/ 3723577 h 6858000"/>
              <a:gd name="connsiteX217" fmla="*/ 4000461 w 7467600"/>
              <a:gd name="connsiteY217" fmla="*/ 3855966 h 6858000"/>
              <a:gd name="connsiteX218" fmla="*/ 4088180 w 7467600"/>
              <a:gd name="connsiteY218" fmla="*/ 3929774 h 6858000"/>
              <a:gd name="connsiteX219" fmla="*/ 4184555 w 7467600"/>
              <a:gd name="connsiteY219" fmla="*/ 4010683 h 6858000"/>
              <a:gd name="connsiteX220" fmla="*/ 4399563 w 7467600"/>
              <a:gd name="connsiteY220" fmla="*/ 4158106 h 6858000"/>
              <a:gd name="connsiteX221" fmla="*/ 4684469 w 7467600"/>
              <a:gd name="connsiteY221" fmla="*/ 4364680 h 6858000"/>
              <a:gd name="connsiteX222" fmla="*/ 4690271 w 7467600"/>
              <a:gd name="connsiteY222" fmla="*/ 4370034 h 6858000"/>
              <a:gd name="connsiteX223" fmla="*/ 4136093 w 7467600"/>
              <a:gd name="connsiteY223" fmla="*/ 3858466 h 6858000"/>
              <a:gd name="connsiteX224" fmla="*/ 3670252 w 7467600"/>
              <a:gd name="connsiteY224" fmla="*/ 3622798 h 6858000"/>
              <a:gd name="connsiteX225" fmla="*/ 4440129 w 7467600"/>
              <a:gd name="connsiteY225" fmla="*/ 3448571 h 6858000"/>
              <a:gd name="connsiteX226" fmla="*/ 4856525 w 7467600"/>
              <a:gd name="connsiteY226" fmla="*/ 3915351 h 6858000"/>
              <a:gd name="connsiteX227" fmla="*/ 5059055 w 7467600"/>
              <a:gd name="connsiteY227" fmla="*/ 4108918 h 6858000"/>
              <a:gd name="connsiteX228" fmla="*/ 5290070 w 7467600"/>
              <a:gd name="connsiteY228" fmla="*/ 4263619 h 6858000"/>
              <a:gd name="connsiteX229" fmla="*/ 4834991 w 7467600"/>
              <a:gd name="connsiteY229" fmla="*/ 3830985 h 6858000"/>
              <a:gd name="connsiteX230" fmla="*/ 4440129 w 7467600"/>
              <a:gd name="connsiteY230" fmla="*/ 3448571 h 6858000"/>
              <a:gd name="connsiteX231" fmla="*/ 4441737 w 7467600"/>
              <a:gd name="connsiteY231" fmla="*/ 3399734 h 6858000"/>
              <a:gd name="connsiteX232" fmla="*/ 4431236 w 7467600"/>
              <a:gd name="connsiteY232" fmla="*/ 3400954 h 6858000"/>
              <a:gd name="connsiteX233" fmla="*/ 4557150 w 7467600"/>
              <a:gd name="connsiteY233" fmla="*/ 3510023 h 6858000"/>
              <a:gd name="connsiteX234" fmla="*/ 4856936 w 7467600"/>
              <a:gd name="connsiteY234" fmla="*/ 3809146 h 6858000"/>
              <a:gd name="connsiteX235" fmla="*/ 5111996 w 7467600"/>
              <a:gd name="connsiteY235" fmla="*/ 4065759 h 6858000"/>
              <a:gd name="connsiteX236" fmla="*/ 5388878 w 7467600"/>
              <a:gd name="connsiteY236" fmla="*/ 4300185 h 6858000"/>
              <a:gd name="connsiteX237" fmla="*/ 5425556 w 7467600"/>
              <a:gd name="connsiteY237" fmla="*/ 4308967 h 6858000"/>
              <a:gd name="connsiteX238" fmla="*/ 4943646 w 7467600"/>
              <a:gd name="connsiteY238" fmla="*/ 3822916 h 6858000"/>
              <a:gd name="connsiteX239" fmla="*/ 4594837 w 7467600"/>
              <a:gd name="connsiteY239" fmla="*/ 3532274 h 6858000"/>
              <a:gd name="connsiteX240" fmla="*/ 4441737 w 7467600"/>
              <a:gd name="connsiteY240" fmla="*/ 3399734 h 6858000"/>
              <a:gd name="connsiteX241" fmla="*/ 5425834 w 7467600"/>
              <a:gd name="connsiteY241" fmla="*/ 3162785 h 6858000"/>
              <a:gd name="connsiteX242" fmla="*/ 5401644 w 7467600"/>
              <a:gd name="connsiteY242" fmla="*/ 3617847 h 6858000"/>
              <a:gd name="connsiteX243" fmla="*/ 5467256 w 7467600"/>
              <a:gd name="connsiteY243" fmla="*/ 4175494 h 6858000"/>
              <a:gd name="connsiteX244" fmla="*/ 5448069 w 7467600"/>
              <a:gd name="connsiteY244" fmla="*/ 3567554 h 6858000"/>
              <a:gd name="connsiteX245" fmla="*/ 5425834 w 7467600"/>
              <a:gd name="connsiteY245" fmla="*/ 3162785 h 6858000"/>
              <a:gd name="connsiteX246" fmla="*/ 1318687 w 7467600"/>
              <a:gd name="connsiteY246" fmla="*/ 3113840 h 6858000"/>
              <a:gd name="connsiteX247" fmla="*/ 1066793 w 7467600"/>
              <a:gd name="connsiteY247" fmla="*/ 3212171 h 6858000"/>
              <a:gd name="connsiteX248" fmla="*/ 993319 w 7467600"/>
              <a:gd name="connsiteY248" fmla="*/ 3247648 h 6858000"/>
              <a:gd name="connsiteX249" fmla="*/ 853081 w 7467600"/>
              <a:gd name="connsiteY249" fmla="*/ 3312410 h 6858000"/>
              <a:gd name="connsiteX250" fmla="*/ 805957 w 7467600"/>
              <a:gd name="connsiteY250" fmla="*/ 3330443 h 6858000"/>
              <a:gd name="connsiteX251" fmla="*/ 1318687 w 7467600"/>
              <a:gd name="connsiteY251" fmla="*/ 3113840 h 6858000"/>
              <a:gd name="connsiteX252" fmla="*/ 5453702 w 7467600"/>
              <a:gd name="connsiteY252" fmla="*/ 3090882 h 6858000"/>
              <a:gd name="connsiteX253" fmla="*/ 5480135 w 7467600"/>
              <a:gd name="connsiteY253" fmla="*/ 3565802 h 6858000"/>
              <a:gd name="connsiteX254" fmla="*/ 5499023 w 7467600"/>
              <a:gd name="connsiteY254" fmla="*/ 4166310 h 6858000"/>
              <a:gd name="connsiteX255" fmla="*/ 5547022 w 7467600"/>
              <a:gd name="connsiteY255" fmla="*/ 3607838 h 6858000"/>
              <a:gd name="connsiteX256" fmla="*/ 5515964 w 7467600"/>
              <a:gd name="connsiteY256" fmla="*/ 3378541 h 6858000"/>
              <a:gd name="connsiteX257" fmla="*/ 5453702 w 7467600"/>
              <a:gd name="connsiteY257" fmla="*/ 3090882 h 6858000"/>
              <a:gd name="connsiteX258" fmla="*/ 1238695 w 7467600"/>
              <a:gd name="connsiteY258" fmla="*/ 3076820 h 6858000"/>
              <a:gd name="connsiteX259" fmla="*/ 716371 w 7467600"/>
              <a:gd name="connsiteY259" fmla="*/ 3293249 h 6858000"/>
              <a:gd name="connsiteX260" fmla="*/ 579522 w 7467600"/>
              <a:gd name="connsiteY260" fmla="*/ 3371759 h 6858000"/>
              <a:gd name="connsiteX261" fmla="*/ 600288 w 7467600"/>
              <a:gd name="connsiteY261" fmla="*/ 3365555 h 6858000"/>
              <a:gd name="connsiteX262" fmla="*/ 840692 w 7467600"/>
              <a:gd name="connsiteY262" fmla="*/ 3284921 h 6858000"/>
              <a:gd name="connsiteX263" fmla="*/ 979248 w 7467600"/>
              <a:gd name="connsiteY263" fmla="*/ 3221003 h 6858000"/>
              <a:gd name="connsiteX264" fmla="*/ 1053282 w 7467600"/>
              <a:gd name="connsiteY264" fmla="*/ 3185247 h 6858000"/>
              <a:gd name="connsiteX265" fmla="*/ 1320603 w 7467600"/>
              <a:gd name="connsiteY265" fmla="*/ 3081281 h 6858000"/>
              <a:gd name="connsiteX266" fmla="*/ 1238695 w 7467600"/>
              <a:gd name="connsiteY266" fmla="*/ 3076820 h 6858000"/>
              <a:gd name="connsiteX267" fmla="*/ 5425627 w 7467600"/>
              <a:gd name="connsiteY267" fmla="*/ 2954192 h 6858000"/>
              <a:gd name="connsiteX268" fmla="*/ 5470770 w 7467600"/>
              <a:gd name="connsiteY268" fmla="*/ 3005435 h 6858000"/>
              <a:gd name="connsiteX269" fmla="*/ 5519779 w 7467600"/>
              <a:gd name="connsiteY269" fmla="*/ 4359223 h 6858000"/>
              <a:gd name="connsiteX270" fmla="*/ 5520293 w 7467600"/>
              <a:gd name="connsiteY270" fmla="*/ 4360602 h 6858000"/>
              <a:gd name="connsiteX271" fmla="*/ 5767221 w 7467600"/>
              <a:gd name="connsiteY271" fmla="*/ 4665564 h 6858000"/>
              <a:gd name="connsiteX272" fmla="*/ 6937169 w 7467600"/>
              <a:gd name="connsiteY272" fmla="*/ 4815941 h 6858000"/>
              <a:gd name="connsiteX273" fmla="*/ 6953922 w 7467600"/>
              <a:gd name="connsiteY273" fmla="*/ 4890068 h 6858000"/>
              <a:gd name="connsiteX274" fmla="*/ 6071359 w 7467600"/>
              <a:gd name="connsiteY274" fmla="*/ 4770770 h 6858000"/>
              <a:gd name="connsiteX275" fmla="*/ 6038839 w 7467600"/>
              <a:gd name="connsiteY275" fmla="*/ 4764474 h 6858000"/>
              <a:gd name="connsiteX276" fmla="*/ 6038706 w 7467600"/>
              <a:gd name="connsiteY276" fmla="*/ 4763847 h 6858000"/>
              <a:gd name="connsiteX277" fmla="*/ 6037784 w 7467600"/>
              <a:gd name="connsiteY277" fmla="*/ 4764270 h 6858000"/>
              <a:gd name="connsiteX278" fmla="*/ 6038839 w 7467600"/>
              <a:gd name="connsiteY278" fmla="*/ 4764474 h 6858000"/>
              <a:gd name="connsiteX279" fmla="*/ 6040338 w 7467600"/>
              <a:gd name="connsiteY279" fmla="*/ 4771418 h 6858000"/>
              <a:gd name="connsiteX280" fmla="*/ 6024488 w 7467600"/>
              <a:gd name="connsiteY280" fmla="*/ 4809903 h 6858000"/>
              <a:gd name="connsiteX281" fmla="*/ 5599771 w 7467600"/>
              <a:gd name="connsiteY281" fmla="*/ 5509652 h 6858000"/>
              <a:gd name="connsiteX282" fmla="*/ 5548843 w 7467600"/>
              <a:gd name="connsiteY282" fmla="*/ 5563845 h 6858000"/>
              <a:gd name="connsiteX283" fmla="*/ 5940952 w 7467600"/>
              <a:gd name="connsiteY283" fmla="*/ 6250028 h 6858000"/>
              <a:gd name="connsiteX284" fmla="*/ 6043441 w 7467600"/>
              <a:gd name="connsiteY284" fmla="*/ 6665847 h 6858000"/>
              <a:gd name="connsiteX285" fmla="*/ 6093432 w 7467600"/>
              <a:gd name="connsiteY285" fmla="*/ 6858000 h 6858000"/>
              <a:gd name="connsiteX286" fmla="*/ 6034344 w 7467600"/>
              <a:gd name="connsiteY286" fmla="*/ 6858000 h 6858000"/>
              <a:gd name="connsiteX287" fmla="*/ 6026679 w 7467600"/>
              <a:gd name="connsiteY287" fmla="*/ 6836959 h 6858000"/>
              <a:gd name="connsiteX288" fmla="*/ 5800441 w 7467600"/>
              <a:gd name="connsiteY288" fmla="*/ 6335286 h 6858000"/>
              <a:gd name="connsiteX289" fmla="*/ 5526562 w 7467600"/>
              <a:gd name="connsiteY289" fmla="*/ 5705388 h 6858000"/>
              <a:gd name="connsiteX290" fmla="*/ 5519640 w 7467600"/>
              <a:gd name="connsiteY290" fmla="*/ 5683774 h 6858000"/>
              <a:gd name="connsiteX291" fmla="*/ 5844559 w 7467600"/>
              <a:gd name="connsiteY291" fmla="*/ 6553349 h 6858000"/>
              <a:gd name="connsiteX292" fmla="*/ 5975994 w 7467600"/>
              <a:gd name="connsiteY292" fmla="*/ 6858000 h 6858000"/>
              <a:gd name="connsiteX293" fmla="*/ 5898547 w 7467600"/>
              <a:gd name="connsiteY293" fmla="*/ 6858000 h 6858000"/>
              <a:gd name="connsiteX294" fmla="*/ 5682041 w 7467600"/>
              <a:gd name="connsiteY294" fmla="*/ 6355860 h 6858000"/>
              <a:gd name="connsiteX295" fmla="*/ 5461758 w 7467600"/>
              <a:gd name="connsiteY295" fmla="*/ 5820220 h 6858000"/>
              <a:gd name="connsiteX296" fmla="*/ 5237282 w 7467600"/>
              <a:gd name="connsiteY296" fmla="*/ 6579086 h 6858000"/>
              <a:gd name="connsiteX297" fmla="*/ 5115009 w 7467600"/>
              <a:gd name="connsiteY297" fmla="*/ 6858000 h 6858000"/>
              <a:gd name="connsiteX298" fmla="*/ 5028074 w 7467600"/>
              <a:gd name="connsiteY298" fmla="*/ 6858000 h 6858000"/>
              <a:gd name="connsiteX299" fmla="*/ 5079508 w 7467600"/>
              <a:gd name="connsiteY299" fmla="*/ 6749074 h 6858000"/>
              <a:gd name="connsiteX300" fmla="*/ 5371846 w 7467600"/>
              <a:gd name="connsiteY300" fmla="*/ 5924413 h 6858000"/>
              <a:gd name="connsiteX301" fmla="*/ 5270512 w 7467600"/>
              <a:gd name="connsiteY301" fmla="*/ 6138975 h 6858000"/>
              <a:gd name="connsiteX302" fmla="*/ 5062409 w 7467600"/>
              <a:gd name="connsiteY302" fmla="*/ 6653544 h 6858000"/>
              <a:gd name="connsiteX303" fmla="*/ 5036628 w 7467600"/>
              <a:gd name="connsiteY303" fmla="*/ 6754247 h 6858000"/>
              <a:gd name="connsiteX304" fmla="*/ 5009112 w 7467600"/>
              <a:gd name="connsiteY304" fmla="*/ 6858000 h 6858000"/>
              <a:gd name="connsiteX305" fmla="*/ 4976679 w 7467600"/>
              <a:gd name="connsiteY305" fmla="*/ 6858000 h 6858000"/>
              <a:gd name="connsiteX306" fmla="*/ 5006537 w 7467600"/>
              <a:gd name="connsiteY306" fmla="*/ 6747068 h 6858000"/>
              <a:gd name="connsiteX307" fmla="*/ 5032723 w 7467600"/>
              <a:gd name="connsiteY307" fmla="*/ 6644957 h 6858000"/>
              <a:gd name="connsiteX308" fmla="*/ 5242949 w 7467600"/>
              <a:gd name="connsiteY308" fmla="*/ 6125175 h 6858000"/>
              <a:gd name="connsiteX309" fmla="*/ 5286321 w 7467600"/>
              <a:gd name="connsiteY309" fmla="*/ 6033555 h 6858000"/>
              <a:gd name="connsiteX310" fmla="*/ 5008210 w 7467600"/>
              <a:gd name="connsiteY310" fmla="*/ 6649194 h 6858000"/>
              <a:gd name="connsiteX311" fmla="*/ 4986321 w 7467600"/>
              <a:gd name="connsiteY311" fmla="*/ 6765687 h 6858000"/>
              <a:gd name="connsiteX312" fmla="*/ 4973474 w 7467600"/>
              <a:gd name="connsiteY312" fmla="*/ 6858000 h 6858000"/>
              <a:gd name="connsiteX313" fmla="*/ 4907178 w 7467600"/>
              <a:gd name="connsiteY313" fmla="*/ 6858000 h 6858000"/>
              <a:gd name="connsiteX314" fmla="*/ 4910810 w 7467600"/>
              <a:gd name="connsiteY314" fmla="*/ 6829660 h 6858000"/>
              <a:gd name="connsiteX315" fmla="*/ 4987461 w 7467600"/>
              <a:gd name="connsiteY315" fmla="*/ 6432994 h 6858000"/>
              <a:gd name="connsiteX316" fmla="*/ 5179262 w 7467600"/>
              <a:gd name="connsiteY316" fmla="*/ 6035044 h 6858000"/>
              <a:gd name="connsiteX317" fmla="*/ 4689678 w 7467600"/>
              <a:gd name="connsiteY317" fmla="*/ 6440241 h 6858000"/>
              <a:gd name="connsiteX318" fmla="*/ 4477543 w 7467600"/>
              <a:gd name="connsiteY318" fmla="*/ 6674836 h 6858000"/>
              <a:gd name="connsiteX319" fmla="*/ 4329957 w 7467600"/>
              <a:gd name="connsiteY319" fmla="*/ 6858000 h 6858000"/>
              <a:gd name="connsiteX320" fmla="*/ 4218595 w 7467600"/>
              <a:gd name="connsiteY320" fmla="*/ 6858000 h 6858000"/>
              <a:gd name="connsiteX321" fmla="*/ 4368888 w 7467600"/>
              <a:gd name="connsiteY321" fmla="*/ 6668412 h 6858000"/>
              <a:gd name="connsiteX322" fmla="*/ 4563091 w 7467600"/>
              <a:gd name="connsiteY322" fmla="*/ 6442508 h 6858000"/>
              <a:gd name="connsiteX323" fmla="*/ 5387324 w 7467600"/>
              <a:gd name="connsiteY323" fmla="*/ 5705830 h 6858000"/>
              <a:gd name="connsiteX324" fmla="*/ 5073620 w 7467600"/>
              <a:gd name="connsiteY324" fmla="*/ 5955437 h 6858000"/>
              <a:gd name="connsiteX325" fmla="*/ 4689789 w 7467600"/>
              <a:gd name="connsiteY325" fmla="*/ 6268382 h 6858000"/>
              <a:gd name="connsiteX326" fmla="*/ 4418722 w 7467600"/>
              <a:gd name="connsiteY326" fmla="*/ 6570886 h 6858000"/>
              <a:gd name="connsiteX327" fmla="*/ 4214944 w 7467600"/>
              <a:gd name="connsiteY327" fmla="*/ 6858000 h 6858000"/>
              <a:gd name="connsiteX328" fmla="*/ 4177898 w 7467600"/>
              <a:gd name="connsiteY328" fmla="*/ 6858000 h 6858000"/>
              <a:gd name="connsiteX329" fmla="*/ 4391597 w 7467600"/>
              <a:gd name="connsiteY329" fmla="*/ 6556370 h 6858000"/>
              <a:gd name="connsiteX330" fmla="*/ 4668889 w 7467600"/>
              <a:gd name="connsiteY330" fmla="*/ 6246399 h 6858000"/>
              <a:gd name="connsiteX331" fmla="*/ 5055427 w 7467600"/>
              <a:gd name="connsiteY331" fmla="*/ 5931476 h 6858000"/>
              <a:gd name="connsiteX332" fmla="*/ 5371814 w 7467600"/>
              <a:gd name="connsiteY332" fmla="*/ 5678975 h 6858000"/>
              <a:gd name="connsiteX333" fmla="*/ 4987918 w 7467600"/>
              <a:gd name="connsiteY333" fmla="*/ 5838701 h 6858000"/>
              <a:gd name="connsiteX334" fmla="*/ 4317146 w 7467600"/>
              <a:gd name="connsiteY334" fmla="*/ 6587716 h 6858000"/>
              <a:gd name="connsiteX335" fmla="*/ 4171627 w 7467600"/>
              <a:gd name="connsiteY335" fmla="*/ 6858000 h 6858000"/>
              <a:gd name="connsiteX336" fmla="*/ 4081585 w 7467600"/>
              <a:gd name="connsiteY336" fmla="*/ 6858000 h 6858000"/>
              <a:gd name="connsiteX337" fmla="*/ 4238603 w 7467600"/>
              <a:gd name="connsiteY337" fmla="*/ 6559341 h 6858000"/>
              <a:gd name="connsiteX338" fmla="*/ 4778333 w 7467600"/>
              <a:gd name="connsiteY338" fmla="*/ 5873626 h 6858000"/>
              <a:gd name="connsiteX339" fmla="*/ 5414185 w 7467600"/>
              <a:gd name="connsiteY339" fmla="*/ 5573882 h 6858000"/>
              <a:gd name="connsiteX340" fmla="*/ 5959648 w 7467600"/>
              <a:gd name="connsiteY340" fmla="*/ 4760797 h 6858000"/>
              <a:gd name="connsiteX341" fmla="*/ 5355019 w 7467600"/>
              <a:gd name="connsiteY341" fmla="*/ 4734672 h 6858000"/>
              <a:gd name="connsiteX342" fmla="*/ 5083565 w 7467600"/>
              <a:gd name="connsiteY342" fmla="*/ 5179121 h 6858000"/>
              <a:gd name="connsiteX343" fmla="*/ 4713577 w 7467600"/>
              <a:gd name="connsiteY343" fmla="*/ 5616803 h 6858000"/>
              <a:gd name="connsiteX344" fmla="*/ 3989559 w 7467600"/>
              <a:gd name="connsiteY344" fmla="*/ 6145945 h 6858000"/>
              <a:gd name="connsiteX345" fmla="*/ 3939824 w 7467600"/>
              <a:gd name="connsiteY345" fmla="*/ 6066900 h 6858000"/>
              <a:gd name="connsiteX346" fmla="*/ 4584537 w 7467600"/>
              <a:gd name="connsiteY346" fmla="*/ 5324826 h 6858000"/>
              <a:gd name="connsiteX347" fmla="*/ 5037105 w 7467600"/>
              <a:gd name="connsiteY347" fmla="*/ 5088765 h 6858000"/>
              <a:gd name="connsiteX348" fmla="*/ 5039930 w 7467600"/>
              <a:gd name="connsiteY348" fmla="*/ 5089585 h 6858000"/>
              <a:gd name="connsiteX349" fmla="*/ 5263764 w 7467600"/>
              <a:gd name="connsiteY349" fmla="*/ 4735525 h 6858000"/>
              <a:gd name="connsiteX350" fmla="*/ 4086300 w 7467600"/>
              <a:gd name="connsiteY350" fmla="*/ 4884599 h 6858000"/>
              <a:gd name="connsiteX351" fmla="*/ 4085485 w 7467600"/>
              <a:gd name="connsiteY351" fmla="*/ 4899070 h 6858000"/>
              <a:gd name="connsiteX352" fmla="*/ 3871915 w 7467600"/>
              <a:gd name="connsiteY352" fmla="*/ 5253645 h 6858000"/>
              <a:gd name="connsiteX353" fmla="*/ 3799374 w 7467600"/>
              <a:gd name="connsiteY353" fmla="*/ 5466127 h 6858000"/>
              <a:gd name="connsiteX354" fmla="*/ 3498850 w 7467600"/>
              <a:gd name="connsiteY354" fmla="*/ 6661888 h 6858000"/>
              <a:gd name="connsiteX355" fmla="*/ 3399216 w 7467600"/>
              <a:gd name="connsiteY355" fmla="*/ 6858000 h 6858000"/>
              <a:gd name="connsiteX356" fmla="*/ 3303688 w 7467600"/>
              <a:gd name="connsiteY356" fmla="*/ 6858000 h 6858000"/>
              <a:gd name="connsiteX357" fmla="*/ 3391774 w 7467600"/>
              <a:gd name="connsiteY357" fmla="*/ 6697181 h 6858000"/>
              <a:gd name="connsiteX358" fmla="*/ 3735540 w 7467600"/>
              <a:gd name="connsiteY358" fmla="*/ 5546923 h 6858000"/>
              <a:gd name="connsiteX359" fmla="*/ 3729438 w 7467600"/>
              <a:gd name="connsiteY359" fmla="*/ 5569058 h 6858000"/>
              <a:gd name="connsiteX360" fmla="*/ 3707782 w 7467600"/>
              <a:gd name="connsiteY360" fmla="*/ 5644908 h 6858000"/>
              <a:gd name="connsiteX361" fmla="*/ 3583827 w 7467600"/>
              <a:gd name="connsiteY361" fmla="*/ 6039215 h 6858000"/>
              <a:gd name="connsiteX362" fmla="*/ 3547861 w 7467600"/>
              <a:gd name="connsiteY362" fmla="*/ 6129609 h 6858000"/>
              <a:gd name="connsiteX363" fmla="*/ 3490905 w 7467600"/>
              <a:gd name="connsiteY363" fmla="*/ 6277660 h 6858000"/>
              <a:gd name="connsiteX364" fmla="*/ 3455859 w 7467600"/>
              <a:gd name="connsiteY364" fmla="*/ 6391301 h 6858000"/>
              <a:gd name="connsiteX365" fmla="*/ 3429112 w 7467600"/>
              <a:gd name="connsiteY365" fmla="*/ 6479469 h 6858000"/>
              <a:gd name="connsiteX366" fmla="*/ 3304862 w 7467600"/>
              <a:gd name="connsiteY366" fmla="*/ 6796476 h 6858000"/>
              <a:gd name="connsiteX367" fmla="*/ 3276071 w 7467600"/>
              <a:gd name="connsiteY367" fmla="*/ 6858000 h 6858000"/>
              <a:gd name="connsiteX368" fmla="*/ 3240805 w 7467600"/>
              <a:gd name="connsiteY368" fmla="*/ 6858000 h 6858000"/>
              <a:gd name="connsiteX369" fmla="*/ 3275917 w 7467600"/>
              <a:gd name="connsiteY369" fmla="*/ 6783192 h 6858000"/>
              <a:gd name="connsiteX370" fmla="*/ 3399358 w 7467600"/>
              <a:gd name="connsiteY370" fmla="*/ 6469011 h 6858000"/>
              <a:gd name="connsiteX371" fmla="*/ 3425650 w 7467600"/>
              <a:gd name="connsiteY371" fmla="*/ 6381333 h 6858000"/>
              <a:gd name="connsiteX372" fmla="*/ 3460661 w 7467600"/>
              <a:gd name="connsiteY372" fmla="*/ 6266763 h 6858000"/>
              <a:gd name="connsiteX373" fmla="*/ 3518021 w 7467600"/>
              <a:gd name="connsiteY373" fmla="*/ 6117298 h 6858000"/>
              <a:gd name="connsiteX374" fmla="*/ 3554035 w 7467600"/>
              <a:gd name="connsiteY374" fmla="*/ 6027832 h 6858000"/>
              <a:gd name="connsiteX375" fmla="*/ 3677174 w 7467600"/>
              <a:gd name="connsiteY375" fmla="*/ 5636351 h 6858000"/>
              <a:gd name="connsiteX376" fmla="*/ 3698819 w 7467600"/>
              <a:gd name="connsiteY376" fmla="*/ 5560503 h 6858000"/>
              <a:gd name="connsiteX377" fmla="*/ 3702094 w 7467600"/>
              <a:gd name="connsiteY377" fmla="*/ 5549194 h 6858000"/>
              <a:gd name="connsiteX378" fmla="*/ 3398355 w 7467600"/>
              <a:gd name="connsiteY378" fmla="*/ 6094603 h 6858000"/>
              <a:gd name="connsiteX379" fmla="*/ 3193941 w 7467600"/>
              <a:gd name="connsiteY379" fmla="*/ 6798775 h 6858000"/>
              <a:gd name="connsiteX380" fmla="*/ 3184140 w 7467600"/>
              <a:gd name="connsiteY380" fmla="*/ 6858000 h 6858000"/>
              <a:gd name="connsiteX381" fmla="*/ 3099978 w 7467600"/>
              <a:gd name="connsiteY381" fmla="*/ 6858000 h 6858000"/>
              <a:gd name="connsiteX382" fmla="*/ 3101556 w 7467600"/>
              <a:gd name="connsiteY382" fmla="*/ 6843337 h 6858000"/>
              <a:gd name="connsiteX383" fmla="*/ 3370162 w 7467600"/>
              <a:gd name="connsiteY383" fmla="*/ 5785550 h 6858000"/>
              <a:gd name="connsiteX384" fmla="*/ 3746477 w 7467600"/>
              <a:gd name="connsiteY384" fmla="*/ 5377889 h 6858000"/>
              <a:gd name="connsiteX385" fmla="*/ 3863399 w 7467600"/>
              <a:gd name="connsiteY385" fmla="*/ 5087257 h 6858000"/>
              <a:gd name="connsiteX386" fmla="*/ 3968712 w 7467600"/>
              <a:gd name="connsiteY386" fmla="*/ 4913989 h 6858000"/>
              <a:gd name="connsiteX387" fmla="*/ 2792390 w 7467600"/>
              <a:gd name="connsiteY387" fmla="*/ 5382974 h 6858000"/>
              <a:gd name="connsiteX388" fmla="*/ 2714982 w 7467600"/>
              <a:gd name="connsiteY388" fmla="*/ 5427051 h 6858000"/>
              <a:gd name="connsiteX389" fmla="*/ 2813361 w 7467600"/>
              <a:gd name="connsiteY389" fmla="*/ 6023912 h 6858000"/>
              <a:gd name="connsiteX390" fmla="*/ 2688430 w 7467600"/>
              <a:gd name="connsiteY390" fmla="*/ 6801564 h 6858000"/>
              <a:gd name="connsiteX391" fmla="*/ 2629626 w 7467600"/>
              <a:gd name="connsiteY391" fmla="*/ 6763394 h 6858000"/>
              <a:gd name="connsiteX392" fmla="*/ 2565328 w 7467600"/>
              <a:gd name="connsiteY392" fmla="*/ 5516399 h 6858000"/>
              <a:gd name="connsiteX393" fmla="*/ 1922999 w 7467600"/>
              <a:gd name="connsiteY393" fmla="*/ 5980343 h 6858000"/>
              <a:gd name="connsiteX394" fmla="*/ 1950261 w 7467600"/>
              <a:gd name="connsiteY394" fmla="*/ 6405858 h 6858000"/>
              <a:gd name="connsiteX395" fmla="*/ 2365554 w 7467600"/>
              <a:gd name="connsiteY395" fmla="*/ 6759107 h 6858000"/>
              <a:gd name="connsiteX396" fmla="*/ 2424142 w 7467600"/>
              <a:gd name="connsiteY396" fmla="*/ 6858000 h 6858000"/>
              <a:gd name="connsiteX397" fmla="*/ 2395994 w 7467600"/>
              <a:gd name="connsiteY397" fmla="*/ 6858000 h 6858000"/>
              <a:gd name="connsiteX398" fmla="*/ 2392863 w 7467600"/>
              <a:gd name="connsiteY398" fmla="*/ 6852964 h 6858000"/>
              <a:gd name="connsiteX399" fmla="*/ 2017589 w 7467600"/>
              <a:gd name="connsiteY399" fmla="*/ 6493982 h 6858000"/>
              <a:gd name="connsiteX400" fmla="*/ 2147336 w 7467600"/>
              <a:gd name="connsiteY400" fmla="*/ 6594052 h 6858000"/>
              <a:gd name="connsiteX401" fmla="*/ 2207047 w 7467600"/>
              <a:gd name="connsiteY401" fmla="*/ 6654540 h 6858000"/>
              <a:gd name="connsiteX402" fmla="*/ 2299106 w 7467600"/>
              <a:gd name="connsiteY402" fmla="*/ 6778931 h 6858000"/>
              <a:gd name="connsiteX403" fmla="*/ 2314430 w 7467600"/>
              <a:gd name="connsiteY403" fmla="*/ 6801144 h 6858000"/>
              <a:gd name="connsiteX404" fmla="*/ 2352406 w 7467600"/>
              <a:gd name="connsiteY404" fmla="*/ 6858000 h 6858000"/>
              <a:gd name="connsiteX405" fmla="*/ 2314492 w 7467600"/>
              <a:gd name="connsiteY405" fmla="*/ 6858000 h 6858000"/>
              <a:gd name="connsiteX406" fmla="*/ 2288095 w 7467600"/>
              <a:gd name="connsiteY406" fmla="*/ 6818030 h 6858000"/>
              <a:gd name="connsiteX407" fmla="*/ 2272768 w 7467600"/>
              <a:gd name="connsiteY407" fmla="*/ 6795822 h 6858000"/>
              <a:gd name="connsiteX408" fmla="*/ 2182715 w 7467600"/>
              <a:gd name="connsiteY408" fmla="*/ 6675071 h 6858000"/>
              <a:gd name="connsiteX409" fmla="*/ 2032061 w 7467600"/>
              <a:gd name="connsiteY409" fmla="*/ 6541380 h 6858000"/>
              <a:gd name="connsiteX410" fmla="*/ 2257220 w 7467600"/>
              <a:gd name="connsiteY410" fmla="*/ 6826257 h 6858000"/>
              <a:gd name="connsiteX411" fmla="*/ 2281324 w 7467600"/>
              <a:gd name="connsiteY411" fmla="*/ 6858000 h 6858000"/>
              <a:gd name="connsiteX412" fmla="*/ 2242860 w 7467600"/>
              <a:gd name="connsiteY412" fmla="*/ 6858000 h 6858000"/>
              <a:gd name="connsiteX413" fmla="*/ 2232818 w 7467600"/>
              <a:gd name="connsiteY413" fmla="*/ 6844926 h 6858000"/>
              <a:gd name="connsiteX414" fmla="*/ 1990172 w 7467600"/>
              <a:gd name="connsiteY414" fmla="*/ 6542121 h 6858000"/>
              <a:gd name="connsiteX415" fmla="*/ 2124090 w 7467600"/>
              <a:gd name="connsiteY415" fmla="*/ 6761017 h 6858000"/>
              <a:gd name="connsiteX416" fmla="*/ 2200380 w 7467600"/>
              <a:gd name="connsiteY416" fmla="*/ 6858000 h 6858000"/>
              <a:gd name="connsiteX417" fmla="*/ 2147507 w 7467600"/>
              <a:gd name="connsiteY417" fmla="*/ 6858000 h 6858000"/>
              <a:gd name="connsiteX418" fmla="*/ 2070668 w 7467600"/>
              <a:gd name="connsiteY418" fmla="*/ 6761520 h 6858000"/>
              <a:gd name="connsiteX419" fmla="*/ 1975142 w 7467600"/>
              <a:gd name="connsiteY419" fmla="*/ 6585570 h 6858000"/>
              <a:gd name="connsiteX420" fmla="*/ 2050035 w 7467600"/>
              <a:gd name="connsiteY420" fmla="*/ 6813345 h 6858000"/>
              <a:gd name="connsiteX421" fmla="*/ 2063025 w 7467600"/>
              <a:gd name="connsiteY421" fmla="*/ 6858000 h 6858000"/>
              <a:gd name="connsiteX422" fmla="*/ 2021675 w 7467600"/>
              <a:gd name="connsiteY422" fmla="*/ 6858000 h 6858000"/>
              <a:gd name="connsiteX423" fmla="*/ 2019308 w 7467600"/>
              <a:gd name="connsiteY423" fmla="*/ 6847118 h 6858000"/>
              <a:gd name="connsiteX424" fmla="*/ 1938835 w 7467600"/>
              <a:gd name="connsiteY424" fmla="*/ 6551160 h 6858000"/>
              <a:gd name="connsiteX425" fmla="*/ 1953230 w 7467600"/>
              <a:gd name="connsiteY425" fmla="*/ 6759699 h 6858000"/>
              <a:gd name="connsiteX426" fmla="*/ 1956763 w 7467600"/>
              <a:gd name="connsiteY426" fmla="*/ 6778191 h 6858000"/>
              <a:gd name="connsiteX427" fmla="*/ 1967925 w 7467600"/>
              <a:gd name="connsiteY427" fmla="*/ 6858000 h 6858000"/>
              <a:gd name="connsiteX428" fmla="*/ 1936622 w 7467600"/>
              <a:gd name="connsiteY428" fmla="*/ 6858000 h 6858000"/>
              <a:gd name="connsiteX429" fmla="*/ 1926261 w 7467600"/>
              <a:gd name="connsiteY429" fmla="*/ 6784064 h 6858000"/>
              <a:gd name="connsiteX430" fmla="*/ 1922724 w 7467600"/>
              <a:gd name="connsiteY430" fmla="*/ 6765577 h 6858000"/>
              <a:gd name="connsiteX431" fmla="*/ 1904650 w 7467600"/>
              <a:gd name="connsiteY431" fmla="*/ 6639616 h 6858000"/>
              <a:gd name="connsiteX432" fmla="*/ 1885273 w 7467600"/>
              <a:gd name="connsiteY432" fmla="*/ 6858000 h 6858000"/>
              <a:gd name="connsiteX433" fmla="*/ 1854363 w 7467600"/>
              <a:gd name="connsiteY433" fmla="*/ 6858000 h 6858000"/>
              <a:gd name="connsiteX434" fmla="*/ 1880391 w 7467600"/>
              <a:gd name="connsiteY434" fmla="*/ 6603796 h 6858000"/>
              <a:gd name="connsiteX435" fmla="*/ 1818273 w 7467600"/>
              <a:gd name="connsiteY435" fmla="*/ 6715729 h 6858000"/>
              <a:gd name="connsiteX436" fmla="*/ 1794691 w 7467600"/>
              <a:gd name="connsiteY436" fmla="*/ 6843239 h 6858000"/>
              <a:gd name="connsiteX437" fmla="*/ 1794914 w 7467600"/>
              <a:gd name="connsiteY437" fmla="*/ 6858000 h 6858000"/>
              <a:gd name="connsiteX438" fmla="*/ 1746128 w 7467600"/>
              <a:gd name="connsiteY438" fmla="*/ 6858000 h 6858000"/>
              <a:gd name="connsiteX439" fmla="*/ 1753934 w 7467600"/>
              <a:gd name="connsiteY439" fmla="*/ 6724796 h 6858000"/>
              <a:gd name="connsiteX440" fmla="*/ 1792053 w 7467600"/>
              <a:gd name="connsiteY440" fmla="*/ 6572396 h 6858000"/>
              <a:gd name="connsiteX441" fmla="*/ 1862248 w 7467600"/>
              <a:gd name="connsiteY441" fmla="*/ 6266397 h 6858000"/>
              <a:gd name="connsiteX442" fmla="*/ 1862250 w 7467600"/>
              <a:gd name="connsiteY442" fmla="*/ 6033531 h 6858000"/>
              <a:gd name="connsiteX443" fmla="*/ 1211999 w 7467600"/>
              <a:gd name="connsiteY443" fmla="*/ 6683610 h 6858000"/>
              <a:gd name="connsiteX444" fmla="*/ 1213266 w 7467600"/>
              <a:gd name="connsiteY444" fmla="*/ 6691947 h 6858000"/>
              <a:gd name="connsiteX445" fmla="*/ 1203370 w 7467600"/>
              <a:gd name="connsiteY445" fmla="*/ 6850676 h 6858000"/>
              <a:gd name="connsiteX446" fmla="*/ 1203671 w 7467600"/>
              <a:gd name="connsiteY446" fmla="*/ 6858000 h 6858000"/>
              <a:gd name="connsiteX447" fmla="*/ 1143180 w 7467600"/>
              <a:gd name="connsiteY447" fmla="*/ 6858000 h 6858000"/>
              <a:gd name="connsiteX448" fmla="*/ 1142176 w 7467600"/>
              <a:gd name="connsiteY448" fmla="*/ 6766045 h 6858000"/>
              <a:gd name="connsiteX449" fmla="*/ 1067484 w 7467600"/>
              <a:gd name="connsiteY449" fmla="*/ 6858000 h 6858000"/>
              <a:gd name="connsiteX450" fmla="*/ 953928 w 7467600"/>
              <a:gd name="connsiteY450" fmla="*/ 6858000 h 6858000"/>
              <a:gd name="connsiteX451" fmla="*/ 959715 w 7467600"/>
              <a:gd name="connsiteY451" fmla="*/ 6850185 h 6858000"/>
              <a:gd name="connsiteX452" fmla="*/ 1483788 w 7467600"/>
              <a:gd name="connsiteY452" fmla="*/ 6259174 h 6858000"/>
              <a:gd name="connsiteX453" fmla="*/ 1100671 w 7467600"/>
              <a:gd name="connsiteY453" fmla="*/ 6252137 h 6858000"/>
              <a:gd name="connsiteX454" fmla="*/ 1090144 w 7467600"/>
              <a:gd name="connsiteY454" fmla="*/ 6256748 h 6858000"/>
              <a:gd name="connsiteX455" fmla="*/ 1095872 w 7467600"/>
              <a:gd name="connsiteY455" fmla="*/ 6271892 h 6858000"/>
              <a:gd name="connsiteX456" fmla="*/ 262785 w 7467600"/>
              <a:gd name="connsiteY456" fmla="*/ 6845450 h 6858000"/>
              <a:gd name="connsiteX457" fmla="*/ 209968 w 7467600"/>
              <a:gd name="connsiteY457" fmla="*/ 6770713 h 6858000"/>
              <a:gd name="connsiteX458" fmla="*/ 873460 w 7467600"/>
              <a:gd name="connsiteY458" fmla="*/ 6253768 h 6858000"/>
              <a:gd name="connsiteX459" fmla="*/ 192686 w 7467600"/>
              <a:gd name="connsiteY459" fmla="*/ 5849257 h 6858000"/>
              <a:gd name="connsiteX460" fmla="*/ 4696 w 7467600"/>
              <a:gd name="connsiteY460" fmla="*/ 5697668 h 6858000"/>
              <a:gd name="connsiteX461" fmla="*/ 0 w 7467600"/>
              <a:gd name="connsiteY461" fmla="*/ 5689984 h 6858000"/>
              <a:gd name="connsiteX462" fmla="*/ 0 w 7467600"/>
              <a:gd name="connsiteY462" fmla="*/ 5513472 h 6858000"/>
              <a:gd name="connsiteX463" fmla="*/ 174101 w 7467600"/>
              <a:gd name="connsiteY463" fmla="*/ 5620277 h 6858000"/>
              <a:gd name="connsiteX464" fmla="*/ 891800 w 7467600"/>
              <a:gd name="connsiteY464" fmla="*/ 6036935 h 6858000"/>
              <a:gd name="connsiteX465" fmla="*/ 1072219 w 7467600"/>
              <a:gd name="connsiteY465" fmla="*/ 6169443 h 6858000"/>
              <a:gd name="connsiteX466" fmla="*/ 1074117 w 7467600"/>
              <a:gd name="connsiteY466" fmla="*/ 6170301 h 6858000"/>
              <a:gd name="connsiteX467" fmla="*/ 1083114 w 7467600"/>
              <a:gd name="connsiteY467" fmla="*/ 6174131 h 6858000"/>
              <a:gd name="connsiteX468" fmla="*/ 1543010 w 7467600"/>
              <a:gd name="connsiteY468" fmla="*/ 6191140 h 6858000"/>
              <a:gd name="connsiteX469" fmla="*/ 1551080 w 7467600"/>
              <a:gd name="connsiteY469" fmla="*/ 6195006 h 6858000"/>
              <a:gd name="connsiteX470" fmla="*/ 2345443 w 7467600"/>
              <a:gd name="connsiteY470" fmla="*/ 5549882 h 6858000"/>
              <a:gd name="connsiteX471" fmla="*/ 1721499 w 7467600"/>
              <a:gd name="connsiteY471" fmla="*/ 5599969 h 6858000"/>
              <a:gd name="connsiteX472" fmla="*/ 767716 w 7467600"/>
              <a:gd name="connsiteY472" fmla="*/ 5472768 h 6858000"/>
              <a:gd name="connsiteX473" fmla="*/ 722147 w 7467600"/>
              <a:gd name="connsiteY473" fmla="*/ 5393091 h 6858000"/>
              <a:gd name="connsiteX474" fmla="*/ 1485552 w 7467600"/>
              <a:gd name="connsiteY474" fmla="*/ 5313202 h 6858000"/>
              <a:gd name="connsiteX475" fmla="*/ 2143004 w 7467600"/>
              <a:gd name="connsiteY475" fmla="*/ 5402420 h 6858000"/>
              <a:gd name="connsiteX476" fmla="*/ 1933391 w 7467600"/>
              <a:gd name="connsiteY476" fmla="*/ 5156971 h 6858000"/>
              <a:gd name="connsiteX477" fmla="*/ 1827118 w 7467600"/>
              <a:gd name="connsiteY477" fmla="*/ 4968410 h 6858000"/>
              <a:gd name="connsiteX478" fmla="*/ 1837349 w 7467600"/>
              <a:gd name="connsiteY478" fmla="*/ 4956357 h 6858000"/>
              <a:gd name="connsiteX479" fmla="*/ 2162835 w 7467600"/>
              <a:gd name="connsiteY479" fmla="*/ 5187853 h 6858000"/>
              <a:gd name="connsiteX480" fmla="*/ 2257167 w 7467600"/>
              <a:gd name="connsiteY480" fmla="*/ 5462123 h 6858000"/>
              <a:gd name="connsiteX481" fmla="*/ 2261598 w 7467600"/>
              <a:gd name="connsiteY481" fmla="*/ 5467998 h 6858000"/>
              <a:gd name="connsiteX482" fmla="*/ 2437177 w 7467600"/>
              <a:gd name="connsiteY482" fmla="*/ 5479608 h 6858000"/>
              <a:gd name="connsiteX483" fmla="*/ 2445247 w 7467600"/>
              <a:gd name="connsiteY483" fmla="*/ 5483476 h 6858000"/>
              <a:gd name="connsiteX484" fmla="*/ 2743626 w 7467600"/>
              <a:gd name="connsiteY484" fmla="*/ 5304819 h 6858000"/>
              <a:gd name="connsiteX485" fmla="*/ 3048102 w 7467600"/>
              <a:gd name="connsiteY485" fmla="*/ 5150595 h 6858000"/>
              <a:gd name="connsiteX486" fmla="*/ 1799414 w 7467600"/>
              <a:gd name="connsiteY486" fmla="*/ 4694732 h 6858000"/>
              <a:gd name="connsiteX487" fmla="*/ 1771735 w 7467600"/>
              <a:gd name="connsiteY487" fmla="*/ 4619929 h 6858000"/>
              <a:gd name="connsiteX488" fmla="*/ 3104273 w 7467600"/>
              <a:gd name="connsiteY488" fmla="*/ 5076159 h 6858000"/>
              <a:gd name="connsiteX489" fmla="*/ 3113245 w 7467600"/>
              <a:gd name="connsiteY489" fmla="*/ 5090705 h 6858000"/>
              <a:gd name="connsiteX490" fmla="*/ 3126294 w 7467600"/>
              <a:gd name="connsiteY490" fmla="*/ 5114400 h 6858000"/>
              <a:gd name="connsiteX491" fmla="*/ 3937433 w 7467600"/>
              <a:gd name="connsiteY491" fmla="*/ 4830473 h 6858000"/>
              <a:gd name="connsiteX492" fmla="*/ 3590475 w 7467600"/>
              <a:gd name="connsiteY492" fmla="*/ 4597974 h 6858000"/>
              <a:gd name="connsiteX493" fmla="*/ 3100264 w 7467600"/>
              <a:gd name="connsiteY493" fmla="*/ 4579845 h 6858000"/>
              <a:gd name="connsiteX494" fmla="*/ 2183576 w 7467600"/>
              <a:gd name="connsiteY494" fmla="*/ 4227150 h 6858000"/>
              <a:gd name="connsiteX495" fmla="*/ 2151029 w 7467600"/>
              <a:gd name="connsiteY495" fmla="*/ 4146947 h 6858000"/>
              <a:gd name="connsiteX496" fmla="*/ 3563434 w 7467600"/>
              <a:gd name="connsiteY496" fmla="*/ 4469115 h 6858000"/>
              <a:gd name="connsiteX497" fmla="*/ 3177952 w 7467600"/>
              <a:gd name="connsiteY497" fmla="*/ 3657386 h 6858000"/>
              <a:gd name="connsiteX498" fmla="*/ 3189263 w 7467600"/>
              <a:gd name="connsiteY498" fmla="*/ 3625726 h 6858000"/>
              <a:gd name="connsiteX499" fmla="*/ 3560912 w 7467600"/>
              <a:gd name="connsiteY499" fmla="*/ 4079863 h 6858000"/>
              <a:gd name="connsiteX500" fmla="*/ 3626636 w 7467600"/>
              <a:gd name="connsiteY500" fmla="*/ 4512230 h 6858000"/>
              <a:gd name="connsiteX501" fmla="*/ 3653088 w 7467600"/>
              <a:gd name="connsiteY501" fmla="*/ 4521417 h 6858000"/>
              <a:gd name="connsiteX502" fmla="*/ 3988128 w 7467600"/>
              <a:gd name="connsiteY502" fmla="*/ 4817267 h 6858000"/>
              <a:gd name="connsiteX503" fmla="*/ 4830582 w 7467600"/>
              <a:gd name="connsiteY503" fmla="*/ 4676000 h 6858000"/>
              <a:gd name="connsiteX504" fmla="*/ 4830100 w 7467600"/>
              <a:gd name="connsiteY504" fmla="*/ 4675554 h 6858000"/>
              <a:gd name="connsiteX505" fmla="*/ 4036318 w 7467600"/>
              <a:gd name="connsiteY505" fmla="*/ 4147013 h 6858000"/>
              <a:gd name="connsiteX506" fmla="*/ 3432098 w 7467600"/>
              <a:gd name="connsiteY506" fmla="*/ 3537312 h 6858000"/>
              <a:gd name="connsiteX507" fmla="*/ 3446761 w 7467600"/>
              <a:gd name="connsiteY507" fmla="*/ 3461278 h 6858000"/>
              <a:gd name="connsiteX508" fmla="*/ 4419733 w 7467600"/>
              <a:gd name="connsiteY508" fmla="*/ 3963555 h 6858000"/>
              <a:gd name="connsiteX509" fmla="*/ 4781371 w 7467600"/>
              <a:gd name="connsiteY509" fmla="*/ 4458604 h 6858000"/>
              <a:gd name="connsiteX510" fmla="*/ 4780440 w 7467600"/>
              <a:gd name="connsiteY510" fmla="*/ 4470290 h 6858000"/>
              <a:gd name="connsiteX511" fmla="*/ 4898954 w 7467600"/>
              <a:gd name="connsiteY511" fmla="*/ 4662092 h 6858000"/>
              <a:gd name="connsiteX512" fmla="*/ 4900699 w 7467600"/>
              <a:gd name="connsiteY512" fmla="*/ 4670867 h 6858000"/>
              <a:gd name="connsiteX513" fmla="*/ 5714511 w 7467600"/>
              <a:gd name="connsiteY513" fmla="*/ 4663483 h 6858000"/>
              <a:gd name="connsiteX514" fmla="*/ 5464793 w 7467600"/>
              <a:gd name="connsiteY514" fmla="*/ 4393556 h 6858000"/>
              <a:gd name="connsiteX515" fmla="*/ 5461897 w 7467600"/>
              <a:gd name="connsiteY515" fmla="*/ 4390879 h 6858000"/>
              <a:gd name="connsiteX516" fmla="*/ 4294126 w 7467600"/>
              <a:gd name="connsiteY516" fmla="*/ 3303048 h 6858000"/>
              <a:gd name="connsiteX517" fmla="*/ 4305321 w 7467600"/>
              <a:gd name="connsiteY517" fmla="*/ 3256953 h 6858000"/>
              <a:gd name="connsiteX518" fmla="*/ 4949299 w 7467600"/>
              <a:gd name="connsiteY518" fmla="*/ 3766336 h 6858000"/>
              <a:gd name="connsiteX519" fmla="*/ 5291452 w 7467600"/>
              <a:gd name="connsiteY519" fmla="*/ 4076801 h 6858000"/>
              <a:gd name="connsiteX520" fmla="*/ 5434998 w 7467600"/>
              <a:gd name="connsiteY520" fmla="*/ 4254100 h 6858000"/>
              <a:gd name="connsiteX521" fmla="*/ 5351015 w 7467600"/>
              <a:gd name="connsiteY521" fmla="*/ 3760989 h 6858000"/>
              <a:gd name="connsiteX522" fmla="*/ 5413780 w 7467600"/>
              <a:gd name="connsiteY522" fmla="*/ 2966265 h 6858000"/>
              <a:gd name="connsiteX523" fmla="*/ 5425627 w 7467600"/>
              <a:gd name="connsiteY523" fmla="*/ 2954192 h 6858000"/>
              <a:gd name="connsiteX524" fmla="*/ 6604735 w 7467600"/>
              <a:gd name="connsiteY524" fmla="*/ 2041381 h 6858000"/>
              <a:gd name="connsiteX525" fmla="*/ 7204487 w 7467600"/>
              <a:gd name="connsiteY525" fmla="*/ 2742112 h 6858000"/>
              <a:gd name="connsiteX526" fmla="*/ 7131592 w 7467600"/>
              <a:gd name="connsiteY526" fmla="*/ 2672096 h 6858000"/>
              <a:gd name="connsiteX527" fmla="*/ 6996344 w 7467600"/>
              <a:gd name="connsiteY527" fmla="*/ 2518310 h 6858000"/>
              <a:gd name="connsiteX528" fmla="*/ 6735495 w 7467600"/>
              <a:gd name="connsiteY528" fmla="*/ 2196890 h 6858000"/>
              <a:gd name="connsiteX529" fmla="*/ 6721901 w 7467600"/>
              <a:gd name="connsiteY529" fmla="*/ 2179274 h 6858000"/>
              <a:gd name="connsiteX530" fmla="*/ 6604735 w 7467600"/>
              <a:gd name="connsiteY530" fmla="*/ 2041381 h 6858000"/>
              <a:gd name="connsiteX531" fmla="*/ 6591670 w 7467600"/>
              <a:gd name="connsiteY531" fmla="*/ 1988277 h 6858000"/>
              <a:gd name="connsiteX532" fmla="*/ 6747349 w 7467600"/>
              <a:gd name="connsiteY532" fmla="*/ 2160069 h 6858000"/>
              <a:gd name="connsiteX533" fmla="*/ 6760943 w 7467600"/>
              <a:gd name="connsiteY533" fmla="*/ 2177686 h 6858000"/>
              <a:gd name="connsiteX534" fmla="*/ 7021065 w 7467600"/>
              <a:gd name="connsiteY534" fmla="*/ 2498102 h 6858000"/>
              <a:gd name="connsiteX535" fmla="*/ 7155223 w 7467600"/>
              <a:gd name="connsiteY535" fmla="*/ 2650386 h 6858000"/>
              <a:gd name="connsiteX536" fmla="*/ 7203167 w 7467600"/>
              <a:gd name="connsiteY536" fmla="*/ 2697288 h 6858000"/>
              <a:gd name="connsiteX537" fmla="*/ 6937703 w 7467600"/>
              <a:gd name="connsiteY537" fmla="*/ 2321981 h 6858000"/>
              <a:gd name="connsiteX538" fmla="*/ 6591670 w 7467600"/>
              <a:gd name="connsiteY538" fmla="*/ 1988277 h 6858000"/>
              <a:gd name="connsiteX539" fmla="*/ 5798671 w 7467600"/>
              <a:gd name="connsiteY539" fmla="*/ 1981601 h 6858000"/>
              <a:gd name="connsiteX540" fmla="*/ 5754709 w 7467600"/>
              <a:gd name="connsiteY540" fmla="*/ 2071454 h 6858000"/>
              <a:gd name="connsiteX541" fmla="*/ 5763044 w 7467600"/>
              <a:gd name="connsiteY541" fmla="*/ 2842206 h 6858000"/>
              <a:gd name="connsiteX542" fmla="*/ 5764974 w 7467600"/>
              <a:gd name="connsiteY542" fmla="*/ 2799609 h 6858000"/>
              <a:gd name="connsiteX543" fmla="*/ 5767665 w 7467600"/>
              <a:gd name="connsiteY543" fmla="*/ 2666409 h 6858000"/>
              <a:gd name="connsiteX544" fmla="*/ 5763055 w 7467600"/>
              <a:gd name="connsiteY544" fmla="*/ 2579705 h 6858000"/>
              <a:gd name="connsiteX545" fmla="*/ 5758079 w 7467600"/>
              <a:gd name="connsiteY545" fmla="*/ 2492508 h 6858000"/>
              <a:gd name="connsiteX546" fmla="*/ 5779325 w 7467600"/>
              <a:gd name="connsiteY546" fmla="*/ 2197069 h 6858000"/>
              <a:gd name="connsiteX547" fmla="*/ 5798671 w 7467600"/>
              <a:gd name="connsiteY547" fmla="*/ 1981601 h 6858000"/>
              <a:gd name="connsiteX548" fmla="*/ 5829202 w 7467600"/>
              <a:gd name="connsiteY548" fmla="*/ 1971679 h 6858000"/>
              <a:gd name="connsiteX549" fmla="*/ 5809558 w 7467600"/>
              <a:gd name="connsiteY549" fmla="*/ 2198043 h 6858000"/>
              <a:gd name="connsiteX550" fmla="*/ 5788653 w 7467600"/>
              <a:gd name="connsiteY550" fmla="*/ 2489430 h 6858000"/>
              <a:gd name="connsiteX551" fmla="*/ 5793439 w 7467600"/>
              <a:gd name="connsiteY551" fmla="*/ 2575235 h 6858000"/>
              <a:gd name="connsiteX552" fmla="*/ 5796837 w 7467600"/>
              <a:gd name="connsiteY552" fmla="*/ 2637633 h 6858000"/>
              <a:gd name="connsiteX553" fmla="*/ 5818614 w 7467600"/>
              <a:gd name="connsiteY553" fmla="*/ 2473055 h 6858000"/>
              <a:gd name="connsiteX554" fmla="*/ 5829202 w 7467600"/>
              <a:gd name="connsiteY554" fmla="*/ 1971679 h 6858000"/>
              <a:gd name="connsiteX555" fmla="*/ 5911389 w 7467600"/>
              <a:gd name="connsiteY555" fmla="*/ 1898371 h 6858000"/>
              <a:gd name="connsiteX556" fmla="*/ 6237627 w 7467600"/>
              <a:gd name="connsiteY556" fmla="*/ 2231921 h 6858000"/>
              <a:gd name="connsiteX557" fmla="*/ 5911389 w 7467600"/>
              <a:gd name="connsiteY557" fmla="*/ 1898371 h 6858000"/>
              <a:gd name="connsiteX558" fmla="*/ 6944437 w 7467600"/>
              <a:gd name="connsiteY558" fmla="*/ 1575402 h 6858000"/>
              <a:gd name="connsiteX559" fmla="*/ 6304730 w 7467600"/>
              <a:gd name="connsiteY559" fmla="*/ 1766654 h 6858000"/>
              <a:gd name="connsiteX560" fmla="*/ 6944437 w 7467600"/>
              <a:gd name="connsiteY560" fmla="*/ 1575402 h 6858000"/>
              <a:gd name="connsiteX561" fmla="*/ 7019523 w 7467600"/>
              <a:gd name="connsiteY561" fmla="*/ 1519450 h 6858000"/>
              <a:gd name="connsiteX562" fmla="*/ 6298091 w 7467600"/>
              <a:gd name="connsiteY562" fmla="*/ 1737122 h 6858000"/>
              <a:gd name="connsiteX563" fmla="*/ 7019523 w 7467600"/>
              <a:gd name="connsiteY563" fmla="*/ 1519450 h 6858000"/>
              <a:gd name="connsiteX564" fmla="*/ 2399523 w 7467600"/>
              <a:gd name="connsiteY564" fmla="*/ 1428234 h 6858000"/>
              <a:gd name="connsiteX565" fmla="*/ 2224982 w 7467600"/>
              <a:gd name="connsiteY565" fmla="*/ 1826201 h 6858000"/>
              <a:gd name="connsiteX566" fmla="*/ 2096099 w 7467600"/>
              <a:gd name="connsiteY566" fmla="*/ 2345900 h 6858000"/>
              <a:gd name="connsiteX567" fmla="*/ 2283317 w 7467600"/>
              <a:gd name="connsiteY567" fmla="*/ 1796925 h 6858000"/>
              <a:gd name="connsiteX568" fmla="*/ 2399523 w 7467600"/>
              <a:gd name="connsiteY568" fmla="*/ 1428234 h 6858000"/>
              <a:gd name="connsiteX569" fmla="*/ 2448558 w 7467600"/>
              <a:gd name="connsiteY569" fmla="*/ 1373435 h 6858000"/>
              <a:gd name="connsiteX570" fmla="*/ 2312521 w 7467600"/>
              <a:gd name="connsiteY570" fmla="*/ 1806140 h 6858000"/>
              <a:gd name="connsiteX571" fmla="*/ 2127533 w 7467600"/>
              <a:gd name="connsiteY571" fmla="*/ 2348380 h 6858000"/>
              <a:gd name="connsiteX572" fmla="*/ 2358080 w 7467600"/>
              <a:gd name="connsiteY572" fmla="*/ 1866134 h 6858000"/>
              <a:gd name="connsiteX573" fmla="*/ 2407436 w 7467600"/>
              <a:gd name="connsiteY573" fmla="*/ 1651070 h 6858000"/>
              <a:gd name="connsiteX574" fmla="*/ 2448558 w 7467600"/>
              <a:gd name="connsiteY574" fmla="*/ 1373435 h 6858000"/>
              <a:gd name="connsiteX575" fmla="*/ 278707 w 7467600"/>
              <a:gd name="connsiteY575" fmla="*/ 1352270 h 6858000"/>
              <a:gd name="connsiteX576" fmla="*/ 321570 w 7467600"/>
              <a:gd name="connsiteY576" fmla="*/ 1861610 h 6858000"/>
              <a:gd name="connsiteX577" fmla="*/ 294281 w 7467600"/>
              <a:gd name="connsiteY577" fmla="*/ 1440658 h 6858000"/>
              <a:gd name="connsiteX578" fmla="*/ 278707 w 7467600"/>
              <a:gd name="connsiteY578" fmla="*/ 1352270 h 6858000"/>
              <a:gd name="connsiteX579" fmla="*/ 1423821 w 7467600"/>
              <a:gd name="connsiteY579" fmla="*/ 1351958 h 6858000"/>
              <a:gd name="connsiteX580" fmla="*/ 1638521 w 7467600"/>
              <a:gd name="connsiteY580" fmla="*/ 1908470 h 6858000"/>
              <a:gd name="connsiteX581" fmla="*/ 1754199 w 7467600"/>
              <a:gd name="connsiteY581" fmla="*/ 2149284 h 6858000"/>
              <a:gd name="connsiteX582" fmla="*/ 1908359 w 7467600"/>
              <a:gd name="connsiteY582" fmla="*/ 2364988 h 6858000"/>
              <a:gd name="connsiteX583" fmla="*/ 1647661 w 7467600"/>
              <a:gd name="connsiteY583" fmla="*/ 1825945 h 6858000"/>
              <a:gd name="connsiteX584" fmla="*/ 1423821 w 7467600"/>
              <a:gd name="connsiteY584" fmla="*/ 1351958 h 6858000"/>
              <a:gd name="connsiteX585" fmla="*/ 1431890 w 7467600"/>
              <a:gd name="connsiteY585" fmla="*/ 1306475 h 6858000"/>
              <a:gd name="connsiteX586" fmla="*/ 1507597 w 7467600"/>
              <a:gd name="connsiteY586" fmla="*/ 1446132 h 6858000"/>
              <a:gd name="connsiteX587" fmla="*/ 1674586 w 7467600"/>
              <a:gd name="connsiteY587" fmla="*/ 1813832 h 6858000"/>
              <a:gd name="connsiteX588" fmla="*/ 1815950 w 7467600"/>
              <a:gd name="connsiteY588" fmla="*/ 2128564 h 6858000"/>
              <a:gd name="connsiteX589" fmla="*/ 1984242 w 7467600"/>
              <a:gd name="connsiteY589" fmla="*/ 2430829 h 6858000"/>
              <a:gd name="connsiteX590" fmla="*/ 2014023 w 7467600"/>
              <a:gd name="connsiteY590" fmla="*/ 2450995 h 6858000"/>
              <a:gd name="connsiteX591" fmla="*/ 1747337 w 7467600"/>
              <a:gd name="connsiteY591" fmla="*/ 1855264 h 6858000"/>
              <a:gd name="connsiteX592" fmla="*/ 1533749 w 7467600"/>
              <a:gd name="connsiteY592" fmla="*/ 1478656 h 6858000"/>
              <a:gd name="connsiteX593" fmla="*/ 1431890 w 7467600"/>
              <a:gd name="connsiteY593" fmla="*/ 1306475 h 6858000"/>
              <a:gd name="connsiteX594" fmla="*/ 5052692 w 7467600"/>
              <a:gd name="connsiteY594" fmla="*/ 1292994 h 6858000"/>
              <a:gd name="connsiteX595" fmla="*/ 5200661 w 7467600"/>
              <a:gd name="connsiteY595" fmla="*/ 1635186 h 6858000"/>
              <a:gd name="connsiteX596" fmla="*/ 5297138 w 7467600"/>
              <a:gd name="connsiteY596" fmla="*/ 1906351 h 6858000"/>
              <a:gd name="connsiteX597" fmla="*/ 5052692 w 7467600"/>
              <a:gd name="connsiteY597" fmla="*/ 1292994 h 6858000"/>
              <a:gd name="connsiteX598" fmla="*/ 5009948 w 7467600"/>
              <a:gd name="connsiteY598" fmla="*/ 1273619 h 6858000"/>
              <a:gd name="connsiteX599" fmla="*/ 5121777 w 7467600"/>
              <a:gd name="connsiteY599" fmla="*/ 1654213 h 6858000"/>
              <a:gd name="connsiteX600" fmla="*/ 5293545 w 7467600"/>
              <a:gd name="connsiteY600" fmla="*/ 2072247 h 6858000"/>
              <a:gd name="connsiteX601" fmla="*/ 5294042 w 7467600"/>
              <a:gd name="connsiteY601" fmla="*/ 2065019 h 6858000"/>
              <a:gd name="connsiteX602" fmla="*/ 5171936 w 7467600"/>
              <a:gd name="connsiteY602" fmla="*/ 1647613 h 6858000"/>
              <a:gd name="connsiteX603" fmla="*/ 5009948 w 7467600"/>
              <a:gd name="connsiteY603" fmla="*/ 1273619 h 6858000"/>
              <a:gd name="connsiteX604" fmla="*/ 655236 w 7467600"/>
              <a:gd name="connsiteY604" fmla="*/ 1268632 h 6858000"/>
              <a:gd name="connsiteX605" fmla="*/ 839521 w 7467600"/>
              <a:gd name="connsiteY605" fmla="*/ 1685315 h 6858000"/>
              <a:gd name="connsiteX606" fmla="*/ 1109416 w 7467600"/>
              <a:gd name="connsiteY606" fmla="*/ 2061663 h 6858000"/>
              <a:gd name="connsiteX607" fmla="*/ 1298300 w 7467600"/>
              <a:gd name="connsiteY607" fmla="*/ 2247742 h 6858000"/>
              <a:gd name="connsiteX608" fmla="*/ 1125871 w 7467600"/>
              <a:gd name="connsiteY608" fmla="*/ 1989513 h 6858000"/>
              <a:gd name="connsiteX609" fmla="*/ 981574 w 7467600"/>
              <a:gd name="connsiteY609" fmla="*/ 1783157 h 6858000"/>
              <a:gd name="connsiteX610" fmla="*/ 922198 w 7467600"/>
              <a:gd name="connsiteY610" fmla="*/ 1677437 h 6858000"/>
              <a:gd name="connsiteX611" fmla="*/ 869293 w 7467600"/>
              <a:gd name="connsiteY611" fmla="*/ 1583214 h 6858000"/>
              <a:gd name="connsiteX612" fmla="*/ 751431 w 7467600"/>
              <a:gd name="connsiteY612" fmla="*/ 1405731 h 6858000"/>
              <a:gd name="connsiteX613" fmla="*/ 655236 w 7467600"/>
              <a:gd name="connsiteY613" fmla="*/ 1268632 h 6858000"/>
              <a:gd name="connsiteX614" fmla="*/ 6516292 w 7467600"/>
              <a:gd name="connsiteY614" fmla="*/ 1263064 h 6858000"/>
              <a:gd name="connsiteX615" fmla="*/ 5736320 w 7467600"/>
              <a:gd name="connsiteY615" fmla="*/ 1501803 h 6858000"/>
              <a:gd name="connsiteX616" fmla="*/ 6516292 w 7467600"/>
              <a:gd name="connsiteY616" fmla="*/ 1263064 h 6858000"/>
              <a:gd name="connsiteX617" fmla="*/ 291466 w 7467600"/>
              <a:gd name="connsiteY617" fmla="*/ 1250369 h 6858000"/>
              <a:gd name="connsiteX618" fmla="*/ 323180 w 7467600"/>
              <a:gd name="connsiteY618" fmla="*/ 1435283 h 6858000"/>
              <a:gd name="connsiteX619" fmla="*/ 349381 w 7467600"/>
              <a:gd name="connsiteY619" fmla="*/ 1875041 h 6858000"/>
              <a:gd name="connsiteX620" fmla="*/ 374363 w 7467600"/>
              <a:gd name="connsiteY620" fmla="*/ 1506494 h 6858000"/>
              <a:gd name="connsiteX621" fmla="*/ 302168 w 7467600"/>
              <a:gd name="connsiteY621" fmla="*/ 1274495 h 6858000"/>
              <a:gd name="connsiteX622" fmla="*/ 291466 w 7467600"/>
              <a:gd name="connsiteY622" fmla="*/ 1250369 h 6858000"/>
              <a:gd name="connsiteX623" fmla="*/ 678222 w 7467600"/>
              <a:gd name="connsiteY623" fmla="*/ 1248670 h 6858000"/>
              <a:gd name="connsiteX624" fmla="*/ 775536 w 7467600"/>
              <a:gd name="connsiteY624" fmla="*/ 1388015 h 6858000"/>
              <a:gd name="connsiteX625" fmla="*/ 894529 w 7467600"/>
              <a:gd name="connsiteY625" fmla="*/ 1567739 h 6858000"/>
              <a:gd name="connsiteX626" fmla="*/ 948000 w 7467600"/>
              <a:gd name="connsiteY626" fmla="*/ 1663088 h 6858000"/>
              <a:gd name="connsiteX627" fmla="*/ 1006812 w 7467600"/>
              <a:gd name="connsiteY627" fmla="*/ 1767683 h 6858000"/>
              <a:gd name="connsiteX628" fmla="*/ 1149133 w 7467600"/>
              <a:gd name="connsiteY628" fmla="*/ 1971513 h 6858000"/>
              <a:gd name="connsiteX629" fmla="*/ 1333952 w 7467600"/>
              <a:gd name="connsiteY629" fmla="*/ 2251620 h 6858000"/>
              <a:gd name="connsiteX630" fmla="*/ 1337329 w 7467600"/>
              <a:gd name="connsiteY630" fmla="*/ 2258350 h 6858000"/>
              <a:gd name="connsiteX631" fmla="*/ 1014726 w 7467600"/>
              <a:gd name="connsiteY631" fmla="*/ 1615556 h 6858000"/>
              <a:gd name="connsiteX632" fmla="*/ 678222 w 7467600"/>
              <a:gd name="connsiteY632" fmla="*/ 1248670 h 6858000"/>
              <a:gd name="connsiteX633" fmla="*/ 6691602 w 7467600"/>
              <a:gd name="connsiteY633" fmla="*/ 1140573 h 6858000"/>
              <a:gd name="connsiteX634" fmla="*/ 6571100 w 7467600"/>
              <a:gd name="connsiteY634" fmla="*/ 1183662 h 6858000"/>
              <a:gd name="connsiteX635" fmla="*/ 6241687 w 7467600"/>
              <a:gd name="connsiteY635" fmla="*/ 1257600 h 6858000"/>
              <a:gd name="connsiteX636" fmla="*/ 5693009 w 7467600"/>
              <a:gd name="connsiteY636" fmla="*/ 1478256 h 6858000"/>
              <a:gd name="connsiteX637" fmla="*/ 6548420 w 7467600"/>
              <a:gd name="connsiteY637" fmla="*/ 1214599 h 6858000"/>
              <a:gd name="connsiteX638" fmla="*/ 6605473 w 7467600"/>
              <a:gd name="connsiteY638" fmla="*/ 1184686 h 6858000"/>
              <a:gd name="connsiteX639" fmla="*/ 6691602 w 7467600"/>
              <a:gd name="connsiteY639" fmla="*/ 1140573 h 6858000"/>
              <a:gd name="connsiteX640" fmla="*/ 4002475 w 7467600"/>
              <a:gd name="connsiteY640" fmla="*/ 1037802 h 6858000"/>
              <a:gd name="connsiteX641" fmla="*/ 4000324 w 7467600"/>
              <a:gd name="connsiteY641" fmla="*/ 1039362 h 6858000"/>
              <a:gd name="connsiteX642" fmla="*/ 4002862 w 7467600"/>
              <a:gd name="connsiteY642" fmla="*/ 1042866 h 6858000"/>
              <a:gd name="connsiteX643" fmla="*/ 4002475 w 7467600"/>
              <a:gd name="connsiteY643" fmla="*/ 1037802 h 6858000"/>
              <a:gd name="connsiteX644" fmla="*/ 506322 w 7467600"/>
              <a:gd name="connsiteY644" fmla="*/ 1020997 h 6858000"/>
              <a:gd name="connsiteX645" fmla="*/ 533068 w 7467600"/>
              <a:gd name="connsiteY645" fmla="*/ 1029409 h 6858000"/>
              <a:gd name="connsiteX646" fmla="*/ 1232525 w 7467600"/>
              <a:gd name="connsiteY646" fmla="*/ 1804675 h 6858000"/>
              <a:gd name="connsiteX647" fmla="*/ 1388858 w 7467600"/>
              <a:gd name="connsiteY647" fmla="*/ 2368011 h 6858000"/>
              <a:gd name="connsiteX648" fmla="*/ 1384098 w 7467600"/>
              <a:gd name="connsiteY648" fmla="*/ 2378125 h 6858000"/>
              <a:gd name="connsiteX649" fmla="*/ 1425393 w 7467600"/>
              <a:gd name="connsiteY649" fmla="*/ 2589124 h 6858000"/>
              <a:gd name="connsiteX650" fmla="*/ 1424001 w 7467600"/>
              <a:gd name="connsiteY650" fmla="*/ 2597541 h 6858000"/>
              <a:gd name="connsiteX651" fmla="*/ 2152729 w 7467600"/>
              <a:gd name="connsiteY651" fmla="*/ 2864487 h 6858000"/>
              <a:gd name="connsiteX652" fmla="*/ 2020609 w 7467600"/>
              <a:gd name="connsiteY652" fmla="*/ 2539671 h 6858000"/>
              <a:gd name="connsiteX653" fmla="*/ 2018920 w 7467600"/>
              <a:gd name="connsiteY653" fmla="*/ 2536309 h 6858000"/>
              <a:gd name="connsiteX654" fmla="*/ 1342441 w 7467600"/>
              <a:gd name="connsiteY654" fmla="*/ 1173017 h 6858000"/>
              <a:gd name="connsiteX655" fmla="*/ 1367925 w 7467600"/>
              <a:gd name="connsiteY655" fmla="*/ 1135648 h 6858000"/>
              <a:gd name="connsiteX656" fmla="*/ 1771401 w 7467600"/>
              <a:gd name="connsiteY656" fmla="*/ 1806673 h 6858000"/>
              <a:gd name="connsiteX657" fmla="*/ 1972385 w 7467600"/>
              <a:gd name="connsiteY657" fmla="*/ 2198735 h 6858000"/>
              <a:gd name="connsiteX658" fmla="*/ 2040892 w 7467600"/>
              <a:gd name="connsiteY658" fmla="*/ 2405205 h 6858000"/>
              <a:gd name="connsiteX659" fmla="*/ 2131689 w 7467600"/>
              <a:gd name="connsiteY659" fmla="*/ 1936926 h 6858000"/>
              <a:gd name="connsiteX660" fmla="*/ 2454820 w 7467600"/>
              <a:gd name="connsiteY660" fmla="*/ 1248808 h 6858000"/>
              <a:gd name="connsiteX661" fmla="*/ 2492512 w 7467600"/>
              <a:gd name="connsiteY661" fmla="*/ 1302920 h 6858000"/>
              <a:gd name="connsiteX662" fmla="*/ 2081216 w 7467600"/>
              <a:gd name="connsiteY662" fmla="*/ 2527513 h 6858000"/>
              <a:gd name="connsiteX663" fmla="*/ 2081211 w 7467600"/>
              <a:gd name="connsiteY663" fmla="*/ 2528916 h 6858000"/>
              <a:gd name="connsiteX664" fmla="*/ 2199067 w 7467600"/>
              <a:gd name="connsiteY664" fmla="*/ 2884061 h 6858000"/>
              <a:gd name="connsiteX665" fmla="*/ 3192586 w 7467600"/>
              <a:gd name="connsiteY665" fmla="*/ 3411496 h 6858000"/>
              <a:gd name="connsiteX666" fmla="*/ 3182620 w 7467600"/>
              <a:gd name="connsiteY666" fmla="*/ 3483279 h 6858000"/>
              <a:gd name="connsiteX667" fmla="*/ 2435119 w 7467600"/>
              <a:gd name="connsiteY667" fmla="*/ 3080173 h 6858000"/>
              <a:gd name="connsiteX668" fmla="*/ 2410152 w 7467600"/>
              <a:gd name="connsiteY668" fmla="*/ 3063751 h 6858000"/>
              <a:gd name="connsiteX669" fmla="*/ 2408099 w 7467600"/>
              <a:gd name="connsiteY669" fmla="*/ 3064403 h 6858000"/>
              <a:gd name="connsiteX670" fmla="*/ 2407218 w 7467600"/>
              <a:gd name="connsiteY670" fmla="*/ 3070324 h 6858000"/>
              <a:gd name="connsiteX671" fmla="*/ 2380138 w 7467600"/>
              <a:gd name="connsiteY671" fmla="*/ 3099341 h 6858000"/>
              <a:gd name="connsiteX672" fmla="*/ 1765923 w 7467600"/>
              <a:gd name="connsiteY672" fmla="*/ 3581043 h 6858000"/>
              <a:gd name="connsiteX673" fmla="*/ 1702258 w 7467600"/>
              <a:gd name="connsiteY673" fmla="*/ 3612286 h 6858000"/>
              <a:gd name="connsiteX674" fmla="*/ 1538370 w 7467600"/>
              <a:gd name="connsiteY674" fmla="*/ 3811804 h 6858000"/>
              <a:gd name="connsiteX675" fmla="*/ 542867 w 7467600"/>
              <a:gd name="connsiteY675" fmla="*/ 4944092 h 6858000"/>
              <a:gd name="connsiteX676" fmla="*/ 515800 w 7467600"/>
              <a:gd name="connsiteY676" fmla="*/ 4862180 h 6858000"/>
              <a:gd name="connsiteX677" fmla="*/ 909145 w 7467600"/>
              <a:gd name="connsiteY677" fmla="*/ 4199225 h 6858000"/>
              <a:gd name="connsiteX678" fmla="*/ 1214067 w 7467600"/>
              <a:gd name="connsiteY678" fmla="*/ 3908561 h 6858000"/>
              <a:gd name="connsiteX679" fmla="*/ 640967 w 7467600"/>
              <a:gd name="connsiteY679" fmla="*/ 4105601 h 6858000"/>
              <a:gd name="connsiteX680" fmla="*/ 112563 w 7467600"/>
              <a:gd name="connsiteY680" fmla="*/ 4396952 h 6858000"/>
              <a:gd name="connsiteX681" fmla="*/ 0 w 7467600"/>
              <a:gd name="connsiteY681" fmla="*/ 4466006 h 6858000"/>
              <a:gd name="connsiteX682" fmla="*/ 0 w 7467600"/>
              <a:gd name="connsiteY682" fmla="*/ 4233763 h 6858000"/>
              <a:gd name="connsiteX683" fmla="*/ 36881 w 7467600"/>
              <a:gd name="connsiteY683" fmla="*/ 4200118 h 6858000"/>
              <a:gd name="connsiteX684" fmla="*/ 910534 w 7467600"/>
              <a:gd name="connsiteY684" fmla="*/ 3629753 h 6858000"/>
              <a:gd name="connsiteX685" fmla="*/ 1578717 w 7467600"/>
              <a:gd name="connsiteY685" fmla="*/ 3575982 h 6858000"/>
              <a:gd name="connsiteX686" fmla="*/ 2338780 w 7467600"/>
              <a:gd name="connsiteY686" fmla="*/ 3033725 h 6858000"/>
              <a:gd name="connsiteX687" fmla="*/ 1807991 w 7467600"/>
              <a:gd name="connsiteY687" fmla="*/ 2807184 h 6858000"/>
              <a:gd name="connsiteX688" fmla="*/ 1416358 w 7467600"/>
              <a:gd name="connsiteY688" fmla="*/ 3112571 h 6858000"/>
              <a:gd name="connsiteX689" fmla="*/ 939066 w 7467600"/>
              <a:gd name="connsiteY689" fmla="*/ 3378798 h 6858000"/>
              <a:gd name="connsiteX690" fmla="*/ 115099 w 7467600"/>
              <a:gd name="connsiteY690" fmla="*/ 3607650 h 6858000"/>
              <a:gd name="connsiteX691" fmla="*/ 97284 w 7467600"/>
              <a:gd name="connsiteY691" fmla="*/ 3520393 h 6858000"/>
              <a:gd name="connsiteX692" fmla="*/ 922050 w 7467600"/>
              <a:gd name="connsiteY692" fmla="*/ 3074867 h 6858000"/>
              <a:gd name="connsiteX693" fmla="*/ 1405265 w 7467600"/>
              <a:gd name="connsiteY693" fmla="*/ 3016319 h 6858000"/>
              <a:gd name="connsiteX694" fmla="*/ 1407512 w 7467600"/>
              <a:gd name="connsiteY694" fmla="*/ 3018001 h 6858000"/>
              <a:gd name="connsiteX695" fmla="*/ 1726266 w 7467600"/>
              <a:gd name="connsiteY695" fmla="*/ 2777274 h 6858000"/>
              <a:gd name="connsiteX696" fmla="*/ 625390 w 7467600"/>
              <a:gd name="connsiteY696" fmla="*/ 2514541 h 6858000"/>
              <a:gd name="connsiteX697" fmla="*/ 619799 w 7467600"/>
              <a:gd name="connsiteY697" fmla="*/ 2527180 h 6858000"/>
              <a:gd name="connsiteX698" fmla="*/ 310030 w 7467600"/>
              <a:gd name="connsiteY698" fmla="*/ 2771818 h 6858000"/>
              <a:gd name="connsiteX699" fmla="*/ 173877 w 7467600"/>
              <a:gd name="connsiteY699" fmla="*/ 2937056 h 6858000"/>
              <a:gd name="connsiteX700" fmla="*/ 77889 w 7467600"/>
              <a:gd name="connsiteY700" fmla="*/ 3138440 h 6858000"/>
              <a:gd name="connsiteX701" fmla="*/ 0 w 7467600"/>
              <a:gd name="connsiteY701" fmla="*/ 3271395 h 6858000"/>
              <a:gd name="connsiteX702" fmla="*/ 0 w 7467600"/>
              <a:gd name="connsiteY702" fmla="*/ 3153002 h 6858000"/>
              <a:gd name="connsiteX703" fmla="*/ 2386 w 7467600"/>
              <a:gd name="connsiteY703" fmla="*/ 3149203 h 6858000"/>
              <a:gd name="connsiteX704" fmla="*/ 89753 w 7467600"/>
              <a:gd name="connsiteY704" fmla="*/ 2987702 h 6858000"/>
              <a:gd name="connsiteX705" fmla="*/ 76869 w 7467600"/>
              <a:gd name="connsiteY705" fmla="*/ 3005404 h 6858000"/>
              <a:gd name="connsiteX706" fmla="*/ 32049 w 7467600"/>
              <a:gd name="connsiteY706" fmla="*/ 3065814 h 6858000"/>
              <a:gd name="connsiteX707" fmla="*/ 0 w 7467600"/>
              <a:gd name="connsiteY707" fmla="*/ 3108744 h 6858000"/>
              <a:gd name="connsiteX708" fmla="*/ 0 w 7467600"/>
              <a:gd name="connsiteY708" fmla="*/ 3058059 h 6858000"/>
              <a:gd name="connsiteX709" fmla="*/ 7610 w 7467600"/>
              <a:gd name="connsiteY709" fmla="*/ 3047889 h 6858000"/>
              <a:gd name="connsiteX710" fmla="*/ 52419 w 7467600"/>
              <a:gd name="connsiteY710" fmla="*/ 2987479 h 6858000"/>
              <a:gd name="connsiteX711" fmla="*/ 59142 w 7467600"/>
              <a:gd name="connsiteY711" fmla="*/ 2978488 h 6858000"/>
              <a:gd name="connsiteX712" fmla="*/ 0 w 7467600"/>
              <a:gd name="connsiteY712" fmla="*/ 3015334 h 6858000"/>
              <a:gd name="connsiteX713" fmla="*/ 0 w 7467600"/>
              <a:gd name="connsiteY713" fmla="*/ 2914286 h 6858000"/>
              <a:gd name="connsiteX714" fmla="*/ 36383 w 7467600"/>
              <a:gd name="connsiteY714" fmla="*/ 2901128 h 6858000"/>
              <a:gd name="connsiteX715" fmla="*/ 156329 w 7467600"/>
              <a:gd name="connsiteY715" fmla="*/ 2840533 h 6858000"/>
              <a:gd name="connsiteX716" fmla="*/ 358355 w 7467600"/>
              <a:gd name="connsiteY716" fmla="*/ 2620471 h 6858000"/>
              <a:gd name="connsiteX717" fmla="*/ 510577 w 7467600"/>
              <a:gd name="connsiteY717" fmla="*/ 2501244 h 6858000"/>
              <a:gd name="connsiteX718" fmla="*/ 211967 w 7467600"/>
              <a:gd name="connsiteY718" fmla="*/ 2479171 h 6858000"/>
              <a:gd name="connsiteX719" fmla="*/ 0 w 7467600"/>
              <a:gd name="connsiteY719" fmla="*/ 2476398 h 6858000"/>
              <a:gd name="connsiteX720" fmla="*/ 0 w 7467600"/>
              <a:gd name="connsiteY720" fmla="*/ 2389189 h 6858000"/>
              <a:gd name="connsiteX721" fmla="*/ 103062 w 7467600"/>
              <a:gd name="connsiteY721" fmla="*/ 2389518 h 6858000"/>
              <a:gd name="connsiteX722" fmla="*/ 510734 w 7467600"/>
              <a:gd name="connsiteY722" fmla="*/ 2416201 h 6858000"/>
              <a:gd name="connsiteX723" fmla="*/ 279257 w 7467600"/>
              <a:gd name="connsiteY723" fmla="*/ 2092102 h 6858000"/>
              <a:gd name="connsiteX724" fmla="*/ 65265 w 7467600"/>
              <a:gd name="connsiteY724" fmla="*/ 2006049 h 6858000"/>
              <a:gd name="connsiteX725" fmla="*/ 0 w 7467600"/>
              <a:gd name="connsiteY725" fmla="*/ 1982532 h 6858000"/>
              <a:gd name="connsiteX726" fmla="*/ 0 w 7467600"/>
              <a:gd name="connsiteY726" fmla="*/ 1912789 h 6858000"/>
              <a:gd name="connsiteX727" fmla="*/ 97460 w 7467600"/>
              <a:gd name="connsiteY727" fmla="*/ 1953725 h 6858000"/>
              <a:gd name="connsiteX728" fmla="*/ 221272 w 7467600"/>
              <a:gd name="connsiteY728" fmla="*/ 1980766 h 6858000"/>
              <a:gd name="connsiteX729" fmla="*/ 116765 w 7467600"/>
              <a:gd name="connsiteY729" fmla="*/ 1911033 h 6858000"/>
              <a:gd name="connsiteX730" fmla="*/ 16405 w 7467600"/>
              <a:gd name="connsiteY730" fmla="*/ 1803412 h 6858000"/>
              <a:gd name="connsiteX731" fmla="*/ 0 w 7467600"/>
              <a:gd name="connsiteY731" fmla="*/ 1784777 h 6858000"/>
              <a:gd name="connsiteX732" fmla="*/ 0 w 7467600"/>
              <a:gd name="connsiteY732" fmla="*/ 1740082 h 6858000"/>
              <a:gd name="connsiteX733" fmla="*/ 39394 w 7467600"/>
              <a:gd name="connsiteY733" fmla="*/ 1784856 h 6858000"/>
              <a:gd name="connsiteX734" fmla="*/ 135813 w 7467600"/>
              <a:gd name="connsiteY734" fmla="*/ 1888838 h 6858000"/>
              <a:gd name="connsiteX735" fmla="*/ 242575 w 7467600"/>
              <a:gd name="connsiteY735" fmla="*/ 1958841 h 6858000"/>
              <a:gd name="connsiteX736" fmla="*/ 82197 w 7467600"/>
              <a:gd name="connsiteY736" fmla="*/ 1754826 h 6858000"/>
              <a:gd name="connsiteX737" fmla="*/ 0 w 7467600"/>
              <a:gd name="connsiteY737" fmla="*/ 1679650 h 6858000"/>
              <a:gd name="connsiteX738" fmla="*/ 0 w 7467600"/>
              <a:gd name="connsiteY738" fmla="*/ 1602463 h 6858000"/>
              <a:gd name="connsiteX739" fmla="*/ 84689 w 7467600"/>
              <a:gd name="connsiteY739" fmla="*/ 1677442 h 6858000"/>
              <a:gd name="connsiteX740" fmla="*/ 298437 w 7467600"/>
              <a:gd name="connsiteY740" fmla="*/ 1968019 h 6858000"/>
              <a:gd name="connsiteX741" fmla="*/ 227269 w 7467600"/>
              <a:gd name="connsiteY741" fmla="*/ 1114064 h 6858000"/>
              <a:gd name="connsiteX742" fmla="*/ 248003 w 7467600"/>
              <a:gd name="connsiteY742" fmla="*/ 1089613 h 6858000"/>
              <a:gd name="connsiteX743" fmla="*/ 427020 w 7467600"/>
              <a:gd name="connsiteY743" fmla="*/ 1619803 h 6858000"/>
              <a:gd name="connsiteX744" fmla="*/ 340345 w 7467600"/>
              <a:gd name="connsiteY744" fmla="*/ 2027739 h 6858000"/>
              <a:gd name="connsiteX745" fmla="*/ 360865 w 7467600"/>
              <a:gd name="connsiteY745" fmla="*/ 2044827 h 6858000"/>
              <a:gd name="connsiteX746" fmla="*/ 560414 w 7467600"/>
              <a:gd name="connsiteY746" fmla="*/ 2421457 h 6858000"/>
              <a:gd name="connsiteX747" fmla="*/ 1359703 w 7467600"/>
              <a:gd name="connsiteY747" fmla="*/ 2578554 h 6858000"/>
              <a:gd name="connsiteX748" fmla="*/ 1359422 w 7467600"/>
              <a:gd name="connsiteY748" fmla="*/ 2577994 h 6858000"/>
              <a:gd name="connsiteX749" fmla="*/ 828701 w 7467600"/>
              <a:gd name="connsiteY749" fmla="*/ 1839520 h 6858000"/>
              <a:gd name="connsiteX750" fmla="*/ 494427 w 7467600"/>
              <a:gd name="connsiteY750" fmla="*/ 1092333 h 6858000"/>
              <a:gd name="connsiteX751" fmla="*/ 506322 w 7467600"/>
              <a:gd name="connsiteY751" fmla="*/ 1020997 h 6858000"/>
              <a:gd name="connsiteX752" fmla="*/ 4570198 w 7467600"/>
              <a:gd name="connsiteY752" fmla="*/ 978081 h 6858000"/>
              <a:gd name="connsiteX753" fmla="*/ 4523691 w 7467600"/>
              <a:gd name="connsiteY753" fmla="*/ 1127776 h 6858000"/>
              <a:gd name="connsiteX754" fmla="*/ 4509875 w 7467600"/>
              <a:gd name="connsiteY754" fmla="*/ 1167552 h 6858000"/>
              <a:gd name="connsiteX755" fmla="*/ 4478168 w 7467600"/>
              <a:gd name="connsiteY755" fmla="*/ 1260735 h 6858000"/>
              <a:gd name="connsiteX756" fmla="*/ 4409309 w 7467600"/>
              <a:gd name="connsiteY756" fmla="*/ 1666996 h 6858000"/>
              <a:gd name="connsiteX757" fmla="*/ 4370031 w 7467600"/>
              <a:gd name="connsiteY757" fmla="*/ 1955666 h 6858000"/>
              <a:gd name="connsiteX758" fmla="*/ 4570198 w 7467600"/>
              <a:gd name="connsiteY758" fmla="*/ 978081 h 6858000"/>
              <a:gd name="connsiteX759" fmla="*/ 4557898 w 7467600"/>
              <a:gd name="connsiteY759" fmla="*/ 900011 h 6858000"/>
              <a:gd name="connsiteX760" fmla="*/ 4344840 w 7467600"/>
              <a:gd name="connsiteY760" fmla="*/ 1922038 h 6858000"/>
              <a:gd name="connsiteX761" fmla="*/ 4378710 w 7467600"/>
              <a:gd name="connsiteY761" fmla="*/ 1665516 h 6858000"/>
              <a:gd name="connsiteX762" fmla="*/ 4448798 w 7467600"/>
              <a:gd name="connsiteY762" fmla="*/ 1253024 h 6858000"/>
              <a:gd name="connsiteX763" fmla="*/ 4480315 w 7467600"/>
              <a:gd name="connsiteY763" fmla="*/ 1158454 h 6858000"/>
              <a:gd name="connsiteX764" fmla="*/ 4494133 w 7467600"/>
              <a:gd name="connsiteY764" fmla="*/ 1118676 h 6858000"/>
              <a:gd name="connsiteX765" fmla="*/ 4557898 w 7467600"/>
              <a:gd name="connsiteY765" fmla="*/ 900011 h 6858000"/>
              <a:gd name="connsiteX766" fmla="*/ 5870151 w 7467600"/>
              <a:gd name="connsiteY766" fmla="*/ 898890 h 6858000"/>
              <a:gd name="connsiteX767" fmla="*/ 5861335 w 7467600"/>
              <a:gd name="connsiteY767" fmla="*/ 899177 h 6858000"/>
              <a:gd name="connsiteX768" fmla="*/ 5843702 w 7467600"/>
              <a:gd name="connsiteY768" fmla="*/ 899748 h 6858000"/>
              <a:gd name="connsiteX769" fmla="*/ 5651107 w 7467600"/>
              <a:gd name="connsiteY769" fmla="*/ 920306 h 6858000"/>
              <a:gd name="connsiteX770" fmla="*/ 5459407 w 7467600"/>
              <a:gd name="connsiteY770" fmla="*/ 940975 h 6858000"/>
              <a:gd name="connsiteX771" fmla="*/ 5374846 w 7467600"/>
              <a:gd name="connsiteY771" fmla="*/ 941988 h 6858000"/>
              <a:gd name="connsiteX772" fmla="*/ 5256105 w 7467600"/>
              <a:gd name="connsiteY772" fmla="*/ 945632 h 6858000"/>
              <a:gd name="connsiteX773" fmla="*/ 5107071 w 7467600"/>
              <a:gd name="connsiteY773" fmla="*/ 969720 h 6858000"/>
              <a:gd name="connsiteX774" fmla="*/ 4998681 w 7467600"/>
              <a:gd name="connsiteY774" fmla="*/ 988771 h 6858000"/>
              <a:gd name="connsiteX775" fmla="*/ 5870151 w 7467600"/>
              <a:gd name="connsiteY775" fmla="*/ 898890 h 6858000"/>
              <a:gd name="connsiteX776" fmla="*/ 5504425 w 7467600"/>
              <a:gd name="connsiteY776" fmla="*/ 848067 h 6858000"/>
              <a:gd name="connsiteX777" fmla="*/ 4968849 w 7467600"/>
              <a:gd name="connsiteY777" fmla="*/ 962318 h 6858000"/>
              <a:gd name="connsiteX778" fmla="*/ 5104039 w 7467600"/>
              <a:gd name="connsiteY778" fmla="*/ 940634 h 6858000"/>
              <a:gd name="connsiteX779" fmla="*/ 5256311 w 7467600"/>
              <a:gd name="connsiteY779" fmla="*/ 916490 h 6858000"/>
              <a:gd name="connsiteX780" fmla="*/ 5377381 w 7467600"/>
              <a:gd name="connsiteY780" fmla="*/ 912671 h 6858000"/>
              <a:gd name="connsiteX781" fmla="*/ 5460148 w 7467600"/>
              <a:gd name="connsiteY781" fmla="*/ 911442 h 6858000"/>
              <a:gd name="connsiteX782" fmla="*/ 5648971 w 7467600"/>
              <a:gd name="connsiteY782" fmla="*/ 891331 h 6858000"/>
              <a:gd name="connsiteX783" fmla="*/ 5844807 w 7467600"/>
              <a:gd name="connsiteY783" fmla="*/ 870718 h 6858000"/>
              <a:gd name="connsiteX784" fmla="*/ 5862975 w 7467600"/>
              <a:gd name="connsiteY784" fmla="*/ 869756 h 6858000"/>
              <a:gd name="connsiteX785" fmla="*/ 5920887 w 7467600"/>
              <a:gd name="connsiteY785" fmla="*/ 865929 h 6858000"/>
              <a:gd name="connsiteX786" fmla="*/ 5504425 w 7467600"/>
              <a:gd name="connsiteY786" fmla="*/ 848067 h 6858000"/>
              <a:gd name="connsiteX787" fmla="*/ 3607114 w 7467600"/>
              <a:gd name="connsiteY787" fmla="*/ 467441 h 6858000"/>
              <a:gd name="connsiteX788" fmla="*/ 3296242 w 7467600"/>
              <a:gd name="connsiteY788" fmla="*/ 807991 h 6858000"/>
              <a:gd name="connsiteX789" fmla="*/ 3174674 w 7467600"/>
              <a:gd name="connsiteY789" fmla="*/ 919759 h 6858000"/>
              <a:gd name="connsiteX790" fmla="*/ 3042978 w 7467600"/>
              <a:gd name="connsiteY790" fmla="*/ 1054894 h 6858000"/>
              <a:gd name="connsiteX791" fmla="*/ 2968914 w 7467600"/>
              <a:gd name="connsiteY791" fmla="*/ 1133756 h 6858000"/>
              <a:gd name="connsiteX792" fmla="*/ 3103823 w 7467600"/>
              <a:gd name="connsiteY792" fmla="*/ 1026814 h 6858000"/>
              <a:gd name="connsiteX793" fmla="*/ 3607114 w 7467600"/>
              <a:gd name="connsiteY793" fmla="*/ 467441 h 6858000"/>
              <a:gd name="connsiteX794" fmla="*/ 3744487 w 7467600"/>
              <a:gd name="connsiteY794" fmla="*/ 383136 h 6858000"/>
              <a:gd name="connsiteX795" fmla="*/ 3970213 w 7467600"/>
              <a:gd name="connsiteY795" fmla="*/ 995559 h 6858000"/>
              <a:gd name="connsiteX796" fmla="*/ 3744487 w 7467600"/>
              <a:gd name="connsiteY796" fmla="*/ 383136 h 6858000"/>
              <a:gd name="connsiteX797" fmla="*/ 3624562 w 7467600"/>
              <a:gd name="connsiteY797" fmla="*/ 367041 h 6858000"/>
              <a:gd name="connsiteX798" fmla="*/ 3489712 w 7467600"/>
              <a:gd name="connsiteY798" fmla="*/ 485386 h 6858000"/>
              <a:gd name="connsiteX799" fmla="*/ 3182994 w 7467600"/>
              <a:gd name="connsiteY799" fmla="*/ 828265 h 6858000"/>
              <a:gd name="connsiteX800" fmla="*/ 2892114 w 7467600"/>
              <a:gd name="connsiteY800" fmla="*/ 1172635 h 6858000"/>
              <a:gd name="connsiteX801" fmla="*/ 3021459 w 7467600"/>
              <a:gd name="connsiteY801" fmla="*/ 1035385 h 6858000"/>
              <a:gd name="connsiteX802" fmla="*/ 3153873 w 7467600"/>
              <a:gd name="connsiteY802" fmla="*/ 898971 h 6858000"/>
              <a:gd name="connsiteX803" fmla="*/ 3276511 w 7467600"/>
              <a:gd name="connsiteY803" fmla="*/ 786423 h 6858000"/>
              <a:gd name="connsiteX804" fmla="*/ 3584154 w 7467600"/>
              <a:gd name="connsiteY804" fmla="*/ 448218 h 6858000"/>
              <a:gd name="connsiteX805" fmla="*/ 3624562 w 7467600"/>
              <a:gd name="connsiteY805" fmla="*/ 367041 h 6858000"/>
              <a:gd name="connsiteX806" fmla="*/ 3766672 w 7467600"/>
              <a:gd name="connsiteY806" fmla="*/ 359429 h 6858000"/>
              <a:gd name="connsiteX807" fmla="*/ 3996338 w 7467600"/>
              <a:gd name="connsiteY807" fmla="*/ 968237 h 6858000"/>
              <a:gd name="connsiteX808" fmla="*/ 3766672 w 7467600"/>
              <a:gd name="connsiteY808" fmla="*/ 359429 h 6858000"/>
              <a:gd name="connsiteX809" fmla="*/ 5805386 w 7467600"/>
              <a:gd name="connsiteY809" fmla="*/ 239240 h 6858000"/>
              <a:gd name="connsiteX810" fmla="*/ 5736947 w 7467600"/>
              <a:gd name="connsiteY810" fmla="*/ 261367 h 6858000"/>
              <a:gd name="connsiteX811" fmla="*/ 5427012 w 7467600"/>
              <a:gd name="connsiteY811" fmla="*/ 311272 h 6858000"/>
              <a:gd name="connsiteX812" fmla="*/ 5147818 w 7467600"/>
              <a:gd name="connsiteY812" fmla="*/ 322112 h 6858000"/>
              <a:gd name="connsiteX813" fmla="*/ 5060854 w 7467600"/>
              <a:gd name="connsiteY813" fmla="*/ 311882 h 6858000"/>
              <a:gd name="connsiteX814" fmla="*/ 4945989 w 7467600"/>
              <a:gd name="connsiteY814" fmla="*/ 300516 h 6858000"/>
              <a:gd name="connsiteX815" fmla="*/ 5410479 w 7467600"/>
              <a:gd name="connsiteY815" fmla="*/ 348434 h 6858000"/>
              <a:gd name="connsiteX816" fmla="*/ 5805386 w 7467600"/>
              <a:gd name="connsiteY816" fmla="*/ 239240 h 6858000"/>
              <a:gd name="connsiteX817" fmla="*/ 5905192 w 7467600"/>
              <a:gd name="connsiteY817" fmla="*/ 163079 h 6858000"/>
              <a:gd name="connsiteX818" fmla="*/ 5865655 w 7467600"/>
              <a:gd name="connsiteY818" fmla="*/ 171901 h 6858000"/>
              <a:gd name="connsiteX819" fmla="*/ 5259740 w 7467600"/>
              <a:gd name="connsiteY819" fmla="*/ 257013 h 6858000"/>
              <a:gd name="connsiteX820" fmla="*/ 5208466 w 7467600"/>
              <a:gd name="connsiteY820" fmla="*/ 257550 h 6858000"/>
              <a:gd name="connsiteX821" fmla="*/ 4980204 w 7467600"/>
              <a:gd name="connsiteY821" fmla="*/ 271903 h 6858000"/>
              <a:gd name="connsiteX822" fmla="*/ 5068068 w 7467600"/>
              <a:gd name="connsiteY822" fmla="*/ 282244 h 6858000"/>
              <a:gd name="connsiteX823" fmla="*/ 5153231 w 7467600"/>
              <a:gd name="connsiteY823" fmla="*/ 292240 h 6858000"/>
              <a:gd name="connsiteX824" fmla="*/ 5426491 w 7467600"/>
              <a:gd name="connsiteY824" fmla="*/ 281128 h 6858000"/>
              <a:gd name="connsiteX825" fmla="*/ 5731212 w 7467600"/>
              <a:gd name="connsiteY825" fmla="*/ 231951 h 6858000"/>
              <a:gd name="connsiteX826" fmla="*/ 5905192 w 7467600"/>
              <a:gd name="connsiteY826" fmla="*/ 163079 h 6858000"/>
              <a:gd name="connsiteX827" fmla="*/ 5944437 w 7467600"/>
              <a:gd name="connsiteY827" fmla="*/ 113829 h 6858000"/>
              <a:gd name="connsiteX828" fmla="*/ 5825032 w 7467600"/>
              <a:gd name="connsiteY828" fmla="*/ 146405 h 6858000"/>
              <a:gd name="connsiteX829" fmla="*/ 4955599 w 7467600"/>
              <a:gd name="connsiteY829" fmla="*/ 247008 h 6858000"/>
              <a:gd name="connsiteX830" fmla="*/ 5210104 w 7467600"/>
              <a:gd name="connsiteY830" fmla="*/ 228123 h 6858000"/>
              <a:gd name="connsiteX831" fmla="*/ 5261015 w 7467600"/>
              <a:gd name="connsiteY831" fmla="*/ 227087 h 6858000"/>
              <a:gd name="connsiteX832" fmla="*/ 5861181 w 7467600"/>
              <a:gd name="connsiteY832" fmla="*/ 143093 h 6858000"/>
              <a:gd name="connsiteX833" fmla="*/ 5961252 w 7467600"/>
              <a:gd name="connsiteY833" fmla="*/ 114820 h 6858000"/>
              <a:gd name="connsiteX834" fmla="*/ 5944437 w 7467600"/>
              <a:gd name="connsiteY834" fmla="*/ 113829 h 6858000"/>
              <a:gd name="connsiteX835" fmla="*/ 3882765 w 7467600"/>
              <a:gd name="connsiteY835" fmla="*/ 0 h 6858000"/>
              <a:gd name="connsiteX836" fmla="*/ 3995099 w 7467600"/>
              <a:gd name="connsiteY836" fmla="*/ 0 h 6858000"/>
              <a:gd name="connsiteX837" fmla="*/ 4163818 w 7467600"/>
              <a:gd name="connsiteY837" fmla="*/ 234104 h 6858000"/>
              <a:gd name="connsiteX838" fmla="*/ 4172099 w 7467600"/>
              <a:gd name="connsiteY838" fmla="*/ 234207 h 6858000"/>
              <a:gd name="connsiteX839" fmla="*/ 4784282 w 7467600"/>
              <a:gd name="connsiteY839" fmla="*/ 276561 h 6858000"/>
              <a:gd name="connsiteX840" fmla="*/ 4801687 w 7467600"/>
              <a:gd name="connsiteY840" fmla="*/ 267764 h 6858000"/>
              <a:gd name="connsiteX841" fmla="*/ 6082788 w 7467600"/>
              <a:gd name="connsiteY841" fmla="*/ 64119 h 6858000"/>
              <a:gd name="connsiteX842" fmla="*/ 6099442 w 7467600"/>
              <a:gd name="connsiteY842" fmla="*/ 82568 h 6858000"/>
              <a:gd name="connsiteX843" fmla="*/ 4804137 w 7467600"/>
              <a:gd name="connsiteY843" fmla="*/ 320931 h 6858000"/>
              <a:gd name="connsiteX844" fmla="*/ 4227047 w 7467600"/>
              <a:gd name="connsiteY844" fmla="*/ 313415 h 6858000"/>
              <a:gd name="connsiteX845" fmla="*/ 4346041 w 7467600"/>
              <a:gd name="connsiteY845" fmla="*/ 456086 h 6858000"/>
              <a:gd name="connsiteX846" fmla="*/ 4870967 w 7467600"/>
              <a:gd name="connsiteY846" fmla="*/ 963061 h 6858000"/>
              <a:gd name="connsiteX847" fmla="*/ 4889647 w 7467600"/>
              <a:gd name="connsiteY847" fmla="*/ 957147 h 6858000"/>
              <a:gd name="connsiteX848" fmla="*/ 5422504 w 7467600"/>
              <a:gd name="connsiteY848" fmla="*/ 805191 h 6858000"/>
              <a:gd name="connsiteX849" fmla="*/ 6087656 w 7467600"/>
              <a:gd name="connsiteY849" fmla="*/ 826703 h 6858000"/>
              <a:gd name="connsiteX850" fmla="*/ 6058717 w 7467600"/>
              <a:gd name="connsiteY850" fmla="*/ 865992 h 6858000"/>
              <a:gd name="connsiteX851" fmla="*/ 4974153 w 7467600"/>
              <a:gd name="connsiteY851" fmla="*/ 1045456 h 6858000"/>
              <a:gd name="connsiteX852" fmla="*/ 5627835 w 7467600"/>
              <a:gd name="connsiteY852" fmla="*/ 1472077 h 6858000"/>
              <a:gd name="connsiteX853" fmla="*/ 5629817 w 7467600"/>
              <a:gd name="connsiteY853" fmla="*/ 1471412 h 6858000"/>
              <a:gd name="connsiteX854" fmla="*/ 5634124 w 7467600"/>
              <a:gd name="connsiteY854" fmla="*/ 1470572 h 6858000"/>
              <a:gd name="connsiteX855" fmla="*/ 5755832 w 7467600"/>
              <a:gd name="connsiteY855" fmla="*/ 1383886 h 6858000"/>
              <a:gd name="connsiteX856" fmla="*/ 6014186 w 7467600"/>
              <a:gd name="connsiteY856" fmla="*/ 1279799 h 6858000"/>
              <a:gd name="connsiteX857" fmla="*/ 6901619 w 7467600"/>
              <a:gd name="connsiteY857" fmla="*/ 1047874 h 6858000"/>
              <a:gd name="connsiteX858" fmla="*/ 6931566 w 7467600"/>
              <a:gd name="connsiteY858" fmla="*/ 1062034 h 6858000"/>
              <a:gd name="connsiteX859" fmla="*/ 5790982 w 7467600"/>
              <a:gd name="connsiteY859" fmla="*/ 1561380 h 6858000"/>
              <a:gd name="connsiteX860" fmla="*/ 6188971 w 7467600"/>
              <a:gd name="connsiteY860" fmla="*/ 1755168 h 6858000"/>
              <a:gd name="connsiteX861" fmla="*/ 6202446 w 7467600"/>
              <a:gd name="connsiteY861" fmla="*/ 1752268 h 6858000"/>
              <a:gd name="connsiteX862" fmla="*/ 7179560 w 7467600"/>
              <a:gd name="connsiteY862" fmla="*/ 1467551 h 6858000"/>
              <a:gd name="connsiteX863" fmla="*/ 7158730 w 7467600"/>
              <a:gd name="connsiteY863" fmla="*/ 1507835 h 6858000"/>
              <a:gd name="connsiteX864" fmla="*/ 6326959 w 7467600"/>
              <a:gd name="connsiteY864" fmla="*/ 1817686 h 6858000"/>
              <a:gd name="connsiteX865" fmla="*/ 6537433 w 7467600"/>
              <a:gd name="connsiteY865" fmla="*/ 1907790 h 6858000"/>
              <a:gd name="connsiteX866" fmla="*/ 6550221 w 7467600"/>
              <a:gd name="connsiteY866" fmla="*/ 1910729 h 6858000"/>
              <a:gd name="connsiteX867" fmla="*/ 6964438 w 7467600"/>
              <a:gd name="connsiteY867" fmla="*/ 2209505 h 6858000"/>
              <a:gd name="connsiteX868" fmla="*/ 7367862 w 7467600"/>
              <a:gd name="connsiteY868" fmla="*/ 2806833 h 6858000"/>
              <a:gd name="connsiteX869" fmla="*/ 7364329 w 7467600"/>
              <a:gd name="connsiteY869" fmla="*/ 2826907 h 6858000"/>
              <a:gd name="connsiteX870" fmla="*/ 7290545 w 7467600"/>
              <a:gd name="connsiteY870" fmla="*/ 2850663 h 6858000"/>
              <a:gd name="connsiteX871" fmla="*/ 6472036 w 7467600"/>
              <a:gd name="connsiteY871" fmla="*/ 1959003 h 6858000"/>
              <a:gd name="connsiteX872" fmla="*/ 5792897 w 7467600"/>
              <a:gd name="connsiteY872" fmla="*/ 1647747 h 6858000"/>
              <a:gd name="connsiteX873" fmla="*/ 5842751 w 7467600"/>
              <a:gd name="connsiteY873" fmla="*/ 1816112 h 6858000"/>
              <a:gd name="connsiteX874" fmla="*/ 5847424 w 7467600"/>
              <a:gd name="connsiteY874" fmla="*/ 1815776 h 6858000"/>
              <a:gd name="connsiteX875" fmla="*/ 6399821 w 7467600"/>
              <a:gd name="connsiteY875" fmla="*/ 2344799 h 6858000"/>
              <a:gd name="connsiteX876" fmla="*/ 6323232 w 7467600"/>
              <a:gd name="connsiteY876" fmla="*/ 2389634 h 6858000"/>
              <a:gd name="connsiteX877" fmla="*/ 5942958 w 7467600"/>
              <a:gd name="connsiteY877" fmla="*/ 2077708 h 6858000"/>
              <a:gd name="connsiteX878" fmla="*/ 5921559 w 7467600"/>
              <a:gd name="connsiteY878" fmla="*/ 2378596 h 6858000"/>
              <a:gd name="connsiteX879" fmla="*/ 5817651 w 7467600"/>
              <a:gd name="connsiteY879" fmla="*/ 3023919 h 6858000"/>
              <a:gd name="connsiteX880" fmla="*/ 5729634 w 7467600"/>
              <a:gd name="connsiteY880" fmla="*/ 3051849 h 6858000"/>
              <a:gd name="connsiteX881" fmla="*/ 5611018 w 7467600"/>
              <a:gd name="connsiteY881" fmla="*/ 2316769 h 6858000"/>
              <a:gd name="connsiteX882" fmla="*/ 5687608 w 7467600"/>
              <a:gd name="connsiteY882" fmla="*/ 2039972 h 6858000"/>
              <a:gd name="connsiteX883" fmla="*/ 5657554 w 7467600"/>
              <a:gd name="connsiteY883" fmla="*/ 1576445 h 6858000"/>
              <a:gd name="connsiteX884" fmla="*/ 5150475 w 7467600"/>
              <a:gd name="connsiteY884" fmla="*/ 1274012 h 6858000"/>
              <a:gd name="connsiteX885" fmla="*/ 5349142 w 7467600"/>
              <a:gd name="connsiteY885" fmla="*/ 2204405 h 6858000"/>
              <a:gd name="connsiteX886" fmla="*/ 5262214 w 7467600"/>
              <a:gd name="connsiteY886" fmla="*/ 2233836 h 6858000"/>
              <a:gd name="connsiteX887" fmla="*/ 4981539 w 7467600"/>
              <a:gd name="connsiteY887" fmla="*/ 1542201 h 6858000"/>
              <a:gd name="connsiteX888" fmla="*/ 4958461 w 7467600"/>
              <a:gd name="connsiteY888" fmla="*/ 1136957 h 6858000"/>
              <a:gd name="connsiteX889" fmla="*/ 4655015 w 7467600"/>
              <a:gd name="connsiteY889" fmla="*/ 891426 h 6858000"/>
              <a:gd name="connsiteX890" fmla="*/ 4348002 w 7467600"/>
              <a:gd name="connsiteY890" fmla="*/ 2205895 h 6858000"/>
              <a:gd name="connsiteX891" fmla="*/ 4262250 w 7467600"/>
              <a:gd name="connsiteY891" fmla="*/ 2219972 h 6858000"/>
              <a:gd name="connsiteX892" fmla="*/ 4550611 w 7467600"/>
              <a:gd name="connsiteY892" fmla="*/ 817540 h 6858000"/>
              <a:gd name="connsiteX893" fmla="*/ 4564418 w 7467600"/>
              <a:gd name="connsiteY893" fmla="*/ 808293 h 6858000"/>
              <a:gd name="connsiteX894" fmla="*/ 4266388 w 7467600"/>
              <a:gd name="connsiteY894" fmla="*/ 500083 h 6858000"/>
              <a:gd name="connsiteX895" fmla="*/ 4032842 w 7467600"/>
              <a:gd name="connsiteY895" fmla="*/ 211809 h 6858000"/>
              <a:gd name="connsiteX896" fmla="*/ 3882765 w 7467600"/>
              <a:gd name="connsiteY896" fmla="*/ 0 h 6858000"/>
              <a:gd name="connsiteX897" fmla="*/ 3721337 w 7467600"/>
              <a:gd name="connsiteY897" fmla="*/ 0 h 6858000"/>
              <a:gd name="connsiteX898" fmla="*/ 3797544 w 7467600"/>
              <a:gd name="connsiteY898" fmla="*/ 0 h 6858000"/>
              <a:gd name="connsiteX899" fmla="*/ 3775734 w 7467600"/>
              <a:gd name="connsiteY899" fmla="*/ 95131 h 6858000"/>
              <a:gd name="connsiteX900" fmla="*/ 3724807 w 7467600"/>
              <a:gd name="connsiteY900" fmla="*/ 272257 h 6858000"/>
              <a:gd name="connsiteX901" fmla="*/ 3726844 w 7467600"/>
              <a:gd name="connsiteY901" fmla="*/ 282988 h 6858000"/>
              <a:gd name="connsiteX902" fmla="*/ 3742664 w 7467600"/>
              <a:gd name="connsiteY902" fmla="*/ 279918 h 6858000"/>
              <a:gd name="connsiteX903" fmla="*/ 4103910 w 7467600"/>
              <a:gd name="connsiteY903" fmla="*/ 1161917 h 6858000"/>
              <a:gd name="connsiteX904" fmla="*/ 4020269 w 7467600"/>
              <a:gd name="connsiteY904" fmla="*/ 1200406 h 6858000"/>
              <a:gd name="connsiteX905" fmla="*/ 3674882 w 7467600"/>
              <a:gd name="connsiteY905" fmla="*/ 488524 h 6858000"/>
              <a:gd name="connsiteX906" fmla="*/ 3132682 w 7467600"/>
              <a:gd name="connsiteY906" fmla="*/ 1072284 h 6858000"/>
              <a:gd name="connsiteX907" fmla="*/ 2716346 w 7467600"/>
              <a:gd name="connsiteY907" fmla="*/ 1276376 h 6858000"/>
              <a:gd name="connsiteX908" fmla="*/ 2716772 w 7467600"/>
              <a:gd name="connsiteY908" fmla="*/ 1255462 h 6858000"/>
              <a:gd name="connsiteX909" fmla="*/ 3471096 w 7467600"/>
              <a:gd name="connsiteY909" fmla="*/ 437072 h 6858000"/>
              <a:gd name="connsiteX910" fmla="*/ 3639057 w 7467600"/>
              <a:gd name="connsiteY910" fmla="*/ 286334 h 6858000"/>
              <a:gd name="connsiteX911" fmla="*/ 3640309 w 7467600"/>
              <a:gd name="connsiteY911" fmla="*/ 284664 h 6858000"/>
              <a:gd name="connsiteX912" fmla="*/ 3646022 w 7467600"/>
              <a:gd name="connsiteY912" fmla="*/ 276711 h 6858000"/>
              <a:gd name="connsiteX913" fmla="*/ 3707943 w 7467600"/>
              <a:gd name="connsiteY913" fmla="*/ 65958 h 6858000"/>
              <a:gd name="connsiteX914" fmla="*/ 3721337 w 7467600"/>
              <a:gd name="connsiteY914" fmla="*/ 0 h 6858000"/>
              <a:gd name="connsiteX915" fmla="*/ 2867960 w 7467600"/>
              <a:gd name="connsiteY915" fmla="*/ 0 h 6858000"/>
              <a:gd name="connsiteX916" fmla="*/ 2926351 w 7467600"/>
              <a:gd name="connsiteY916" fmla="*/ 0 h 6858000"/>
              <a:gd name="connsiteX917" fmla="*/ 2902823 w 7467600"/>
              <a:gd name="connsiteY917" fmla="*/ 262929 h 6858000"/>
              <a:gd name="connsiteX918" fmla="*/ 2940663 w 7467600"/>
              <a:gd name="connsiteY918" fmla="*/ 140884 h 6858000"/>
              <a:gd name="connsiteX919" fmla="*/ 2947039 w 7467600"/>
              <a:gd name="connsiteY919" fmla="*/ 122524 h 6858000"/>
              <a:gd name="connsiteX920" fmla="*/ 2984316 w 7467600"/>
              <a:gd name="connsiteY920" fmla="*/ 0 h 6858000"/>
              <a:gd name="connsiteX921" fmla="*/ 3016114 w 7467600"/>
              <a:gd name="connsiteY921" fmla="*/ 0 h 6858000"/>
              <a:gd name="connsiteX922" fmla="*/ 2979949 w 7467600"/>
              <a:gd name="connsiteY922" fmla="*/ 119274 h 6858000"/>
              <a:gd name="connsiteX923" fmla="*/ 3023879 w 7467600"/>
              <a:gd name="connsiteY923" fmla="*/ 0 h 6858000"/>
              <a:gd name="connsiteX924" fmla="*/ 3105400 w 7467600"/>
              <a:gd name="connsiteY924" fmla="*/ 0 h 6858000"/>
              <a:gd name="connsiteX925" fmla="*/ 3094669 w 7467600"/>
              <a:gd name="connsiteY925" fmla="*/ 30308 h 6858000"/>
              <a:gd name="connsiteX926" fmla="*/ 2901945 w 7467600"/>
              <a:gd name="connsiteY926" fmla="*/ 466538 h 6858000"/>
              <a:gd name="connsiteX927" fmla="*/ 2815209 w 7467600"/>
              <a:gd name="connsiteY927" fmla="*/ 497361 h 6858000"/>
              <a:gd name="connsiteX928" fmla="*/ 2844845 w 7467600"/>
              <a:gd name="connsiteY928" fmla="*/ 127638 h 6858000"/>
              <a:gd name="connsiteX929" fmla="*/ 2867960 w 7467600"/>
              <a:gd name="connsiteY929" fmla="*/ 0 h 6858000"/>
              <a:gd name="connsiteX930" fmla="*/ 1057230 w 7467600"/>
              <a:gd name="connsiteY930" fmla="*/ 0 h 6858000"/>
              <a:gd name="connsiteX931" fmla="*/ 1111003 w 7467600"/>
              <a:gd name="connsiteY931" fmla="*/ 0 h 6858000"/>
              <a:gd name="connsiteX932" fmla="*/ 1125553 w 7467600"/>
              <a:gd name="connsiteY932" fmla="*/ 52588 h 6858000"/>
              <a:gd name="connsiteX933" fmla="*/ 1304276 w 7467600"/>
              <a:gd name="connsiteY933" fmla="*/ 476275 h 6858000"/>
              <a:gd name="connsiteX934" fmla="*/ 1492066 w 7467600"/>
              <a:gd name="connsiteY934" fmla="*/ 886333 h 6858000"/>
              <a:gd name="connsiteX935" fmla="*/ 1423698 w 7467600"/>
              <a:gd name="connsiteY935" fmla="*/ 710817 h 6858000"/>
              <a:gd name="connsiteX936" fmla="*/ 1357609 w 7467600"/>
              <a:gd name="connsiteY936" fmla="*/ 532892 h 6858000"/>
              <a:gd name="connsiteX937" fmla="*/ 1309550 w 7467600"/>
              <a:gd name="connsiteY937" fmla="*/ 374031 h 6858000"/>
              <a:gd name="connsiteX938" fmla="*/ 1193673 w 7467600"/>
              <a:gd name="connsiteY938" fmla="*/ 49533 h 6858000"/>
              <a:gd name="connsiteX939" fmla="*/ 1164391 w 7467600"/>
              <a:gd name="connsiteY939" fmla="*/ 0 h 6858000"/>
              <a:gd name="connsiteX940" fmla="*/ 1200666 w 7467600"/>
              <a:gd name="connsiteY940" fmla="*/ 0 h 6858000"/>
              <a:gd name="connsiteX941" fmla="*/ 1223408 w 7467600"/>
              <a:gd name="connsiteY941" fmla="*/ 38996 h 6858000"/>
              <a:gd name="connsiteX942" fmla="*/ 1339635 w 7467600"/>
              <a:gd name="connsiteY942" fmla="*/ 365517 h 6858000"/>
              <a:gd name="connsiteX943" fmla="*/ 1387469 w 7467600"/>
              <a:gd name="connsiteY943" fmla="*/ 523079 h 6858000"/>
              <a:gd name="connsiteX944" fmla="*/ 1452685 w 7467600"/>
              <a:gd name="connsiteY944" fmla="*/ 699806 h 6858000"/>
              <a:gd name="connsiteX945" fmla="*/ 1492092 w 7467600"/>
              <a:gd name="connsiteY945" fmla="*/ 800424 h 6858000"/>
              <a:gd name="connsiteX946" fmla="*/ 1455302 w 7467600"/>
              <a:gd name="connsiteY946" fmla="*/ 632913 h 6858000"/>
              <a:gd name="connsiteX947" fmla="*/ 1222336 w 7467600"/>
              <a:gd name="connsiteY947" fmla="*/ 9480 h 6858000"/>
              <a:gd name="connsiteX948" fmla="*/ 1214634 w 7467600"/>
              <a:gd name="connsiteY948" fmla="*/ 0 h 6858000"/>
              <a:gd name="connsiteX949" fmla="*/ 1289827 w 7467600"/>
              <a:gd name="connsiteY949" fmla="*/ 0 h 6858000"/>
              <a:gd name="connsiteX950" fmla="*/ 1321076 w 7467600"/>
              <a:gd name="connsiteY950" fmla="*/ 59722 h 6858000"/>
              <a:gd name="connsiteX951" fmla="*/ 1512579 w 7467600"/>
              <a:gd name="connsiteY951" fmla="*/ 626441 h 6858000"/>
              <a:gd name="connsiteX952" fmla="*/ 1506076 w 7467600"/>
              <a:gd name="connsiteY952" fmla="*/ 1089289 h 6858000"/>
              <a:gd name="connsiteX953" fmla="*/ 1486346 w 7467600"/>
              <a:gd name="connsiteY953" fmla="*/ 1079919 h 6858000"/>
              <a:gd name="connsiteX954" fmla="*/ 1070511 w 7467600"/>
              <a:gd name="connsiteY954" fmla="*/ 48609 h 6858000"/>
              <a:gd name="connsiteX955" fmla="*/ 1057230 w 7467600"/>
              <a:gd name="connsiteY955" fmla="*/ 0 h 6858000"/>
              <a:gd name="connsiteX956" fmla="*/ 43151 w 7467600"/>
              <a:gd name="connsiteY956" fmla="*/ 0 h 6858000"/>
              <a:gd name="connsiteX957" fmla="*/ 95283 w 7467600"/>
              <a:gd name="connsiteY957" fmla="*/ 0 h 6858000"/>
              <a:gd name="connsiteX958" fmla="*/ 300708 w 7467600"/>
              <a:gd name="connsiteY958" fmla="*/ 154571 h 6858000"/>
              <a:gd name="connsiteX959" fmla="*/ 530414 w 7467600"/>
              <a:gd name="connsiteY959" fmla="*/ 354673 h 6858000"/>
              <a:gd name="connsiteX960" fmla="*/ 333785 w 7467600"/>
              <a:gd name="connsiteY960" fmla="*/ 161564 h 6858000"/>
              <a:gd name="connsiteX961" fmla="*/ 147005 w 7467600"/>
              <a:gd name="connsiteY961" fmla="*/ 0 h 6858000"/>
              <a:gd name="connsiteX962" fmla="*/ 272509 w 7467600"/>
              <a:gd name="connsiteY962" fmla="*/ 0 h 6858000"/>
              <a:gd name="connsiteX963" fmla="*/ 326276 w 7467600"/>
              <a:gd name="connsiteY963" fmla="*/ 45847 h 6858000"/>
              <a:gd name="connsiteX964" fmla="*/ 823759 w 7467600"/>
              <a:gd name="connsiteY964" fmla="*/ 574145 h 6858000"/>
              <a:gd name="connsiteX965" fmla="*/ 811254 w 7467600"/>
              <a:gd name="connsiteY965" fmla="*/ 665546 h 6858000"/>
              <a:gd name="connsiteX966" fmla="*/ 154042 w 7467600"/>
              <a:gd name="connsiteY966" fmla="*/ 261522 h 6858000"/>
              <a:gd name="connsiteX967" fmla="*/ 13550 w 7467600"/>
              <a:gd name="connsiteY967" fmla="*/ 158423 h 6858000"/>
              <a:gd name="connsiteX968" fmla="*/ 0 w 7467600"/>
              <a:gd name="connsiteY968" fmla="*/ 146618 h 6858000"/>
              <a:gd name="connsiteX969" fmla="*/ 0 w 7467600"/>
              <a:gd name="connsiteY969" fmla="*/ 59161 h 6858000"/>
              <a:gd name="connsiteX970" fmla="*/ 45427 w 7467600"/>
              <a:gd name="connsiteY970" fmla="*/ 101078 h 6858000"/>
              <a:gd name="connsiteX971" fmla="*/ 630103 w 7467600"/>
              <a:gd name="connsiteY971" fmla="*/ 485885 h 6858000"/>
              <a:gd name="connsiteX972" fmla="*/ 532040 w 7467600"/>
              <a:gd name="connsiteY972" fmla="*/ 399359 h 6858000"/>
              <a:gd name="connsiteX973" fmla="*/ 517618 w 7467600"/>
              <a:gd name="connsiteY973" fmla="*/ 385726 h 6858000"/>
              <a:gd name="connsiteX974" fmla="*/ 285074 w 7467600"/>
              <a:gd name="connsiteY974" fmla="*/ 182755 h 6858000"/>
              <a:gd name="connsiteX975" fmla="*/ 43151 w 7467600"/>
              <a:gd name="connsiteY97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1456157 w 7467600"/>
              <a:gd name="connsiteY96" fmla="*/ 5371404 h 6858000"/>
              <a:gd name="connsiteX97" fmla="*/ 1244432 w 7467600"/>
              <a:gd name="connsiteY97" fmla="*/ 5385601 h 6858000"/>
              <a:gd name="connsiteX98" fmla="*/ 973990 w 7467600"/>
              <a:gd name="connsiteY98" fmla="*/ 5424940 h 6858000"/>
              <a:gd name="connsiteX99" fmla="*/ 1103809 w 7467600"/>
              <a:gd name="connsiteY99" fmla="*/ 5433720 h 6858000"/>
              <a:gd name="connsiteX100" fmla="*/ 1123454 w 7467600"/>
              <a:gd name="connsiteY100" fmla="*/ 5435727 h 6858000"/>
              <a:gd name="connsiteX101" fmla="*/ 1737017 w 7467600"/>
              <a:gd name="connsiteY101" fmla="*/ 5452183 h 6858000"/>
              <a:gd name="connsiteX102" fmla="*/ 1824397 w 7467600"/>
              <a:gd name="connsiteY102" fmla="*/ 5447757 h 6858000"/>
              <a:gd name="connsiteX103" fmla="*/ 2070059 w 7467600"/>
              <a:gd name="connsiteY103" fmla="*/ 5441660 h 6858000"/>
              <a:gd name="connsiteX104" fmla="*/ 1456157 w 7467600"/>
              <a:gd name="connsiteY104" fmla="*/ 5371404 h 6858000"/>
              <a:gd name="connsiteX105" fmla="*/ 4988186 w 7467600"/>
              <a:gd name="connsiteY105" fmla="*/ 5216467 h 6858000"/>
              <a:gd name="connsiteX106" fmla="*/ 4777334 w 7467600"/>
              <a:gd name="connsiteY106" fmla="*/ 5406072 h 6858000"/>
              <a:gd name="connsiteX107" fmla="*/ 4718341 w 7467600"/>
              <a:gd name="connsiteY107" fmla="*/ 5468043 h 6858000"/>
              <a:gd name="connsiteX108" fmla="*/ 4604655 w 7467600"/>
              <a:gd name="connsiteY108" fmla="*/ 5583434 h 6858000"/>
              <a:gd name="connsiteX109" fmla="*/ 4565074 w 7467600"/>
              <a:gd name="connsiteY109" fmla="*/ 5618550 h 6858000"/>
              <a:gd name="connsiteX110" fmla="*/ 4988186 w 7467600"/>
              <a:gd name="connsiteY110" fmla="*/ 5216467 h 6858000"/>
              <a:gd name="connsiteX111" fmla="*/ 4978032 w 7467600"/>
              <a:gd name="connsiteY111" fmla="*/ 5183809 h 6858000"/>
              <a:gd name="connsiteX112" fmla="*/ 4463413 w 7467600"/>
              <a:gd name="connsiteY112" fmla="*/ 5615162 h 6858000"/>
              <a:gd name="connsiteX113" fmla="*/ 4358134 w 7467600"/>
              <a:gd name="connsiteY113" fmla="*/ 5742791 h 6858000"/>
              <a:gd name="connsiteX114" fmla="*/ 4376219 w 7467600"/>
              <a:gd name="connsiteY114" fmla="*/ 5729027 h 6858000"/>
              <a:gd name="connsiteX115" fmla="*/ 4582340 w 7467600"/>
              <a:gd name="connsiteY115" fmla="*/ 5561037 h 6858000"/>
              <a:gd name="connsiteX116" fmla="*/ 4694684 w 7467600"/>
              <a:gd name="connsiteY116" fmla="*/ 5447098 h 6858000"/>
              <a:gd name="connsiteX117" fmla="*/ 4754123 w 7467600"/>
              <a:gd name="connsiteY117" fmla="*/ 5384643 h 6858000"/>
              <a:gd name="connsiteX118" fmla="*/ 4978032 w 7467600"/>
              <a:gd name="connsiteY118" fmla="*/ 5183809 h 6858000"/>
              <a:gd name="connsiteX119" fmla="*/ 1903353 w 7467600"/>
              <a:gd name="connsiteY119" fmla="*/ 5044827 h 6858000"/>
              <a:gd name="connsiteX120" fmla="*/ 1936931 w 7467600"/>
              <a:gd name="connsiteY120" fmla="*/ 5093954 h 6858000"/>
              <a:gd name="connsiteX121" fmla="*/ 2195868 w 7467600"/>
              <a:gd name="connsiteY121" fmla="*/ 5396574 h 6858000"/>
              <a:gd name="connsiteX122" fmla="*/ 2088852 w 7467600"/>
              <a:gd name="connsiteY122" fmla="*/ 5166123 h 6858000"/>
              <a:gd name="connsiteX123" fmla="*/ 1958241 w 7467600"/>
              <a:gd name="connsiteY123" fmla="*/ 5067955 h 6858000"/>
              <a:gd name="connsiteX124" fmla="*/ 1903353 w 7467600"/>
              <a:gd name="connsiteY124" fmla="*/ 5044827 h 6858000"/>
              <a:gd name="connsiteX125" fmla="*/ 1979378 w 7467600"/>
              <a:gd name="connsiteY125" fmla="*/ 4769504 h 6858000"/>
              <a:gd name="connsiteX126" fmla="*/ 2882120 w 7467600"/>
              <a:gd name="connsiteY126" fmla="*/ 5064547 h 6858000"/>
              <a:gd name="connsiteX127" fmla="*/ 2793103 w 7467600"/>
              <a:gd name="connsiteY127" fmla="*/ 5039699 h 6858000"/>
              <a:gd name="connsiteX128" fmla="*/ 2770041 w 7467600"/>
              <a:gd name="connsiteY128" fmla="*/ 5033634 h 6858000"/>
              <a:gd name="connsiteX129" fmla="*/ 1979378 w 7467600"/>
              <a:gd name="connsiteY129" fmla="*/ 4769504 h 6858000"/>
              <a:gd name="connsiteX130" fmla="*/ 1927410 w 7467600"/>
              <a:gd name="connsiteY130" fmla="*/ 4716164 h 6858000"/>
              <a:gd name="connsiteX131" fmla="*/ 1959587 w 7467600"/>
              <a:gd name="connsiteY131" fmla="*/ 4728849 h 6858000"/>
              <a:gd name="connsiteX132" fmla="*/ 2777707 w 7467600"/>
              <a:gd name="connsiteY132" fmla="*/ 5003991 h 6858000"/>
              <a:gd name="connsiteX133" fmla="*/ 2800768 w 7467600"/>
              <a:gd name="connsiteY133" fmla="*/ 5010056 h 6858000"/>
              <a:gd name="connsiteX134" fmla="*/ 2879408 w 7467600"/>
              <a:gd name="connsiteY134" fmla="*/ 5031590 h 6858000"/>
              <a:gd name="connsiteX135" fmla="*/ 2862295 w 7467600"/>
              <a:gd name="connsiteY135" fmla="*/ 5022958 h 6858000"/>
              <a:gd name="connsiteX136" fmla="*/ 2813343 w 7467600"/>
              <a:gd name="connsiteY136" fmla="*/ 4998369 h 6858000"/>
              <a:gd name="connsiteX137" fmla="*/ 2646245 w 7467600"/>
              <a:gd name="connsiteY137" fmla="*/ 4930999 h 6858000"/>
              <a:gd name="connsiteX138" fmla="*/ 1999243 w 7467600"/>
              <a:gd name="connsiteY138" fmla="*/ 4730524 h 6858000"/>
              <a:gd name="connsiteX139" fmla="*/ 1979527 w 7467600"/>
              <a:gd name="connsiteY139" fmla="*/ 4726651 h 6858000"/>
              <a:gd name="connsiteX140" fmla="*/ 1927410 w 7467600"/>
              <a:gd name="connsiteY140" fmla="*/ 4716164 h 6858000"/>
              <a:gd name="connsiteX141" fmla="*/ 1997014 w 7467600"/>
              <a:gd name="connsiteY141" fmla="*/ 4698007 h 6858000"/>
              <a:gd name="connsiteX142" fmla="*/ 2005458 w 7467600"/>
              <a:gd name="connsiteY142" fmla="*/ 4699540 h 6858000"/>
              <a:gd name="connsiteX143" fmla="*/ 2657186 w 7467600"/>
              <a:gd name="connsiteY143" fmla="*/ 4901687 h 6858000"/>
              <a:gd name="connsiteX144" fmla="*/ 2826662 w 7467600"/>
              <a:gd name="connsiteY144" fmla="*/ 4970362 h 6858000"/>
              <a:gd name="connsiteX145" fmla="*/ 2876100 w 7467600"/>
              <a:gd name="connsiteY145" fmla="*/ 4995397 h 6858000"/>
              <a:gd name="connsiteX146" fmla="*/ 3042600 w 7467600"/>
              <a:gd name="connsiteY146" fmla="*/ 5059532 h 6858000"/>
              <a:gd name="connsiteX147" fmla="*/ 1997014 w 7467600"/>
              <a:gd name="connsiteY147" fmla="*/ 4698007 h 6858000"/>
              <a:gd name="connsiteX148" fmla="*/ 2305292 w 7467600"/>
              <a:gd name="connsiteY148" fmla="*/ 4219492 h 6858000"/>
              <a:gd name="connsiteX149" fmla="*/ 3360922 w 7467600"/>
              <a:gd name="connsiteY149" fmla="*/ 4529373 h 6858000"/>
              <a:gd name="connsiteX150" fmla="*/ 3492420 w 7467600"/>
              <a:gd name="connsiteY150" fmla="*/ 4510145 h 6858000"/>
              <a:gd name="connsiteX151" fmla="*/ 3364086 w 7467600"/>
              <a:gd name="connsiteY151" fmla="*/ 4480340 h 6858000"/>
              <a:gd name="connsiteX152" fmla="*/ 3225818 w 7467600"/>
              <a:gd name="connsiteY152" fmla="*/ 4411822 h 6858000"/>
              <a:gd name="connsiteX153" fmla="*/ 3129696 w 7467600"/>
              <a:gd name="connsiteY153" fmla="*/ 4360704 h 6858000"/>
              <a:gd name="connsiteX154" fmla="*/ 2814545 w 7467600"/>
              <a:gd name="connsiteY154" fmla="*/ 4282955 h 6858000"/>
              <a:gd name="connsiteX155" fmla="*/ 2305292 w 7467600"/>
              <a:gd name="connsiteY155" fmla="*/ 4219492 h 6858000"/>
              <a:gd name="connsiteX156" fmla="*/ 2626982 w 7467600"/>
              <a:gd name="connsiteY156" fmla="*/ 4206450 h 6858000"/>
              <a:gd name="connsiteX157" fmla="*/ 2490617 w 7467600"/>
              <a:gd name="connsiteY157" fmla="*/ 4206951 h 6858000"/>
              <a:gd name="connsiteX158" fmla="*/ 2819869 w 7467600"/>
              <a:gd name="connsiteY158" fmla="*/ 4252936 h 6858000"/>
              <a:gd name="connsiteX159" fmla="*/ 3143018 w 7467600"/>
              <a:gd name="connsiteY159" fmla="*/ 4332698 h 6858000"/>
              <a:gd name="connsiteX160" fmla="*/ 3241520 w 7467600"/>
              <a:gd name="connsiteY160" fmla="*/ 4385112 h 6858000"/>
              <a:gd name="connsiteX161" fmla="*/ 3374575 w 7467600"/>
              <a:gd name="connsiteY161" fmla="*/ 4451517 h 6858000"/>
              <a:gd name="connsiteX162" fmla="*/ 3505221 w 7467600"/>
              <a:gd name="connsiteY162" fmla="*/ 4480757 h 6858000"/>
              <a:gd name="connsiteX163" fmla="*/ 2626982 w 7467600"/>
              <a:gd name="connsiteY163" fmla="*/ 4206450 h 6858000"/>
              <a:gd name="connsiteX164" fmla="*/ 1310106 w 7467600"/>
              <a:gd name="connsiteY164" fmla="*/ 3943217 h 6858000"/>
              <a:gd name="connsiteX165" fmla="*/ 854994 w 7467600"/>
              <a:gd name="connsiteY165" fmla="*/ 4399136 h 6858000"/>
              <a:gd name="connsiteX166" fmla="*/ 742462 w 7467600"/>
              <a:gd name="connsiteY166" fmla="*/ 4594648 h 6858000"/>
              <a:gd name="connsiteX167" fmla="*/ 820602 w 7467600"/>
              <a:gd name="connsiteY167" fmla="*/ 4485915 h 6858000"/>
              <a:gd name="connsiteX168" fmla="*/ 878295 w 7467600"/>
              <a:gd name="connsiteY168" fmla="*/ 4403594 h 6858000"/>
              <a:gd name="connsiteX169" fmla="*/ 1240607 w 7467600"/>
              <a:gd name="connsiteY169" fmla="*/ 4010401 h 6858000"/>
              <a:gd name="connsiteX170" fmla="*/ 1310106 w 7467600"/>
              <a:gd name="connsiteY170" fmla="*/ 3943217 h 6858000"/>
              <a:gd name="connsiteX171" fmla="*/ 1423113 w 7467600"/>
              <a:gd name="connsiteY171" fmla="*/ 3874565 h 6858000"/>
              <a:gd name="connsiteX172" fmla="*/ 1260565 w 7467600"/>
              <a:gd name="connsiteY172" fmla="*/ 4031982 h 6858000"/>
              <a:gd name="connsiteX173" fmla="*/ 901900 w 7467600"/>
              <a:gd name="connsiteY173" fmla="*/ 4421236 h 6858000"/>
              <a:gd name="connsiteX174" fmla="*/ 845044 w 7467600"/>
              <a:gd name="connsiteY174" fmla="*/ 4502436 h 6858000"/>
              <a:gd name="connsiteX175" fmla="*/ 685926 w 7467600"/>
              <a:gd name="connsiteY175" fmla="*/ 4703069 h 6858000"/>
              <a:gd name="connsiteX176" fmla="*/ 684248 w 7467600"/>
              <a:gd name="connsiteY176" fmla="*/ 4706721 h 6858000"/>
              <a:gd name="connsiteX177" fmla="*/ 1423113 w 7467600"/>
              <a:gd name="connsiteY177" fmla="*/ 3874565 h 6858000"/>
              <a:gd name="connsiteX178" fmla="*/ 3316479 w 7467600"/>
              <a:gd name="connsiteY178" fmla="*/ 3872136 h 6858000"/>
              <a:gd name="connsiteX179" fmla="*/ 3546806 w 7467600"/>
              <a:gd name="connsiteY179" fmla="*/ 4356139 h 6858000"/>
              <a:gd name="connsiteX180" fmla="*/ 3364433 w 7467600"/>
              <a:gd name="connsiteY180" fmla="*/ 3953121 h 6858000"/>
              <a:gd name="connsiteX181" fmla="*/ 3316479 w 7467600"/>
              <a:gd name="connsiteY181" fmla="*/ 3872136 h 6858000"/>
              <a:gd name="connsiteX182" fmla="*/ 3291335 w 7467600"/>
              <a:gd name="connsiteY182" fmla="*/ 3767420 h 6858000"/>
              <a:gd name="connsiteX183" fmla="*/ 3390805 w 7467600"/>
              <a:gd name="connsiteY183" fmla="*/ 3937163 h 6858000"/>
              <a:gd name="connsiteX184" fmla="*/ 3579062 w 7467600"/>
              <a:gd name="connsiteY184" fmla="*/ 4359040 h 6858000"/>
              <a:gd name="connsiteX185" fmla="*/ 3467355 w 7467600"/>
              <a:gd name="connsiteY185" fmla="*/ 3988130 h 6858000"/>
              <a:gd name="connsiteX186" fmla="*/ 3310753 w 7467600"/>
              <a:gd name="connsiteY186" fmla="*/ 3787140 h 6858000"/>
              <a:gd name="connsiteX187" fmla="*/ 3291335 w 7467600"/>
              <a:gd name="connsiteY187" fmla="*/ 3767420 h 6858000"/>
              <a:gd name="connsiteX188" fmla="*/ 1635889 w 7467600"/>
              <a:gd name="connsiteY188" fmla="*/ 3709494 h 6858000"/>
              <a:gd name="connsiteX189" fmla="*/ 1634800 w 7467600"/>
              <a:gd name="connsiteY189" fmla="*/ 3731111 h 6858000"/>
              <a:gd name="connsiteX190" fmla="*/ 1635889 w 7467600"/>
              <a:gd name="connsiteY190" fmla="*/ 3709494 h 6858000"/>
              <a:gd name="connsiteX191" fmla="*/ 1510397 w 7467600"/>
              <a:gd name="connsiteY191" fmla="*/ 3684705 h 6858000"/>
              <a:gd name="connsiteX192" fmla="*/ 1146550 w 7467600"/>
              <a:gd name="connsiteY192" fmla="*/ 3802012 h 6858000"/>
              <a:gd name="connsiteX193" fmla="*/ 698834 w 7467600"/>
              <a:gd name="connsiteY193" fmla="*/ 3952272 h 6858000"/>
              <a:gd name="connsiteX194" fmla="*/ 34256 w 7467600"/>
              <a:gd name="connsiteY194" fmla="*/ 4347603 h 6858000"/>
              <a:gd name="connsiteX195" fmla="*/ 527241 w 7467600"/>
              <a:gd name="connsiteY195" fmla="*/ 4065078 h 6858000"/>
              <a:gd name="connsiteX196" fmla="*/ 1510397 w 7467600"/>
              <a:gd name="connsiteY196" fmla="*/ 3684705 h 6858000"/>
              <a:gd name="connsiteX197" fmla="*/ 1313114 w 7467600"/>
              <a:gd name="connsiteY197" fmla="*/ 3655216 h 6858000"/>
              <a:gd name="connsiteX198" fmla="*/ 1109304 w 7467600"/>
              <a:gd name="connsiteY198" fmla="*/ 3669030 h 6858000"/>
              <a:gd name="connsiteX199" fmla="*/ 8129 w 7467600"/>
              <a:gd name="connsiteY199" fmla="*/ 4330519 h 6858000"/>
              <a:gd name="connsiteX200" fmla="*/ 687572 w 7467600"/>
              <a:gd name="connsiteY200" fmla="*/ 3925629 h 6858000"/>
              <a:gd name="connsiteX201" fmla="*/ 1138365 w 7467600"/>
              <a:gd name="connsiteY201" fmla="*/ 3774515 h 6858000"/>
              <a:gd name="connsiteX202" fmla="*/ 1505579 w 7467600"/>
              <a:gd name="connsiteY202" fmla="*/ 3655526 h 6858000"/>
              <a:gd name="connsiteX203" fmla="*/ 1313114 w 7467600"/>
              <a:gd name="connsiteY203" fmla="*/ 3655216 h 6858000"/>
              <a:gd name="connsiteX204" fmla="*/ 3655073 w 7467600"/>
              <a:gd name="connsiteY204" fmla="*/ 3650884 h 6858000"/>
              <a:gd name="connsiteX205" fmla="*/ 3989938 w 7467600"/>
              <a:gd name="connsiteY205" fmla="*/ 3991685 h 6858000"/>
              <a:gd name="connsiteX206" fmla="*/ 4393907 w 7467600"/>
              <a:gd name="connsiteY206" fmla="*/ 4261258 h 6858000"/>
              <a:gd name="connsiteX207" fmla="*/ 4648051 w 7467600"/>
              <a:gd name="connsiteY207" fmla="*/ 4374051 h 6858000"/>
              <a:gd name="connsiteX208" fmla="*/ 4383389 w 7467600"/>
              <a:gd name="connsiteY208" fmla="*/ 4184369 h 6858000"/>
              <a:gd name="connsiteX209" fmla="*/ 4165508 w 7467600"/>
              <a:gd name="connsiteY209" fmla="*/ 4035196 h 6858000"/>
              <a:gd name="connsiteX210" fmla="*/ 4068162 w 7467600"/>
              <a:gd name="connsiteY210" fmla="*/ 3953394 h 6858000"/>
              <a:gd name="connsiteX211" fmla="*/ 3981416 w 7467600"/>
              <a:gd name="connsiteY211" fmla="*/ 3880482 h 6858000"/>
              <a:gd name="connsiteX212" fmla="*/ 3800147 w 7467600"/>
              <a:gd name="connsiteY212" fmla="*/ 3749872 h 6858000"/>
              <a:gd name="connsiteX213" fmla="*/ 3655073 w 7467600"/>
              <a:gd name="connsiteY213" fmla="*/ 3650884 h 6858000"/>
              <a:gd name="connsiteX214" fmla="*/ 3670252 w 7467600"/>
              <a:gd name="connsiteY214" fmla="*/ 3622798 h 6858000"/>
              <a:gd name="connsiteX215" fmla="*/ 3817258 w 7467600"/>
              <a:gd name="connsiteY215" fmla="*/ 3723577 h 6858000"/>
              <a:gd name="connsiteX216" fmla="*/ 4000461 w 7467600"/>
              <a:gd name="connsiteY216" fmla="*/ 3855966 h 6858000"/>
              <a:gd name="connsiteX217" fmla="*/ 4088180 w 7467600"/>
              <a:gd name="connsiteY217" fmla="*/ 3929774 h 6858000"/>
              <a:gd name="connsiteX218" fmla="*/ 4184555 w 7467600"/>
              <a:gd name="connsiteY218" fmla="*/ 4010683 h 6858000"/>
              <a:gd name="connsiteX219" fmla="*/ 4399563 w 7467600"/>
              <a:gd name="connsiteY219" fmla="*/ 4158106 h 6858000"/>
              <a:gd name="connsiteX220" fmla="*/ 4684469 w 7467600"/>
              <a:gd name="connsiteY220" fmla="*/ 4364680 h 6858000"/>
              <a:gd name="connsiteX221" fmla="*/ 4690271 w 7467600"/>
              <a:gd name="connsiteY221" fmla="*/ 4370034 h 6858000"/>
              <a:gd name="connsiteX222" fmla="*/ 4136093 w 7467600"/>
              <a:gd name="connsiteY222" fmla="*/ 3858466 h 6858000"/>
              <a:gd name="connsiteX223" fmla="*/ 3670252 w 7467600"/>
              <a:gd name="connsiteY223" fmla="*/ 3622798 h 6858000"/>
              <a:gd name="connsiteX224" fmla="*/ 4440129 w 7467600"/>
              <a:gd name="connsiteY224" fmla="*/ 3448571 h 6858000"/>
              <a:gd name="connsiteX225" fmla="*/ 4856525 w 7467600"/>
              <a:gd name="connsiteY225" fmla="*/ 3915351 h 6858000"/>
              <a:gd name="connsiteX226" fmla="*/ 5059055 w 7467600"/>
              <a:gd name="connsiteY226" fmla="*/ 4108918 h 6858000"/>
              <a:gd name="connsiteX227" fmla="*/ 5290070 w 7467600"/>
              <a:gd name="connsiteY227" fmla="*/ 4263619 h 6858000"/>
              <a:gd name="connsiteX228" fmla="*/ 4834991 w 7467600"/>
              <a:gd name="connsiteY228" fmla="*/ 3830985 h 6858000"/>
              <a:gd name="connsiteX229" fmla="*/ 4440129 w 7467600"/>
              <a:gd name="connsiteY229" fmla="*/ 3448571 h 6858000"/>
              <a:gd name="connsiteX230" fmla="*/ 4441737 w 7467600"/>
              <a:gd name="connsiteY230" fmla="*/ 3399734 h 6858000"/>
              <a:gd name="connsiteX231" fmla="*/ 4431236 w 7467600"/>
              <a:gd name="connsiteY231" fmla="*/ 3400954 h 6858000"/>
              <a:gd name="connsiteX232" fmla="*/ 4557150 w 7467600"/>
              <a:gd name="connsiteY232" fmla="*/ 3510023 h 6858000"/>
              <a:gd name="connsiteX233" fmla="*/ 4856936 w 7467600"/>
              <a:gd name="connsiteY233" fmla="*/ 3809146 h 6858000"/>
              <a:gd name="connsiteX234" fmla="*/ 5111996 w 7467600"/>
              <a:gd name="connsiteY234" fmla="*/ 4065759 h 6858000"/>
              <a:gd name="connsiteX235" fmla="*/ 5388878 w 7467600"/>
              <a:gd name="connsiteY235" fmla="*/ 4300185 h 6858000"/>
              <a:gd name="connsiteX236" fmla="*/ 5425556 w 7467600"/>
              <a:gd name="connsiteY236" fmla="*/ 4308967 h 6858000"/>
              <a:gd name="connsiteX237" fmla="*/ 4943646 w 7467600"/>
              <a:gd name="connsiteY237" fmla="*/ 3822916 h 6858000"/>
              <a:gd name="connsiteX238" fmla="*/ 4594837 w 7467600"/>
              <a:gd name="connsiteY238" fmla="*/ 3532274 h 6858000"/>
              <a:gd name="connsiteX239" fmla="*/ 4441737 w 7467600"/>
              <a:gd name="connsiteY239" fmla="*/ 3399734 h 6858000"/>
              <a:gd name="connsiteX240" fmla="*/ 5425834 w 7467600"/>
              <a:gd name="connsiteY240" fmla="*/ 3162785 h 6858000"/>
              <a:gd name="connsiteX241" fmla="*/ 5401644 w 7467600"/>
              <a:gd name="connsiteY241" fmla="*/ 3617847 h 6858000"/>
              <a:gd name="connsiteX242" fmla="*/ 5467256 w 7467600"/>
              <a:gd name="connsiteY242" fmla="*/ 4175494 h 6858000"/>
              <a:gd name="connsiteX243" fmla="*/ 5448069 w 7467600"/>
              <a:gd name="connsiteY243" fmla="*/ 3567554 h 6858000"/>
              <a:gd name="connsiteX244" fmla="*/ 5425834 w 7467600"/>
              <a:gd name="connsiteY244" fmla="*/ 3162785 h 6858000"/>
              <a:gd name="connsiteX245" fmla="*/ 1318687 w 7467600"/>
              <a:gd name="connsiteY245" fmla="*/ 3113840 h 6858000"/>
              <a:gd name="connsiteX246" fmla="*/ 1066793 w 7467600"/>
              <a:gd name="connsiteY246" fmla="*/ 3212171 h 6858000"/>
              <a:gd name="connsiteX247" fmla="*/ 993319 w 7467600"/>
              <a:gd name="connsiteY247" fmla="*/ 3247648 h 6858000"/>
              <a:gd name="connsiteX248" fmla="*/ 853081 w 7467600"/>
              <a:gd name="connsiteY248" fmla="*/ 3312410 h 6858000"/>
              <a:gd name="connsiteX249" fmla="*/ 805957 w 7467600"/>
              <a:gd name="connsiteY249" fmla="*/ 3330443 h 6858000"/>
              <a:gd name="connsiteX250" fmla="*/ 1318687 w 7467600"/>
              <a:gd name="connsiteY250" fmla="*/ 3113840 h 6858000"/>
              <a:gd name="connsiteX251" fmla="*/ 5453702 w 7467600"/>
              <a:gd name="connsiteY251" fmla="*/ 3090882 h 6858000"/>
              <a:gd name="connsiteX252" fmla="*/ 5480135 w 7467600"/>
              <a:gd name="connsiteY252" fmla="*/ 3565802 h 6858000"/>
              <a:gd name="connsiteX253" fmla="*/ 5499023 w 7467600"/>
              <a:gd name="connsiteY253" fmla="*/ 4166310 h 6858000"/>
              <a:gd name="connsiteX254" fmla="*/ 5547022 w 7467600"/>
              <a:gd name="connsiteY254" fmla="*/ 3607838 h 6858000"/>
              <a:gd name="connsiteX255" fmla="*/ 5515964 w 7467600"/>
              <a:gd name="connsiteY255" fmla="*/ 3378541 h 6858000"/>
              <a:gd name="connsiteX256" fmla="*/ 5453702 w 7467600"/>
              <a:gd name="connsiteY256" fmla="*/ 3090882 h 6858000"/>
              <a:gd name="connsiteX257" fmla="*/ 1238695 w 7467600"/>
              <a:gd name="connsiteY257" fmla="*/ 3076820 h 6858000"/>
              <a:gd name="connsiteX258" fmla="*/ 716371 w 7467600"/>
              <a:gd name="connsiteY258" fmla="*/ 3293249 h 6858000"/>
              <a:gd name="connsiteX259" fmla="*/ 579522 w 7467600"/>
              <a:gd name="connsiteY259" fmla="*/ 3371759 h 6858000"/>
              <a:gd name="connsiteX260" fmla="*/ 600288 w 7467600"/>
              <a:gd name="connsiteY260" fmla="*/ 3365555 h 6858000"/>
              <a:gd name="connsiteX261" fmla="*/ 840692 w 7467600"/>
              <a:gd name="connsiteY261" fmla="*/ 3284921 h 6858000"/>
              <a:gd name="connsiteX262" fmla="*/ 979248 w 7467600"/>
              <a:gd name="connsiteY262" fmla="*/ 3221003 h 6858000"/>
              <a:gd name="connsiteX263" fmla="*/ 1053282 w 7467600"/>
              <a:gd name="connsiteY263" fmla="*/ 3185247 h 6858000"/>
              <a:gd name="connsiteX264" fmla="*/ 1320603 w 7467600"/>
              <a:gd name="connsiteY264" fmla="*/ 3081281 h 6858000"/>
              <a:gd name="connsiteX265" fmla="*/ 1238695 w 7467600"/>
              <a:gd name="connsiteY265" fmla="*/ 3076820 h 6858000"/>
              <a:gd name="connsiteX266" fmla="*/ 5425627 w 7467600"/>
              <a:gd name="connsiteY266" fmla="*/ 2954192 h 6858000"/>
              <a:gd name="connsiteX267" fmla="*/ 5470770 w 7467600"/>
              <a:gd name="connsiteY267" fmla="*/ 3005435 h 6858000"/>
              <a:gd name="connsiteX268" fmla="*/ 5519779 w 7467600"/>
              <a:gd name="connsiteY268" fmla="*/ 4359223 h 6858000"/>
              <a:gd name="connsiteX269" fmla="*/ 5520293 w 7467600"/>
              <a:gd name="connsiteY269" fmla="*/ 4360602 h 6858000"/>
              <a:gd name="connsiteX270" fmla="*/ 5767221 w 7467600"/>
              <a:gd name="connsiteY270" fmla="*/ 4665564 h 6858000"/>
              <a:gd name="connsiteX271" fmla="*/ 6937169 w 7467600"/>
              <a:gd name="connsiteY271" fmla="*/ 4815941 h 6858000"/>
              <a:gd name="connsiteX272" fmla="*/ 6953922 w 7467600"/>
              <a:gd name="connsiteY272" fmla="*/ 4890068 h 6858000"/>
              <a:gd name="connsiteX273" fmla="*/ 6071359 w 7467600"/>
              <a:gd name="connsiteY273" fmla="*/ 4770770 h 6858000"/>
              <a:gd name="connsiteX274" fmla="*/ 6038839 w 7467600"/>
              <a:gd name="connsiteY274" fmla="*/ 4764474 h 6858000"/>
              <a:gd name="connsiteX275" fmla="*/ 6038706 w 7467600"/>
              <a:gd name="connsiteY275" fmla="*/ 4763847 h 6858000"/>
              <a:gd name="connsiteX276" fmla="*/ 6037784 w 7467600"/>
              <a:gd name="connsiteY276" fmla="*/ 4764270 h 6858000"/>
              <a:gd name="connsiteX277" fmla="*/ 6038839 w 7467600"/>
              <a:gd name="connsiteY277" fmla="*/ 4764474 h 6858000"/>
              <a:gd name="connsiteX278" fmla="*/ 6040338 w 7467600"/>
              <a:gd name="connsiteY278" fmla="*/ 4771418 h 6858000"/>
              <a:gd name="connsiteX279" fmla="*/ 6024488 w 7467600"/>
              <a:gd name="connsiteY279" fmla="*/ 4809903 h 6858000"/>
              <a:gd name="connsiteX280" fmla="*/ 5599771 w 7467600"/>
              <a:gd name="connsiteY280" fmla="*/ 5509652 h 6858000"/>
              <a:gd name="connsiteX281" fmla="*/ 5548843 w 7467600"/>
              <a:gd name="connsiteY281" fmla="*/ 5563845 h 6858000"/>
              <a:gd name="connsiteX282" fmla="*/ 5940952 w 7467600"/>
              <a:gd name="connsiteY282" fmla="*/ 6250028 h 6858000"/>
              <a:gd name="connsiteX283" fmla="*/ 6043441 w 7467600"/>
              <a:gd name="connsiteY283" fmla="*/ 6665847 h 6858000"/>
              <a:gd name="connsiteX284" fmla="*/ 6093432 w 7467600"/>
              <a:gd name="connsiteY284" fmla="*/ 6858000 h 6858000"/>
              <a:gd name="connsiteX285" fmla="*/ 6034344 w 7467600"/>
              <a:gd name="connsiteY285" fmla="*/ 6858000 h 6858000"/>
              <a:gd name="connsiteX286" fmla="*/ 6026679 w 7467600"/>
              <a:gd name="connsiteY286" fmla="*/ 6836959 h 6858000"/>
              <a:gd name="connsiteX287" fmla="*/ 5800441 w 7467600"/>
              <a:gd name="connsiteY287" fmla="*/ 6335286 h 6858000"/>
              <a:gd name="connsiteX288" fmla="*/ 5526562 w 7467600"/>
              <a:gd name="connsiteY288" fmla="*/ 5705388 h 6858000"/>
              <a:gd name="connsiteX289" fmla="*/ 5519640 w 7467600"/>
              <a:gd name="connsiteY289" fmla="*/ 5683774 h 6858000"/>
              <a:gd name="connsiteX290" fmla="*/ 5844559 w 7467600"/>
              <a:gd name="connsiteY290" fmla="*/ 6553349 h 6858000"/>
              <a:gd name="connsiteX291" fmla="*/ 5975994 w 7467600"/>
              <a:gd name="connsiteY291" fmla="*/ 6858000 h 6858000"/>
              <a:gd name="connsiteX292" fmla="*/ 5898547 w 7467600"/>
              <a:gd name="connsiteY292" fmla="*/ 6858000 h 6858000"/>
              <a:gd name="connsiteX293" fmla="*/ 5682041 w 7467600"/>
              <a:gd name="connsiteY293" fmla="*/ 6355860 h 6858000"/>
              <a:gd name="connsiteX294" fmla="*/ 5461758 w 7467600"/>
              <a:gd name="connsiteY294" fmla="*/ 5820220 h 6858000"/>
              <a:gd name="connsiteX295" fmla="*/ 5237282 w 7467600"/>
              <a:gd name="connsiteY295" fmla="*/ 6579086 h 6858000"/>
              <a:gd name="connsiteX296" fmla="*/ 5115009 w 7467600"/>
              <a:gd name="connsiteY296" fmla="*/ 6858000 h 6858000"/>
              <a:gd name="connsiteX297" fmla="*/ 5028074 w 7467600"/>
              <a:gd name="connsiteY297" fmla="*/ 6858000 h 6858000"/>
              <a:gd name="connsiteX298" fmla="*/ 5079508 w 7467600"/>
              <a:gd name="connsiteY298" fmla="*/ 6749074 h 6858000"/>
              <a:gd name="connsiteX299" fmla="*/ 5371846 w 7467600"/>
              <a:gd name="connsiteY299" fmla="*/ 5924413 h 6858000"/>
              <a:gd name="connsiteX300" fmla="*/ 5270512 w 7467600"/>
              <a:gd name="connsiteY300" fmla="*/ 6138975 h 6858000"/>
              <a:gd name="connsiteX301" fmla="*/ 5062409 w 7467600"/>
              <a:gd name="connsiteY301" fmla="*/ 6653544 h 6858000"/>
              <a:gd name="connsiteX302" fmla="*/ 5036628 w 7467600"/>
              <a:gd name="connsiteY302" fmla="*/ 6754247 h 6858000"/>
              <a:gd name="connsiteX303" fmla="*/ 5009112 w 7467600"/>
              <a:gd name="connsiteY303" fmla="*/ 6858000 h 6858000"/>
              <a:gd name="connsiteX304" fmla="*/ 4976679 w 7467600"/>
              <a:gd name="connsiteY304" fmla="*/ 6858000 h 6858000"/>
              <a:gd name="connsiteX305" fmla="*/ 5006537 w 7467600"/>
              <a:gd name="connsiteY305" fmla="*/ 6747068 h 6858000"/>
              <a:gd name="connsiteX306" fmla="*/ 5032723 w 7467600"/>
              <a:gd name="connsiteY306" fmla="*/ 6644957 h 6858000"/>
              <a:gd name="connsiteX307" fmla="*/ 5242949 w 7467600"/>
              <a:gd name="connsiteY307" fmla="*/ 6125175 h 6858000"/>
              <a:gd name="connsiteX308" fmla="*/ 5286321 w 7467600"/>
              <a:gd name="connsiteY308" fmla="*/ 6033555 h 6858000"/>
              <a:gd name="connsiteX309" fmla="*/ 5008210 w 7467600"/>
              <a:gd name="connsiteY309" fmla="*/ 6649194 h 6858000"/>
              <a:gd name="connsiteX310" fmla="*/ 4986321 w 7467600"/>
              <a:gd name="connsiteY310" fmla="*/ 6765687 h 6858000"/>
              <a:gd name="connsiteX311" fmla="*/ 4973474 w 7467600"/>
              <a:gd name="connsiteY311" fmla="*/ 6858000 h 6858000"/>
              <a:gd name="connsiteX312" fmla="*/ 4907178 w 7467600"/>
              <a:gd name="connsiteY312" fmla="*/ 6858000 h 6858000"/>
              <a:gd name="connsiteX313" fmla="*/ 4910810 w 7467600"/>
              <a:gd name="connsiteY313" fmla="*/ 6829660 h 6858000"/>
              <a:gd name="connsiteX314" fmla="*/ 4987461 w 7467600"/>
              <a:gd name="connsiteY314" fmla="*/ 6432994 h 6858000"/>
              <a:gd name="connsiteX315" fmla="*/ 5179262 w 7467600"/>
              <a:gd name="connsiteY315" fmla="*/ 6035044 h 6858000"/>
              <a:gd name="connsiteX316" fmla="*/ 4689678 w 7467600"/>
              <a:gd name="connsiteY316" fmla="*/ 6440241 h 6858000"/>
              <a:gd name="connsiteX317" fmla="*/ 4477543 w 7467600"/>
              <a:gd name="connsiteY317" fmla="*/ 6674836 h 6858000"/>
              <a:gd name="connsiteX318" fmla="*/ 4329957 w 7467600"/>
              <a:gd name="connsiteY318" fmla="*/ 6858000 h 6858000"/>
              <a:gd name="connsiteX319" fmla="*/ 4218595 w 7467600"/>
              <a:gd name="connsiteY319" fmla="*/ 6858000 h 6858000"/>
              <a:gd name="connsiteX320" fmla="*/ 4368888 w 7467600"/>
              <a:gd name="connsiteY320" fmla="*/ 6668412 h 6858000"/>
              <a:gd name="connsiteX321" fmla="*/ 4563091 w 7467600"/>
              <a:gd name="connsiteY321" fmla="*/ 6442508 h 6858000"/>
              <a:gd name="connsiteX322" fmla="*/ 5387324 w 7467600"/>
              <a:gd name="connsiteY322" fmla="*/ 5705830 h 6858000"/>
              <a:gd name="connsiteX323" fmla="*/ 5073620 w 7467600"/>
              <a:gd name="connsiteY323" fmla="*/ 5955437 h 6858000"/>
              <a:gd name="connsiteX324" fmla="*/ 4689789 w 7467600"/>
              <a:gd name="connsiteY324" fmla="*/ 6268382 h 6858000"/>
              <a:gd name="connsiteX325" fmla="*/ 4418722 w 7467600"/>
              <a:gd name="connsiteY325" fmla="*/ 6570886 h 6858000"/>
              <a:gd name="connsiteX326" fmla="*/ 4214944 w 7467600"/>
              <a:gd name="connsiteY326" fmla="*/ 6858000 h 6858000"/>
              <a:gd name="connsiteX327" fmla="*/ 4177898 w 7467600"/>
              <a:gd name="connsiteY327" fmla="*/ 6858000 h 6858000"/>
              <a:gd name="connsiteX328" fmla="*/ 4391597 w 7467600"/>
              <a:gd name="connsiteY328" fmla="*/ 6556370 h 6858000"/>
              <a:gd name="connsiteX329" fmla="*/ 4668889 w 7467600"/>
              <a:gd name="connsiteY329" fmla="*/ 6246399 h 6858000"/>
              <a:gd name="connsiteX330" fmla="*/ 5055427 w 7467600"/>
              <a:gd name="connsiteY330" fmla="*/ 5931476 h 6858000"/>
              <a:gd name="connsiteX331" fmla="*/ 5371814 w 7467600"/>
              <a:gd name="connsiteY331" fmla="*/ 5678975 h 6858000"/>
              <a:gd name="connsiteX332" fmla="*/ 4987918 w 7467600"/>
              <a:gd name="connsiteY332" fmla="*/ 5838701 h 6858000"/>
              <a:gd name="connsiteX333" fmla="*/ 4317146 w 7467600"/>
              <a:gd name="connsiteY333" fmla="*/ 6587716 h 6858000"/>
              <a:gd name="connsiteX334" fmla="*/ 4171627 w 7467600"/>
              <a:gd name="connsiteY334" fmla="*/ 6858000 h 6858000"/>
              <a:gd name="connsiteX335" fmla="*/ 4081585 w 7467600"/>
              <a:gd name="connsiteY335" fmla="*/ 6858000 h 6858000"/>
              <a:gd name="connsiteX336" fmla="*/ 4238603 w 7467600"/>
              <a:gd name="connsiteY336" fmla="*/ 6559341 h 6858000"/>
              <a:gd name="connsiteX337" fmla="*/ 4778333 w 7467600"/>
              <a:gd name="connsiteY337" fmla="*/ 5873626 h 6858000"/>
              <a:gd name="connsiteX338" fmla="*/ 5414185 w 7467600"/>
              <a:gd name="connsiteY338" fmla="*/ 5573882 h 6858000"/>
              <a:gd name="connsiteX339" fmla="*/ 5959648 w 7467600"/>
              <a:gd name="connsiteY339" fmla="*/ 4760797 h 6858000"/>
              <a:gd name="connsiteX340" fmla="*/ 5355019 w 7467600"/>
              <a:gd name="connsiteY340" fmla="*/ 4734672 h 6858000"/>
              <a:gd name="connsiteX341" fmla="*/ 5083565 w 7467600"/>
              <a:gd name="connsiteY341" fmla="*/ 5179121 h 6858000"/>
              <a:gd name="connsiteX342" fmla="*/ 4713577 w 7467600"/>
              <a:gd name="connsiteY342" fmla="*/ 5616803 h 6858000"/>
              <a:gd name="connsiteX343" fmla="*/ 3989559 w 7467600"/>
              <a:gd name="connsiteY343" fmla="*/ 6145945 h 6858000"/>
              <a:gd name="connsiteX344" fmla="*/ 3939824 w 7467600"/>
              <a:gd name="connsiteY344" fmla="*/ 6066900 h 6858000"/>
              <a:gd name="connsiteX345" fmla="*/ 4584537 w 7467600"/>
              <a:gd name="connsiteY345" fmla="*/ 5324826 h 6858000"/>
              <a:gd name="connsiteX346" fmla="*/ 5037105 w 7467600"/>
              <a:gd name="connsiteY346" fmla="*/ 5088765 h 6858000"/>
              <a:gd name="connsiteX347" fmla="*/ 5039930 w 7467600"/>
              <a:gd name="connsiteY347" fmla="*/ 5089585 h 6858000"/>
              <a:gd name="connsiteX348" fmla="*/ 5263764 w 7467600"/>
              <a:gd name="connsiteY348" fmla="*/ 4735525 h 6858000"/>
              <a:gd name="connsiteX349" fmla="*/ 4086300 w 7467600"/>
              <a:gd name="connsiteY349" fmla="*/ 4884599 h 6858000"/>
              <a:gd name="connsiteX350" fmla="*/ 4085485 w 7467600"/>
              <a:gd name="connsiteY350" fmla="*/ 4899070 h 6858000"/>
              <a:gd name="connsiteX351" fmla="*/ 3871915 w 7467600"/>
              <a:gd name="connsiteY351" fmla="*/ 5253645 h 6858000"/>
              <a:gd name="connsiteX352" fmla="*/ 3799374 w 7467600"/>
              <a:gd name="connsiteY352" fmla="*/ 5466127 h 6858000"/>
              <a:gd name="connsiteX353" fmla="*/ 3498850 w 7467600"/>
              <a:gd name="connsiteY353" fmla="*/ 6661888 h 6858000"/>
              <a:gd name="connsiteX354" fmla="*/ 3399216 w 7467600"/>
              <a:gd name="connsiteY354" fmla="*/ 6858000 h 6858000"/>
              <a:gd name="connsiteX355" fmla="*/ 3303688 w 7467600"/>
              <a:gd name="connsiteY355" fmla="*/ 6858000 h 6858000"/>
              <a:gd name="connsiteX356" fmla="*/ 3391774 w 7467600"/>
              <a:gd name="connsiteY356" fmla="*/ 6697181 h 6858000"/>
              <a:gd name="connsiteX357" fmla="*/ 3735540 w 7467600"/>
              <a:gd name="connsiteY357" fmla="*/ 5546923 h 6858000"/>
              <a:gd name="connsiteX358" fmla="*/ 3729438 w 7467600"/>
              <a:gd name="connsiteY358" fmla="*/ 5569058 h 6858000"/>
              <a:gd name="connsiteX359" fmla="*/ 3707782 w 7467600"/>
              <a:gd name="connsiteY359" fmla="*/ 5644908 h 6858000"/>
              <a:gd name="connsiteX360" fmla="*/ 3583827 w 7467600"/>
              <a:gd name="connsiteY360" fmla="*/ 6039215 h 6858000"/>
              <a:gd name="connsiteX361" fmla="*/ 3547861 w 7467600"/>
              <a:gd name="connsiteY361" fmla="*/ 6129609 h 6858000"/>
              <a:gd name="connsiteX362" fmla="*/ 3490905 w 7467600"/>
              <a:gd name="connsiteY362" fmla="*/ 6277660 h 6858000"/>
              <a:gd name="connsiteX363" fmla="*/ 3455859 w 7467600"/>
              <a:gd name="connsiteY363" fmla="*/ 6391301 h 6858000"/>
              <a:gd name="connsiteX364" fmla="*/ 3429112 w 7467600"/>
              <a:gd name="connsiteY364" fmla="*/ 6479469 h 6858000"/>
              <a:gd name="connsiteX365" fmla="*/ 3304862 w 7467600"/>
              <a:gd name="connsiteY365" fmla="*/ 6796476 h 6858000"/>
              <a:gd name="connsiteX366" fmla="*/ 3276071 w 7467600"/>
              <a:gd name="connsiteY366" fmla="*/ 6858000 h 6858000"/>
              <a:gd name="connsiteX367" fmla="*/ 3240805 w 7467600"/>
              <a:gd name="connsiteY367" fmla="*/ 6858000 h 6858000"/>
              <a:gd name="connsiteX368" fmla="*/ 3275917 w 7467600"/>
              <a:gd name="connsiteY368" fmla="*/ 6783192 h 6858000"/>
              <a:gd name="connsiteX369" fmla="*/ 3399358 w 7467600"/>
              <a:gd name="connsiteY369" fmla="*/ 6469011 h 6858000"/>
              <a:gd name="connsiteX370" fmla="*/ 3425650 w 7467600"/>
              <a:gd name="connsiteY370" fmla="*/ 6381333 h 6858000"/>
              <a:gd name="connsiteX371" fmla="*/ 3460661 w 7467600"/>
              <a:gd name="connsiteY371" fmla="*/ 6266763 h 6858000"/>
              <a:gd name="connsiteX372" fmla="*/ 3518021 w 7467600"/>
              <a:gd name="connsiteY372" fmla="*/ 6117298 h 6858000"/>
              <a:gd name="connsiteX373" fmla="*/ 3554035 w 7467600"/>
              <a:gd name="connsiteY373" fmla="*/ 6027832 h 6858000"/>
              <a:gd name="connsiteX374" fmla="*/ 3677174 w 7467600"/>
              <a:gd name="connsiteY374" fmla="*/ 5636351 h 6858000"/>
              <a:gd name="connsiteX375" fmla="*/ 3698819 w 7467600"/>
              <a:gd name="connsiteY375" fmla="*/ 5560503 h 6858000"/>
              <a:gd name="connsiteX376" fmla="*/ 3702094 w 7467600"/>
              <a:gd name="connsiteY376" fmla="*/ 5549194 h 6858000"/>
              <a:gd name="connsiteX377" fmla="*/ 3398355 w 7467600"/>
              <a:gd name="connsiteY377" fmla="*/ 6094603 h 6858000"/>
              <a:gd name="connsiteX378" fmla="*/ 3193941 w 7467600"/>
              <a:gd name="connsiteY378" fmla="*/ 6798775 h 6858000"/>
              <a:gd name="connsiteX379" fmla="*/ 3184140 w 7467600"/>
              <a:gd name="connsiteY379" fmla="*/ 6858000 h 6858000"/>
              <a:gd name="connsiteX380" fmla="*/ 3099978 w 7467600"/>
              <a:gd name="connsiteY380" fmla="*/ 6858000 h 6858000"/>
              <a:gd name="connsiteX381" fmla="*/ 3101556 w 7467600"/>
              <a:gd name="connsiteY381" fmla="*/ 6843337 h 6858000"/>
              <a:gd name="connsiteX382" fmla="*/ 3370162 w 7467600"/>
              <a:gd name="connsiteY382" fmla="*/ 5785550 h 6858000"/>
              <a:gd name="connsiteX383" fmla="*/ 3746477 w 7467600"/>
              <a:gd name="connsiteY383" fmla="*/ 5377889 h 6858000"/>
              <a:gd name="connsiteX384" fmla="*/ 3863399 w 7467600"/>
              <a:gd name="connsiteY384" fmla="*/ 5087257 h 6858000"/>
              <a:gd name="connsiteX385" fmla="*/ 3968712 w 7467600"/>
              <a:gd name="connsiteY385" fmla="*/ 4913989 h 6858000"/>
              <a:gd name="connsiteX386" fmla="*/ 2792390 w 7467600"/>
              <a:gd name="connsiteY386" fmla="*/ 5382974 h 6858000"/>
              <a:gd name="connsiteX387" fmla="*/ 2714982 w 7467600"/>
              <a:gd name="connsiteY387" fmla="*/ 5427051 h 6858000"/>
              <a:gd name="connsiteX388" fmla="*/ 2813361 w 7467600"/>
              <a:gd name="connsiteY388" fmla="*/ 6023912 h 6858000"/>
              <a:gd name="connsiteX389" fmla="*/ 2688430 w 7467600"/>
              <a:gd name="connsiteY389" fmla="*/ 6801564 h 6858000"/>
              <a:gd name="connsiteX390" fmla="*/ 2629626 w 7467600"/>
              <a:gd name="connsiteY390" fmla="*/ 6763394 h 6858000"/>
              <a:gd name="connsiteX391" fmla="*/ 2565328 w 7467600"/>
              <a:gd name="connsiteY391" fmla="*/ 5516399 h 6858000"/>
              <a:gd name="connsiteX392" fmla="*/ 1922999 w 7467600"/>
              <a:gd name="connsiteY392" fmla="*/ 5980343 h 6858000"/>
              <a:gd name="connsiteX393" fmla="*/ 1950261 w 7467600"/>
              <a:gd name="connsiteY393" fmla="*/ 6405858 h 6858000"/>
              <a:gd name="connsiteX394" fmla="*/ 2365554 w 7467600"/>
              <a:gd name="connsiteY394" fmla="*/ 6759107 h 6858000"/>
              <a:gd name="connsiteX395" fmla="*/ 2424142 w 7467600"/>
              <a:gd name="connsiteY395" fmla="*/ 6858000 h 6858000"/>
              <a:gd name="connsiteX396" fmla="*/ 2395994 w 7467600"/>
              <a:gd name="connsiteY396" fmla="*/ 6858000 h 6858000"/>
              <a:gd name="connsiteX397" fmla="*/ 2392863 w 7467600"/>
              <a:gd name="connsiteY397" fmla="*/ 6852964 h 6858000"/>
              <a:gd name="connsiteX398" fmla="*/ 2017589 w 7467600"/>
              <a:gd name="connsiteY398" fmla="*/ 6493982 h 6858000"/>
              <a:gd name="connsiteX399" fmla="*/ 2147336 w 7467600"/>
              <a:gd name="connsiteY399" fmla="*/ 6594052 h 6858000"/>
              <a:gd name="connsiteX400" fmla="*/ 2207047 w 7467600"/>
              <a:gd name="connsiteY400" fmla="*/ 6654540 h 6858000"/>
              <a:gd name="connsiteX401" fmla="*/ 2299106 w 7467600"/>
              <a:gd name="connsiteY401" fmla="*/ 6778931 h 6858000"/>
              <a:gd name="connsiteX402" fmla="*/ 2314430 w 7467600"/>
              <a:gd name="connsiteY402" fmla="*/ 6801144 h 6858000"/>
              <a:gd name="connsiteX403" fmla="*/ 2352406 w 7467600"/>
              <a:gd name="connsiteY403" fmla="*/ 6858000 h 6858000"/>
              <a:gd name="connsiteX404" fmla="*/ 2314492 w 7467600"/>
              <a:gd name="connsiteY404" fmla="*/ 6858000 h 6858000"/>
              <a:gd name="connsiteX405" fmla="*/ 2288095 w 7467600"/>
              <a:gd name="connsiteY405" fmla="*/ 6818030 h 6858000"/>
              <a:gd name="connsiteX406" fmla="*/ 2272768 w 7467600"/>
              <a:gd name="connsiteY406" fmla="*/ 6795822 h 6858000"/>
              <a:gd name="connsiteX407" fmla="*/ 2182715 w 7467600"/>
              <a:gd name="connsiteY407" fmla="*/ 6675071 h 6858000"/>
              <a:gd name="connsiteX408" fmla="*/ 2032061 w 7467600"/>
              <a:gd name="connsiteY408" fmla="*/ 6541380 h 6858000"/>
              <a:gd name="connsiteX409" fmla="*/ 2257220 w 7467600"/>
              <a:gd name="connsiteY409" fmla="*/ 6826257 h 6858000"/>
              <a:gd name="connsiteX410" fmla="*/ 2281324 w 7467600"/>
              <a:gd name="connsiteY410" fmla="*/ 6858000 h 6858000"/>
              <a:gd name="connsiteX411" fmla="*/ 2242860 w 7467600"/>
              <a:gd name="connsiteY411" fmla="*/ 6858000 h 6858000"/>
              <a:gd name="connsiteX412" fmla="*/ 2232818 w 7467600"/>
              <a:gd name="connsiteY412" fmla="*/ 6844926 h 6858000"/>
              <a:gd name="connsiteX413" fmla="*/ 1990172 w 7467600"/>
              <a:gd name="connsiteY413" fmla="*/ 6542121 h 6858000"/>
              <a:gd name="connsiteX414" fmla="*/ 2124090 w 7467600"/>
              <a:gd name="connsiteY414" fmla="*/ 6761017 h 6858000"/>
              <a:gd name="connsiteX415" fmla="*/ 2200380 w 7467600"/>
              <a:gd name="connsiteY415" fmla="*/ 6858000 h 6858000"/>
              <a:gd name="connsiteX416" fmla="*/ 2147507 w 7467600"/>
              <a:gd name="connsiteY416" fmla="*/ 6858000 h 6858000"/>
              <a:gd name="connsiteX417" fmla="*/ 2070668 w 7467600"/>
              <a:gd name="connsiteY417" fmla="*/ 6761520 h 6858000"/>
              <a:gd name="connsiteX418" fmla="*/ 1975142 w 7467600"/>
              <a:gd name="connsiteY418" fmla="*/ 6585570 h 6858000"/>
              <a:gd name="connsiteX419" fmla="*/ 2050035 w 7467600"/>
              <a:gd name="connsiteY419" fmla="*/ 6813345 h 6858000"/>
              <a:gd name="connsiteX420" fmla="*/ 2063025 w 7467600"/>
              <a:gd name="connsiteY420" fmla="*/ 6858000 h 6858000"/>
              <a:gd name="connsiteX421" fmla="*/ 2021675 w 7467600"/>
              <a:gd name="connsiteY421" fmla="*/ 6858000 h 6858000"/>
              <a:gd name="connsiteX422" fmla="*/ 2019308 w 7467600"/>
              <a:gd name="connsiteY422" fmla="*/ 6847118 h 6858000"/>
              <a:gd name="connsiteX423" fmla="*/ 1938835 w 7467600"/>
              <a:gd name="connsiteY423" fmla="*/ 6551160 h 6858000"/>
              <a:gd name="connsiteX424" fmla="*/ 1953230 w 7467600"/>
              <a:gd name="connsiteY424" fmla="*/ 6759699 h 6858000"/>
              <a:gd name="connsiteX425" fmla="*/ 1956763 w 7467600"/>
              <a:gd name="connsiteY425" fmla="*/ 6778191 h 6858000"/>
              <a:gd name="connsiteX426" fmla="*/ 1967925 w 7467600"/>
              <a:gd name="connsiteY426" fmla="*/ 6858000 h 6858000"/>
              <a:gd name="connsiteX427" fmla="*/ 1936622 w 7467600"/>
              <a:gd name="connsiteY427" fmla="*/ 6858000 h 6858000"/>
              <a:gd name="connsiteX428" fmla="*/ 1926261 w 7467600"/>
              <a:gd name="connsiteY428" fmla="*/ 6784064 h 6858000"/>
              <a:gd name="connsiteX429" fmla="*/ 1922724 w 7467600"/>
              <a:gd name="connsiteY429" fmla="*/ 6765577 h 6858000"/>
              <a:gd name="connsiteX430" fmla="*/ 1904650 w 7467600"/>
              <a:gd name="connsiteY430" fmla="*/ 6639616 h 6858000"/>
              <a:gd name="connsiteX431" fmla="*/ 1885273 w 7467600"/>
              <a:gd name="connsiteY431" fmla="*/ 6858000 h 6858000"/>
              <a:gd name="connsiteX432" fmla="*/ 1854363 w 7467600"/>
              <a:gd name="connsiteY432" fmla="*/ 6858000 h 6858000"/>
              <a:gd name="connsiteX433" fmla="*/ 1880391 w 7467600"/>
              <a:gd name="connsiteY433" fmla="*/ 6603796 h 6858000"/>
              <a:gd name="connsiteX434" fmla="*/ 1818273 w 7467600"/>
              <a:gd name="connsiteY434" fmla="*/ 6715729 h 6858000"/>
              <a:gd name="connsiteX435" fmla="*/ 1794691 w 7467600"/>
              <a:gd name="connsiteY435" fmla="*/ 6843239 h 6858000"/>
              <a:gd name="connsiteX436" fmla="*/ 1794914 w 7467600"/>
              <a:gd name="connsiteY436" fmla="*/ 6858000 h 6858000"/>
              <a:gd name="connsiteX437" fmla="*/ 1746128 w 7467600"/>
              <a:gd name="connsiteY437" fmla="*/ 6858000 h 6858000"/>
              <a:gd name="connsiteX438" fmla="*/ 1753934 w 7467600"/>
              <a:gd name="connsiteY438" fmla="*/ 6724796 h 6858000"/>
              <a:gd name="connsiteX439" fmla="*/ 1792053 w 7467600"/>
              <a:gd name="connsiteY439" fmla="*/ 6572396 h 6858000"/>
              <a:gd name="connsiteX440" fmla="*/ 1862248 w 7467600"/>
              <a:gd name="connsiteY440" fmla="*/ 6266397 h 6858000"/>
              <a:gd name="connsiteX441" fmla="*/ 1862250 w 7467600"/>
              <a:gd name="connsiteY441" fmla="*/ 6033531 h 6858000"/>
              <a:gd name="connsiteX442" fmla="*/ 1211999 w 7467600"/>
              <a:gd name="connsiteY442" fmla="*/ 6683610 h 6858000"/>
              <a:gd name="connsiteX443" fmla="*/ 1213266 w 7467600"/>
              <a:gd name="connsiteY443" fmla="*/ 6691947 h 6858000"/>
              <a:gd name="connsiteX444" fmla="*/ 1203370 w 7467600"/>
              <a:gd name="connsiteY444" fmla="*/ 6850676 h 6858000"/>
              <a:gd name="connsiteX445" fmla="*/ 1203671 w 7467600"/>
              <a:gd name="connsiteY445" fmla="*/ 6858000 h 6858000"/>
              <a:gd name="connsiteX446" fmla="*/ 1143180 w 7467600"/>
              <a:gd name="connsiteY446" fmla="*/ 6858000 h 6858000"/>
              <a:gd name="connsiteX447" fmla="*/ 1142176 w 7467600"/>
              <a:gd name="connsiteY447" fmla="*/ 6766045 h 6858000"/>
              <a:gd name="connsiteX448" fmla="*/ 1067484 w 7467600"/>
              <a:gd name="connsiteY448" fmla="*/ 6858000 h 6858000"/>
              <a:gd name="connsiteX449" fmla="*/ 953928 w 7467600"/>
              <a:gd name="connsiteY449" fmla="*/ 6858000 h 6858000"/>
              <a:gd name="connsiteX450" fmla="*/ 959715 w 7467600"/>
              <a:gd name="connsiteY450" fmla="*/ 6850185 h 6858000"/>
              <a:gd name="connsiteX451" fmla="*/ 1483788 w 7467600"/>
              <a:gd name="connsiteY451" fmla="*/ 6259174 h 6858000"/>
              <a:gd name="connsiteX452" fmla="*/ 1100671 w 7467600"/>
              <a:gd name="connsiteY452" fmla="*/ 6252137 h 6858000"/>
              <a:gd name="connsiteX453" fmla="*/ 1090144 w 7467600"/>
              <a:gd name="connsiteY453" fmla="*/ 6256748 h 6858000"/>
              <a:gd name="connsiteX454" fmla="*/ 1095872 w 7467600"/>
              <a:gd name="connsiteY454" fmla="*/ 6271892 h 6858000"/>
              <a:gd name="connsiteX455" fmla="*/ 262785 w 7467600"/>
              <a:gd name="connsiteY455" fmla="*/ 6845450 h 6858000"/>
              <a:gd name="connsiteX456" fmla="*/ 209968 w 7467600"/>
              <a:gd name="connsiteY456" fmla="*/ 6770713 h 6858000"/>
              <a:gd name="connsiteX457" fmla="*/ 873460 w 7467600"/>
              <a:gd name="connsiteY457" fmla="*/ 6253768 h 6858000"/>
              <a:gd name="connsiteX458" fmla="*/ 192686 w 7467600"/>
              <a:gd name="connsiteY458" fmla="*/ 5849257 h 6858000"/>
              <a:gd name="connsiteX459" fmla="*/ 4696 w 7467600"/>
              <a:gd name="connsiteY459" fmla="*/ 5697668 h 6858000"/>
              <a:gd name="connsiteX460" fmla="*/ 0 w 7467600"/>
              <a:gd name="connsiteY460" fmla="*/ 5689984 h 6858000"/>
              <a:gd name="connsiteX461" fmla="*/ 0 w 7467600"/>
              <a:gd name="connsiteY461" fmla="*/ 5513472 h 6858000"/>
              <a:gd name="connsiteX462" fmla="*/ 174101 w 7467600"/>
              <a:gd name="connsiteY462" fmla="*/ 5620277 h 6858000"/>
              <a:gd name="connsiteX463" fmla="*/ 891800 w 7467600"/>
              <a:gd name="connsiteY463" fmla="*/ 6036935 h 6858000"/>
              <a:gd name="connsiteX464" fmla="*/ 1072219 w 7467600"/>
              <a:gd name="connsiteY464" fmla="*/ 6169443 h 6858000"/>
              <a:gd name="connsiteX465" fmla="*/ 1074117 w 7467600"/>
              <a:gd name="connsiteY465" fmla="*/ 6170301 h 6858000"/>
              <a:gd name="connsiteX466" fmla="*/ 1083114 w 7467600"/>
              <a:gd name="connsiteY466" fmla="*/ 6174131 h 6858000"/>
              <a:gd name="connsiteX467" fmla="*/ 1543010 w 7467600"/>
              <a:gd name="connsiteY467" fmla="*/ 6191140 h 6858000"/>
              <a:gd name="connsiteX468" fmla="*/ 1551080 w 7467600"/>
              <a:gd name="connsiteY468" fmla="*/ 6195006 h 6858000"/>
              <a:gd name="connsiteX469" fmla="*/ 2345443 w 7467600"/>
              <a:gd name="connsiteY469" fmla="*/ 5549882 h 6858000"/>
              <a:gd name="connsiteX470" fmla="*/ 1721499 w 7467600"/>
              <a:gd name="connsiteY470" fmla="*/ 5599969 h 6858000"/>
              <a:gd name="connsiteX471" fmla="*/ 767716 w 7467600"/>
              <a:gd name="connsiteY471" fmla="*/ 5472768 h 6858000"/>
              <a:gd name="connsiteX472" fmla="*/ 722147 w 7467600"/>
              <a:gd name="connsiteY472" fmla="*/ 5393091 h 6858000"/>
              <a:gd name="connsiteX473" fmla="*/ 1485552 w 7467600"/>
              <a:gd name="connsiteY473" fmla="*/ 5313202 h 6858000"/>
              <a:gd name="connsiteX474" fmla="*/ 2143004 w 7467600"/>
              <a:gd name="connsiteY474" fmla="*/ 5402420 h 6858000"/>
              <a:gd name="connsiteX475" fmla="*/ 1933391 w 7467600"/>
              <a:gd name="connsiteY475" fmla="*/ 5156971 h 6858000"/>
              <a:gd name="connsiteX476" fmla="*/ 1827118 w 7467600"/>
              <a:gd name="connsiteY476" fmla="*/ 4968410 h 6858000"/>
              <a:gd name="connsiteX477" fmla="*/ 1837349 w 7467600"/>
              <a:gd name="connsiteY477" fmla="*/ 4956357 h 6858000"/>
              <a:gd name="connsiteX478" fmla="*/ 2162835 w 7467600"/>
              <a:gd name="connsiteY478" fmla="*/ 5187853 h 6858000"/>
              <a:gd name="connsiteX479" fmla="*/ 2257167 w 7467600"/>
              <a:gd name="connsiteY479" fmla="*/ 5462123 h 6858000"/>
              <a:gd name="connsiteX480" fmla="*/ 2261598 w 7467600"/>
              <a:gd name="connsiteY480" fmla="*/ 5467998 h 6858000"/>
              <a:gd name="connsiteX481" fmla="*/ 2437177 w 7467600"/>
              <a:gd name="connsiteY481" fmla="*/ 5479608 h 6858000"/>
              <a:gd name="connsiteX482" fmla="*/ 2445247 w 7467600"/>
              <a:gd name="connsiteY482" fmla="*/ 5483476 h 6858000"/>
              <a:gd name="connsiteX483" fmla="*/ 2743626 w 7467600"/>
              <a:gd name="connsiteY483" fmla="*/ 5304819 h 6858000"/>
              <a:gd name="connsiteX484" fmla="*/ 3048102 w 7467600"/>
              <a:gd name="connsiteY484" fmla="*/ 5150595 h 6858000"/>
              <a:gd name="connsiteX485" fmla="*/ 1799414 w 7467600"/>
              <a:gd name="connsiteY485" fmla="*/ 4694732 h 6858000"/>
              <a:gd name="connsiteX486" fmla="*/ 1771735 w 7467600"/>
              <a:gd name="connsiteY486" fmla="*/ 4619929 h 6858000"/>
              <a:gd name="connsiteX487" fmla="*/ 3104273 w 7467600"/>
              <a:gd name="connsiteY487" fmla="*/ 5076159 h 6858000"/>
              <a:gd name="connsiteX488" fmla="*/ 3113245 w 7467600"/>
              <a:gd name="connsiteY488" fmla="*/ 5090705 h 6858000"/>
              <a:gd name="connsiteX489" fmla="*/ 3126294 w 7467600"/>
              <a:gd name="connsiteY489" fmla="*/ 5114400 h 6858000"/>
              <a:gd name="connsiteX490" fmla="*/ 3937433 w 7467600"/>
              <a:gd name="connsiteY490" fmla="*/ 4830473 h 6858000"/>
              <a:gd name="connsiteX491" fmla="*/ 3590475 w 7467600"/>
              <a:gd name="connsiteY491" fmla="*/ 4597974 h 6858000"/>
              <a:gd name="connsiteX492" fmla="*/ 3100264 w 7467600"/>
              <a:gd name="connsiteY492" fmla="*/ 4579845 h 6858000"/>
              <a:gd name="connsiteX493" fmla="*/ 2183576 w 7467600"/>
              <a:gd name="connsiteY493" fmla="*/ 4227150 h 6858000"/>
              <a:gd name="connsiteX494" fmla="*/ 2151029 w 7467600"/>
              <a:gd name="connsiteY494" fmla="*/ 4146947 h 6858000"/>
              <a:gd name="connsiteX495" fmla="*/ 3563434 w 7467600"/>
              <a:gd name="connsiteY495" fmla="*/ 4469115 h 6858000"/>
              <a:gd name="connsiteX496" fmla="*/ 3177952 w 7467600"/>
              <a:gd name="connsiteY496" fmla="*/ 3657386 h 6858000"/>
              <a:gd name="connsiteX497" fmla="*/ 3189263 w 7467600"/>
              <a:gd name="connsiteY497" fmla="*/ 3625726 h 6858000"/>
              <a:gd name="connsiteX498" fmla="*/ 3560912 w 7467600"/>
              <a:gd name="connsiteY498" fmla="*/ 4079863 h 6858000"/>
              <a:gd name="connsiteX499" fmla="*/ 3626636 w 7467600"/>
              <a:gd name="connsiteY499" fmla="*/ 4512230 h 6858000"/>
              <a:gd name="connsiteX500" fmla="*/ 3653088 w 7467600"/>
              <a:gd name="connsiteY500" fmla="*/ 4521417 h 6858000"/>
              <a:gd name="connsiteX501" fmla="*/ 3988128 w 7467600"/>
              <a:gd name="connsiteY501" fmla="*/ 4817267 h 6858000"/>
              <a:gd name="connsiteX502" fmla="*/ 4830582 w 7467600"/>
              <a:gd name="connsiteY502" fmla="*/ 4676000 h 6858000"/>
              <a:gd name="connsiteX503" fmla="*/ 4830100 w 7467600"/>
              <a:gd name="connsiteY503" fmla="*/ 4675554 h 6858000"/>
              <a:gd name="connsiteX504" fmla="*/ 4036318 w 7467600"/>
              <a:gd name="connsiteY504" fmla="*/ 4147013 h 6858000"/>
              <a:gd name="connsiteX505" fmla="*/ 3432098 w 7467600"/>
              <a:gd name="connsiteY505" fmla="*/ 3537312 h 6858000"/>
              <a:gd name="connsiteX506" fmla="*/ 3446761 w 7467600"/>
              <a:gd name="connsiteY506" fmla="*/ 3461278 h 6858000"/>
              <a:gd name="connsiteX507" fmla="*/ 4419733 w 7467600"/>
              <a:gd name="connsiteY507" fmla="*/ 3963555 h 6858000"/>
              <a:gd name="connsiteX508" fmla="*/ 4781371 w 7467600"/>
              <a:gd name="connsiteY508" fmla="*/ 4458604 h 6858000"/>
              <a:gd name="connsiteX509" fmla="*/ 4780440 w 7467600"/>
              <a:gd name="connsiteY509" fmla="*/ 4470290 h 6858000"/>
              <a:gd name="connsiteX510" fmla="*/ 4898954 w 7467600"/>
              <a:gd name="connsiteY510" fmla="*/ 4662092 h 6858000"/>
              <a:gd name="connsiteX511" fmla="*/ 4900699 w 7467600"/>
              <a:gd name="connsiteY511" fmla="*/ 4670867 h 6858000"/>
              <a:gd name="connsiteX512" fmla="*/ 5714511 w 7467600"/>
              <a:gd name="connsiteY512" fmla="*/ 4663483 h 6858000"/>
              <a:gd name="connsiteX513" fmla="*/ 5464793 w 7467600"/>
              <a:gd name="connsiteY513" fmla="*/ 4393556 h 6858000"/>
              <a:gd name="connsiteX514" fmla="*/ 5461897 w 7467600"/>
              <a:gd name="connsiteY514" fmla="*/ 4390879 h 6858000"/>
              <a:gd name="connsiteX515" fmla="*/ 4294126 w 7467600"/>
              <a:gd name="connsiteY515" fmla="*/ 3303048 h 6858000"/>
              <a:gd name="connsiteX516" fmla="*/ 4305321 w 7467600"/>
              <a:gd name="connsiteY516" fmla="*/ 3256953 h 6858000"/>
              <a:gd name="connsiteX517" fmla="*/ 4949299 w 7467600"/>
              <a:gd name="connsiteY517" fmla="*/ 3766336 h 6858000"/>
              <a:gd name="connsiteX518" fmla="*/ 5291452 w 7467600"/>
              <a:gd name="connsiteY518" fmla="*/ 4076801 h 6858000"/>
              <a:gd name="connsiteX519" fmla="*/ 5434998 w 7467600"/>
              <a:gd name="connsiteY519" fmla="*/ 4254100 h 6858000"/>
              <a:gd name="connsiteX520" fmla="*/ 5351015 w 7467600"/>
              <a:gd name="connsiteY520" fmla="*/ 3760989 h 6858000"/>
              <a:gd name="connsiteX521" fmla="*/ 5413780 w 7467600"/>
              <a:gd name="connsiteY521" fmla="*/ 2966265 h 6858000"/>
              <a:gd name="connsiteX522" fmla="*/ 5425627 w 7467600"/>
              <a:gd name="connsiteY522" fmla="*/ 2954192 h 6858000"/>
              <a:gd name="connsiteX523" fmla="*/ 6604735 w 7467600"/>
              <a:gd name="connsiteY523" fmla="*/ 2041381 h 6858000"/>
              <a:gd name="connsiteX524" fmla="*/ 7204487 w 7467600"/>
              <a:gd name="connsiteY524" fmla="*/ 2742112 h 6858000"/>
              <a:gd name="connsiteX525" fmla="*/ 7131592 w 7467600"/>
              <a:gd name="connsiteY525" fmla="*/ 2672096 h 6858000"/>
              <a:gd name="connsiteX526" fmla="*/ 6996344 w 7467600"/>
              <a:gd name="connsiteY526" fmla="*/ 2518310 h 6858000"/>
              <a:gd name="connsiteX527" fmla="*/ 6735495 w 7467600"/>
              <a:gd name="connsiteY527" fmla="*/ 2196890 h 6858000"/>
              <a:gd name="connsiteX528" fmla="*/ 6721901 w 7467600"/>
              <a:gd name="connsiteY528" fmla="*/ 2179274 h 6858000"/>
              <a:gd name="connsiteX529" fmla="*/ 6604735 w 7467600"/>
              <a:gd name="connsiteY529" fmla="*/ 2041381 h 6858000"/>
              <a:gd name="connsiteX530" fmla="*/ 6591670 w 7467600"/>
              <a:gd name="connsiteY530" fmla="*/ 1988277 h 6858000"/>
              <a:gd name="connsiteX531" fmla="*/ 6747349 w 7467600"/>
              <a:gd name="connsiteY531" fmla="*/ 2160069 h 6858000"/>
              <a:gd name="connsiteX532" fmla="*/ 6760943 w 7467600"/>
              <a:gd name="connsiteY532" fmla="*/ 2177686 h 6858000"/>
              <a:gd name="connsiteX533" fmla="*/ 7021065 w 7467600"/>
              <a:gd name="connsiteY533" fmla="*/ 2498102 h 6858000"/>
              <a:gd name="connsiteX534" fmla="*/ 7155223 w 7467600"/>
              <a:gd name="connsiteY534" fmla="*/ 2650386 h 6858000"/>
              <a:gd name="connsiteX535" fmla="*/ 7203167 w 7467600"/>
              <a:gd name="connsiteY535" fmla="*/ 2697288 h 6858000"/>
              <a:gd name="connsiteX536" fmla="*/ 6937703 w 7467600"/>
              <a:gd name="connsiteY536" fmla="*/ 2321981 h 6858000"/>
              <a:gd name="connsiteX537" fmla="*/ 6591670 w 7467600"/>
              <a:gd name="connsiteY537" fmla="*/ 1988277 h 6858000"/>
              <a:gd name="connsiteX538" fmla="*/ 5798671 w 7467600"/>
              <a:gd name="connsiteY538" fmla="*/ 1981601 h 6858000"/>
              <a:gd name="connsiteX539" fmla="*/ 5754709 w 7467600"/>
              <a:gd name="connsiteY539" fmla="*/ 2071454 h 6858000"/>
              <a:gd name="connsiteX540" fmla="*/ 5763044 w 7467600"/>
              <a:gd name="connsiteY540" fmla="*/ 2842206 h 6858000"/>
              <a:gd name="connsiteX541" fmla="*/ 5764974 w 7467600"/>
              <a:gd name="connsiteY541" fmla="*/ 2799609 h 6858000"/>
              <a:gd name="connsiteX542" fmla="*/ 5767665 w 7467600"/>
              <a:gd name="connsiteY542" fmla="*/ 2666409 h 6858000"/>
              <a:gd name="connsiteX543" fmla="*/ 5763055 w 7467600"/>
              <a:gd name="connsiteY543" fmla="*/ 2579705 h 6858000"/>
              <a:gd name="connsiteX544" fmla="*/ 5758079 w 7467600"/>
              <a:gd name="connsiteY544" fmla="*/ 2492508 h 6858000"/>
              <a:gd name="connsiteX545" fmla="*/ 5779325 w 7467600"/>
              <a:gd name="connsiteY545" fmla="*/ 2197069 h 6858000"/>
              <a:gd name="connsiteX546" fmla="*/ 5798671 w 7467600"/>
              <a:gd name="connsiteY546" fmla="*/ 1981601 h 6858000"/>
              <a:gd name="connsiteX547" fmla="*/ 5829202 w 7467600"/>
              <a:gd name="connsiteY547" fmla="*/ 1971679 h 6858000"/>
              <a:gd name="connsiteX548" fmla="*/ 5809558 w 7467600"/>
              <a:gd name="connsiteY548" fmla="*/ 2198043 h 6858000"/>
              <a:gd name="connsiteX549" fmla="*/ 5788653 w 7467600"/>
              <a:gd name="connsiteY549" fmla="*/ 2489430 h 6858000"/>
              <a:gd name="connsiteX550" fmla="*/ 5793439 w 7467600"/>
              <a:gd name="connsiteY550" fmla="*/ 2575235 h 6858000"/>
              <a:gd name="connsiteX551" fmla="*/ 5796837 w 7467600"/>
              <a:gd name="connsiteY551" fmla="*/ 2637633 h 6858000"/>
              <a:gd name="connsiteX552" fmla="*/ 5818614 w 7467600"/>
              <a:gd name="connsiteY552" fmla="*/ 2473055 h 6858000"/>
              <a:gd name="connsiteX553" fmla="*/ 5829202 w 7467600"/>
              <a:gd name="connsiteY553" fmla="*/ 1971679 h 6858000"/>
              <a:gd name="connsiteX554" fmla="*/ 5911389 w 7467600"/>
              <a:gd name="connsiteY554" fmla="*/ 1898371 h 6858000"/>
              <a:gd name="connsiteX555" fmla="*/ 6237627 w 7467600"/>
              <a:gd name="connsiteY555" fmla="*/ 2231921 h 6858000"/>
              <a:gd name="connsiteX556" fmla="*/ 5911389 w 7467600"/>
              <a:gd name="connsiteY556" fmla="*/ 1898371 h 6858000"/>
              <a:gd name="connsiteX557" fmla="*/ 6944437 w 7467600"/>
              <a:gd name="connsiteY557" fmla="*/ 1575402 h 6858000"/>
              <a:gd name="connsiteX558" fmla="*/ 6304730 w 7467600"/>
              <a:gd name="connsiteY558" fmla="*/ 1766654 h 6858000"/>
              <a:gd name="connsiteX559" fmla="*/ 6944437 w 7467600"/>
              <a:gd name="connsiteY559" fmla="*/ 1575402 h 6858000"/>
              <a:gd name="connsiteX560" fmla="*/ 7019523 w 7467600"/>
              <a:gd name="connsiteY560" fmla="*/ 1519450 h 6858000"/>
              <a:gd name="connsiteX561" fmla="*/ 6298091 w 7467600"/>
              <a:gd name="connsiteY561" fmla="*/ 1737122 h 6858000"/>
              <a:gd name="connsiteX562" fmla="*/ 7019523 w 7467600"/>
              <a:gd name="connsiteY562" fmla="*/ 1519450 h 6858000"/>
              <a:gd name="connsiteX563" fmla="*/ 2399523 w 7467600"/>
              <a:gd name="connsiteY563" fmla="*/ 1428234 h 6858000"/>
              <a:gd name="connsiteX564" fmla="*/ 2224982 w 7467600"/>
              <a:gd name="connsiteY564" fmla="*/ 1826201 h 6858000"/>
              <a:gd name="connsiteX565" fmla="*/ 2096099 w 7467600"/>
              <a:gd name="connsiteY565" fmla="*/ 2345900 h 6858000"/>
              <a:gd name="connsiteX566" fmla="*/ 2283317 w 7467600"/>
              <a:gd name="connsiteY566" fmla="*/ 1796925 h 6858000"/>
              <a:gd name="connsiteX567" fmla="*/ 2399523 w 7467600"/>
              <a:gd name="connsiteY567" fmla="*/ 1428234 h 6858000"/>
              <a:gd name="connsiteX568" fmla="*/ 2448558 w 7467600"/>
              <a:gd name="connsiteY568" fmla="*/ 1373435 h 6858000"/>
              <a:gd name="connsiteX569" fmla="*/ 2312521 w 7467600"/>
              <a:gd name="connsiteY569" fmla="*/ 1806140 h 6858000"/>
              <a:gd name="connsiteX570" fmla="*/ 2127533 w 7467600"/>
              <a:gd name="connsiteY570" fmla="*/ 2348380 h 6858000"/>
              <a:gd name="connsiteX571" fmla="*/ 2358080 w 7467600"/>
              <a:gd name="connsiteY571" fmla="*/ 1866134 h 6858000"/>
              <a:gd name="connsiteX572" fmla="*/ 2407436 w 7467600"/>
              <a:gd name="connsiteY572" fmla="*/ 1651070 h 6858000"/>
              <a:gd name="connsiteX573" fmla="*/ 2448558 w 7467600"/>
              <a:gd name="connsiteY573" fmla="*/ 1373435 h 6858000"/>
              <a:gd name="connsiteX574" fmla="*/ 278707 w 7467600"/>
              <a:gd name="connsiteY574" fmla="*/ 1352270 h 6858000"/>
              <a:gd name="connsiteX575" fmla="*/ 321570 w 7467600"/>
              <a:gd name="connsiteY575" fmla="*/ 1861610 h 6858000"/>
              <a:gd name="connsiteX576" fmla="*/ 294281 w 7467600"/>
              <a:gd name="connsiteY576" fmla="*/ 1440658 h 6858000"/>
              <a:gd name="connsiteX577" fmla="*/ 278707 w 7467600"/>
              <a:gd name="connsiteY577" fmla="*/ 1352270 h 6858000"/>
              <a:gd name="connsiteX578" fmla="*/ 1423821 w 7467600"/>
              <a:gd name="connsiteY578" fmla="*/ 1351958 h 6858000"/>
              <a:gd name="connsiteX579" fmla="*/ 1638521 w 7467600"/>
              <a:gd name="connsiteY579" fmla="*/ 1908470 h 6858000"/>
              <a:gd name="connsiteX580" fmla="*/ 1754199 w 7467600"/>
              <a:gd name="connsiteY580" fmla="*/ 2149284 h 6858000"/>
              <a:gd name="connsiteX581" fmla="*/ 1908359 w 7467600"/>
              <a:gd name="connsiteY581" fmla="*/ 2364988 h 6858000"/>
              <a:gd name="connsiteX582" fmla="*/ 1647661 w 7467600"/>
              <a:gd name="connsiteY582" fmla="*/ 1825945 h 6858000"/>
              <a:gd name="connsiteX583" fmla="*/ 1423821 w 7467600"/>
              <a:gd name="connsiteY583" fmla="*/ 1351958 h 6858000"/>
              <a:gd name="connsiteX584" fmla="*/ 1431890 w 7467600"/>
              <a:gd name="connsiteY584" fmla="*/ 1306475 h 6858000"/>
              <a:gd name="connsiteX585" fmla="*/ 1507597 w 7467600"/>
              <a:gd name="connsiteY585" fmla="*/ 1446132 h 6858000"/>
              <a:gd name="connsiteX586" fmla="*/ 1674586 w 7467600"/>
              <a:gd name="connsiteY586" fmla="*/ 1813832 h 6858000"/>
              <a:gd name="connsiteX587" fmla="*/ 1815950 w 7467600"/>
              <a:gd name="connsiteY587" fmla="*/ 2128564 h 6858000"/>
              <a:gd name="connsiteX588" fmla="*/ 1984242 w 7467600"/>
              <a:gd name="connsiteY588" fmla="*/ 2430829 h 6858000"/>
              <a:gd name="connsiteX589" fmla="*/ 2014023 w 7467600"/>
              <a:gd name="connsiteY589" fmla="*/ 2450995 h 6858000"/>
              <a:gd name="connsiteX590" fmla="*/ 1747337 w 7467600"/>
              <a:gd name="connsiteY590" fmla="*/ 1855264 h 6858000"/>
              <a:gd name="connsiteX591" fmla="*/ 1533749 w 7467600"/>
              <a:gd name="connsiteY591" fmla="*/ 1478656 h 6858000"/>
              <a:gd name="connsiteX592" fmla="*/ 1431890 w 7467600"/>
              <a:gd name="connsiteY592" fmla="*/ 1306475 h 6858000"/>
              <a:gd name="connsiteX593" fmla="*/ 5052692 w 7467600"/>
              <a:gd name="connsiteY593" fmla="*/ 1292994 h 6858000"/>
              <a:gd name="connsiteX594" fmla="*/ 5200661 w 7467600"/>
              <a:gd name="connsiteY594" fmla="*/ 1635186 h 6858000"/>
              <a:gd name="connsiteX595" fmla="*/ 5297138 w 7467600"/>
              <a:gd name="connsiteY595" fmla="*/ 1906351 h 6858000"/>
              <a:gd name="connsiteX596" fmla="*/ 5052692 w 7467600"/>
              <a:gd name="connsiteY596" fmla="*/ 1292994 h 6858000"/>
              <a:gd name="connsiteX597" fmla="*/ 5009948 w 7467600"/>
              <a:gd name="connsiteY597" fmla="*/ 1273619 h 6858000"/>
              <a:gd name="connsiteX598" fmla="*/ 5121777 w 7467600"/>
              <a:gd name="connsiteY598" fmla="*/ 1654213 h 6858000"/>
              <a:gd name="connsiteX599" fmla="*/ 5293545 w 7467600"/>
              <a:gd name="connsiteY599" fmla="*/ 2072247 h 6858000"/>
              <a:gd name="connsiteX600" fmla="*/ 5294042 w 7467600"/>
              <a:gd name="connsiteY600" fmla="*/ 2065019 h 6858000"/>
              <a:gd name="connsiteX601" fmla="*/ 5171936 w 7467600"/>
              <a:gd name="connsiteY601" fmla="*/ 1647613 h 6858000"/>
              <a:gd name="connsiteX602" fmla="*/ 5009948 w 7467600"/>
              <a:gd name="connsiteY602" fmla="*/ 1273619 h 6858000"/>
              <a:gd name="connsiteX603" fmla="*/ 655236 w 7467600"/>
              <a:gd name="connsiteY603" fmla="*/ 1268632 h 6858000"/>
              <a:gd name="connsiteX604" fmla="*/ 839521 w 7467600"/>
              <a:gd name="connsiteY604" fmla="*/ 1685315 h 6858000"/>
              <a:gd name="connsiteX605" fmla="*/ 1109416 w 7467600"/>
              <a:gd name="connsiteY605" fmla="*/ 2061663 h 6858000"/>
              <a:gd name="connsiteX606" fmla="*/ 1298300 w 7467600"/>
              <a:gd name="connsiteY606" fmla="*/ 2247742 h 6858000"/>
              <a:gd name="connsiteX607" fmla="*/ 1125871 w 7467600"/>
              <a:gd name="connsiteY607" fmla="*/ 1989513 h 6858000"/>
              <a:gd name="connsiteX608" fmla="*/ 981574 w 7467600"/>
              <a:gd name="connsiteY608" fmla="*/ 1783157 h 6858000"/>
              <a:gd name="connsiteX609" fmla="*/ 922198 w 7467600"/>
              <a:gd name="connsiteY609" fmla="*/ 1677437 h 6858000"/>
              <a:gd name="connsiteX610" fmla="*/ 869293 w 7467600"/>
              <a:gd name="connsiteY610" fmla="*/ 1583214 h 6858000"/>
              <a:gd name="connsiteX611" fmla="*/ 751431 w 7467600"/>
              <a:gd name="connsiteY611" fmla="*/ 1405731 h 6858000"/>
              <a:gd name="connsiteX612" fmla="*/ 655236 w 7467600"/>
              <a:gd name="connsiteY612" fmla="*/ 1268632 h 6858000"/>
              <a:gd name="connsiteX613" fmla="*/ 6516292 w 7467600"/>
              <a:gd name="connsiteY613" fmla="*/ 1263064 h 6858000"/>
              <a:gd name="connsiteX614" fmla="*/ 5736320 w 7467600"/>
              <a:gd name="connsiteY614" fmla="*/ 1501803 h 6858000"/>
              <a:gd name="connsiteX615" fmla="*/ 6516292 w 7467600"/>
              <a:gd name="connsiteY615" fmla="*/ 1263064 h 6858000"/>
              <a:gd name="connsiteX616" fmla="*/ 291466 w 7467600"/>
              <a:gd name="connsiteY616" fmla="*/ 1250369 h 6858000"/>
              <a:gd name="connsiteX617" fmla="*/ 323180 w 7467600"/>
              <a:gd name="connsiteY617" fmla="*/ 1435283 h 6858000"/>
              <a:gd name="connsiteX618" fmla="*/ 349381 w 7467600"/>
              <a:gd name="connsiteY618" fmla="*/ 1875041 h 6858000"/>
              <a:gd name="connsiteX619" fmla="*/ 374363 w 7467600"/>
              <a:gd name="connsiteY619" fmla="*/ 1506494 h 6858000"/>
              <a:gd name="connsiteX620" fmla="*/ 302168 w 7467600"/>
              <a:gd name="connsiteY620" fmla="*/ 1274495 h 6858000"/>
              <a:gd name="connsiteX621" fmla="*/ 291466 w 7467600"/>
              <a:gd name="connsiteY621" fmla="*/ 1250369 h 6858000"/>
              <a:gd name="connsiteX622" fmla="*/ 678222 w 7467600"/>
              <a:gd name="connsiteY622" fmla="*/ 1248670 h 6858000"/>
              <a:gd name="connsiteX623" fmla="*/ 775536 w 7467600"/>
              <a:gd name="connsiteY623" fmla="*/ 1388015 h 6858000"/>
              <a:gd name="connsiteX624" fmla="*/ 894529 w 7467600"/>
              <a:gd name="connsiteY624" fmla="*/ 1567739 h 6858000"/>
              <a:gd name="connsiteX625" fmla="*/ 948000 w 7467600"/>
              <a:gd name="connsiteY625" fmla="*/ 1663088 h 6858000"/>
              <a:gd name="connsiteX626" fmla="*/ 1006812 w 7467600"/>
              <a:gd name="connsiteY626" fmla="*/ 1767683 h 6858000"/>
              <a:gd name="connsiteX627" fmla="*/ 1149133 w 7467600"/>
              <a:gd name="connsiteY627" fmla="*/ 1971513 h 6858000"/>
              <a:gd name="connsiteX628" fmla="*/ 1333952 w 7467600"/>
              <a:gd name="connsiteY628" fmla="*/ 2251620 h 6858000"/>
              <a:gd name="connsiteX629" fmla="*/ 1337329 w 7467600"/>
              <a:gd name="connsiteY629" fmla="*/ 2258350 h 6858000"/>
              <a:gd name="connsiteX630" fmla="*/ 1014726 w 7467600"/>
              <a:gd name="connsiteY630" fmla="*/ 1615556 h 6858000"/>
              <a:gd name="connsiteX631" fmla="*/ 678222 w 7467600"/>
              <a:gd name="connsiteY631" fmla="*/ 1248670 h 6858000"/>
              <a:gd name="connsiteX632" fmla="*/ 6691602 w 7467600"/>
              <a:gd name="connsiteY632" fmla="*/ 1140573 h 6858000"/>
              <a:gd name="connsiteX633" fmla="*/ 6571100 w 7467600"/>
              <a:gd name="connsiteY633" fmla="*/ 1183662 h 6858000"/>
              <a:gd name="connsiteX634" fmla="*/ 6241687 w 7467600"/>
              <a:gd name="connsiteY634" fmla="*/ 1257600 h 6858000"/>
              <a:gd name="connsiteX635" fmla="*/ 5693009 w 7467600"/>
              <a:gd name="connsiteY635" fmla="*/ 1478256 h 6858000"/>
              <a:gd name="connsiteX636" fmla="*/ 6548420 w 7467600"/>
              <a:gd name="connsiteY636" fmla="*/ 1214599 h 6858000"/>
              <a:gd name="connsiteX637" fmla="*/ 6605473 w 7467600"/>
              <a:gd name="connsiteY637" fmla="*/ 1184686 h 6858000"/>
              <a:gd name="connsiteX638" fmla="*/ 6691602 w 7467600"/>
              <a:gd name="connsiteY638" fmla="*/ 1140573 h 6858000"/>
              <a:gd name="connsiteX639" fmla="*/ 4002475 w 7467600"/>
              <a:gd name="connsiteY639" fmla="*/ 1037802 h 6858000"/>
              <a:gd name="connsiteX640" fmla="*/ 4000324 w 7467600"/>
              <a:gd name="connsiteY640" fmla="*/ 1039362 h 6858000"/>
              <a:gd name="connsiteX641" fmla="*/ 4002862 w 7467600"/>
              <a:gd name="connsiteY641" fmla="*/ 1042866 h 6858000"/>
              <a:gd name="connsiteX642" fmla="*/ 4002475 w 7467600"/>
              <a:gd name="connsiteY642" fmla="*/ 1037802 h 6858000"/>
              <a:gd name="connsiteX643" fmla="*/ 506322 w 7467600"/>
              <a:gd name="connsiteY643" fmla="*/ 1020997 h 6858000"/>
              <a:gd name="connsiteX644" fmla="*/ 533068 w 7467600"/>
              <a:gd name="connsiteY644" fmla="*/ 1029409 h 6858000"/>
              <a:gd name="connsiteX645" fmla="*/ 1232525 w 7467600"/>
              <a:gd name="connsiteY645" fmla="*/ 1804675 h 6858000"/>
              <a:gd name="connsiteX646" fmla="*/ 1388858 w 7467600"/>
              <a:gd name="connsiteY646" fmla="*/ 2368011 h 6858000"/>
              <a:gd name="connsiteX647" fmla="*/ 1384098 w 7467600"/>
              <a:gd name="connsiteY647" fmla="*/ 2378125 h 6858000"/>
              <a:gd name="connsiteX648" fmla="*/ 1425393 w 7467600"/>
              <a:gd name="connsiteY648" fmla="*/ 2589124 h 6858000"/>
              <a:gd name="connsiteX649" fmla="*/ 1424001 w 7467600"/>
              <a:gd name="connsiteY649" fmla="*/ 2597541 h 6858000"/>
              <a:gd name="connsiteX650" fmla="*/ 2152729 w 7467600"/>
              <a:gd name="connsiteY650" fmla="*/ 2864487 h 6858000"/>
              <a:gd name="connsiteX651" fmla="*/ 2020609 w 7467600"/>
              <a:gd name="connsiteY651" fmla="*/ 2539671 h 6858000"/>
              <a:gd name="connsiteX652" fmla="*/ 2018920 w 7467600"/>
              <a:gd name="connsiteY652" fmla="*/ 2536309 h 6858000"/>
              <a:gd name="connsiteX653" fmla="*/ 1342441 w 7467600"/>
              <a:gd name="connsiteY653" fmla="*/ 1173017 h 6858000"/>
              <a:gd name="connsiteX654" fmla="*/ 1367925 w 7467600"/>
              <a:gd name="connsiteY654" fmla="*/ 1135648 h 6858000"/>
              <a:gd name="connsiteX655" fmla="*/ 1771401 w 7467600"/>
              <a:gd name="connsiteY655" fmla="*/ 1806673 h 6858000"/>
              <a:gd name="connsiteX656" fmla="*/ 1972385 w 7467600"/>
              <a:gd name="connsiteY656" fmla="*/ 2198735 h 6858000"/>
              <a:gd name="connsiteX657" fmla="*/ 2040892 w 7467600"/>
              <a:gd name="connsiteY657" fmla="*/ 2405205 h 6858000"/>
              <a:gd name="connsiteX658" fmla="*/ 2131689 w 7467600"/>
              <a:gd name="connsiteY658" fmla="*/ 1936926 h 6858000"/>
              <a:gd name="connsiteX659" fmla="*/ 2454820 w 7467600"/>
              <a:gd name="connsiteY659" fmla="*/ 1248808 h 6858000"/>
              <a:gd name="connsiteX660" fmla="*/ 2492512 w 7467600"/>
              <a:gd name="connsiteY660" fmla="*/ 1302920 h 6858000"/>
              <a:gd name="connsiteX661" fmla="*/ 2081216 w 7467600"/>
              <a:gd name="connsiteY661" fmla="*/ 2527513 h 6858000"/>
              <a:gd name="connsiteX662" fmla="*/ 2081211 w 7467600"/>
              <a:gd name="connsiteY662" fmla="*/ 2528916 h 6858000"/>
              <a:gd name="connsiteX663" fmla="*/ 2199067 w 7467600"/>
              <a:gd name="connsiteY663" fmla="*/ 2884061 h 6858000"/>
              <a:gd name="connsiteX664" fmla="*/ 3192586 w 7467600"/>
              <a:gd name="connsiteY664" fmla="*/ 3411496 h 6858000"/>
              <a:gd name="connsiteX665" fmla="*/ 3182620 w 7467600"/>
              <a:gd name="connsiteY665" fmla="*/ 3483279 h 6858000"/>
              <a:gd name="connsiteX666" fmla="*/ 2435119 w 7467600"/>
              <a:gd name="connsiteY666" fmla="*/ 3080173 h 6858000"/>
              <a:gd name="connsiteX667" fmla="*/ 2410152 w 7467600"/>
              <a:gd name="connsiteY667" fmla="*/ 3063751 h 6858000"/>
              <a:gd name="connsiteX668" fmla="*/ 2408099 w 7467600"/>
              <a:gd name="connsiteY668" fmla="*/ 3064403 h 6858000"/>
              <a:gd name="connsiteX669" fmla="*/ 2407218 w 7467600"/>
              <a:gd name="connsiteY669" fmla="*/ 3070324 h 6858000"/>
              <a:gd name="connsiteX670" fmla="*/ 2380138 w 7467600"/>
              <a:gd name="connsiteY670" fmla="*/ 3099341 h 6858000"/>
              <a:gd name="connsiteX671" fmla="*/ 1765923 w 7467600"/>
              <a:gd name="connsiteY671" fmla="*/ 3581043 h 6858000"/>
              <a:gd name="connsiteX672" fmla="*/ 1702258 w 7467600"/>
              <a:gd name="connsiteY672" fmla="*/ 3612286 h 6858000"/>
              <a:gd name="connsiteX673" fmla="*/ 1538370 w 7467600"/>
              <a:gd name="connsiteY673" fmla="*/ 3811804 h 6858000"/>
              <a:gd name="connsiteX674" fmla="*/ 542867 w 7467600"/>
              <a:gd name="connsiteY674" fmla="*/ 4944092 h 6858000"/>
              <a:gd name="connsiteX675" fmla="*/ 515800 w 7467600"/>
              <a:gd name="connsiteY675" fmla="*/ 4862180 h 6858000"/>
              <a:gd name="connsiteX676" fmla="*/ 909145 w 7467600"/>
              <a:gd name="connsiteY676" fmla="*/ 4199225 h 6858000"/>
              <a:gd name="connsiteX677" fmla="*/ 1214067 w 7467600"/>
              <a:gd name="connsiteY677" fmla="*/ 3908561 h 6858000"/>
              <a:gd name="connsiteX678" fmla="*/ 640967 w 7467600"/>
              <a:gd name="connsiteY678" fmla="*/ 4105601 h 6858000"/>
              <a:gd name="connsiteX679" fmla="*/ 112563 w 7467600"/>
              <a:gd name="connsiteY679" fmla="*/ 4396952 h 6858000"/>
              <a:gd name="connsiteX680" fmla="*/ 0 w 7467600"/>
              <a:gd name="connsiteY680" fmla="*/ 4466006 h 6858000"/>
              <a:gd name="connsiteX681" fmla="*/ 0 w 7467600"/>
              <a:gd name="connsiteY681" fmla="*/ 4233763 h 6858000"/>
              <a:gd name="connsiteX682" fmla="*/ 36881 w 7467600"/>
              <a:gd name="connsiteY682" fmla="*/ 4200118 h 6858000"/>
              <a:gd name="connsiteX683" fmla="*/ 910534 w 7467600"/>
              <a:gd name="connsiteY683" fmla="*/ 3629753 h 6858000"/>
              <a:gd name="connsiteX684" fmla="*/ 1578717 w 7467600"/>
              <a:gd name="connsiteY684" fmla="*/ 3575982 h 6858000"/>
              <a:gd name="connsiteX685" fmla="*/ 2338780 w 7467600"/>
              <a:gd name="connsiteY685" fmla="*/ 3033725 h 6858000"/>
              <a:gd name="connsiteX686" fmla="*/ 1807991 w 7467600"/>
              <a:gd name="connsiteY686" fmla="*/ 2807184 h 6858000"/>
              <a:gd name="connsiteX687" fmla="*/ 1416358 w 7467600"/>
              <a:gd name="connsiteY687" fmla="*/ 3112571 h 6858000"/>
              <a:gd name="connsiteX688" fmla="*/ 939066 w 7467600"/>
              <a:gd name="connsiteY688" fmla="*/ 3378798 h 6858000"/>
              <a:gd name="connsiteX689" fmla="*/ 115099 w 7467600"/>
              <a:gd name="connsiteY689" fmla="*/ 3607650 h 6858000"/>
              <a:gd name="connsiteX690" fmla="*/ 97284 w 7467600"/>
              <a:gd name="connsiteY690" fmla="*/ 3520393 h 6858000"/>
              <a:gd name="connsiteX691" fmla="*/ 922050 w 7467600"/>
              <a:gd name="connsiteY691" fmla="*/ 3074867 h 6858000"/>
              <a:gd name="connsiteX692" fmla="*/ 1405265 w 7467600"/>
              <a:gd name="connsiteY692" fmla="*/ 3016319 h 6858000"/>
              <a:gd name="connsiteX693" fmla="*/ 1407512 w 7467600"/>
              <a:gd name="connsiteY693" fmla="*/ 3018001 h 6858000"/>
              <a:gd name="connsiteX694" fmla="*/ 1726266 w 7467600"/>
              <a:gd name="connsiteY694" fmla="*/ 2777274 h 6858000"/>
              <a:gd name="connsiteX695" fmla="*/ 625390 w 7467600"/>
              <a:gd name="connsiteY695" fmla="*/ 2514541 h 6858000"/>
              <a:gd name="connsiteX696" fmla="*/ 619799 w 7467600"/>
              <a:gd name="connsiteY696" fmla="*/ 2527180 h 6858000"/>
              <a:gd name="connsiteX697" fmla="*/ 310030 w 7467600"/>
              <a:gd name="connsiteY697" fmla="*/ 2771818 h 6858000"/>
              <a:gd name="connsiteX698" fmla="*/ 173877 w 7467600"/>
              <a:gd name="connsiteY698" fmla="*/ 2937056 h 6858000"/>
              <a:gd name="connsiteX699" fmla="*/ 77889 w 7467600"/>
              <a:gd name="connsiteY699" fmla="*/ 3138440 h 6858000"/>
              <a:gd name="connsiteX700" fmla="*/ 0 w 7467600"/>
              <a:gd name="connsiteY700" fmla="*/ 3271395 h 6858000"/>
              <a:gd name="connsiteX701" fmla="*/ 0 w 7467600"/>
              <a:gd name="connsiteY701" fmla="*/ 3153002 h 6858000"/>
              <a:gd name="connsiteX702" fmla="*/ 2386 w 7467600"/>
              <a:gd name="connsiteY702" fmla="*/ 3149203 h 6858000"/>
              <a:gd name="connsiteX703" fmla="*/ 89753 w 7467600"/>
              <a:gd name="connsiteY703" fmla="*/ 2987702 h 6858000"/>
              <a:gd name="connsiteX704" fmla="*/ 76869 w 7467600"/>
              <a:gd name="connsiteY704" fmla="*/ 3005404 h 6858000"/>
              <a:gd name="connsiteX705" fmla="*/ 32049 w 7467600"/>
              <a:gd name="connsiteY705" fmla="*/ 3065814 h 6858000"/>
              <a:gd name="connsiteX706" fmla="*/ 0 w 7467600"/>
              <a:gd name="connsiteY706" fmla="*/ 3108744 h 6858000"/>
              <a:gd name="connsiteX707" fmla="*/ 0 w 7467600"/>
              <a:gd name="connsiteY707" fmla="*/ 3058059 h 6858000"/>
              <a:gd name="connsiteX708" fmla="*/ 7610 w 7467600"/>
              <a:gd name="connsiteY708" fmla="*/ 3047889 h 6858000"/>
              <a:gd name="connsiteX709" fmla="*/ 52419 w 7467600"/>
              <a:gd name="connsiteY709" fmla="*/ 2987479 h 6858000"/>
              <a:gd name="connsiteX710" fmla="*/ 59142 w 7467600"/>
              <a:gd name="connsiteY710" fmla="*/ 2978488 h 6858000"/>
              <a:gd name="connsiteX711" fmla="*/ 0 w 7467600"/>
              <a:gd name="connsiteY711" fmla="*/ 3015334 h 6858000"/>
              <a:gd name="connsiteX712" fmla="*/ 0 w 7467600"/>
              <a:gd name="connsiteY712" fmla="*/ 2914286 h 6858000"/>
              <a:gd name="connsiteX713" fmla="*/ 36383 w 7467600"/>
              <a:gd name="connsiteY713" fmla="*/ 2901128 h 6858000"/>
              <a:gd name="connsiteX714" fmla="*/ 156329 w 7467600"/>
              <a:gd name="connsiteY714" fmla="*/ 2840533 h 6858000"/>
              <a:gd name="connsiteX715" fmla="*/ 358355 w 7467600"/>
              <a:gd name="connsiteY715" fmla="*/ 2620471 h 6858000"/>
              <a:gd name="connsiteX716" fmla="*/ 510577 w 7467600"/>
              <a:gd name="connsiteY716" fmla="*/ 2501244 h 6858000"/>
              <a:gd name="connsiteX717" fmla="*/ 211967 w 7467600"/>
              <a:gd name="connsiteY717" fmla="*/ 2479171 h 6858000"/>
              <a:gd name="connsiteX718" fmla="*/ 0 w 7467600"/>
              <a:gd name="connsiteY718" fmla="*/ 2476398 h 6858000"/>
              <a:gd name="connsiteX719" fmla="*/ 0 w 7467600"/>
              <a:gd name="connsiteY719" fmla="*/ 2389189 h 6858000"/>
              <a:gd name="connsiteX720" fmla="*/ 103062 w 7467600"/>
              <a:gd name="connsiteY720" fmla="*/ 2389518 h 6858000"/>
              <a:gd name="connsiteX721" fmla="*/ 510734 w 7467600"/>
              <a:gd name="connsiteY721" fmla="*/ 2416201 h 6858000"/>
              <a:gd name="connsiteX722" fmla="*/ 279257 w 7467600"/>
              <a:gd name="connsiteY722" fmla="*/ 2092102 h 6858000"/>
              <a:gd name="connsiteX723" fmla="*/ 65265 w 7467600"/>
              <a:gd name="connsiteY723" fmla="*/ 2006049 h 6858000"/>
              <a:gd name="connsiteX724" fmla="*/ 0 w 7467600"/>
              <a:gd name="connsiteY724" fmla="*/ 1982532 h 6858000"/>
              <a:gd name="connsiteX725" fmla="*/ 0 w 7467600"/>
              <a:gd name="connsiteY725" fmla="*/ 1912789 h 6858000"/>
              <a:gd name="connsiteX726" fmla="*/ 97460 w 7467600"/>
              <a:gd name="connsiteY726" fmla="*/ 1953725 h 6858000"/>
              <a:gd name="connsiteX727" fmla="*/ 221272 w 7467600"/>
              <a:gd name="connsiteY727" fmla="*/ 1980766 h 6858000"/>
              <a:gd name="connsiteX728" fmla="*/ 116765 w 7467600"/>
              <a:gd name="connsiteY728" fmla="*/ 1911033 h 6858000"/>
              <a:gd name="connsiteX729" fmla="*/ 16405 w 7467600"/>
              <a:gd name="connsiteY729" fmla="*/ 1803412 h 6858000"/>
              <a:gd name="connsiteX730" fmla="*/ 0 w 7467600"/>
              <a:gd name="connsiteY730" fmla="*/ 1784777 h 6858000"/>
              <a:gd name="connsiteX731" fmla="*/ 0 w 7467600"/>
              <a:gd name="connsiteY731" fmla="*/ 1740082 h 6858000"/>
              <a:gd name="connsiteX732" fmla="*/ 39394 w 7467600"/>
              <a:gd name="connsiteY732" fmla="*/ 1784856 h 6858000"/>
              <a:gd name="connsiteX733" fmla="*/ 135813 w 7467600"/>
              <a:gd name="connsiteY733" fmla="*/ 1888838 h 6858000"/>
              <a:gd name="connsiteX734" fmla="*/ 242575 w 7467600"/>
              <a:gd name="connsiteY734" fmla="*/ 1958841 h 6858000"/>
              <a:gd name="connsiteX735" fmla="*/ 82197 w 7467600"/>
              <a:gd name="connsiteY735" fmla="*/ 1754826 h 6858000"/>
              <a:gd name="connsiteX736" fmla="*/ 0 w 7467600"/>
              <a:gd name="connsiteY736" fmla="*/ 1679650 h 6858000"/>
              <a:gd name="connsiteX737" fmla="*/ 0 w 7467600"/>
              <a:gd name="connsiteY737" fmla="*/ 1602463 h 6858000"/>
              <a:gd name="connsiteX738" fmla="*/ 84689 w 7467600"/>
              <a:gd name="connsiteY738" fmla="*/ 1677442 h 6858000"/>
              <a:gd name="connsiteX739" fmla="*/ 298437 w 7467600"/>
              <a:gd name="connsiteY739" fmla="*/ 1968019 h 6858000"/>
              <a:gd name="connsiteX740" fmla="*/ 227269 w 7467600"/>
              <a:gd name="connsiteY740" fmla="*/ 1114064 h 6858000"/>
              <a:gd name="connsiteX741" fmla="*/ 248003 w 7467600"/>
              <a:gd name="connsiteY741" fmla="*/ 1089613 h 6858000"/>
              <a:gd name="connsiteX742" fmla="*/ 427020 w 7467600"/>
              <a:gd name="connsiteY742" fmla="*/ 1619803 h 6858000"/>
              <a:gd name="connsiteX743" fmla="*/ 340345 w 7467600"/>
              <a:gd name="connsiteY743" fmla="*/ 2027739 h 6858000"/>
              <a:gd name="connsiteX744" fmla="*/ 360865 w 7467600"/>
              <a:gd name="connsiteY744" fmla="*/ 2044827 h 6858000"/>
              <a:gd name="connsiteX745" fmla="*/ 560414 w 7467600"/>
              <a:gd name="connsiteY745" fmla="*/ 2421457 h 6858000"/>
              <a:gd name="connsiteX746" fmla="*/ 1359703 w 7467600"/>
              <a:gd name="connsiteY746" fmla="*/ 2578554 h 6858000"/>
              <a:gd name="connsiteX747" fmla="*/ 1359422 w 7467600"/>
              <a:gd name="connsiteY747" fmla="*/ 2577994 h 6858000"/>
              <a:gd name="connsiteX748" fmla="*/ 828701 w 7467600"/>
              <a:gd name="connsiteY748" fmla="*/ 1839520 h 6858000"/>
              <a:gd name="connsiteX749" fmla="*/ 494427 w 7467600"/>
              <a:gd name="connsiteY749" fmla="*/ 1092333 h 6858000"/>
              <a:gd name="connsiteX750" fmla="*/ 506322 w 7467600"/>
              <a:gd name="connsiteY750" fmla="*/ 1020997 h 6858000"/>
              <a:gd name="connsiteX751" fmla="*/ 4570198 w 7467600"/>
              <a:gd name="connsiteY751" fmla="*/ 978081 h 6858000"/>
              <a:gd name="connsiteX752" fmla="*/ 4523691 w 7467600"/>
              <a:gd name="connsiteY752" fmla="*/ 1127776 h 6858000"/>
              <a:gd name="connsiteX753" fmla="*/ 4509875 w 7467600"/>
              <a:gd name="connsiteY753" fmla="*/ 1167552 h 6858000"/>
              <a:gd name="connsiteX754" fmla="*/ 4478168 w 7467600"/>
              <a:gd name="connsiteY754" fmla="*/ 1260735 h 6858000"/>
              <a:gd name="connsiteX755" fmla="*/ 4409309 w 7467600"/>
              <a:gd name="connsiteY755" fmla="*/ 1666996 h 6858000"/>
              <a:gd name="connsiteX756" fmla="*/ 4370031 w 7467600"/>
              <a:gd name="connsiteY756" fmla="*/ 1955666 h 6858000"/>
              <a:gd name="connsiteX757" fmla="*/ 4570198 w 7467600"/>
              <a:gd name="connsiteY757" fmla="*/ 978081 h 6858000"/>
              <a:gd name="connsiteX758" fmla="*/ 4557898 w 7467600"/>
              <a:gd name="connsiteY758" fmla="*/ 900011 h 6858000"/>
              <a:gd name="connsiteX759" fmla="*/ 4344840 w 7467600"/>
              <a:gd name="connsiteY759" fmla="*/ 1922038 h 6858000"/>
              <a:gd name="connsiteX760" fmla="*/ 4378710 w 7467600"/>
              <a:gd name="connsiteY760" fmla="*/ 1665516 h 6858000"/>
              <a:gd name="connsiteX761" fmla="*/ 4448798 w 7467600"/>
              <a:gd name="connsiteY761" fmla="*/ 1253024 h 6858000"/>
              <a:gd name="connsiteX762" fmla="*/ 4480315 w 7467600"/>
              <a:gd name="connsiteY762" fmla="*/ 1158454 h 6858000"/>
              <a:gd name="connsiteX763" fmla="*/ 4494133 w 7467600"/>
              <a:gd name="connsiteY763" fmla="*/ 1118676 h 6858000"/>
              <a:gd name="connsiteX764" fmla="*/ 4557898 w 7467600"/>
              <a:gd name="connsiteY764" fmla="*/ 900011 h 6858000"/>
              <a:gd name="connsiteX765" fmla="*/ 5870151 w 7467600"/>
              <a:gd name="connsiteY765" fmla="*/ 898890 h 6858000"/>
              <a:gd name="connsiteX766" fmla="*/ 5861335 w 7467600"/>
              <a:gd name="connsiteY766" fmla="*/ 899177 h 6858000"/>
              <a:gd name="connsiteX767" fmla="*/ 5843702 w 7467600"/>
              <a:gd name="connsiteY767" fmla="*/ 899748 h 6858000"/>
              <a:gd name="connsiteX768" fmla="*/ 5651107 w 7467600"/>
              <a:gd name="connsiteY768" fmla="*/ 920306 h 6858000"/>
              <a:gd name="connsiteX769" fmla="*/ 5459407 w 7467600"/>
              <a:gd name="connsiteY769" fmla="*/ 940975 h 6858000"/>
              <a:gd name="connsiteX770" fmla="*/ 5374846 w 7467600"/>
              <a:gd name="connsiteY770" fmla="*/ 941988 h 6858000"/>
              <a:gd name="connsiteX771" fmla="*/ 5256105 w 7467600"/>
              <a:gd name="connsiteY771" fmla="*/ 945632 h 6858000"/>
              <a:gd name="connsiteX772" fmla="*/ 5107071 w 7467600"/>
              <a:gd name="connsiteY772" fmla="*/ 969720 h 6858000"/>
              <a:gd name="connsiteX773" fmla="*/ 4998681 w 7467600"/>
              <a:gd name="connsiteY773" fmla="*/ 988771 h 6858000"/>
              <a:gd name="connsiteX774" fmla="*/ 5870151 w 7467600"/>
              <a:gd name="connsiteY774" fmla="*/ 898890 h 6858000"/>
              <a:gd name="connsiteX775" fmla="*/ 5504425 w 7467600"/>
              <a:gd name="connsiteY775" fmla="*/ 848067 h 6858000"/>
              <a:gd name="connsiteX776" fmla="*/ 4968849 w 7467600"/>
              <a:gd name="connsiteY776" fmla="*/ 962318 h 6858000"/>
              <a:gd name="connsiteX777" fmla="*/ 5104039 w 7467600"/>
              <a:gd name="connsiteY777" fmla="*/ 940634 h 6858000"/>
              <a:gd name="connsiteX778" fmla="*/ 5256311 w 7467600"/>
              <a:gd name="connsiteY778" fmla="*/ 916490 h 6858000"/>
              <a:gd name="connsiteX779" fmla="*/ 5377381 w 7467600"/>
              <a:gd name="connsiteY779" fmla="*/ 912671 h 6858000"/>
              <a:gd name="connsiteX780" fmla="*/ 5460148 w 7467600"/>
              <a:gd name="connsiteY780" fmla="*/ 911442 h 6858000"/>
              <a:gd name="connsiteX781" fmla="*/ 5648971 w 7467600"/>
              <a:gd name="connsiteY781" fmla="*/ 891331 h 6858000"/>
              <a:gd name="connsiteX782" fmla="*/ 5844807 w 7467600"/>
              <a:gd name="connsiteY782" fmla="*/ 870718 h 6858000"/>
              <a:gd name="connsiteX783" fmla="*/ 5862975 w 7467600"/>
              <a:gd name="connsiteY783" fmla="*/ 869756 h 6858000"/>
              <a:gd name="connsiteX784" fmla="*/ 5920887 w 7467600"/>
              <a:gd name="connsiteY784" fmla="*/ 865929 h 6858000"/>
              <a:gd name="connsiteX785" fmla="*/ 5504425 w 7467600"/>
              <a:gd name="connsiteY785" fmla="*/ 848067 h 6858000"/>
              <a:gd name="connsiteX786" fmla="*/ 3607114 w 7467600"/>
              <a:gd name="connsiteY786" fmla="*/ 467441 h 6858000"/>
              <a:gd name="connsiteX787" fmla="*/ 3296242 w 7467600"/>
              <a:gd name="connsiteY787" fmla="*/ 807991 h 6858000"/>
              <a:gd name="connsiteX788" fmla="*/ 3174674 w 7467600"/>
              <a:gd name="connsiteY788" fmla="*/ 919759 h 6858000"/>
              <a:gd name="connsiteX789" fmla="*/ 3042978 w 7467600"/>
              <a:gd name="connsiteY789" fmla="*/ 1054894 h 6858000"/>
              <a:gd name="connsiteX790" fmla="*/ 2968914 w 7467600"/>
              <a:gd name="connsiteY790" fmla="*/ 1133756 h 6858000"/>
              <a:gd name="connsiteX791" fmla="*/ 3103823 w 7467600"/>
              <a:gd name="connsiteY791" fmla="*/ 1026814 h 6858000"/>
              <a:gd name="connsiteX792" fmla="*/ 3607114 w 7467600"/>
              <a:gd name="connsiteY792" fmla="*/ 467441 h 6858000"/>
              <a:gd name="connsiteX793" fmla="*/ 3744487 w 7467600"/>
              <a:gd name="connsiteY793" fmla="*/ 383136 h 6858000"/>
              <a:gd name="connsiteX794" fmla="*/ 3970213 w 7467600"/>
              <a:gd name="connsiteY794" fmla="*/ 995559 h 6858000"/>
              <a:gd name="connsiteX795" fmla="*/ 3744487 w 7467600"/>
              <a:gd name="connsiteY795" fmla="*/ 383136 h 6858000"/>
              <a:gd name="connsiteX796" fmla="*/ 3624562 w 7467600"/>
              <a:gd name="connsiteY796" fmla="*/ 367041 h 6858000"/>
              <a:gd name="connsiteX797" fmla="*/ 3489712 w 7467600"/>
              <a:gd name="connsiteY797" fmla="*/ 485386 h 6858000"/>
              <a:gd name="connsiteX798" fmla="*/ 3182994 w 7467600"/>
              <a:gd name="connsiteY798" fmla="*/ 828265 h 6858000"/>
              <a:gd name="connsiteX799" fmla="*/ 2892114 w 7467600"/>
              <a:gd name="connsiteY799" fmla="*/ 1172635 h 6858000"/>
              <a:gd name="connsiteX800" fmla="*/ 3021459 w 7467600"/>
              <a:gd name="connsiteY800" fmla="*/ 1035385 h 6858000"/>
              <a:gd name="connsiteX801" fmla="*/ 3153873 w 7467600"/>
              <a:gd name="connsiteY801" fmla="*/ 898971 h 6858000"/>
              <a:gd name="connsiteX802" fmla="*/ 3276511 w 7467600"/>
              <a:gd name="connsiteY802" fmla="*/ 786423 h 6858000"/>
              <a:gd name="connsiteX803" fmla="*/ 3584154 w 7467600"/>
              <a:gd name="connsiteY803" fmla="*/ 448218 h 6858000"/>
              <a:gd name="connsiteX804" fmla="*/ 3624562 w 7467600"/>
              <a:gd name="connsiteY804" fmla="*/ 367041 h 6858000"/>
              <a:gd name="connsiteX805" fmla="*/ 3766672 w 7467600"/>
              <a:gd name="connsiteY805" fmla="*/ 359429 h 6858000"/>
              <a:gd name="connsiteX806" fmla="*/ 3996338 w 7467600"/>
              <a:gd name="connsiteY806" fmla="*/ 968237 h 6858000"/>
              <a:gd name="connsiteX807" fmla="*/ 3766672 w 7467600"/>
              <a:gd name="connsiteY807" fmla="*/ 359429 h 6858000"/>
              <a:gd name="connsiteX808" fmla="*/ 5805386 w 7467600"/>
              <a:gd name="connsiteY808" fmla="*/ 239240 h 6858000"/>
              <a:gd name="connsiteX809" fmla="*/ 5736947 w 7467600"/>
              <a:gd name="connsiteY809" fmla="*/ 261367 h 6858000"/>
              <a:gd name="connsiteX810" fmla="*/ 5427012 w 7467600"/>
              <a:gd name="connsiteY810" fmla="*/ 311272 h 6858000"/>
              <a:gd name="connsiteX811" fmla="*/ 5147818 w 7467600"/>
              <a:gd name="connsiteY811" fmla="*/ 322112 h 6858000"/>
              <a:gd name="connsiteX812" fmla="*/ 5060854 w 7467600"/>
              <a:gd name="connsiteY812" fmla="*/ 311882 h 6858000"/>
              <a:gd name="connsiteX813" fmla="*/ 4945989 w 7467600"/>
              <a:gd name="connsiteY813" fmla="*/ 300516 h 6858000"/>
              <a:gd name="connsiteX814" fmla="*/ 5410479 w 7467600"/>
              <a:gd name="connsiteY814" fmla="*/ 348434 h 6858000"/>
              <a:gd name="connsiteX815" fmla="*/ 5805386 w 7467600"/>
              <a:gd name="connsiteY815" fmla="*/ 239240 h 6858000"/>
              <a:gd name="connsiteX816" fmla="*/ 5905192 w 7467600"/>
              <a:gd name="connsiteY816" fmla="*/ 163079 h 6858000"/>
              <a:gd name="connsiteX817" fmla="*/ 5865655 w 7467600"/>
              <a:gd name="connsiteY817" fmla="*/ 171901 h 6858000"/>
              <a:gd name="connsiteX818" fmla="*/ 5259740 w 7467600"/>
              <a:gd name="connsiteY818" fmla="*/ 257013 h 6858000"/>
              <a:gd name="connsiteX819" fmla="*/ 5208466 w 7467600"/>
              <a:gd name="connsiteY819" fmla="*/ 257550 h 6858000"/>
              <a:gd name="connsiteX820" fmla="*/ 4980204 w 7467600"/>
              <a:gd name="connsiteY820" fmla="*/ 271903 h 6858000"/>
              <a:gd name="connsiteX821" fmla="*/ 5068068 w 7467600"/>
              <a:gd name="connsiteY821" fmla="*/ 282244 h 6858000"/>
              <a:gd name="connsiteX822" fmla="*/ 5153231 w 7467600"/>
              <a:gd name="connsiteY822" fmla="*/ 292240 h 6858000"/>
              <a:gd name="connsiteX823" fmla="*/ 5426491 w 7467600"/>
              <a:gd name="connsiteY823" fmla="*/ 281128 h 6858000"/>
              <a:gd name="connsiteX824" fmla="*/ 5731212 w 7467600"/>
              <a:gd name="connsiteY824" fmla="*/ 231951 h 6858000"/>
              <a:gd name="connsiteX825" fmla="*/ 5905192 w 7467600"/>
              <a:gd name="connsiteY825" fmla="*/ 163079 h 6858000"/>
              <a:gd name="connsiteX826" fmla="*/ 5944437 w 7467600"/>
              <a:gd name="connsiteY826" fmla="*/ 113829 h 6858000"/>
              <a:gd name="connsiteX827" fmla="*/ 5825032 w 7467600"/>
              <a:gd name="connsiteY827" fmla="*/ 146405 h 6858000"/>
              <a:gd name="connsiteX828" fmla="*/ 4955599 w 7467600"/>
              <a:gd name="connsiteY828" fmla="*/ 247008 h 6858000"/>
              <a:gd name="connsiteX829" fmla="*/ 5210104 w 7467600"/>
              <a:gd name="connsiteY829" fmla="*/ 228123 h 6858000"/>
              <a:gd name="connsiteX830" fmla="*/ 5261015 w 7467600"/>
              <a:gd name="connsiteY830" fmla="*/ 227087 h 6858000"/>
              <a:gd name="connsiteX831" fmla="*/ 5861181 w 7467600"/>
              <a:gd name="connsiteY831" fmla="*/ 143093 h 6858000"/>
              <a:gd name="connsiteX832" fmla="*/ 5961252 w 7467600"/>
              <a:gd name="connsiteY832" fmla="*/ 114820 h 6858000"/>
              <a:gd name="connsiteX833" fmla="*/ 5944437 w 7467600"/>
              <a:gd name="connsiteY833" fmla="*/ 113829 h 6858000"/>
              <a:gd name="connsiteX834" fmla="*/ 3882765 w 7467600"/>
              <a:gd name="connsiteY834" fmla="*/ 0 h 6858000"/>
              <a:gd name="connsiteX835" fmla="*/ 3995099 w 7467600"/>
              <a:gd name="connsiteY835" fmla="*/ 0 h 6858000"/>
              <a:gd name="connsiteX836" fmla="*/ 4163818 w 7467600"/>
              <a:gd name="connsiteY836" fmla="*/ 234104 h 6858000"/>
              <a:gd name="connsiteX837" fmla="*/ 4172099 w 7467600"/>
              <a:gd name="connsiteY837" fmla="*/ 234207 h 6858000"/>
              <a:gd name="connsiteX838" fmla="*/ 4784282 w 7467600"/>
              <a:gd name="connsiteY838" fmla="*/ 276561 h 6858000"/>
              <a:gd name="connsiteX839" fmla="*/ 4801687 w 7467600"/>
              <a:gd name="connsiteY839" fmla="*/ 267764 h 6858000"/>
              <a:gd name="connsiteX840" fmla="*/ 6082788 w 7467600"/>
              <a:gd name="connsiteY840" fmla="*/ 64119 h 6858000"/>
              <a:gd name="connsiteX841" fmla="*/ 6099442 w 7467600"/>
              <a:gd name="connsiteY841" fmla="*/ 82568 h 6858000"/>
              <a:gd name="connsiteX842" fmla="*/ 4804137 w 7467600"/>
              <a:gd name="connsiteY842" fmla="*/ 320931 h 6858000"/>
              <a:gd name="connsiteX843" fmla="*/ 4227047 w 7467600"/>
              <a:gd name="connsiteY843" fmla="*/ 313415 h 6858000"/>
              <a:gd name="connsiteX844" fmla="*/ 4346041 w 7467600"/>
              <a:gd name="connsiteY844" fmla="*/ 456086 h 6858000"/>
              <a:gd name="connsiteX845" fmla="*/ 4870967 w 7467600"/>
              <a:gd name="connsiteY845" fmla="*/ 963061 h 6858000"/>
              <a:gd name="connsiteX846" fmla="*/ 4889647 w 7467600"/>
              <a:gd name="connsiteY846" fmla="*/ 957147 h 6858000"/>
              <a:gd name="connsiteX847" fmla="*/ 5422504 w 7467600"/>
              <a:gd name="connsiteY847" fmla="*/ 805191 h 6858000"/>
              <a:gd name="connsiteX848" fmla="*/ 6087656 w 7467600"/>
              <a:gd name="connsiteY848" fmla="*/ 826703 h 6858000"/>
              <a:gd name="connsiteX849" fmla="*/ 6058717 w 7467600"/>
              <a:gd name="connsiteY849" fmla="*/ 865992 h 6858000"/>
              <a:gd name="connsiteX850" fmla="*/ 4974153 w 7467600"/>
              <a:gd name="connsiteY850" fmla="*/ 1045456 h 6858000"/>
              <a:gd name="connsiteX851" fmla="*/ 5627835 w 7467600"/>
              <a:gd name="connsiteY851" fmla="*/ 1472077 h 6858000"/>
              <a:gd name="connsiteX852" fmla="*/ 5629817 w 7467600"/>
              <a:gd name="connsiteY852" fmla="*/ 1471412 h 6858000"/>
              <a:gd name="connsiteX853" fmla="*/ 5634124 w 7467600"/>
              <a:gd name="connsiteY853" fmla="*/ 1470572 h 6858000"/>
              <a:gd name="connsiteX854" fmla="*/ 5755832 w 7467600"/>
              <a:gd name="connsiteY854" fmla="*/ 1383886 h 6858000"/>
              <a:gd name="connsiteX855" fmla="*/ 6014186 w 7467600"/>
              <a:gd name="connsiteY855" fmla="*/ 1279799 h 6858000"/>
              <a:gd name="connsiteX856" fmla="*/ 6901619 w 7467600"/>
              <a:gd name="connsiteY856" fmla="*/ 1047874 h 6858000"/>
              <a:gd name="connsiteX857" fmla="*/ 6931566 w 7467600"/>
              <a:gd name="connsiteY857" fmla="*/ 1062034 h 6858000"/>
              <a:gd name="connsiteX858" fmla="*/ 5790982 w 7467600"/>
              <a:gd name="connsiteY858" fmla="*/ 1561380 h 6858000"/>
              <a:gd name="connsiteX859" fmla="*/ 6188971 w 7467600"/>
              <a:gd name="connsiteY859" fmla="*/ 1755168 h 6858000"/>
              <a:gd name="connsiteX860" fmla="*/ 6202446 w 7467600"/>
              <a:gd name="connsiteY860" fmla="*/ 1752268 h 6858000"/>
              <a:gd name="connsiteX861" fmla="*/ 7179560 w 7467600"/>
              <a:gd name="connsiteY861" fmla="*/ 1467551 h 6858000"/>
              <a:gd name="connsiteX862" fmla="*/ 7158730 w 7467600"/>
              <a:gd name="connsiteY862" fmla="*/ 1507835 h 6858000"/>
              <a:gd name="connsiteX863" fmla="*/ 6326959 w 7467600"/>
              <a:gd name="connsiteY863" fmla="*/ 1817686 h 6858000"/>
              <a:gd name="connsiteX864" fmla="*/ 6537433 w 7467600"/>
              <a:gd name="connsiteY864" fmla="*/ 1907790 h 6858000"/>
              <a:gd name="connsiteX865" fmla="*/ 6550221 w 7467600"/>
              <a:gd name="connsiteY865" fmla="*/ 1910729 h 6858000"/>
              <a:gd name="connsiteX866" fmla="*/ 6964438 w 7467600"/>
              <a:gd name="connsiteY866" fmla="*/ 2209505 h 6858000"/>
              <a:gd name="connsiteX867" fmla="*/ 7367862 w 7467600"/>
              <a:gd name="connsiteY867" fmla="*/ 2806833 h 6858000"/>
              <a:gd name="connsiteX868" fmla="*/ 7364329 w 7467600"/>
              <a:gd name="connsiteY868" fmla="*/ 2826907 h 6858000"/>
              <a:gd name="connsiteX869" fmla="*/ 7290545 w 7467600"/>
              <a:gd name="connsiteY869" fmla="*/ 2850663 h 6858000"/>
              <a:gd name="connsiteX870" fmla="*/ 6472036 w 7467600"/>
              <a:gd name="connsiteY870" fmla="*/ 1959003 h 6858000"/>
              <a:gd name="connsiteX871" fmla="*/ 5792897 w 7467600"/>
              <a:gd name="connsiteY871" fmla="*/ 1647747 h 6858000"/>
              <a:gd name="connsiteX872" fmla="*/ 5842751 w 7467600"/>
              <a:gd name="connsiteY872" fmla="*/ 1816112 h 6858000"/>
              <a:gd name="connsiteX873" fmla="*/ 5847424 w 7467600"/>
              <a:gd name="connsiteY873" fmla="*/ 1815776 h 6858000"/>
              <a:gd name="connsiteX874" fmla="*/ 6399821 w 7467600"/>
              <a:gd name="connsiteY874" fmla="*/ 2344799 h 6858000"/>
              <a:gd name="connsiteX875" fmla="*/ 6323232 w 7467600"/>
              <a:gd name="connsiteY875" fmla="*/ 2389634 h 6858000"/>
              <a:gd name="connsiteX876" fmla="*/ 5942958 w 7467600"/>
              <a:gd name="connsiteY876" fmla="*/ 2077708 h 6858000"/>
              <a:gd name="connsiteX877" fmla="*/ 5921559 w 7467600"/>
              <a:gd name="connsiteY877" fmla="*/ 2378596 h 6858000"/>
              <a:gd name="connsiteX878" fmla="*/ 5817651 w 7467600"/>
              <a:gd name="connsiteY878" fmla="*/ 3023919 h 6858000"/>
              <a:gd name="connsiteX879" fmla="*/ 5729634 w 7467600"/>
              <a:gd name="connsiteY879" fmla="*/ 3051849 h 6858000"/>
              <a:gd name="connsiteX880" fmla="*/ 5611018 w 7467600"/>
              <a:gd name="connsiteY880" fmla="*/ 2316769 h 6858000"/>
              <a:gd name="connsiteX881" fmla="*/ 5687608 w 7467600"/>
              <a:gd name="connsiteY881" fmla="*/ 2039972 h 6858000"/>
              <a:gd name="connsiteX882" fmla="*/ 5657554 w 7467600"/>
              <a:gd name="connsiteY882" fmla="*/ 1576445 h 6858000"/>
              <a:gd name="connsiteX883" fmla="*/ 5150475 w 7467600"/>
              <a:gd name="connsiteY883" fmla="*/ 1274012 h 6858000"/>
              <a:gd name="connsiteX884" fmla="*/ 5349142 w 7467600"/>
              <a:gd name="connsiteY884" fmla="*/ 2204405 h 6858000"/>
              <a:gd name="connsiteX885" fmla="*/ 5262214 w 7467600"/>
              <a:gd name="connsiteY885" fmla="*/ 2233836 h 6858000"/>
              <a:gd name="connsiteX886" fmla="*/ 4981539 w 7467600"/>
              <a:gd name="connsiteY886" fmla="*/ 1542201 h 6858000"/>
              <a:gd name="connsiteX887" fmla="*/ 4958461 w 7467600"/>
              <a:gd name="connsiteY887" fmla="*/ 1136957 h 6858000"/>
              <a:gd name="connsiteX888" fmla="*/ 4655015 w 7467600"/>
              <a:gd name="connsiteY888" fmla="*/ 891426 h 6858000"/>
              <a:gd name="connsiteX889" fmla="*/ 4348002 w 7467600"/>
              <a:gd name="connsiteY889" fmla="*/ 2205895 h 6858000"/>
              <a:gd name="connsiteX890" fmla="*/ 4262250 w 7467600"/>
              <a:gd name="connsiteY890" fmla="*/ 2219972 h 6858000"/>
              <a:gd name="connsiteX891" fmla="*/ 4550611 w 7467600"/>
              <a:gd name="connsiteY891" fmla="*/ 817540 h 6858000"/>
              <a:gd name="connsiteX892" fmla="*/ 4564418 w 7467600"/>
              <a:gd name="connsiteY892" fmla="*/ 808293 h 6858000"/>
              <a:gd name="connsiteX893" fmla="*/ 4266388 w 7467600"/>
              <a:gd name="connsiteY893" fmla="*/ 500083 h 6858000"/>
              <a:gd name="connsiteX894" fmla="*/ 4032842 w 7467600"/>
              <a:gd name="connsiteY894" fmla="*/ 211809 h 6858000"/>
              <a:gd name="connsiteX895" fmla="*/ 3882765 w 7467600"/>
              <a:gd name="connsiteY895" fmla="*/ 0 h 6858000"/>
              <a:gd name="connsiteX896" fmla="*/ 3721337 w 7467600"/>
              <a:gd name="connsiteY896" fmla="*/ 0 h 6858000"/>
              <a:gd name="connsiteX897" fmla="*/ 3797544 w 7467600"/>
              <a:gd name="connsiteY897" fmla="*/ 0 h 6858000"/>
              <a:gd name="connsiteX898" fmla="*/ 3775734 w 7467600"/>
              <a:gd name="connsiteY898" fmla="*/ 95131 h 6858000"/>
              <a:gd name="connsiteX899" fmla="*/ 3724807 w 7467600"/>
              <a:gd name="connsiteY899" fmla="*/ 272257 h 6858000"/>
              <a:gd name="connsiteX900" fmla="*/ 3726844 w 7467600"/>
              <a:gd name="connsiteY900" fmla="*/ 282988 h 6858000"/>
              <a:gd name="connsiteX901" fmla="*/ 3742664 w 7467600"/>
              <a:gd name="connsiteY901" fmla="*/ 279918 h 6858000"/>
              <a:gd name="connsiteX902" fmla="*/ 4103910 w 7467600"/>
              <a:gd name="connsiteY902" fmla="*/ 1161917 h 6858000"/>
              <a:gd name="connsiteX903" fmla="*/ 4020269 w 7467600"/>
              <a:gd name="connsiteY903" fmla="*/ 1200406 h 6858000"/>
              <a:gd name="connsiteX904" fmla="*/ 3674882 w 7467600"/>
              <a:gd name="connsiteY904" fmla="*/ 488524 h 6858000"/>
              <a:gd name="connsiteX905" fmla="*/ 3132682 w 7467600"/>
              <a:gd name="connsiteY905" fmla="*/ 1072284 h 6858000"/>
              <a:gd name="connsiteX906" fmla="*/ 2716346 w 7467600"/>
              <a:gd name="connsiteY906" fmla="*/ 1276376 h 6858000"/>
              <a:gd name="connsiteX907" fmla="*/ 2716772 w 7467600"/>
              <a:gd name="connsiteY907" fmla="*/ 1255462 h 6858000"/>
              <a:gd name="connsiteX908" fmla="*/ 3471096 w 7467600"/>
              <a:gd name="connsiteY908" fmla="*/ 437072 h 6858000"/>
              <a:gd name="connsiteX909" fmla="*/ 3639057 w 7467600"/>
              <a:gd name="connsiteY909" fmla="*/ 286334 h 6858000"/>
              <a:gd name="connsiteX910" fmla="*/ 3640309 w 7467600"/>
              <a:gd name="connsiteY910" fmla="*/ 284664 h 6858000"/>
              <a:gd name="connsiteX911" fmla="*/ 3646022 w 7467600"/>
              <a:gd name="connsiteY911" fmla="*/ 276711 h 6858000"/>
              <a:gd name="connsiteX912" fmla="*/ 3707943 w 7467600"/>
              <a:gd name="connsiteY912" fmla="*/ 65958 h 6858000"/>
              <a:gd name="connsiteX913" fmla="*/ 3721337 w 7467600"/>
              <a:gd name="connsiteY913" fmla="*/ 0 h 6858000"/>
              <a:gd name="connsiteX914" fmla="*/ 2867960 w 7467600"/>
              <a:gd name="connsiteY914" fmla="*/ 0 h 6858000"/>
              <a:gd name="connsiteX915" fmla="*/ 2926351 w 7467600"/>
              <a:gd name="connsiteY915" fmla="*/ 0 h 6858000"/>
              <a:gd name="connsiteX916" fmla="*/ 2902823 w 7467600"/>
              <a:gd name="connsiteY916" fmla="*/ 262929 h 6858000"/>
              <a:gd name="connsiteX917" fmla="*/ 2940663 w 7467600"/>
              <a:gd name="connsiteY917" fmla="*/ 140884 h 6858000"/>
              <a:gd name="connsiteX918" fmla="*/ 2947039 w 7467600"/>
              <a:gd name="connsiteY918" fmla="*/ 122524 h 6858000"/>
              <a:gd name="connsiteX919" fmla="*/ 2984316 w 7467600"/>
              <a:gd name="connsiteY919" fmla="*/ 0 h 6858000"/>
              <a:gd name="connsiteX920" fmla="*/ 3016114 w 7467600"/>
              <a:gd name="connsiteY920" fmla="*/ 0 h 6858000"/>
              <a:gd name="connsiteX921" fmla="*/ 2979949 w 7467600"/>
              <a:gd name="connsiteY921" fmla="*/ 119274 h 6858000"/>
              <a:gd name="connsiteX922" fmla="*/ 3023879 w 7467600"/>
              <a:gd name="connsiteY922" fmla="*/ 0 h 6858000"/>
              <a:gd name="connsiteX923" fmla="*/ 3105400 w 7467600"/>
              <a:gd name="connsiteY923" fmla="*/ 0 h 6858000"/>
              <a:gd name="connsiteX924" fmla="*/ 3094669 w 7467600"/>
              <a:gd name="connsiteY924" fmla="*/ 30308 h 6858000"/>
              <a:gd name="connsiteX925" fmla="*/ 2901945 w 7467600"/>
              <a:gd name="connsiteY925" fmla="*/ 466538 h 6858000"/>
              <a:gd name="connsiteX926" fmla="*/ 2815209 w 7467600"/>
              <a:gd name="connsiteY926" fmla="*/ 497361 h 6858000"/>
              <a:gd name="connsiteX927" fmla="*/ 2844845 w 7467600"/>
              <a:gd name="connsiteY927" fmla="*/ 127638 h 6858000"/>
              <a:gd name="connsiteX928" fmla="*/ 2867960 w 7467600"/>
              <a:gd name="connsiteY928" fmla="*/ 0 h 6858000"/>
              <a:gd name="connsiteX929" fmla="*/ 1057230 w 7467600"/>
              <a:gd name="connsiteY929" fmla="*/ 0 h 6858000"/>
              <a:gd name="connsiteX930" fmla="*/ 1111003 w 7467600"/>
              <a:gd name="connsiteY930" fmla="*/ 0 h 6858000"/>
              <a:gd name="connsiteX931" fmla="*/ 1125553 w 7467600"/>
              <a:gd name="connsiteY931" fmla="*/ 52588 h 6858000"/>
              <a:gd name="connsiteX932" fmla="*/ 1304276 w 7467600"/>
              <a:gd name="connsiteY932" fmla="*/ 476275 h 6858000"/>
              <a:gd name="connsiteX933" fmla="*/ 1492066 w 7467600"/>
              <a:gd name="connsiteY933" fmla="*/ 886333 h 6858000"/>
              <a:gd name="connsiteX934" fmla="*/ 1423698 w 7467600"/>
              <a:gd name="connsiteY934" fmla="*/ 710817 h 6858000"/>
              <a:gd name="connsiteX935" fmla="*/ 1357609 w 7467600"/>
              <a:gd name="connsiteY935" fmla="*/ 532892 h 6858000"/>
              <a:gd name="connsiteX936" fmla="*/ 1309550 w 7467600"/>
              <a:gd name="connsiteY936" fmla="*/ 374031 h 6858000"/>
              <a:gd name="connsiteX937" fmla="*/ 1193673 w 7467600"/>
              <a:gd name="connsiteY937" fmla="*/ 49533 h 6858000"/>
              <a:gd name="connsiteX938" fmla="*/ 1164391 w 7467600"/>
              <a:gd name="connsiteY938" fmla="*/ 0 h 6858000"/>
              <a:gd name="connsiteX939" fmla="*/ 1200666 w 7467600"/>
              <a:gd name="connsiteY939" fmla="*/ 0 h 6858000"/>
              <a:gd name="connsiteX940" fmla="*/ 1223408 w 7467600"/>
              <a:gd name="connsiteY940" fmla="*/ 38996 h 6858000"/>
              <a:gd name="connsiteX941" fmla="*/ 1339635 w 7467600"/>
              <a:gd name="connsiteY941" fmla="*/ 365517 h 6858000"/>
              <a:gd name="connsiteX942" fmla="*/ 1387469 w 7467600"/>
              <a:gd name="connsiteY942" fmla="*/ 523079 h 6858000"/>
              <a:gd name="connsiteX943" fmla="*/ 1452685 w 7467600"/>
              <a:gd name="connsiteY943" fmla="*/ 699806 h 6858000"/>
              <a:gd name="connsiteX944" fmla="*/ 1492092 w 7467600"/>
              <a:gd name="connsiteY944" fmla="*/ 800424 h 6858000"/>
              <a:gd name="connsiteX945" fmla="*/ 1455302 w 7467600"/>
              <a:gd name="connsiteY945" fmla="*/ 632913 h 6858000"/>
              <a:gd name="connsiteX946" fmla="*/ 1222336 w 7467600"/>
              <a:gd name="connsiteY946" fmla="*/ 9480 h 6858000"/>
              <a:gd name="connsiteX947" fmla="*/ 1214634 w 7467600"/>
              <a:gd name="connsiteY947" fmla="*/ 0 h 6858000"/>
              <a:gd name="connsiteX948" fmla="*/ 1289827 w 7467600"/>
              <a:gd name="connsiteY948" fmla="*/ 0 h 6858000"/>
              <a:gd name="connsiteX949" fmla="*/ 1321076 w 7467600"/>
              <a:gd name="connsiteY949" fmla="*/ 59722 h 6858000"/>
              <a:gd name="connsiteX950" fmla="*/ 1512579 w 7467600"/>
              <a:gd name="connsiteY950" fmla="*/ 626441 h 6858000"/>
              <a:gd name="connsiteX951" fmla="*/ 1506076 w 7467600"/>
              <a:gd name="connsiteY951" fmla="*/ 1089289 h 6858000"/>
              <a:gd name="connsiteX952" fmla="*/ 1486346 w 7467600"/>
              <a:gd name="connsiteY952" fmla="*/ 1079919 h 6858000"/>
              <a:gd name="connsiteX953" fmla="*/ 1070511 w 7467600"/>
              <a:gd name="connsiteY953" fmla="*/ 48609 h 6858000"/>
              <a:gd name="connsiteX954" fmla="*/ 1057230 w 7467600"/>
              <a:gd name="connsiteY954" fmla="*/ 0 h 6858000"/>
              <a:gd name="connsiteX955" fmla="*/ 43151 w 7467600"/>
              <a:gd name="connsiteY955" fmla="*/ 0 h 6858000"/>
              <a:gd name="connsiteX956" fmla="*/ 95283 w 7467600"/>
              <a:gd name="connsiteY956" fmla="*/ 0 h 6858000"/>
              <a:gd name="connsiteX957" fmla="*/ 300708 w 7467600"/>
              <a:gd name="connsiteY957" fmla="*/ 154571 h 6858000"/>
              <a:gd name="connsiteX958" fmla="*/ 530414 w 7467600"/>
              <a:gd name="connsiteY958" fmla="*/ 354673 h 6858000"/>
              <a:gd name="connsiteX959" fmla="*/ 333785 w 7467600"/>
              <a:gd name="connsiteY959" fmla="*/ 161564 h 6858000"/>
              <a:gd name="connsiteX960" fmla="*/ 147005 w 7467600"/>
              <a:gd name="connsiteY960" fmla="*/ 0 h 6858000"/>
              <a:gd name="connsiteX961" fmla="*/ 272509 w 7467600"/>
              <a:gd name="connsiteY961" fmla="*/ 0 h 6858000"/>
              <a:gd name="connsiteX962" fmla="*/ 326276 w 7467600"/>
              <a:gd name="connsiteY962" fmla="*/ 45847 h 6858000"/>
              <a:gd name="connsiteX963" fmla="*/ 823759 w 7467600"/>
              <a:gd name="connsiteY963" fmla="*/ 574145 h 6858000"/>
              <a:gd name="connsiteX964" fmla="*/ 811254 w 7467600"/>
              <a:gd name="connsiteY964" fmla="*/ 665546 h 6858000"/>
              <a:gd name="connsiteX965" fmla="*/ 154042 w 7467600"/>
              <a:gd name="connsiteY965" fmla="*/ 261522 h 6858000"/>
              <a:gd name="connsiteX966" fmla="*/ 13550 w 7467600"/>
              <a:gd name="connsiteY966" fmla="*/ 158423 h 6858000"/>
              <a:gd name="connsiteX967" fmla="*/ 0 w 7467600"/>
              <a:gd name="connsiteY967" fmla="*/ 146618 h 6858000"/>
              <a:gd name="connsiteX968" fmla="*/ 0 w 7467600"/>
              <a:gd name="connsiteY968" fmla="*/ 59161 h 6858000"/>
              <a:gd name="connsiteX969" fmla="*/ 45427 w 7467600"/>
              <a:gd name="connsiteY969" fmla="*/ 101078 h 6858000"/>
              <a:gd name="connsiteX970" fmla="*/ 630103 w 7467600"/>
              <a:gd name="connsiteY970" fmla="*/ 485885 h 6858000"/>
              <a:gd name="connsiteX971" fmla="*/ 532040 w 7467600"/>
              <a:gd name="connsiteY971" fmla="*/ 399359 h 6858000"/>
              <a:gd name="connsiteX972" fmla="*/ 517618 w 7467600"/>
              <a:gd name="connsiteY972" fmla="*/ 385726 h 6858000"/>
              <a:gd name="connsiteX973" fmla="*/ 285074 w 7467600"/>
              <a:gd name="connsiteY973" fmla="*/ 182755 h 6858000"/>
              <a:gd name="connsiteX974" fmla="*/ 43151 w 7467600"/>
              <a:gd name="connsiteY97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7105827 w 7467600"/>
              <a:gd name="connsiteY83" fmla="*/ 5718700 h 6858000"/>
              <a:gd name="connsiteX84" fmla="*/ 7356878 w 7467600"/>
              <a:gd name="connsiteY84" fmla="*/ 5981332 h 6858000"/>
              <a:gd name="connsiteX85" fmla="*/ 7467600 w 7467600"/>
              <a:gd name="connsiteY85" fmla="*/ 6117703 h 6858000"/>
              <a:gd name="connsiteX86" fmla="*/ 7467600 w 7467600"/>
              <a:gd name="connsiteY86" fmla="*/ 6163634 h 6858000"/>
              <a:gd name="connsiteX87" fmla="*/ 7403637 w 7467600"/>
              <a:gd name="connsiteY87" fmla="*/ 6083957 h 6858000"/>
              <a:gd name="connsiteX88" fmla="*/ 7254615 w 7467600"/>
              <a:gd name="connsiteY88" fmla="*/ 5911918 h 6858000"/>
              <a:gd name="connsiteX89" fmla="*/ 7312589 w 7467600"/>
              <a:gd name="connsiteY89" fmla="*/ 5982309 h 6858000"/>
              <a:gd name="connsiteX90" fmla="*/ 7448321 w 7467600"/>
              <a:gd name="connsiteY90" fmla="*/ 6190991 h 6858000"/>
              <a:gd name="connsiteX91" fmla="*/ 7467600 w 7467600"/>
              <a:gd name="connsiteY91" fmla="*/ 6221686 h 6858000"/>
              <a:gd name="connsiteX92" fmla="*/ 7467600 w 7467600"/>
              <a:gd name="connsiteY92" fmla="*/ 6334256 h 6858000"/>
              <a:gd name="connsiteX93" fmla="*/ 7454976 w 7467600"/>
              <a:gd name="connsiteY93" fmla="*/ 6318297 h 6858000"/>
              <a:gd name="connsiteX94" fmla="*/ 7042773 w 7467600"/>
              <a:gd name="connsiteY94" fmla="*/ 5734011 h 6858000"/>
              <a:gd name="connsiteX95" fmla="*/ 1456157 w 7467600"/>
              <a:gd name="connsiteY95" fmla="*/ 5371404 h 6858000"/>
              <a:gd name="connsiteX96" fmla="*/ 1244432 w 7467600"/>
              <a:gd name="connsiteY96" fmla="*/ 5385601 h 6858000"/>
              <a:gd name="connsiteX97" fmla="*/ 973990 w 7467600"/>
              <a:gd name="connsiteY97" fmla="*/ 5424940 h 6858000"/>
              <a:gd name="connsiteX98" fmla="*/ 1103809 w 7467600"/>
              <a:gd name="connsiteY98" fmla="*/ 5433720 h 6858000"/>
              <a:gd name="connsiteX99" fmla="*/ 1123454 w 7467600"/>
              <a:gd name="connsiteY99" fmla="*/ 5435727 h 6858000"/>
              <a:gd name="connsiteX100" fmla="*/ 1737017 w 7467600"/>
              <a:gd name="connsiteY100" fmla="*/ 5452183 h 6858000"/>
              <a:gd name="connsiteX101" fmla="*/ 1824397 w 7467600"/>
              <a:gd name="connsiteY101" fmla="*/ 5447757 h 6858000"/>
              <a:gd name="connsiteX102" fmla="*/ 2070059 w 7467600"/>
              <a:gd name="connsiteY102" fmla="*/ 5441660 h 6858000"/>
              <a:gd name="connsiteX103" fmla="*/ 1456157 w 7467600"/>
              <a:gd name="connsiteY103" fmla="*/ 5371404 h 6858000"/>
              <a:gd name="connsiteX104" fmla="*/ 4988186 w 7467600"/>
              <a:gd name="connsiteY104" fmla="*/ 5216467 h 6858000"/>
              <a:gd name="connsiteX105" fmla="*/ 4777334 w 7467600"/>
              <a:gd name="connsiteY105" fmla="*/ 5406072 h 6858000"/>
              <a:gd name="connsiteX106" fmla="*/ 4718341 w 7467600"/>
              <a:gd name="connsiteY106" fmla="*/ 5468043 h 6858000"/>
              <a:gd name="connsiteX107" fmla="*/ 4604655 w 7467600"/>
              <a:gd name="connsiteY107" fmla="*/ 5583434 h 6858000"/>
              <a:gd name="connsiteX108" fmla="*/ 4565074 w 7467600"/>
              <a:gd name="connsiteY108" fmla="*/ 5618550 h 6858000"/>
              <a:gd name="connsiteX109" fmla="*/ 4988186 w 7467600"/>
              <a:gd name="connsiteY109" fmla="*/ 5216467 h 6858000"/>
              <a:gd name="connsiteX110" fmla="*/ 4978032 w 7467600"/>
              <a:gd name="connsiteY110" fmla="*/ 5183809 h 6858000"/>
              <a:gd name="connsiteX111" fmla="*/ 4463413 w 7467600"/>
              <a:gd name="connsiteY111" fmla="*/ 5615162 h 6858000"/>
              <a:gd name="connsiteX112" fmla="*/ 4358134 w 7467600"/>
              <a:gd name="connsiteY112" fmla="*/ 5742791 h 6858000"/>
              <a:gd name="connsiteX113" fmla="*/ 4376219 w 7467600"/>
              <a:gd name="connsiteY113" fmla="*/ 5729027 h 6858000"/>
              <a:gd name="connsiteX114" fmla="*/ 4582340 w 7467600"/>
              <a:gd name="connsiteY114" fmla="*/ 5561037 h 6858000"/>
              <a:gd name="connsiteX115" fmla="*/ 4694684 w 7467600"/>
              <a:gd name="connsiteY115" fmla="*/ 5447098 h 6858000"/>
              <a:gd name="connsiteX116" fmla="*/ 4754123 w 7467600"/>
              <a:gd name="connsiteY116" fmla="*/ 5384643 h 6858000"/>
              <a:gd name="connsiteX117" fmla="*/ 4978032 w 7467600"/>
              <a:gd name="connsiteY117" fmla="*/ 5183809 h 6858000"/>
              <a:gd name="connsiteX118" fmla="*/ 1903353 w 7467600"/>
              <a:gd name="connsiteY118" fmla="*/ 5044827 h 6858000"/>
              <a:gd name="connsiteX119" fmla="*/ 1936931 w 7467600"/>
              <a:gd name="connsiteY119" fmla="*/ 5093954 h 6858000"/>
              <a:gd name="connsiteX120" fmla="*/ 2195868 w 7467600"/>
              <a:gd name="connsiteY120" fmla="*/ 5396574 h 6858000"/>
              <a:gd name="connsiteX121" fmla="*/ 2088852 w 7467600"/>
              <a:gd name="connsiteY121" fmla="*/ 5166123 h 6858000"/>
              <a:gd name="connsiteX122" fmla="*/ 1958241 w 7467600"/>
              <a:gd name="connsiteY122" fmla="*/ 5067955 h 6858000"/>
              <a:gd name="connsiteX123" fmla="*/ 1903353 w 7467600"/>
              <a:gd name="connsiteY123" fmla="*/ 5044827 h 6858000"/>
              <a:gd name="connsiteX124" fmla="*/ 1979378 w 7467600"/>
              <a:gd name="connsiteY124" fmla="*/ 4769504 h 6858000"/>
              <a:gd name="connsiteX125" fmla="*/ 2882120 w 7467600"/>
              <a:gd name="connsiteY125" fmla="*/ 5064547 h 6858000"/>
              <a:gd name="connsiteX126" fmla="*/ 2793103 w 7467600"/>
              <a:gd name="connsiteY126" fmla="*/ 5039699 h 6858000"/>
              <a:gd name="connsiteX127" fmla="*/ 2770041 w 7467600"/>
              <a:gd name="connsiteY127" fmla="*/ 5033634 h 6858000"/>
              <a:gd name="connsiteX128" fmla="*/ 1979378 w 7467600"/>
              <a:gd name="connsiteY128" fmla="*/ 4769504 h 6858000"/>
              <a:gd name="connsiteX129" fmla="*/ 1927410 w 7467600"/>
              <a:gd name="connsiteY129" fmla="*/ 4716164 h 6858000"/>
              <a:gd name="connsiteX130" fmla="*/ 1959587 w 7467600"/>
              <a:gd name="connsiteY130" fmla="*/ 4728849 h 6858000"/>
              <a:gd name="connsiteX131" fmla="*/ 2777707 w 7467600"/>
              <a:gd name="connsiteY131" fmla="*/ 5003991 h 6858000"/>
              <a:gd name="connsiteX132" fmla="*/ 2800768 w 7467600"/>
              <a:gd name="connsiteY132" fmla="*/ 5010056 h 6858000"/>
              <a:gd name="connsiteX133" fmla="*/ 2879408 w 7467600"/>
              <a:gd name="connsiteY133" fmla="*/ 5031590 h 6858000"/>
              <a:gd name="connsiteX134" fmla="*/ 2862295 w 7467600"/>
              <a:gd name="connsiteY134" fmla="*/ 5022958 h 6858000"/>
              <a:gd name="connsiteX135" fmla="*/ 2813343 w 7467600"/>
              <a:gd name="connsiteY135" fmla="*/ 4998369 h 6858000"/>
              <a:gd name="connsiteX136" fmla="*/ 2646245 w 7467600"/>
              <a:gd name="connsiteY136" fmla="*/ 4930999 h 6858000"/>
              <a:gd name="connsiteX137" fmla="*/ 1999243 w 7467600"/>
              <a:gd name="connsiteY137" fmla="*/ 4730524 h 6858000"/>
              <a:gd name="connsiteX138" fmla="*/ 1979527 w 7467600"/>
              <a:gd name="connsiteY138" fmla="*/ 4726651 h 6858000"/>
              <a:gd name="connsiteX139" fmla="*/ 1927410 w 7467600"/>
              <a:gd name="connsiteY139" fmla="*/ 4716164 h 6858000"/>
              <a:gd name="connsiteX140" fmla="*/ 1997014 w 7467600"/>
              <a:gd name="connsiteY140" fmla="*/ 4698007 h 6858000"/>
              <a:gd name="connsiteX141" fmla="*/ 2005458 w 7467600"/>
              <a:gd name="connsiteY141" fmla="*/ 4699540 h 6858000"/>
              <a:gd name="connsiteX142" fmla="*/ 2657186 w 7467600"/>
              <a:gd name="connsiteY142" fmla="*/ 4901687 h 6858000"/>
              <a:gd name="connsiteX143" fmla="*/ 2826662 w 7467600"/>
              <a:gd name="connsiteY143" fmla="*/ 4970362 h 6858000"/>
              <a:gd name="connsiteX144" fmla="*/ 2876100 w 7467600"/>
              <a:gd name="connsiteY144" fmla="*/ 4995397 h 6858000"/>
              <a:gd name="connsiteX145" fmla="*/ 3042600 w 7467600"/>
              <a:gd name="connsiteY145" fmla="*/ 5059532 h 6858000"/>
              <a:gd name="connsiteX146" fmla="*/ 1997014 w 7467600"/>
              <a:gd name="connsiteY146" fmla="*/ 4698007 h 6858000"/>
              <a:gd name="connsiteX147" fmla="*/ 2305292 w 7467600"/>
              <a:gd name="connsiteY147" fmla="*/ 4219492 h 6858000"/>
              <a:gd name="connsiteX148" fmla="*/ 3360922 w 7467600"/>
              <a:gd name="connsiteY148" fmla="*/ 4529373 h 6858000"/>
              <a:gd name="connsiteX149" fmla="*/ 3492420 w 7467600"/>
              <a:gd name="connsiteY149" fmla="*/ 4510145 h 6858000"/>
              <a:gd name="connsiteX150" fmla="*/ 3364086 w 7467600"/>
              <a:gd name="connsiteY150" fmla="*/ 4480340 h 6858000"/>
              <a:gd name="connsiteX151" fmla="*/ 3225818 w 7467600"/>
              <a:gd name="connsiteY151" fmla="*/ 4411822 h 6858000"/>
              <a:gd name="connsiteX152" fmla="*/ 3129696 w 7467600"/>
              <a:gd name="connsiteY152" fmla="*/ 4360704 h 6858000"/>
              <a:gd name="connsiteX153" fmla="*/ 2814545 w 7467600"/>
              <a:gd name="connsiteY153" fmla="*/ 4282955 h 6858000"/>
              <a:gd name="connsiteX154" fmla="*/ 2305292 w 7467600"/>
              <a:gd name="connsiteY154" fmla="*/ 4219492 h 6858000"/>
              <a:gd name="connsiteX155" fmla="*/ 2626982 w 7467600"/>
              <a:gd name="connsiteY155" fmla="*/ 4206450 h 6858000"/>
              <a:gd name="connsiteX156" fmla="*/ 2490617 w 7467600"/>
              <a:gd name="connsiteY156" fmla="*/ 4206951 h 6858000"/>
              <a:gd name="connsiteX157" fmla="*/ 2819869 w 7467600"/>
              <a:gd name="connsiteY157" fmla="*/ 4252936 h 6858000"/>
              <a:gd name="connsiteX158" fmla="*/ 3143018 w 7467600"/>
              <a:gd name="connsiteY158" fmla="*/ 4332698 h 6858000"/>
              <a:gd name="connsiteX159" fmla="*/ 3241520 w 7467600"/>
              <a:gd name="connsiteY159" fmla="*/ 4385112 h 6858000"/>
              <a:gd name="connsiteX160" fmla="*/ 3374575 w 7467600"/>
              <a:gd name="connsiteY160" fmla="*/ 4451517 h 6858000"/>
              <a:gd name="connsiteX161" fmla="*/ 3505221 w 7467600"/>
              <a:gd name="connsiteY161" fmla="*/ 4480757 h 6858000"/>
              <a:gd name="connsiteX162" fmla="*/ 2626982 w 7467600"/>
              <a:gd name="connsiteY162" fmla="*/ 4206450 h 6858000"/>
              <a:gd name="connsiteX163" fmla="*/ 1310106 w 7467600"/>
              <a:gd name="connsiteY163" fmla="*/ 3943217 h 6858000"/>
              <a:gd name="connsiteX164" fmla="*/ 854994 w 7467600"/>
              <a:gd name="connsiteY164" fmla="*/ 4399136 h 6858000"/>
              <a:gd name="connsiteX165" fmla="*/ 742462 w 7467600"/>
              <a:gd name="connsiteY165" fmla="*/ 4594648 h 6858000"/>
              <a:gd name="connsiteX166" fmla="*/ 820602 w 7467600"/>
              <a:gd name="connsiteY166" fmla="*/ 4485915 h 6858000"/>
              <a:gd name="connsiteX167" fmla="*/ 878295 w 7467600"/>
              <a:gd name="connsiteY167" fmla="*/ 4403594 h 6858000"/>
              <a:gd name="connsiteX168" fmla="*/ 1240607 w 7467600"/>
              <a:gd name="connsiteY168" fmla="*/ 4010401 h 6858000"/>
              <a:gd name="connsiteX169" fmla="*/ 1310106 w 7467600"/>
              <a:gd name="connsiteY169" fmla="*/ 3943217 h 6858000"/>
              <a:gd name="connsiteX170" fmla="*/ 1423113 w 7467600"/>
              <a:gd name="connsiteY170" fmla="*/ 3874565 h 6858000"/>
              <a:gd name="connsiteX171" fmla="*/ 1260565 w 7467600"/>
              <a:gd name="connsiteY171" fmla="*/ 4031982 h 6858000"/>
              <a:gd name="connsiteX172" fmla="*/ 901900 w 7467600"/>
              <a:gd name="connsiteY172" fmla="*/ 4421236 h 6858000"/>
              <a:gd name="connsiteX173" fmla="*/ 845044 w 7467600"/>
              <a:gd name="connsiteY173" fmla="*/ 4502436 h 6858000"/>
              <a:gd name="connsiteX174" fmla="*/ 685926 w 7467600"/>
              <a:gd name="connsiteY174" fmla="*/ 4703069 h 6858000"/>
              <a:gd name="connsiteX175" fmla="*/ 684248 w 7467600"/>
              <a:gd name="connsiteY175" fmla="*/ 4706721 h 6858000"/>
              <a:gd name="connsiteX176" fmla="*/ 1423113 w 7467600"/>
              <a:gd name="connsiteY176" fmla="*/ 3874565 h 6858000"/>
              <a:gd name="connsiteX177" fmla="*/ 3316479 w 7467600"/>
              <a:gd name="connsiteY177" fmla="*/ 3872136 h 6858000"/>
              <a:gd name="connsiteX178" fmla="*/ 3546806 w 7467600"/>
              <a:gd name="connsiteY178" fmla="*/ 4356139 h 6858000"/>
              <a:gd name="connsiteX179" fmla="*/ 3364433 w 7467600"/>
              <a:gd name="connsiteY179" fmla="*/ 3953121 h 6858000"/>
              <a:gd name="connsiteX180" fmla="*/ 3316479 w 7467600"/>
              <a:gd name="connsiteY180" fmla="*/ 3872136 h 6858000"/>
              <a:gd name="connsiteX181" fmla="*/ 3291335 w 7467600"/>
              <a:gd name="connsiteY181" fmla="*/ 3767420 h 6858000"/>
              <a:gd name="connsiteX182" fmla="*/ 3390805 w 7467600"/>
              <a:gd name="connsiteY182" fmla="*/ 3937163 h 6858000"/>
              <a:gd name="connsiteX183" fmla="*/ 3579062 w 7467600"/>
              <a:gd name="connsiteY183" fmla="*/ 4359040 h 6858000"/>
              <a:gd name="connsiteX184" fmla="*/ 3467355 w 7467600"/>
              <a:gd name="connsiteY184" fmla="*/ 3988130 h 6858000"/>
              <a:gd name="connsiteX185" fmla="*/ 3310753 w 7467600"/>
              <a:gd name="connsiteY185" fmla="*/ 3787140 h 6858000"/>
              <a:gd name="connsiteX186" fmla="*/ 3291335 w 7467600"/>
              <a:gd name="connsiteY186" fmla="*/ 3767420 h 6858000"/>
              <a:gd name="connsiteX187" fmla="*/ 1635889 w 7467600"/>
              <a:gd name="connsiteY187" fmla="*/ 3709494 h 6858000"/>
              <a:gd name="connsiteX188" fmla="*/ 1634800 w 7467600"/>
              <a:gd name="connsiteY188" fmla="*/ 3731111 h 6858000"/>
              <a:gd name="connsiteX189" fmla="*/ 1635889 w 7467600"/>
              <a:gd name="connsiteY189" fmla="*/ 3709494 h 6858000"/>
              <a:gd name="connsiteX190" fmla="*/ 1510397 w 7467600"/>
              <a:gd name="connsiteY190" fmla="*/ 3684705 h 6858000"/>
              <a:gd name="connsiteX191" fmla="*/ 1146550 w 7467600"/>
              <a:gd name="connsiteY191" fmla="*/ 3802012 h 6858000"/>
              <a:gd name="connsiteX192" fmla="*/ 698834 w 7467600"/>
              <a:gd name="connsiteY192" fmla="*/ 3952272 h 6858000"/>
              <a:gd name="connsiteX193" fmla="*/ 34256 w 7467600"/>
              <a:gd name="connsiteY193" fmla="*/ 4347603 h 6858000"/>
              <a:gd name="connsiteX194" fmla="*/ 527241 w 7467600"/>
              <a:gd name="connsiteY194" fmla="*/ 4065078 h 6858000"/>
              <a:gd name="connsiteX195" fmla="*/ 1510397 w 7467600"/>
              <a:gd name="connsiteY195" fmla="*/ 3684705 h 6858000"/>
              <a:gd name="connsiteX196" fmla="*/ 1313114 w 7467600"/>
              <a:gd name="connsiteY196" fmla="*/ 3655216 h 6858000"/>
              <a:gd name="connsiteX197" fmla="*/ 1109304 w 7467600"/>
              <a:gd name="connsiteY197" fmla="*/ 3669030 h 6858000"/>
              <a:gd name="connsiteX198" fmla="*/ 8129 w 7467600"/>
              <a:gd name="connsiteY198" fmla="*/ 4330519 h 6858000"/>
              <a:gd name="connsiteX199" fmla="*/ 687572 w 7467600"/>
              <a:gd name="connsiteY199" fmla="*/ 3925629 h 6858000"/>
              <a:gd name="connsiteX200" fmla="*/ 1138365 w 7467600"/>
              <a:gd name="connsiteY200" fmla="*/ 3774515 h 6858000"/>
              <a:gd name="connsiteX201" fmla="*/ 1505579 w 7467600"/>
              <a:gd name="connsiteY201" fmla="*/ 3655526 h 6858000"/>
              <a:gd name="connsiteX202" fmla="*/ 1313114 w 7467600"/>
              <a:gd name="connsiteY202" fmla="*/ 3655216 h 6858000"/>
              <a:gd name="connsiteX203" fmla="*/ 3655073 w 7467600"/>
              <a:gd name="connsiteY203" fmla="*/ 3650884 h 6858000"/>
              <a:gd name="connsiteX204" fmla="*/ 3989938 w 7467600"/>
              <a:gd name="connsiteY204" fmla="*/ 3991685 h 6858000"/>
              <a:gd name="connsiteX205" fmla="*/ 4393907 w 7467600"/>
              <a:gd name="connsiteY205" fmla="*/ 4261258 h 6858000"/>
              <a:gd name="connsiteX206" fmla="*/ 4648051 w 7467600"/>
              <a:gd name="connsiteY206" fmla="*/ 4374051 h 6858000"/>
              <a:gd name="connsiteX207" fmla="*/ 4383389 w 7467600"/>
              <a:gd name="connsiteY207" fmla="*/ 4184369 h 6858000"/>
              <a:gd name="connsiteX208" fmla="*/ 4165508 w 7467600"/>
              <a:gd name="connsiteY208" fmla="*/ 4035196 h 6858000"/>
              <a:gd name="connsiteX209" fmla="*/ 4068162 w 7467600"/>
              <a:gd name="connsiteY209" fmla="*/ 3953394 h 6858000"/>
              <a:gd name="connsiteX210" fmla="*/ 3981416 w 7467600"/>
              <a:gd name="connsiteY210" fmla="*/ 3880482 h 6858000"/>
              <a:gd name="connsiteX211" fmla="*/ 3800147 w 7467600"/>
              <a:gd name="connsiteY211" fmla="*/ 3749872 h 6858000"/>
              <a:gd name="connsiteX212" fmla="*/ 3655073 w 7467600"/>
              <a:gd name="connsiteY212" fmla="*/ 3650884 h 6858000"/>
              <a:gd name="connsiteX213" fmla="*/ 3670252 w 7467600"/>
              <a:gd name="connsiteY213" fmla="*/ 3622798 h 6858000"/>
              <a:gd name="connsiteX214" fmla="*/ 3817258 w 7467600"/>
              <a:gd name="connsiteY214" fmla="*/ 3723577 h 6858000"/>
              <a:gd name="connsiteX215" fmla="*/ 4000461 w 7467600"/>
              <a:gd name="connsiteY215" fmla="*/ 3855966 h 6858000"/>
              <a:gd name="connsiteX216" fmla="*/ 4088180 w 7467600"/>
              <a:gd name="connsiteY216" fmla="*/ 3929774 h 6858000"/>
              <a:gd name="connsiteX217" fmla="*/ 4184555 w 7467600"/>
              <a:gd name="connsiteY217" fmla="*/ 4010683 h 6858000"/>
              <a:gd name="connsiteX218" fmla="*/ 4399563 w 7467600"/>
              <a:gd name="connsiteY218" fmla="*/ 4158106 h 6858000"/>
              <a:gd name="connsiteX219" fmla="*/ 4684469 w 7467600"/>
              <a:gd name="connsiteY219" fmla="*/ 4364680 h 6858000"/>
              <a:gd name="connsiteX220" fmla="*/ 4690271 w 7467600"/>
              <a:gd name="connsiteY220" fmla="*/ 4370034 h 6858000"/>
              <a:gd name="connsiteX221" fmla="*/ 4136093 w 7467600"/>
              <a:gd name="connsiteY221" fmla="*/ 3858466 h 6858000"/>
              <a:gd name="connsiteX222" fmla="*/ 3670252 w 7467600"/>
              <a:gd name="connsiteY222" fmla="*/ 3622798 h 6858000"/>
              <a:gd name="connsiteX223" fmla="*/ 4440129 w 7467600"/>
              <a:gd name="connsiteY223" fmla="*/ 3448571 h 6858000"/>
              <a:gd name="connsiteX224" fmla="*/ 4856525 w 7467600"/>
              <a:gd name="connsiteY224" fmla="*/ 3915351 h 6858000"/>
              <a:gd name="connsiteX225" fmla="*/ 5059055 w 7467600"/>
              <a:gd name="connsiteY225" fmla="*/ 4108918 h 6858000"/>
              <a:gd name="connsiteX226" fmla="*/ 5290070 w 7467600"/>
              <a:gd name="connsiteY226" fmla="*/ 4263619 h 6858000"/>
              <a:gd name="connsiteX227" fmla="*/ 4834991 w 7467600"/>
              <a:gd name="connsiteY227" fmla="*/ 3830985 h 6858000"/>
              <a:gd name="connsiteX228" fmla="*/ 4440129 w 7467600"/>
              <a:gd name="connsiteY228" fmla="*/ 3448571 h 6858000"/>
              <a:gd name="connsiteX229" fmla="*/ 4441737 w 7467600"/>
              <a:gd name="connsiteY229" fmla="*/ 3399734 h 6858000"/>
              <a:gd name="connsiteX230" fmla="*/ 4431236 w 7467600"/>
              <a:gd name="connsiteY230" fmla="*/ 3400954 h 6858000"/>
              <a:gd name="connsiteX231" fmla="*/ 4557150 w 7467600"/>
              <a:gd name="connsiteY231" fmla="*/ 3510023 h 6858000"/>
              <a:gd name="connsiteX232" fmla="*/ 4856936 w 7467600"/>
              <a:gd name="connsiteY232" fmla="*/ 3809146 h 6858000"/>
              <a:gd name="connsiteX233" fmla="*/ 5111996 w 7467600"/>
              <a:gd name="connsiteY233" fmla="*/ 4065759 h 6858000"/>
              <a:gd name="connsiteX234" fmla="*/ 5388878 w 7467600"/>
              <a:gd name="connsiteY234" fmla="*/ 4300185 h 6858000"/>
              <a:gd name="connsiteX235" fmla="*/ 5425556 w 7467600"/>
              <a:gd name="connsiteY235" fmla="*/ 4308967 h 6858000"/>
              <a:gd name="connsiteX236" fmla="*/ 4943646 w 7467600"/>
              <a:gd name="connsiteY236" fmla="*/ 3822916 h 6858000"/>
              <a:gd name="connsiteX237" fmla="*/ 4594837 w 7467600"/>
              <a:gd name="connsiteY237" fmla="*/ 3532274 h 6858000"/>
              <a:gd name="connsiteX238" fmla="*/ 4441737 w 7467600"/>
              <a:gd name="connsiteY238" fmla="*/ 3399734 h 6858000"/>
              <a:gd name="connsiteX239" fmla="*/ 5425834 w 7467600"/>
              <a:gd name="connsiteY239" fmla="*/ 3162785 h 6858000"/>
              <a:gd name="connsiteX240" fmla="*/ 5401644 w 7467600"/>
              <a:gd name="connsiteY240" fmla="*/ 3617847 h 6858000"/>
              <a:gd name="connsiteX241" fmla="*/ 5467256 w 7467600"/>
              <a:gd name="connsiteY241" fmla="*/ 4175494 h 6858000"/>
              <a:gd name="connsiteX242" fmla="*/ 5448069 w 7467600"/>
              <a:gd name="connsiteY242" fmla="*/ 3567554 h 6858000"/>
              <a:gd name="connsiteX243" fmla="*/ 5425834 w 7467600"/>
              <a:gd name="connsiteY243" fmla="*/ 3162785 h 6858000"/>
              <a:gd name="connsiteX244" fmla="*/ 1318687 w 7467600"/>
              <a:gd name="connsiteY244" fmla="*/ 3113840 h 6858000"/>
              <a:gd name="connsiteX245" fmla="*/ 1066793 w 7467600"/>
              <a:gd name="connsiteY245" fmla="*/ 3212171 h 6858000"/>
              <a:gd name="connsiteX246" fmla="*/ 993319 w 7467600"/>
              <a:gd name="connsiteY246" fmla="*/ 3247648 h 6858000"/>
              <a:gd name="connsiteX247" fmla="*/ 853081 w 7467600"/>
              <a:gd name="connsiteY247" fmla="*/ 3312410 h 6858000"/>
              <a:gd name="connsiteX248" fmla="*/ 805957 w 7467600"/>
              <a:gd name="connsiteY248" fmla="*/ 3330443 h 6858000"/>
              <a:gd name="connsiteX249" fmla="*/ 1318687 w 7467600"/>
              <a:gd name="connsiteY249" fmla="*/ 3113840 h 6858000"/>
              <a:gd name="connsiteX250" fmla="*/ 5453702 w 7467600"/>
              <a:gd name="connsiteY250" fmla="*/ 3090882 h 6858000"/>
              <a:gd name="connsiteX251" fmla="*/ 5480135 w 7467600"/>
              <a:gd name="connsiteY251" fmla="*/ 3565802 h 6858000"/>
              <a:gd name="connsiteX252" fmla="*/ 5499023 w 7467600"/>
              <a:gd name="connsiteY252" fmla="*/ 4166310 h 6858000"/>
              <a:gd name="connsiteX253" fmla="*/ 5547022 w 7467600"/>
              <a:gd name="connsiteY253" fmla="*/ 3607838 h 6858000"/>
              <a:gd name="connsiteX254" fmla="*/ 5515964 w 7467600"/>
              <a:gd name="connsiteY254" fmla="*/ 3378541 h 6858000"/>
              <a:gd name="connsiteX255" fmla="*/ 5453702 w 7467600"/>
              <a:gd name="connsiteY255" fmla="*/ 3090882 h 6858000"/>
              <a:gd name="connsiteX256" fmla="*/ 1238695 w 7467600"/>
              <a:gd name="connsiteY256" fmla="*/ 3076820 h 6858000"/>
              <a:gd name="connsiteX257" fmla="*/ 716371 w 7467600"/>
              <a:gd name="connsiteY257" fmla="*/ 3293249 h 6858000"/>
              <a:gd name="connsiteX258" fmla="*/ 579522 w 7467600"/>
              <a:gd name="connsiteY258" fmla="*/ 3371759 h 6858000"/>
              <a:gd name="connsiteX259" fmla="*/ 600288 w 7467600"/>
              <a:gd name="connsiteY259" fmla="*/ 3365555 h 6858000"/>
              <a:gd name="connsiteX260" fmla="*/ 840692 w 7467600"/>
              <a:gd name="connsiteY260" fmla="*/ 3284921 h 6858000"/>
              <a:gd name="connsiteX261" fmla="*/ 979248 w 7467600"/>
              <a:gd name="connsiteY261" fmla="*/ 3221003 h 6858000"/>
              <a:gd name="connsiteX262" fmla="*/ 1053282 w 7467600"/>
              <a:gd name="connsiteY262" fmla="*/ 3185247 h 6858000"/>
              <a:gd name="connsiteX263" fmla="*/ 1320603 w 7467600"/>
              <a:gd name="connsiteY263" fmla="*/ 3081281 h 6858000"/>
              <a:gd name="connsiteX264" fmla="*/ 1238695 w 7467600"/>
              <a:gd name="connsiteY264" fmla="*/ 3076820 h 6858000"/>
              <a:gd name="connsiteX265" fmla="*/ 5425627 w 7467600"/>
              <a:gd name="connsiteY265" fmla="*/ 2954192 h 6858000"/>
              <a:gd name="connsiteX266" fmla="*/ 5470770 w 7467600"/>
              <a:gd name="connsiteY266" fmla="*/ 3005435 h 6858000"/>
              <a:gd name="connsiteX267" fmla="*/ 5519779 w 7467600"/>
              <a:gd name="connsiteY267" fmla="*/ 4359223 h 6858000"/>
              <a:gd name="connsiteX268" fmla="*/ 5520293 w 7467600"/>
              <a:gd name="connsiteY268" fmla="*/ 4360602 h 6858000"/>
              <a:gd name="connsiteX269" fmla="*/ 5767221 w 7467600"/>
              <a:gd name="connsiteY269" fmla="*/ 4665564 h 6858000"/>
              <a:gd name="connsiteX270" fmla="*/ 6937169 w 7467600"/>
              <a:gd name="connsiteY270" fmla="*/ 4815941 h 6858000"/>
              <a:gd name="connsiteX271" fmla="*/ 6953922 w 7467600"/>
              <a:gd name="connsiteY271" fmla="*/ 4890068 h 6858000"/>
              <a:gd name="connsiteX272" fmla="*/ 6071359 w 7467600"/>
              <a:gd name="connsiteY272" fmla="*/ 4770770 h 6858000"/>
              <a:gd name="connsiteX273" fmla="*/ 6038839 w 7467600"/>
              <a:gd name="connsiteY273" fmla="*/ 4764474 h 6858000"/>
              <a:gd name="connsiteX274" fmla="*/ 6038706 w 7467600"/>
              <a:gd name="connsiteY274" fmla="*/ 4763847 h 6858000"/>
              <a:gd name="connsiteX275" fmla="*/ 6037784 w 7467600"/>
              <a:gd name="connsiteY275" fmla="*/ 4764270 h 6858000"/>
              <a:gd name="connsiteX276" fmla="*/ 6038839 w 7467600"/>
              <a:gd name="connsiteY276" fmla="*/ 4764474 h 6858000"/>
              <a:gd name="connsiteX277" fmla="*/ 6040338 w 7467600"/>
              <a:gd name="connsiteY277" fmla="*/ 4771418 h 6858000"/>
              <a:gd name="connsiteX278" fmla="*/ 6024488 w 7467600"/>
              <a:gd name="connsiteY278" fmla="*/ 4809903 h 6858000"/>
              <a:gd name="connsiteX279" fmla="*/ 5599771 w 7467600"/>
              <a:gd name="connsiteY279" fmla="*/ 5509652 h 6858000"/>
              <a:gd name="connsiteX280" fmla="*/ 5548843 w 7467600"/>
              <a:gd name="connsiteY280" fmla="*/ 5563845 h 6858000"/>
              <a:gd name="connsiteX281" fmla="*/ 5940952 w 7467600"/>
              <a:gd name="connsiteY281" fmla="*/ 6250028 h 6858000"/>
              <a:gd name="connsiteX282" fmla="*/ 6043441 w 7467600"/>
              <a:gd name="connsiteY282" fmla="*/ 6665847 h 6858000"/>
              <a:gd name="connsiteX283" fmla="*/ 6093432 w 7467600"/>
              <a:gd name="connsiteY283" fmla="*/ 6858000 h 6858000"/>
              <a:gd name="connsiteX284" fmla="*/ 6034344 w 7467600"/>
              <a:gd name="connsiteY284" fmla="*/ 6858000 h 6858000"/>
              <a:gd name="connsiteX285" fmla="*/ 6026679 w 7467600"/>
              <a:gd name="connsiteY285" fmla="*/ 6836959 h 6858000"/>
              <a:gd name="connsiteX286" fmla="*/ 5800441 w 7467600"/>
              <a:gd name="connsiteY286" fmla="*/ 6335286 h 6858000"/>
              <a:gd name="connsiteX287" fmla="*/ 5526562 w 7467600"/>
              <a:gd name="connsiteY287" fmla="*/ 5705388 h 6858000"/>
              <a:gd name="connsiteX288" fmla="*/ 5519640 w 7467600"/>
              <a:gd name="connsiteY288" fmla="*/ 5683774 h 6858000"/>
              <a:gd name="connsiteX289" fmla="*/ 5844559 w 7467600"/>
              <a:gd name="connsiteY289" fmla="*/ 6553349 h 6858000"/>
              <a:gd name="connsiteX290" fmla="*/ 5975994 w 7467600"/>
              <a:gd name="connsiteY290" fmla="*/ 6858000 h 6858000"/>
              <a:gd name="connsiteX291" fmla="*/ 5898547 w 7467600"/>
              <a:gd name="connsiteY291" fmla="*/ 6858000 h 6858000"/>
              <a:gd name="connsiteX292" fmla="*/ 5682041 w 7467600"/>
              <a:gd name="connsiteY292" fmla="*/ 6355860 h 6858000"/>
              <a:gd name="connsiteX293" fmla="*/ 5461758 w 7467600"/>
              <a:gd name="connsiteY293" fmla="*/ 5820220 h 6858000"/>
              <a:gd name="connsiteX294" fmla="*/ 5237282 w 7467600"/>
              <a:gd name="connsiteY294" fmla="*/ 6579086 h 6858000"/>
              <a:gd name="connsiteX295" fmla="*/ 5115009 w 7467600"/>
              <a:gd name="connsiteY295" fmla="*/ 6858000 h 6858000"/>
              <a:gd name="connsiteX296" fmla="*/ 5028074 w 7467600"/>
              <a:gd name="connsiteY296" fmla="*/ 6858000 h 6858000"/>
              <a:gd name="connsiteX297" fmla="*/ 5079508 w 7467600"/>
              <a:gd name="connsiteY297" fmla="*/ 6749074 h 6858000"/>
              <a:gd name="connsiteX298" fmla="*/ 5371846 w 7467600"/>
              <a:gd name="connsiteY298" fmla="*/ 5924413 h 6858000"/>
              <a:gd name="connsiteX299" fmla="*/ 5270512 w 7467600"/>
              <a:gd name="connsiteY299" fmla="*/ 6138975 h 6858000"/>
              <a:gd name="connsiteX300" fmla="*/ 5062409 w 7467600"/>
              <a:gd name="connsiteY300" fmla="*/ 6653544 h 6858000"/>
              <a:gd name="connsiteX301" fmla="*/ 5036628 w 7467600"/>
              <a:gd name="connsiteY301" fmla="*/ 6754247 h 6858000"/>
              <a:gd name="connsiteX302" fmla="*/ 5009112 w 7467600"/>
              <a:gd name="connsiteY302" fmla="*/ 6858000 h 6858000"/>
              <a:gd name="connsiteX303" fmla="*/ 4976679 w 7467600"/>
              <a:gd name="connsiteY303" fmla="*/ 6858000 h 6858000"/>
              <a:gd name="connsiteX304" fmla="*/ 5006537 w 7467600"/>
              <a:gd name="connsiteY304" fmla="*/ 6747068 h 6858000"/>
              <a:gd name="connsiteX305" fmla="*/ 5032723 w 7467600"/>
              <a:gd name="connsiteY305" fmla="*/ 6644957 h 6858000"/>
              <a:gd name="connsiteX306" fmla="*/ 5242949 w 7467600"/>
              <a:gd name="connsiteY306" fmla="*/ 6125175 h 6858000"/>
              <a:gd name="connsiteX307" fmla="*/ 5286321 w 7467600"/>
              <a:gd name="connsiteY307" fmla="*/ 6033555 h 6858000"/>
              <a:gd name="connsiteX308" fmla="*/ 5008210 w 7467600"/>
              <a:gd name="connsiteY308" fmla="*/ 6649194 h 6858000"/>
              <a:gd name="connsiteX309" fmla="*/ 4986321 w 7467600"/>
              <a:gd name="connsiteY309" fmla="*/ 6765687 h 6858000"/>
              <a:gd name="connsiteX310" fmla="*/ 4973474 w 7467600"/>
              <a:gd name="connsiteY310" fmla="*/ 6858000 h 6858000"/>
              <a:gd name="connsiteX311" fmla="*/ 4907178 w 7467600"/>
              <a:gd name="connsiteY311" fmla="*/ 6858000 h 6858000"/>
              <a:gd name="connsiteX312" fmla="*/ 4910810 w 7467600"/>
              <a:gd name="connsiteY312" fmla="*/ 6829660 h 6858000"/>
              <a:gd name="connsiteX313" fmla="*/ 4987461 w 7467600"/>
              <a:gd name="connsiteY313" fmla="*/ 6432994 h 6858000"/>
              <a:gd name="connsiteX314" fmla="*/ 5179262 w 7467600"/>
              <a:gd name="connsiteY314" fmla="*/ 6035044 h 6858000"/>
              <a:gd name="connsiteX315" fmla="*/ 4689678 w 7467600"/>
              <a:gd name="connsiteY315" fmla="*/ 6440241 h 6858000"/>
              <a:gd name="connsiteX316" fmla="*/ 4477543 w 7467600"/>
              <a:gd name="connsiteY316" fmla="*/ 6674836 h 6858000"/>
              <a:gd name="connsiteX317" fmla="*/ 4329957 w 7467600"/>
              <a:gd name="connsiteY317" fmla="*/ 6858000 h 6858000"/>
              <a:gd name="connsiteX318" fmla="*/ 4218595 w 7467600"/>
              <a:gd name="connsiteY318" fmla="*/ 6858000 h 6858000"/>
              <a:gd name="connsiteX319" fmla="*/ 4368888 w 7467600"/>
              <a:gd name="connsiteY319" fmla="*/ 6668412 h 6858000"/>
              <a:gd name="connsiteX320" fmla="*/ 4563091 w 7467600"/>
              <a:gd name="connsiteY320" fmla="*/ 6442508 h 6858000"/>
              <a:gd name="connsiteX321" fmla="*/ 5387324 w 7467600"/>
              <a:gd name="connsiteY321" fmla="*/ 5705830 h 6858000"/>
              <a:gd name="connsiteX322" fmla="*/ 5073620 w 7467600"/>
              <a:gd name="connsiteY322" fmla="*/ 5955437 h 6858000"/>
              <a:gd name="connsiteX323" fmla="*/ 4689789 w 7467600"/>
              <a:gd name="connsiteY323" fmla="*/ 6268382 h 6858000"/>
              <a:gd name="connsiteX324" fmla="*/ 4418722 w 7467600"/>
              <a:gd name="connsiteY324" fmla="*/ 6570886 h 6858000"/>
              <a:gd name="connsiteX325" fmla="*/ 4214944 w 7467600"/>
              <a:gd name="connsiteY325" fmla="*/ 6858000 h 6858000"/>
              <a:gd name="connsiteX326" fmla="*/ 4177898 w 7467600"/>
              <a:gd name="connsiteY326" fmla="*/ 6858000 h 6858000"/>
              <a:gd name="connsiteX327" fmla="*/ 4391597 w 7467600"/>
              <a:gd name="connsiteY327" fmla="*/ 6556370 h 6858000"/>
              <a:gd name="connsiteX328" fmla="*/ 4668889 w 7467600"/>
              <a:gd name="connsiteY328" fmla="*/ 6246399 h 6858000"/>
              <a:gd name="connsiteX329" fmla="*/ 5055427 w 7467600"/>
              <a:gd name="connsiteY329" fmla="*/ 5931476 h 6858000"/>
              <a:gd name="connsiteX330" fmla="*/ 5371814 w 7467600"/>
              <a:gd name="connsiteY330" fmla="*/ 5678975 h 6858000"/>
              <a:gd name="connsiteX331" fmla="*/ 4987918 w 7467600"/>
              <a:gd name="connsiteY331" fmla="*/ 5838701 h 6858000"/>
              <a:gd name="connsiteX332" fmla="*/ 4317146 w 7467600"/>
              <a:gd name="connsiteY332" fmla="*/ 6587716 h 6858000"/>
              <a:gd name="connsiteX333" fmla="*/ 4171627 w 7467600"/>
              <a:gd name="connsiteY333" fmla="*/ 6858000 h 6858000"/>
              <a:gd name="connsiteX334" fmla="*/ 4081585 w 7467600"/>
              <a:gd name="connsiteY334" fmla="*/ 6858000 h 6858000"/>
              <a:gd name="connsiteX335" fmla="*/ 4238603 w 7467600"/>
              <a:gd name="connsiteY335" fmla="*/ 6559341 h 6858000"/>
              <a:gd name="connsiteX336" fmla="*/ 4778333 w 7467600"/>
              <a:gd name="connsiteY336" fmla="*/ 5873626 h 6858000"/>
              <a:gd name="connsiteX337" fmla="*/ 5414185 w 7467600"/>
              <a:gd name="connsiteY337" fmla="*/ 5573882 h 6858000"/>
              <a:gd name="connsiteX338" fmla="*/ 5959648 w 7467600"/>
              <a:gd name="connsiteY338" fmla="*/ 4760797 h 6858000"/>
              <a:gd name="connsiteX339" fmla="*/ 5355019 w 7467600"/>
              <a:gd name="connsiteY339" fmla="*/ 4734672 h 6858000"/>
              <a:gd name="connsiteX340" fmla="*/ 5083565 w 7467600"/>
              <a:gd name="connsiteY340" fmla="*/ 5179121 h 6858000"/>
              <a:gd name="connsiteX341" fmla="*/ 4713577 w 7467600"/>
              <a:gd name="connsiteY341" fmla="*/ 5616803 h 6858000"/>
              <a:gd name="connsiteX342" fmla="*/ 3989559 w 7467600"/>
              <a:gd name="connsiteY342" fmla="*/ 6145945 h 6858000"/>
              <a:gd name="connsiteX343" fmla="*/ 3939824 w 7467600"/>
              <a:gd name="connsiteY343" fmla="*/ 6066900 h 6858000"/>
              <a:gd name="connsiteX344" fmla="*/ 4584537 w 7467600"/>
              <a:gd name="connsiteY344" fmla="*/ 5324826 h 6858000"/>
              <a:gd name="connsiteX345" fmla="*/ 5037105 w 7467600"/>
              <a:gd name="connsiteY345" fmla="*/ 5088765 h 6858000"/>
              <a:gd name="connsiteX346" fmla="*/ 5039930 w 7467600"/>
              <a:gd name="connsiteY346" fmla="*/ 5089585 h 6858000"/>
              <a:gd name="connsiteX347" fmla="*/ 5263764 w 7467600"/>
              <a:gd name="connsiteY347" fmla="*/ 4735525 h 6858000"/>
              <a:gd name="connsiteX348" fmla="*/ 4086300 w 7467600"/>
              <a:gd name="connsiteY348" fmla="*/ 4884599 h 6858000"/>
              <a:gd name="connsiteX349" fmla="*/ 4085485 w 7467600"/>
              <a:gd name="connsiteY349" fmla="*/ 4899070 h 6858000"/>
              <a:gd name="connsiteX350" fmla="*/ 3871915 w 7467600"/>
              <a:gd name="connsiteY350" fmla="*/ 5253645 h 6858000"/>
              <a:gd name="connsiteX351" fmla="*/ 3799374 w 7467600"/>
              <a:gd name="connsiteY351" fmla="*/ 5466127 h 6858000"/>
              <a:gd name="connsiteX352" fmla="*/ 3498850 w 7467600"/>
              <a:gd name="connsiteY352" fmla="*/ 6661888 h 6858000"/>
              <a:gd name="connsiteX353" fmla="*/ 3399216 w 7467600"/>
              <a:gd name="connsiteY353" fmla="*/ 6858000 h 6858000"/>
              <a:gd name="connsiteX354" fmla="*/ 3303688 w 7467600"/>
              <a:gd name="connsiteY354" fmla="*/ 6858000 h 6858000"/>
              <a:gd name="connsiteX355" fmla="*/ 3391774 w 7467600"/>
              <a:gd name="connsiteY355" fmla="*/ 6697181 h 6858000"/>
              <a:gd name="connsiteX356" fmla="*/ 3735540 w 7467600"/>
              <a:gd name="connsiteY356" fmla="*/ 5546923 h 6858000"/>
              <a:gd name="connsiteX357" fmla="*/ 3729438 w 7467600"/>
              <a:gd name="connsiteY357" fmla="*/ 5569058 h 6858000"/>
              <a:gd name="connsiteX358" fmla="*/ 3707782 w 7467600"/>
              <a:gd name="connsiteY358" fmla="*/ 5644908 h 6858000"/>
              <a:gd name="connsiteX359" fmla="*/ 3583827 w 7467600"/>
              <a:gd name="connsiteY359" fmla="*/ 6039215 h 6858000"/>
              <a:gd name="connsiteX360" fmla="*/ 3547861 w 7467600"/>
              <a:gd name="connsiteY360" fmla="*/ 6129609 h 6858000"/>
              <a:gd name="connsiteX361" fmla="*/ 3490905 w 7467600"/>
              <a:gd name="connsiteY361" fmla="*/ 6277660 h 6858000"/>
              <a:gd name="connsiteX362" fmla="*/ 3455859 w 7467600"/>
              <a:gd name="connsiteY362" fmla="*/ 6391301 h 6858000"/>
              <a:gd name="connsiteX363" fmla="*/ 3429112 w 7467600"/>
              <a:gd name="connsiteY363" fmla="*/ 6479469 h 6858000"/>
              <a:gd name="connsiteX364" fmla="*/ 3304862 w 7467600"/>
              <a:gd name="connsiteY364" fmla="*/ 6796476 h 6858000"/>
              <a:gd name="connsiteX365" fmla="*/ 3276071 w 7467600"/>
              <a:gd name="connsiteY365" fmla="*/ 6858000 h 6858000"/>
              <a:gd name="connsiteX366" fmla="*/ 3240805 w 7467600"/>
              <a:gd name="connsiteY366" fmla="*/ 6858000 h 6858000"/>
              <a:gd name="connsiteX367" fmla="*/ 3275917 w 7467600"/>
              <a:gd name="connsiteY367" fmla="*/ 6783192 h 6858000"/>
              <a:gd name="connsiteX368" fmla="*/ 3399358 w 7467600"/>
              <a:gd name="connsiteY368" fmla="*/ 6469011 h 6858000"/>
              <a:gd name="connsiteX369" fmla="*/ 3425650 w 7467600"/>
              <a:gd name="connsiteY369" fmla="*/ 6381333 h 6858000"/>
              <a:gd name="connsiteX370" fmla="*/ 3460661 w 7467600"/>
              <a:gd name="connsiteY370" fmla="*/ 6266763 h 6858000"/>
              <a:gd name="connsiteX371" fmla="*/ 3518021 w 7467600"/>
              <a:gd name="connsiteY371" fmla="*/ 6117298 h 6858000"/>
              <a:gd name="connsiteX372" fmla="*/ 3554035 w 7467600"/>
              <a:gd name="connsiteY372" fmla="*/ 6027832 h 6858000"/>
              <a:gd name="connsiteX373" fmla="*/ 3677174 w 7467600"/>
              <a:gd name="connsiteY373" fmla="*/ 5636351 h 6858000"/>
              <a:gd name="connsiteX374" fmla="*/ 3698819 w 7467600"/>
              <a:gd name="connsiteY374" fmla="*/ 5560503 h 6858000"/>
              <a:gd name="connsiteX375" fmla="*/ 3702094 w 7467600"/>
              <a:gd name="connsiteY375" fmla="*/ 5549194 h 6858000"/>
              <a:gd name="connsiteX376" fmla="*/ 3398355 w 7467600"/>
              <a:gd name="connsiteY376" fmla="*/ 6094603 h 6858000"/>
              <a:gd name="connsiteX377" fmla="*/ 3193941 w 7467600"/>
              <a:gd name="connsiteY377" fmla="*/ 6798775 h 6858000"/>
              <a:gd name="connsiteX378" fmla="*/ 3184140 w 7467600"/>
              <a:gd name="connsiteY378" fmla="*/ 6858000 h 6858000"/>
              <a:gd name="connsiteX379" fmla="*/ 3099978 w 7467600"/>
              <a:gd name="connsiteY379" fmla="*/ 6858000 h 6858000"/>
              <a:gd name="connsiteX380" fmla="*/ 3101556 w 7467600"/>
              <a:gd name="connsiteY380" fmla="*/ 6843337 h 6858000"/>
              <a:gd name="connsiteX381" fmla="*/ 3370162 w 7467600"/>
              <a:gd name="connsiteY381" fmla="*/ 5785550 h 6858000"/>
              <a:gd name="connsiteX382" fmla="*/ 3746477 w 7467600"/>
              <a:gd name="connsiteY382" fmla="*/ 5377889 h 6858000"/>
              <a:gd name="connsiteX383" fmla="*/ 3863399 w 7467600"/>
              <a:gd name="connsiteY383" fmla="*/ 5087257 h 6858000"/>
              <a:gd name="connsiteX384" fmla="*/ 3968712 w 7467600"/>
              <a:gd name="connsiteY384" fmla="*/ 4913989 h 6858000"/>
              <a:gd name="connsiteX385" fmla="*/ 2792390 w 7467600"/>
              <a:gd name="connsiteY385" fmla="*/ 5382974 h 6858000"/>
              <a:gd name="connsiteX386" fmla="*/ 2714982 w 7467600"/>
              <a:gd name="connsiteY386" fmla="*/ 5427051 h 6858000"/>
              <a:gd name="connsiteX387" fmla="*/ 2813361 w 7467600"/>
              <a:gd name="connsiteY387" fmla="*/ 6023912 h 6858000"/>
              <a:gd name="connsiteX388" fmla="*/ 2688430 w 7467600"/>
              <a:gd name="connsiteY388" fmla="*/ 6801564 h 6858000"/>
              <a:gd name="connsiteX389" fmla="*/ 2629626 w 7467600"/>
              <a:gd name="connsiteY389" fmla="*/ 6763394 h 6858000"/>
              <a:gd name="connsiteX390" fmla="*/ 2565328 w 7467600"/>
              <a:gd name="connsiteY390" fmla="*/ 5516399 h 6858000"/>
              <a:gd name="connsiteX391" fmla="*/ 1922999 w 7467600"/>
              <a:gd name="connsiteY391" fmla="*/ 5980343 h 6858000"/>
              <a:gd name="connsiteX392" fmla="*/ 1950261 w 7467600"/>
              <a:gd name="connsiteY392" fmla="*/ 6405858 h 6858000"/>
              <a:gd name="connsiteX393" fmla="*/ 2365554 w 7467600"/>
              <a:gd name="connsiteY393" fmla="*/ 6759107 h 6858000"/>
              <a:gd name="connsiteX394" fmla="*/ 2424142 w 7467600"/>
              <a:gd name="connsiteY394" fmla="*/ 6858000 h 6858000"/>
              <a:gd name="connsiteX395" fmla="*/ 2395994 w 7467600"/>
              <a:gd name="connsiteY395" fmla="*/ 6858000 h 6858000"/>
              <a:gd name="connsiteX396" fmla="*/ 2392863 w 7467600"/>
              <a:gd name="connsiteY396" fmla="*/ 6852964 h 6858000"/>
              <a:gd name="connsiteX397" fmla="*/ 2017589 w 7467600"/>
              <a:gd name="connsiteY397" fmla="*/ 6493982 h 6858000"/>
              <a:gd name="connsiteX398" fmla="*/ 2147336 w 7467600"/>
              <a:gd name="connsiteY398" fmla="*/ 6594052 h 6858000"/>
              <a:gd name="connsiteX399" fmla="*/ 2207047 w 7467600"/>
              <a:gd name="connsiteY399" fmla="*/ 6654540 h 6858000"/>
              <a:gd name="connsiteX400" fmla="*/ 2299106 w 7467600"/>
              <a:gd name="connsiteY400" fmla="*/ 6778931 h 6858000"/>
              <a:gd name="connsiteX401" fmla="*/ 2314430 w 7467600"/>
              <a:gd name="connsiteY401" fmla="*/ 6801144 h 6858000"/>
              <a:gd name="connsiteX402" fmla="*/ 2352406 w 7467600"/>
              <a:gd name="connsiteY402" fmla="*/ 6858000 h 6858000"/>
              <a:gd name="connsiteX403" fmla="*/ 2314492 w 7467600"/>
              <a:gd name="connsiteY403" fmla="*/ 6858000 h 6858000"/>
              <a:gd name="connsiteX404" fmla="*/ 2288095 w 7467600"/>
              <a:gd name="connsiteY404" fmla="*/ 6818030 h 6858000"/>
              <a:gd name="connsiteX405" fmla="*/ 2272768 w 7467600"/>
              <a:gd name="connsiteY405" fmla="*/ 6795822 h 6858000"/>
              <a:gd name="connsiteX406" fmla="*/ 2182715 w 7467600"/>
              <a:gd name="connsiteY406" fmla="*/ 6675071 h 6858000"/>
              <a:gd name="connsiteX407" fmla="*/ 2032061 w 7467600"/>
              <a:gd name="connsiteY407" fmla="*/ 6541380 h 6858000"/>
              <a:gd name="connsiteX408" fmla="*/ 2257220 w 7467600"/>
              <a:gd name="connsiteY408" fmla="*/ 6826257 h 6858000"/>
              <a:gd name="connsiteX409" fmla="*/ 2281324 w 7467600"/>
              <a:gd name="connsiteY409" fmla="*/ 6858000 h 6858000"/>
              <a:gd name="connsiteX410" fmla="*/ 2242860 w 7467600"/>
              <a:gd name="connsiteY410" fmla="*/ 6858000 h 6858000"/>
              <a:gd name="connsiteX411" fmla="*/ 2232818 w 7467600"/>
              <a:gd name="connsiteY411" fmla="*/ 6844926 h 6858000"/>
              <a:gd name="connsiteX412" fmla="*/ 1990172 w 7467600"/>
              <a:gd name="connsiteY412" fmla="*/ 6542121 h 6858000"/>
              <a:gd name="connsiteX413" fmla="*/ 2124090 w 7467600"/>
              <a:gd name="connsiteY413" fmla="*/ 6761017 h 6858000"/>
              <a:gd name="connsiteX414" fmla="*/ 2200380 w 7467600"/>
              <a:gd name="connsiteY414" fmla="*/ 6858000 h 6858000"/>
              <a:gd name="connsiteX415" fmla="*/ 2147507 w 7467600"/>
              <a:gd name="connsiteY415" fmla="*/ 6858000 h 6858000"/>
              <a:gd name="connsiteX416" fmla="*/ 2070668 w 7467600"/>
              <a:gd name="connsiteY416" fmla="*/ 6761520 h 6858000"/>
              <a:gd name="connsiteX417" fmla="*/ 1975142 w 7467600"/>
              <a:gd name="connsiteY417" fmla="*/ 6585570 h 6858000"/>
              <a:gd name="connsiteX418" fmla="*/ 2050035 w 7467600"/>
              <a:gd name="connsiteY418" fmla="*/ 6813345 h 6858000"/>
              <a:gd name="connsiteX419" fmla="*/ 2063025 w 7467600"/>
              <a:gd name="connsiteY419" fmla="*/ 6858000 h 6858000"/>
              <a:gd name="connsiteX420" fmla="*/ 2021675 w 7467600"/>
              <a:gd name="connsiteY420" fmla="*/ 6858000 h 6858000"/>
              <a:gd name="connsiteX421" fmla="*/ 2019308 w 7467600"/>
              <a:gd name="connsiteY421" fmla="*/ 6847118 h 6858000"/>
              <a:gd name="connsiteX422" fmla="*/ 1938835 w 7467600"/>
              <a:gd name="connsiteY422" fmla="*/ 6551160 h 6858000"/>
              <a:gd name="connsiteX423" fmla="*/ 1953230 w 7467600"/>
              <a:gd name="connsiteY423" fmla="*/ 6759699 h 6858000"/>
              <a:gd name="connsiteX424" fmla="*/ 1956763 w 7467600"/>
              <a:gd name="connsiteY424" fmla="*/ 6778191 h 6858000"/>
              <a:gd name="connsiteX425" fmla="*/ 1967925 w 7467600"/>
              <a:gd name="connsiteY425" fmla="*/ 6858000 h 6858000"/>
              <a:gd name="connsiteX426" fmla="*/ 1936622 w 7467600"/>
              <a:gd name="connsiteY426" fmla="*/ 6858000 h 6858000"/>
              <a:gd name="connsiteX427" fmla="*/ 1926261 w 7467600"/>
              <a:gd name="connsiteY427" fmla="*/ 6784064 h 6858000"/>
              <a:gd name="connsiteX428" fmla="*/ 1922724 w 7467600"/>
              <a:gd name="connsiteY428" fmla="*/ 6765577 h 6858000"/>
              <a:gd name="connsiteX429" fmla="*/ 1904650 w 7467600"/>
              <a:gd name="connsiteY429" fmla="*/ 6639616 h 6858000"/>
              <a:gd name="connsiteX430" fmla="*/ 1885273 w 7467600"/>
              <a:gd name="connsiteY430" fmla="*/ 6858000 h 6858000"/>
              <a:gd name="connsiteX431" fmla="*/ 1854363 w 7467600"/>
              <a:gd name="connsiteY431" fmla="*/ 6858000 h 6858000"/>
              <a:gd name="connsiteX432" fmla="*/ 1880391 w 7467600"/>
              <a:gd name="connsiteY432" fmla="*/ 6603796 h 6858000"/>
              <a:gd name="connsiteX433" fmla="*/ 1818273 w 7467600"/>
              <a:gd name="connsiteY433" fmla="*/ 6715729 h 6858000"/>
              <a:gd name="connsiteX434" fmla="*/ 1794691 w 7467600"/>
              <a:gd name="connsiteY434" fmla="*/ 6843239 h 6858000"/>
              <a:gd name="connsiteX435" fmla="*/ 1794914 w 7467600"/>
              <a:gd name="connsiteY435" fmla="*/ 6858000 h 6858000"/>
              <a:gd name="connsiteX436" fmla="*/ 1746128 w 7467600"/>
              <a:gd name="connsiteY436" fmla="*/ 6858000 h 6858000"/>
              <a:gd name="connsiteX437" fmla="*/ 1753934 w 7467600"/>
              <a:gd name="connsiteY437" fmla="*/ 6724796 h 6858000"/>
              <a:gd name="connsiteX438" fmla="*/ 1792053 w 7467600"/>
              <a:gd name="connsiteY438" fmla="*/ 6572396 h 6858000"/>
              <a:gd name="connsiteX439" fmla="*/ 1862248 w 7467600"/>
              <a:gd name="connsiteY439" fmla="*/ 6266397 h 6858000"/>
              <a:gd name="connsiteX440" fmla="*/ 1862250 w 7467600"/>
              <a:gd name="connsiteY440" fmla="*/ 6033531 h 6858000"/>
              <a:gd name="connsiteX441" fmla="*/ 1211999 w 7467600"/>
              <a:gd name="connsiteY441" fmla="*/ 6683610 h 6858000"/>
              <a:gd name="connsiteX442" fmla="*/ 1213266 w 7467600"/>
              <a:gd name="connsiteY442" fmla="*/ 6691947 h 6858000"/>
              <a:gd name="connsiteX443" fmla="*/ 1203370 w 7467600"/>
              <a:gd name="connsiteY443" fmla="*/ 6850676 h 6858000"/>
              <a:gd name="connsiteX444" fmla="*/ 1203671 w 7467600"/>
              <a:gd name="connsiteY444" fmla="*/ 6858000 h 6858000"/>
              <a:gd name="connsiteX445" fmla="*/ 1143180 w 7467600"/>
              <a:gd name="connsiteY445" fmla="*/ 6858000 h 6858000"/>
              <a:gd name="connsiteX446" fmla="*/ 1142176 w 7467600"/>
              <a:gd name="connsiteY446" fmla="*/ 6766045 h 6858000"/>
              <a:gd name="connsiteX447" fmla="*/ 1067484 w 7467600"/>
              <a:gd name="connsiteY447" fmla="*/ 6858000 h 6858000"/>
              <a:gd name="connsiteX448" fmla="*/ 953928 w 7467600"/>
              <a:gd name="connsiteY448" fmla="*/ 6858000 h 6858000"/>
              <a:gd name="connsiteX449" fmla="*/ 959715 w 7467600"/>
              <a:gd name="connsiteY449" fmla="*/ 6850185 h 6858000"/>
              <a:gd name="connsiteX450" fmla="*/ 1483788 w 7467600"/>
              <a:gd name="connsiteY450" fmla="*/ 6259174 h 6858000"/>
              <a:gd name="connsiteX451" fmla="*/ 1100671 w 7467600"/>
              <a:gd name="connsiteY451" fmla="*/ 6252137 h 6858000"/>
              <a:gd name="connsiteX452" fmla="*/ 1090144 w 7467600"/>
              <a:gd name="connsiteY452" fmla="*/ 6256748 h 6858000"/>
              <a:gd name="connsiteX453" fmla="*/ 1095872 w 7467600"/>
              <a:gd name="connsiteY453" fmla="*/ 6271892 h 6858000"/>
              <a:gd name="connsiteX454" fmla="*/ 262785 w 7467600"/>
              <a:gd name="connsiteY454" fmla="*/ 6845450 h 6858000"/>
              <a:gd name="connsiteX455" fmla="*/ 209968 w 7467600"/>
              <a:gd name="connsiteY455" fmla="*/ 6770713 h 6858000"/>
              <a:gd name="connsiteX456" fmla="*/ 873460 w 7467600"/>
              <a:gd name="connsiteY456" fmla="*/ 6253768 h 6858000"/>
              <a:gd name="connsiteX457" fmla="*/ 192686 w 7467600"/>
              <a:gd name="connsiteY457" fmla="*/ 5849257 h 6858000"/>
              <a:gd name="connsiteX458" fmla="*/ 4696 w 7467600"/>
              <a:gd name="connsiteY458" fmla="*/ 5697668 h 6858000"/>
              <a:gd name="connsiteX459" fmla="*/ 0 w 7467600"/>
              <a:gd name="connsiteY459" fmla="*/ 5689984 h 6858000"/>
              <a:gd name="connsiteX460" fmla="*/ 0 w 7467600"/>
              <a:gd name="connsiteY460" fmla="*/ 5513472 h 6858000"/>
              <a:gd name="connsiteX461" fmla="*/ 174101 w 7467600"/>
              <a:gd name="connsiteY461" fmla="*/ 5620277 h 6858000"/>
              <a:gd name="connsiteX462" fmla="*/ 891800 w 7467600"/>
              <a:gd name="connsiteY462" fmla="*/ 6036935 h 6858000"/>
              <a:gd name="connsiteX463" fmla="*/ 1072219 w 7467600"/>
              <a:gd name="connsiteY463" fmla="*/ 6169443 h 6858000"/>
              <a:gd name="connsiteX464" fmla="*/ 1074117 w 7467600"/>
              <a:gd name="connsiteY464" fmla="*/ 6170301 h 6858000"/>
              <a:gd name="connsiteX465" fmla="*/ 1083114 w 7467600"/>
              <a:gd name="connsiteY465" fmla="*/ 6174131 h 6858000"/>
              <a:gd name="connsiteX466" fmla="*/ 1543010 w 7467600"/>
              <a:gd name="connsiteY466" fmla="*/ 6191140 h 6858000"/>
              <a:gd name="connsiteX467" fmla="*/ 1551080 w 7467600"/>
              <a:gd name="connsiteY467" fmla="*/ 6195006 h 6858000"/>
              <a:gd name="connsiteX468" fmla="*/ 2345443 w 7467600"/>
              <a:gd name="connsiteY468" fmla="*/ 5549882 h 6858000"/>
              <a:gd name="connsiteX469" fmla="*/ 1721499 w 7467600"/>
              <a:gd name="connsiteY469" fmla="*/ 5599969 h 6858000"/>
              <a:gd name="connsiteX470" fmla="*/ 767716 w 7467600"/>
              <a:gd name="connsiteY470" fmla="*/ 5472768 h 6858000"/>
              <a:gd name="connsiteX471" fmla="*/ 722147 w 7467600"/>
              <a:gd name="connsiteY471" fmla="*/ 5393091 h 6858000"/>
              <a:gd name="connsiteX472" fmla="*/ 1485552 w 7467600"/>
              <a:gd name="connsiteY472" fmla="*/ 5313202 h 6858000"/>
              <a:gd name="connsiteX473" fmla="*/ 2143004 w 7467600"/>
              <a:gd name="connsiteY473" fmla="*/ 5402420 h 6858000"/>
              <a:gd name="connsiteX474" fmla="*/ 1933391 w 7467600"/>
              <a:gd name="connsiteY474" fmla="*/ 5156971 h 6858000"/>
              <a:gd name="connsiteX475" fmla="*/ 1827118 w 7467600"/>
              <a:gd name="connsiteY475" fmla="*/ 4968410 h 6858000"/>
              <a:gd name="connsiteX476" fmla="*/ 1837349 w 7467600"/>
              <a:gd name="connsiteY476" fmla="*/ 4956357 h 6858000"/>
              <a:gd name="connsiteX477" fmla="*/ 2162835 w 7467600"/>
              <a:gd name="connsiteY477" fmla="*/ 5187853 h 6858000"/>
              <a:gd name="connsiteX478" fmla="*/ 2257167 w 7467600"/>
              <a:gd name="connsiteY478" fmla="*/ 5462123 h 6858000"/>
              <a:gd name="connsiteX479" fmla="*/ 2261598 w 7467600"/>
              <a:gd name="connsiteY479" fmla="*/ 5467998 h 6858000"/>
              <a:gd name="connsiteX480" fmla="*/ 2437177 w 7467600"/>
              <a:gd name="connsiteY480" fmla="*/ 5479608 h 6858000"/>
              <a:gd name="connsiteX481" fmla="*/ 2445247 w 7467600"/>
              <a:gd name="connsiteY481" fmla="*/ 5483476 h 6858000"/>
              <a:gd name="connsiteX482" fmla="*/ 2743626 w 7467600"/>
              <a:gd name="connsiteY482" fmla="*/ 5304819 h 6858000"/>
              <a:gd name="connsiteX483" fmla="*/ 3048102 w 7467600"/>
              <a:gd name="connsiteY483" fmla="*/ 5150595 h 6858000"/>
              <a:gd name="connsiteX484" fmla="*/ 1799414 w 7467600"/>
              <a:gd name="connsiteY484" fmla="*/ 4694732 h 6858000"/>
              <a:gd name="connsiteX485" fmla="*/ 1771735 w 7467600"/>
              <a:gd name="connsiteY485" fmla="*/ 4619929 h 6858000"/>
              <a:gd name="connsiteX486" fmla="*/ 3104273 w 7467600"/>
              <a:gd name="connsiteY486" fmla="*/ 5076159 h 6858000"/>
              <a:gd name="connsiteX487" fmla="*/ 3113245 w 7467600"/>
              <a:gd name="connsiteY487" fmla="*/ 5090705 h 6858000"/>
              <a:gd name="connsiteX488" fmla="*/ 3126294 w 7467600"/>
              <a:gd name="connsiteY488" fmla="*/ 5114400 h 6858000"/>
              <a:gd name="connsiteX489" fmla="*/ 3937433 w 7467600"/>
              <a:gd name="connsiteY489" fmla="*/ 4830473 h 6858000"/>
              <a:gd name="connsiteX490" fmla="*/ 3590475 w 7467600"/>
              <a:gd name="connsiteY490" fmla="*/ 4597974 h 6858000"/>
              <a:gd name="connsiteX491" fmla="*/ 3100264 w 7467600"/>
              <a:gd name="connsiteY491" fmla="*/ 4579845 h 6858000"/>
              <a:gd name="connsiteX492" fmla="*/ 2183576 w 7467600"/>
              <a:gd name="connsiteY492" fmla="*/ 4227150 h 6858000"/>
              <a:gd name="connsiteX493" fmla="*/ 2151029 w 7467600"/>
              <a:gd name="connsiteY493" fmla="*/ 4146947 h 6858000"/>
              <a:gd name="connsiteX494" fmla="*/ 3563434 w 7467600"/>
              <a:gd name="connsiteY494" fmla="*/ 4469115 h 6858000"/>
              <a:gd name="connsiteX495" fmla="*/ 3177952 w 7467600"/>
              <a:gd name="connsiteY495" fmla="*/ 3657386 h 6858000"/>
              <a:gd name="connsiteX496" fmla="*/ 3189263 w 7467600"/>
              <a:gd name="connsiteY496" fmla="*/ 3625726 h 6858000"/>
              <a:gd name="connsiteX497" fmla="*/ 3560912 w 7467600"/>
              <a:gd name="connsiteY497" fmla="*/ 4079863 h 6858000"/>
              <a:gd name="connsiteX498" fmla="*/ 3626636 w 7467600"/>
              <a:gd name="connsiteY498" fmla="*/ 4512230 h 6858000"/>
              <a:gd name="connsiteX499" fmla="*/ 3653088 w 7467600"/>
              <a:gd name="connsiteY499" fmla="*/ 4521417 h 6858000"/>
              <a:gd name="connsiteX500" fmla="*/ 3988128 w 7467600"/>
              <a:gd name="connsiteY500" fmla="*/ 4817267 h 6858000"/>
              <a:gd name="connsiteX501" fmla="*/ 4830582 w 7467600"/>
              <a:gd name="connsiteY501" fmla="*/ 4676000 h 6858000"/>
              <a:gd name="connsiteX502" fmla="*/ 4830100 w 7467600"/>
              <a:gd name="connsiteY502" fmla="*/ 4675554 h 6858000"/>
              <a:gd name="connsiteX503" fmla="*/ 4036318 w 7467600"/>
              <a:gd name="connsiteY503" fmla="*/ 4147013 h 6858000"/>
              <a:gd name="connsiteX504" fmla="*/ 3432098 w 7467600"/>
              <a:gd name="connsiteY504" fmla="*/ 3537312 h 6858000"/>
              <a:gd name="connsiteX505" fmla="*/ 3446761 w 7467600"/>
              <a:gd name="connsiteY505" fmla="*/ 3461278 h 6858000"/>
              <a:gd name="connsiteX506" fmla="*/ 4419733 w 7467600"/>
              <a:gd name="connsiteY506" fmla="*/ 3963555 h 6858000"/>
              <a:gd name="connsiteX507" fmla="*/ 4781371 w 7467600"/>
              <a:gd name="connsiteY507" fmla="*/ 4458604 h 6858000"/>
              <a:gd name="connsiteX508" fmla="*/ 4780440 w 7467600"/>
              <a:gd name="connsiteY508" fmla="*/ 4470290 h 6858000"/>
              <a:gd name="connsiteX509" fmla="*/ 4898954 w 7467600"/>
              <a:gd name="connsiteY509" fmla="*/ 4662092 h 6858000"/>
              <a:gd name="connsiteX510" fmla="*/ 4900699 w 7467600"/>
              <a:gd name="connsiteY510" fmla="*/ 4670867 h 6858000"/>
              <a:gd name="connsiteX511" fmla="*/ 5714511 w 7467600"/>
              <a:gd name="connsiteY511" fmla="*/ 4663483 h 6858000"/>
              <a:gd name="connsiteX512" fmla="*/ 5464793 w 7467600"/>
              <a:gd name="connsiteY512" fmla="*/ 4393556 h 6858000"/>
              <a:gd name="connsiteX513" fmla="*/ 5461897 w 7467600"/>
              <a:gd name="connsiteY513" fmla="*/ 4390879 h 6858000"/>
              <a:gd name="connsiteX514" fmla="*/ 4294126 w 7467600"/>
              <a:gd name="connsiteY514" fmla="*/ 3303048 h 6858000"/>
              <a:gd name="connsiteX515" fmla="*/ 4305321 w 7467600"/>
              <a:gd name="connsiteY515" fmla="*/ 3256953 h 6858000"/>
              <a:gd name="connsiteX516" fmla="*/ 4949299 w 7467600"/>
              <a:gd name="connsiteY516" fmla="*/ 3766336 h 6858000"/>
              <a:gd name="connsiteX517" fmla="*/ 5291452 w 7467600"/>
              <a:gd name="connsiteY517" fmla="*/ 4076801 h 6858000"/>
              <a:gd name="connsiteX518" fmla="*/ 5434998 w 7467600"/>
              <a:gd name="connsiteY518" fmla="*/ 4254100 h 6858000"/>
              <a:gd name="connsiteX519" fmla="*/ 5351015 w 7467600"/>
              <a:gd name="connsiteY519" fmla="*/ 3760989 h 6858000"/>
              <a:gd name="connsiteX520" fmla="*/ 5413780 w 7467600"/>
              <a:gd name="connsiteY520" fmla="*/ 2966265 h 6858000"/>
              <a:gd name="connsiteX521" fmla="*/ 5425627 w 7467600"/>
              <a:gd name="connsiteY521" fmla="*/ 2954192 h 6858000"/>
              <a:gd name="connsiteX522" fmla="*/ 6604735 w 7467600"/>
              <a:gd name="connsiteY522" fmla="*/ 2041381 h 6858000"/>
              <a:gd name="connsiteX523" fmla="*/ 7204487 w 7467600"/>
              <a:gd name="connsiteY523" fmla="*/ 2742112 h 6858000"/>
              <a:gd name="connsiteX524" fmla="*/ 7131592 w 7467600"/>
              <a:gd name="connsiteY524" fmla="*/ 2672096 h 6858000"/>
              <a:gd name="connsiteX525" fmla="*/ 6996344 w 7467600"/>
              <a:gd name="connsiteY525" fmla="*/ 2518310 h 6858000"/>
              <a:gd name="connsiteX526" fmla="*/ 6735495 w 7467600"/>
              <a:gd name="connsiteY526" fmla="*/ 2196890 h 6858000"/>
              <a:gd name="connsiteX527" fmla="*/ 6721901 w 7467600"/>
              <a:gd name="connsiteY527" fmla="*/ 2179274 h 6858000"/>
              <a:gd name="connsiteX528" fmla="*/ 6604735 w 7467600"/>
              <a:gd name="connsiteY528" fmla="*/ 2041381 h 6858000"/>
              <a:gd name="connsiteX529" fmla="*/ 6591670 w 7467600"/>
              <a:gd name="connsiteY529" fmla="*/ 1988277 h 6858000"/>
              <a:gd name="connsiteX530" fmla="*/ 6747349 w 7467600"/>
              <a:gd name="connsiteY530" fmla="*/ 2160069 h 6858000"/>
              <a:gd name="connsiteX531" fmla="*/ 6760943 w 7467600"/>
              <a:gd name="connsiteY531" fmla="*/ 2177686 h 6858000"/>
              <a:gd name="connsiteX532" fmla="*/ 7021065 w 7467600"/>
              <a:gd name="connsiteY532" fmla="*/ 2498102 h 6858000"/>
              <a:gd name="connsiteX533" fmla="*/ 7155223 w 7467600"/>
              <a:gd name="connsiteY533" fmla="*/ 2650386 h 6858000"/>
              <a:gd name="connsiteX534" fmla="*/ 7203167 w 7467600"/>
              <a:gd name="connsiteY534" fmla="*/ 2697288 h 6858000"/>
              <a:gd name="connsiteX535" fmla="*/ 6937703 w 7467600"/>
              <a:gd name="connsiteY535" fmla="*/ 2321981 h 6858000"/>
              <a:gd name="connsiteX536" fmla="*/ 6591670 w 7467600"/>
              <a:gd name="connsiteY536" fmla="*/ 1988277 h 6858000"/>
              <a:gd name="connsiteX537" fmla="*/ 5798671 w 7467600"/>
              <a:gd name="connsiteY537" fmla="*/ 1981601 h 6858000"/>
              <a:gd name="connsiteX538" fmla="*/ 5754709 w 7467600"/>
              <a:gd name="connsiteY538" fmla="*/ 2071454 h 6858000"/>
              <a:gd name="connsiteX539" fmla="*/ 5763044 w 7467600"/>
              <a:gd name="connsiteY539" fmla="*/ 2842206 h 6858000"/>
              <a:gd name="connsiteX540" fmla="*/ 5764974 w 7467600"/>
              <a:gd name="connsiteY540" fmla="*/ 2799609 h 6858000"/>
              <a:gd name="connsiteX541" fmla="*/ 5767665 w 7467600"/>
              <a:gd name="connsiteY541" fmla="*/ 2666409 h 6858000"/>
              <a:gd name="connsiteX542" fmla="*/ 5763055 w 7467600"/>
              <a:gd name="connsiteY542" fmla="*/ 2579705 h 6858000"/>
              <a:gd name="connsiteX543" fmla="*/ 5758079 w 7467600"/>
              <a:gd name="connsiteY543" fmla="*/ 2492508 h 6858000"/>
              <a:gd name="connsiteX544" fmla="*/ 5779325 w 7467600"/>
              <a:gd name="connsiteY544" fmla="*/ 2197069 h 6858000"/>
              <a:gd name="connsiteX545" fmla="*/ 5798671 w 7467600"/>
              <a:gd name="connsiteY545" fmla="*/ 1981601 h 6858000"/>
              <a:gd name="connsiteX546" fmla="*/ 5829202 w 7467600"/>
              <a:gd name="connsiteY546" fmla="*/ 1971679 h 6858000"/>
              <a:gd name="connsiteX547" fmla="*/ 5809558 w 7467600"/>
              <a:gd name="connsiteY547" fmla="*/ 2198043 h 6858000"/>
              <a:gd name="connsiteX548" fmla="*/ 5788653 w 7467600"/>
              <a:gd name="connsiteY548" fmla="*/ 2489430 h 6858000"/>
              <a:gd name="connsiteX549" fmla="*/ 5793439 w 7467600"/>
              <a:gd name="connsiteY549" fmla="*/ 2575235 h 6858000"/>
              <a:gd name="connsiteX550" fmla="*/ 5796837 w 7467600"/>
              <a:gd name="connsiteY550" fmla="*/ 2637633 h 6858000"/>
              <a:gd name="connsiteX551" fmla="*/ 5818614 w 7467600"/>
              <a:gd name="connsiteY551" fmla="*/ 2473055 h 6858000"/>
              <a:gd name="connsiteX552" fmla="*/ 5829202 w 7467600"/>
              <a:gd name="connsiteY552" fmla="*/ 1971679 h 6858000"/>
              <a:gd name="connsiteX553" fmla="*/ 5911389 w 7467600"/>
              <a:gd name="connsiteY553" fmla="*/ 1898371 h 6858000"/>
              <a:gd name="connsiteX554" fmla="*/ 6237627 w 7467600"/>
              <a:gd name="connsiteY554" fmla="*/ 2231921 h 6858000"/>
              <a:gd name="connsiteX555" fmla="*/ 5911389 w 7467600"/>
              <a:gd name="connsiteY555" fmla="*/ 1898371 h 6858000"/>
              <a:gd name="connsiteX556" fmla="*/ 6944437 w 7467600"/>
              <a:gd name="connsiteY556" fmla="*/ 1575402 h 6858000"/>
              <a:gd name="connsiteX557" fmla="*/ 6304730 w 7467600"/>
              <a:gd name="connsiteY557" fmla="*/ 1766654 h 6858000"/>
              <a:gd name="connsiteX558" fmla="*/ 6944437 w 7467600"/>
              <a:gd name="connsiteY558" fmla="*/ 1575402 h 6858000"/>
              <a:gd name="connsiteX559" fmla="*/ 7019523 w 7467600"/>
              <a:gd name="connsiteY559" fmla="*/ 1519450 h 6858000"/>
              <a:gd name="connsiteX560" fmla="*/ 6298091 w 7467600"/>
              <a:gd name="connsiteY560" fmla="*/ 1737122 h 6858000"/>
              <a:gd name="connsiteX561" fmla="*/ 7019523 w 7467600"/>
              <a:gd name="connsiteY561" fmla="*/ 1519450 h 6858000"/>
              <a:gd name="connsiteX562" fmla="*/ 2399523 w 7467600"/>
              <a:gd name="connsiteY562" fmla="*/ 1428234 h 6858000"/>
              <a:gd name="connsiteX563" fmla="*/ 2224982 w 7467600"/>
              <a:gd name="connsiteY563" fmla="*/ 1826201 h 6858000"/>
              <a:gd name="connsiteX564" fmla="*/ 2096099 w 7467600"/>
              <a:gd name="connsiteY564" fmla="*/ 2345900 h 6858000"/>
              <a:gd name="connsiteX565" fmla="*/ 2283317 w 7467600"/>
              <a:gd name="connsiteY565" fmla="*/ 1796925 h 6858000"/>
              <a:gd name="connsiteX566" fmla="*/ 2399523 w 7467600"/>
              <a:gd name="connsiteY566" fmla="*/ 1428234 h 6858000"/>
              <a:gd name="connsiteX567" fmla="*/ 2448558 w 7467600"/>
              <a:gd name="connsiteY567" fmla="*/ 1373435 h 6858000"/>
              <a:gd name="connsiteX568" fmla="*/ 2312521 w 7467600"/>
              <a:gd name="connsiteY568" fmla="*/ 1806140 h 6858000"/>
              <a:gd name="connsiteX569" fmla="*/ 2127533 w 7467600"/>
              <a:gd name="connsiteY569" fmla="*/ 2348380 h 6858000"/>
              <a:gd name="connsiteX570" fmla="*/ 2358080 w 7467600"/>
              <a:gd name="connsiteY570" fmla="*/ 1866134 h 6858000"/>
              <a:gd name="connsiteX571" fmla="*/ 2407436 w 7467600"/>
              <a:gd name="connsiteY571" fmla="*/ 1651070 h 6858000"/>
              <a:gd name="connsiteX572" fmla="*/ 2448558 w 7467600"/>
              <a:gd name="connsiteY572" fmla="*/ 1373435 h 6858000"/>
              <a:gd name="connsiteX573" fmla="*/ 278707 w 7467600"/>
              <a:gd name="connsiteY573" fmla="*/ 1352270 h 6858000"/>
              <a:gd name="connsiteX574" fmla="*/ 321570 w 7467600"/>
              <a:gd name="connsiteY574" fmla="*/ 1861610 h 6858000"/>
              <a:gd name="connsiteX575" fmla="*/ 294281 w 7467600"/>
              <a:gd name="connsiteY575" fmla="*/ 1440658 h 6858000"/>
              <a:gd name="connsiteX576" fmla="*/ 278707 w 7467600"/>
              <a:gd name="connsiteY576" fmla="*/ 1352270 h 6858000"/>
              <a:gd name="connsiteX577" fmla="*/ 1423821 w 7467600"/>
              <a:gd name="connsiteY577" fmla="*/ 1351958 h 6858000"/>
              <a:gd name="connsiteX578" fmla="*/ 1638521 w 7467600"/>
              <a:gd name="connsiteY578" fmla="*/ 1908470 h 6858000"/>
              <a:gd name="connsiteX579" fmla="*/ 1754199 w 7467600"/>
              <a:gd name="connsiteY579" fmla="*/ 2149284 h 6858000"/>
              <a:gd name="connsiteX580" fmla="*/ 1908359 w 7467600"/>
              <a:gd name="connsiteY580" fmla="*/ 2364988 h 6858000"/>
              <a:gd name="connsiteX581" fmla="*/ 1647661 w 7467600"/>
              <a:gd name="connsiteY581" fmla="*/ 1825945 h 6858000"/>
              <a:gd name="connsiteX582" fmla="*/ 1423821 w 7467600"/>
              <a:gd name="connsiteY582" fmla="*/ 1351958 h 6858000"/>
              <a:gd name="connsiteX583" fmla="*/ 1431890 w 7467600"/>
              <a:gd name="connsiteY583" fmla="*/ 1306475 h 6858000"/>
              <a:gd name="connsiteX584" fmla="*/ 1507597 w 7467600"/>
              <a:gd name="connsiteY584" fmla="*/ 1446132 h 6858000"/>
              <a:gd name="connsiteX585" fmla="*/ 1674586 w 7467600"/>
              <a:gd name="connsiteY585" fmla="*/ 1813832 h 6858000"/>
              <a:gd name="connsiteX586" fmla="*/ 1815950 w 7467600"/>
              <a:gd name="connsiteY586" fmla="*/ 2128564 h 6858000"/>
              <a:gd name="connsiteX587" fmla="*/ 1984242 w 7467600"/>
              <a:gd name="connsiteY587" fmla="*/ 2430829 h 6858000"/>
              <a:gd name="connsiteX588" fmla="*/ 2014023 w 7467600"/>
              <a:gd name="connsiteY588" fmla="*/ 2450995 h 6858000"/>
              <a:gd name="connsiteX589" fmla="*/ 1747337 w 7467600"/>
              <a:gd name="connsiteY589" fmla="*/ 1855264 h 6858000"/>
              <a:gd name="connsiteX590" fmla="*/ 1533749 w 7467600"/>
              <a:gd name="connsiteY590" fmla="*/ 1478656 h 6858000"/>
              <a:gd name="connsiteX591" fmla="*/ 1431890 w 7467600"/>
              <a:gd name="connsiteY591" fmla="*/ 1306475 h 6858000"/>
              <a:gd name="connsiteX592" fmla="*/ 5052692 w 7467600"/>
              <a:gd name="connsiteY592" fmla="*/ 1292994 h 6858000"/>
              <a:gd name="connsiteX593" fmla="*/ 5200661 w 7467600"/>
              <a:gd name="connsiteY593" fmla="*/ 1635186 h 6858000"/>
              <a:gd name="connsiteX594" fmla="*/ 5297138 w 7467600"/>
              <a:gd name="connsiteY594" fmla="*/ 1906351 h 6858000"/>
              <a:gd name="connsiteX595" fmla="*/ 5052692 w 7467600"/>
              <a:gd name="connsiteY595" fmla="*/ 1292994 h 6858000"/>
              <a:gd name="connsiteX596" fmla="*/ 5009948 w 7467600"/>
              <a:gd name="connsiteY596" fmla="*/ 1273619 h 6858000"/>
              <a:gd name="connsiteX597" fmla="*/ 5121777 w 7467600"/>
              <a:gd name="connsiteY597" fmla="*/ 1654213 h 6858000"/>
              <a:gd name="connsiteX598" fmla="*/ 5293545 w 7467600"/>
              <a:gd name="connsiteY598" fmla="*/ 2072247 h 6858000"/>
              <a:gd name="connsiteX599" fmla="*/ 5294042 w 7467600"/>
              <a:gd name="connsiteY599" fmla="*/ 2065019 h 6858000"/>
              <a:gd name="connsiteX600" fmla="*/ 5171936 w 7467600"/>
              <a:gd name="connsiteY600" fmla="*/ 1647613 h 6858000"/>
              <a:gd name="connsiteX601" fmla="*/ 5009948 w 7467600"/>
              <a:gd name="connsiteY601" fmla="*/ 1273619 h 6858000"/>
              <a:gd name="connsiteX602" fmla="*/ 655236 w 7467600"/>
              <a:gd name="connsiteY602" fmla="*/ 1268632 h 6858000"/>
              <a:gd name="connsiteX603" fmla="*/ 839521 w 7467600"/>
              <a:gd name="connsiteY603" fmla="*/ 1685315 h 6858000"/>
              <a:gd name="connsiteX604" fmla="*/ 1109416 w 7467600"/>
              <a:gd name="connsiteY604" fmla="*/ 2061663 h 6858000"/>
              <a:gd name="connsiteX605" fmla="*/ 1298300 w 7467600"/>
              <a:gd name="connsiteY605" fmla="*/ 2247742 h 6858000"/>
              <a:gd name="connsiteX606" fmla="*/ 1125871 w 7467600"/>
              <a:gd name="connsiteY606" fmla="*/ 1989513 h 6858000"/>
              <a:gd name="connsiteX607" fmla="*/ 981574 w 7467600"/>
              <a:gd name="connsiteY607" fmla="*/ 1783157 h 6858000"/>
              <a:gd name="connsiteX608" fmla="*/ 922198 w 7467600"/>
              <a:gd name="connsiteY608" fmla="*/ 1677437 h 6858000"/>
              <a:gd name="connsiteX609" fmla="*/ 869293 w 7467600"/>
              <a:gd name="connsiteY609" fmla="*/ 1583214 h 6858000"/>
              <a:gd name="connsiteX610" fmla="*/ 751431 w 7467600"/>
              <a:gd name="connsiteY610" fmla="*/ 1405731 h 6858000"/>
              <a:gd name="connsiteX611" fmla="*/ 655236 w 7467600"/>
              <a:gd name="connsiteY611" fmla="*/ 1268632 h 6858000"/>
              <a:gd name="connsiteX612" fmla="*/ 6516292 w 7467600"/>
              <a:gd name="connsiteY612" fmla="*/ 1263064 h 6858000"/>
              <a:gd name="connsiteX613" fmla="*/ 5736320 w 7467600"/>
              <a:gd name="connsiteY613" fmla="*/ 1501803 h 6858000"/>
              <a:gd name="connsiteX614" fmla="*/ 6516292 w 7467600"/>
              <a:gd name="connsiteY614" fmla="*/ 1263064 h 6858000"/>
              <a:gd name="connsiteX615" fmla="*/ 291466 w 7467600"/>
              <a:gd name="connsiteY615" fmla="*/ 1250369 h 6858000"/>
              <a:gd name="connsiteX616" fmla="*/ 323180 w 7467600"/>
              <a:gd name="connsiteY616" fmla="*/ 1435283 h 6858000"/>
              <a:gd name="connsiteX617" fmla="*/ 349381 w 7467600"/>
              <a:gd name="connsiteY617" fmla="*/ 1875041 h 6858000"/>
              <a:gd name="connsiteX618" fmla="*/ 374363 w 7467600"/>
              <a:gd name="connsiteY618" fmla="*/ 1506494 h 6858000"/>
              <a:gd name="connsiteX619" fmla="*/ 302168 w 7467600"/>
              <a:gd name="connsiteY619" fmla="*/ 1274495 h 6858000"/>
              <a:gd name="connsiteX620" fmla="*/ 291466 w 7467600"/>
              <a:gd name="connsiteY620" fmla="*/ 1250369 h 6858000"/>
              <a:gd name="connsiteX621" fmla="*/ 678222 w 7467600"/>
              <a:gd name="connsiteY621" fmla="*/ 1248670 h 6858000"/>
              <a:gd name="connsiteX622" fmla="*/ 775536 w 7467600"/>
              <a:gd name="connsiteY622" fmla="*/ 1388015 h 6858000"/>
              <a:gd name="connsiteX623" fmla="*/ 894529 w 7467600"/>
              <a:gd name="connsiteY623" fmla="*/ 1567739 h 6858000"/>
              <a:gd name="connsiteX624" fmla="*/ 948000 w 7467600"/>
              <a:gd name="connsiteY624" fmla="*/ 1663088 h 6858000"/>
              <a:gd name="connsiteX625" fmla="*/ 1006812 w 7467600"/>
              <a:gd name="connsiteY625" fmla="*/ 1767683 h 6858000"/>
              <a:gd name="connsiteX626" fmla="*/ 1149133 w 7467600"/>
              <a:gd name="connsiteY626" fmla="*/ 1971513 h 6858000"/>
              <a:gd name="connsiteX627" fmla="*/ 1333952 w 7467600"/>
              <a:gd name="connsiteY627" fmla="*/ 2251620 h 6858000"/>
              <a:gd name="connsiteX628" fmla="*/ 1337329 w 7467600"/>
              <a:gd name="connsiteY628" fmla="*/ 2258350 h 6858000"/>
              <a:gd name="connsiteX629" fmla="*/ 1014726 w 7467600"/>
              <a:gd name="connsiteY629" fmla="*/ 1615556 h 6858000"/>
              <a:gd name="connsiteX630" fmla="*/ 678222 w 7467600"/>
              <a:gd name="connsiteY630" fmla="*/ 1248670 h 6858000"/>
              <a:gd name="connsiteX631" fmla="*/ 6691602 w 7467600"/>
              <a:gd name="connsiteY631" fmla="*/ 1140573 h 6858000"/>
              <a:gd name="connsiteX632" fmla="*/ 6571100 w 7467600"/>
              <a:gd name="connsiteY632" fmla="*/ 1183662 h 6858000"/>
              <a:gd name="connsiteX633" fmla="*/ 6241687 w 7467600"/>
              <a:gd name="connsiteY633" fmla="*/ 1257600 h 6858000"/>
              <a:gd name="connsiteX634" fmla="*/ 5693009 w 7467600"/>
              <a:gd name="connsiteY634" fmla="*/ 1478256 h 6858000"/>
              <a:gd name="connsiteX635" fmla="*/ 6548420 w 7467600"/>
              <a:gd name="connsiteY635" fmla="*/ 1214599 h 6858000"/>
              <a:gd name="connsiteX636" fmla="*/ 6605473 w 7467600"/>
              <a:gd name="connsiteY636" fmla="*/ 1184686 h 6858000"/>
              <a:gd name="connsiteX637" fmla="*/ 6691602 w 7467600"/>
              <a:gd name="connsiteY637" fmla="*/ 1140573 h 6858000"/>
              <a:gd name="connsiteX638" fmla="*/ 4002475 w 7467600"/>
              <a:gd name="connsiteY638" fmla="*/ 1037802 h 6858000"/>
              <a:gd name="connsiteX639" fmla="*/ 4000324 w 7467600"/>
              <a:gd name="connsiteY639" fmla="*/ 1039362 h 6858000"/>
              <a:gd name="connsiteX640" fmla="*/ 4002862 w 7467600"/>
              <a:gd name="connsiteY640" fmla="*/ 1042866 h 6858000"/>
              <a:gd name="connsiteX641" fmla="*/ 4002475 w 7467600"/>
              <a:gd name="connsiteY641" fmla="*/ 1037802 h 6858000"/>
              <a:gd name="connsiteX642" fmla="*/ 506322 w 7467600"/>
              <a:gd name="connsiteY642" fmla="*/ 1020997 h 6858000"/>
              <a:gd name="connsiteX643" fmla="*/ 533068 w 7467600"/>
              <a:gd name="connsiteY643" fmla="*/ 1029409 h 6858000"/>
              <a:gd name="connsiteX644" fmla="*/ 1232525 w 7467600"/>
              <a:gd name="connsiteY644" fmla="*/ 1804675 h 6858000"/>
              <a:gd name="connsiteX645" fmla="*/ 1388858 w 7467600"/>
              <a:gd name="connsiteY645" fmla="*/ 2368011 h 6858000"/>
              <a:gd name="connsiteX646" fmla="*/ 1384098 w 7467600"/>
              <a:gd name="connsiteY646" fmla="*/ 2378125 h 6858000"/>
              <a:gd name="connsiteX647" fmla="*/ 1425393 w 7467600"/>
              <a:gd name="connsiteY647" fmla="*/ 2589124 h 6858000"/>
              <a:gd name="connsiteX648" fmla="*/ 1424001 w 7467600"/>
              <a:gd name="connsiteY648" fmla="*/ 2597541 h 6858000"/>
              <a:gd name="connsiteX649" fmla="*/ 2152729 w 7467600"/>
              <a:gd name="connsiteY649" fmla="*/ 2864487 h 6858000"/>
              <a:gd name="connsiteX650" fmla="*/ 2020609 w 7467600"/>
              <a:gd name="connsiteY650" fmla="*/ 2539671 h 6858000"/>
              <a:gd name="connsiteX651" fmla="*/ 2018920 w 7467600"/>
              <a:gd name="connsiteY651" fmla="*/ 2536309 h 6858000"/>
              <a:gd name="connsiteX652" fmla="*/ 1342441 w 7467600"/>
              <a:gd name="connsiteY652" fmla="*/ 1173017 h 6858000"/>
              <a:gd name="connsiteX653" fmla="*/ 1367925 w 7467600"/>
              <a:gd name="connsiteY653" fmla="*/ 1135648 h 6858000"/>
              <a:gd name="connsiteX654" fmla="*/ 1771401 w 7467600"/>
              <a:gd name="connsiteY654" fmla="*/ 1806673 h 6858000"/>
              <a:gd name="connsiteX655" fmla="*/ 1972385 w 7467600"/>
              <a:gd name="connsiteY655" fmla="*/ 2198735 h 6858000"/>
              <a:gd name="connsiteX656" fmla="*/ 2040892 w 7467600"/>
              <a:gd name="connsiteY656" fmla="*/ 2405205 h 6858000"/>
              <a:gd name="connsiteX657" fmla="*/ 2131689 w 7467600"/>
              <a:gd name="connsiteY657" fmla="*/ 1936926 h 6858000"/>
              <a:gd name="connsiteX658" fmla="*/ 2454820 w 7467600"/>
              <a:gd name="connsiteY658" fmla="*/ 1248808 h 6858000"/>
              <a:gd name="connsiteX659" fmla="*/ 2492512 w 7467600"/>
              <a:gd name="connsiteY659" fmla="*/ 1302920 h 6858000"/>
              <a:gd name="connsiteX660" fmla="*/ 2081216 w 7467600"/>
              <a:gd name="connsiteY660" fmla="*/ 2527513 h 6858000"/>
              <a:gd name="connsiteX661" fmla="*/ 2081211 w 7467600"/>
              <a:gd name="connsiteY661" fmla="*/ 2528916 h 6858000"/>
              <a:gd name="connsiteX662" fmla="*/ 2199067 w 7467600"/>
              <a:gd name="connsiteY662" fmla="*/ 2884061 h 6858000"/>
              <a:gd name="connsiteX663" fmla="*/ 3192586 w 7467600"/>
              <a:gd name="connsiteY663" fmla="*/ 3411496 h 6858000"/>
              <a:gd name="connsiteX664" fmla="*/ 3182620 w 7467600"/>
              <a:gd name="connsiteY664" fmla="*/ 3483279 h 6858000"/>
              <a:gd name="connsiteX665" fmla="*/ 2435119 w 7467600"/>
              <a:gd name="connsiteY665" fmla="*/ 3080173 h 6858000"/>
              <a:gd name="connsiteX666" fmla="*/ 2410152 w 7467600"/>
              <a:gd name="connsiteY666" fmla="*/ 3063751 h 6858000"/>
              <a:gd name="connsiteX667" fmla="*/ 2408099 w 7467600"/>
              <a:gd name="connsiteY667" fmla="*/ 3064403 h 6858000"/>
              <a:gd name="connsiteX668" fmla="*/ 2407218 w 7467600"/>
              <a:gd name="connsiteY668" fmla="*/ 3070324 h 6858000"/>
              <a:gd name="connsiteX669" fmla="*/ 2380138 w 7467600"/>
              <a:gd name="connsiteY669" fmla="*/ 3099341 h 6858000"/>
              <a:gd name="connsiteX670" fmla="*/ 1765923 w 7467600"/>
              <a:gd name="connsiteY670" fmla="*/ 3581043 h 6858000"/>
              <a:gd name="connsiteX671" fmla="*/ 1702258 w 7467600"/>
              <a:gd name="connsiteY671" fmla="*/ 3612286 h 6858000"/>
              <a:gd name="connsiteX672" fmla="*/ 1538370 w 7467600"/>
              <a:gd name="connsiteY672" fmla="*/ 3811804 h 6858000"/>
              <a:gd name="connsiteX673" fmla="*/ 542867 w 7467600"/>
              <a:gd name="connsiteY673" fmla="*/ 4944092 h 6858000"/>
              <a:gd name="connsiteX674" fmla="*/ 515800 w 7467600"/>
              <a:gd name="connsiteY674" fmla="*/ 4862180 h 6858000"/>
              <a:gd name="connsiteX675" fmla="*/ 909145 w 7467600"/>
              <a:gd name="connsiteY675" fmla="*/ 4199225 h 6858000"/>
              <a:gd name="connsiteX676" fmla="*/ 1214067 w 7467600"/>
              <a:gd name="connsiteY676" fmla="*/ 3908561 h 6858000"/>
              <a:gd name="connsiteX677" fmla="*/ 640967 w 7467600"/>
              <a:gd name="connsiteY677" fmla="*/ 4105601 h 6858000"/>
              <a:gd name="connsiteX678" fmla="*/ 112563 w 7467600"/>
              <a:gd name="connsiteY678" fmla="*/ 4396952 h 6858000"/>
              <a:gd name="connsiteX679" fmla="*/ 0 w 7467600"/>
              <a:gd name="connsiteY679" fmla="*/ 4466006 h 6858000"/>
              <a:gd name="connsiteX680" fmla="*/ 0 w 7467600"/>
              <a:gd name="connsiteY680" fmla="*/ 4233763 h 6858000"/>
              <a:gd name="connsiteX681" fmla="*/ 36881 w 7467600"/>
              <a:gd name="connsiteY681" fmla="*/ 4200118 h 6858000"/>
              <a:gd name="connsiteX682" fmla="*/ 910534 w 7467600"/>
              <a:gd name="connsiteY682" fmla="*/ 3629753 h 6858000"/>
              <a:gd name="connsiteX683" fmla="*/ 1578717 w 7467600"/>
              <a:gd name="connsiteY683" fmla="*/ 3575982 h 6858000"/>
              <a:gd name="connsiteX684" fmla="*/ 2338780 w 7467600"/>
              <a:gd name="connsiteY684" fmla="*/ 3033725 h 6858000"/>
              <a:gd name="connsiteX685" fmla="*/ 1807991 w 7467600"/>
              <a:gd name="connsiteY685" fmla="*/ 2807184 h 6858000"/>
              <a:gd name="connsiteX686" fmla="*/ 1416358 w 7467600"/>
              <a:gd name="connsiteY686" fmla="*/ 3112571 h 6858000"/>
              <a:gd name="connsiteX687" fmla="*/ 939066 w 7467600"/>
              <a:gd name="connsiteY687" fmla="*/ 3378798 h 6858000"/>
              <a:gd name="connsiteX688" fmla="*/ 115099 w 7467600"/>
              <a:gd name="connsiteY688" fmla="*/ 3607650 h 6858000"/>
              <a:gd name="connsiteX689" fmla="*/ 97284 w 7467600"/>
              <a:gd name="connsiteY689" fmla="*/ 3520393 h 6858000"/>
              <a:gd name="connsiteX690" fmla="*/ 922050 w 7467600"/>
              <a:gd name="connsiteY690" fmla="*/ 3074867 h 6858000"/>
              <a:gd name="connsiteX691" fmla="*/ 1405265 w 7467600"/>
              <a:gd name="connsiteY691" fmla="*/ 3016319 h 6858000"/>
              <a:gd name="connsiteX692" fmla="*/ 1407512 w 7467600"/>
              <a:gd name="connsiteY692" fmla="*/ 3018001 h 6858000"/>
              <a:gd name="connsiteX693" fmla="*/ 1726266 w 7467600"/>
              <a:gd name="connsiteY693" fmla="*/ 2777274 h 6858000"/>
              <a:gd name="connsiteX694" fmla="*/ 625390 w 7467600"/>
              <a:gd name="connsiteY694" fmla="*/ 2514541 h 6858000"/>
              <a:gd name="connsiteX695" fmla="*/ 619799 w 7467600"/>
              <a:gd name="connsiteY695" fmla="*/ 2527180 h 6858000"/>
              <a:gd name="connsiteX696" fmla="*/ 310030 w 7467600"/>
              <a:gd name="connsiteY696" fmla="*/ 2771818 h 6858000"/>
              <a:gd name="connsiteX697" fmla="*/ 173877 w 7467600"/>
              <a:gd name="connsiteY697" fmla="*/ 2937056 h 6858000"/>
              <a:gd name="connsiteX698" fmla="*/ 77889 w 7467600"/>
              <a:gd name="connsiteY698" fmla="*/ 3138440 h 6858000"/>
              <a:gd name="connsiteX699" fmla="*/ 0 w 7467600"/>
              <a:gd name="connsiteY699" fmla="*/ 3271395 h 6858000"/>
              <a:gd name="connsiteX700" fmla="*/ 0 w 7467600"/>
              <a:gd name="connsiteY700" fmla="*/ 3153002 h 6858000"/>
              <a:gd name="connsiteX701" fmla="*/ 2386 w 7467600"/>
              <a:gd name="connsiteY701" fmla="*/ 3149203 h 6858000"/>
              <a:gd name="connsiteX702" fmla="*/ 89753 w 7467600"/>
              <a:gd name="connsiteY702" fmla="*/ 2987702 h 6858000"/>
              <a:gd name="connsiteX703" fmla="*/ 76869 w 7467600"/>
              <a:gd name="connsiteY703" fmla="*/ 3005404 h 6858000"/>
              <a:gd name="connsiteX704" fmla="*/ 32049 w 7467600"/>
              <a:gd name="connsiteY704" fmla="*/ 3065814 h 6858000"/>
              <a:gd name="connsiteX705" fmla="*/ 0 w 7467600"/>
              <a:gd name="connsiteY705" fmla="*/ 3108744 h 6858000"/>
              <a:gd name="connsiteX706" fmla="*/ 0 w 7467600"/>
              <a:gd name="connsiteY706" fmla="*/ 3058059 h 6858000"/>
              <a:gd name="connsiteX707" fmla="*/ 7610 w 7467600"/>
              <a:gd name="connsiteY707" fmla="*/ 3047889 h 6858000"/>
              <a:gd name="connsiteX708" fmla="*/ 52419 w 7467600"/>
              <a:gd name="connsiteY708" fmla="*/ 2987479 h 6858000"/>
              <a:gd name="connsiteX709" fmla="*/ 59142 w 7467600"/>
              <a:gd name="connsiteY709" fmla="*/ 2978488 h 6858000"/>
              <a:gd name="connsiteX710" fmla="*/ 0 w 7467600"/>
              <a:gd name="connsiteY710" fmla="*/ 3015334 h 6858000"/>
              <a:gd name="connsiteX711" fmla="*/ 0 w 7467600"/>
              <a:gd name="connsiteY711" fmla="*/ 2914286 h 6858000"/>
              <a:gd name="connsiteX712" fmla="*/ 36383 w 7467600"/>
              <a:gd name="connsiteY712" fmla="*/ 2901128 h 6858000"/>
              <a:gd name="connsiteX713" fmla="*/ 156329 w 7467600"/>
              <a:gd name="connsiteY713" fmla="*/ 2840533 h 6858000"/>
              <a:gd name="connsiteX714" fmla="*/ 358355 w 7467600"/>
              <a:gd name="connsiteY714" fmla="*/ 2620471 h 6858000"/>
              <a:gd name="connsiteX715" fmla="*/ 510577 w 7467600"/>
              <a:gd name="connsiteY715" fmla="*/ 2501244 h 6858000"/>
              <a:gd name="connsiteX716" fmla="*/ 211967 w 7467600"/>
              <a:gd name="connsiteY716" fmla="*/ 2479171 h 6858000"/>
              <a:gd name="connsiteX717" fmla="*/ 0 w 7467600"/>
              <a:gd name="connsiteY717" fmla="*/ 2476398 h 6858000"/>
              <a:gd name="connsiteX718" fmla="*/ 0 w 7467600"/>
              <a:gd name="connsiteY718" fmla="*/ 2389189 h 6858000"/>
              <a:gd name="connsiteX719" fmla="*/ 103062 w 7467600"/>
              <a:gd name="connsiteY719" fmla="*/ 2389518 h 6858000"/>
              <a:gd name="connsiteX720" fmla="*/ 510734 w 7467600"/>
              <a:gd name="connsiteY720" fmla="*/ 2416201 h 6858000"/>
              <a:gd name="connsiteX721" fmla="*/ 279257 w 7467600"/>
              <a:gd name="connsiteY721" fmla="*/ 2092102 h 6858000"/>
              <a:gd name="connsiteX722" fmla="*/ 65265 w 7467600"/>
              <a:gd name="connsiteY722" fmla="*/ 2006049 h 6858000"/>
              <a:gd name="connsiteX723" fmla="*/ 0 w 7467600"/>
              <a:gd name="connsiteY723" fmla="*/ 1982532 h 6858000"/>
              <a:gd name="connsiteX724" fmla="*/ 0 w 7467600"/>
              <a:gd name="connsiteY724" fmla="*/ 1912789 h 6858000"/>
              <a:gd name="connsiteX725" fmla="*/ 97460 w 7467600"/>
              <a:gd name="connsiteY725" fmla="*/ 1953725 h 6858000"/>
              <a:gd name="connsiteX726" fmla="*/ 221272 w 7467600"/>
              <a:gd name="connsiteY726" fmla="*/ 1980766 h 6858000"/>
              <a:gd name="connsiteX727" fmla="*/ 116765 w 7467600"/>
              <a:gd name="connsiteY727" fmla="*/ 1911033 h 6858000"/>
              <a:gd name="connsiteX728" fmla="*/ 16405 w 7467600"/>
              <a:gd name="connsiteY728" fmla="*/ 1803412 h 6858000"/>
              <a:gd name="connsiteX729" fmla="*/ 0 w 7467600"/>
              <a:gd name="connsiteY729" fmla="*/ 1784777 h 6858000"/>
              <a:gd name="connsiteX730" fmla="*/ 0 w 7467600"/>
              <a:gd name="connsiteY730" fmla="*/ 1740082 h 6858000"/>
              <a:gd name="connsiteX731" fmla="*/ 39394 w 7467600"/>
              <a:gd name="connsiteY731" fmla="*/ 1784856 h 6858000"/>
              <a:gd name="connsiteX732" fmla="*/ 135813 w 7467600"/>
              <a:gd name="connsiteY732" fmla="*/ 1888838 h 6858000"/>
              <a:gd name="connsiteX733" fmla="*/ 242575 w 7467600"/>
              <a:gd name="connsiteY733" fmla="*/ 1958841 h 6858000"/>
              <a:gd name="connsiteX734" fmla="*/ 82197 w 7467600"/>
              <a:gd name="connsiteY734" fmla="*/ 1754826 h 6858000"/>
              <a:gd name="connsiteX735" fmla="*/ 0 w 7467600"/>
              <a:gd name="connsiteY735" fmla="*/ 1679650 h 6858000"/>
              <a:gd name="connsiteX736" fmla="*/ 0 w 7467600"/>
              <a:gd name="connsiteY736" fmla="*/ 1602463 h 6858000"/>
              <a:gd name="connsiteX737" fmla="*/ 84689 w 7467600"/>
              <a:gd name="connsiteY737" fmla="*/ 1677442 h 6858000"/>
              <a:gd name="connsiteX738" fmla="*/ 298437 w 7467600"/>
              <a:gd name="connsiteY738" fmla="*/ 1968019 h 6858000"/>
              <a:gd name="connsiteX739" fmla="*/ 227269 w 7467600"/>
              <a:gd name="connsiteY739" fmla="*/ 1114064 h 6858000"/>
              <a:gd name="connsiteX740" fmla="*/ 248003 w 7467600"/>
              <a:gd name="connsiteY740" fmla="*/ 1089613 h 6858000"/>
              <a:gd name="connsiteX741" fmla="*/ 427020 w 7467600"/>
              <a:gd name="connsiteY741" fmla="*/ 1619803 h 6858000"/>
              <a:gd name="connsiteX742" fmla="*/ 340345 w 7467600"/>
              <a:gd name="connsiteY742" fmla="*/ 2027739 h 6858000"/>
              <a:gd name="connsiteX743" fmla="*/ 360865 w 7467600"/>
              <a:gd name="connsiteY743" fmla="*/ 2044827 h 6858000"/>
              <a:gd name="connsiteX744" fmla="*/ 560414 w 7467600"/>
              <a:gd name="connsiteY744" fmla="*/ 2421457 h 6858000"/>
              <a:gd name="connsiteX745" fmla="*/ 1359703 w 7467600"/>
              <a:gd name="connsiteY745" fmla="*/ 2578554 h 6858000"/>
              <a:gd name="connsiteX746" fmla="*/ 1359422 w 7467600"/>
              <a:gd name="connsiteY746" fmla="*/ 2577994 h 6858000"/>
              <a:gd name="connsiteX747" fmla="*/ 828701 w 7467600"/>
              <a:gd name="connsiteY747" fmla="*/ 1839520 h 6858000"/>
              <a:gd name="connsiteX748" fmla="*/ 494427 w 7467600"/>
              <a:gd name="connsiteY748" fmla="*/ 1092333 h 6858000"/>
              <a:gd name="connsiteX749" fmla="*/ 506322 w 7467600"/>
              <a:gd name="connsiteY749" fmla="*/ 1020997 h 6858000"/>
              <a:gd name="connsiteX750" fmla="*/ 4570198 w 7467600"/>
              <a:gd name="connsiteY750" fmla="*/ 978081 h 6858000"/>
              <a:gd name="connsiteX751" fmla="*/ 4523691 w 7467600"/>
              <a:gd name="connsiteY751" fmla="*/ 1127776 h 6858000"/>
              <a:gd name="connsiteX752" fmla="*/ 4509875 w 7467600"/>
              <a:gd name="connsiteY752" fmla="*/ 1167552 h 6858000"/>
              <a:gd name="connsiteX753" fmla="*/ 4478168 w 7467600"/>
              <a:gd name="connsiteY753" fmla="*/ 1260735 h 6858000"/>
              <a:gd name="connsiteX754" fmla="*/ 4409309 w 7467600"/>
              <a:gd name="connsiteY754" fmla="*/ 1666996 h 6858000"/>
              <a:gd name="connsiteX755" fmla="*/ 4370031 w 7467600"/>
              <a:gd name="connsiteY755" fmla="*/ 1955666 h 6858000"/>
              <a:gd name="connsiteX756" fmla="*/ 4570198 w 7467600"/>
              <a:gd name="connsiteY756" fmla="*/ 978081 h 6858000"/>
              <a:gd name="connsiteX757" fmla="*/ 4557898 w 7467600"/>
              <a:gd name="connsiteY757" fmla="*/ 900011 h 6858000"/>
              <a:gd name="connsiteX758" fmla="*/ 4344840 w 7467600"/>
              <a:gd name="connsiteY758" fmla="*/ 1922038 h 6858000"/>
              <a:gd name="connsiteX759" fmla="*/ 4378710 w 7467600"/>
              <a:gd name="connsiteY759" fmla="*/ 1665516 h 6858000"/>
              <a:gd name="connsiteX760" fmla="*/ 4448798 w 7467600"/>
              <a:gd name="connsiteY760" fmla="*/ 1253024 h 6858000"/>
              <a:gd name="connsiteX761" fmla="*/ 4480315 w 7467600"/>
              <a:gd name="connsiteY761" fmla="*/ 1158454 h 6858000"/>
              <a:gd name="connsiteX762" fmla="*/ 4494133 w 7467600"/>
              <a:gd name="connsiteY762" fmla="*/ 1118676 h 6858000"/>
              <a:gd name="connsiteX763" fmla="*/ 4557898 w 7467600"/>
              <a:gd name="connsiteY763" fmla="*/ 900011 h 6858000"/>
              <a:gd name="connsiteX764" fmla="*/ 5870151 w 7467600"/>
              <a:gd name="connsiteY764" fmla="*/ 898890 h 6858000"/>
              <a:gd name="connsiteX765" fmla="*/ 5861335 w 7467600"/>
              <a:gd name="connsiteY765" fmla="*/ 899177 h 6858000"/>
              <a:gd name="connsiteX766" fmla="*/ 5843702 w 7467600"/>
              <a:gd name="connsiteY766" fmla="*/ 899748 h 6858000"/>
              <a:gd name="connsiteX767" fmla="*/ 5651107 w 7467600"/>
              <a:gd name="connsiteY767" fmla="*/ 920306 h 6858000"/>
              <a:gd name="connsiteX768" fmla="*/ 5459407 w 7467600"/>
              <a:gd name="connsiteY768" fmla="*/ 940975 h 6858000"/>
              <a:gd name="connsiteX769" fmla="*/ 5374846 w 7467600"/>
              <a:gd name="connsiteY769" fmla="*/ 941988 h 6858000"/>
              <a:gd name="connsiteX770" fmla="*/ 5256105 w 7467600"/>
              <a:gd name="connsiteY770" fmla="*/ 945632 h 6858000"/>
              <a:gd name="connsiteX771" fmla="*/ 5107071 w 7467600"/>
              <a:gd name="connsiteY771" fmla="*/ 969720 h 6858000"/>
              <a:gd name="connsiteX772" fmla="*/ 4998681 w 7467600"/>
              <a:gd name="connsiteY772" fmla="*/ 988771 h 6858000"/>
              <a:gd name="connsiteX773" fmla="*/ 5870151 w 7467600"/>
              <a:gd name="connsiteY773" fmla="*/ 898890 h 6858000"/>
              <a:gd name="connsiteX774" fmla="*/ 5504425 w 7467600"/>
              <a:gd name="connsiteY774" fmla="*/ 848067 h 6858000"/>
              <a:gd name="connsiteX775" fmla="*/ 4968849 w 7467600"/>
              <a:gd name="connsiteY775" fmla="*/ 962318 h 6858000"/>
              <a:gd name="connsiteX776" fmla="*/ 5104039 w 7467600"/>
              <a:gd name="connsiteY776" fmla="*/ 940634 h 6858000"/>
              <a:gd name="connsiteX777" fmla="*/ 5256311 w 7467600"/>
              <a:gd name="connsiteY777" fmla="*/ 916490 h 6858000"/>
              <a:gd name="connsiteX778" fmla="*/ 5377381 w 7467600"/>
              <a:gd name="connsiteY778" fmla="*/ 912671 h 6858000"/>
              <a:gd name="connsiteX779" fmla="*/ 5460148 w 7467600"/>
              <a:gd name="connsiteY779" fmla="*/ 911442 h 6858000"/>
              <a:gd name="connsiteX780" fmla="*/ 5648971 w 7467600"/>
              <a:gd name="connsiteY780" fmla="*/ 891331 h 6858000"/>
              <a:gd name="connsiteX781" fmla="*/ 5844807 w 7467600"/>
              <a:gd name="connsiteY781" fmla="*/ 870718 h 6858000"/>
              <a:gd name="connsiteX782" fmla="*/ 5862975 w 7467600"/>
              <a:gd name="connsiteY782" fmla="*/ 869756 h 6858000"/>
              <a:gd name="connsiteX783" fmla="*/ 5920887 w 7467600"/>
              <a:gd name="connsiteY783" fmla="*/ 865929 h 6858000"/>
              <a:gd name="connsiteX784" fmla="*/ 5504425 w 7467600"/>
              <a:gd name="connsiteY784" fmla="*/ 848067 h 6858000"/>
              <a:gd name="connsiteX785" fmla="*/ 3607114 w 7467600"/>
              <a:gd name="connsiteY785" fmla="*/ 467441 h 6858000"/>
              <a:gd name="connsiteX786" fmla="*/ 3296242 w 7467600"/>
              <a:gd name="connsiteY786" fmla="*/ 807991 h 6858000"/>
              <a:gd name="connsiteX787" fmla="*/ 3174674 w 7467600"/>
              <a:gd name="connsiteY787" fmla="*/ 919759 h 6858000"/>
              <a:gd name="connsiteX788" fmla="*/ 3042978 w 7467600"/>
              <a:gd name="connsiteY788" fmla="*/ 1054894 h 6858000"/>
              <a:gd name="connsiteX789" fmla="*/ 2968914 w 7467600"/>
              <a:gd name="connsiteY789" fmla="*/ 1133756 h 6858000"/>
              <a:gd name="connsiteX790" fmla="*/ 3103823 w 7467600"/>
              <a:gd name="connsiteY790" fmla="*/ 1026814 h 6858000"/>
              <a:gd name="connsiteX791" fmla="*/ 3607114 w 7467600"/>
              <a:gd name="connsiteY791" fmla="*/ 467441 h 6858000"/>
              <a:gd name="connsiteX792" fmla="*/ 3744487 w 7467600"/>
              <a:gd name="connsiteY792" fmla="*/ 383136 h 6858000"/>
              <a:gd name="connsiteX793" fmla="*/ 3970213 w 7467600"/>
              <a:gd name="connsiteY793" fmla="*/ 995559 h 6858000"/>
              <a:gd name="connsiteX794" fmla="*/ 3744487 w 7467600"/>
              <a:gd name="connsiteY794" fmla="*/ 383136 h 6858000"/>
              <a:gd name="connsiteX795" fmla="*/ 3624562 w 7467600"/>
              <a:gd name="connsiteY795" fmla="*/ 367041 h 6858000"/>
              <a:gd name="connsiteX796" fmla="*/ 3489712 w 7467600"/>
              <a:gd name="connsiteY796" fmla="*/ 485386 h 6858000"/>
              <a:gd name="connsiteX797" fmla="*/ 3182994 w 7467600"/>
              <a:gd name="connsiteY797" fmla="*/ 828265 h 6858000"/>
              <a:gd name="connsiteX798" fmla="*/ 2892114 w 7467600"/>
              <a:gd name="connsiteY798" fmla="*/ 1172635 h 6858000"/>
              <a:gd name="connsiteX799" fmla="*/ 3021459 w 7467600"/>
              <a:gd name="connsiteY799" fmla="*/ 1035385 h 6858000"/>
              <a:gd name="connsiteX800" fmla="*/ 3153873 w 7467600"/>
              <a:gd name="connsiteY800" fmla="*/ 898971 h 6858000"/>
              <a:gd name="connsiteX801" fmla="*/ 3276511 w 7467600"/>
              <a:gd name="connsiteY801" fmla="*/ 786423 h 6858000"/>
              <a:gd name="connsiteX802" fmla="*/ 3584154 w 7467600"/>
              <a:gd name="connsiteY802" fmla="*/ 448218 h 6858000"/>
              <a:gd name="connsiteX803" fmla="*/ 3624562 w 7467600"/>
              <a:gd name="connsiteY803" fmla="*/ 367041 h 6858000"/>
              <a:gd name="connsiteX804" fmla="*/ 3766672 w 7467600"/>
              <a:gd name="connsiteY804" fmla="*/ 359429 h 6858000"/>
              <a:gd name="connsiteX805" fmla="*/ 3996338 w 7467600"/>
              <a:gd name="connsiteY805" fmla="*/ 968237 h 6858000"/>
              <a:gd name="connsiteX806" fmla="*/ 3766672 w 7467600"/>
              <a:gd name="connsiteY806" fmla="*/ 359429 h 6858000"/>
              <a:gd name="connsiteX807" fmla="*/ 5805386 w 7467600"/>
              <a:gd name="connsiteY807" fmla="*/ 239240 h 6858000"/>
              <a:gd name="connsiteX808" fmla="*/ 5736947 w 7467600"/>
              <a:gd name="connsiteY808" fmla="*/ 261367 h 6858000"/>
              <a:gd name="connsiteX809" fmla="*/ 5427012 w 7467600"/>
              <a:gd name="connsiteY809" fmla="*/ 311272 h 6858000"/>
              <a:gd name="connsiteX810" fmla="*/ 5147818 w 7467600"/>
              <a:gd name="connsiteY810" fmla="*/ 322112 h 6858000"/>
              <a:gd name="connsiteX811" fmla="*/ 5060854 w 7467600"/>
              <a:gd name="connsiteY811" fmla="*/ 311882 h 6858000"/>
              <a:gd name="connsiteX812" fmla="*/ 4945989 w 7467600"/>
              <a:gd name="connsiteY812" fmla="*/ 300516 h 6858000"/>
              <a:gd name="connsiteX813" fmla="*/ 5410479 w 7467600"/>
              <a:gd name="connsiteY813" fmla="*/ 348434 h 6858000"/>
              <a:gd name="connsiteX814" fmla="*/ 5805386 w 7467600"/>
              <a:gd name="connsiteY814" fmla="*/ 239240 h 6858000"/>
              <a:gd name="connsiteX815" fmla="*/ 5905192 w 7467600"/>
              <a:gd name="connsiteY815" fmla="*/ 163079 h 6858000"/>
              <a:gd name="connsiteX816" fmla="*/ 5865655 w 7467600"/>
              <a:gd name="connsiteY816" fmla="*/ 171901 h 6858000"/>
              <a:gd name="connsiteX817" fmla="*/ 5259740 w 7467600"/>
              <a:gd name="connsiteY817" fmla="*/ 257013 h 6858000"/>
              <a:gd name="connsiteX818" fmla="*/ 5208466 w 7467600"/>
              <a:gd name="connsiteY818" fmla="*/ 257550 h 6858000"/>
              <a:gd name="connsiteX819" fmla="*/ 4980204 w 7467600"/>
              <a:gd name="connsiteY819" fmla="*/ 271903 h 6858000"/>
              <a:gd name="connsiteX820" fmla="*/ 5068068 w 7467600"/>
              <a:gd name="connsiteY820" fmla="*/ 282244 h 6858000"/>
              <a:gd name="connsiteX821" fmla="*/ 5153231 w 7467600"/>
              <a:gd name="connsiteY821" fmla="*/ 292240 h 6858000"/>
              <a:gd name="connsiteX822" fmla="*/ 5426491 w 7467600"/>
              <a:gd name="connsiteY822" fmla="*/ 281128 h 6858000"/>
              <a:gd name="connsiteX823" fmla="*/ 5731212 w 7467600"/>
              <a:gd name="connsiteY823" fmla="*/ 231951 h 6858000"/>
              <a:gd name="connsiteX824" fmla="*/ 5905192 w 7467600"/>
              <a:gd name="connsiteY824" fmla="*/ 163079 h 6858000"/>
              <a:gd name="connsiteX825" fmla="*/ 5944437 w 7467600"/>
              <a:gd name="connsiteY825" fmla="*/ 113829 h 6858000"/>
              <a:gd name="connsiteX826" fmla="*/ 5825032 w 7467600"/>
              <a:gd name="connsiteY826" fmla="*/ 146405 h 6858000"/>
              <a:gd name="connsiteX827" fmla="*/ 4955599 w 7467600"/>
              <a:gd name="connsiteY827" fmla="*/ 247008 h 6858000"/>
              <a:gd name="connsiteX828" fmla="*/ 5210104 w 7467600"/>
              <a:gd name="connsiteY828" fmla="*/ 228123 h 6858000"/>
              <a:gd name="connsiteX829" fmla="*/ 5261015 w 7467600"/>
              <a:gd name="connsiteY829" fmla="*/ 227087 h 6858000"/>
              <a:gd name="connsiteX830" fmla="*/ 5861181 w 7467600"/>
              <a:gd name="connsiteY830" fmla="*/ 143093 h 6858000"/>
              <a:gd name="connsiteX831" fmla="*/ 5961252 w 7467600"/>
              <a:gd name="connsiteY831" fmla="*/ 114820 h 6858000"/>
              <a:gd name="connsiteX832" fmla="*/ 5944437 w 7467600"/>
              <a:gd name="connsiteY832" fmla="*/ 113829 h 6858000"/>
              <a:gd name="connsiteX833" fmla="*/ 3882765 w 7467600"/>
              <a:gd name="connsiteY833" fmla="*/ 0 h 6858000"/>
              <a:gd name="connsiteX834" fmla="*/ 3995099 w 7467600"/>
              <a:gd name="connsiteY834" fmla="*/ 0 h 6858000"/>
              <a:gd name="connsiteX835" fmla="*/ 4163818 w 7467600"/>
              <a:gd name="connsiteY835" fmla="*/ 234104 h 6858000"/>
              <a:gd name="connsiteX836" fmla="*/ 4172099 w 7467600"/>
              <a:gd name="connsiteY836" fmla="*/ 234207 h 6858000"/>
              <a:gd name="connsiteX837" fmla="*/ 4784282 w 7467600"/>
              <a:gd name="connsiteY837" fmla="*/ 276561 h 6858000"/>
              <a:gd name="connsiteX838" fmla="*/ 4801687 w 7467600"/>
              <a:gd name="connsiteY838" fmla="*/ 267764 h 6858000"/>
              <a:gd name="connsiteX839" fmla="*/ 6082788 w 7467600"/>
              <a:gd name="connsiteY839" fmla="*/ 64119 h 6858000"/>
              <a:gd name="connsiteX840" fmla="*/ 6099442 w 7467600"/>
              <a:gd name="connsiteY840" fmla="*/ 82568 h 6858000"/>
              <a:gd name="connsiteX841" fmla="*/ 4804137 w 7467600"/>
              <a:gd name="connsiteY841" fmla="*/ 320931 h 6858000"/>
              <a:gd name="connsiteX842" fmla="*/ 4227047 w 7467600"/>
              <a:gd name="connsiteY842" fmla="*/ 313415 h 6858000"/>
              <a:gd name="connsiteX843" fmla="*/ 4346041 w 7467600"/>
              <a:gd name="connsiteY843" fmla="*/ 456086 h 6858000"/>
              <a:gd name="connsiteX844" fmla="*/ 4870967 w 7467600"/>
              <a:gd name="connsiteY844" fmla="*/ 963061 h 6858000"/>
              <a:gd name="connsiteX845" fmla="*/ 4889647 w 7467600"/>
              <a:gd name="connsiteY845" fmla="*/ 957147 h 6858000"/>
              <a:gd name="connsiteX846" fmla="*/ 5422504 w 7467600"/>
              <a:gd name="connsiteY846" fmla="*/ 805191 h 6858000"/>
              <a:gd name="connsiteX847" fmla="*/ 6087656 w 7467600"/>
              <a:gd name="connsiteY847" fmla="*/ 826703 h 6858000"/>
              <a:gd name="connsiteX848" fmla="*/ 6058717 w 7467600"/>
              <a:gd name="connsiteY848" fmla="*/ 865992 h 6858000"/>
              <a:gd name="connsiteX849" fmla="*/ 4974153 w 7467600"/>
              <a:gd name="connsiteY849" fmla="*/ 1045456 h 6858000"/>
              <a:gd name="connsiteX850" fmla="*/ 5627835 w 7467600"/>
              <a:gd name="connsiteY850" fmla="*/ 1472077 h 6858000"/>
              <a:gd name="connsiteX851" fmla="*/ 5629817 w 7467600"/>
              <a:gd name="connsiteY851" fmla="*/ 1471412 h 6858000"/>
              <a:gd name="connsiteX852" fmla="*/ 5634124 w 7467600"/>
              <a:gd name="connsiteY852" fmla="*/ 1470572 h 6858000"/>
              <a:gd name="connsiteX853" fmla="*/ 5755832 w 7467600"/>
              <a:gd name="connsiteY853" fmla="*/ 1383886 h 6858000"/>
              <a:gd name="connsiteX854" fmla="*/ 6014186 w 7467600"/>
              <a:gd name="connsiteY854" fmla="*/ 1279799 h 6858000"/>
              <a:gd name="connsiteX855" fmla="*/ 6901619 w 7467600"/>
              <a:gd name="connsiteY855" fmla="*/ 1047874 h 6858000"/>
              <a:gd name="connsiteX856" fmla="*/ 6931566 w 7467600"/>
              <a:gd name="connsiteY856" fmla="*/ 1062034 h 6858000"/>
              <a:gd name="connsiteX857" fmla="*/ 5790982 w 7467600"/>
              <a:gd name="connsiteY857" fmla="*/ 1561380 h 6858000"/>
              <a:gd name="connsiteX858" fmla="*/ 6188971 w 7467600"/>
              <a:gd name="connsiteY858" fmla="*/ 1755168 h 6858000"/>
              <a:gd name="connsiteX859" fmla="*/ 6202446 w 7467600"/>
              <a:gd name="connsiteY859" fmla="*/ 1752268 h 6858000"/>
              <a:gd name="connsiteX860" fmla="*/ 7179560 w 7467600"/>
              <a:gd name="connsiteY860" fmla="*/ 1467551 h 6858000"/>
              <a:gd name="connsiteX861" fmla="*/ 7158730 w 7467600"/>
              <a:gd name="connsiteY861" fmla="*/ 1507835 h 6858000"/>
              <a:gd name="connsiteX862" fmla="*/ 6326959 w 7467600"/>
              <a:gd name="connsiteY862" fmla="*/ 1817686 h 6858000"/>
              <a:gd name="connsiteX863" fmla="*/ 6537433 w 7467600"/>
              <a:gd name="connsiteY863" fmla="*/ 1907790 h 6858000"/>
              <a:gd name="connsiteX864" fmla="*/ 6550221 w 7467600"/>
              <a:gd name="connsiteY864" fmla="*/ 1910729 h 6858000"/>
              <a:gd name="connsiteX865" fmla="*/ 6964438 w 7467600"/>
              <a:gd name="connsiteY865" fmla="*/ 2209505 h 6858000"/>
              <a:gd name="connsiteX866" fmla="*/ 7367862 w 7467600"/>
              <a:gd name="connsiteY866" fmla="*/ 2806833 h 6858000"/>
              <a:gd name="connsiteX867" fmla="*/ 7364329 w 7467600"/>
              <a:gd name="connsiteY867" fmla="*/ 2826907 h 6858000"/>
              <a:gd name="connsiteX868" fmla="*/ 7290545 w 7467600"/>
              <a:gd name="connsiteY868" fmla="*/ 2850663 h 6858000"/>
              <a:gd name="connsiteX869" fmla="*/ 6472036 w 7467600"/>
              <a:gd name="connsiteY869" fmla="*/ 1959003 h 6858000"/>
              <a:gd name="connsiteX870" fmla="*/ 5792897 w 7467600"/>
              <a:gd name="connsiteY870" fmla="*/ 1647747 h 6858000"/>
              <a:gd name="connsiteX871" fmla="*/ 5842751 w 7467600"/>
              <a:gd name="connsiteY871" fmla="*/ 1816112 h 6858000"/>
              <a:gd name="connsiteX872" fmla="*/ 5847424 w 7467600"/>
              <a:gd name="connsiteY872" fmla="*/ 1815776 h 6858000"/>
              <a:gd name="connsiteX873" fmla="*/ 6399821 w 7467600"/>
              <a:gd name="connsiteY873" fmla="*/ 2344799 h 6858000"/>
              <a:gd name="connsiteX874" fmla="*/ 6323232 w 7467600"/>
              <a:gd name="connsiteY874" fmla="*/ 2389634 h 6858000"/>
              <a:gd name="connsiteX875" fmla="*/ 5942958 w 7467600"/>
              <a:gd name="connsiteY875" fmla="*/ 2077708 h 6858000"/>
              <a:gd name="connsiteX876" fmla="*/ 5921559 w 7467600"/>
              <a:gd name="connsiteY876" fmla="*/ 2378596 h 6858000"/>
              <a:gd name="connsiteX877" fmla="*/ 5817651 w 7467600"/>
              <a:gd name="connsiteY877" fmla="*/ 3023919 h 6858000"/>
              <a:gd name="connsiteX878" fmla="*/ 5729634 w 7467600"/>
              <a:gd name="connsiteY878" fmla="*/ 3051849 h 6858000"/>
              <a:gd name="connsiteX879" fmla="*/ 5611018 w 7467600"/>
              <a:gd name="connsiteY879" fmla="*/ 2316769 h 6858000"/>
              <a:gd name="connsiteX880" fmla="*/ 5687608 w 7467600"/>
              <a:gd name="connsiteY880" fmla="*/ 2039972 h 6858000"/>
              <a:gd name="connsiteX881" fmla="*/ 5657554 w 7467600"/>
              <a:gd name="connsiteY881" fmla="*/ 1576445 h 6858000"/>
              <a:gd name="connsiteX882" fmla="*/ 5150475 w 7467600"/>
              <a:gd name="connsiteY882" fmla="*/ 1274012 h 6858000"/>
              <a:gd name="connsiteX883" fmla="*/ 5349142 w 7467600"/>
              <a:gd name="connsiteY883" fmla="*/ 2204405 h 6858000"/>
              <a:gd name="connsiteX884" fmla="*/ 5262214 w 7467600"/>
              <a:gd name="connsiteY884" fmla="*/ 2233836 h 6858000"/>
              <a:gd name="connsiteX885" fmla="*/ 4981539 w 7467600"/>
              <a:gd name="connsiteY885" fmla="*/ 1542201 h 6858000"/>
              <a:gd name="connsiteX886" fmla="*/ 4958461 w 7467600"/>
              <a:gd name="connsiteY886" fmla="*/ 1136957 h 6858000"/>
              <a:gd name="connsiteX887" fmla="*/ 4655015 w 7467600"/>
              <a:gd name="connsiteY887" fmla="*/ 891426 h 6858000"/>
              <a:gd name="connsiteX888" fmla="*/ 4348002 w 7467600"/>
              <a:gd name="connsiteY888" fmla="*/ 2205895 h 6858000"/>
              <a:gd name="connsiteX889" fmla="*/ 4262250 w 7467600"/>
              <a:gd name="connsiteY889" fmla="*/ 2219972 h 6858000"/>
              <a:gd name="connsiteX890" fmla="*/ 4550611 w 7467600"/>
              <a:gd name="connsiteY890" fmla="*/ 817540 h 6858000"/>
              <a:gd name="connsiteX891" fmla="*/ 4564418 w 7467600"/>
              <a:gd name="connsiteY891" fmla="*/ 808293 h 6858000"/>
              <a:gd name="connsiteX892" fmla="*/ 4266388 w 7467600"/>
              <a:gd name="connsiteY892" fmla="*/ 500083 h 6858000"/>
              <a:gd name="connsiteX893" fmla="*/ 4032842 w 7467600"/>
              <a:gd name="connsiteY893" fmla="*/ 211809 h 6858000"/>
              <a:gd name="connsiteX894" fmla="*/ 3882765 w 7467600"/>
              <a:gd name="connsiteY894" fmla="*/ 0 h 6858000"/>
              <a:gd name="connsiteX895" fmla="*/ 3721337 w 7467600"/>
              <a:gd name="connsiteY895" fmla="*/ 0 h 6858000"/>
              <a:gd name="connsiteX896" fmla="*/ 3797544 w 7467600"/>
              <a:gd name="connsiteY896" fmla="*/ 0 h 6858000"/>
              <a:gd name="connsiteX897" fmla="*/ 3775734 w 7467600"/>
              <a:gd name="connsiteY897" fmla="*/ 95131 h 6858000"/>
              <a:gd name="connsiteX898" fmla="*/ 3724807 w 7467600"/>
              <a:gd name="connsiteY898" fmla="*/ 272257 h 6858000"/>
              <a:gd name="connsiteX899" fmla="*/ 3726844 w 7467600"/>
              <a:gd name="connsiteY899" fmla="*/ 282988 h 6858000"/>
              <a:gd name="connsiteX900" fmla="*/ 3742664 w 7467600"/>
              <a:gd name="connsiteY900" fmla="*/ 279918 h 6858000"/>
              <a:gd name="connsiteX901" fmla="*/ 4103910 w 7467600"/>
              <a:gd name="connsiteY901" fmla="*/ 1161917 h 6858000"/>
              <a:gd name="connsiteX902" fmla="*/ 4020269 w 7467600"/>
              <a:gd name="connsiteY902" fmla="*/ 1200406 h 6858000"/>
              <a:gd name="connsiteX903" fmla="*/ 3674882 w 7467600"/>
              <a:gd name="connsiteY903" fmla="*/ 488524 h 6858000"/>
              <a:gd name="connsiteX904" fmla="*/ 3132682 w 7467600"/>
              <a:gd name="connsiteY904" fmla="*/ 1072284 h 6858000"/>
              <a:gd name="connsiteX905" fmla="*/ 2716346 w 7467600"/>
              <a:gd name="connsiteY905" fmla="*/ 1276376 h 6858000"/>
              <a:gd name="connsiteX906" fmla="*/ 2716772 w 7467600"/>
              <a:gd name="connsiteY906" fmla="*/ 1255462 h 6858000"/>
              <a:gd name="connsiteX907" fmla="*/ 3471096 w 7467600"/>
              <a:gd name="connsiteY907" fmla="*/ 437072 h 6858000"/>
              <a:gd name="connsiteX908" fmla="*/ 3639057 w 7467600"/>
              <a:gd name="connsiteY908" fmla="*/ 286334 h 6858000"/>
              <a:gd name="connsiteX909" fmla="*/ 3640309 w 7467600"/>
              <a:gd name="connsiteY909" fmla="*/ 284664 h 6858000"/>
              <a:gd name="connsiteX910" fmla="*/ 3646022 w 7467600"/>
              <a:gd name="connsiteY910" fmla="*/ 276711 h 6858000"/>
              <a:gd name="connsiteX911" fmla="*/ 3707943 w 7467600"/>
              <a:gd name="connsiteY911" fmla="*/ 65958 h 6858000"/>
              <a:gd name="connsiteX912" fmla="*/ 3721337 w 7467600"/>
              <a:gd name="connsiteY912" fmla="*/ 0 h 6858000"/>
              <a:gd name="connsiteX913" fmla="*/ 2867960 w 7467600"/>
              <a:gd name="connsiteY913" fmla="*/ 0 h 6858000"/>
              <a:gd name="connsiteX914" fmla="*/ 2926351 w 7467600"/>
              <a:gd name="connsiteY914" fmla="*/ 0 h 6858000"/>
              <a:gd name="connsiteX915" fmla="*/ 2902823 w 7467600"/>
              <a:gd name="connsiteY915" fmla="*/ 262929 h 6858000"/>
              <a:gd name="connsiteX916" fmla="*/ 2940663 w 7467600"/>
              <a:gd name="connsiteY916" fmla="*/ 140884 h 6858000"/>
              <a:gd name="connsiteX917" fmla="*/ 2947039 w 7467600"/>
              <a:gd name="connsiteY917" fmla="*/ 122524 h 6858000"/>
              <a:gd name="connsiteX918" fmla="*/ 2984316 w 7467600"/>
              <a:gd name="connsiteY918" fmla="*/ 0 h 6858000"/>
              <a:gd name="connsiteX919" fmla="*/ 3016114 w 7467600"/>
              <a:gd name="connsiteY919" fmla="*/ 0 h 6858000"/>
              <a:gd name="connsiteX920" fmla="*/ 2979949 w 7467600"/>
              <a:gd name="connsiteY920" fmla="*/ 119274 h 6858000"/>
              <a:gd name="connsiteX921" fmla="*/ 3023879 w 7467600"/>
              <a:gd name="connsiteY921" fmla="*/ 0 h 6858000"/>
              <a:gd name="connsiteX922" fmla="*/ 3105400 w 7467600"/>
              <a:gd name="connsiteY922" fmla="*/ 0 h 6858000"/>
              <a:gd name="connsiteX923" fmla="*/ 3094669 w 7467600"/>
              <a:gd name="connsiteY923" fmla="*/ 30308 h 6858000"/>
              <a:gd name="connsiteX924" fmla="*/ 2901945 w 7467600"/>
              <a:gd name="connsiteY924" fmla="*/ 466538 h 6858000"/>
              <a:gd name="connsiteX925" fmla="*/ 2815209 w 7467600"/>
              <a:gd name="connsiteY925" fmla="*/ 497361 h 6858000"/>
              <a:gd name="connsiteX926" fmla="*/ 2844845 w 7467600"/>
              <a:gd name="connsiteY926" fmla="*/ 127638 h 6858000"/>
              <a:gd name="connsiteX927" fmla="*/ 2867960 w 7467600"/>
              <a:gd name="connsiteY927" fmla="*/ 0 h 6858000"/>
              <a:gd name="connsiteX928" fmla="*/ 1057230 w 7467600"/>
              <a:gd name="connsiteY928" fmla="*/ 0 h 6858000"/>
              <a:gd name="connsiteX929" fmla="*/ 1111003 w 7467600"/>
              <a:gd name="connsiteY929" fmla="*/ 0 h 6858000"/>
              <a:gd name="connsiteX930" fmla="*/ 1125553 w 7467600"/>
              <a:gd name="connsiteY930" fmla="*/ 52588 h 6858000"/>
              <a:gd name="connsiteX931" fmla="*/ 1304276 w 7467600"/>
              <a:gd name="connsiteY931" fmla="*/ 476275 h 6858000"/>
              <a:gd name="connsiteX932" fmla="*/ 1492066 w 7467600"/>
              <a:gd name="connsiteY932" fmla="*/ 886333 h 6858000"/>
              <a:gd name="connsiteX933" fmla="*/ 1423698 w 7467600"/>
              <a:gd name="connsiteY933" fmla="*/ 710817 h 6858000"/>
              <a:gd name="connsiteX934" fmla="*/ 1357609 w 7467600"/>
              <a:gd name="connsiteY934" fmla="*/ 532892 h 6858000"/>
              <a:gd name="connsiteX935" fmla="*/ 1309550 w 7467600"/>
              <a:gd name="connsiteY935" fmla="*/ 374031 h 6858000"/>
              <a:gd name="connsiteX936" fmla="*/ 1193673 w 7467600"/>
              <a:gd name="connsiteY936" fmla="*/ 49533 h 6858000"/>
              <a:gd name="connsiteX937" fmla="*/ 1164391 w 7467600"/>
              <a:gd name="connsiteY937" fmla="*/ 0 h 6858000"/>
              <a:gd name="connsiteX938" fmla="*/ 1200666 w 7467600"/>
              <a:gd name="connsiteY938" fmla="*/ 0 h 6858000"/>
              <a:gd name="connsiteX939" fmla="*/ 1223408 w 7467600"/>
              <a:gd name="connsiteY939" fmla="*/ 38996 h 6858000"/>
              <a:gd name="connsiteX940" fmla="*/ 1339635 w 7467600"/>
              <a:gd name="connsiteY940" fmla="*/ 365517 h 6858000"/>
              <a:gd name="connsiteX941" fmla="*/ 1387469 w 7467600"/>
              <a:gd name="connsiteY941" fmla="*/ 523079 h 6858000"/>
              <a:gd name="connsiteX942" fmla="*/ 1452685 w 7467600"/>
              <a:gd name="connsiteY942" fmla="*/ 699806 h 6858000"/>
              <a:gd name="connsiteX943" fmla="*/ 1492092 w 7467600"/>
              <a:gd name="connsiteY943" fmla="*/ 800424 h 6858000"/>
              <a:gd name="connsiteX944" fmla="*/ 1455302 w 7467600"/>
              <a:gd name="connsiteY944" fmla="*/ 632913 h 6858000"/>
              <a:gd name="connsiteX945" fmla="*/ 1222336 w 7467600"/>
              <a:gd name="connsiteY945" fmla="*/ 9480 h 6858000"/>
              <a:gd name="connsiteX946" fmla="*/ 1214634 w 7467600"/>
              <a:gd name="connsiteY946" fmla="*/ 0 h 6858000"/>
              <a:gd name="connsiteX947" fmla="*/ 1289827 w 7467600"/>
              <a:gd name="connsiteY947" fmla="*/ 0 h 6858000"/>
              <a:gd name="connsiteX948" fmla="*/ 1321076 w 7467600"/>
              <a:gd name="connsiteY948" fmla="*/ 59722 h 6858000"/>
              <a:gd name="connsiteX949" fmla="*/ 1512579 w 7467600"/>
              <a:gd name="connsiteY949" fmla="*/ 626441 h 6858000"/>
              <a:gd name="connsiteX950" fmla="*/ 1506076 w 7467600"/>
              <a:gd name="connsiteY950" fmla="*/ 1089289 h 6858000"/>
              <a:gd name="connsiteX951" fmla="*/ 1486346 w 7467600"/>
              <a:gd name="connsiteY951" fmla="*/ 1079919 h 6858000"/>
              <a:gd name="connsiteX952" fmla="*/ 1070511 w 7467600"/>
              <a:gd name="connsiteY952" fmla="*/ 48609 h 6858000"/>
              <a:gd name="connsiteX953" fmla="*/ 1057230 w 7467600"/>
              <a:gd name="connsiteY953" fmla="*/ 0 h 6858000"/>
              <a:gd name="connsiteX954" fmla="*/ 43151 w 7467600"/>
              <a:gd name="connsiteY954" fmla="*/ 0 h 6858000"/>
              <a:gd name="connsiteX955" fmla="*/ 95283 w 7467600"/>
              <a:gd name="connsiteY955" fmla="*/ 0 h 6858000"/>
              <a:gd name="connsiteX956" fmla="*/ 300708 w 7467600"/>
              <a:gd name="connsiteY956" fmla="*/ 154571 h 6858000"/>
              <a:gd name="connsiteX957" fmla="*/ 530414 w 7467600"/>
              <a:gd name="connsiteY957" fmla="*/ 354673 h 6858000"/>
              <a:gd name="connsiteX958" fmla="*/ 333785 w 7467600"/>
              <a:gd name="connsiteY958" fmla="*/ 161564 h 6858000"/>
              <a:gd name="connsiteX959" fmla="*/ 147005 w 7467600"/>
              <a:gd name="connsiteY959" fmla="*/ 0 h 6858000"/>
              <a:gd name="connsiteX960" fmla="*/ 272509 w 7467600"/>
              <a:gd name="connsiteY960" fmla="*/ 0 h 6858000"/>
              <a:gd name="connsiteX961" fmla="*/ 326276 w 7467600"/>
              <a:gd name="connsiteY961" fmla="*/ 45847 h 6858000"/>
              <a:gd name="connsiteX962" fmla="*/ 823759 w 7467600"/>
              <a:gd name="connsiteY962" fmla="*/ 574145 h 6858000"/>
              <a:gd name="connsiteX963" fmla="*/ 811254 w 7467600"/>
              <a:gd name="connsiteY963" fmla="*/ 665546 h 6858000"/>
              <a:gd name="connsiteX964" fmla="*/ 154042 w 7467600"/>
              <a:gd name="connsiteY964" fmla="*/ 261522 h 6858000"/>
              <a:gd name="connsiteX965" fmla="*/ 13550 w 7467600"/>
              <a:gd name="connsiteY965" fmla="*/ 158423 h 6858000"/>
              <a:gd name="connsiteX966" fmla="*/ 0 w 7467600"/>
              <a:gd name="connsiteY966" fmla="*/ 146618 h 6858000"/>
              <a:gd name="connsiteX967" fmla="*/ 0 w 7467600"/>
              <a:gd name="connsiteY967" fmla="*/ 59161 h 6858000"/>
              <a:gd name="connsiteX968" fmla="*/ 45427 w 7467600"/>
              <a:gd name="connsiteY968" fmla="*/ 101078 h 6858000"/>
              <a:gd name="connsiteX969" fmla="*/ 630103 w 7467600"/>
              <a:gd name="connsiteY969" fmla="*/ 485885 h 6858000"/>
              <a:gd name="connsiteX970" fmla="*/ 532040 w 7467600"/>
              <a:gd name="connsiteY970" fmla="*/ 399359 h 6858000"/>
              <a:gd name="connsiteX971" fmla="*/ 517618 w 7467600"/>
              <a:gd name="connsiteY971" fmla="*/ 385726 h 6858000"/>
              <a:gd name="connsiteX972" fmla="*/ 285074 w 7467600"/>
              <a:gd name="connsiteY972" fmla="*/ 182755 h 6858000"/>
              <a:gd name="connsiteX973" fmla="*/ 43151 w 7467600"/>
              <a:gd name="connsiteY97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6946849 w 7467600"/>
              <a:gd name="connsiteY81" fmla="*/ 5523271 h 6858000"/>
              <a:gd name="connsiteX82" fmla="*/ 7105827 w 7467600"/>
              <a:gd name="connsiteY82" fmla="*/ 5718700 h 6858000"/>
              <a:gd name="connsiteX83" fmla="*/ 7356878 w 7467600"/>
              <a:gd name="connsiteY83" fmla="*/ 5981332 h 6858000"/>
              <a:gd name="connsiteX84" fmla="*/ 7467600 w 7467600"/>
              <a:gd name="connsiteY84" fmla="*/ 6117703 h 6858000"/>
              <a:gd name="connsiteX85" fmla="*/ 7467600 w 7467600"/>
              <a:gd name="connsiteY85" fmla="*/ 6163634 h 6858000"/>
              <a:gd name="connsiteX86" fmla="*/ 7403637 w 7467600"/>
              <a:gd name="connsiteY86" fmla="*/ 6083957 h 6858000"/>
              <a:gd name="connsiteX87" fmla="*/ 7254615 w 7467600"/>
              <a:gd name="connsiteY87" fmla="*/ 5911918 h 6858000"/>
              <a:gd name="connsiteX88" fmla="*/ 7312589 w 7467600"/>
              <a:gd name="connsiteY88" fmla="*/ 5982309 h 6858000"/>
              <a:gd name="connsiteX89" fmla="*/ 7448321 w 7467600"/>
              <a:gd name="connsiteY89" fmla="*/ 6190991 h 6858000"/>
              <a:gd name="connsiteX90" fmla="*/ 7467600 w 7467600"/>
              <a:gd name="connsiteY90" fmla="*/ 6221686 h 6858000"/>
              <a:gd name="connsiteX91" fmla="*/ 7467600 w 7467600"/>
              <a:gd name="connsiteY91" fmla="*/ 6334256 h 6858000"/>
              <a:gd name="connsiteX92" fmla="*/ 7454976 w 7467600"/>
              <a:gd name="connsiteY92" fmla="*/ 6318297 h 6858000"/>
              <a:gd name="connsiteX93" fmla="*/ 7042773 w 7467600"/>
              <a:gd name="connsiteY93" fmla="*/ 5734011 h 6858000"/>
              <a:gd name="connsiteX94" fmla="*/ 1456157 w 7467600"/>
              <a:gd name="connsiteY94" fmla="*/ 5371404 h 6858000"/>
              <a:gd name="connsiteX95" fmla="*/ 1244432 w 7467600"/>
              <a:gd name="connsiteY95" fmla="*/ 5385601 h 6858000"/>
              <a:gd name="connsiteX96" fmla="*/ 973990 w 7467600"/>
              <a:gd name="connsiteY96" fmla="*/ 5424940 h 6858000"/>
              <a:gd name="connsiteX97" fmla="*/ 1103809 w 7467600"/>
              <a:gd name="connsiteY97" fmla="*/ 5433720 h 6858000"/>
              <a:gd name="connsiteX98" fmla="*/ 1123454 w 7467600"/>
              <a:gd name="connsiteY98" fmla="*/ 5435727 h 6858000"/>
              <a:gd name="connsiteX99" fmla="*/ 1737017 w 7467600"/>
              <a:gd name="connsiteY99" fmla="*/ 5452183 h 6858000"/>
              <a:gd name="connsiteX100" fmla="*/ 1824397 w 7467600"/>
              <a:gd name="connsiteY100" fmla="*/ 5447757 h 6858000"/>
              <a:gd name="connsiteX101" fmla="*/ 2070059 w 7467600"/>
              <a:gd name="connsiteY101" fmla="*/ 5441660 h 6858000"/>
              <a:gd name="connsiteX102" fmla="*/ 1456157 w 7467600"/>
              <a:gd name="connsiteY102" fmla="*/ 5371404 h 6858000"/>
              <a:gd name="connsiteX103" fmla="*/ 4988186 w 7467600"/>
              <a:gd name="connsiteY103" fmla="*/ 5216467 h 6858000"/>
              <a:gd name="connsiteX104" fmla="*/ 4777334 w 7467600"/>
              <a:gd name="connsiteY104" fmla="*/ 5406072 h 6858000"/>
              <a:gd name="connsiteX105" fmla="*/ 4718341 w 7467600"/>
              <a:gd name="connsiteY105" fmla="*/ 5468043 h 6858000"/>
              <a:gd name="connsiteX106" fmla="*/ 4604655 w 7467600"/>
              <a:gd name="connsiteY106" fmla="*/ 5583434 h 6858000"/>
              <a:gd name="connsiteX107" fmla="*/ 4565074 w 7467600"/>
              <a:gd name="connsiteY107" fmla="*/ 5618550 h 6858000"/>
              <a:gd name="connsiteX108" fmla="*/ 4988186 w 7467600"/>
              <a:gd name="connsiteY108" fmla="*/ 5216467 h 6858000"/>
              <a:gd name="connsiteX109" fmla="*/ 4978032 w 7467600"/>
              <a:gd name="connsiteY109" fmla="*/ 5183809 h 6858000"/>
              <a:gd name="connsiteX110" fmla="*/ 4463413 w 7467600"/>
              <a:gd name="connsiteY110" fmla="*/ 5615162 h 6858000"/>
              <a:gd name="connsiteX111" fmla="*/ 4358134 w 7467600"/>
              <a:gd name="connsiteY111" fmla="*/ 5742791 h 6858000"/>
              <a:gd name="connsiteX112" fmla="*/ 4376219 w 7467600"/>
              <a:gd name="connsiteY112" fmla="*/ 5729027 h 6858000"/>
              <a:gd name="connsiteX113" fmla="*/ 4582340 w 7467600"/>
              <a:gd name="connsiteY113" fmla="*/ 5561037 h 6858000"/>
              <a:gd name="connsiteX114" fmla="*/ 4694684 w 7467600"/>
              <a:gd name="connsiteY114" fmla="*/ 5447098 h 6858000"/>
              <a:gd name="connsiteX115" fmla="*/ 4754123 w 7467600"/>
              <a:gd name="connsiteY115" fmla="*/ 5384643 h 6858000"/>
              <a:gd name="connsiteX116" fmla="*/ 4978032 w 7467600"/>
              <a:gd name="connsiteY116" fmla="*/ 5183809 h 6858000"/>
              <a:gd name="connsiteX117" fmla="*/ 1903353 w 7467600"/>
              <a:gd name="connsiteY117" fmla="*/ 5044827 h 6858000"/>
              <a:gd name="connsiteX118" fmla="*/ 1936931 w 7467600"/>
              <a:gd name="connsiteY118" fmla="*/ 5093954 h 6858000"/>
              <a:gd name="connsiteX119" fmla="*/ 2195868 w 7467600"/>
              <a:gd name="connsiteY119" fmla="*/ 5396574 h 6858000"/>
              <a:gd name="connsiteX120" fmla="*/ 2088852 w 7467600"/>
              <a:gd name="connsiteY120" fmla="*/ 5166123 h 6858000"/>
              <a:gd name="connsiteX121" fmla="*/ 1958241 w 7467600"/>
              <a:gd name="connsiteY121" fmla="*/ 5067955 h 6858000"/>
              <a:gd name="connsiteX122" fmla="*/ 1903353 w 7467600"/>
              <a:gd name="connsiteY122" fmla="*/ 5044827 h 6858000"/>
              <a:gd name="connsiteX123" fmla="*/ 1979378 w 7467600"/>
              <a:gd name="connsiteY123" fmla="*/ 4769504 h 6858000"/>
              <a:gd name="connsiteX124" fmla="*/ 2882120 w 7467600"/>
              <a:gd name="connsiteY124" fmla="*/ 5064547 h 6858000"/>
              <a:gd name="connsiteX125" fmla="*/ 2793103 w 7467600"/>
              <a:gd name="connsiteY125" fmla="*/ 5039699 h 6858000"/>
              <a:gd name="connsiteX126" fmla="*/ 2770041 w 7467600"/>
              <a:gd name="connsiteY126" fmla="*/ 5033634 h 6858000"/>
              <a:gd name="connsiteX127" fmla="*/ 1979378 w 7467600"/>
              <a:gd name="connsiteY127" fmla="*/ 4769504 h 6858000"/>
              <a:gd name="connsiteX128" fmla="*/ 1927410 w 7467600"/>
              <a:gd name="connsiteY128" fmla="*/ 4716164 h 6858000"/>
              <a:gd name="connsiteX129" fmla="*/ 1959587 w 7467600"/>
              <a:gd name="connsiteY129" fmla="*/ 4728849 h 6858000"/>
              <a:gd name="connsiteX130" fmla="*/ 2777707 w 7467600"/>
              <a:gd name="connsiteY130" fmla="*/ 5003991 h 6858000"/>
              <a:gd name="connsiteX131" fmla="*/ 2800768 w 7467600"/>
              <a:gd name="connsiteY131" fmla="*/ 5010056 h 6858000"/>
              <a:gd name="connsiteX132" fmla="*/ 2879408 w 7467600"/>
              <a:gd name="connsiteY132" fmla="*/ 5031590 h 6858000"/>
              <a:gd name="connsiteX133" fmla="*/ 2862295 w 7467600"/>
              <a:gd name="connsiteY133" fmla="*/ 5022958 h 6858000"/>
              <a:gd name="connsiteX134" fmla="*/ 2813343 w 7467600"/>
              <a:gd name="connsiteY134" fmla="*/ 4998369 h 6858000"/>
              <a:gd name="connsiteX135" fmla="*/ 2646245 w 7467600"/>
              <a:gd name="connsiteY135" fmla="*/ 4930999 h 6858000"/>
              <a:gd name="connsiteX136" fmla="*/ 1999243 w 7467600"/>
              <a:gd name="connsiteY136" fmla="*/ 4730524 h 6858000"/>
              <a:gd name="connsiteX137" fmla="*/ 1979527 w 7467600"/>
              <a:gd name="connsiteY137" fmla="*/ 4726651 h 6858000"/>
              <a:gd name="connsiteX138" fmla="*/ 1927410 w 7467600"/>
              <a:gd name="connsiteY138" fmla="*/ 4716164 h 6858000"/>
              <a:gd name="connsiteX139" fmla="*/ 1997014 w 7467600"/>
              <a:gd name="connsiteY139" fmla="*/ 4698007 h 6858000"/>
              <a:gd name="connsiteX140" fmla="*/ 2005458 w 7467600"/>
              <a:gd name="connsiteY140" fmla="*/ 4699540 h 6858000"/>
              <a:gd name="connsiteX141" fmla="*/ 2657186 w 7467600"/>
              <a:gd name="connsiteY141" fmla="*/ 4901687 h 6858000"/>
              <a:gd name="connsiteX142" fmla="*/ 2826662 w 7467600"/>
              <a:gd name="connsiteY142" fmla="*/ 4970362 h 6858000"/>
              <a:gd name="connsiteX143" fmla="*/ 2876100 w 7467600"/>
              <a:gd name="connsiteY143" fmla="*/ 4995397 h 6858000"/>
              <a:gd name="connsiteX144" fmla="*/ 3042600 w 7467600"/>
              <a:gd name="connsiteY144" fmla="*/ 5059532 h 6858000"/>
              <a:gd name="connsiteX145" fmla="*/ 1997014 w 7467600"/>
              <a:gd name="connsiteY145" fmla="*/ 4698007 h 6858000"/>
              <a:gd name="connsiteX146" fmla="*/ 2305292 w 7467600"/>
              <a:gd name="connsiteY146" fmla="*/ 4219492 h 6858000"/>
              <a:gd name="connsiteX147" fmla="*/ 3360922 w 7467600"/>
              <a:gd name="connsiteY147" fmla="*/ 4529373 h 6858000"/>
              <a:gd name="connsiteX148" fmla="*/ 3492420 w 7467600"/>
              <a:gd name="connsiteY148" fmla="*/ 4510145 h 6858000"/>
              <a:gd name="connsiteX149" fmla="*/ 3364086 w 7467600"/>
              <a:gd name="connsiteY149" fmla="*/ 4480340 h 6858000"/>
              <a:gd name="connsiteX150" fmla="*/ 3225818 w 7467600"/>
              <a:gd name="connsiteY150" fmla="*/ 4411822 h 6858000"/>
              <a:gd name="connsiteX151" fmla="*/ 3129696 w 7467600"/>
              <a:gd name="connsiteY151" fmla="*/ 4360704 h 6858000"/>
              <a:gd name="connsiteX152" fmla="*/ 2814545 w 7467600"/>
              <a:gd name="connsiteY152" fmla="*/ 4282955 h 6858000"/>
              <a:gd name="connsiteX153" fmla="*/ 2305292 w 7467600"/>
              <a:gd name="connsiteY153" fmla="*/ 4219492 h 6858000"/>
              <a:gd name="connsiteX154" fmla="*/ 2626982 w 7467600"/>
              <a:gd name="connsiteY154" fmla="*/ 4206450 h 6858000"/>
              <a:gd name="connsiteX155" fmla="*/ 2490617 w 7467600"/>
              <a:gd name="connsiteY155" fmla="*/ 4206951 h 6858000"/>
              <a:gd name="connsiteX156" fmla="*/ 2819869 w 7467600"/>
              <a:gd name="connsiteY156" fmla="*/ 4252936 h 6858000"/>
              <a:gd name="connsiteX157" fmla="*/ 3143018 w 7467600"/>
              <a:gd name="connsiteY157" fmla="*/ 4332698 h 6858000"/>
              <a:gd name="connsiteX158" fmla="*/ 3241520 w 7467600"/>
              <a:gd name="connsiteY158" fmla="*/ 4385112 h 6858000"/>
              <a:gd name="connsiteX159" fmla="*/ 3374575 w 7467600"/>
              <a:gd name="connsiteY159" fmla="*/ 4451517 h 6858000"/>
              <a:gd name="connsiteX160" fmla="*/ 3505221 w 7467600"/>
              <a:gd name="connsiteY160" fmla="*/ 4480757 h 6858000"/>
              <a:gd name="connsiteX161" fmla="*/ 2626982 w 7467600"/>
              <a:gd name="connsiteY161" fmla="*/ 4206450 h 6858000"/>
              <a:gd name="connsiteX162" fmla="*/ 1310106 w 7467600"/>
              <a:gd name="connsiteY162" fmla="*/ 3943217 h 6858000"/>
              <a:gd name="connsiteX163" fmla="*/ 854994 w 7467600"/>
              <a:gd name="connsiteY163" fmla="*/ 4399136 h 6858000"/>
              <a:gd name="connsiteX164" fmla="*/ 742462 w 7467600"/>
              <a:gd name="connsiteY164" fmla="*/ 4594648 h 6858000"/>
              <a:gd name="connsiteX165" fmla="*/ 820602 w 7467600"/>
              <a:gd name="connsiteY165" fmla="*/ 4485915 h 6858000"/>
              <a:gd name="connsiteX166" fmla="*/ 878295 w 7467600"/>
              <a:gd name="connsiteY166" fmla="*/ 4403594 h 6858000"/>
              <a:gd name="connsiteX167" fmla="*/ 1240607 w 7467600"/>
              <a:gd name="connsiteY167" fmla="*/ 4010401 h 6858000"/>
              <a:gd name="connsiteX168" fmla="*/ 1310106 w 7467600"/>
              <a:gd name="connsiteY168" fmla="*/ 3943217 h 6858000"/>
              <a:gd name="connsiteX169" fmla="*/ 1423113 w 7467600"/>
              <a:gd name="connsiteY169" fmla="*/ 3874565 h 6858000"/>
              <a:gd name="connsiteX170" fmla="*/ 1260565 w 7467600"/>
              <a:gd name="connsiteY170" fmla="*/ 4031982 h 6858000"/>
              <a:gd name="connsiteX171" fmla="*/ 901900 w 7467600"/>
              <a:gd name="connsiteY171" fmla="*/ 4421236 h 6858000"/>
              <a:gd name="connsiteX172" fmla="*/ 845044 w 7467600"/>
              <a:gd name="connsiteY172" fmla="*/ 4502436 h 6858000"/>
              <a:gd name="connsiteX173" fmla="*/ 685926 w 7467600"/>
              <a:gd name="connsiteY173" fmla="*/ 4703069 h 6858000"/>
              <a:gd name="connsiteX174" fmla="*/ 684248 w 7467600"/>
              <a:gd name="connsiteY174" fmla="*/ 4706721 h 6858000"/>
              <a:gd name="connsiteX175" fmla="*/ 1423113 w 7467600"/>
              <a:gd name="connsiteY175" fmla="*/ 3874565 h 6858000"/>
              <a:gd name="connsiteX176" fmla="*/ 3316479 w 7467600"/>
              <a:gd name="connsiteY176" fmla="*/ 3872136 h 6858000"/>
              <a:gd name="connsiteX177" fmla="*/ 3546806 w 7467600"/>
              <a:gd name="connsiteY177" fmla="*/ 4356139 h 6858000"/>
              <a:gd name="connsiteX178" fmla="*/ 3364433 w 7467600"/>
              <a:gd name="connsiteY178" fmla="*/ 3953121 h 6858000"/>
              <a:gd name="connsiteX179" fmla="*/ 3316479 w 7467600"/>
              <a:gd name="connsiteY179" fmla="*/ 3872136 h 6858000"/>
              <a:gd name="connsiteX180" fmla="*/ 3291335 w 7467600"/>
              <a:gd name="connsiteY180" fmla="*/ 3767420 h 6858000"/>
              <a:gd name="connsiteX181" fmla="*/ 3390805 w 7467600"/>
              <a:gd name="connsiteY181" fmla="*/ 3937163 h 6858000"/>
              <a:gd name="connsiteX182" fmla="*/ 3579062 w 7467600"/>
              <a:gd name="connsiteY182" fmla="*/ 4359040 h 6858000"/>
              <a:gd name="connsiteX183" fmla="*/ 3467355 w 7467600"/>
              <a:gd name="connsiteY183" fmla="*/ 3988130 h 6858000"/>
              <a:gd name="connsiteX184" fmla="*/ 3310753 w 7467600"/>
              <a:gd name="connsiteY184" fmla="*/ 3787140 h 6858000"/>
              <a:gd name="connsiteX185" fmla="*/ 3291335 w 7467600"/>
              <a:gd name="connsiteY185" fmla="*/ 3767420 h 6858000"/>
              <a:gd name="connsiteX186" fmla="*/ 1635889 w 7467600"/>
              <a:gd name="connsiteY186" fmla="*/ 3709494 h 6858000"/>
              <a:gd name="connsiteX187" fmla="*/ 1634800 w 7467600"/>
              <a:gd name="connsiteY187" fmla="*/ 3731111 h 6858000"/>
              <a:gd name="connsiteX188" fmla="*/ 1635889 w 7467600"/>
              <a:gd name="connsiteY188" fmla="*/ 3709494 h 6858000"/>
              <a:gd name="connsiteX189" fmla="*/ 1510397 w 7467600"/>
              <a:gd name="connsiteY189" fmla="*/ 3684705 h 6858000"/>
              <a:gd name="connsiteX190" fmla="*/ 1146550 w 7467600"/>
              <a:gd name="connsiteY190" fmla="*/ 3802012 h 6858000"/>
              <a:gd name="connsiteX191" fmla="*/ 698834 w 7467600"/>
              <a:gd name="connsiteY191" fmla="*/ 3952272 h 6858000"/>
              <a:gd name="connsiteX192" fmla="*/ 34256 w 7467600"/>
              <a:gd name="connsiteY192" fmla="*/ 4347603 h 6858000"/>
              <a:gd name="connsiteX193" fmla="*/ 527241 w 7467600"/>
              <a:gd name="connsiteY193" fmla="*/ 4065078 h 6858000"/>
              <a:gd name="connsiteX194" fmla="*/ 1510397 w 7467600"/>
              <a:gd name="connsiteY194" fmla="*/ 3684705 h 6858000"/>
              <a:gd name="connsiteX195" fmla="*/ 1313114 w 7467600"/>
              <a:gd name="connsiteY195" fmla="*/ 3655216 h 6858000"/>
              <a:gd name="connsiteX196" fmla="*/ 1109304 w 7467600"/>
              <a:gd name="connsiteY196" fmla="*/ 3669030 h 6858000"/>
              <a:gd name="connsiteX197" fmla="*/ 8129 w 7467600"/>
              <a:gd name="connsiteY197" fmla="*/ 4330519 h 6858000"/>
              <a:gd name="connsiteX198" fmla="*/ 687572 w 7467600"/>
              <a:gd name="connsiteY198" fmla="*/ 3925629 h 6858000"/>
              <a:gd name="connsiteX199" fmla="*/ 1138365 w 7467600"/>
              <a:gd name="connsiteY199" fmla="*/ 3774515 h 6858000"/>
              <a:gd name="connsiteX200" fmla="*/ 1505579 w 7467600"/>
              <a:gd name="connsiteY200" fmla="*/ 3655526 h 6858000"/>
              <a:gd name="connsiteX201" fmla="*/ 1313114 w 7467600"/>
              <a:gd name="connsiteY201" fmla="*/ 3655216 h 6858000"/>
              <a:gd name="connsiteX202" fmla="*/ 3655073 w 7467600"/>
              <a:gd name="connsiteY202" fmla="*/ 3650884 h 6858000"/>
              <a:gd name="connsiteX203" fmla="*/ 3989938 w 7467600"/>
              <a:gd name="connsiteY203" fmla="*/ 3991685 h 6858000"/>
              <a:gd name="connsiteX204" fmla="*/ 4393907 w 7467600"/>
              <a:gd name="connsiteY204" fmla="*/ 4261258 h 6858000"/>
              <a:gd name="connsiteX205" fmla="*/ 4648051 w 7467600"/>
              <a:gd name="connsiteY205" fmla="*/ 4374051 h 6858000"/>
              <a:gd name="connsiteX206" fmla="*/ 4383389 w 7467600"/>
              <a:gd name="connsiteY206" fmla="*/ 4184369 h 6858000"/>
              <a:gd name="connsiteX207" fmla="*/ 4165508 w 7467600"/>
              <a:gd name="connsiteY207" fmla="*/ 4035196 h 6858000"/>
              <a:gd name="connsiteX208" fmla="*/ 4068162 w 7467600"/>
              <a:gd name="connsiteY208" fmla="*/ 3953394 h 6858000"/>
              <a:gd name="connsiteX209" fmla="*/ 3981416 w 7467600"/>
              <a:gd name="connsiteY209" fmla="*/ 3880482 h 6858000"/>
              <a:gd name="connsiteX210" fmla="*/ 3800147 w 7467600"/>
              <a:gd name="connsiteY210" fmla="*/ 3749872 h 6858000"/>
              <a:gd name="connsiteX211" fmla="*/ 3655073 w 7467600"/>
              <a:gd name="connsiteY211" fmla="*/ 3650884 h 6858000"/>
              <a:gd name="connsiteX212" fmla="*/ 3670252 w 7467600"/>
              <a:gd name="connsiteY212" fmla="*/ 3622798 h 6858000"/>
              <a:gd name="connsiteX213" fmla="*/ 3817258 w 7467600"/>
              <a:gd name="connsiteY213" fmla="*/ 3723577 h 6858000"/>
              <a:gd name="connsiteX214" fmla="*/ 4000461 w 7467600"/>
              <a:gd name="connsiteY214" fmla="*/ 3855966 h 6858000"/>
              <a:gd name="connsiteX215" fmla="*/ 4088180 w 7467600"/>
              <a:gd name="connsiteY215" fmla="*/ 3929774 h 6858000"/>
              <a:gd name="connsiteX216" fmla="*/ 4184555 w 7467600"/>
              <a:gd name="connsiteY216" fmla="*/ 4010683 h 6858000"/>
              <a:gd name="connsiteX217" fmla="*/ 4399563 w 7467600"/>
              <a:gd name="connsiteY217" fmla="*/ 4158106 h 6858000"/>
              <a:gd name="connsiteX218" fmla="*/ 4684469 w 7467600"/>
              <a:gd name="connsiteY218" fmla="*/ 4364680 h 6858000"/>
              <a:gd name="connsiteX219" fmla="*/ 4690271 w 7467600"/>
              <a:gd name="connsiteY219" fmla="*/ 4370034 h 6858000"/>
              <a:gd name="connsiteX220" fmla="*/ 4136093 w 7467600"/>
              <a:gd name="connsiteY220" fmla="*/ 3858466 h 6858000"/>
              <a:gd name="connsiteX221" fmla="*/ 3670252 w 7467600"/>
              <a:gd name="connsiteY221" fmla="*/ 3622798 h 6858000"/>
              <a:gd name="connsiteX222" fmla="*/ 4440129 w 7467600"/>
              <a:gd name="connsiteY222" fmla="*/ 3448571 h 6858000"/>
              <a:gd name="connsiteX223" fmla="*/ 4856525 w 7467600"/>
              <a:gd name="connsiteY223" fmla="*/ 3915351 h 6858000"/>
              <a:gd name="connsiteX224" fmla="*/ 5059055 w 7467600"/>
              <a:gd name="connsiteY224" fmla="*/ 4108918 h 6858000"/>
              <a:gd name="connsiteX225" fmla="*/ 5290070 w 7467600"/>
              <a:gd name="connsiteY225" fmla="*/ 4263619 h 6858000"/>
              <a:gd name="connsiteX226" fmla="*/ 4834991 w 7467600"/>
              <a:gd name="connsiteY226" fmla="*/ 3830985 h 6858000"/>
              <a:gd name="connsiteX227" fmla="*/ 4440129 w 7467600"/>
              <a:gd name="connsiteY227" fmla="*/ 3448571 h 6858000"/>
              <a:gd name="connsiteX228" fmla="*/ 4441737 w 7467600"/>
              <a:gd name="connsiteY228" fmla="*/ 3399734 h 6858000"/>
              <a:gd name="connsiteX229" fmla="*/ 4431236 w 7467600"/>
              <a:gd name="connsiteY229" fmla="*/ 3400954 h 6858000"/>
              <a:gd name="connsiteX230" fmla="*/ 4557150 w 7467600"/>
              <a:gd name="connsiteY230" fmla="*/ 3510023 h 6858000"/>
              <a:gd name="connsiteX231" fmla="*/ 4856936 w 7467600"/>
              <a:gd name="connsiteY231" fmla="*/ 3809146 h 6858000"/>
              <a:gd name="connsiteX232" fmla="*/ 5111996 w 7467600"/>
              <a:gd name="connsiteY232" fmla="*/ 4065759 h 6858000"/>
              <a:gd name="connsiteX233" fmla="*/ 5388878 w 7467600"/>
              <a:gd name="connsiteY233" fmla="*/ 4300185 h 6858000"/>
              <a:gd name="connsiteX234" fmla="*/ 5425556 w 7467600"/>
              <a:gd name="connsiteY234" fmla="*/ 4308967 h 6858000"/>
              <a:gd name="connsiteX235" fmla="*/ 4943646 w 7467600"/>
              <a:gd name="connsiteY235" fmla="*/ 3822916 h 6858000"/>
              <a:gd name="connsiteX236" fmla="*/ 4594837 w 7467600"/>
              <a:gd name="connsiteY236" fmla="*/ 3532274 h 6858000"/>
              <a:gd name="connsiteX237" fmla="*/ 4441737 w 7467600"/>
              <a:gd name="connsiteY237" fmla="*/ 3399734 h 6858000"/>
              <a:gd name="connsiteX238" fmla="*/ 5425834 w 7467600"/>
              <a:gd name="connsiteY238" fmla="*/ 3162785 h 6858000"/>
              <a:gd name="connsiteX239" fmla="*/ 5401644 w 7467600"/>
              <a:gd name="connsiteY239" fmla="*/ 3617847 h 6858000"/>
              <a:gd name="connsiteX240" fmla="*/ 5467256 w 7467600"/>
              <a:gd name="connsiteY240" fmla="*/ 4175494 h 6858000"/>
              <a:gd name="connsiteX241" fmla="*/ 5448069 w 7467600"/>
              <a:gd name="connsiteY241" fmla="*/ 3567554 h 6858000"/>
              <a:gd name="connsiteX242" fmla="*/ 5425834 w 7467600"/>
              <a:gd name="connsiteY242" fmla="*/ 3162785 h 6858000"/>
              <a:gd name="connsiteX243" fmla="*/ 1318687 w 7467600"/>
              <a:gd name="connsiteY243" fmla="*/ 3113840 h 6858000"/>
              <a:gd name="connsiteX244" fmla="*/ 1066793 w 7467600"/>
              <a:gd name="connsiteY244" fmla="*/ 3212171 h 6858000"/>
              <a:gd name="connsiteX245" fmla="*/ 993319 w 7467600"/>
              <a:gd name="connsiteY245" fmla="*/ 3247648 h 6858000"/>
              <a:gd name="connsiteX246" fmla="*/ 853081 w 7467600"/>
              <a:gd name="connsiteY246" fmla="*/ 3312410 h 6858000"/>
              <a:gd name="connsiteX247" fmla="*/ 805957 w 7467600"/>
              <a:gd name="connsiteY247" fmla="*/ 3330443 h 6858000"/>
              <a:gd name="connsiteX248" fmla="*/ 1318687 w 7467600"/>
              <a:gd name="connsiteY248" fmla="*/ 3113840 h 6858000"/>
              <a:gd name="connsiteX249" fmla="*/ 5453702 w 7467600"/>
              <a:gd name="connsiteY249" fmla="*/ 3090882 h 6858000"/>
              <a:gd name="connsiteX250" fmla="*/ 5480135 w 7467600"/>
              <a:gd name="connsiteY250" fmla="*/ 3565802 h 6858000"/>
              <a:gd name="connsiteX251" fmla="*/ 5499023 w 7467600"/>
              <a:gd name="connsiteY251" fmla="*/ 4166310 h 6858000"/>
              <a:gd name="connsiteX252" fmla="*/ 5547022 w 7467600"/>
              <a:gd name="connsiteY252" fmla="*/ 3607838 h 6858000"/>
              <a:gd name="connsiteX253" fmla="*/ 5515964 w 7467600"/>
              <a:gd name="connsiteY253" fmla="*/ 3378541 h 6858000"/>
              <a:gd name="connsiteX254" fmla="*/ 5453702 w 7467600"/>
              <a:gd name="connsiteY254" fmla="*/ 3090882 h 6858000"/>
              <a:gd name="connsiteX255" fmla="*/ 1238695 w 7467600"/>
              <a:gd name="connsiteY255" fmla="*/ 3076820 h 6858000"/>
              <a:gd name="connsiteX256" fmla="*/ 716371 w 7467600"/>
              <a:gd name="connsiteY256" fmla="*/ 3293249 h 6858000"/>
              <a:gd name="connsiteX257" fmla="*/ 579522 w 7467600"/>
              <a:gd name="connsiteY257" fmla="*/ 3371759 h 6858000"/>
              <a:gd name="connsiteX258" fmla="*/ 600288 w 7467600"/>
              <a:gd name="connsiteY258" fmla="*/ 3365555 h 6858000"/>
              <a:gd name="connsiteX259" fmla="*/ 840692 w 7467600"/>
              <a:gd name="connsiteY259" fmla="*/ 3284921 h 6858000"/>
              <a:gd name="connsiteX260" fmla="*/ 979248 w 7467600"/>
              <a:gd name="connsiteY260" fmla="*/ 3221003 h 6858000"/>
              <a:gd name="connsiteX261" fmla="*/ 1053282 w 7467600"/>
              <a:gd name="connsiteY261" fmla="*/ 3185247 h 6858000"/>
              <a:gd name="connsiteX262" fmla="*/ 1320603 w 7467600"/>
              <a:gd name="connsiteY262" fmla="*/ 3081281 h 6858000"/>
              <a:gd name="connsiteX263" fmla="*/ 1238695 w 7467600"/>
              <a:gd name="connsiteY263" fmla="*/ 3076820 h 6858000"/>
              <a:gd name="connsiteX264" fmla="*/ 5425627 w 7467600"/>
              <a:gd name="connsiteY264" fmla="*/ 2954192 h 6858000"/>
              <a:gd name="connsiteX265" fmla="*/ 5470770 w 7467600"/>
              <a:gd name="connsiteY265" fmla="*/ 3005435 h 6858000"/>
              <a:gd name="connsiteX266" fmla="*/ 5519779 w 7467600"/>
              <a:gd name="connsiteY266" fmla="*/ 4359223 h 6858000"/>
              <a:gd name="connsiteX267" fmla="*/ 5520293 w 7467600"/>
              <a:gd name="connsiteY267" fmla="*/ 4360602 h 6858000"/>
              <a:gd name="connsiteX268" fmla="*/ 5767221 w 7467600"/>
              <a:gd name="connsiteY268" fmla="*/ 4665564 h 6858000"/>
              <a:gd name="connsiteX269" fmla="*/ 6937169 w 7467600"/>
              <a:gd name="connsiteY269" fmla="*/ 4815941 h 6858000"/>
              <a:gd name="connsiteX270" fmla="*/ 6953922 w 7467600"/>
              <a:gd name="connsiteY270" fmla="*/ 4890068 h 6858000"/>
              <a:gd name="connsiteX271" fmla="*/ 6071359 w 7467600"/>
              <a:gd name="connsiteY271" fmla="*/ 4770770 h 6858000"/>
              <a:gd name="connsiteX272" fmla="*/ 6038839 w 7467600"/>
              <a:gd name="connsiteY272" fmla="*/ 4764474 h 6858000"/>
              <a:gd name="connsiteX273" fmla="*/ 6038706 w 7467600"/>
              <a:gd name="connsiteY273" fmla="*/ 4763847 h 6858000"/>
              <a:gd name="connsiteX274" fmla="*/ 6037784 w 7467600"/>
              <a:gd name="connsiteY274" fmla="*/ 4764270 h 6858000"/>
              <a:gd name="connsiteX275" fmla="*/ 6038839 w 7467600"/>
              <a:gd name="connsiteY275" fmla="*/ 4764474 h 6858000"/>
              <a:gd name="connsiteX276" fmla="*/ 6040338 w 7467600"/>
              <a:gd name="connsiteY276" fmla="*/ 4771418 h 6858000"/>
              <a:gd name="connsiteX277" fmla="*/ 6024488 w 7467600"/>
              <a:gd name="connsiteY277" fmla="*/ 4809903 h 6858000"/>
              <a:gd name="connsiteX278" fmla="*/ 5599771 w 7467600"/>
              <a:gd name="connsiteY278" fmla="*/ 5509652 h 6858000"/>
              <a:gd name="connsiteX279" fmla="*/ 5548843 w 7467600"/>
              <a:gd name="connsiteY279" fmla="*/ 5563845 h 6858000"/>
              <a:gd name="connsiteX280" fmla="*/ 5940952 w 7467600"/>
              <a:gd name="connsiteY280" fmla="*/ 6250028 h 6858000"/>
              <a:gd name="connsiteX281" fmla="*/ 6043441 w 7467600"/>
              <a:gd name="connsiteY281" fmla="*/ 6665847 h 6858000"/>
              <a:gd name="connsiteX282" fmla="*/ 6093432 w 7467600"/>
              <a:gd name="connsiteY282" fmla="*/ 6858000 h 6858000"/>
              <a:gd name="connsiteX283" fmla="*/ 6034344 w 7467600"/>
              <a:gd name="connsiteY283" fmla="*/ 6858000 h 6858000"/>
              <a:gd name="connsiteX284" fmla="*/ 6026679 w 7467600"/>
              <a:gd name="connsiteY284" fmla="*/ 6836959 h 6858000"/>
              <a:gd name="connsiteX285" fmla="*/ 5800441 w 7467600"/>
              <a:gd name="connsiteY285" fmla="*/ 6335286 h 6858000"/>
              <a:gd name="connsiteX286" fmla="*/ 5526562 w 7467600"/>
              <a:gd name="connsiteY286" fmla="*/ 5705388 h 6858000"/>
              <a:gd name="connsiteX287" fmla="*/ 5519640 w 7467600"/>
              <a:gd name="connsiteY287" fmla="*/ 5683774 h 6858000"/>
              <a:gd name="connsiteX288" fmla="*/ 5844559 w 7467600"/>
              <a:gd name="connsiteY288" fmla="*/ 6553349 h 6858000"/>
              <a:gd name="connsiteX289" fmla="*/ 5975994 w 7467600"/>
              <a:gd name="connsiteY289" fmla="*/ 6858000 h 6858000"/>
              <a:gd name="connsiteX290" fmla="*/ 5898547 w 7467600"/>
              <a:gd name="connsiteY290" fmla="*/ 6858000 h 6858000"/>
              <a:gd name="connsiteX291" fmla="*/ 5682041 w 7467600"/>
              <a:gd name="connsiteY291" fmla="*/ 6355860 h 6858000"/>
              <a:gd name="connsiteX292" fmla="*/ 5461758 w 7467600"/>
              <a:gd name="connsiteY292" fmla="*/ 5820220 h 6858000"/>
              <a:gd name="connsiteX293" fmla="*/ 5237282 w 7467600"/>
              <a:gd name="connsiteY293" fmla="*/ 6579086 h 6858000"/>
              <a:gd name="connsiteX294" fmla="*/ 5115009 w 7467600"/>
              <a:gd name="connsiteY294" fmla="*/ 6858000 h 6858000"/>
              <a:gd name="connsiteX295" fmla="*/ 5028074 w 7467600"/>
              <a:gd name="connsiteY295" fmla="*/ 6858000 h 6858000"/>
              <a:gd name="connsiteX296" fmla="*/ 5079508 w 7467600"/>
              <a:gd name="connsiteY296" fmla="*/ 6749074 h 6858000"/>
              <a:gd name="connsiteX297" fmla="*/ 5371846 w 7467600"/>
              <a:gd name="connsiteY297" fmla="*/ 5924413 h 6858000"/>
              <a:gd name="connsiteX298" fmla="*/ 5270512 w 7467600"/>
              <a:gd name="connsiteY298" fmla="*/ 6138975 h 6858000"/>
              <a:gd name="connsiteX299" fmla="*/ 5062409 w 7467600"/>
              <a:gd name="connsiteY299" fmla="*/ 6653544 h 6858000"/>
              <a:gd name="connsiteX300" fmla="*/ 5036628 w 7467600"/>
              <a:gd name="connsiteY300" fmla="*/ 6754247 h 6858000"/>
              <a:gd name="connsiteX301" fmla="*/ 5009112 w 7467600"/>
              <a:gd name="connsiteY301" fmla="*/ 6858000 h 6858000"/>
              <a:gd name="connsiteX302" fmla="*/ 4976679 w 7467600"/>
              <a:gd name="connsiteY302" fmla="*/ 6858000 h 6858000"/>
              <a:gd name="connsiteX303" fmla="*/ 5006537 w 7467600"/>
              <a:gd name="connsiteY303" fmla="*/ 6747068 h 6858000"/>
              <a:gd name="connsiteX304" fmla="*/ 5032723 w 7467600"/>
              <a:gd name="connsiteY304" fmla="*/ 6644957 h 6858000"/>
              <a:gd name="connsiteX305" fmla="*/ 5242949 w 7467600"/>
              <a:gd name="connsiteY305" fmla="*/ 6125175 h 6858000"/>
              <a:gd name="connsiteX306" fmla="*/ 5286321 w 7467600"/>
              <a:gd name="connsiteY306" fmla="*/ 6033555 h 6858000"/>
              <a:gd name="connsiteX307" fmla="*/ 5008210 w 7467600"/>
              <a:gd name="connsiteY307" fmla="*/ 6649194 h 6858000"/>
              <a:gd name="connsiteX308" fmla="*/ 4986321 w 7467600"/>
              <a:gd name="connsiteY308" fmla="*/ 6765687 h 6858000"/>
              <a:gd name="connsiteX309" fmla="*/ 4973474 w 7467600"/>
              <a:gd name="connsiteY309" fmla="*/ 6858000 h 6858000"/>
              <a:gd name="connsiteX310" fmla="*/ 4907178 w 7467600"/>
              <a:gd name="connsiteY310" fmla="*/ 6858000 h 6858000"/>
              <a:gd name="connsiteX311" fmla="*/ 4910810 w 7467600"/>
              <a:gd name="connsiteY311" fmla="*/ 6829660 h 6858000"/>
              <a:gd name="connsiteX312" fmla="*/ 4987461 w 7467600"/>
              <a:gd name="connsiteY312" fmla="*/ 6432994 h 6858000"/>
              <a:gd name="connsiteX313" fmla="*/ 5179262 w 7467600"/>
              <a:gd name="connsiteY313" fmla="*/ 6035044 h 6858000"/>
              <a:gd name="connsiteX314" fmla="*/ 4689678 w 7467600"/>
              <a:gd name="connsiteY314" fmla="*/ 6440241 h 6858000"/>
              <a:gd name="connsiteX315" fmla="*/ 4477543 w 7467600"/>
              <a:gd name="connsiteY315" fmla="*/ 6674836 h 6858000"/>
              <a:gd name="connsiteX316" fmla="*/ 4329957 w 7467600"/>
              <a:gd name="connsiteY316" fmla="*/ 6858000 h 6858000"/>
              <a:gd name="connsiteX317" fmla="*/ 4218595 w 7467600"/>
              <a:gd name="connsiteY317" fmla="*/ 6858000 h 6858000"/>
              <a:gd name="connsiteX318" fmla="*/ 4368888 w 7467600"/>
              <a:gd name="connsiteY318" fmla="*/ 6668412 h 6858000"/>
              <a:gd name="connsiteX319" fmla="*/ 4563091 w 7467600"/>
              <a:gd name="connsiteY319" fmla="*/ 6442508 h 6858000"/>
              <a:gd name="connsiteX320" fmla="*/ 5387324 w 7467600"/>
              <a:gd name="connsiteY320" fmla="*/ 5705830 h 6858000"/>
              <a:gd name="connsiteX321" fmla="*/ 5073620 w 7467600"/>
              <a:gd name="connsiteY321" fmla="*/ 5955437 h 6858000"/>
              <a:gd name="connsiteX322" fmla="*/ 4689789 w 7467600"/>
              <a:gd name="connsiteY322" fmla="*/ 6268382 h 6858000"/>
              <a:gd name="connsiteX323" fmla="*/ 4418722 w 7467600"/>
              <a:gd name="connsiteY323" fmla="*/ 6570886 h 6858000"/>
              <a:gd name="connsiteX324" fmla="*/ 4214944 w 7467600"/>
              <a:gd name="connsiteY324" fmla="*/ 6858000 h 6858000"/>
              <a:gd name="connsiteX325" fmla="*/ 4177898 w 7467600"/>
              <a:gd name="connsiteY325" fmla="*/ 6858000 h 6858000"/>
              <a:gd name="connsiteX326" fmla="*/ 4391597 w 7467600"/>
              <a:gd name="connsiteY326" fmla="*/ 6556370 h 6858000"/>
              <a:gd name="connsiteX327" fmla="*/ 4668889 w 7467600"/>
              <a:gd name="connsiteY327" fmla="*/ 6246399 h 6858000"/>
              <a:gd name="connsiteX328" fmla="*/ 5055427 w 7467600"/>
              <a:gd name="connsiteY328" fmla="*/ 5931476 h 6858000"/>
              <a:gd name="connsiteX329" fmla="*/ 5371814 w 7467600"/>
              <a:gd name="connsiteY329" fmla="*/ 5678975 h 6858000"/>
              <a:gd name="connsiteX330" fmla="*/ 4987918 w 7467600"/>
              <a:gd name="connsiteY330" fmla="*/ 5838701 h 6858000"/>
              <a:gd name="connsiteX331" fmla="*/ 4317146 w 7467600"/>
              <a:gd name="connsiteY331" fmla="*/ 6587716 h 6858000"/>
              <a:gd name="connsiteX332" fmla="*/ 4171627 w 7467600"/>
              <a:gd name="connsiteY332" fmla="*/ 6858000 h 6858000"/>
              <a:gd name="connsiteX333" fmla="*/ 4081585 w 7467600"/>
              <a:gd name="connsiteY333" fmla="*/ 6858000 h 6858000"/>
              <a:gd name="connsiteX334" fmla="*/ 4238603 w 7467600"/>
              <a:gd name="connsiteY334" fmla="*/ 6559341 h 6858000"/>
              <a:gd name="connsiteX335" fmla="*/ 4778333 w 7467600"/>
              <a:gd name="connsiteY335" fmla="*/ 5873626 h 6858000"/>
              <a:gd name="connsiteX336" fmla="*/ 5414185 w 7467600"/>
              <a:gd name="connsiteY336" fmla="*/ 5573882 h 6858000"/>
              <a:gd name="connsiteX337" fmla="*/ 5959648 w 7467600"/>
              <a:gd name="connsiteY337" fmla="*/ 4760797 h 6858000"/>
              <a:gd name="connsiteX338" fmla="*/ 5355019 w 7467600"/>
              <a:gd name="connsiteY338" fmla="*/ 4734672 h 6858000"/>
              <a:gd name="connsiteX339" fmla="*/ 5083565 w 7467600"/>
              <a:gd name="connsiteY339" fmla="*/ 5179121 h 6858000"/>
              <a:gd name="connsiteX340" fmla="*/ 4713577 w 7467600"/>
              <a:gd name="connsiteY340" fmla="*/ 5616803 h 6858000"/>
              <a:gd name="connsiteX341" fmla="*/ 3989559 w 7467600"/>
              <a:gd name="connsiteY341" fmla="*/ 6145945 h 6858000"/>
              <a:gd name="connsiteX342" fmla="*/ 3939824 w 7467600"/>
              <a:gd name="connsiteY342" fmla="*/ 6066900 h 6858000"/>
              <a:gd name="connsiteX343" fmla="*/ 4584537 w 7467600"/>
              <a:gd name="connsiteY343" fmla="*/ 5324826 h 6858000"/>
              <a:gd name="connsiteX344" fmla="*/ 5037105 w 7467600"/>
              <a:gd name="connsiteY344" fmla="*/ 5088765 h 6858000"/>
              <a:gd name="connsiteX345" fmla="*/ 5039930 w 7467600"/>
              <a:gd name="connsiteY345" fmla="*/ 5089585 h 6858000"/>
              <a:gd name="connsiteX346" fmla="*/ 5263764 w 7467600"/>
              <a:gd name="connsiteY346" fmla="*/ 4735525 h 6858000"/>
              <a:gd name="connsiteX347" fmla="*/ 4086300 w 7467600"/>
              <a:gd name="connsiteY347" fmla="*/ 4884599 h 6858000"/>
              <a:gd name="connsiteX348" fmla="*/ 4085485 w 7467600"/>
              <a:gd name="connsiteY348" fmla="*/ 4899070 h 6858000"/>
              <a:gd name="connsiteX349" fmla="*/ 3871915 w 7467600"/>
              <a:gd name="connsiteY349" fmla="*/ 5253645 h 6858000"/>
              <a:gd name="connsiteX350" fmla="*/ 3799374 w 7467600"/>
              <a:gd name="connsiteY350" fmla="*/ 5466127 h 6858000"/>
              <a:gd name="connsiteX351" fmla="*/ 3498850 w 7467600"/>
              <a:gd name="connsiteY351" fmla="*/ 6661888 h 6858000"/>
              <a:gd name="connsiteX352" fmla="*/ 3399216 w 7467600"/>
              <a:gd name="connsiteY352" fmla="*/ 6858000 h 6858000"/>
              <a:gd name="connsiteX353" fmla="*/ 3303688 w 7467600"/>
              <a:gd name="connsiteY353" fmla="*/ 6858000 h 6858000"/>
              <a:gd name="connsiteX354" fmla="*/ 3391774 w 7467600"/>
              <a:gd name="connsiteY354" fmla="*/ 6697181 h 6858000"/>
              <a:gd name="connsiteX355" fmla="*/ 3735540 w 7467600"/>
              <a:gd name="connsiteY355" fmla="*/ 5546923 h 6858000"/>
              <a:gd name="connsiteX356" fmla="*/ 3729438 w 7467600"/>
              <a:gd name="connsiteY356" fmla="*/ 5569058 h 6858000"/>
              <a:gd name="connsiteX357" fmla="*/ 3707782 w 7467600"/>
              <a:gd name="connsiteY357" fmla="*/ 5644908 h 6858000"/>
              <a:gd name="connsiteX358" fmla="*/ 3583827 w 7467600"/>
              <a:gd name="connsiteY358" fmla="*/ 6039215 h 6858000"/>
              <a:gd name="connsiteX359" fmla="*/ 3547861 w 7467600"/>
              <a:gd name="connsiteY359" fmla="*/ 6129609 h 6858000"/>
              <a:gd name="connsiteX360" fmla="*/ 3490905 w 7467600"/>
              <a:gd name="connsiteY360" fmla="*/ 6277660 h 6858000"/>
              <a:gd name="connsiteX361" fmla="*/ 3455859 w 7467600"/>
              <a:gd name="connsiteY361" fmla="*/ 6391301 h 6858000"/>
              <a:gd name="connsiteX362" fmla="*/ 3429112 w 7467600"/>
              <a:gd name="connsiteY362" fmla="*/ 6479469 h 6858000"/>
              <a:gd name="connsiteX363" fmla="*/ 3304862 w 7467600"/>
              <a:gd name="connsiteY363" fmla="*/ 6796476 h 6858000"/>
              <a:gd name="connsiteX364" fmla="*/ 3276071 w 7467600"/>
              <a:gd name="connsiteY364" fmla="*/ 6858000 h 6858000"/>
              <a:gd name="connsiteX365" fmla="*/ 3240805 w 7467600"/>
              <a:gd name="connsiteY365" fmla="*/ 6858000 h 6858000"/>
              <a:gd name="connsiteX366" fmla="*/ 3275917 w 7467600"/>
              <a:gd name="connsiteY366" fmla="*/ 6783192 h 6858000"/>
              <a:gd name="connsiteX367" fmla="*/ 3399358 w 7467600"/>
              <a:gd name="connsiteY367" fmla="*/ 6469011 h 6858000"/>
              <a:gd name="connsiteX368" fmla="*/ 3425650 w 7467600"/>
              <a:gd name="connsiteY368" fmla="*/ 6381333 h 6858000"/>
              <a:gd name="connsiteX369" fmla="*/ 3460661 w 7467600"/>
              <a:gd name="connsiteY369" fmla="*/ 6266763 h 6858000"/>
              <a:gd name="connsiteX370" fmla="*/ 3518021 w 7467600"/>
              <a:gd name="connsiteY370" fmla="*/ 6117298 h 6858000"/>
              <a:gd name="connsiteX371" fmla="*/ 3554035 w 7467600"/>
              <a:gd name="connsiteY371" fmla="*/ 6027832 h 6858000"/>
              <a:gd name="connsiteX372" fmla="*/ 3677174 w 7467600"/>
              <a:gd name="connsiteY372" fmla="*/ 5636351 h 6858000"/>
              <a:gd name="connsiteX373" fmla="*/ 3698819 w 7467600"/>
              <a:gd name="connsiteY373" fmla="*/ 5560503 h 6858000"/>
              <a:gd name="connsiteX374" fmla="*/ 3702094 w 7467600"/>
              <a:gd name="connsiteY374" fmla="*/ 5549194 h 6858000"/>
              <a:gd name="connsiteX375" fmla="*/ 3398355 w 7467600"/>
              <a:gd name="connsiteY375" fmla="*/ 6094603 h 6858000"/>
              <a:gd name="connsiteX376" fmla="*/ 3193941 w 7467600"/>
              <a:gd name="connsiteY376" fmla="*/ 6798775 h 6858000"/>
              <a:gd name="connsiteX377" fmla="*/ 3184140 w 7467600"/>
              <a:gd name="connsiteY377" fmla="*/ 6858000 h 6858000"/>
              <a:gd name="connsiteX378" fmla="*/ 3099978 w 7467600"/>
              <a:gd name="connsiteY378" fmla="*/ 6858000 h 6858000"/>
              <a:gd name="connsiteX379" fmla="*/ 3101556 w 7467600"/>
              <a:gd name="connsiteY379" fmla="*/ 6843337 h 6858000"/>
              <a:gd name="connsiteX380" fmla="*/ 3370162 w 7467600"/>
              <a:gd name="connsiteY380" fmla="*/ 5785550 h 6858000"/>
              <a:gd name="connsiteX381" fmla="*/ 3746477 w 7467600"/>
              <a:gd name="connsiteY381" fmla="*/ 5377889 h 6858000"/>
              <a:gd name="connsiteX382" fmla="*/ 3863399 w 7467600"/>
              <a:gd name="connsiteY382" fmla="*/ 5087257 h 6858000"/>
              <a:gd name="connsiteX383" fmla="*/ 3968712 w 7467600"/>
              <a:gd name="connsiteY383" fmla="*/ 4913989 h 6858000"/>
              <a:gd name="connsiteX384" fmla="*/ 2792390 w 7467600"/>
              <a:gd name="connsiteY384" fmla="*/ 5382974 h 6858000"/>
              <a:gd name="connsiteX385" fmla="*/ 2714982 w 7467600"/>
              <a:gd name="connsiteY385" fmla="*/ 5427051 h 6858000"/>
              <a:gd name="connsiteX386" fmla="*/ 2813361 w 7467600"/>
              <a:gd name="connsiteY386" fmla="*/ 6023912 h 6858000"/>
              <a:gd name="connsiteX387" fmla="*/ 2688430 w 7467600"/>
              <a:gd name="connsiteY387" fmla="*/ 6801564 h 6858000"/>
              <a:gd name="connsiteX388" fmla="*/ 2629626 w 7467600"/>
              <a:gd name="connsiteY388" fmla="*/ 6763394 h 6858000"/>
              <a:gd name="connsiteX389" fmla="*/ 2565328 w 7467600"/>
              <a:gd name="connsiteY389" fmla="*/ 5516399 h 6858000"/>
              <a:gd name="connsiteX390" fmla="*/ 1922999 w 7467600"/>
              <a:gd name="connsiteY390" fmla="*/ 5980343 h 6858000"/>
              <a:gd name="connsiteX391" fmla="*/ 1950261 w 7467600"/>
              <a:gd name="connsiteY391" fmla="*/ 6405858 h 6858000"/>
              <a:gd name="connsiteX392" fmla="*/ 2365554 w 7467600"/>
              <a:gd name="connsiteY392" fmla="*/ 6759107 h 6858000"/>
              <a:gd name="connsiteX393" fmla="*/ 2424142 w 7467600"/>
              <a:gd name="connsiteY393" fmla="*/ 6858000 h 6858000"/>
              <a:gd name="connsiteX394" fmla="*/ 2395994 w 7467600"/>
              <a:gd name="connsiteY394" fmla="*/ 6858000 h 6858000"/>
              <a:gd name="connsiteX395" fmla="*/ 2392863 w 7467600"/>
              <a:gd name="connsiteY395" fmla="*/ 6852964 h 6858000"/>
              <a:gd name="connsiteX396" fmla="*/ 2017589 w 7467600"/>
              <a:gd name="connsiteY396" fmla="*/ 6493982 h 6858000"/>
              <a:gd name="connsiteX397" fmla="*/ 2147336 w 7467600"/>
              <a:gd name="connsiteY397" fmla="*/ 6594052 h 6858000"/>
              <a:gd name="connsiteX398" fmla="*/ 2207047 w 7467600"/>
              <a:gd name="connsiteY398" fmla="*/ 6654540 h 6858000"/>
              <a:gd name="connsiteX399" fmla="*/ 2299106 w 7467600"/>
              <a:gd name="connsiteY399" fmla="*/ 6778931 h 6858000"/>
              <a:gd name="connsiteX400" fmla="*/ 2314430 w 7467600"/>
              <a:gd name="connsiteY400" fmla="*/ 6801144 h 6858000"/>
              <a:gd name="connsiteX401" fmla="*/ 2352406 w 7467600"/>
              <a:gd name="connsiteY401" fmla="*/ 6858000 h 6858000"/>
              <a:gd name="connsiteX402" fmla="*/ 2314492 w 7467600"/>
              <a:gd name="connsiteY402" fmla="*/ 6858000 h 6858000"/>
              <a:gd name="connsiteX403" fmla="*/ 2288095 w 7467600"/>
              <a:gd name="connsiteY403" fmla="*/ 6818030 h 6858000"/>
              <a:gd name="connsiteX404" fmla="*/ 2272768 w 7467600"/>
              <a:gd name="connsiteY404" fmla="*/ 6795822 h 6858000"/>
              <a:gd name="connsiteX405" fmla="*/ 2182715 w 7467600"/>
              <a:gd name="connsiteY405" fmla="*/ 6675071 h 6858000"/>
              <a:gd name="connsiteX406" fmla="*/ 2032061 w 7467600"/>
              <a:gd name="connsiteY406" fmla="*/ 6541380 h 6858000"/>
              <a:gd name="connsiteX407" fmla="*/ 2257220 w 7467600"/>
              <a:gd name="connsiteY407" fmla="*/ 6826257 h 6858000"/>
              <a:gd name="connsiteX408" fmla="*/ 2281324 w 7467600"/>
              <a:gd name="connsiteY408" fmla="*/ 6858000 h 6858000"/>
              <a:gd name="connsiteX409" fmla="*/ 2242860 w 7467600"/>
              <a:gd name="connsiteY409" fmla="*/ 6858000 h 6858000"/>
              <a:gd name="connsiteX410" fmla="*/ 2232818 w 7467600"/>
              <a:gd name="connsiteY410" fmla="*/ 6844926 h 6858000"/>
              <a:gd name="connsiteX411" fmla="*/ 1990172 w 7467600"/>
              <a:gd name="connsiteY411" fmla="*/ 6542121 h 6858000"/>
              <a:gd name="connsiteX412" fmla="*/ 2124090 w 7467600"/>
              <a:gd name="connsiteY412" fmla="*/ 6761017 h 6858000"/>
              <a:gd name="connsiteX413" fmla="*/ 2200380 w 7467600"/>
              <a:gd name="connsiteY413" fmla="*/ 6858000 h 6858000"/>
              <a:gd name="connsiteX414" fmla="*/ 2147507 w 7467600"/>
              <a:gd name="connsiteY414" fmla="*/ 6858000 h 6858000"/>
              <a:gd name="connsiteX415" fmla="*/ 2070668 w 7467600"/>
              <a:gd name="connsiteY415" fmla="*/ 6761520 h 6858000"/>
              <a:gd name="connsiteX416" fmla="*/ 1975142 w 7467600"/>
              <a:gd name="connsiteY416" fmla="*/ 6585570 h 6858000"/>
              <a:gd name="connsiteX417" fmla="*/ 2050035 w 7467600"/>
              <a:gd name="connsiteY417" fmla="*/ 6813345 h 6858000"/>
              <a:gd name="connsiteX418" fmla="*/ 2063025 w 7467600"/>
              <a:gd name="connsiteY418" fmla="*/ 6858000 h 6858000"/>
              <a:gd name="connsiteX419" fmla="*/ 2021675 w 7467600"/>
              <a:gd name="connsiteY419" fmla="*/ 6858000 h 6858000"/>
              <a:gd name="connsiteX420" fmla="*/ 2019308 w 7467600"/>
              <a:gd name="connsiteY420" fmla="*/ 6847118 h 6858000"/>
              <a:gd name="connsiteX421" fmla="*/ 1938835 w 7467600"/>
              <a:gd name="connsiteY421" fmla="*/ 6551160 h 6858000"/>
              <a:gd name="connsiteX422" fmla="*/ 1953230 w 7467600"/>
              <a:gd name="connsiteY422" fmla="*/ 6759699 h 6858000"/>
              <a:gd name="connsiteX423" fmla="*/ 1956763 w 7467600"/>
              <a:gd name="connsiteY423" fmla="*/ 6778191 h 6858000"/>
              <a:gd name="connsiteX424" fmla="*/ 1967925 w 7467600"/>
              <a:gd name="connsiteY424" fmla="*/ 6858000 h 6858000"/>
              <a:gd name="connsiteX425" fmla="*/ 1936622 w 7467600"/>
              <a:gd name="connsiteY425" fmla="*/ 6858000 h 6858000"/>
              <a:gd name="connsiteX426" fmla="*/ 1926261 w 7467600"/>
              <a:gd name="connsiteY426" fmla="*/ 6784064 h 6858000"/>
              <a:gd name="connsiteX427" fmla="*/ 1922724 w 7467600"/>
              <a:gd name="connsiteY427" fmla="*/ 6765577 h 6858000"/>
              <a:gd name="connsiteX428" fmla="*/ 1904650 w 7467600"/>
              <a:gd name="connsiteY428" fmla="*/ 6639616 h 6858000"/>
              <a:gd name="connsiteX429" fmla="*/ 1885273 w 7467600"/>
              <a:gd name="connsiteY429" fmla="*/ 6858000 h 6858000"/>
              <a:gd name="connsiteX430" fmla="*/ 1854363 w 7467600"/>
              <a:gd name="connsiteY430" fmla="*/ 6858000 h 6858000"/>
              <a:gd name="connsiteX431" fmla="*/ 1880391 w 7467600"/>
              <a:gd name="connsiteY431" fmla="*/ 6603796 h 6858000"/>
              <a:gd name="connsiteX432" fmla="*/ 1818273 w 7467600"/>
              <a:gd name="connsiteY432" fmla="*/ 6715729 h 6858000"/>
              <a:gd name="connsiteX433" fmla="*/ 1794691 w 7467600"/>
              <a:gd name="connsiteY433" fmla="*/ 6843239 h 6858000"/>
              <a:gd name="connsiteX434" fmla="*/ 1794914 w 7467600"/>
              <a:gd name="connsiteY434" fmla="*/ 6858000 h 6858000"/>
              <a:gd name="connsiteX435" fmla="*/ 1746128 w 7467600"/>
              <a:gd name="connsiteY435" fmla="*/ 6858000 h 6858000"/>
              <a:gd name="connsiteX436" fmla="*/ 1753934 w 7467600"/>
              <a:gd name="connsiteY436" fmla="*/ 6724796 h 6858000"/>
              <a:gd name="connsiteX437" fmla="*/ 1792053 w 7467600"/>
              <a:gd name="connsiteY437" fmla="*/ 6572396 h 6858000"/>
              <a:gd name="connsiteX438" fmla="*/ 1862248 w 7467600"/>
              <a:gd name="connsiteY438" fmla="*/ 6266397 h 6858000"/>
              <a:gd name="connsiteX439" fmla="*/ 1862250 w 7467600"/>
              <a:gd name="connsiteY439" fmla="*/ 6033531 h 6858000"/>
              <a:gd name="connsiteX440" fmla="*/ 1211999 w 7467600"/>
              <a:gd name="connsiteY440" fmla="*/ 6683610 h 6858000"/>
              <a:gd name="connsiteX441" fmla="*/ 1213266 w 7467600"/>
              <a:gd name="connsiteY441" fmla="*/ 6691947 h 6858000"/>
              <a:gd name="connsiteX442" fmla="*/ 1203370 w 7467600"/>
              <a:gd name="connsiteY442" fmla="*/ 6850676 h 6858000"/>
              <a:gd name="connsiteX443" fmla="*/ 1203671 w 7467600"/>
              <a:gd name="connsiteY443" fmla="*/ 6858000 h 6858000"/>
              <a:gd name="connsiteX444" fmla="*/ 1143180 w 7467600"/>
              <a:gd name="connsiteY444" fmla="*/ 6858000 h 6858000"/>
              <a:gd name="connsiteX445" fmla="*/ 1142176 w 7467600"/>
              <a:gd name="connsiteY445" fmla="*/ 6766045 h 6858000"/>
              <a:gd name="connsiteX446" fmla="*/ 1067484 w 7467600"/>
              <a:gd name="connsiteY446" fmla="*/ 6858000 h 6858000"/>
              <a:gd name="connsiteX447" fmla="*/ 953928 w 7467600"/>
              <a:gd name="connsiteY447" fmla="*/ 6858000 h 6858000"/>
              <a:gd name="connsiteX448" fmla="*/ 959715 w 7467600"/>
              <a:gd name="connsiteY448" fmla="*/ 6850185 h 6858000"/>
              <a:gd name="connsiteX449" fmla="*/ 1483788 w 7467600"/>
              <a:gd name="connsiteY449" fmla="*/ 6259174 h 6858000"/>
              <a:gd name="connsiteX450" fmla="*/ 1100671 w 7467600"/>
              <a:gd name="connsiteY450" fmla="*/ 6252137 h 6858000"/>
              <a:gd name="connsiteX451" fmla="*/ 1090144 w 7467600"/>
              <a:gd name="connsiteY451" fmla="*/ 6256748 h 6858000"/>
              <a:gd name="connsiteX452" fmla="*/ 1095872 w 7467600"/>
              <a:gd name="connsiteY452" fmla="*/ 6271892 h 6858000"/>
              <a:gd name="connsiteX453" fmla="*/ 262785 w 7467600"/>
              <a:gd name="connsiteY453" fmla="*/ 6845450 h 6858000"/>
              <a:gd name="connsiteX454" fmla="*/ 209968 w 7467600"/>
              <a:gd name="connsiteY454" fmla="*/ 6770713 h 6858000"/>
              <a:gd name="connsiteX455" fmla="*/ 873460 w 7467600"/>
              <a:gd name="connsiteY455" fmla="*/ 6253768 h 6858000"/>
              <a:gd name="connsiteX456" fmla="*/ 192686 w 7467600"/>
              <a:gd name="connsiteY456" fmla="*/ 5849257 h 6858000"/>
              <a:gd name="connsiteX457" fmla="*/ 4696 w 7467600"/>
              <a:gd name="connsiteY457" fmla="*/ 5697668 h 6858000"/>
              <a:gd name="connsiteX458" fmla="*/ 0 w 7467600"/>
              <a:gd name="connsiteY458" fmla="*/ 5689984 h 6858000"/>
              <a:gd name="connsiteX459" fmla="*/ 0 w 7467600"/>
              <a:gd name="connsiteY459" fmla="*/ 5513472 h 6858000"/>
              <a:gd name="connsiteX460" fmla="*/ 174101 w 7467600"/>
              <a:gd name="connsiteY460" fmla="*/ 5620277 h 6858000"/>
              <a:gd name="connsiteX461" fmla="*/ 891800 w 7467600"/>
              <a:gd name="connsiteY461" fmla="*/ 6036935 h 6858000"/>
              <a:gd name="connsiteX462" fmla="*/ 1072219 w 7467600"/>
              <a:gd name="connsiteY462" fmla="*/ 6169443 h 6858000"/>
              <a:gd name="connsiteX463" fmla="*/ 1074117 w 7467600"/>
              <a:gd name="connsiteY463" fmla="*/ 6170301 h 6858000"/>
              <a:gd name="connsiteX464" fmla="*/ 1083114 w 7467600"/>
              <a:gd name="connsiteY464" fmla="*/ 6174131 h 6858000"/>
              <a:gd name="connsiteX465" fmla="*/ 1543010 w 7467600"/>
              <a:gd name="connsiteY465" fmla="*/ 6191140 h 6858000"/>
              <a:gd name="connsiteX466" fmla="*/ 1551080 w 7467600"/>
              <a:gd name="connsiteY466" fmla="*/ 6195006 h 6858000"/>
              <a:gd name="connsiteX467" fmla="*/ 2345443 w 7467600"/>
              <a:gd name="connsiteY467" fmla="*/ 5549882 h 6858000"/>
              <a:gd name="connsiteX468" fmla="*/ 1721499 w 7467600"/>
              <a:gd name="connsiteY468" fmla="*/ 5599969 h 6858000"/>
              <a:gd name="connsiteX469" fmla="*/ 767716 w 7467600"/>
              <a:gd name="connsiteY469" fmla="*/ 5472768 h 6858000"/>
              <a:gd name="connsiteX470" fmla="*/ 722147 w 7467600"/>
              <a:gd name="connsiteY470" fmla="*/ 5393091 h 6858000"/>
              <a:gd name="connsiteX471" fmla="*/ 1485552 w 7467600"/>
              <a:gd name="connsiteY471" fmla="*/ 5313202 h 6858000"/>
              <a:gd name="connsiteX472" fmla="*/ 2143004 w 7467600"/>
              <a:gd name="connsiteY472" fmla="*/ 5402420 h 6858000"/>
              <a:gd name="connsiteX473" fmla="*/ 1933391 w 7467600"/>
              <a:gd name="connsiteY473" fmla="*/ 5156971 h 6858000"/>
              <a:gd name="connsiteX474" fmla="*/ 1827118 w 7467600"/>
              <a:gd name="connsiteY474" fmla="*/ 4968410 h 6858000"/>
              <a:gd name="connsiteX475" fmla="*/ 1837349 w 7467600"/>
              <a:gd name="connsiteY475" fmla="*/ 4956357 h 6858000"/>
              <a:gd name="connsiteX476" fmla="*/ 2162835 w 7467600"/>
              <a:gd name="connsiteY476" fmla="*/ 5187853 h 6858000"/>
              <a:gd name="connsiteX477" fmla="*/ 2257167 w 7467600"/>
              <a:gd name="connsiteY477" fmla="*/ 5462123 h 6858000"/>
              <a:gd name="connsiteX478" fmla="*/ 2261598 w 7467600"/>
              <a:gd name="connsiteY478" fmla="*/ 5467998 h 6858000"/>
              <a:gd name="connsiteX479" fmla="*/ 2437177 w 7467600"/>
              <a:gd name="connsiteY479" fmla="*/ 5479608 h 6858000"/>
              <a:gd name="connsiteX480" fmla="*/ 2445247 w 7467600"/>
              <a:gd name="connsiteY480" fmla="*/ 5483476 h 6858000"/>
              <a:gd name="connsiteX481" fmla="*/ 2743626 w 7467600"/>
              <a:gd name="connsiteY481" fmla="*/ 5304819 h 6858000"/>
              <a:gd name="connsiteX482" fmla="*/ 3048102 w 7467600"/>
              <a:gd name="connsiteY482" fmla="*/ 5150595 h 6858000"/>
              <a:gd name="connsiteX483" fmla="*/ 1799414 w 7467600"/>
              <a:gd name="connsiteY483" fmla="*/ 4694732 h 6858000"/>
              <a:gd name="connsiteX484" fmla="*/ 1771735 w 7467600"/>
              <a:gd name="connsiteY484" fmla="*/ 4619929 h 6858000"/>
              <a:gd name="connsiteX485" fmla="*/ 3104273 w 7467600"/>
              <a:gd name="connsiteY485" fmla="*/ 5076159 h 6858000"/>
              <a:gd name="connsiteX486" fmla="*/ 3113245 w 7467600"/>
              <a:gd name="connsiteY486" fmla="*/ 5090705 h 6858000"/>
              <a:gd name="connsiteX487" fmla="*/ 3126294 w 7467600"/>
              <a:gd name="connsiteY487" fmla="*/ 5114400 h 6858000"/>
              <a:gd name="connsiteX488" fmla="*/ 3937433 w 7467600"/>
              <a:gd name="connsiteY488" fmla="*/ 4830473 h 6858000"/>
              <a:gd name="connsiteX489" fmla="*/ 3590475 w 7467600"/>
              <a:gd name="connsiteY489" fmla="*/ 4597974 h 6858000"/>
              <a:gd name="connsiteX490" fmla="*/ 3100264 w 7467600"/>
              <a:gd name="connsiteY490" fmla="*/ 4579845 h 6858000"/>
              <a:gd name="connsiteX491" fmla="*/ 2183576 w 7467600"/>
              <a:gd name="connsiteY491" fmla="*/ 4227150 h 6858000"/>
              <a:gd name="connsiteX492" fmla="*/ 2151029 w 7467600"/>
              <a:gd name="connsiteY492" fmla="*/ 4146947 h 6858000"/>
              <a:gd name="connsiteX493" fmla="*/ 3563434 w 7467600"/>
              <a:gd name="connsiteY493" fmla="*/ 4469115 h 6858000"/>
              <a:gd name="connsiteX494" fmla="*/ 3177952 w 7467600"/>
              <a:gd name="connsiteY494" fmla="*/ 3657386 h 6858000"/>
              <a:gd name="connsiteX495" fmla="*/ 3189263 w 7467600"/>
              <a:gd name="connsiteY495" fmla="*/ 3625726 h 6858000"/>
              <a:gd name="connsiteX496" fmla="*/ 3560912 w 7467600"/>
              <a:gd name="connsiteY496" fmla="*/ 4079863 h 6858000"/>
              <a:gd name="connsiteX497" fmla="*/ 3626636 w 7467600"/>
              <a:gd name="connsiteY497" fmla="*/ 4512230 h 6858000"/>
              <a:gd name="connsiteX498" fmla="*/ 3653088 w 7467600"/>
              <a:gd name="connsiteY498" fmla="*/ 4521417 h 6858000"/>
              <a:gd name="connsiteX499" fmla="*/ 3988128 w 7467600"/>
              <a:gd name="connsiteY499" fmla="*/ 4817267 h 6858000"/>
              <a:gd name="connsiteX500" fmla="*/ 4830582 w 7467600"/>
              <a:gd name="connsiteY500" fmla="*/ 4676000 h 6858000"/>
              <a:gd name="connsiteX501" fmla="*/ 4830100 w 7467600"/>
              <a:gd name="connsiteY501" fmla="*/ 4675554 h 6858000"/>
              <a:gd name="connsiteX502" fmla="*/ 4036318 w 7467600"/>
              <a:gd name="connsiteY502" fmla="*/ 4147013 h 6858000"/>
              <a:gd name="connsiteX503" fmla="*/ 3432098 w 7467600"/>
              <a:gd name="connsiteY503" fmla="*/ 3537312 h 6858000"/>
              <a:gd name="connsiteX504" fmla="*/ 3446761 w 7467600"/>
              <a:gd name="connsiteY504" fmla="*/ 3461278 h 6858000"/>
              <a:gd name="connsiteX505" fmla="*/ 4419733 w 7467600"/>
              <a:gd name="connsiteY505" fmla="*/ 3963555 h 6858000"/>
              <a:gd name="connsiteX506" fmla="*/ 4781371 w 7467600"/>
              <a:gd name="connsiteY506" fmla="*/ 4458604 h 6858000"/>
              <a:gd name="connsiteX507" fmla="*/ 4780440 w 7467600"/>
              <a:gd name="connsiteY507" fmla="*/ 4470290 h 6858000"/>
              <a:gd name="connsiteX508" fmla="*/ 4898954 w 7467600"/>
              <a:gd name="connsiteY508" fmla="*/ 4662092 h 6858000"/>
              <a:gd name="connsiteX509" fmla="*/ 4900699 w 7467600"/>
              <a:gd name="connsiteY509" fmla="*/ 4670867 h 6858000"/>
              <a:gd name="connsiteX510" fmla="*/ 5714511 w 7467600"/>
              <a:gd name="connsiteY510" fmla="*/ 4663483 h 6858000"/>
              <a:gd name="connsiteX511" fmla="*/ 5464793 w 7467600"/>
              <a:gd name="connsiteY511" fmla="*/ 4393556 h 6858000"/>
              <a:gd name="connsiteX512" fmla="*/ 5461897 w 7467600"/>
              <a:gd name="connsiteY512" fmla="*/ 4390879 h 6858000"/>
              <a:gd name="connsiteX513" fmla="*/ 4294126 w 7467600"/>
              <a:gd name="connsiteY513" fmla="*/ 3303048 h 6858000"/>
              <a:gd name="connsiteX514" fmla="*/ 4305321 w 7467600"/>
              <a:gd name="connsiteY514" fmla="*/ 3256953 h 6858000"/>
              <a:gd name="connsiteX515" fmla="*/ 4949299 w 7467600"/>
              <a:gd name="connsiteY515" fmla="*/ 3766336 h 6858000"/>
              <a:gd name="connsiteX516" fmla="*/ 5291452 w 7467600"/>
              <a:gd name="connsiteY516" fmla="*/ 4076801 h 6858000"/>
              <a:gd name="connsiteX517" fmla="*/ 5434998 w 7467600"/>
              <a:gd name="connsiteY517" fmla="*/ 4254100 h 6858000"/>
              <a:gd name="connsiteX518" fmla="*/ 5351015 w 7467600"/>
              <a:gd name="connsiteY518" fmla="*/ 3760989 h 6858000"/>
              <a:gd name="connsiteX519" fmla="*/ 5413780 w 7467600"/>
              <a:gd name="connsiteY519" fmla="*/ 2966265 h 6858000"/>
              <a:gd name="connsiteX520" fmla="*/ 5425627 w 7467600"/>
              <a:gd name="connsiteY520" fmla="*/ 2954192 h 6858000"/>
              <a:gd name="connsiteX521" fmla="*/ 6604735 w 7467600"/>
              <a:gd name="connsiteY521" fmla="*/ 2041381 h 6858000"/>
              <a:gd name="connsiteX522" fmla="*/ 7204487 w 7467600"/>
              <a:gd name="connsiteY522" fmla="*/ 2742112 h 6858000"/>
              <a:gd name="connsiteX523" fmla="*/ 7131592 w 7467600"/>
              <a:gd name="connsiteY523" fmla="*/ 2672096 h 6858000"/>
              <a:gd name="connsiteX524" fmla="*/ 6996344 w 7467600"/>
              <a:gd name="connsiteY524" fmla="*/ 2518310 h 6858000"/>
              <a:gd name="connsiteX525" fmla="*/ 6735495 w 7467600"/>
              <a:gd name="connsiteY525" fmla="*/ 2196890 h 6858000"/>
              <a:gd name="connsiteX526" fmla="*/ 6721901 w 7467600"/>
              <a:gd name="connsiteY526" fmla="*/ 2179274 h 6858000"/>
              <a:gd name="connsiteX527" fmla="*/ 6604735 w 7467600"/>
              <a:gd name="connsiteY527" fmla="*/ 2041381 h 6858000"/>
              <a:gd name="connsiteX528" fmla="*/ 6591670 w 7467600"/>
              <a:gd name="connsiteY528" fmla="*/ 1988277 h 6858000"/>
              <a:gd name="connsiteX529" fmla="*/ 6747349 w 7467600"/>
              <a:gd name="connsiteY529" fmla="*/ 2160069 h 6858000"/>
              <a:gd name="connsiteX530" fmla="*/ 6760943 w 7467600"/>
              <a:gd name="connsiteY530" fmla="*/ 2177686 h 6858000"/>
              <a:gd name="connsiteX531" fmla="*/ 7021065 w 7467600"/>
              <a:gd name="connsiteY531" fmla="*/ 2498102 h 6858000"/>
              <a:gd name="connsiteX532" fmla="*/ 7155223 w 7467600"/>
              <a:gd name="connsiteY532" fmla="*/ 2650386 h 6858000"/>
              <a:gd name="connsiteX533" fmla="*/ 7203167 w 7467600"/>
              <a:gd name="connsiteY533" fmla="*/ 2697288 h 6858000"/>
              <a:gd name="connsiteX534" fmla="*/ 6937703 w 7467600"/>
              <a:gd name="connsiteY534" fmla="*/ 2321981 h 6858000"/>
              <a:gd name="connsiteX535" fmla="*/ 6591670 w 7467600"/>
              <a:gd name="connsiteY535" fmla="*/ 1988277 h 6858000"/>
              <a:gd name="connsiteX536" fmla="*/ 5798671 w 7467600"/>
              <a:gd name="connsiteY536" fmla="*/ 1981601 h 6858000"/>
              <a:gd name="connsiteX537" fmla="*/ 5754709 w 7467600"/>
              <a:gd name="connsiteY537" fmla="*/ 2071454 h 6858000"/>
              <a:gd name="connsiteX538" fmla="*/ 5763044 w 7467600"/>
              <a:gd name="connsiteY538" fmla="*/ 2842206 h 6858000"/>
              <a:gd name="connsiteX539" fmla="*/ 5764974 w 7467600"/>
              <a:gd name="connsiteY539" fmla="*/ 2799609 h 6858000"/>
              <a:gd name="connsiteX540" fmla="*/ 5767665 w 7467600"/>
              <a:gd name="connsiteY540" fmla="*/ 2666409 h 6858000"/>
              <a:gd name="connsiteX541" fmla="*/ 5763055 w 7467600"/>
              <a:gd name="connsiteY541" fmla="*/ 2579705 h 6858000"/>
              <a:gd name="connsiteX542" fmla="*/ 5758079 w 7467600"/>
              <a:gd name="connsiteY542" fmla="*/ 2492508 h 6858000"/>
              <a:gd name="connsiteX543" fmla="*/ 5779325 w 7467600"/>
              <a:gd name="connsiteY543" fmla="*/ 2197069 h 6858000"/>
              <a:gd name="connsiteX544" fmla="*/ 5798671 w 7467600"/>
              <a:gd name="connsiteY544" fmla="*/ 1981601 h 6858000"/>
              <a:gd name="connsiteX545" fmla="*/ 5829202 w 7467600"/>
              <a:gd name="connsiteY545" fmla="*/ 1971679 h 6858000"/>
              <a:gd name="connsiteX546" fmla="*/ 5809558 w 7467600"/>
              <a:gd name="connsiteY546" fmla="*/ 2198043 h 6858000"/>
              <a:gd name="connsiteX547" fmla="*/ 5788653 w 7467600"/>
              <a:gd name="connsiteY547" fmla="*/ 2489430 h 6858000"/>
              <a:gd name="connsiteX548" fmla="*/ 5793439 w 7467600"/>
              <a:gd name="connsiteY548" fmla="*/ 2575235 h 6858000"/>
              <a:gd name="connsiteX549" fmla="*/ 5796837 w 7467600"/>
              <a:gd name="connsiteY549" fmla="*/ 2637633 h 6858000"/>
              <a:gd name="connsiteX550" fmla="*/ 5818614 w 7467600"/>
              <a:gd name="connsiteY550" fmla="*/ 2473055 h 6858000"/>
              <a:gd name="connsiteX551" fmla="*/ 5829202 w 7467600"/>
              <a:gd name="connsiteY551" fmla="*/ 1971679 h 6858000"/>
              <a:gd name="connsiteX552" fmla="*/ 5911389 w 7467600"/>
              <a:gd name="connsiteY552" fmla="*/ 1898371 h 6858000"/>
              <a:gd name="connsiteX553" fmla="*/ 6237627 w 7467600"/>
              <a:gd name="connsiteY553" fmla="*/ 2231921 h 6858000"/>
              <a:gd name="connsiteX554" fmla="*/ 5911389 w 7467600"/>
              <a:gd name="connsiteY554" fmla="*/ 1898371 h 6858000"/>
              <a:gd name="connsiteX555" fmla="*/ 6944437 w 7467600"/>
              <a:gd name="connsiteY555" fmla="*/ 1575402 h 6858000"/>
              <a:gd name="connsiteX556" fmla="*/ 6304730 w 7467600"/>
              <a:gd name="connsiteY556" fmla="*/ 1766654 h 6858000"/>
              <a:gd name="connsiteX557" fmla="*/ 6944437 w 7467600"/>
              <a:gd name="connsiteY557" fmla="*/ 1575402 h 6858000"/>
              <a:gd name="connsiteX558" fmla="*/ 7019523 w 7467600"/>
              <a:gd name="connsiteY558" fmla="*/ 1519450 h 6858000"/>
              <a:gd name="connsiteX559" fmla="*/ 6298091 w 7467600"/>
              <a:gd name="connsiteY559" fmla="*/ 1737122 h 6858000"/>
              <a:gd name="connsiteX560" fmla="*/ 7019523 w 7467600"/>
              <a:gd name="connsiteY560" fmla="*/ 1519450 h 6858000"/>
              <a:gd name="connsiteX561" fmla="*/ 2399523 w 7467600"/>
              <a:gd name="connsiteY561" fmla="*/ 1428234 h 6858000"/>
              <a:gd name="connsiteX562" fmla="*/ 2224982 w 7467600"/>
              <a:gd name="connsiteY562" fmla="*/ 1826201 h 6858000"/>
              <a:gd name="connsiteX563" fmla="*/ 2096099 w 7467600"/>
              <a:gd name="connsiteY563" fmla="*/ 2345900 h 6858000"/>
              <a:gd name="connsiteX564" fmla="*/ 2283317 w 7467600"/>
              <a:gd name="connsiteY564" fmla="*/ 1796925 h 6858000"/>
              <a:gd name="connsiteX565" fmla="*/ 2399523 w 7467600"/>
              <a:gd name="connsiteY565" fmla="*/ 1428234 h 6858000"/>
              <a:gd name="connsiteX566" fmla="*/ 2448558 w 7467600"/>
              <a:gd name="connsiteY566" fmla="*/ 1373435 h 6858000"/>
              <a:gd name="connsiteX567" fmla="*/ 2312521 w 7467600"/>
              <a:gd name="connsiteY567" fmla="*/ 1806140 h 6858000"/>
              <a:gd name="connsiteX568" fmla="*/ 2127533 w 7467600"/>
              <a:gd name="connsiteY568" fmla="*/ 2348380 h 6858000"/>
              <a:gd name="connsiteX569" fmla="*/ 2358080 w 7467600"/>
              <a:gd name="connsiteY569" fmla="*/ 1866134 h 6858000"/>
              <a:gd name="connsiteX570" fmla="*/ 2407436 w 7467600"/>
              <a:gd name="connsiteY570" fmla="*/ 1651070 h 6858000"/>
              <a:gd name="connsiteX571" fmla="*/ 2448558 w 7467600"/>
              <a:gd name="connsiteY571" fmla="*/ 1373435 h 6858000"/>
              <a:gd name="connsiteX572" fmla="*/ 278707 w 7467600"/>
              <a:gd name="connsiteY572" fmla="*/ 1352270 h 6858000"/>
              <a:gd name="connsiteX573" fmla="*/ 321570 w 7467600"/>
              <a:gd name="connsiteY573" fmla="*/ 1861610 h 6858000"/>
              <a:gd name="connsiteX574" fmla="*/ 294281 w 7467600"/>
              <a:gd name="connsiteY574" fmla="*/ 1440658 h 6858000"/>
              <a:gd name="connsiteX575" fmla="*/ 278707 w 7467600"/>
              <a:gd name="connsiteY575" fmla="*/ 1352270 h 6858000"/>
              <a:gd name="connsiteX576" fmla="*/ 1423821 w 7467600"/>
              <a:gd name="connsiteY576" fmla="*/ 1351958 h 6858000"/>
              <a:gd name="connsiteX577" fmla="*/ 1638521 w 7467600"/>
              <a:gd name="connsiteY577" fmla="*/ 1908470 h 6858000"/>
              <a:gd name="connsiteX578" fmla="*/ 1754199 w 7467600"/>
              <a:gd name="connsiteY578" fmla="*/ 2149284 h 6858000"/>
              <a:gd name="connsiteX579" fmla="*/ 1908359 w 7467600"/>
              <a:gd name="connsiteY579" fmla="*/ 2364988 h 6858000"/>
              <a:gd name="connsiteX580" fmla="*/ 1647661 w 7467600"/>
              <a:gd name="connsiteY580" fmla="*/ 1825945 h 6858000"/>
              <a:gd name="connsiteX581" fmla="*/ 1423821 w 7467600"/>
              <a:gd name="connsiteY581" fmla="*/ 1351958 h 6858000"/>
              <a:gd name="connsiteX582" fmla="*/ 1431890 w 7467600"/>
              <a:gd name="connsiteY582" fmla="*/ 1306475 h 6858000"/>
              <a:gd name="connsiteX583" fmla="*/ 1507597 w 7467600"/>
              <a:gd name="connsiteY583" fmla="*/ 1446132 h 6858000"/>
              <a:gd name="connsiteX584" fmla="*/ 1674586 w 7467600"/>
              <a:gd name="connsiteY584" fmla="*/ 1813832 h 6858000"/>
              <a:gd name="connsiteX585" fmla="*/ 1815950 w 7467600"/>
              <a:gd name="connsiteY585" fmla="*/ 2128564 h 6858000"/>
              <a:gd name="connsiteX586" fmla="*/ 1984242 w 7467600"/>
              <a:gd name="connsiteY586" fmla="*/ 2430829 h 6858000"/>
              <a:gd name="connsiteX587" fmla="*/ 2014023 w 7467600"/>
              <a:gd name="connsiteY587" fmla="*/ 2450995 h 6858000"/>
              <a:gd name="connsiteX588" fmla="*/ 1747337 w 7467600"/>
              <a:gd name="connsiteY588" fmla="*/ 1855264 h 6858000"/>
              <a:gd name="connsiteX589" fmla="*/ 1533749 w 7467600"/>
              <a:gd name="connsiteY589" fmla="*/ 1478656 h 6858000"/>
              <a:gd name="connsiteX590" fmla="*/ 1431890 w 7467600"/>
              <a:gd name="connsiteY590" fmla="*/ 1306475 h 6858000"/>
              <a:gd name="connsiteX591" fmla="*/ 5052692 w 7467600"/>
              <a:gd name="connsiteY591" fmla="*/ 1292994 h 6858000"/>
              <a:gd name="connsiteX592" fmla="*/ 5200661 w 7467600"/>
              <a:gd name="connsiteY592" fmla="*/ 1635186 h 6858000"/>
              <a:gd name="connsiteX593" fmla="*/ 5297138 w 7467600"/>
              <a:gd name="connsiteY593" fmla="*/ 1906351 h 6858000"/>
              <a:gd name="connsiteX594" fmla="*/ 5052692 w 7467600"/>
              <a:gd name="connsiteY594" fmla="*/ 1292994 h 6858000"/>
              <a:gd name="connsiteX595" fmla="*/ 5009948 w 7467600"/>
              <a:gd name="connsiteY595" fmla="*/ 1273619 h 6858000"/>
              <a:gd name="connsiteX596" fmla="*/ 5121777 w 7467600"/>
              <a:gd name="connsiteY596" fmla="*/ 1654213 h 6858000"/>
              <a:gd name="connsiteX597" fmla="*/ 5293545 w 7467600"/>
              <a:gd name="connsiteY597" fmla="*/ 2072247 h 6858000"/>
              <a:gd name="connsiteX598" fmla="*/ 5294042 w 7467600"/>
              <a:gd name="connsiteY598" fmla="*/ 2065019 h 6858000"/>
              <a:gd name="connsiteX599" fmla="*/ 5171936 w 7467600"/>
              <a:gd name="connsiteY599" fmla="*/ 1647613 h 6858000"/>
              <a:gd name="connsiteX600" fmla="*/ 5009948 w 7467600"/>
              <a:gd name="connsiteY600" fmla="*/ 1273619 h 6858000"/>
              <a:gd name="connsiteX601" fmla="*/ 655236 w 7467600"/>
              <a:gd name="connsiteY601" fmla="*/ 1268632 h 6858000"/>
              <a:gd name="connsiteX602" fmla="*/ 839521 w 7467600"/>
              <a:gd name="connsiteY602" fmla="*/ 1685315 h 6858000"/>
              <a:gd name="connsiteX603" fmla="*/ 1109416 w 7467600"/>
              <a:gd name="connsiteY603" fmla="*/ 2061663 h 6858000"/>
              <a:gd name="connsiteX604" fmla="*/ 1298300 w 7467600"/>
              <a:gd name="connsiteY604" fmla="*/ 2247742 h 6858000"/>
              <a:gd name="connsiteX605" fmla="*/ 1125871 w 7467600"/>
              <a:gd name="connsiteY605" fmla="*/ 1989513 h 6858000"/>
              <a:gd name="connsiteX606" fmla="*/ 981574 w 7467600"/>
              <a:gd name="connsiteY606" fmla="*/ 1783157 h 6858000"/>
              <a:gd name="connsiteX607" fmla="*/ 922198 w 7467600"/>
              <a:gd name="connsiteY607" fmla="*/ 1677437 h 6858000"/>
              <a:gd name="connsiteX608" fmla="*/ 869293 w 7467600"/>
              <a:gd name="connsiteY608" fmla="*/ 1583214 h 6858000"/>
              <a:gd name="connsiteX609" fmla="*/ 751431 w 7467600"/>
              <a:gd name="connsiteY609" fmla="*/ 1405731 h 6858000"/>
              <a:gd name="connsiteX610" fmla="*/ 655236 w 7467600"/>
              <a:gd name="connsiteY610" fmla="*/ 1268632 h 6858000"/>
              <a:gd name="connsiteX611" fmla="*/ 6516292 w 7467600"/>
              <a:gd name="connsiteY611" fmla="*/ 1263064 h 6858000"/>
              <a:gd name="connsiteX612" fmla="*/ 5736320 w 7467600"/>
              <a:gd name="connsiteY612" fmla="*/ 1501803 h 6858000"/>
              <a:gd name="connsiteX613" fmla="*/ 6516292 w 7467600"/>
              <a:gd name="connsiteY613" fmla="*/ 1263064 h 6858000"/>
              <a:gd name="connsiteX614" fmla="*/ 291466 w 7467600"/>
              <a:gd name="connsiteY614" fmla="*/ 1250369 h 6858000"/>
              <a:gd name="connsiteX615" fmla="*/ 323180 w 7467600"/>
              <a:gd name="connsiteY615" fmla="*/ 1435283 h 6858000"/>
              <a:gd name="connsiteX616" fmla="*/ 349381 w 7467600"/>
              <a:gd name="connsiteY616" fmla="*/ 1875041 h 6858000"/>
              <a:gd name="connsiteX617" fmla="*/ 374363 w 7467600"/>
              <a:gd name="connsiteY617" fmla="*/ 1506494 h 6858000"/>
              <a:gd name="connsiteX618" fmla="*/ 302168 w 7467600"/>
              <a:gd name="connsiteY618" fmla="*/ 1274495 h 6858000"/>
              <a:gd name="connsiteX619" fmla="*/ 291466 w 7467600"/>
              <a:gd name="connsiteY619" fmla="*/ 1250369 h 6858000"/>
              <a:gd name="connsiteX620" fmla="*/ 678222 w 7467600"/>
              <a:gd name="connsiteY620" fmla="*/ 1248670 h 6858000"/>
              <a:gd name="connsiteX621" fmla="*/ 775536 w 7467600"/>
              <a:gd name="connsiteY621" fmla="*/ 1388015 h 6858000"/>
              <a:gd name="connsiteX622" fmla="*/ 894529 w 7467600"/>
              <a:gd name="connsiteY622" fmla="*/ 1567739 h 6858000"/>
              <a:gd name="connsiteX623" fmla="*/ 948000 w 7467600"/>
              <a:gd name="connsiteY623" fmla="*/ 1663088 h 6858000"/>
              <a:gd name="connsiteX624" fmla="*/ 1006812 w 7467600"/>
              <a:gd name="connsiteY624" fmla="*/ 1767683 h 6858000"/>
              <a:gd name="connsiteX625" fmla="*/ 1149133 w 7467600"/>
              <a:gd name="connsiteY625" fmla="*/ 1971513 h 6858000"/>
              <a:gd name="connsiteX626" fmla="*/ 1333952 w 7467600"/>
              <a:gd name="connsiteY626" fmla="*/ 2251620 h 6858000"/>
              <a:gd name="connsiteX627" fmla="*/ 1337329 w 7467600"/>
              <a:gd name="connsiteY627" fmla="*/ 2258350 h 6858000"/>
              <a:gd name="connsiteX628" fmla="*/ 1014726 w 7467600"/>
              <a:gd name="connsiteY628" fmla="*/ 1615556 h 6858000"/>
              <a:gd name="connsiteX629" fmla="*/ 678222 w 7467600"/>
              <a:gd name="connsiteY629" fmla="*/ 1248670 h 6858000"/>
              <a:gd name="connsiteX630" fmla="*/ 6691602 w 7467600"/>
              <a:gd name="connsiteY630" fmla="*/ 1140573 h 6858000"/>
              <a:gd name="connsiteX631" fmla="*/ 6571100 w 7467600"/>
              <a:gd name="connsiteY631" fmla="*/ 1183662 h 6858000"/>
              <a:gd name="connsiteX632" fmla="*/ 6241687 w 7467600"/>
              <a:gd name="connsiteY632" fmla="*/ 1257600 h 6858000"/>
              <a:gd name="connsiteX633" fmla="*/ 5693009 w 7467600"/>
              <a:gd name="connsiteY633" fmla="*/ 1478256 h 6858000"/>
              <a:gd name="connsiteX634" fmla="*/ 6548420 w 7467600"/>
              <a:gd name="connsiteY634" fmla="*/ 1214599 h 6858000"/>
              <a:gd name="connsiteX635" fmla="*/ 6605473 w 7467600"/>
              <a:gd name="connsiteY635" fmla="*/ 1184686 h 6858000"/>
              <a:gd name="connsiteX636" fmla="*/ 6691602 w 7467600"/>
              <a:gd name="connsiteY636" fmla="*/ 1140573 h 6858000"/>
              <a:gd name="connsiteX637" fmla="*/ 4002475 w 7467600"/>
              <a:gd name="connsiteY637" fmla="*/ 1037802 h 6858000"/>
              <a:gd name="connsiteX638" fmla="*/ 4000324 w 7467600"/>
              <a:gd name="connsiteY638" fmla="*/ 1039362 h 6858000"/>
              <a:gd name="connsiteX639" fmla="*/ 4002862 w 7467600"/>
              <a:gd name="connsiteY639" fmla="*/ 1042866 h 6858000"/>
              <a:gd name="connsiteX640" fmla="*/ 4002475 w 7467600"/>
              <a:gd name="connsiteY640" fmla="*/ 1037802 h 6858000"/>
              <a:gd name="connsiteX641" fmla="*/ 506322 w 7467600"/>
              <a:gd name="connsiteY641" fmla="*/ 1020997 h 6858000"/>
              <a:gd name="connsiteX642" fmla="*/ 533068 w 7467600"/>
              <a:gd name="connsiteY642" fmla="*/ 1029409 h 6858000"/>
              <a:gd name="connsiteX643" fmla="*/ 1232525 w 7467600"/>
              <a:gd name="connsiteY643" fmla="*/ 1804675 h 6858000"/>
              <a:gd name="connsiteX644" fmla="*/ 1388858 w 7467600"/>
              <a:gd name="connsiteY644" fmla="*/ 2368011 h 6858000"/>
              <a:gd name="connsiteX645" fmla="*/ 1384098 w 7467600"/>
              <a:gd name="connsiteY645" fmla="*/ 2378125 h 6858000"/>
              <a:gd name="connsiteX646" fmla="*/ 1425393 w 7467600"/>
              <a:gd name="connsiteY646" fmla="*/ 2589124 h 6858000"/>
              <a:gd name="connsiteX647" fmla="*/ 1424001 w 7467600"/>
              <a:gd name="connsiteY647" fmla="*/ 2597541 h 6858000"/>
              <a:gd name="connsiteX648" fmla="*/ 2152729 w 7467600"/>
              <a:gd name="connsiteY648" fmla="*/ 2864487 h 6858000"/>
              <a:gd name="connsiteX649" fmla="*/ 2020609 w 7467600"/>
              <a:gd name="connsiteY649" fmla="*/ 2539671 h 6858000"/>
              <a:gd name="connsiteX650" fmla="*/ 2018920 w 7467600"/>
              <a:gd name="connsiteY650" fmla="*/ 2536309 h 6858000"/>
              <a:gd name="connsiteX651" fmla="*/ 1342441 w 7467600"/>
              <a:gd name="connsiteY651" fmla="*/ 1173017 h 6858000"/>
              <a:gd name="connsiteX652" fmla="*/ 1367925 w 7467600"/>
              <a:gd name="connsiteY652" fmla="*/ 1135648 h 6858000"/>
              <a:gd name="connsiteX653" fmla="*/ 1771401 w 7467600"/>
              <a:gd name="connsiteY653" fmla="*/ 1806673 h 6858000"/>
              <a:gd name="connsiteX654" fmla="*/ 1972385 w 7467600"/>
              <a:gd name="connsiteY654" fmla="*/ 2198735 h 6858000"/>
              <a:gd name="connsiteX655" fmla="*/ 2040892 w 7467600"/>
              <a:gd name="connsiteY655" fmla="*/ 2405205 h 6858000"/>
              <a:gd name="connsiteX656" fmla="*/ 2131689 w 7467600"/>
              <a:gd name="connsiteY656" fmla="*/ 1936926 h 6858000"/>
              <a:gd name="connsiteX657" fmla="*/ 2454820 w 7467600"/>
              <a:gd name="connsiteY657" fmla="*/ 1248808 h 6858000"/>
              <a:gd name="connsiteX658" fmla="*/ 2492512 w 7467600"/>
              <a:gd name="connsiteY658" fmla="*/ 1302920 h 6858000"/>
              <a:gd name="connsiteX659" fmla="*/ 2081216 w 7467600"/>
              <a:gd name="connsiteY659" fmla="*/ 2527513 h 6858000"/>
              <a:gd name="connsiteX660" fmla="*/ 2081211 w 7467600"/>
              <a:gd name="connsiteY660" fmla="*/ 2528916 h 6858000"/>
              <a:gd name="connsiteX661" fmla="*/ 2199067 w 7467600"/>
              <a:gd name="connsiteY661" fmla="*/ 2884061 h 6858000"/>
              <a:gd name="connsiteX662" fmla="*/ 3192586 w 7467600"/>
              <a:gd name="connsiteY662" fmla="*/ 3411496 h 6858000"/>
              <a:gd name="connsiteX663" fmla="*/ 3182620 w 7467600"/>
              <a:gd name="connsiteY663" fmla="*/ 3483279 h 6858000"/>
              <a:gd name="connsiteX664" fmla="*/ 2435119 w 7467600"/>
              <a:gd name="connsiteY664" fmla="*/ 3080173 h 6858000"/>
              <a:gd name="connsiteX665" fmla="*/ 2410152 w 7467600"/>
              <a:gd name="connsiteY665" fmla="*/ 3063751 h 6858000"/>
              <a:gd name="connsiteX666" fmla="*/ 2408099 w 7467600"/>
              <a:gd name="connsiteY666" fmla="*/ 3064403 h 6858000"/>
              <a:gd name="connsiteX667" fmla="*/ 2407218 w 7467600"/>
              <a:gd name="connsiteY667" fmla="*/ 3070324 h 6858000"/>
              <a:gd name="connsiteX668" fmla="*/ 2380138 w 7467600"/>
              <a:gd name="connsiteY668" fmla="*/ 3099341 h 6858000"/>
              <a:gd name="connsiteX669" fmla="*/ 1765923 w 7467600"/>
              <a:gd name="connsiteY669" fmla="*/ 3581043 h 6858000"/>
              <a:gd name="connsiteX670" fmla="*/ 1702258 w 7467600"/>
              <a:gd name="connsiteY670" fmla="*/ 3612286 h 6858000"/>
              <a:gd name="connsiteX671" fmla="*/ 1538370 w 7467600"/>
              <a:gd name="connsiteY671" fmla="*/ 3811804 h 6858000"/>
              <a:gd name="connsiteX672" fmla="*/ 542867 w 7467600"/>
              <a:gd name="connsiteY672" fmla="*/ 4944092 h 6858000"/>
              <a:gd name="connsiteX673" fmla="*/ 515800 w 7467600"/>
              <a:gd name="connsiteY673" fmla="*/ 4862180 h 6858000"/>
              <a:gd name="connsiteX674" fmla="*/ 909145 w 7467600"/>
              <a:gd name="connsiteY674" fmla="*/ 4199225 h 6858000"/>
              <a:gd name="connsiteX675" fmla="*/ 1214067 w 7467600"/>
              <a:gd name="connsiteY675" fmla="*/ 3908561 h 6858000"/>
              <a:gd name="connsiteX676" fmla="*/ 640967 w 7467600"/>
              <a:gd name="connsiteY676" fmla="*/ 4105601 h 6858000"/>
              <a:gd name="connsiteX677" fmla="*/ 112563 w 7467600"/>
              <a:gd name="connsiteY677" fmla="*/ 4396952 h 6858000"/>
              <a:gd name="connsiteX678" fmla="*/ 0 w 7467600"/>
              <a:gd name="connsiteY678" fmla="*/ 4466006 h 6858000"/>
              <a:gd name="connsiteX679" fmla="*/ 0 w 7467600"/>
              <a:gd name="connsiteY679" fmla="*/ 4233763 h 6858000"/>
              <a:gd name="connsiteX680" fmla="*/ 36881 w 7467600"/>
              <a:gd name="connsiteY680" fmla="*/ 4200118 h 6858000"/>
              <a:gd name="connsiteX681" fmla="*/ 910534 w 7467600"/>
              <a:gd name="connsiteY681" fmla="*/ 3629753 h 6858000"/>
              <a:gd name="connsiteX682" fmla="*/ 1578717 w 7467600"/>
              <a:gd name="connsiteY682" fmla="*/ 3575982 h 6858000"/>
              <a:gd name="connsiteX683" fmla="*/ 2338780 w 7467600"/>
              <a:gd name="connsiteY683" fmla="*/ 3033725 h 6858000"/>
              <a:gd name="connsiteX684" fmla="*/ 1807991 w 7467600"/>
              <a:gd name="connsiteY684" fmla="*/ 2807184 h 6858000"/>
              <a:gd name="connsiteX685" fmla="*/ 1416358 w 7467600"/>
              <a:gd name="connsiteY685" fmla="*/ 3112571 h 6858000"/>
              <a:gd name="connsiteX686" fmla="*/ 939066 w 7467600"/>
              <a:gd name="connsiteY686" fmla="*/ 3378798 h 6858000"/>
              <a:gd name="connsiteX687" fmla="*/ 115099 w 7467600"/>
              <a:gd name="connsiteY687" fmla="*/ 3607650 h 6858000"/>
              <a:gd name="connsiteX688" fmla="*/ 97284 w 7467600"/>
              <a:gd name="connsiteY688" fmla="*/ 3520393 h 6858000"/>
              <a:gd name="connsiteX689" fmla="*/ 922050 w 7467600"/>
              <a:gd name="connsiteY689" fmla="*/ 3074867 h 6858000"/>
              <a:gd name="connsiteX690" fmla="*/ 1405265 w 7467600"/>
              <a:gd name="connsiteY690" fmla="*/ 3016319 h 6858000"/>
              <a:gd name="connsiteX691" fmla="*/ 1407512 w 7467600"/>
              <a:gd name="connsiteY691" fmla="*/ 3018001 h 6858000"/>
              <a:gd name="connsiteX692" fmla="*/ 1726266 w 7467600"/>
              <a:gd name="connsiteY692" fmla="*/ 2777274 h 6858000"/>
              <a:gd name="connsiteX693" fmla="*/ 625390 w 7467600"/>
              <a:gd name="connsiteY693" fmla="*/ 2514541 h 6858000"/>
              <a:gd name="connsiteX694" fmla="*/ 619799 w 7467600"/>
              <a:gd name="connsiteY694" fmla="*/ 2527180 h 6858000"/>
              <a:gd name="connsiteX695" fmla="*/ 310030 w 7467600"/>
              <a:gd name="connsiteY695" fmla="*/ 2771818 h 6858000"/>
              <a:gd name="connsiteX696" fmla="*/ 173877 w 7467600"/>
              <a:gd name="connsiteY696" fmla="*/ 2937056 h 6858000"/>
              <a:gd name="connsiteX697" fmla="*/ 77889 w 7467600"/>
              <a:gd name="connsiteY697" fmla="*/ 3138440 h 6858000"/>
              <a:gd name="connsiteX698" fmla="*/ 0 w 7467600"/>
              <a:gd name="connsiteY698" fmla="*/ 3271395 h 6858000"/>
              <a:gd name="connsiteX699" fmla="*/ 0 w 7467600"/>
              <a:gd name="connsiteY699" fmla="*/ 3153002 h 6858000"/>
              <a:gd name="connsiteX700" fmla="*/ 2386 w 7467600"/>
              <a:gd name="connsiteY700" fmla="*/ 3149203 h 6858000"/>
              <a:gd name="connsiteX701" fmla="*/ 89753 w 7467600"/>
              <a:gd name="connsiteY701" fmla="*/ 2987702 h 6858000"/>
              <a:gd name="connsiteX702" fmla="*/ 76869 w 7467600"/>
              <a:gd name="connsiteY702" fmla="*/ 3005404 h 6858000"/>
              <a:gd name="connsiteX703" fmla="*/ 32049 w 7467600"/>
              <a:gd name="connsiteY703" fmla="*/ 3065814 h 6858000"/>
              <a:gd name="connsiteX704" fmla="*/ 0 w 7467600"/>
              <a:gd name="connsiteY704" fmla="*/ 3108744 h 6858000"/>
              <a:gd name="connsiteX705" fmla="*/ 0 w 7467600"/>
              <a:gd name="connsiteY705" fmla="*/ 3058059 h 6858000"/>
              <a:gd name="connsiteX706" fmla="*/ 7610 w 7467600"/>
              <a:gd name="connsiteY706" fmla="*/ 3047889 h 6858000"/>
              <a:gd name="connsiteX707" fmla="*/ 52419 w 7467600"/>
              <a:gd name="connsiteY707" fmla="*/ 2987479 h 6858000"/>
              <a:gd name="connsiteX708" fmla="*/ 59142 w 7467600"/>
              <a:gd name="connsiteY708" fmla="*/ 2978488 h 6858000"/>
              <a:gd name="connsiteX709" fmla="*/ 0 w 7467600"/>
              <a:gd name="connsiteY709" fmla="*/ 3015334 h 6858000"/>
              <a:gd name="connsiteX710" fmla="*/ 0 w 7467600"/>
              <a:gd name="connsiteY710" fmla="*/ 2914286 h 6858000"/>
              <a:gd name="connsiteX711" fmla="*/ 36383 w 7467600"/>
              <a:gd name="connsiteY711" fmla="*/ 2901128 h 6858000"/>
              <a:gd name="connsiteX712" fmla="*/ 156329 w 7467600"/>
              <a:gd name="connsiteY712" fmla="*/ 2840533 h 6858000"/>
              <a:gd name="connsiteX713" fmla="*/ 358355 w 7467600"/>
              <a:gd name="connsiteY713" fmla="*/ 2620471 h 6858000"/>
              <a:gd name="connsiteX714" fmla="*/ 510577 w 7467600"/>
              <a:gd name="connsiteY714" fmla="*/ 2501244 h 6858000"/>
              <a:gd name="connsiteX715" fmla="*/ 211967 w 7467600"/>
              <a:gd name="connsiteY715" fmla="*/ 2479171 h 6858000"/>
              <a:gd name="connsiteX716" fmla="*/ 0 w 7467600"/>
              <a:gd name="connsiteY716" fmla="*/ 2476398 h 6858000"/>
              <a:gd name="connsiteX717" fmla="*/ 0 w 7467600"/>
              <a:gd name="connsiteY717" fmla="*/ 2389189 h 6858000"/>
              <a:gd name="connsiteX718" fmla="*/ 103062 w 7467600"/>
              <a:gd name="connsiteY718" fmla="*/ 2389518 h 6858000"/>
              <a:gd name="connsiteX719" fmla="*/ 510734 w 7467600"/>
              <a:gd name="connsiteY719" fmla="*/ 2416201 h 6858000"/>
              <a:gd name="connsiteX720" fmla="*/ 279257 w 7467600"/>
              <a:gd name="connsiteY720" fmla="*/ 2092102 h 6858000"/>
              <a:gd name="connsiteX721" fmla="*/ 65265 w 7467600"/>
              <a:gd name="connsiteY721" fmla="*/ 2006049 h 6858000"/>
              <a:gd name="connsiteX722" fmla="*/ 0 w 7467600"/>
              <a:gd name="connsiteY722" fmla="*/ 1982532 h 6858000"/>
              <a:gd name="connsiteX723" fmla="*/ 0 w 7467600"/>
              <a:gd name="connsiteY723" fmla="*/ 1912789 h 6858000"/>
              <a:gd name="connsiteX724" fmla="*/ 97460 w 7467600"/>
              <a:gd name="connsiteY724" fmla="*/ 1953725 h 6858000"/>
              <a:gd name="connsiteX725" fmla="*/ 221272 w 7467600"/>
              <a:gd name="connsiteY725" fmla="*/ 1980766 h 6858000"/>
              <a:gd name="connsiteX726" fmla="*/ 116765 w 7467600"/>
              <a:gd name="connsiteY726" fmla="*/ 1911033 h 6858000"/>
              <a:gd name="connsiteX727" fmla="*/ 16405 w 7467600"/>
              <a:gd name="connsiteY727" fmla="*/ 1803412 h 6858000"/>
              <a:gd name="connsiteX728" fmla="*/ 0 w 7467600"/>
              <a:gd name="connsiteY728" fmla="*/ 1784777 h 6858000"/>
              <a:gd name="connsiteX729" fmla="*/ 0 w 7467600"/>
              <a:gd name="connsiteY729" fmla="*/ 1740082 h 6858000"/>
              <a:gd name="connsiteX730" fmla="*/ 39394 w 7467600"/>
              <a:gd name="connsiteY730" fmla="*/ 1784856 h 6858000"/>
              <a:gd name="connsiteX731" fmla="*/ 135813 w 7467600"/>
              <a:gd name="connsiteY731" fmla="*/ 1888838 h 6858000"/>
              <a:gd name="connsiteX732" fmla="*/ 242575 w 7467600"/>
              <a:gd name="connsiteY732" fmla="*/ 1958841 h 6858000"/>
              <a:gd name="connsiteX733" fmla="*/ 82197 w 7467600"/>
              <a:gd name="connsiteY733" fmla="*/ 1754826 h 6858000"/>
              <a:gd name="connsiteX734" fmla="*/ 0 w 7467600"/>
              <a:gd name="connsiteY734" fmla="*/ 1679650 h 6858000"/>
              <a:gd name="connsiteX735" fmla="*/ 0 w 7467600"/>
              <a:gd name="connsiteY735" fmla="*/ 1602463 h 6858000"/>
              <a:gd name="connsiteX736" fmla="*/ 84689 w 7467600"/>
              <a:gd name="connsiteY736" fmla="*/ 1677442 h 6858000"/>
              <a:gd name="connsiteX737" fmla="*/ 298437 w 7467600"/>
              <a:gd name="connsiteY737" fmla="*/ 1968019 h 6858000"/>
              <a:gd name="connsiteX738" fmla="*/ 227269 w 7467600"/>
              <a:gd name="connsiteY738" fmla="*/ 1114064 h 6858000"/>
              <a:gd name="connsiteX739" fmla="*/ 248003 w 7467600"/>
              <a:gd name="connsiteY739" fmla="*/ 1089613 h 6858000"/>
              <a:gd name="connsiteX740" fmla="*/ 427020 w 7467600"/>
              <a:gd name="connsiteY740" fmla="*/ 1619803 h 6858000"/>
              <a:gd name="connsiteX741" fmla="*/ 340345 w 7467600"/>
              <a:gd name="connsiteY741" fmla="*/ 2027739 h 6858000"/>
              <a:gd name="connsiteX742" fmla="*/ 360865 w 7467600"/>
              <a:gd name="connsiteY742" fmla="*/ 2044827 h 6858000"/>
              <a:gd name="connsiteX743" fmla="*/ 560414 w 7467600"/>
              <a:gd name="connsiteY743" fmla="*/ 2421457 h 6858000"/>
              <a:gd name="connsiteX744" fmla="*/ 1359703 w 7467600"/>
              <a:gd name="connsiteY744" fmla="*/ 2578554 h 6858000"/>
              <a:gd name="connsiteX745" fmla="*/ 1359422 w 7467600"/>
              <a:gd name="connsiteY745" fmla="*/ 2577994 h 6858000"/>
              <a:gd name="connsiteX746" fmla="*/ 828701 w 7467600"/>
              <a:gd name="connsiteY746" fmla="*/ 1839520 h 6858000"/>
              <a:gd name="connsiteX747" fmla="*/ 494427 w 7467600"/>
              <a:gd name="connsiteY747" fmla="*/ 1092333 h 6858000"/>
              <a:gd name="connsiteX748" fmla="*/ 506322 w 7467600"/>
              <a:gd name="connsiteY748" fmla="*/ 1020997 h 6858000"/>
              <a:gd name="connsiteX749" fmla="*/ 4570198 w 7467600"/>
              <a:gd name="connsiteY749" fmla="*/ 978081 h 6858000"/>
              <a:gd name="connsiteX750" fmla="*/ 4523691 w 7467600"/>
              <a:gd name="connsiteY750" fmla="*/ 1127776 h 6858000"/>
              <a:gd name="connsiteX751" fmla="*/ 4509875 w 7467600"/>
              <a:gd name="connsiteY751" fmla="*/ 1167552 h 6858000"/>
              <a:gd name="connsiteX752" fmla="*/ 4478168 w 7467600"/>
              <a:gd name="connsiteY752" fmla="*/ 1260735 h 6858000"/>
              <a:gd name="connsiteX753" fmla="*/ 4409309 w 7467600"/>
              <a:gd name="connsiteY753" fmla="*/ 1666996 h 6858000"/>
              <a:gd name="connsiteX754" fmla="*/ 4370031 w 7467600"/>
              <a:gd name="connsiteY754" fmla="*/ 1955666 h 6858000"/>
              <a:gd name="connsiteX755" fmla="*/ 4570198 w 7467600"/>
              <a:gd name="connsiteY755" fmla="*/ 978081 h 6858000"/>
              <a:gd name="connsiteX756" fmla="*/ 4557898 w 7467600"/>
              <a:gd name="connsiteY756" fmla="*/ 900011 h 6858000"/>
              <a:gd name="connsiteX757" fmla="*/ 4344840 w 7467600"/>
              <a:gd name="connsiteY757" fmla="*/ 1922038 h 6858000"/>
              <a:gd name="connsiteX758" fmla="*/ 4378710 w 7467600"/>
              <a:gd name="connsiteY758" fmla="*/ 1665516 h 6858000"/>
              <a:gd name="connsiteX759" fmla="*/ 4448798 w 7467600"/>
              <a:gd name="connsiteY759" fmla="*/ 1253024 h 6858000"/>
              <a:gd name="connsiteX760" fmla="*/ 4480315 w 7467600"/>
              <a:gd name="connsiteY760" fmla="*/ 1158454 h 6858000"/>
              <a:gd name="connsiteX761" fmla="*/ 4494133 w 7467600"/>
              <a:gd name="connsiteY761" fmla="*/ 1118676 h 6858000"/>
              <a:gd name="connsiteX762" fmla="*/ 4557898 w 7467600"/>
              <a:gd name="connsiteY762" fmla="*/ 900011 h 6858000"/>
              <a:gd name="connsiteX763" fmla="*/ 5870151 w 7467600"/>
              <a:gd name="connsiteY763" fmla="*/ 898890 h 6858000"/>
              <a:gd name="connsiteX764" fmla="*/ 5861335 w 7467600"/>
              <a:gd name="connsiteY764" fmla="*/ 899177 h 6858000"/>
              <a:gd name="connsiteX765" fmla="*/ 5843702 w 7467600"/>
              <a:gd name="connsiteY765" fmla="*/ 899748 h 6858000"/>
              <a:gd name="connsiteX766" fmla="*/ 5651107 w 7467600"/>
              <a:gd name="connsiteY766" fmla="*/ 920306 h 6858000"/>
              <a:gd name="connsiteX767" fmla="*/ 5459407 w 7467600"/>
              <a:gd name="connsiteY767" fmla="*/ 940975 h 6858000"/>
              <a:gd name="connsiteX768" fmla="*/ 5374846 w 7467600"/>
              <a:gd name="connsiteY768" fmla="*/ 941988 h 6858000"/>
              <a:gd name="connsiteX769" fmla="*/ 5256105 w 7467600"/>
              <a:gd name="connsiteY769" fmla="*/ 945632 h 6858000"/>
              <a:gd name="connsiteX770" fmla="*/ 5107071 w 7467600"/>
              <a:gd name="connsiteY770" fmla="*/ 969720 h 6858000"/>
              <a:gd name="connsiteX771" fmla="*/ 4998681 w 7467600"/>
              <a:gd name="connsiteY771" fmla="*/ 988771 h 6858000"/>
              <a:gd name="connsiteX772" fmla="*/ 5870151 w 7467600"/>
              <a:gd name="connsiteY772" fmla="*/ 898890 h 6858000"/>
              <a:gd name="connsiteX773" fmla="*/ 5504425 w 7467600"/>
              <a:gd name="connsiteY773" fmla="*/ 848067 h 6858000"/>
              <a:gd name="connsiteX774" fmla="*/ 4968849 w 7467600"/>
              <a:gd name="connsiteY774" fmla="*/ 962318 h 6858000"/>
              <a:gd name="connsiteX775" fmla="*/ 5104039 w 7467600"/>
              <a:gd name="connsiteY775" fmla="*/ 940634 h 6858000"/>
              <a:gd name="connsiteX776" fmla="*/ 5256311 w 7467600"/>
              <a:gd name="connsiteY776" fmla="*/ 916490 h 6858000"/>
              <a:gd name="connsiteX777" fmla="*/ 5377381 w 7467600"/>
              <a:gd name="connsiteY777" fmla="*/ 912671 h 6858000"/>
              <a:gd name="connsiteX778" fmla="*/ 5460148 w 7467600"/>
              <a:gd name="connsiteY778" fmla="*/ 911442 h 6858000"/>
              <a:gd name="connsiteX779" fmla="*/ 5648971 w 7467600"/>
              <a:gd name="connsiteY779" fmla="*/ 891331 h 6858000"/>
              <a:gd name="connsiteX780" fmla="*/ 5844807 w 7467600"/>
              <a:gd name="connsiteY780" fmla="*/ 870718 h 6858000"/>
              <a:gd name="connsiteX781" fmla="*/ 5862975 w 7467600"/>
              <a:gd name="connsiteY781" fmla="*/ 869756 h 6858000"/>
              <a:gd name="connsiteX782" fmla="*/ 5920887 w 7467600"/>
              <a:gd name="connsiteY782" fmla="*/ 865929 h 6858000"/>
              <a:gd name="connsiteX783" fmla="*/ 5504425 w 7467600"/>
              <a:gd name="connsiteY783" fmla="*/ 848067 h 6858000"/>
              <a:gd name="connsiteX784" fmla="*/ 3607114 w 7467600"/>
              <a:gd name="connsiteY784" fmla="*/ 467441 h 6858000"/>
              <a:gd name="connsiteX785" fmla="*/ 3296242 w 7467600"/>
              <a:gd name="connsiteY785" fmla="*/ 807991 h 6858000"/>
              <a:gd name="connsiteX786" fmla="*/ 3174674 w 7467600"/>
              <a:gd name="connsiteY786" fmla="*/ 919759 h 6858000"/>
              <a:gd name="connsiteX787" fmla="*/ 3042978 w 7467600"/>
              <a:gd name="connsiteY787" fmla="*/ 1054894 h 6858000"/>
              <a:gd name="connsiteX788" fmla="*/ 2968914 w 7467600"/>
              <a:gd name="connsiteY788" fmla="*/ 1133756 h 6858000"/>
              <a:gd name="connsiteX789" fmla="*/ 3103823 w 7467600"/>
              <a:gd name="connsiteY789" fmla="*/ 1026814 h 6858000"/>
              <a:gd name="connsiteX790" fmla="*/ 3607114 w 7467600"/>
              <a:gd name="connsiteY790" fmla="*/ 467441 h 6858000"/>
              <a:gd name="connsiteX791" fmla="*/ 3744487 w 7467600"/>
              <a:gd name="connsiteY791" fmla="*/ 383136 h 6858000"/>
              <a:gd name="connsiteX792" fmla="*/ 3970213 w 7467600"/>
              <a:gd name="connsiteY792" fmla="*/ 995559 h 6858000"/>
              <a:gd name="connsiteX793" fmla="*/ 3744487 w 7467600"/>
              <a:gd name="connsiteY793" fmla="*/ 383136 h 6858000"/>
              <a:gd name="connsiteX794" fmla="*/ 3624562 w 7467600"/>
              <a:gd name="connsiteY794" fmla="*/ 367041 h 6858000"/>
              <a:gd name="connsiteX795" fmla="*/ 3489712 w 7467600"/>
              <a:gd name="connsiteY795" fmla="*/ 485386 h 6858000"/>
              <a:gd name="connsiteX796" fmla="*/ 3182994 w 7467600"/>
              <a:gd name="connsiteY796" fmla="*/ 828265 h 6858000"/>
              <a:gd name="connsiteX797" fmla="*/ 2892114 w 7467600"/>
              <a:gd name="connsiteY797" fmla="*/ 1172635 h 6858000"/>
              <a:gd name="connsiteX798" fmla="*/ 3021459 w 7467600"/>
              <a:gd name="connsiteY798" fmla="*/ 1035385 h 6858000"/>
              <a:gd name="connsiteX799" fmla="*/ 3153873 w 7467600"/>
              <a:gd name="connsiteY799" fmla="*/ 898971 h 6858000"/>
              <a:gd name="connsiteX800" fmla="*/ 3276511 w 7467600"/>
              <a:gd name="connsiteY800" fmla="*/ 786423 h 6858000"/>
              <a:gd name="connsiteX801" fmla="*/ 3584154 w 7467600"/>
              <a:gd name="connsiteY801" fmla="*/ 448218 h 6858000"/>
              <a:gd name="connsiteX802" fmla="*/ 3624562 w 7467600"/>
              <a:gd name="connsiteY802" fmla="*/ 367041 h 6858000"/>
              <a:gd name="connsiteX803" fmla="*/ 3766672 w 7467600"/>
              <a:gd name="connsiteY803" fmla="*/ 359429 h 6858000"/>
              <a:gd name="connsiteX804" fmla="*/ 3996338 w 7467600"/>
              <a:gd name="connsiteY804" fmla="*/ 968237 h 6858000"/>
              <a:gd name="connsiteX805" fmla="*/ 3766672 w 7467600"/>
              <a:gd name="connsiteY805" fmla="*/ 359429 h 6858000"/>
              <a:gd name="connsiteX806" fmla="*/ 5805386 w 7467600"/>
              <a:gd name="connsiteY806" fmla="*/ 239240 h 6858000"/>
              <a:gd name="connsiteX807" fmla="*/ 5736947 w 7467600"/>
              <a:gd name="connsiteY807" fmla="*/ 261367 h 6858000"/>
              <a:gd name="connsiteX808" fmla="*/ 5427012 w 7467600"/>
              <a:gd name="connsiteY808" fmla="*/ 311272 h 6858000"/>
              <a:gd name="connsiteX809" fmla="*/ 5147818 w 7467600"/>
              <a:gd name="connsiteY809" fmla="*/ 322112 h 6858000"/>
              <a:gd name="connsiteX810" fmla="*/ 5060854 w 7467600"/>
              <a:gd name="connsiteY810" fmla="*/ 311882 h 6858000"/>
              <a:gd name="connsiteX811" fmla="*/ 4945989 w 7467600"/>
              <a:gd name="connsiteY811" fmla="*/ 300516 h 6858000"/>
              <a:gd name="connsiteX812" fmla="*/ 5410479 w 7467600"/>
              <a:gd name="connsiteY812" fmla="*/ 348434 h 6858000"/>
              <a:gd name="connsiteX813" fmla="*/ 5805386 w 7467600"/>
              <a:gd name="connsiteY813" fmla="*/ 239240 h 6858000"/>
              <a:gd name="connsiteX814" fmla="*/ 5905192 w 7467600"/>
              <a:gd name="connsiteY814" fmla="*/ 163079 h 6858000"/>
              <a:gd name="connsiteX815" fmla="*/ 5865655 w 7467600"/>
              <a:gd name="connsiteY815" fmla="*/ 171901 h 6858000"/>
              <a:gd name="connsiteX816" fmla="*/ 5259740 w 7467600"/>
              <a:gd name="connsiteY816" fmla="*/ 257013 h 6858000"/>
              <a:gd name="connsiteX817" fmla="*/ 5208466 w 7467600"/>
              <a:gd name="connsiteY817" fmla="*/ 257550 h 6858000"/>
              <a:gd name="connsiteX818" fmla="*/ 4980204 w 7467600"/>
              <a:gd name="connsiteY818" fmla="*/ 271903 h 6858000"/>
              <a:gd name="connsiteX819" fmla="*/ 5068068 w 7467600"/>
              <a:gd name="connsiteY819" fmla="*/ 282244 h 6858000"/>
              <a:gd name="connsiteX820" fmla="*/ 5153231 w 7467600"/>
              <a:gd name="connsiteY820" fmla="*/ 292240 h 6858000"/>
              <a:gd name="connsiteX821" fmla="*/ 5426491 w 7467600"/>
              <a:gd name="connsiteY821" fmla="*/ 281128 h 6858000"/>
              <a:gd name="connsiteX822" fmla="*/ 5731212 w 7467600"/>
              <a:gd name="connsiteY822" fmla="*/ 231951 h 6858000"/>
              <a:gd name="connsiteX823" fmla="*/ 5905192 w 7467600"/>
              <a:gd name="connsiteY823" fmla="*/ 163079 h 6858000"/>
              <a:gd name="connsiteX824" fmla="*/ 5944437 w 7467600"/>
              <a:gd name="connsiteY824" fmla="*/ 113829 h 6858000"/>
              <a:gd name="connsiteX825" fmla="*/ 5825032 w 7467600"/>
              <a:gd name="connsiteY825" fmla="*/ 146405 h 6858000"/>
              <a:gd name="connsiteX826" fmla="*/ 4955599 w 7467600"/>
              <a:gd name="connsiteY826" fmla="*/ 247008 h 6858000"/>
              <a:gd name="connsiteX827" fmla="*/ 5210104 w 7467600"/>
              <a:gd name="connsiteY827" fmla="*/ 228123 h 6858000"/>
              <a:gd name="connsiteX828" fmla="*/ 5261015 w 7467600"/>
              <a:gd name="connsiteY828" fmla="*/ 227087 h 6858000"/>
              <a:gd name="connsiteX829" fmla="*/ 5861181 w 7467600"/>
              <a:gd name="connsiteY829" fmla="*/ 143093 h 6858000"/>
              <a:gd name="connsiteX830" fmla="*/ 5961252 w 7467600"/>
              <a:gd name="connsiteY830" fmla="*/ 114820 h 6858000"/>
              <a:gd name="connsiteX831" fmla="*/ 5944437 w 7467600"/>
              <a:gd name="connsiteY831" fmla="*/ 113829 h 6858000"/>
              <a:gd name="connsiteX832" fmla="*/ 3882765 w 7467600"/>
              <a:gd name="connsiteY832" fmla="*/ 0 h 6858000"/>
              <a:gd name="connsiteX833" fmla="*/ 3995099 w 7467600"/>
              <a:gd name="connsiteY833" fmla="*/ 0 h 6858000"/>
              <a:gd name="connsiteX834" fmla="*/ 4163818 w 7467600"/>
              <a:gd name="connsiteY834" fmla="*/ 234104 h 6858000"/>
              <a:gd name="connsiteX835" fmla="*/ 4172099 w 7467600"/>
              <a:gd name="connsiteY835" fmla="*/ 234207 h 6858000"/>
              <a:gd name="connsiteX836" fmla="*/ 4784282 w 7467600"/>
              <a:gd name="connsiteY836" fmla="*/ 276561 h 6858000"/>
              <a:gd name="connsiteX837" fmla="*/ 4801687 w 7467600"/>
              <a:gd name="connsiteY837" fmla="*/ 267764 h 6858000"/>
              <a:gd name="connsiteX838" fmla="*/ 6082788 w 7467600"/>
              <a:gd name="connsiteY838" fmla="*/ 64119 h 6858000"/>
              <a:gd name="connsiteX839" fmla="*/ 6099442 w 7467600"/>
              <a:gd name="connsiteY839" fmla="*/ 82568 h 6858000"/>
              <a:gd name="connsiteX840" fmla="*/ 4804137 w 7467600"/>
              <a:gd name="connsiteY840" fmla="*/ 320931 h 6858000"/>
              <a:gd name="connsiteX841" fmla="*/ 4227047 w 7467600"/>
              <a:gd name="connsiteY841" fmla="*/ 313415 h 6858000"/>
              <a:gd name="connsiteX842" fmla="*/ 4346041 w 7467600"/>
              <a:gd name="connsiteY842" fmla="*/ 456086 h 6858000"/>
              <a:gd name="connsiteX843" fmla="*/ 4870967 w 7467600"/>
              <a:gd name="connsiteY843" fmla="*/ 963061 h 6858000"/>
              <a:gd name="connsiteX844" fmla="*/ 4889647 w 7467600"/>
              <a:gd name="connsiteY844" fmla="*/ 957147 h 6858000"/>
              <a:gd name="connsiteX845" fmla="*/ 5422504 w 7467600"/>
              <a:gd name="connsiteY845" fmla="*/ 805191 h 6858000"/>
              <a:gd name="connsiteX846" fmla="*/ 6087656 w 7467600"/>
              <a:gd name="connsiteY846" fmla="*/ 826703 h 6858000"/>
              <a:gd name="connsiteX847" fmla="*/ 6058717 w 7467600"/>
              <a:gd name="connsiteY847" fmla="*/ 865992 h 6858000"/>
              <a:gd name="connsiteX848" fmla="*/ 4974153 w 7467600"/>
              <a:gd name="connsiteY848" fmla="*/ 1045456 h 6858000"/>
              <a:gd name="connsiteX849" fmla="*/ 5627835 w 7467600"/>
              <a:gd name="connsiteY849" fmla="*/ 1472077 h 6858000"/>
              <a:gd name="connsiteX850" fmla="*/ 5629817 w 7467600"/>
              <a:gd name="connsiteY850" fmla="*/ 1471412 h 6858000"/>
              <a:gd name="connsiteX851" fmla="*/ 5634124 w 7467600"/>
              <a:gd name="connsiteY851" fmla="*/ 1470572 h 6858000"/>
              <a:gd name="connsiteX852" fmla="*/ 5755832 w 7467600"/>
              <a:gd name="connsiteY852" fmla="*/ 1383886 h 6858000"/>
              <a:gd name="connsiteX853" fmla="*/ 6014186 w 7467600"/>
              <a:gd name="connsiteY853" fmla="*/ 1279799 h 6858000"/>
              <a:gd name="connsiteX854" fmla="*/ 6901619 w 7467600"/>
              <a:gd name="connsiteY854" fmla="*/ 1047874 h 6858000"/>
              <a:gd name="connsiteX855" fmla="*/ 6931566 w 7467600"/>
              <a:gd name="connsiteY855" fmla="*/ 1062034 h 6858000"/>
              <a:gd name="connsiteX856" fmla="*/ 5790982 w 7467600"/>
              <a:gd name="connsiteY856" fmla="*/ 1561380 h 6858000"/>
              <a:gd name="connsiteX857" fmla="*/ 6188971 w 7467600"/>
              <a:gd name="connsiteY857" fmla="*/ 1755168 h 6858000"/>
              <a:gd name="connsiteX858" fmla="*/ 6202446 w 7467600"/>
              <a:gd name="connsiteY858" fmla="*/ 1752268 h 6858000"/>
              <a:gd name="connsiteX859" fmla="*/ 7179560 w 7467600"/>
              <a:gd name="connsiteY859" fmla="*/ 1467551 h 6858000"/>
              <a:gd name="connsiteX860" fmla="*/ 7158730 w 7467600"/>
              <a:gd name="connsiteY860" fmla="*/ 1507835 h 6858000"/>
              <a:gd name="connsiteX861" fmla="*/ 6326959 w 7467600"/>
              <a:gd name="connsiteY861" fmla="*/ 1817686 h 6858000"/>
              <a:gd name="connsiteX862" fmla="*/ 6537433 w 7467600"/>
              <a:gd name="connsiteY862" fmla="*/ 1907790 h 6858000"/>
              <a:gd name="connsiteX863" fmla="*/ 6550221 w 7467600"/>
              <a:gd name="connsiteY863" fmla="*/ 1910729 h 6858000"/>
              <a:gd name="connsiteX864" fmla="*/ 6964438 w 7467600"/>
              <a:gd name="connsiteY864" fmla="*/ 2209505 h 6858000"/>
              <a:gd name="connsiteX865" fmla="*/ 7367862 w 7467600"/>
              <a:gd name="connsiteY865" fmla="*/ 2806833 h 6858000"/>
              <a:gd name="connsiteX866" fmla="*/ 7364329 w 7467600"/>
              <a:gd name="connsiteY866" fmla="*/ 2826907 h 6858000"/>
              <a:gd name="connsiteX867" fmla="*/ 7290545 w 7467600"/>
              <a:gd name="connsiteY867" fmla="*/ 2850663 h 6858000"/>
              <a:gd name="connsiteX868" fmla="*/ 6472036 w 7467600"/>
              <a:gd name="connsiteY868" fmla="*/ 1959003 h 6858000"/>
              <a:gd name="connsiteX869" fmla="*/ 5792897 w 7467600"/>
              <a:gd name="connsiteY869" fmla="*/ 1647747 h 6858000"/>
              <a:gd name="connsiteX870" fmla="*/ 5842751 w 7467600"/>
              <a:gd name="connsiteY870" fmla="*/ 1816112 h 6858000"/>
              <a:gd name="connsiteX871" fmla="*/ 5847424 w 7467600"/>
              <a:gd name="connsiteY871" fmla="*/ 1815776 h 6858000"/>
              <a:gd name="connsiteX872" fmla="*/ 6399821 w 7467600"/>
              <a:gd name="connsiteY872" fmla="*/ 2344799 h 6858000"/>
              <a:gd name="connsiteX873" fmla="*/ 6323232 w 7467600"/>
              <a:gd name="connsiteY873" fmla="*/ 2389634 h 6858000"/>
              <a:gd name="connsiteX874" fmla="*/ 5942958 w 7467600"/>
              <a:gd name="connsiteY874" fmla="*/ 2077708 h 6858000"/>
              <a:gd name="connsiteX875" fmla="*/ 5921559 w 7467600"/>
              <a:gd name="connsiteY875" fmla="*/ 2378596 h 6858000"/>
              <a:gd name="connsiteX876" fmla="*/ 5817651 w 7467600"/>
              <a:gd name="connsiteY876" fmla="*/ 3023919 h 6858000"/>
              <a:gd name="connsiteX877" fmla="*/ 5729634 w 7467600"/>
              <a:gd name="connsiteY877" fmla="*/ 3051849 h 6858000"/>
              <a:gd name="connsiteX878" fmla="*/ 5611018 w 7467600"/>
              <a:gd name="connsiteY878" fmla="*/ 2316769 h 6858000"/>
              <a:gd name="connsiteX879" fmla="*/ 5687608 w 7467600"/>
              <a:gd name="connsiteY879" fmla="*/ 2039972 h 6858000"/>
              <a:gd name="connsiteX880" fmla="*/ 5657554 w 7467600"/>
              <a:gd name="connsiteY880" fmla="*/ 1576445 h 6858000"/>
              <a:gd name="connsiteX881" fmla="*/ 5150475 w 7467600"/>
              <a:gd name="connsiteY881" fmla="*/ 1274012 h 6858000"/>
              <a:gd name="connsiteX882" fmla="*/ 5349142 w 7467600"/>
              <a:gd name="connsiteY882" fmla="*/ 2204405 h 6858000"/>
              <a:gd name="connsiteX883" fmla="*/ 5262214 w 7467600"/>
              <a:gd name="connsiteY883" fmla="*/ 2233836 h 6858000"/>
              <a:gd name="connsiteX884" fmla="*/ 4981539 w 7467600"/>
              <a:gd name="connsiteY884" fmla="*/ 1542201 h 6858000"/>
              <a:gd name="connsiteX885" fmla="*/ 4958461 w 7467600"/>
              <a:gd name="connsiteY885" fmla="*/ 1136957 h 6858000"/>
              <a:gd name="connsiteX886" fmla="*/ 4655015 w 7467600"/>
              <a:gd name="connsiteY886" fmla="*/ 891426 h 6858000"/>
              <a:gd name="connsiteX887" fmla="*/ 4348002 w 7467600"/>
              <a:gd name="connsiteY887" fmla="*/ 2205895 h 6858000"/>
              <a:gd name="connsiteX888" fmla="*/ 4262250 w 7467600"/>
              <a:gd name="connsiteY888" fmla="*/ 2219972 h 6858000"/>
              <a:gd name="connsiteX889" fmla="*/ 4550611 w 7467600"/>
              <a:gd name="connsiteY889" fmla="*/ 817540 h 6858000"/>
              <a:gd name="connsiteX890" fmla="*/ 4564418 w 7467600"/>
              <a:gd name="connsiteY890" fmla="*/ 808293 h 6858000"/>
              <a:gd name="connsiteX891" fmla="*/ 4266388 w 7467600"/>
              <a:gd name="connsiteY891" fmla="*/ 500083 h 6858000"/>
              <a:gd name="connsiteX892" fmla="*/ 4032842 w 7467600"/>
              <a:gd name="connsiteY892" fmla="*/ 211809 h 6858000"/>
              <a:gd name="connsiteX893" fmla="*/ 3882765 w 7467600"/>
              <a:gd name="connsiteY893" fmla="*/ 0 h 6858000"/>
              <a:gd name="connsiteX894" fmla="*/ 3721337 w 7467600"/>
              <a:gd name="connsiteY894" fmla="*/ 0 h 6858000"/>
              <a:gd name="connsiteX895" fmla="*/ 3797544 w 7467600"/>
              <a:gd name="connsiteY895" fmla="*/ 0 h 6858000"/>
              <a:gd name="connsiteX896" fmla="*/ 3775734 w 7467600"/>
              <a:gd name="connsiteY896" fmla="*/ 95131 h 6858000"/>
              <a:gd name="connsiteX897" fmla="*/ 3724807 w 7467600"/>
              <a:gd name="connsiteY897" fmla="*/ 272257 h 6858000"/>
              <a:gd name="connsiteX898" fmla="*/ 3726844 w 7467600"/>
              <a:gd name="connsiteY898" fmla="*/ 282988 h 6858000"/>
              <a:gd name="connsiteX899" fmla="*/ 3742664 w 7467600"/>
              <a:gd name="connsiteY899" fmla="*/ 279918 h 6858000"/>
              <a:gd name="connsiteX900" fmla="*/ 4103910 w 7467600"/>
              <a:gd name="connsiteY900" fmla="*/ 1161917 h 6858000"/>
              <a:gd name="connsiteX901" fmla="*/ 4020269 w 7467600"/>
              <a:gd name="connsiteY901" fmla="*/ 1200406 h 6858000"/>
              <a:gd name="connsiteX902" fmla="*/ 3674882 w 7467600"/>
              <a:gd name="connsiteY902" fmla="*/ 488524 h 6858000"/>
              <a:gd name="connsiteX903" fmla="*/ 3132682 w 7467600"/>
              <a:gd name="connsiteY903" fmla="*/ 1072284 h 6858000"/>
              <a:gd name="connsiteX904" fmla="*/ 2716346 w 7467600"/>
              <a:gd name="connsiteY904" fmla="*/ 1276376 h 6858000"/>
              <a:gd name="connsiteX905" fmla="*/ 2716772 w 7467600"/>
              <a:gd name="connsiteY905" fmla="*/ 1255462 h 6858000"/>
              <a:gd name="connsiteX906" fmla="*/ 3471096 w 7467600"/>
              <a:gd name="connsiteY906" fmla="*/ 437072 h 6858000"/>
              <a:gd name="connsiteX907" fmla="*/ 3639057 w 7467600"/>
              <a:gd name="connsiteY907" fmla="*/ 286334 h 6858000"/>
              <a:gd name="connsiteX908" fmla="*/ 3640309 w 7467600"/>
              <a:gd name="connsiteY908" fmla="*/ 284664 h 6858000"/>
              <a:gd name="connsiteX909" fmla="*/ 3646022 w 7467600"/>
              <a:gd name="connsiteY909" fmla="*/ 276711 h 6858000"/>
              <a:gd name="connsiteX910" fmla="*/ 3707943 w 7467600"/>
              <a:gd name="connsiteY910" fmla="*/ 65958 h 6858000"/>
              <a:gd name="connsiteX911" fmla="*/ 3721337 w 7467600"/>
              <a:gd name="connsiteY911" fmla="*/ 0 h 6858000"/>
              <a:gd name="connsiteX912" fmla="*/ 2867960 w 7467600"/>
              <a:gd name="connsiteY912" fmla="*/ 0 h 6858000"/>
              <a:gd name="connsiteX913" fmla="*/ 2926351 w 7467600"/>
              <a:gd name="connsiteY913" fmla="*/ 0 h 6858000"/>
              <a:gd name="connsiteX914" fmla="*/ 2902823 w 7467600"/>
              <a:gd name="connsiteY914" fmla="*/ 262929 h 6858000"/>
              <a:gd name="connsiteX915" fmla="*/ 2940663 w 7467600"/>
              <a:gd name="connsiteY915" fmla="*/ 140884 h 6858000"/>
              <a:gd name="connsiteX916" fmla="*/ 2947039 w 7467600"/>
              <a:gd name="connsiteY916" fmla="*/ 122524 h 6858000"/>
              <a:gd name="connsiteX917" fmla="*/ 2984316 w 7467600"/>
              <a:gd name="connsiteY917" fmla="*/ 0 h 6858000"/>
              <a:gd name="connsiteX918" fmla="*/ 3016114 w 7467600"/>
              <a:gd name="connsiteY918" fmla="*/ 0 h 6858000"/>
              <a:gd name="connsiteX919" fmla="*/ 2979949 w 7467600"/>
              <a:gd name="connsiteY919" fmla="*/ 119274 h 6858000"/>
              <a:gd name="connsiteX920" fmla="*/ 3023879 w 7467600"/>
              <a:gd name="connsiteY920" fmla="*/ 0 h 6858000"/>
              <a:gd name="connsiteX921" fmla="*/ 3105400 w 7467600"/>
              <a:gd name="connsiteY921" fmla="*/ 0 h 6858000"/>
              <a:gd name="connsiteX922" fmla="*/ 3094669 w 7467600"/>
              <a:gd name="connsiteY922" fmla="*/ 30308 h 6858000"/>
              <a:gd name="connsiteX923" fmla="*/ 2901945 w 7467600"/>
              <a:gd name="connsiteY923" fmla="*/ 466538 h 6858000"/>
              <a:gd name="connsiteX924" fmla="*/ 2815209 w 7467600"/>
              <a:gd name="connsiteY924" fmla="*/ 497361 h 6858000"/>
              <a:gd name="connsiteX925" fmla="*/ 2844845 w 7467600"/>
              <a:gd name="connsiteY925" fmla="*/ 127638 h 6858000"/>
              <a:gd name="connsiteX926" fmla="*/ 2867960 w 7467600"/>
              <a:gd name="connsiteY926" fmla="*/ 0 h 6858000"/>
              <a:gd name="connsiteX927" fmla="*/ 1057230 w 7467600"/>
              <a:gd name="connsiteY927" fmla="*/ 0 h 6858000"/>
              <a:gd name="connsiteX928" fmla="*/ 1111003 w 7467600"/>
              <a:gd name="connsiteY928" fmla="*/ 0 h 6858000"/>
              <a:gd name="connsiteX929" fmla="*/ 1125553 w 7467600"/>
              <a:gd name="connsiteY929" fmla="*/ 52588 h 6858000"/>
              <a:gd name="connsiteX930" fmla="*/ 1304276 w 7467600"/>
              <a:gd name="connsiteY930" fmla="*/ 476275 h 6858000"/>
              <a:gd name="connsiteX931" fmla="*/ 1492066 w 7467600"/>
              <a:gd name="connsiteY931" fmla="*/ 886333 h 6858000"/>
              <a:gd name="connsiteX932" fmla="*/ 1423698 w 7467600"/>
              <a:gd name="connsiteY932" fmla="*/ 710817 h 6858000"/>
              <a:gd name="connsiteX933" fmla="*/ 1357609 w 7467600"/>
              <a:gd name="connsiteY933" fmla="*/ 532892 h 6858000"/>
              <a:gd name="connsiteX934" fmla="*/ 1309550 w 7467600"/>
              <a:gd name="connsiteY934" fmla="*/ 374031 h 6858000"/>
              <a:gd name="connsiteX935" fmla="*/ 1193673 w 7467600"/>
              <a:gd name="connsiteY935" fmla="*/ 49533 h 6858000"/>
              <a:gd name="connsiteX936" fmla="*/ 1164391 w 7467600"/>
              <a:gd name="connsiteY936" fmla="*/ 0 h 6858000"/>
              <a:gd name="connsiteX937" fmla="*/ 1200666 w 7467600"/>
              <a:gd name="connsiteY937" fmla="*/ 0 h 6858000"/>
              <a:gd name="connsiteX938" fmla="*/ 1223408 w 7467600"/>
              <a:gd name="connsiteY938" fmla="*/ 38996 h 6858000"/>
              <a:gd name="connsiteX939" fmla="*/ 1339635 w 7467600"/>
              <a:gd name="connsiteY939" fmla="*/ 365517 h 6858000"/>
              <a:gd name="connsiteX940" fmla="*/ 1387469 w 7467600"/>
              <a:gd name="connsiteY940" fmla="*/ 523079 h 6858000"/>
              <a:gd name="connsiteX941" fmla="*/ 1452685 w 7467600"/>
              <a:gd name="connsiteY941" fmla="*/ 699806 h 6858000"/>
              <a:gd name="connsiteX942" fmla="*/ 1492092 w 7467600"/>
              <a:gd name="connsiteY942" fmla="*/ 800424 h 6858000"/>
              <a:gd name="connsiteX943" fmla="*/ 1455302 w 7467600"/>
              <a:gd name="connsiteY943" fmla="*/ 632913 h 6858000"/>
              <a:gd name="connsiteX944" fmla="*/ 1222336 w 7467600"/>
              <a:gd name="connsiteY944" fmla="*/ 9480 h 6858000"/>
              <a:gd name="connsiteX945" fmla="*/ 1214634 w 7467600"/>
              <a:gd name="connsiteY945" fmla="*/ 0 h 6858000"/>
              <a:gd name="connsiteX946" fmla="*/ 1289827 w 7467600"/>
              <a:gd name="connsiteY946" fmla="*/ 0 h 6858000"/>
              <a:gd name="connsiteX947" fmla="*/ 1321076 w 7467600"/>
              <a:gd name="connsiteY947" fmla="*/ 59722 h 6858000"/>
              <a:gd name="connsiteX948" fmla="*/ 1512579 w 7467600"/>
              <a:gd name="connsiteY948" fmla="*/ 626441 h 6858000"/>
              <a:gd name="connsiteX949" fmla="*/ 1506076 w 7467600"/>
              <a:gd name="connsiteY949" fmla="*/ 1089289 h 6858000"/>
              <a:gd name="connsiteX950" fmla="*/ 1486346 w 7467600"/>
              <a:gd name="connsiteY950" fmla="*/ 1079919 h 6858000"/>
              <a:gd name="connsiteX951" fmla="*/ 1070511 w 7467600"/>
              <a:gd name="connsiteY951" fmla="*/ 48609 h 6858000"/>
              <a:gd name="connsiteX952" fmla="*/ 1057230 w 7467600"/>
              <a:gd name="connsiteY952" fmla="*/ 0 h 6858000"/>
              <a:gd name="connsiteX953" fmla="*/ 43151 w 7467600"/>
              <a:gd name="connsiteY953" fmla="*/ 0 h 6858000"/>
              <a:gd name="connsiteX954" fmla="*/ 95283 w 7467600"/>
              <a:gd name="connsiteY954" fmla="*/ 0 h 6858000"/>
              <a:gd name="connsiteX955" fmla="*/ 300708 w 7467600"/>
              <a:gd name="connsiteY955" fmla="*/ 154571 h 6858000"/>
              <a:gd name="connsiteX956" fmla="*/ 530414 w 7467600"/>
              <a:gd name="connsiteY956" fmla="*/ 354673 h 6858000"/>
              <a:gd name="connsiteX957" fmla="*/ 333785 w 7467600"/>
              <a:gd name="connsiteY957" fmla="*/ 161564 h 6858000"/>
              <a:gd name="connsiteX958" fmla="*/ 147005 w 7467600"/>
              <a:gd name="connsiteY958" fmla="*/ 0 h 6858000"/>
              <a:gd name="connsiteX959" fmla="*/ 272509 w 7467600"/>
              <a:gd name="connsiteY959" fmla="*/ 0 h 6858000"/>
              <a:gd name="connsiteX960" fmla="*/ 326276 w 7467600"/>
              <a:gd name="connsiteY960" fmla="*/ 45847 h 6858000"/>
              <a:gd name="connsiteX961" fmla="*/ 823759 w 7467600"/>
              <a:gd name="connsiteY961" fmla="*/ 574145 h 6858000"/>
              <a:gd name="connsiteX962" fmla="*/ 811254 w 7467600"/>
              <a:gd name="connsiteY962" fmla="*/ 665546 h 6858000"/>
              <a:gd name="connsiteX963" fmla="*/ 154042 w 7467600"/>
              <a:gd name="connsiteY963" fmla="*/ 261522 h 6858000"/>
              <a:gd name="connsiteX964" fmla="*/ 13550 w 7467600"/>
              <a:gd name="connsiteY964" fmla="*/ 158423 h 6858000"/>
              <a:gd name="connsiteX965" fmla="*/ 0 w 7467600"/>
              <a:gd name="connsiteY965" fmla="*/ 146618 h 6858000"/>
              <a:gd name="connsiteX966" fmla="*/ 0 w 7467600"/>
              <a:gd name="connsiteY966" fmla="*/ 59161 h 6858000"/>
              <a:gd name="connsiteX967" fmla="*/ 45427 w 7467600"/>
              <a:gd name="connsiteY967" fmla="*/ 101078 h 6858000"/>
              <a:gd name="connsiteX968" fmla="*/ 630103 w 7467600"/>
              <a:gd name="connsiteY968" fmla="*/ 485885 h 6858000"/>
              <a:gd name="connsiteX969" fmla="*/ 532040 w 7467600"/>
              <a:gd name="connsiteY969" fmla="*/ 399359 h 6858000"/>
              <a:gd name="connsiteX970" fmla="*/ 517618 w 7467600"/>
              <a:gd name="connsiteY970" fmla="*/ 385726 h 6858000"/>
              <a:gd name="connsiteX971" fmla="*/ 285074 w 7467600"/>
              <a:gd name="connsiteY971" fmla="*/ 182755 h 6858000"/>
              <a:gd name="connsiteX972" fmla="*/ 43151 w 7467600"/>
              <a:gd name="connsiteY97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7105827 w 7467600"/>
              <a:gd name="connsiteY81" fmla="*/ 5718700 h 6858000"/>
              <a:gd name="connsiteX82" fmla="*/ 7356878 w 7467600"/>
              <a:gd name="connsiteY82" fmla="*/ 5981332 h 6858000"/>
              <a:gd name="connsiteX83" fmla="*/ 7467600 w 7467600"/>
              <a:gd name="connsiteY83" fmla="*/ 6117703 h 6858000"/>
              <a:gd name="connsiteX84" fmla="*/ 7467600 w 7467600"/>
              <a:gd name="connsiteY84" fmla="*/ 6163634 h 6858000"/>
              <a:gd name="connsiteX85" fmla="*/ 7403637 w 7467600"/>
              <a:gd name="connsiteY85" fmla="*/ 6083957 h 6858000"/>
              <a:gd name="connsiteX86" fmla="*/ 7254615 w 7467600"/>
              <a:gd name="connsiteY86" fmla="*/ 5911918 h 6858000"/>
              <a:gd name="connsiteX87" fmla="*/ 7312589 w 7467600"/>
              <a:gd name="connsiteY87" fmla="*/ 5982309 h 6858000"/>
              <a:gd name="connsiteX88" fmla="*/ 7448321 w 7467600"/>
              <a:gd name="connsiteY88" fmla="*/ 6190991 h 6858000"/>
              <a:gd name="connsiteX89" fmla="*/ 7467600 w 7467600"/>
              <a:gd name="connsiteY89" fmla="*/ 6221686 h 6858000"/>
              <a:gd name="connsiteX90" fmla="*/ 7467600 w 7467600"/>
              <a:gd name="connsiteY90" fmla="*/ 6334256 h 6858000"/>
              <a:gd name="connsiteX91" fmla="*/ 7454976 w 7467600"/>
              <a:gd name="connsiteY91" fmla="*/ 6318297 h 6858000"/>
              <a:gd name="connsiteX92" fmla="*/ 7042773 w 7467600"/>
              <a:gd name="connsiteY92" fmla="*/ 5734011 h 6858000"/>
              <a:gd name="connsiteX93" fmla="*/ 1456157 w 7467600"/>
              <a:gd name="connsiteY93" fmla="*/ 5371404 h 6858000"/>
              <a:gd name="connsiteX94" fmla="*/ 1244432 w 7467600"/>
              <a:gd name="connsiteY94" fmla="*/ 5385601 h 6858000"/>
              <a:gd name="connsiteX95" fmla="*/ 973990 w 7467600"/>
              <a:gd name="connsiteY95" fmla="*/ 5424940 h 6858000"/>
              <a:gd name="connsiteX96" fmla="*/ 1103809 w 7467600"/>
              <a:gd name="connsiteY96" fmla="*/ 5433720 h 6858000"/>
              <a:gd name="connsiteX97" fmla="*/ 1123454 w 7467600"/>
              <a:gd name="connsiteY97" fmla="*/ 5435727 h 6858000"/>
              <a:gd name="connsiteX98" fmla="*/ 1737017 w 7467600"/>
              <a:gd name="connsiteY98" fmla="*/ 5452183 h 6858000"/>
              <a:gd name="connsiteX99" fmla="*/ 1824397 w 7467600"/>
              <a:gd name="connsiteY99" fmla="*/ 5447757 h 6858000"/>
              <a:gd name="connsiteX100" fmla="*/ 2070059 w 7467600"/>
              <a:gd name="connsiteY100" fmla="*/ 5441660 h 6858000"/>
              <a:gd name="connsiteX101" fmla="*/ 1456157 w 7467600"/>
              <a:gd name="connsiteY101" fmla="*/ 5371404 h 6858000"/>
              <a:gd name="connsiteX102" fmla="*/ 4988186 w 7467600"/>
              <a:gd name="connsiteY102" fmla="*/ 5216467 h 6858000"/>
              <a:gd name="connsiteX103" fmla="*/ 4777334 w 7467600"/>
              <a:gd name="connsiteY103" fmla="*/ 5406072 h 6858000"/>
              <a:gd name="connsiteX104" fmla="*/ 4718341 w 7467600"/>
              <a:gd name="connsiteY104" fmla="*/ 5468043 h 6858000"/>
              <a:gd name="connsiteX105" fmla="*/ 4604655 w 7467600"/>
              <a:gd name="connsiteY105" fmla="*/ 5583434 h 6858000"/>
              <a:gd name="connsiteX106" fmla="*/ 4565074 w 7467600"/>
              <a:gd name="connsiteY106" fmla="*/ 5618550 h 6858000"/>
              <a:gd name="connsiteX107" fmla="*/ 4988186 w 7467600"/>
              <a:gd name="connsiteY107" fmla="*/ 5216467 h 6858000"/>
              <a:gd name="connsiteX108" fmla="*/ 4978032 w 7467600"/>
              <a:gd name="connsiteY108" fmla="*/ 5183809 h 6858000"/>
              <a:gd name="connsiteX109" fmla="*/ 4463413 w 7467600"/>
              <a:gd name="connsiteY109" fmla="*/ 5615162 h 6858000"/>
              <a:gd name="connsiteX110" fmla="*/ 4358134 w 7467600"/>
              <a:gd name="connsiteY110" fmla="*/ 5742791 h 6858000"/>
              <a:gd name="connsiteX111" fmla="*/ 4376219 w 7467600"/>
              <a:gd name="connsiteY111" fmla="*/ 5729027 h 6858000"/>
              <a:gd name="connsiteX112" fmla="*/ 4582340 w 7467600"/>
              <a:gd name="connsiteY112" fmla="*/ 5561037 h 6858000"/>
              <a:gd name="connsiteX113" fmla="*/ 4694684 w 7467600"/>
              <a:gd name="connsiteY113" fmla="*/ 5447098 h 6858000"/>
              <a:gd name="connsiteX114" fmla="*/ 4754123 w 7467600"/>
              <a:gd name="connsiteY114" fmla="*/ 5384643 h 6858000"/>
              <a:gd name="connsiteX115" fmla="*/ 4978032 w 7467600"/>
              <a:gd name="connsiteY115" fmla="*/ 5183809 h 6858000"/>
              <a:gd name="connsiteX116" fmla="*/ 1903353 w 7467600"/>
              <a:gd name="connsiteY116" fmla="*/ 5044827 h 6858000"/>
              <a:gd name="connsiteX117" fmla="*/ 1936931 w 7467600"/>
              <a:gd name="connsiteY117" fmla="*/ 5093954 h 6858000"/>
              <a:gd name="connsiteX118" fmla="*/ 2195868 w 7467600"/>
              <a:gd name="connsiteY118" fmla="*/ 5396574 h 6858000"/>
              <a:gd name="connsiteX119" fmla="*/ 2088852 w 7467600"/>
              <a:gd name="connsiteY119" fmla="*/ 5166123 h 6858000"/>
              <a:gd name="connsiteX120" fmla="*/ 1958241 w 7467600"/>
              <a:gd name="connsiteY120" fmla="*/ 5067955 h 6858000"/>
              <a:gd name="connsiteX121" fmla="*/ 1903353 w 7467600"/>
              <a:gd name="connsiteY121" fmla="*/ 5044827 h 6858000"/>
              <a:gd name="connsiteX122" fmla="*/ 1979378 w 7467600"/>
              <a:gd name="connsiteY122" fmla="*/ 4769504 h 6858000"/>
              <a:gd name="connsiteX123" fmla="*/ 2882120 w 7467600"/>
              <a:gd name="connsiteY123" fmla="*/ 5064547 h 6858000"/>
              <a:gd name="connsiteX124" fmla="*/ 2793103 w 7467600"/>
              <a:gd name="connsiteY124" fmla="*/ 5039699 h 6858000"/>
              <a:gd name="connsiteX125" fmla="*/ 2770041 w 7467600"/>
              <a:gd name="connsiteY125" fmla="*/ 5033634 h 6858000"/>
              <a:gd name="connsiteX126" fmla="*/ 1979378 w 7467600"/>
              <a:gd name="connsiteY126" fmla="*/ 4769504 h 6858000"/>
              <a:gd name="connsiteX127" fmla="*/ 1927410 w 7467600"/>
              <a:gd name="connsiteY127" fmla="*/ 4716164 h 6858000"/>
              <a:gd name="connsiteX128" fmla="*/ 1959587 w 7467600"/>
              <a:gd name="connsiteY128" fmla="*/ 4728849 h 6858000"/>
              <a:gd name="connsiteX129" fmla="*/ 2777707 w 7467600"/>
              <a:gd name="connsiteY129" fmla="*/ 5003991 h 6858000"/>
              <a:gd name="connsiteX130" fmla="*/ 2800768 w 7467600"/>
              <a:gd name="connsiteY130" fmla="*/ 5010056 h 6858000"/>
              <a:gd name="connsiteX131" fmla="*/ 2879408 w 7467600"/>
              <a:gd name="connsiteY131" fmla="*/ 5031590 h 6858000"/>
              <a:gd name="connsiteX132" fmla="*/ 2862295 w 7467600"/>
              <a:gd name="connsiteY132" fmla="*/ 5022958 h 6858000"/>
              <a:gd name="connsiteX133" fmla="*/ 2813343 w 7467600"/>
              <a:gd name="connsiteY133" fmla="*/ 4998369 h 6858000"/>
              <a:gd name="connsiteX134" fmla="*/ 2646245 w 7467600"/>
              <a:gd name="connsiteY134" fmla="*/ 4930999 h 6858000"/>
              <a:gd name="connsiteX135" fmla="*/ 1999243 w 7467600"/>
              <a:gd name="connsiteY135" fmla="*/ 4730524 h 6858000"/>
              <a:gd name="connsiteX136" fmla="*/ 1979527 w 7467600"/>
              <a:gd name="connsiteY136" fmla="*/ 4726651 h 6858000"/>
              <a:gd name="connsiteX137" fmla="*/ 1927410 w 7467600"/>
              <a:gd name="connsiteY137" fmla="*/ 4716164 h 6858000"/>
              <a:gd name="connsiteX138" fmla="*/ 1997014 w 7467600"/>
              <a:gd name="connsiteY138" fmla="*/ 4698007 h 6858000"/>
              <a:gd name="connsiteX139" fmla="*/ 2005458 w 7467600"/>
              <a:gd name="connsiteY139" fmla="*/ 4699540 h 6858000"/>
              <a:gd name="connsiteX140" fmla="*/ 2657186 w 7467600"/>
              <a:gd name="connsiteY140" fmla="*/ 4901687 h 6858000"/>
              <a:gd name="connsiteX141" fmla="*/ 2826662 w 7467600"/>
              <a:gd name="connsiteY141" fmla="*/ 4970362 h 6858000"/>
              <a:gd name="connsiteX142" fmla="*/ 2876100 w 7467600"/>
              <a:gd name="connsiteY142" fmla="*/ 4995397 h 6858000"/>
              <a:gd name="connsiteX143" fmla="*/ 3042600 w 7467600"/>
              <a:gd name="connsiteY143" fmla="*/ 5059532 h 6858000"/>
              <a:gd name="connsiteX144" fmla="*/ 1997014 w 7467600"/>
              <a:gd name="connsiteY144" fmla="*/ 4698007 h 6858000"/>
              <a:gd name="connsiteX145" fmla="*/ 2305292 w 7467600"/>
              <a:gd name="connsiteY145" fmla="*/ 4219492 h 6858000"/>
              <a:gd name="connsiteX146" fmla="*/ 3360922 w 7467600"/>
              <a:gd name="connsiteY146" fmla="*/ 4529373 h 6858000"/>
              <a:gd name="connsiteX147" fmla="*/ 3492420 w 7467600"/>
              <a:gd name="connsiteY147" fmla="*/ 4510145 h 6858000"/>
              <a:gd name="connsiteX148" fmla="*/ 3364086 w 7467600"/>
              <a:gd name="connsiteY148" fmla="*/ 4480340 h 6858000"/>
              <a:gd name="connsiteX149" fmla="*/ 3225818 w 7467600"/>
              <a:gd name="connsiteY149" fmla="*/ 4411822 h 6858000"/>
              <a:gd name="connsiteX150" fmla="*/ 3129696 w 7467600"/>
              <a:gd name="connsiteY150" fmla="*/ 4360704 h 6858000"/>
              <a:gd name="connsiteX151" fmla="*/ 2814545 w 7467600"/>
              <a:gd name="connsiteY151" fmla="*/ 4282955 h 6858000"/>
              <a:gd name="connsiteX152" fmla="*/ 2305292 w 7467600"/>
              <a:gd name="connsiteY152" fmla="*/ 4219492 h 6858000"/>
              <a:gd name="connsiteX153" fmla="*/ 2626982 w 7467600"/>
              <a:gd name="connsiteY153" fmla="*/ 4206450 h 6858000"/>
              <a:gd name="connsiteX154" fmla="*/ 2490617 w 7467600"/>
              <a:gd name="connsiteY154" fmla="*/ 4206951 h 6858000"/>
              <a:gd name="connsiteX155" fmla="*/ 2819869 w 7467600"/>
              <a:gd name="connsiteY155" fmla="*/ 4252936 h 6858000"/>
              <a:gd name="connsiteX156" fmla="*/ 3143018 w 7467600"/>
              <a:gd name="connsiteY156" fmla="*/ 4332698 h 6858000"/>
              <a:gd name="connsiteX157" fmla="*/ 3241520 w 7467600"/>
              <a:gd name="connsiteY157" fmla="*/ 4385112 h 6858000"/>
              <a:gd name="connsiteX158" fmla="*/ 3374575 w 7467600"/>
              <a:gd name="connsiteY158" fmla="*/ 4451517 h 6858000"/>
              <a:gd name="connsiteX159" fmla="*/ 3505221 w 7467600"/>
              <a:gd name="connsiteY159" fmla="*/ 4480757 h 6858000"/>
              <a:gd name="connsiteX160" fmla="*/ 2626982 w 7467600"/>
              <a:gd name="connsiteY160" fmla="*/ 4206450 h 6858000"/>
              <a:gd name="connsiteX161" fmla="*/ 1310106 w 7467600"/>
              <a:gd name="connsiteY161" fmla="*/ 3943217 h 6858000"/>
              <a:gd name="connsiteX162" fmla="*/ 854994 w 7467600"/>
              <a:gd name="connsiteY162" fmla="*/ 4399136 h 6858000"/>
              <a:gd name="connsiteX163" fmla="*/ 742462 w 7467600"/>
              <a:gd name="connsiteY163" fmla="*/ 4594648 h 6858000"/>
              <a:gd name="connsiteX164" fmla="*/ 820602 w 7467600"/>
              <a:gd name="connsiteY164" fmla="*/ 4485915 h 6858000"/>
              <a:gd name="connsiteX165" fmla="*/ 878295 w 7467600"/>
              <a:gd name="connsiteY165" fmla="*/ 4403594 h 6858000"/>
              <a:gd name="connsiteX166" fmla="*/ 1240607 w 7467600"/>
              <a:gd name="connsiteY166" fmla="*/ 4010401 h 6858000"/>
              <a:gd name="connsiteX167" fmla="*/ 1310106 w 7467600"/>
              <a:gd name="connsiteY167" fmla="*/ 3943217 h 6858000"/>
              <a:gd name="connsiteX168" fmla="*/ 1423113 w 7467600"/>
              <a:gd name="connsiteY168" fmla="*/ 3874565 h 6858000"/>
              <a:gd name="connsiteX169" fmla="*/ 1260565 w 7467600"/>
              <a:gd name="connsiteY169" fmla="*/ 4031982 h 6858000"/>
              <a:gd name="connsiteX170" fmla="*/ 901900 w 7467600"/>
              <a:gd name="connsiteY170" fmla="*/ 4421236 h 6858000"/>
              <a:gd name="connsiteX171" fmla="*/ 845044 w 7467600"/>
              <a:gd name="connsiteY171" fmla="*/ 4502436 h 6858000"/>
              <a:gd name="connsiteX172" fmla="*/ 685926 w 7467600"/>
              <a:gd name="connsiteY172" fmla="*/ 4703069 h 6858000"/>
              <a:gd name="connsiteX173" fmla="*/ 684248 w 7467600"/>
              <a:gd name="connsiteY173" fmla="*/ 4706721 h 6858000"/>
              <a:gd name="connsiteX174" fmla="*/ 1423113 w 7467600"/>
              <a:gd name="connsiteY174" fmla="*/ 3874565 h 6858000"/>
              <a:gd name="connsiteX175" fmla="*/ 3316479 w 7467600"/>
              <a:gd name="connsiteY175" fmla="*/ 3872136 h 6858000"/>
              <a:gd name="connsiteX176" fmla="*/ 3546806 w 7467600"/>
              <a:gd name="connsiteY176" fmla="*/ 4356139 h 6858000"/>
              <a:gd name="connsiteX177" fmla="*/ 3364433 w 7467600"/>
              <a:gd name="connsiteY177" fmla="*/ 3953121 h 6858000"/>
              <a:gd name="connsiteX178" fmla="*/ 3316479 w 7467600"/>
              <a:gd name="connsiteY178" fmla="*/ 3872136 h 6858000"/>
              <a:gd name="connsiteX179" fmla="*/ 3291335 w 7467600"/>
              <a:gd name="connsiteY179" fmla="*/ 3767420 h 6858000"/>
              <a:gd name="connsiteX180" fmla="*/ 3390805 w 7467600"/>
              <a:gd name="connsiteY180" fmla="*/ 3937163 h 6858000"/>
              <a:gd name="connsiteX181" fmla="*/ 3579062 w 7467600"/>
              <a:gd name="connsiteY181" fmla="*/ 4359040 h 6858000"/>
              <a:gd name="connsiteX182" fmla="*/ 3467355 w 7467600"/>
              <a:gd name="connsiteY182" fmla="*/ 3988130 h 6858000"/>
              <a:gd name="connsiteX183" fmla="*/ 3310753 w 7467600"/>
              <a:gd name="connsiteY183" fmla="*/ 3787140 h 6858000"/>
              <a:gd name="connsiteX184" fmla="*/ 3291335 w 7467600"/>
              <a:gd name="connsiteY184" fmla="*/ 3767420 h 6858000"/>
              <a:gd name="connsiteX185" fmla="*/ 1635889 w 7467600"/>
              <a:gd name="connsiteY185" fmla="*/ 3709494 h 6858000"/>
              <a:gd name="connsiteX186" fmla="*/ 1634800 w 7467600"/>
              <a:gd name="connsiteY186" fmla="*/ 3731111 h 6858000"/>
              <a:gd name="connsiteX187" fmla="*/ 1635889 w 7467600"/>
              <a:gd name="connsiteY187" fmla="*/ 3709494 h 6858000"/>
              <a:gd name="connsiteX188" fmla="*/ 1510397 w 7467600"/>
              <a:gd name="connsiteY188" fmla="*/ 3684705 h 6858000"/>
              <a:gd name="connsiteX189" fmla="*/ 1146550 w 7467600"/>
              <a:gd name="connsiteY189" fmla="*/ 3802012 h 6858000"/>
              <a:gd name="connsiteX190" fmla="*/ 698834 w 7467600"/>
              <a:gd name="connsiteY190" fmla="*/ 3952272 h 6858000"/>
              <a:gd name="connsiteX191" fmla="*/ 34256 w 7467600"/>
              <a:gd name="connsiteY191" fmla="*/ 4347603 h 6858000"/>
              <a:gd name="connsiteX192" fmla="*/ 527241 w 7467600"/>
              <a:gd name="connsiteY192" fmla="*/ 4065078 h 6858000"/>
              <a:gd name="connsiteX193" fmla="*/ 1510397 w 7467600"/>
              <a:gd name="connsiteY193" fmla="*/ 3684705 h 6858000"/>
              <a:gd name="connsiteX194" fmla="*/ 1313114 w 7467600"/>
              <a:gd name="connsiteY194" fmla="*/ 3655216 h 6858000"/>
              <a:gd name="connsiteX195" fmla="*/ 1109304 w 7467600"/>
              <a:gd name="connsiteY195" fmla="*/ 3669030 h 6858000"/>
              <a:gd name="connsiteX196" fmla="*/ 8129 w 7467600"/>
              <a:gd name="connsiteY196" fmla="*/ 4330519 h 6858000"/>
              <a:gd name="connsiteX197" fmla="*/ 687572 w 7467600"/>
              <a:gd name="connsiteY197" fmla="*/ 3925629 h 6858000"/>
              <a:gd name="connsiteX198" fmla="*/ 1138365 w 7467600"/>
              <a:gd name="connsiteY198" fmla="*/ 3774515 h 6858000"/>
              <a:gd name="connsiteX199" fmla="*/ 1505579 w 7467600"/>
              <a:gd name="connsiteY199" fmla="*/ 3655526 h 6858000"/>
              <a:gd name="connsiteX200" fmla="*/ 1313114 w 7467600"/>
              <a:gd name="connsiteY200" fmla="*/ 3655216 h 6858000"/>
              <a:gd name="connsiteX201" fmla="*/ 3655073 w 7467600"/>
              <a:gd name="connsiteY201" fmla="*/ 3650884 h 6858000"/>
              <a:gd name="connsiteX202" fmla="*/ 3989938 w 7467600"/>
              <a:gd name="connsiteY202" fmla="*/ 3991685 h 6858000"/>
              <a:gd name="connsiteX203" fmla="*/ 4393907 w 7467600"/>
              <a:gd name="connsiteY203" fmla="*/ 4261258 h 6858000"/>
              <a:gd name="connsiteX204" fmla="*/ 4648051 w 7467600"/>
              <a:gd name="connsiteY204" fmla="*/ 4374051 h 6858000"/>
              <a:gd name="connsiteX205" fmla="*/ 4383389 w 7467600"/>
              <a:gd name="connsiteY205" fmla="*/ 4184369 h 6858000"/>
              <a:gd name="connsiteX206" fmla="*/ 4165508 w 7467600"/>
              <a:gd name="connsiteY206" fmla="*/ 4035196 h 6858000"/>
              <a:gd name="connsiteX207" fmla="*/ 4068162 w 7467600"/>
              <a:gd name="connsiteY207" fmla="*/ 3953394 h 6858000"/>
              <a:gd name="connsiteX208" fmla="*/ 3981416 w 7467600"/>
              <a:gd name="connsiteY208" fmla="*/ 3880482 h 6858000"/>
              <a:gd name="connsiteX209" fmla="*/ 3800147 w 7467600"/>
              <a:gd name="connsiteY209" fmla="*/ 3749872 h 6858000"/>
              <a:gd name="connsiteX210" fmla="*/ 3655073 w 7467600"/>
              <a:gd name="connsiteY210" fmla="*/ 3650884 h 6858000"/>
              <a:gd name="connsiteX211" fmla="*/ 3670252 w 7467600"/>
              <a:gd name="connsiteY211" fmla="*/ 3622798 h 6858000"/>
              <a:gd name="connsiteX212" fmla="*/ 3817258 w 7467600"/>
              <a:gd name="connsiteY212" fmla="*/ 3723577 h 6858000"/>
              <a:gd name="connsiteX213" fmla="*/ 4000461 w 7467600"/>
              <a:gd name="connsiteY213" fmla="*/ 3855966 h 6858000"/>
              <a:gd name="connsiteX214" fmla="*/ 4088180 w 7467600"/>
              <a:gd name="connsiteY214" fmla="*/ 3929774 h 6858000"/>
              <a:gd name="connsiteX215" fmla="*/ 4184555 w 7467600"/>
              <a:gd name="connsiteY215" fmla="*/ 4010683 h 6858000"/>
              <a:gd name="connsiteX216" fmla="*/ 4399563 w 7467600"/>
              <a:gd name="connsiteY216" fmla="*/ 4158106 h 6858000"/>
              <a:gd name="connsiteX217" fmla="*/ 4684469 w 7467600"/>
              <a:gd name="connsiteY217" fmla="*/ 4364680 h 6858000"/>
              <a:gd name="connsiteX218" fmla="*/ 4690271 w 7467600"/>
              <a:gd name="connsiteY218" fmla="*/ 4370034 h 6858000"/>
              <a:gd name="connsiteX219" fmla="*/ 4136093 w 7467600"/>
              <a:gd name="connsiteY219" fmla="*/ 3858466 h 6858000"/>
              <a:gd name="connsiteX220" fmla="*/ 3670252 w 7467600"/>
              <a:gd name="connsiteY220" fmla="*/ 3622798 h 6858000"/>
              <a:gd name="connsiteX221" fmla="*/ 4440129 w 7467600"/>
              <a:gd name="connsiteY221" fmla="*/ 3448571 h 6858000"/>
              <a:gd name="connsiteX222" fmla="*/ 4856525 w 7467600"/>
              <a:gd name="connsiteY222" fmla="*/ 3915351 h 6858000"/>
              <a:gd name="connsiteX223" fmla="*/ 5059055 w 7467600"/>
              <a:gd name="connsiteY223" fmla="*/ 4108918 h 6858000"/>
              <a:gd name="connsiteX224" fmla="*/ 5290070 w 7467600"/>
              <a:gd name="connsiteY224" fmla="*/ 4263619 h 6858000"/>
              <a:gd name="connsiteX225" fmla="*/ 4834991 w 7467600"/>
              <a:gd name="connsiteY225" fmla="*/ 3830985 h 6858000"/>
              <a:gd name="connsiteX226" fmla="*/ 4440129 w 7467600"/>
              <a:gd name="connsiteY226" fmla="*/ 3448571 h 6858000"/>
              <a:gd name="connsiteX227" fmla="*/ 4441737 w 7467600"/>
              <a:gd name="connsiteY227" fmla="*/ 3399734 h 6858000"/>
              <a:gd name="connsiteX228" fmla="*/ 4431236 w 7467600"/>
              <a:gd name="connsiteY228" fmla="*/ 3400954 h 6858000"/>
              <a:gd name="connsiteX229" fmla="*/ 4557150 w 7467600"/>
              <a:gd name="connsiteY229" fmla="*/ 3510023 h 6858000"/>
              <a:gd name="connsiteX230" fmla="*/ 4856936 w 7467600"/>
              <a:gd name="connsiteY230" fmla="*/ 3809146 h 6858000"/>
              <a:gd name="connsiteX231" fmla="*/ 5111996 w 7467600"/>
              <a:gd name="connsiteY231" fmla="*/ 4065759 h 6858000"/>
              <a:gd name="connsiteX232" fmla="*/ 5388878 w 7467600"/>
              <a:gd name="connsiteY232" fmla="*/ 4300185 h 6858000"/>
              <a:gd name="connsiteX233" fmla="*/ 5425556 w 7467600"/>
              <a:gd name="connsiteY233" fmla="*/ 4308967 h 6858000"/>
              <a:gd name="connsiteX234" fmla="*/ 4943646 w 7467600"/>
              <a:gd name="connsiteY234" fmla="*/ 3822916 h 6858000"/>
              <a:gd name="connsiteX235" fmla="*/ 4594837 w 7467600"/>
              <a:gd name="connsiteY235" fmla="*/ 3532274 h 6858000"/>
              <a:gd name="connsiteX236" fmla="*/ 4441737 w 7467600"/>
              <a:gd name="connsiteY236" fmla="*/ 3399734 h 6858000"/>
              <a:gd name="connsiteX237" fmla="*/ 5425834 w 7467600"/>
              <a:gd name="connsiteY237" fmla="*/ 3162785 h 6858000"/>
              <a:gd name="connsiteX238" fmla="*/ 5401644 w 7467600"/>
              <a:gd name="connsiteY238" fmla="*/ 3617847 h 6858000"/>
              <a:gd name="connsiteX239" fmla="*/ 5467256 w 7467600"/>
              <a:gd name="connsiteY239" fmla="*/ 4175494 h 6858000"/>
              <a:gd name="connsiteX240" fmla="*/ 5448069 w 7467600"/>
              <a:gd name="connsiteY240" fmla="*/ 3567554 h 6858000"/>
              <a:gd name="connsiteX241" fmla="*/ 5425834 w 7467600"/>
              <a:gd name="connsiteY241" fmla="*/ 3162785 h 6858000"/>
              <a:gd name="connsiteX242" fmla="*/ 1318687 w 7467600"/>
              <a:gd name="connsiteY242" fmla="*/ 3113840 h 6858000"/>
              <a:gd name="connsiteX243" fmla="*/ 1066793 w 7467600"/>
              <a:gd name="connsiteY243" fmla="*/ 3212171 h 6858000"/>
              <a:gd name="connsiteX244" fmla="*/ 993319 w 7467600"/>
              <a:gd name="connsiteY244" fmla="*/ 3247648 h 6858000"/>
              <a:gd name="connsiteX245" fmla="*/ 853081 w 7467600"/>
              <a:gd name="connsiteY245" fmla="*/ 3312410 h 6858000"/>
              <a:gd name="connsiteX246" fmla="*/ 805957 w 7467600"/>
              <a:gd name="connsiteY246" fmla="*/ 3330443 h 6858000"/>
              <a:gd name="connsiteX247" fmla="*/ 1318687 w 7467600"/>
              <a:gd name="connsiteY247" fmla="*/ 3113840 h 6858000"/>
              <a:gd name="connsiteX248" fmla="*/ 5453702 w 7467600"/>
              <a:gd name="connsiteY248" fmla="*/ 3090882 h 6858000"/>
              <a:gd name="connsiteX249" fmla="*/ 5480135 w 7467600"/>
              <a:gd name="connsiteY249" fmla="*/ 3565802 h 6858000"/>
              <a:gd name="connsiteX250" fmla="*/ 5499023 w 7467600"/>
              <a:gd name="connsiteY250" fmla="*/ 4166310 h 6858000"/>
              <a:gd name="connsiteX251" fmla="*/ 5547022 w 7467600"/>
              <a:gd name="connsiteY251" fmla="*/ 3607838 h 6858000"/>
              <a:gd name="connsiteX252" fmla="*/ 5515964 w 7467600"/>
              <a:gd name="connsiteY252" fmla="*/ 3378541 h 6858000"/>
              <a:gd name="connsiteX253" fmla="*/ 5453702 w 7467600"/>
              <a:gd name="connsiteY253" fmla="*/ 3090882 h 6858000"/>
              <a:gd name="connsiteX254" fmla="*/ 1238695 w 7467600"/>
              <a:gd name="connsiteY254" fmla="*/ 3076820 h 6858000"/>
              <a:gd name="connsiteX255" fmla="*/ 716371 w 7467600"/>
              <a:gd name="connsiteY255" fmla="*/ 3293249 h 6858000"/>
              <a:gd name="connsiteX256" fmla="*/ 579522 w 7467600"/>
              <a:gd name="connsiteY256" fmla="*/ 3371759 h 6858000"/>
              <a:gd name="connsiteX257" fmla="*/ 600288 w 7467600"/>
              <a:gd name="connsiteY257" fmla="*/ 3365555 h 6858000"/>
              <a:gd name="connsiteX258" fmla="*/ 840692 w 7467600"/>
              <a:gd name="connsiteY258" fmla="*/ 3284921 h 6858000"/>
              <a:gd name="connsiteX259" fmla="*/ 979248 w 7467600"/>
              <a:gd name="connsiteY259" fmla="*/ 3221003 h 6858000"/>
              <a:gd name="connsiteX260" fmla="*/ 1053282 w 7467600"/>
              <a:gd name="connsiteY260" fmla="*/ 3185247 h 6858000"/>
              <a:gd name="connsiteX261" fmla="*/ 1320603 w 7467600"/>
              <a:gd name="connsiteY261" fmla="*/ 3081281 h 6858000"/>
              <a:gd name="connsiteX262" fmla="*/ 1238695 w 7467600"/>
              <a:gd name="connsiteY262" fmla="*/ 3076820 h 6858000"/>
              <a:gd name="connsiteX263" fmla="*/ 5425627 w 7467600"/>
              <a:gd name="connsiteY263" fmla="*/ 2954192 h 6858000"/>
              <a:gd name="connsiteX264" fmla="*/ 5470770 w 7467600"/>
              <a:gd name="connsiteY264" fmla="*/ 3005435 h 6858000"/>
              <a:gd name="connsiteX265" fmla="*/ 5519779 w 7467600"/>
              <a:gd name="connsiteY265" fmla="*/ 4359223 h 6858000"/>
              <a:gd name="connsiteX266" fmla="*/ 5520293 w 7467600"/>
              <a:gd name="connsiteY266" fmla="*/ 4360602 h 6858000"/>
              <a:gd name="connsiteX267" fmla="*/ 5767221 w 7467600"/>
              <a:gd name="connsiteY267" fmla="*/ 4665564 h 6858000"/>
              <a:gd name="connsiteX268" fmla="*/ 6937169 w 7467600"/>
              <a:gd name="connsiteY268" fmla="*/ 4815941 h 6858000"/>
              <a:gd name="connsiteX269" fmla="*/ 6953922 w 7467600"/>
              <a:gd name="connsiteY269" fmla="*/ 4890068 h 6858000"/>
              <a:gd name="connsiteX270" fmla="*/ 6071359 w 7467600"/>
              <a:gd name="connsiteY270" fmla="*/ 4770770 h 6858000"/>
              <a:gd name="connsiteX271" fmla="*/ 6038839 w 7467600"/>
              <a:gd name="connsiteY271" fmla="*/ 4764474 h 6858000"/>
              <a:gd name="connsiteX272" fmla="*/ 6038706 w 7467600"/>
              <a:gd name="connsiteY272" fmla="*/ 4763847 h 6858000"/>
              <a:gd name="connsiteX273" fmla="*/ 6037784 w 7467600"/>
              <a:gd name="connsiteY273" fmla="*/ 4764270 h 6858000"/>
              <a:gd name="connsiteX274" fmla="*/ 6038839 w 7467600"/>
              <a:gd name="connsiteY274" fmla="*/ 4764474 h 6858000"/>
              <a:gd name="connsiteX275" fmla="*/ 6040338 w 7467600"/>
              <a:gd name="connsiteY275" fmla="*/ 4771418 h 6858000"/>
              <a:gd name="connsiteX276" fmla="*/ 6024488 w 7467600"/>
              <a:gd name="connsiteY276" fmla="*/ 4809903 h 6858000"/>
              <a:gd name="connsiteX277" fmla="*/ 5599771 w 7467600"/>
              <a:gd name="connsiteY277" fmla="*/ 5509652 h 6858000"/>
              <a:gd name="connsiteX278" fmla="*/ 5548843 w 7467600"/>
              <a:gd name="connsiteY278" fmla="*/ 5563845 h 6858000"/>
              <a:gd name="connsiteX279" fmla="*/ 5940952 w 7467600"/>
              <a:gd name="connsiteY279" fmla="*/ 6250028 h 6858000"/>
              <a:gd name="connsiteX280" fmla="*/ 6043441 w 7467600"/>
              <a:gd name="connsiteY280" fmla="*/ 6665847 h 6858000"/>
              <a:gd name="connsiteX281" fmla="*/ 6093432 w 7467600"/>
              <a:gd name="connsiteY281" fmla="*/ 6858000 h 6858000"/>
              <a:gd name="connsiteX282" fmla="*/ 6034344 w 7467600"/>
              <a:gd name="connsiteY282" fmla="*/ 6858000 h 6858000"/>
              <a:gd name="connsiteX283" fmla="*/ 6026679 w 7467600"/>
              <a:gd name="connsiteY283" fmla="*/ 6836959 h 6858000"/>
              <a:gd name="connsiteX284" fmla="*/ 5800441 w 7467600"/>
              <a:gd name="connsiteY284" fmla="*/ 6335286 h 6858000"/>
              <a:gd name="connsiteX285" fmla="*/ 5526562 w 7467600"/>
              <a:gd name="connsiteY285" fmla="*/ 5705388 h 6858000"/>
              <a:gd name="connsiteX286" fmla="*/ 5519640 w 7467600"/>
              <a:gd name="connsiteY286" fmla="*/ 5683774 h 6858000"/>
              <a:gd name="connsiteX287" fmla="*/ 5844559 w 7467600"/>
              <a:gd name="connsiteY287" fmla="*/ 6553349 h 6858000"/>
              <a:gd name="connsiteX288" fmla="*/ 5975994 w 7467600"/>
              <a:gd name="connsiteY288" fmla="*/ 6858000 h 6858000"/>
              <a:gd name="connsiteX289" fmla="*/ 5898547 w 7467600"/>
              <a:gd name="connsiteY289" fmla="*/ 6858000 h 6858000"/>
              <a:gd name="connsiteX290" fmla="*/ 5682041 w 7467600"/>
              <a:gd name="connsiteY290" fmla="*/ 6355860 h 6858000"/>
              <a:gd name="connsiteX291" fmla="*/ 5461758 w 7467600"/>
              <a:gd name="connsiteY291" fmla="*/ 5820220 h 6858000"/>
              <a:gd name="connsiteX292" fmla="*/ 5237282 w 7467600"/>
              <a:gd name="connsiteY292" fmla="*/ 6579086 h 6858000"/>
              <a:gd name="connsiteX293" fmla="*/ 5115009 w 7467600"/>
              <a:gd name="connsiteY293" fmla="*/ 6858000 h 6858000"/>
              <a:gd name="connsiteX294" fmla="*/ 5028074 w 7467600"/>
              <a:gd name="connsiteY294" fmla="*/ 6858000 h 6858000"/>
              <a:gd name="connsiteX295" fmla="*/ 5079508 w 7467600"/>
              <a:gd name="connsiteY295" fmla="*/ 6749074 h 6858000"/>
              <a:gd name="connsiteX296" fmla="*/ 5371846 w 7467600"/>
              <a:gd name="connsiteY296" fmla="*/ 5924413 h 6858000"/>
              <a:gd name="connsiteX297" fmla="*/ 5270512 w 7467600"/>
              <a:gd name="connsiteY297" fmla="*/ 6138975 h 6858000"/>
              <a:gd name="connsiteX298" fmla="*/ 5062409 w 7467600"/>
              <a:gd name="connsiteY298" fmla="*/ 6653544 h 6858000"/>
              <a:gd name="connsiteX299" fmla="*/ 5036628 w 7467600"/>
              <a:gd name="connsiteY299" fmla="*/ 6754247 h 6858000"/>
              <a:gd name="connsiteX300" fmla="*/ 5009112 w 7467600"/>
              <a:gd name="connsiteY300" fmla="*/ 6858000 h 6858000"/>
              <a:gd name="connsiteX301" fmla="*/ 4976679 w 7467600"/>
              <a:gd name="connsiteY301" fmla="*/ 6858000 h 6858000"/>
              <a:gd name="connsiteX302" fmla="*/ 5006537 w 7467600"/>
              <a:gd name="connsiteY302" fmla="*/ 6747068 h 6858000"/>
              <a:gd name="connsiteX303" fmla="*/ 5032723 w 7467600"/>
              <a:gd name="connsiteY303" fmla="*/ 6644957 h 6858000"/>
              <a:gd name="connsiteX304" fmla="*/ 5242949 w 7467600"/>
              <a:gd name="connsiteY304" fmla="*/ 6125175 h 6858000"/>
              <a:gd name="connsiteX305" fmla="*/ 5286321 w 7467600"/>
              <a:gd name="connsiteY305" fmla="*/ 6033555 h 6858000"/>
              <a:gd name="connsiteX306" fmla="*/ 5008210 w 7467600"/>
              <a:gd name="connsiteY306" fmla="*/ 6649194 h 6858000"/>
              <a:gd name="connsiteX307" fmla="*/ 4986321 w 7467600"/>
              <a:gd name="connsiteY307" fmla="*/ 6765687 h 6858000"/>
              <a:gd name="connsiteX308" fmla="*/ 4973474 w 7467600"/>
              <a:gd name="connsiteY308" fmla="*/ 6858000 h 6858000"/>
              <a:gd name="connsiteX309" fmla="*/ 4907178 w 7467600"/>
              <a:gd name="connsiteY309" fmla="*/ 6858000 h 6858000"/>
              <a:gd name="connsiteX310" fmla="*/ 4910810 w 7467600"/>
              <a:gd name="connsiteY310" fmla="*/ 6829660 h 6858000"/>
              <a:gd name="connsiteX311" fmla="*/ 4987461 w 7467600"/>
              <a:gd name="connsiteY311" fmla="*/ 6432994 h 6858000"/>
              <a:gd name="connsiteX312" fmla="*/ 5179262 w 7467600"/>
              <a:gd name="connsiteY312" fmla="*/ 6035044 h 6858000"/>
              <a:gd name="connsiteX313" fmla="*/ 4689678 w 7467600"/>
              <a:gd name="connsiteY313" fmla="*/ 6440241 h 6858000"/>
              <a:gd name="connsiteX314" fmla="*/ 4477543 w 7467600"/>
              <a:gd name="connsiteY314" fmla="*/ 6674836 h 6858000"/>
              <a:gd name="connsiteX315" fmla="*/ 4329957 w 7467600"/>
              <a:gd name="connsiteY315" fmla="*/ 6858000 h 6858000"/>
              <a:gd name="connsiteX316" fmla="*/ 4218595 w 7467600"/>
              <a:gd name="connsiteY316" fmla="*/ 6858000 h 6858000"/>
              <a:gd name="connsiteX317" fmla="*/ 4368888 w 7467600"/>
              <a:gd name="connsiteY317" fmla="*/ 6668412 h 6858000"/>
              <a:gd name="connsiteX318" fmla="*/ 4563091 w 7467600"/>
              <a:gd name="connsiteY318" fmla="*/ 6442508 h 6858000"/>
              <a:gd name="connsiteX319" fmla="*/ 5387324 w 7467600"/>
              <a:gd name="connsiteY319" fmla="*/ 5705830 h 6858000"/>
              <a:gd name="connsiteX320" fmla="*/ 5073620 w 7467600"/>
              <a:gd name="connsiteY320" fmla="*/ 5955437 h 6858000"/>
              <a:gd name="connsiteX321" fmla="*/ 4689789 w 7467600"/>
              <a:gd name="connsiteY321" fmla="*/ 6268382 h 6858000"/>
              <a:gd name="connsiteX322" fmla="*/ 4418722 w 7467600"/>
              <a:gd name="connsiteY322" fmla="*/ 6570886 h 6858000"/>
              <a:gd name="connsiteX323" fmla="*/ 4214944 w 7467600"/>
              <a:gd name="connsiteY323" fmla="*/ 6858000 h 6858000"/>
              <a:gd name="connsiteX324" fmla="*/ 4177898 w 7467600"/>
              <a:gd name="connsiteY324" fmla="*/ 6858000 h 6858000"/>
              <a:gd name="connsiteX325" fmla="*/ 4391597 w 7467600"/>
              <a:gd name="connsiteY325" fmla="*/ 6556370 h 6858000"/>
              <a:gd name="connsiteX326" fmla="*/ 4668889 w 7467600"/>
              <a:gd name="connsiteY326" fmla="*/ 6246399 h 6858000"/>
              <a:gd name="connsiteX327" fmla="*/ 5055427 w 7467600"/>
              <a:gd name="connsiteY327" fmla="*/ 5931476 h 6858000"/>
              <a:gd name="connsiteX328" fmla="*/ 5371814 w 7467600"/>
              <a:gd name="connsiteY328" fmla="*/ 5678975 h 6858000"/>
              <a:gd name="connsiteX329" fmla="*/ 4987918 w 7467600"/>
              <a:gd name="connsiteY329" fmla="*/ 5838701 h 6858000"/>
              <a:gd name="connsiteX330" fmla="*/ 4317146 w 7467600"/>
              <a:gd name="connsiteY330" fmla="*/ 6587716 h 6858000"/>
              <a:gd name="connsiteX331" fmla="*/ 4171627 w 7467600"/>
              <a:gd name="connsiteY331" fmla="*/ 6858000 h 6858000"/>
              <a:gd name="connsiteX332" fmla="*/ 4081585 w 7467600"/>
              <a:gd name="connsiteY332" fmla="*/ 6858000 h 6858000"/>
              <a:gd name="connsiteX333" fmla="*/ 4238603 w 7467600"/>
              <a:gd name="connsiteY333" fmla="*/ 6559341 h 6858000"/>
              <a:gd name="connsiteX334" fmla="*/ 4778333 w 7467600"/>
              <a:gd name="connsiteY334" fmla="*/ 5873626 h 6858000"/>
              <a:gd name="connsiteX335" fmla="*/ 5414185 w 7467600"/>
              <a:gd name="connsiteY335" fmla="*/ 5573882 h 6858000"/>
              <a:gd name="connsiteX336" fmla="*/ 5959648 w 7467600"/>
              <a:gd name="connsiteY336" fmla="*/ 4760797 h 6858000"/>
              <a:gd name="connsiteX337" fmla="*/ 5355019 w 7467600"/>
              <a:gd name="connsiteY337" fmla="*/ 4734672 h 6858000"/>
              <a:gd name="connsiteX338" fmla="*/ 5083565 w 7467600"/>
              <a:gd name="connsiteY338" fmla="*/ 5179121 h 6858000"/>
              <a:gd name="connsiteX339" fmla="*/ 4713577 w 7467600"/>
              <a:gd name="connsiteY339" fmla="*/ 5616803 h 6858000"/>
              <a:gd name="connsiteX340" fmla="*/ 3989559 w 7467600"/>
              <a:gd name="connsiteY340" fmla="*/ 6145945 h 6858000"/>
              <a:gd name="connsiteX341" fmla="*/ 3939824 w 7467600"/>
              <a:gd name="connsiteY341" fmla="*/ 6066900 h 6858000"/>
              <a:gd name="connsiteX342" fmla="*/ 4584537 w 7467600"/>
              <a:gd name="connsiteY342" fmla="*/ 5324826 h 6858000"/>
              <a:gd name="connsiteX343" fmla="*/ 5037105 w 7467600"/>
              <a:gd name="connsiteY343" fmla="*/ 5088765 h 6858000"/>
              <a:gd name="connsiteX344" fmla="*/ 5039930 w 7467600"/>
              <a:gd name="connsiteY344" fmla="*/ 5089585 h 6858000"/>
              <a:gd name="connsiteX345" fmla="*/ 5263764 w 7467600"/>
              <a:gd name="connsiteY345" fmla="*/ 4735525 h 6858000"/>
              <a:gd name="connsiteX346" fmla="*/ 4086300 w 7467600"/>
              <a:gd name="connsiteY346" fmla="*/ 4884599 h 6858000"/>
              <a:gd name="connsiteX347" fmla="*/ 4085485 w 7467600"/>
              <a:gd name="connsiteY347" fmla="*/ 4899070 h 6858000"/>
              <a:gd name="connsiteX348" fmla="*/ 3871915 w 7467600"/>
              <a:gd name="connsiteY348" fmla="*/ 5253645 h 6858000"/>
              <a:gd name="connsiteX349" fmla="*/ 3799374 w 7467600"/>
              <a:gd name="connsiteY349" fmla="*/ 5466127 h 6858000"/>
              <a:gd name="connsiteX350" fmla="*/ 3498850 w 7467600"/>
              <a:gd name="connsiteY350" fmla="*/ 6661888 h 6858000"/>
              <a:gd name="connsiteX351" fmla="*/ 3399216 w 7467600"/>
              <a:gd name="connsiteY351" fmla="*/ 6858000 h 6858000"/>
              <a:gd name="connsiteX352" fmla="*/ 3303688 w 7467600"/>
              <a:gd name="connsiteY352" fmla="*/ 6858000 h 6858000"/>
              <a:gd name="connsiteX353" fmla="*/ 3391774 w 7467600"/>
              <a:gd name="connsiteY353" fmla="*/ 6697181 h 6858000"/>
              <a:gd name="connsiteX354" fmla="*/ 3735540 w 7467600"/>
              <a:gd name="connsiteY354" fmla="*/ 5546923 h 6858000"/>
              <a:gd name="connsiteX355" fmla="*/ 3729438 w 7467600"/>
              <a:gd name="connsiteY355" fmla="*/ 5569058 h 6858000"/>
              <a:gd name="connsiteX356" fmla="*/ 3707782 w 7467600"/>
              <a:gd name="connsiteY356" fmla="*/ 5644908 h 6858000"/>
              <a:gd name="connsiteX357" fmla="*/ 3583827 w 7467600"/>
              <a:gd name="connsiteY357" fmla="*/ 6039215 h 6858000"/>
              <a:gd name="connsiteX358" fmla="*/ 3547861 w 7467600"/>
              <a:gd name="connsiteY358" fmla="*/ 6129609 h 6858000"/>
              <a:gd name="connsiteX359" fmla="*/ 3490905 w 7467600"/>
              <a:gd name="connsiteY359" fmla="*/ 6277660 h 6858000"/>
              <a:gd name="connsiteX360" fmla="*/ 3455859 w 7467600"/>
              <a:gd name="connsiteY360" fmla="*/ 6391301 h 6858000"/>
              <a:gd name="connsiteX361" fmla="*/ 3429112 w 7467600"/>
              <a:gd name="connsiteY361" fmla="*/ 6479469 h 6858000"/>
              <a:gd name="connsiteX362" fmla="*/ 3304862 w 7467600"/>
              <a:gd name="connsiteY362" fmla="*/ 6796476 h 6858000"/>
              <a:gd name="connsiteX363" fmla="*/ 3276071 w 7467600"/>
              <a:gd name="connsiteY363" fmla="*/ 6858000 h 6858000"/>
              <a:gd name="connsiteX364" fmla="*/ 3240805 w 7467600"/>
              <a:gd name="connsiteY364" fmla="*/ 6858000 h 6858000"/>
              <a:gd name="connsiteX365" fmla="*/ 3275917 w 7467600"/>
              <a:gd name="connsiteY365" fmla="*/ 6783192 h 6858000"/>
              <a:gd name="connsiteX366" fmla="*/ 3399358 w 7467600"/>
              <a:gd name="connsiteY366" fmla="*/ 6469011 h 6858000"/>
              <a:gd name="connsiteX367" fmla="*/ 3425650 w 7467600"/>
              <a:gd name="connsiteY367" fmla="*/ 6381333 h 6858000"/>
              <a:gd name="connsiteX368" fmla="*/ 3460661 w 7467600"/>
              <a:gd name="connsiteY368" fmla="*/ 6266763 h 6858000"/>
              <a:gd name="connsiteX369" fmla="*/ 3518021 w 7467600"/>
              <a:gd name="connsiteY369" fmla="*/ 6117298 h 6858000"/>
              <a:gd name="connsiteX370" fmla="*/ 3554035 w 7467600"/>
              <a:gd name="connsiteY370" fmla="*/ 6027832 h 6858000"/>
              <a:gd name="connsiteX371" fmla="*/ 3677174 w 7467600"/>
              <a:gd name="connsiteY371" fmla="*/ 5636351 h 6858000"/>
              <a:gd name="connsiteX372" fmla="*/ 3698819 w 7467600"/>
              <a:gd name="connsiteY372" fmla="*/ 5560503 h 6858000"/>
              <a:gd name="connsiteX373" fmla="*/ 3702094 w 7467600"/>
              <a:gd name="connsiteY373" fmla="*/ 5549194 h 6858000"/>
              <a:gd name="connsiteX374" fmla="*/ 3398355 w 7467600"/>
              <a:gd name="connsiteY374" fmla="*/ 6094603 h 6858000"/>
              <a:gd name="connsiteX375" fmla="*/ 3193941 w 7467600"/>
              <a:gd name="connsiteY375" fmla="*/ 6798775 h 6858000"/>
              <a:gd name="connsiteX376" fmla="*/ 3184140 w 7467600"/>
              <a:gd name="connsiteY376" fmla="*/ 6858000 h 6858000"/>
              <a:gd name="connsiteX377" fmla="*/ 3099978 w 7467600"/>
              <a:gd name="connsiteY377" fmla="*/ 6858000 h 6858000"/>
              <a:gd name="connsiteX378" fmla="*/ 3101556 w 7467600"/>
              <a:gd name="connsiteY378" fmla="*/ 6843337 h 6858000"/>
              <a:gd name="connsiteX379" fmla="*/ 3370162 w 7467600"/>
              <a:gd name="connsiteY379" fmla="*/ 5785550 h 6858000"/>
              <a:gd name="connsiteX380" fmla="*/ 3746477 w 7467600"/>
              <a:gd name="connsiteY380" fmla="*/ 5377889 h 6858000"/>
              <a:gd name="connsiteX381" fmla="*/ 3863399 w 7467600"/>
              <a:gd name="connsiteY381" fmla="*/ 5087257 h 6858000"/>
              <a:gd name="connsiteX382" fmla="*/ 3968712 w 7467600"/>
              <a:gd name="connsiteY382" fmla="*/ 4913989 h 6858000"/>
              <a:gd name="connsiteX383" fmla="*/ 2792390 w 7467600"/>
              <a:gd name="connsiteY383" fmla="*/ 5382974 h 6858000"/>
              <a:gd name="connsiteX384" fmla="*/ 2714982 w 7467600"/>
              <a:gd name="connsiteY384" fmla="*/ 5427051 h 6858000"/>
              <a:gd name="connsiteX385" fmla="*/ 2813361 w 7467600"/>
              <a:gd name="connsiteY385" fmla="*/ 6023912 h 6858000"/>
              <a:gd name="connsiteX386" fmla="*/ 2688430 w 7467600"/>
              <a:gd name="connsiteY386" fmla="*/ 6801564 h 6858000"/>
              <a:gd name="connsiteX387" fmla="*/ 2629626 w 7467600"/>
              <a:gd name="connsiteY387" fmla="*/ 6763394 h 6858000"/>
              <a:gd name="connsiteX388" fmla="*/ 2565328 w 7467600"/>
              <a:gd name="connsiteY388" fmla="*/ 5516399 h 6858000"/>
              <a:gd name="connsiteX389" fmla="*/ 1922999 w 7467600"/>
              <a:gd name="connsiteY389" fmla="*/ 5980343 h 6858000"/>
              <a:gd name="connsiteX390" fmla="*/ 1950261 w 7467600"/>
              <a:gd name="connsiteY390" fmla="*/ 6405858 h 6858000"/>
              <a:gd name="connsiteX391" fmla="*/ 2365554 w 7467600"/>
              <a:gd name="connsiteY391" fmla="*/ 6759107 h 6858000"/>
              <a:gd name="connsiteX392" fmla="*/ 2424142 w 7467600"/>
              <a:gd name="connsiteY392" fmla="*/ 6858000 h 6858000"/>
              <a:gd name="connsiteX393" fmla="*/ 2395994 w 7467600"/>
              <a:gd name="connsiteY393" fmla="*/ 6858000 h 6858000"/>
              <a:gd name="connsiteX394" fmla="*/ 2392863 w 7467600"/>
              <a:gd name="connsiteY394" fmla="*/ 6852964 h 6858000"/>
              <a:gd name="connsiteX395" fmla="*/ 2017589 w 7467600"/>
              <a:gd name="connsiteY395" fmla="*/ 6493982 h 6858000"/>
              <a:gd name="connsiteX396" fmla="*/ 2147336 w 7467600"/>
              <a:gd name="connsiteY396" fmla="*/ 6594052 h 6858000"/>
              <a:gd name="connsiteX397" fmla="*/ 2207047 w 7467600"/>
              <a:gd name="connsiteY397" fmla="*/ 6654540 h 6858000"/>
              <a:gd name="connsiteX398" fmla="*/ 2299106 w 7467600"/>
              <a:gd name="connsiteY398" fmla="*/ 6778931 h 6858000"/>
              <a:gd name="connsiteX399" fmla="*/ 2314430 w 7467600"/>
              <a:gd name="connsiteY399" fmla="*/ 6801144 h 6858000"/>
              <a:gd name="connsiteX400" fmla="*/ 2352406 w 7467600"/>
              <a:gd name="connsiteY400" fmla="*/ 6858000 h 6858000"/>
              <a:gd name="connsiteX401" fmla="*/ 2314492 w 7467600"/>
              <a:gd name="connsiteY401" fmla="*/ 6858000 h 6858000"/>
              <a:gd name="connsiteX402" fmla="*/ 2288095 w 7467600"/>
              <a:gd name="connsiteY402" fmla="*/ 6818030 h 6858000"/>
              <a:gd name="connsiteX403" fmla="*/ 2272768 w 7467600"/>
              <a:gd name="connsiteY403" fmla="*/ 6795822 h 6858000"/>
              <a:gd name="connsiteX404" fmla="*/ 2182715 w 7467600"/>
              <a:gd name="connsiteY404" fmla="*/ 6675071 h 6858000"/>
              <a:gd name="connsiteX405" fmla="*/ 2032061 w 7467600"/>
              <a:gd name="connsiteY405" fmla="*/ 6541380 h 6858000"/>
              <a:gd name="connsiteX406" fmla="*/ 2257220 w 7467600"/>
              <a:gd name="connsiteY406" fmla="*/ 6826257 h 6858000"/>
              <a:gd name="connsiteX407" fmla="*/ 2281324 w 7467600"/>
              <a:gd name="connsiteY407" fmla="*/ 6858000 h 6858000"/>
              <a:gd name="connsiteX408" fmla="*/ 2242860 w 7467600"/>
              <a:gd name="connsiteY408" fmla="*/ 6858000 h 6858000"/>
              <a:gd name="connsiteX409" fmla="*/ 2232818 w 7467600"/>
              <a:gd name="connsiteY409" fmla="*/ 6844926 h 6858000"/>
              <a:gd name="connsiteX410" fmla="*/ 1990172 w 7467600"/>
              <a:gd name="connsiteY410" fmla="*/ 6542121 h 6858000"/>
              <a:gd name="connsiteX411" fmla="*/ 2124090 w 7467600"/>
              <a:gd name="connsiteY411" fmla="*/ 6761017 h 6858000"/>
              <a:gd name="connsiteX412" fmla="*/ 2200380 w 7467600"/>
              <a:gd name="connsiteY412" fmla="*/ 6858000 h 6858000"/>
              <a:gd name="connsiteX413" fmla="*/ 2147507 w 7467600"/>
              <a:gd name="connsiteY413" fmla="*/ 6858000 h 6858000"/>
              <a:gd name="connsiteX414" fmla="*/ 2070668 w 7467600"/>
              <a:gd name="connsiteY414" fmla="*/ 6761520 h 6858000"/>
              <a:gd name="connsiteX415" fmla="*/ 1975142 w 7467600"/>
              <a:gd name="connsiteY415" fmla="*/ 6585570 h 6858000"/>
              <a:gd name="connsiteX416" fmla="*/ 2050035 w 7467600"/>
              <a:gd name="connsiteY416" fmla="*/ 6813345 h 6858000"/>
              <a:gd name="connsiteX417" fmla="*/ 2063025 w 7467600"/>
              <a:gd name="connsiteY417" fmla="*/ 6858000 h 6858000"/>
              <a:gd name="connsiteX418" fmla="*/ 2021675 w 7467600"/>
              <a:gd name="connsiteY418" fmla="*/ 6858000 h 6858000"/>
              <a:gd name="connsiteX419" fmla="*/ 2019308 w 7467600"/>
              <a:gd name="connsiteY419" fmla="*/ 6847118 h 6858000"/>
              <a:gd name="connsiteX420" fmla="*/ 1938835 w 7467600"/>
              <a:gd name="connsiteY420" fmla="*/ 6551160 h 6858000"/>
              <a:gd name="connsiteX421" fmla="*/ 1953230 w 7467600"/>
              <a:gd name="connsiteY421" fmla="*/ 6759699 h 6858000"/>
              <a:gd name="connsiteX422" fmla="*/ 1956763 w 7467600"/>
              <a:gd name="connsiteY422" fmla="*/ 6778191 h 6858000"/>
              <a:gd name="connsiteX423" fmla="*/ 1967925 w 7467600"/>
              <a:gd name="connsiteY423" fmla="*/ 6858000 h 6858000"/>
              <a:gd name="connsiteX424" fmla="*/ 1936622 w 7467600"/>
              <a:gd name="connsiteY424" fmla="*/ 6858000 h 6858000"/>
              <a:gd name="connsiteX425" fmla="*/ 1926261 w 7467600"/>
              <a:gd name="connsiteY425" fmla="*/ 6784064 h 6858000"/>
              <a:gd name="connsiteX426" fmla="*/ 1922724 w 7467600"/>
              <a:gd name="connsiteY426" fmla="*/ 6765577 h 6858000"/>
              <a:gd name="connsiteX427" fmla="*/ 1904650 w 7467600"/>
              <a:gd name="connsiteY427" fmla="*/ 6639616 h 6858000"/>
              <a:gd name="connsiteX428" fmla="*/ 1885273 w 7467600"/>
              <a:gd name="connsiteY428" fmla="*/ 6858000 h 6858000"/>
              <a:gd name="connsiteX429" fmla="*/ 1854363 w 7467600"/>
              <a:gd name="connsiteY429" fmla="*/ 6858000 h 6858000"/>
              <a:gd name="connsiteX430" fmla="*/ 1880391 w 7467600"/>
              <a:gd name="connsiteY430" fmla="*/ 6603796 h 6858000"/>
              <a:gd name="connsiteX431" fmla="*/ 1818273 w 7467600"/>
              <a:gd name="connsiteY431" fmla="*/ 6715729 h 6858000"/>
              <a:gd name="connsiteX432" fmla="*/ 1794691 w 7467600"/>
              <a:gd name="connsiteY432" fmla="*/ 6843239 h 6858000"/>
              <a:gd name="connsiteX433" fmla="*/ 1794914 w 7467600"/>
              <a:gd name="connsiteY433" fmla="*/ 6858000 h 6858000"/>
              <a:gd name="connsiteX434" fmla="*/ 1746128 w 7467600"/>
              <a:gd name="connsiteY434" fmla="*/ 6858000 h 6858000"/>
              <a:gd name="connsiteX435" fmla="*/ 1753934 w 7467600"/>
              <a:gd name="connsiteY435" fmla="*/ 6724796 h 6858000"/>
              <a:gd name="connsiteX436" fmla="*/ 1792053 w 7467600"/>
              <a:gd name="connsiteY436" fmla="*/ 6572396 h 6858000"/>
              <a:gd name="connsiteX437" fmla="*/ 1862248 w 7467600"/>
              <a:gd name="connsiteY437" fmla="*/ 6266397 h 6858000"/>
              <a:gd name="connsiteX438" fmla="*/ 1862250 w 7467600"/>
              <a:gd name="connsiteY438" fmla="*/ 6033531 h 6858000"/>
              <a:gd name="connsiteX439" fmla="*/ 1211999 w 7467600"/>
              <a:gd name="connsiteY439" fmla="*/ 6683610 h 6858000"/>
              <a:gd name="connsiteX440" fmla="*/ 1213266 w 7467600"/>
              <a:gd name="connsiteY440" fmla="*/ 6691947 h 6858000"/>
              <a:gd name="connsiteX441" fmla="*/ 1203370 w 7467600"/>
              <a:gd name="connsiteY441" fmla="*/ 6850676 h 6858000"/>
              <a:gd name="connsiteX442" fmla="*/ 1203671 w 7467600"/>
              <a:gd name="connsiteY442" fmla="*/ 6858000 h 6858000"/>
              <a:gd name="connsiteX443" fmla="*/ 1143180 w 7467600"/>
              <a:gd name="connsiteY443" fmla="*/ 6858000 h 6858000"/>
              <a:gd name="connsiteX444" fmla="*/ 1142176 w 7467600"/>
              <a:gd name="connsiteY444" fmla="*/ 6766045 h 6858000"/>
              <a:gd name="connsiteX445" fmla="*/ 1067484 w 7467600"/>
              <a:gd name="connsiteY445" fmla="*/ 6858000 h 6858000"/>
              <a:gd name="connsiteX446" fmla="*/ 953928 w 7467600"/>
              <a:gd name="connsiteY446" fmla="*/ 6858000 h 6858000"/>
              <a:gd name="connsiteX447" fmla="*/ 959715 w 7467600"/>
              <a:gd name="connsiteY447" fmla="*/ 6850185 h 6858000"/>
              <a:gd name="connsiteX448" fmla="*/ 1483788 w 7467600"/>
              <a:gd name="connsiteY448" fmla="*/ 6259174 h 6858000"/>
              <a:gd name="connsiteX449" fmla="*/ 1100671 w 7467600"/>
              <a:gd name="connsiteY449" fmla="*/ 6252137 h 6858000"/>
              <a:gd name="connsiteX450" fmla="*/ 1090144 w 7467600"/>
              <a:gd name="connsiteY450" fmla="*/ 6256748 h 6858000"/>
              <a:gd name="connsiteX451" fmla="*/ 1095872 w 7467600"/>
              <a:gd name="connsiteY451" fmla="*/ 6271892 h 6858000"/>
              <a:gd name="connsiteX452" fmla="*/ 262785 w 7467600"/>
              <a:gd name="connsiteY452" fmla="*/ 6845450 h 6858000"/>
              <a:gd name="connsiteX453" fmla="*/ 209968 w 7467600"/>
              <a:gd name="connsiteY453" fmla="*/ 6770713 h 6858000"/>
              <a:gd name="connsiteX454" fmla="*/ 873460 w 7467600"/>
              <a:gd name="connsiteY454" fmla="*/ 6253768 h 6858000"/>
              <a:gd name="connsiteX455" fmla="*/ 192686 w 7467600"/>
              <a:gd name="connsiteY455" fmla="*/ 5849257 h 6858000"/>
              <a:gd name="connsiteX456" fmla="*/ 4696 w 7467600"/>
              <a:gd name="connsiteY456" fmla="*/ 5697668 h 6858000"/>
              <a:gd name="connsiteX457" fmla="*/ 0 w 7467600"/>
              <a:gd name="connsiteY457" fmla="*/ 5689984 h 6858000"/>
              <a:gd name="connsiteX458" fmla="*/ 0 w 7467600"/>
              <a:gd name="connsiteY458" fmla="*/ 5513472 h 6858000"/>
              <a:gd name="connsiteX459" fmla="*/ 174101 w 7467600"/>
              <a:gd name="connsiteY459" fmla="*/ 5620277 h 6858000"/>
              <a:gd name="connsiteX460" fmla="*/ 891800 w 7467600"/>
              <a:gd name="connsiteY460" fmla="*/ 6036935 h 6858000"/>
              <a:gd name="connsiteX461" fmla="*/ 1072219 w 7467600"/>
              <a:gd name="connsiteY461" fmla="*/ 6169443 h 6858000"/>
              <a:gd name="connsiteX462" fmla="*/ 1074117 w 7467600"/>
              <a:gd name="connsiteY462" fmla="*/ 6170301 h 6858000"/>
              <a:gd name="connsiteX463" fmla="*/ 1083114 w 7467600"/>
              <a:gd name="connsiteY463" fmla="*/ 6174131 h 6858000"/>
              <a:gd name="connsiteX464" fmla="*/ 1543010 w 7467600"/>
              <a:gd name="connsiteY464" fmla="*/ 6191140 h 6858000"/>
              <a:gd name="connsiteX465" fmla="*/ 1551080 w 7467600"/>
              <a:gd name="connsiteY465" fmla="*/ 6195006 h 6858000"/>
              <a:gd name="connsiteX466" fmla="*/ 2345443 w 7467600"/>
              <a:gd name="connsiteY466" fmla="*/ 5549882 h 6858000"/>
              <a:gd name="connsiteX467" fmla="*/ 1721499 w 7467600"/>
              <a:gd name="connsiteY467" fmla="*/ 5599969 h 6858000"/>
              <a:gd name="connsiteX468" fmla="*/ 767716 w 7467600"/>
              <a:gd name="connsiteY468" fmla="*/ 5472768 h 6858000"/>
              <a:gd name="connsiteX469" fmla="*/ 722147 w 7467600"/>
              <a:gd name="connsiteY469" fmla="*/ 5393091 h 6858000"/>
              <a:gd name="connsiteX470" fmla="*/ 1485552 w 7467600"/>
              <a:gd name="connsiteY470" fmla="*/ 5313202 h 6858000"/>
              <a:gd name="connsiteX471" fmla="*/ 2143004 w 7467600"/>
              <a:gd name="connsiteY471" fmla="*/ 5402420 h 6858000"/>
              <a:gd name="connsiteX472" fmla="*/ 1933391 w 7467600"/>
              <a:gd name="connsiteY472" fmla="*/ 5156971 h 6858000"/>
              <a:gd name="connsiteX473" fmla="*/ 1827118 w 7467600"/>
              <a:gd name="connsiteY473" fmla="*/ 4968410 h 6858000"/>
              <a:gd name="connsiteX474" fmla="*/ 1837349 w 7467600"/>
              <a:gd name="connsiteY474" fmla="*/ 4956357 h 6858000"/>
              <a:gd name="connsiteX475" fmla="*/ 2162835 w 7467600"/>
              <a:gd name="connsiteY475" fmla="*/ 5187853 h 6858000"/>
              <a:gd name="connsiteX476" fmla="*/ 2257167 w 7467600"/>
              <a:gd name="connsiteY476" fmla="*/ 5462123 h 6858000"/>
              <a:gd name="connsiteX477" fmla="*/ 2261598 w 7467600"/>
              <a:gd name="connsiteY477" fmla="*/ 5467998 h 6858000"/>
              <a:gd name="connsiteX478" fmla="*/ 2437177 w 7467600"/>
              <a:gd name="connsiteY478" fmla="*/ 5479608 h 6858000"/>
              <a:gd name="connsiteX479" fmla="*/ 2445247 w 7467600"/>
              <a:gd name="connsiteY479" fmla="*/ 5483476 h 6858000"/>
              <a:gd name="connsiteX480" fmla="*/ 2743626 w 7467600"/>
              <a:gd name="connsiteY480" fmla="*/ 5304819 h 6858000"/>
              <a:gd name="connsiteX481" fmla="*/ 3048102 w 7467600"/>
              <a:gd name="connsiteY481" fmla="*/ 5150595 h 6858000"/>
              <a:gd name="connsiteX482" fmla="*/ 1799414 w 7467600"/>
              <a:gd name="connsiteY482" fmla="*/ 4694732 h 6858000"/>
              <a:gd name="connsiteX483" fmla="*/ 1771735 w 7467600"/>
              <a:gd name="connsiteY483" fmla="*/ 4619929 h 6858000"/>
              <a:gd name="connsiteX484" fmla="*/ 3104273 w 7467600"/>
              <a:gd name="connsiteY484" fmla="*/ 5076159 h 6858000"/>
              <a:gd name="connsiteX485" fmla="*/ 3113245 w 7467600"/>
              <a:gd name="connsiteY485" fmla="*/ 5090705 h 6858000"/>
              <a:gd name="connsiteX486" fmla="*/ 3126294 w 7467600"/>
              <a:gd name="connsiteY486" fmla="*/ 5114400 h 6858000"/>
              <a:gd name="connsiteX487" fmla="*/ 3937433 w 7467600"/>
              <a:gd name="connsiteY487" fmla="*/ 4830473 h 6858000"/>
              <a:gd name="connsiteX488" fmla="*/ 3590475 w 7467600"/>
              <a:gd name="connsiteY488" fmla="*/ 4597974 h 6858000"/>
              <a:gd name="connsiteX489" fmla="*/ 3100264 w 7467600"/>
              <a:gd name="connsiteY489" fmla="*/ 4579845 h 6858000"/>
              <a:gd name="connsiteX490" fmla="*/ 2183576 w 7467600"/>
              <a:gd name="connsiteY490" fmla="*/ 4227150 h 6858000"/>
              <a:gd name="connsiteX491" fmla="*/ 2151029 w 7467600"/>
              <a:gd name="connsiteY491" fmla="*/ 4146947 h 6858000"/>
              <a:gd name="connsiteX492" fmla="*/ 3563434 w 7467600"/>
              <a:gd name="connsiteY492" fmla="*/ 4469115 h 6858000"/>
              <a:gd name="connsiteX493" fmla="*/ 3177952 w 7467600"/>
              <a:gd name="connsiteY493" fmla="*/ 3657386 h 6858000"/>
              <a:gd name="connsiteX494" fmla="*/ 3189263 w 7467600"/>
              <a:gd name="connsiteY494" fmla="*/ 3625726 h 6858000"/>
              <a:gd name="connsiteX495" fmla="*/ 3560912 w 7467600"/>
              <a:gd name="connsiteY495" fmla="*/ 4079863 h 6858000"/>
              <a:gd name="connsiteX496" fmla="*/ 3626636 w 7467600"/>
              <a:gd name="connsiteY496" fmla="*/ 4512230 h 6858000"/>
              <a:gd name="connsiteX497" fmla="*/ 3653088 w 7467600"/>
              <a:gd name="connsiteY497" fmla="*/ 4521417 h 6858000"/>
              <a:gd name="connsiteX498" fmla="*/ 3988128 w 7467600"/>
              <a:gd name="connsiteY498" fmla="*/ 4817267 h 6858000"/>
              <a:gd name="connsiteX499" fmla="*/ 4830582 w 7467600"/>
              <a:gd name="connsiteY499" fmla="*/ 4676000 h 6858000"/>
              <a:gd name="connsiteX500" fmla="*/ 4830100 w 7467600"/>
              <a:gd name="connsiteY500" fmla="*/ 4675554 h 6858000"/>
              <a:gd name="connsiteX501" fmla="*/ 4036318 w 7467600"/>
              <a:gd name="connsiteY501" fmla="*/ 4147013 h 6858000"/>
              <a:gd name="connsiteX502" fmla="*/ 3432098 w 7467600"/>
              <a:gd name="connsiteY502" fmla="*/ 3537312 h 6858000"/>
              <a:gd name="connsiteX503" fmla="*/ 3446761 w 7467600"/>
              <a:gd name="connsiteY503" fmla="*/ 3461278 h 6858000"/>
              <a:gd name="connsiteX504" fmla="*/ 4419733 w 7467600"/>
              <a:gd name="connsiteY504" fmla="*/ 3963555 h 6858000"/>
              <a:gd name="connsiteX505" fmla="*/ 4781371 w 7467600"/>
              <a:gd name="connsiteY505" fmla="*/ 4458604 h 6858000"/>
              <a:gd name="connsiteX506" fmla="*/ 4780440 w 7467600"/>
              <a:gd name="connsiteY506" fmla="*/ 4470290 h 6858000"/>
              <a:gd name="connsiteX507" fmla="*/ 4898954 w 7467600"/>
              <a:gd name="connsiteY507" fmla="*/ 4662092 h 6858000"/>
              <a:gd name="connsiteX508" fmla="*/ 4900699 w 7467600"/>
              <a:gd name="connsiteY508" fmla="*/ 4670867 h 6858000"/>
              <a:gd name="connsiteX509" fmla="*/ 5714511 w 7467600"/>
              <a:gd name="connsiteY509" fmla="*/ 4663483 h 6858000"/>
              <a:gd name="connsiteX510" fmla="*/ 5464793 w 7467600"/>
              <a:gd name="connsiteY510" fmla="*/ 4393556 h 6858000"/>
              <a:gd name="connsiteX511" fmla="*/ 5461897 w 7467600"/>
              <a:gd name="connsiteY511" fmla="*/ 4390879 h 6858000"/>
              <a:gd name="connsiteX512" fmla="*/ 4294126 w 7467600"/>
              <a:gd name="connsiteY512" fmla="*/ 3303048 h 6858000"/>
              <a:gd name="connsiteX513" fmla="*/ 4305321 w 7467600"/>
              <a:gd name="connsiteY513" fmla="*/ 3256953 h 6858000"/>
              <a:gd name="connsiteX514" fmla="*/ 4949299 w 7467600"/>
              <a:gd name="connsiteY514" fmla="*/ 3766336 h 6858000"/>
              <a:gd name="connsiteX515" fmla="*/ 5291452 w 7467600"/>
              <a:gd name="connsiteY515" fmla="*/ 4076801 h 6858000"/>
              <a:gd name="connsiteX516" fmla="*/ 5434998 w 7467600"/>
              <a:gd name="connsiteY516" fmla="*/ 4254100 h 6858000"/>
              <a:gd name="connsiteX517" fmla="*/ 5351015 w 7467600"/>
              <a:gd name="connsiteY517" fmla="*/ 3760989 h 6858000"/>
              <a:gd name="connsiteX518" fmla="*/ 5413780 w 7467600"/>
              <a:gd name="connsiteY518" fmla="*/ 2966265 h 6858000"/>
              <a:gd name="connsiteX519" fmla="*/ 5425627 w 7467600"/>
              <a:gd name="connsiteY519" fmla="*/ 2954192 h 6858000"/>
              <a:gd name="connsiteX520" fmla="*/ 6604735 w 7467600"/>
              <a:gd name="connsiteY520" fmla="*/ 2041381 h 6858000"/>
              <a:gd name="connsiteX521" fmla="*/ 7204487 w 7467600"/>
              <a:gd name="connsiteY521" fmla="*/ 2742112 h 6858000"/>
              <a:gd name="connsiteX522" fmla="*/ 7131592 w 7467600"/>
              <a:gd name="connsiteY522" fmla="*/ 2672096 h 6858000"/>
              <a:gd name="connsiteX523" fmla="*/ 6996344 w 7467600"/>
              <a:gd name="connsiteY523" fmla="*/ 2518310 h 6858000"/>
              <a:gd name="connsiteX524" fmla="*/ 6735495 w 7467600"/>
              <a:gd name="connsiteY524" fmla="*/ 2196890 h 6858000"/>
              <a:gd name="connsiteX525" fmla="*/ 6721901 w 7467600"/>
              <a:gd name="connsiteY525" fmla="*/ 2179274 h 6858000"/>
              <a:gd name="connsiteX526" fmla="*/ 6604735 w 7467600"/>
              <a:gd name="connsiteY526" fmla="*/ 2041381 h 6858000"/>
              <a:gd name="connsiteX527" fmla="*/ 6591670 w 7467600"/>
              <a:gd name="connsiteY527" fmla="*/ 1988277 h 6858000"/>
              <a:gd name="connsiteX528" fmla="*/ 6747349 w 7467600"/>
              <a:gd name="connsiteY528" fmla="*/ 2160069 h 6858000"/>
              <a:gd name="connsiteX529" fmla="*/ 6760943 w 7467600"/>
              <a:gd name="connsiteY529" fmla="*/ 2177686 h 6858000"/>
              <a:gd name="connsiteX530" fmla="*/ 7021065 w 7467600"/>
              <a:gd name="connsiteY530" fmla="*/ 2498102 h 6858000"/>
              <a:gd name="connsiteX531" fmla="*/ 7155223 w 7467600"/>
              <a:gd name="connsiteY531" fmla="*/ 2650386 h 6858000"/>
              <a:gd name="connsiteX532" fmla="*/ 7203167 w 7467600"/>
              <a:gd name="connsiteY532" fmla="*/ 2697288 h 6858000"/>
              <a:gd name="connsiteX533" fmla="*/ 6937703 w 7467600"/>
              <a:gd name="connsiteY533" fmla="*/ 2321981 h 6858000"/>
              <a:gd name="connsiteX534" fmla="*/ 6591670 w 7467600"/>
              <a:gd name="connsiteY534" fmla="*/ 1988277 h 6858000"/>
              <a:gd name="connsiteX535" fmla="*/ 5798671 w 7467600"/>
              <a:gd name="connsiteY535" fmla="*/ 1981601 h 6858000"/>
              <a:gd name="connsiteX536" fmla="*/ 5754709 w 7467600"/>
              <a:gd name="connsiteY536" fmla="*/ 2071454 h 6858000"/>
              <a:gd name="connsiteX537" fmla="*/ 5763044 w 7467600"/>
              <a:gd name="connsiteY537" fmla="*/ 2842206 h 6858000"/>
              <a:gd name="connsiteX538" fmla="*/ 5764974 w 7467600"/>
              <a:gd name="connsiteY538" fmla="*/ 2799609 h 6858000"/>
              <a:gd name="connsiteX539" fmla="*/ 5767665 w 7467600"/>
              <a:gd name="connsiteY539" fmla="*/ 2666409 h 6858000"/>
              <a:gd name="connsiteX540" fmla="*/ 5763055 w 7467600"/>
              <a:gd name="connsiteY540" fmla="*/ 2579705 h 6858000"/>
              <a:gd name="connsiteX541" fmla="*/ 5758079 w 7467600"/>
              <a:gd name="connsiteY541" fmla="*/ 2492508 h 6858000"/>
              <a:gd name="connsiteX542" fmla="*/ 5779325 w 7467600"/>
              <a:gd name="connsiteY542" fmla="*/ 2197069 h 6858000"/>
              <a:gd name="connsiteX543" fmla="*/ 5798671 w 7467600"/>
              <a:gd name="connsiteY543" fmla="*/ 1981601 h 6858000"/>
              <a:gd name="connsiteX544" fmla="*/ 5829202 w 7467600"/>
              <a:gd name="connsiteY544" fmla="*/ 1971679 h 6858000"/>
              <a:gd name="connsiteX545" fmla="*/ 5809558 w 7467600"/>
              <a:gd name="connsiteY545" fmla="*/ 2198043 h 6858000"/>
              <a:gd name="connsiteX546" fmla="*/ 5788653 w 7467600"/>
              <a:gd name="connsiteY546" fmla="*/ 2489430 h 6858000"/>
              <a:gd name="connsiteX547" fmla="*/ 5793439 w 7467600"/>
              <a:gd name="connsiteY547" fmla="*/ 2575235 h 6858000"/>
              <a:gd name="connsiteX548" fmla="*/ 5796837 w 7467600"/>
              <a:gd name="connsiteY548" fmla="*/ 2637633 h 6858000"/>
              <a:gd name="connsiteX549" fmla="*/ 5818614 w 7467600"/>
              <a:gd name="connsiteY549" fmla="*/ 2473055 h 6858000"/>
              <a:gd name="connsiteX550" fmla="*/ 5829202 w 7467600"/>
              <a:gd name="connsiteY550" fmla="*/ 1971679 h 6858000"/>
              <a:gd name="connsiteX551" fmla="*/ 5911389 w 7467600"/>
              <a:gd name="connsiteY551" fmla="*/ 1898371 h 6858000"/>
              <a:gd name="connsiteX552" fmla="*/ 6237627 w 7467600"/>
              <a:gd name="connsiteY552" fmla="*/ 2231921 h 6858000"/>
              <a:gd name="connsiteX553" fmla="*/ 5911389 w 7467600"/>
              <a:gd name="connsiteY553" fmla="*/ 1898371 h 6858000"/>
              <a:gd name="connsiteX554" fmla="*/ 6944437 w 7467600"/>
              <a:gd name="connsiteY554" fmla="*/ 1575402 h 6858000"/>
              <a:gd name="connsiteX555" fmla="*/ 6304730 w 7467600"/>
              <a:gd name="connsiteY555" fmla="*/ 1766654 h 6858000"/>
              <a:gd name="connsiteX556" fmla="*/ 6944437 w 7467600"/>
              <a:gd name="connsiteY556" fmla="*/ 1575402 h 6858000"/>
              <a:gd name="connsiteX557" fmla="*/ 7019523 w 7467600"/>
              <a:gd name="connsiteY557" fmla="*/ 1519450 h 6858000"/>
              <a:gd name="connsiteX558" fmla="*/ 6298091 w 7467600"/>
              <a:gd name="connsiteY558" fmla="*/ 1737122 h 6858000"/>
              <a:gd name="connsiteX559" fmla="*/ 7019523 w 7467600"/>
              <a:gd name="connsiteY559" fmla="*/ 1519450 h 6858000"/>
              <a:gd name="connsiteX560" fmla="*/ 2399523 w 7467600"/>
              <a:gd name="connsiteY560" fmla="*/ 1428234 h 6858000"/>
              <a:gd name="connsiteX561" fmla="*/ 2224982 w 7467600"/>
              <a:gd name="connsiteY561" fmla="*/ 1826201 h 6858000"/>
              <a:gd name="connsiteX562" fmla="*/ 2096099 w 7467600"/>
              <a:gd name="connsiteY562" fmla="*/ 2345900 h 6858000"/>
              <a:gd name="connsiteX563" fmla="*/ 2283317 w 7467600"/>
              <a:gd name="connsiteY563" fmla="*/ 1796925 h 6858000"/>
              <a:gd name="connsiteX564" fmla="*/ 2399523 w 7467600"/>
              <a:gd name="connsiteY564" fmla="*/ 1428234 h 6858000"/>
              <a:gd name="connsiteX565" fmla="*/ 2448558 w 7467600"/>
              <a:gd name="connsiteY565" fmla="*/ 1373435 h 6858000"/>
              <a:gd name="connsiteX566" fmla="*/ 2312521 w 7467600"/>
              <a:gd name="connsiteY566" fmla="*/ 1806140 h 6858000"/>
              <a:gd name="connsiteX567" fmla="*/ 2127533 w 7467600"/>
              <a:gd name="connsiteY567" fmla="*/ 2348380 h 6858000"/>
              <a:gd name="connsiteX568" fmla="*/ 2358080 w 7467600"/>
              <a:gd name="connsiteY568" fmla="*/ 1866134 h 6858000"/>
              <a:gd name="connsiteX569" fmla="*/ 2407436 w 7467600"/>
              <a:gd name="connsiteY569" fmla="*/ 1651070 h 6858000"/>
              <a:gd name="connsiteX570" fmla="*/ 2448558 w 7467600"/>
              <a:gd name="connsiteY570" fmla="*/ 1373435 h 6858000"/>
              <a:gd name="connsiteX571" fmla="*/ 278707 w 7467600"/>
              <a:gd name="connsiteY571" fmla="*/ 1352270 h 6858000"/>
              <a:gd name="connsiteX572" fmla="*/ 321570 w 7467600"/>
              <a:gd name="connsiteY572" fmla="*/ 1861610 h 6858000"/>
              <a:gd name="connsiteX573" fmla="*/ 294281 w 7467600"/>
              <a:gd name="connsiteY573" fmla="*/ 1440658 h 6858000"/>
              <a:gd name="connsiteX574" fmla="*/ 278707 w 7467600"/>
              <a:gd name="connsiteY574" fmla="*/ 1352270 h 6858000"/>
              <a:gd name="connsiteX575" fmla="*/ 1423821 w 7467600"/>
              <a:gd name="connsiteY575" fmla="*/ 1351958 h 6858000"/>
              <a:gd name="connsiteX576" fmla="*/ 1638521 w 7467600"/>
              <a:gd name="connsiteY576" fmla="*/ 1908470 h 6858000"/>
              <a:gd name="connsiteX577" fmla="*/ 1754199 w 7467600"/>
              <a:gd name="connsiteY577" fmla="*/ 2149284 h 6858000"/>
              <a:gd name="connsiteX578" fmla="*/ 1908359 w 7467600"/>
              <a:gd name="connsiteY578" fmla="*/ 2364988 h 6858000"/>
              <a:gd name="connsiteX579" fmla="*/ 1647661 w 7467600"/>
              <a:gd name="connsiteY579" fmla="*/ 1825945 h 6858000"/>
              <a:gd name="connsiteX580" fmla="*/ 1423821 w 7467600"/>
              <a:gd name="connsiteY580" fmla="*/ 1351958 h 6858000"/>
              <a:gd name="connsiteX581" fmla="*/ 1431890 w 7467600"/>
              <a:gd name="connsiteY581" fmla="*/ 1306475 h 6858000"/>
              <a:gd name="connsiteX582" fmla="*/ 1507597 w 7467600"/>
              <a:gd name="connsiteY582" fmla="*/ 1446132 h 6858000"/>
              <a:gd name="connsiteX583" fmla="*/ 1674586 w 7467600"/>
              <a:gd name="connsiteY583" fmla="*/ 1813832 h 6858000"/>
              <a:gd name="connsiteX584" fmla="*/ 1815950 w 7467600"/>
              <a:gd name="connsiteY584" fmla="*/ 2128564 h 6858000"/>
              <a:gd name="connsiteX585" fmla="*/ 1984242 w 7467600"/>
              <a:gd name="connsiteY585" fmla="*/ 2430829 h 6858000"/>
              <a:gd name="connsiteX586" fmla="*/ 2014023 w 7467600"/>
              <a:gd name="connsiteY586" fmla="*/ 2450995 h 6858000"/>
              <a:gd name="connsiteX587" fmla="*/ 1747337 w 7467600"/>
              <a:gd name="connsiteY587" fmla="*/ 1855264 h 6858000"/>
              <a:gd name="connsiteX588" fmla="*/ 1533749 w 7467600"/>
              <a:gd name="connsiteY588" fmla="*/ 1478656 h 6858000"/>
              <a:gd name="connsiteX589" fmla="*/ 1431890 w 7467600"/>
              <a:gd name="connsiteY589" fmla="*/ 1306475 h 6858000"/>
              <a:gd name="connsiteX590" fmla="*/ 5052692 w 7467600"/>
              <a:gd name="connsiteY590" fmla="*/ 1292994 h 6858000"/>
              <a:gd name="connsiteX591" fmla="*/ 5200661 w 7467600"/>
              <a:gd name="connsiteY591" fmla="*/ 1635186 h 6858000"/>
              <a:gd name="connsiteX592" fmla="*/ 5297138 w 7467600"/>
              <a:gd name="connsiteY592" fmla="*/ 1906351 h 6858000"/>
              <a:gd name="connsiteX593" fmla="*/ 5052692 w 7467600"/>
              <a:gd name="connsiteY593" fmla="*/ 1292994 h 6858000"/>
              <a:gd name="connsiteX594" fmla="*/ 5009948 w 7467600"/>
              <a:gd name="connsiteY594" fmla="*/ 1273619 h 6858000"/>
              <a:gd name="connsiteX595" fmla="*/ 5121777 w 7467600"/>
              <a:gd name="connsiteY595" fmla="*/ 1654213 h 6858000"/>
              <a:gd name="connsiteX596" fmla="*/ 5293545 w 7467600"/>
              <a:gd name="connsiteY596" fmla="*/ 2072247 h 6858000"/>
              <a:gd name="connsiteX597" fmla="*/ 5294042 w 7467600"/>
              <a:gd name="connsiteY597" fmla="*/ 2065019 h 6858000"/>
              <a:gd name="connsiteX598" fmla="*/ 5171936 w 7467600"/>
              <a:gd name="connsiteY598" fmla="*/ 1647613 h 6858000"/>
              <a:gd name="connsiteX599" fmla="*/ 5009948 w 7467600"/>
              <a:gd name="connsiteY599" fmla="*/ 1273619 h 6858000"/>
              <a:gd name="connsiteX600" fmla="*/ 655236 w 7467600"/>
              <a:gd name="connsiteY600" fmla="*/ 1268632 h 6858000"/>
              <a:gd name="connsiteX601" fmla="*/ 839521 w 7467600"/>
              <a:gd name="connsiteY601" fmla="*/ 1685315 h 6858000"/>
              <a:gd name="connsiteX602" fmla="*/ 1109416 w 7467600"/>
              <a:gd name="connsiteY602" fmla="*/ 2061663 h 6858000"/>
              <a:gd name="connsiteX603" fmla="*/ 1298300 w 7467600"/>
              <a:gd name="connsiteY603" fmla="*/ 2247742 h 6858000"/>
              <a:gd name="connsiteX604" fmla="*/ 1125871 w 7467600"/>
              <a:gd name="connsiteY604" fmla="*/ 1989513 h 6858000"/>
              <a:gd name="connsiteX605" fmla="*/ 981574 w 7467600"/>
              <a:gd name="connsiteY605" fmla="*/ 1783157 h 6858000"/>
              <a:gd name="connsiteX606" fmla="*/ 922198 w 7467600"/>
              <a:gd name="connsiteY606" fmla="*/ 1677437 h 6858000"/>
              <a:gd name="connsiteX607" fmla="*/ 869293 w 7467600"/>
              <a:gd name="connsiteY607" fmla="*/ 1583214 h 6858000"/>
              <a:gd name="connsiteX608" fmla="*/ 751431 w 7467600"/>
              <a:gd name="connsiteY608" fmla="*/ 1405731 h 6858000"/>
              <a:gd name="connsiteX609" fmla="*/ 655236 w 7467600"/>
              <a:gd name="connsiteY609" fmla="*/ 1268632 h 6858000"/>
              <a:gd name="connsiteX610" fmla="*/ 6516292 w 7467600"/>
              <a:gd name="connsiteY610" fmla="*/ 1263064 h 6858000"/>
              <a:gd name="connsiteX611" fmla="*/ 5736320 w 7467600"/>
              <a:gd name="connsiteY611" fmla="*/ 1501803 h 6858000"/>
              <a:gd name="connsiteX612" fmla="*/ 6516292 w 7467600"/>
              <a:gd name="connsiteY612" fmla="*/ 1263064 h 6858000"/>
              <a:gd name="connsiteX613" fmla="*/ 291466 w 7467600"/>
              <a:gd name="connsiteY613" fmla="*/ 1250369 h 6858000"/>
              <a:gd name="connsiteX614" fmla="*/ 323180 w 7467600"/>
              <a:gd name="connsiteY614" fmla="*/ 1435283 h 6858000"/>
              <a:gd name="connsiteX615" fmla="*/ 349381 w 7467600"/>
              <a:gd name="connsiteY615" fmla="*/ 1875041 h 6858000"/>
              <a:gd name="connsiteX616" fmla="*/ 374363 w 7467600"/>
              <a:gd name="connsiteY616" fmla="*/ 1506494 h 6858000"/>
              <a:gd name="connsiteX617" fmla="*/ 302168 w 7467600"/>
              <a:gd name="connsiteY617" fmla="*/ 1274495 h 6858000"/>
              <a:gd name="connsiteX618" fmla="*/ 291466 w 7467600"/>
              <a:gd name="connsiteY618" fmla="*/ 1250369 h 6858000"/>
              <a:gd name="connsiteX619" fmla="*/ 678222 w 7467600"/>
              <a:gd name="connsiteY619" fmla="*/ 1248670 h 6858000"/>
              <a:gd name="connsiteX620" fmla="*/ 775536 w 7467600"/>
              <a:gd name="connsiteY620" fmla="*/ 1388015 h 6858000"/>
              <a:gd name="connsiteX621" fmla="*/ 894529 w 7467600"/>
              <a:gd name="connsiteY621" fmla="*/ 1567739 h 6858000"/>
              <a:gd name="connsiteX622" fmla="*/ 948000 w 7467600"/>
              <a:gd name="connsiteY622" fmla="*/ 1663088 h 6858000"/>
              <a:gd name="connsiteX623" fmla="*/ 1006812 w 7467600"/>
              <a:gd name="connsiteY623" fmla="*/ 1767683 h 6858000"/>
              <a:gd name="connsiteX624" fmla="*/ 1149133 w 7467600"/>
              <a:gd name="connsiteY624" fmla="*/ 1971513 h 6858000"/>
              <a:gd name="connsiteX625" fmla="*/ 1333952 w 7467600"/>
              <a:gd name="connsiteY625" fmla="*/ 2251620 h 6858000"/>
              <a:gd name="connsiteX626" fmla="*/ 1337329 w 7467600"/>
              <a:gd name="connsiteY626" fmla="*/ 2258350 h 6858000"/>
              <a:gd name="connsiteX627" fmla="*/ 1014726 w 7467600"/>
              <a:gd name="connsiteY627" fmla="*/ 1615556 h 6858000"/>
              <a:gd name="connsiteX628" fmla="*/ 678222 w 7467600"/>
              <a:gd name="connsiteY628" fmla="*/ 1248670 h 6858000"/>
              <a:gd name="connsiteX629" fmla="*/ 6691602 w 7467600"/>
              <a:gd name="connsiteY629" fmla="*/ 1140573 h 6858000"/>
              <a:gd name="connsiteX630" fmla="*/ 6571100 w 7467600"/>
              <a:gd name="connsiteY630" fmla="*/ 1183662 h 6858000"/>
              <a:gd name="connsiteX631" fmla="*/ 6241687 w 7467600"/>
              <a:gd name="connsiteY631" fmla="*/ 1257600 h 6858000"/>
              <a:gd name="connsiteX632" fmla="*/ 5693009 w 7467600"/>
              <a:gd name="connsiteY632" fmla="*/ 1478256 h 6858000"/>
              <a:gd name="connsiteX633" fmla="*/ 6548420 w 7467600"/>
              <a:gd name="connsiteY633" fmla="*/ 1214599 h 6858000"/>
              <a:gd name="connsiteX634" fmla="*/ 6605473 w 7467600"/>
              <a:gd name="connsiteY634" fmla="*/ 1184686 h 6858000"/>
              <a:gd name="connsiteX635" fmla="*/ 6691602 w 7467600"/>
              <a:gd name="connsiteY635" fmla="*/ 1140573 h 6858000"/>
              <a:gd name="connsiteX636" fmla="*/ 4002475 w 7467600"/>
              <a:gd name="connsiteY636" fmla="*/ 1037802 h 6858000"/>
              <a:gd name="connsiteX637" fmla="*/ 4000324 w 7467600"/>
              <a:gd name="connsiteY637" fmla="*/ 1039362 h 6858000"/>
              <a:gd name="connsiteX638" fmla="*/ 4002862 w 7467600"/>
              <a:gd name="connsiteY638" fmla="*/ 1042866 h 6858000"/>
              <a:gd name="connsiteX639" fmla="*/ 4002475 w 7467600"/>
              <a:gd name="connsiteY639" fmla="*/ 1037802 h 6858000"/>
              <a:gd name="connsiteX640" fmla="*/ 506322 w 7467600"/>
              <a:gd name="connsiteY640" fmla="*/ 1020997 h 6858000"/>
              <a:gd name="connsiteX641" fmla="*/ 533068 w 7467600"/>
              <a:gd name="connsiteY641" fmla="*/ 1029409 h 6858000"/>
              <a:gd name="connsiteX642" fmla="*/ 1232525 w 7467600"/>
              <a:gd name="connsiteY642" fmla="*/ 1804675 h 6858000"/>
              <a:gd name="connsiteX643" fmla="*/ 1388858 w 7467600"/>
              <a:gd name="connsiteY643" fmla="*/ 2368011 h 6858000"/>
              <a:gd name="connsiteX644" fmla="*/ 1384098 w 7467600"/>
              <a:gd name="connsiteY644" fmla="*/ 2378125 h 6858000"/>
              <a:gd name="connsiteX645" fmla="*/ 1425393 w 7467600"/>
              <a:gd name="connsiteY645" fmla="*/ 2589124 h 6858000"/>
              <a:gd name="connsiteX646" fmla="*/ 1424001 w 7467600"/>
              <a:gd name="connsiteY646" fmla="*/ 2597541 h 6858000"/>
              <a:gd name="connsiteX647" fmla="*/ 2152729 w 7467600"/>
              <a:gd name="connsiteY647" fmla="*/ 2864487 h 6858000"/>
              <a:gd name="connsiteX648" fmla="*/ 2020609 w 7467600"/>
              <a:gd name="connsiteY648" fmla="*/ 2539671 h 6858000"/>
              <a:gd name="connsiteX649" fmla="*/ 2018920 w 7467600"/>
              <a:gd name="connsiteY649" fmla="*/ 2536309 h 6858000"/>
              <a:gd name="connsiteX650" fmla="*/ 1342441 w 7467600"/>
              <a:gd name="connsiteY650" fmla="*/ 1173017 h 6858000"/>
              <a:gd name="connsiteX651" fmla="*/ 1367925 w 7467600"/>
              <a:gd name="connsiteY651" fmla="*/ 1135648 h 6858000"/>
              <a:gd name="connsiteX652" fmla="*/ 1771401 w 7467600"/>
              <a:gd name="connsiteY652" fmla="*/ 1806673 h 6858000"/>
              <a:gd name="connsiteX653" fmla="*/ 1972385 w 7467600"/>
              <a:gd name="connsiteY653" fmla="*/ 2198735 h 6858000"/>
              <a:gd name="connsiteX654" fmla="*/ 2040892 w 7467600"/>
              <a:gd name="connsiteY654" fmla="*/ 2405205 h 6858000"/>
              <a:gd name="connsiteX655" fmla="*/ 2131689 w 7467600"/>
              <a:gd name="connsiteY655" fmla="*/ 1936926 h 6858000"/>
              <a:gd name="connsiteX656" fmla="*/ 2454820 w 7467600"/>
              <a:gd name="connsiteY656" fmla="*/ 1248808 h 6858000"/>
              <a:gd name="connsiteX657" fmla="*/ 2492512 w 7467600"/>
              <a:gd name="connsiteY657" fmla="*/ 1302920 h 6858000"/>
              <a:gd name="connsiteX658" fmla="*/ 2081216 w 7467600"/>
              <a:gd name="connsiteY658" fmla="*/ 2527513 h 6858000"/>
              <a:gd name="connsiteX659" fmla="*/ 2081211 w 7467600"/>
              <a:gd name="connsiteY659" fmla="*/ 2528916 h 6858000"/>
              <a:gd name="connsiteX660" fmla="*/ 2199067 w 7467600"/>
              <a:gd name="connsiteY660" fmla="*/ 2884061 h 6858000"/>
              <a:gd name="connsiteX661" fmla="*/ 3192586 w 7467600"/>
              <a:gd name="connsiteY661" fmla="*/ 3411496 h 6858000"/>
              <a:gd name="connsiteX662" fmla="*/ 3182620 w 7467600"/>
              <a:gd name="connsiteY662" fmla="*/ 3483279 h 6858000"/>
              <a:gd name="connsiteX663" fmla="*/ 2435119 w 7467600"/>
              <a:gd name="connsiteY663" fmla="*/ 3080173 h 6858000"/>
              <a:gd name="connsiteX664" fmla="*/ 2410152 w 7467600"/>
              <a:gd name="connsiteY664" fmla="*/ 3063751 h 6858000"/>
              <a:gd name="connsiteX665" fmla="*/ 2408099 w 7467600"/>
              <a:gd name="connsiteY665" fmla="*/ 3064403 h 6858000"/>
              <a:gd name="connsiteX666" fmla="*/ 2407218 w 7467600"/>
              <a:gd name="connsiteY666" fmla="*/ 3070324 h 6858000"/>
              <a:gd name="connsiteX667" fmla="*/ 2380138 w 7467600"/>
              <a:gd name="connsiteY667" fmla="*/ 3099341 h 6858000"/>
              <a:gd name="connsiteX668" fmla="*/ 1765923 w 7467600"/>
              <a:gd name="connsiteY668" fmla="*/ 3581043 h 6858000"/>
              <a:gd name="connsiteX669" fmla="*/ 1702258 w 7467600"/>
              <a:gd name="connsiteY669" fmla="*/ 3612286 h 6858000"/>
              <a:gd name="connsiteX670" fmla="*/ 1538370 w 7467600"/>
              <a:gd name="connsiteY670" fmla="*/ 3811804 h 6858000"/>
              <a:gd name="connsiteX671" fmla="*/ 542867 w 7467600"/>
              <a:gd name="connsiteY671" fmla="*/ 4944092 h 6858000"/>
              <a:gd name="connsiteX672" fmla="*/ 515800 w 7467600"/>
              <a:gd name="connsiteY672" fmla="*/ 4862180 h 6858000"/>
              <a:gd name="connsiteX673" fmla="*/ 909145 w 7467600"/>
              <a:gd name="connsiteY673" fmla="*/ 4199225 h 6858000"/>
              <a:gd name="connsiteX674" fmla="*/ 1214067 w 7467600"/>
              <a:gd name="connsiteY674" fmla="*/ 3908561 h 6858000"/>
              <a:gd name="connsiteX675" fmla="*/ 640967 w 7467600"/>
              <a:gd name="connsiteY675" fmla="*/ 4105601 h 6858000"/>
              <a:gd name="connsiteX676" fmla="*/ 112563 w 7467600"/>
              <a:gd name="connsiteY676" fmla="*/ 4396952 h 6858000"/>
              <a:gd name="connsiteX677" fmla="*/ 0 w 7467600"/>
              <a:gd name="connsiteY677" fmla="*/ 4466006 h 6858000"/>
              <a:gd name="connsiteX678" fmla="*/ 0 w 7467600"/>
              <a:gd name="connsiteY678" fmla="*/ 4233763 h 6858000"/>
              <a:gd name="connsiteX679" fmla="*/ 36881 w 7467600"/>
              <a:gd name="connsiteY679" fmla="*/ 4200118 h 6858000"/>
              <a:gd name="connsiteX680" fmla="*/ 910534 w 7467600"/>
              <a:gd name="connsiteY680" fmla="*/ 3629753 h 6858000"/>
              <a:gd name="connsiteX681" fmla="*/ 1578717 w 7467600"/>
              <a:gd name="connsiteY681" fmla="*/ 3575982 h 6858000"/>
              <a:gd name="connsiteX682" fmla="*/ 2338780 w 7467600"/>
              <a:gd name="connsiteY682" fmla="*/ 3033725 h 6858000"/>
              <a:gd name="connsiteX683" fmla="*/ 1807991 w 7467600"/>
              <a:gd name="connsiteY683" fmla="*/ 2807184 h 6858000"/>
              <a:gd name="connsiteX684" fmla="*/ 1416358 w 7467600"/>
              <a:gd name="connsiteY684" fmla="*/ 3112571 h 6858000"/>
              <a:gd name="connsiteX685" fmla="*/ 939066 w 7467600"/>
              <a:gd name="connsiteY685" fmla="*/ 3378798 h 6858000"/>
              <a:gd name="connsiteX686" fmla="*/ 115099 w 7467600"/>
              <a:gd name="connsiteY686" fmla="*/ 3607650 h 6858000"/>
              <a:gd name="connsiteX687" fmla="*/ 97284 w 7467600"/>
              <a:gd name="connsiteY687" fmla="*/ 3520393 h 6858000"/>
              <a:gd name="connsiteX688" fmla="*/ 922050 w 7467600"/>
              <a:gd name="connsiteY688" fmla="*/ 3074867 h 6858000"/>
              <a:gd name="connsiteX689" fmla="*/ 1405265 w 7467600"/>
              <a:gd name="connsiteY689" fmla="*/ 3016319 h 6858000"/>
              <a:gd name="connsiteX690" fmla="*/ 1407512 w 7467600"/>
              <a:gd name="connsiteY690" fmla="*/ 3018001 h 6858000"/>
              <a:gd name="connsiteX691" fmla="*/ 1726266 w 7467600"/>
              <a:gd name="connsiteY691" fmla="*/ 2777274 h 6858000"/>
              <a:gd name="connsiteX692" fmla="*/ 625390 w 7467600"/>
              <a:gd name="connsiteY692" fmla="*/ 2514541 h 6858000"/>
              <a:gd name="connsiteX693" fmla="*/ 619799 w 7467600"/>
              <a:gd name="connsiteY693" fmla="*/ 2527180 h 6858000"/>
              <a:gd name="connsiteX694" fmla="*/ 310030 w 7467600"/>
              <a:gd name="connsiteY694" fmla="*/ 2771818 h 6858000"/>
              <a:gd name="connsiteX695" fmla="*/ 173877 w 7467600"/>
              <a:gd name="connsiteY695" fmla="*/ 2937056 h 6858000"/>
              <a:gd name="connsiteX696" fmla="*/ 77889 w 7467600"/>
              <a:gd name="connsiteY696" fmla="*/ 3138440 h 6858000"/>
              <a:gd name="connsiteX697" fmla="*/ 0 w 7467600"/>
              <a:gd name="connsiteY697" fmla="*/ 3271395 h 6858000"/>
              <a:gd name="connsiteX698" fmla="*/ 0 w 7467600"/>
              <a:gd name="connsiteY698" fmla="*/ 3153002 h 6858000"/>
              <a:gd name="connsiteX699" fmla="*/ 2386 w 7467600"/>
              <a:gd name="connsiteY699" fmla="*/ 3149203 h 6858000"/>
              <a:gd name="connsiteX700" fmla="*/ 89753 w 7467600"/>
              <a:gd name="connsiteY700" fmla="*/ 2987702 h 6858000"/>
              <a:gd name="connsiteX701" fmla="*/ 76869 w 7467600"/>
              <a:gd name="connsiteY701" fmla="*/ 3005404 h 6858000"/>
              <a:gd name="connsiteX702" fmla="*/ 32049 w 7467600"/>
              <a:gd name="connsiteY702" fmla="*/ 3065814 h 6858000"/>
              <a:gd name="connsiteX703" fmla="*/ 0 w 7467600"/>
              <a:gd name="connsiteY703" fmla="*/ 3108744 h 6858000"/>
              <a:gd name="connsiteX704" fmla="*/ 0 w 7467600"/>
              <a:gd name="connsiteY704" fmla="*/ 3058059 h 6858000"/>
              <a:gd name="connsiteX705" fmla="*/ 7610 w 7467600"/>
              <a:gd name="connsiteY705" fmla="*/ 3047889 h 6858000"/>
              <a:gd name="connsiteX706" fmla="*/ 52419 w 7467600"/>
              <a:gd name="connsiteY706" fmla="*/ 2987479 h 6858000"/>
              <a:gd name="connsiteX707" fmla="*/ 59142 w 7467600"/>
              <a:gd name="connsiteY707" fmla="*/ 2978488 h 6858000"/>
              <a:gd name="connsiteX708" fmla="*/ 0 w 7467600"/>
              <a:gd name="connsiteY708" fmla="*/ 3015334 h 6858000"/>
              <a:gd name="connsiteX709" fmla="*/ 0 w 7467600"/>
              <a:gd name="connsiteY709" fmla="*/ 2914286 h 6858000"/>
              <a:gd name="connsiteX710" fmla="*/ 36383 w 7467600"/>
              <a:gd name="connsiteY710" fmla="*/ 2901128 h 6858000"/>
              <a:gd name="connsiteX711" fmla="*/ 156329 w 7467600"/>
              <a:gd name="connsiteY711" fmla="*/ 2840533 h 6858000"/>
              <a:gd name="connsiteX712" fmla="*/ 358355 w 7467600"/>
              <a:gd name="connsiteY712" fmla="*/ 2620471 h 6858000"/>
              <a:gd name="connsiteX713" fmla="*/ 510577 w 7467600"/>
              <a:gd name="connsiteY713" fmla="*/ 2501244 h 6858000"/>
              <a:gd name="connsiteX714" fmla="*/ 211967 w 7467600"/>
              <a:gd name="connsiteY714" fmla="*/ 2479171 h 6858000"/>
              <a:gd name="connsiteX715" fmla="*/ 0 w 7467600"/>
              <a:gd name="connsiteY715" fmla="*/ 2476398 h 6858000"/>
              <a:gd name="connsiteX716" fmla="*/ 0 w 7467600"/>
              <a:gd name="connsiteY716" fmla="*/ 2389189 h 6858000"/>
              <a:gd name="connsiteX717" fmla="*/ 103062 w 7467600"/>
              <a:gd name="connsiteY717" fmla="*/ 2389518 h 6858000"/>
              <a:gd name="connsiteX718" fmla="*/ 510734 w 7467600"/>
              <a:gd name="connsiteY718" fmla="*/ 2416201 h 6858000"/>
              <a:gd name="connsiteX719" fmla="*/ 279257 w 7467600"/>
              <a:gd name="connsiteY719" fmla="*/ 2092102 h 6858000"/>
              <a:gd name="connsiteX720" fmla="*/ 65265 w 7467600"/>
              <a:gd name="connsiteY720" fmla="*/ 2006049 h 6858000"/>
              <a:gd name="connsiteX721" fmla="*/ 0 w 7467600"/>
              <a:gd name="connsiteY721" fmla="*/ 1982532 h 6858000"/>
              <a:gd name="connsiteX722" fmla="*/ 0 w 7467600"/>
              <a:gd name="connsiteY722" fmla="*/ 1912789 h 6858000"/>
              <a:gd name="connsiteX723" fmla="*/ 97460 w 7467600"/>
              <a:gd name="connsiteY723" fmla="*/ 1953725 h 6858000"/>
              <a:gd name="connsiteX724" fmla="*/ 221272 w 7467600"/>
              <a:gd name="connsiteY724" fmla="*/ 1980766 h 6858000"/>
              <a:gd name="connsiteX725" fmla="*/ 116765 w 7467600"/>
              <a:gd name="connsiteY725" fmla="*/ 1911033 h 6858000"/>
              <a:gd name="connsiteX726" fmla="*/ 16405 w 7467600"/>
              <a:gd name="connsiteY726" fmla="*/ 1803412 h 6858000"/>
              <a:gd name="connsiteX727" fmla="*/ 0 w 7467600"/>
              <a:gd name="connsiteY727" fmla="*/ 1784777 h 6858000"/>
              <a:gd name="connsiteX728" fmla="*/ 0 w 7467600"/>
              <a:gd name="connsiteY728" fmla="*/ 1740082 h 6858000"/>
              <a:gd name="connsiteX729" fmla="*/ 39394 w 7467600"/>
              <a:gd name="connsiteY729" fmla="*/ 1784856 h 6858000"/>
              <a:gd name="connsiteX730" fmla="*/ 135813 w 7467600"/>
              <a:gd name="connsiteY730" fmla="*/ 1888838 h 6858000"/>
              <a:gd name="connsiteX731" fmla="*/ 242575 w 7467600"/>
              <a:gd name="connsiteY731" fmla="*/ 1958841 h 6858000"/>
              <a:gd name="connsiteX732" fmla="*/ 82197 w 7467600"/>
              <a:gd name="connsiteY732" fmla="*/ 1754826 h 6858000"/>
              <a:gd name="connsiteX733" fmla="*/ 0 w 7467600"/>
              <a:gd name="connsiteY733" fmla="*/ 1679650 h 6858000"/>
              <a:gd name="connsiteX734" fmla="*/ 0 w 7467600"/>
              <a:gd name="connsiteY734" fmla="*/ 1602463 h 6858000"/>
              <a:gd name="connsiteX735" fmla="*/ 84689 w 7467600"/>
              <a:gd name="connsiteY735" fmla="*/ 1677442 h 6858000"/>
              <a:gd name="connsiteX736" fmla="*/ 298437 w 7467600"/>
              <a:gd name="connsiteY736" fmla="*/ 1968019 h 6858000"/>
              <a:gd name="connsiteX737" fmla="*/ 227269 w 7467600"/>
              <a:gd name="connsiteY737" fmla="*/ 1114064 h 6858000"/>
              <a:gd name="connsiteX738" fmla="*/ 248003 w 7467600"/>
              <a:gd name="connsiteY738" fmla="*/ 1089613 h 6858000"/>
              <a:gd name="connsiteX739" fmla="*/ 427020 w 7467600"/>
              <a:gd name="connsiteY739" fmla="*/ 1619803 h 6858000"/>
              <a:gd name="connsiteX740" fmla="*/ 340345 w 7467600"/>
              <a:gd name="connsiteY740" fmla="*/ 2027739 h 6858000"/>
              <a:gd name="connsiteX741" fmla="*/ 360865 w 7467600"/>
              <a:gd name="connsiteY741" fmla="*/ 2044827 h 6858000"/>
              <a:gd name="connsiteX742" fmla="*/ 560414 w 7467600"/>
              <a:gd name="connsiteY742" fmla="*/ 2421457 h 6858000"/>
              <a:gd name="connsiteX743" fmla="*/ 1359703 w 7467600"/>
              <a:gd name="connsiteY743" fmla="*/ 2578554 h 6858000"/>
              <a:gd name="connsiteX744" fmla="*/ 1359422 w 7467600"/>
              <a:gd name="connsiteY744" fmla="*/ 2577994 h 6858000"/>
              <a:gd name="connsiteX745" fmla="*/ 828701 w 7467600"/>
              <a:gd name="connsiteY745" fmla="*/ 1839520 h 6858000"/>
              <a:gd name="connsiteX746" fmla="*/ 494427 w 7467600"/>
              <a:gd name="connsiteY746" fmla="*/ 1092333 h 6858000"/>
              <a:gd name="connsiteX747" fmla="*/ 506322 w 7467600"/>
              <a:gd name="connsiteY747" fmla="*/ 1020997 h 6858000"/>
              <a:gd name="connsiteX748" fmla="*/ 4570198 w 7467600"/>
              <a:gd name="connsiteY748" fmla="*/ 978081 h 6858000"/>
              <a:gd name="connsiteX749" fmla="*/ 4523691 w 7467600"/>
              <a:gd name="connsiteY749" fmla="*/ 1127776 h 6858000"/>
              <a:gd name="connsiteX750" fmla="*/ 4509875 w 7467600"/>
              <a:gd name="connsiteY750" fmla="*/ 1167552 h 6858000"/>
              <a:gd name="connsiteX751" fmla="*/ 4478168 w 7467600"/>
              <a:gd name="connsiteY751" fmla="*/ 1260735 h 6858000"/>
              <a:gd name="connsiteX752" fmla="*/ 4409309 w 7467600"/>
              <a:gd name="connsiteY752" fmla="*/ 1666996 h 6858000"/>
              <a:gd name="connsiteX753" fmla="*/ 4370031 w 7467600"/>
              <a:gd name="connsiteY753" fmla="*/ 1955666 h 6858000"/>
              <a:gd name="connsiteX754" fmla="*/ 4570198 w 7467600"/>
              <a:gd name="connsiteY754" fmla="*/ 978081 h 6858000"/>
              <a:gd name="connsiteX755" fmla="*/ 4557898 w 7467600"/>
              <a:gd name="connsiteY755" fmla="*/ 900011 h 6858000"/>
              <a:gd name="connsiteX756" fmla="*/ 4344840 w 7467600"/>
              <a:gd name="connsiteY756" fmla="*/ 1922038 h 6858000"/>
              <a:gd name="connsiteX757" fmla="*/ 4378710 w 7467600"/>
              <a:gd name="connsiteY757" fmla="*/ 1665516 h 6858000"/>
              <a:gd name="connsiteX758" fmla="*/ 4448798 w 7467600"/>
              <a:gd name="connsiteY758" fmla="*/ 1253024 h 6858000"/>
              <a:gd name="connsiteX759" fmla="*/ 4480315 w 7467600"/>
              <a:gd name="connsiteY759" fmla="*/ 1158454 h 6858000"/>
              <a:gd name="connsiteX760" fmla="*/ 4494133 w 7467600"/>
              <a:gd name="connsiteY760" fmla="*/ 1118676 h 6858000"/>
              <a:gd name="connsiteX761" fmla="*/ 4557898 w 7467600"/>
              <a:gd name="connsiteY761" fmla="*/ 900011 h 6858000"/>
              <a:gd name="connsiteX762" fmla="*/ 5870151 w 7467600"/>
              <a:gd name="connsiteY762" fmla="*/ 898890 h 6858000"/>
              <a:gd name="connsiteX763" fmla="*/ 5861335 w 7467600"/>
              <a:gd name="connsiteY763" fmla="*/ 899177 h 6858000"/>
              <a:gd name="connsiteX764" fmla="*/ 5843702 w 7467600"/>
              <a:gd name="connsiteY764" fmla="*/ 899748 h 6858000"/>
              <a:gd name="connsiteX765" fmla="*/ 5651107 w 7467600"/>
              <a:gd name="connsiteY765" fmla="*/ 920306 h 6858000"/>
              <a:gd name="connsiteX766" fmla="*/ 5459407 w 7467600"/>
              <a:gd name="connsiteY766" fmla="*/ 940975 h 6858000"/>
              <a:gd name="connsiteX767" fmla="*/ 5374846 w 7467600"/>
              <a:gd name="connsiteY767" fmla="*/ 941988 h 6858000"/>
              <a:gd name="connsiteX768" fmla="*/ 5256105 w 7467600"/>
              <a:gd name="connsiteY768" fmla="*/ 945632 h 6858000"/>
              <a:gd name="connsiteX769" fmla="*/ 5107071 w 7467600"/>
              <a:gd name="connsiteY769" fmla="*/ 969720 h 6858000"/>
              <a:gd name="connsiteX770" fmla="*/ 4998681 w 7467600"/>
              <a:gd name="connsiteY770" fmla="*/ 988771 h 6858000"/>
              <a:gd name="connsiteX771" fmla="*/ 5870151 w 7467600"/>
              <a:gd name="connsiteY771" fmla="*/ 898890 h 6858000"/>
              <a:gd name="connsiteX772" fmla="*/ 5504425 w 7467600"/>
              <a:gd name="connsiteY772" fmla="*/ 848067 h 6858000"/>
              <a:gd name="connsiteX773" fmla="*/ 4968849 w 7467600"/>
              <a:gd name="connsiteY773" fmla="*/ 962318 h 6858000"/>
              <a:gd name="connsiteX774" fmla="*/ 5104039 w 7467600"/>
              <a:gd name="connsiteY774" fmla="*/ 940634 h 6858000"/>
              <a:gd name="connsiteX775" fmla="*/ 5256311 w 7467600"/>
              <a:gd name="connsiteY775" fmla="*/ 916490 h 6858000"/>
              <a:gd name="connsiteX776" fmla="*/ 5377381 w 7467600"/>
              <a:gd name="connsiteY776" fmla="*/ 912671 h 6858000"/>
              <a:gd name="connsiteX777" fmla="*/ 5460148 w 7467600"/>
              <a:gd name="connsiteY777" fmla="*/ 911442 h 6858000"/>
              <a:gd name="connsiteX778" fmla="*/ 5648971 w 7467600"/>
              <a:gd name="connsiteY778" fmla="*/ 891331 h 6858000"/>
              <a:gd name="connsiteX779" fmla="*/ 5844807 w 7467600"/>
              <a:gd name="connsiteY779" fmla="*/ 870718 h 6858000"/>
              <a:gd name="connsiteX780" fmla="*/ 5862975 w 7467600"/>
              <a:gd name="connsiteY780" fmla="*/ 869756 h 6858000"/>
              <a:gd name="connsiteX781" fmla="*/ 5920887 w 7467600"/>
              <a:gd name="connsiteY781" fmla="*/ 865929 h 6858000"/>
              <a:gd name="connsiteX782" fmla="*/ 5504425 w 7467600"/>
              <a:gd name="connsiteY782" fmla="*/ 848067 h 6858000"/>
              <a:gd name="connsiteX783" fmla="*/ 3607114 w 7467600"/>
              <a:gd name="connsiteY783" fmla="*/ 467441 h 6858000"/>
              <a:gd name="connsiteX784" fmla="*/ 3296242 w 7467600"/>
              <a:gd name="connsiteY784" fmla="*/ 807991 h 6858000"/>
              <a:gd name="connsiteX785" fmla="*/ 3174674 w 7467600"/>
              <a:gd name="connsiteY785" fmla="*/ 919759 h 6858000"/>
              <a:gd name="connsiteX786" fmla="*/ 3042978 w 7467600"/>
              <a:gd name="connsiteY786" fmla="*/ 1054894 h 6858000"/>
              <a:gd name="connsiteX787" fmla="*/ 2968914 w 7467600"/>
              <a:gd name="connsiteY787" fmla="*/ 1133756 h 6858000"/>
              <a:gd name="connsiteX788" fmla="*/ 3103823 w 7467600"/>
              <a:gd name="connsiteY788" fmla="*/ 1026814 h 6858000"/>
              <a:gd name="connsiteX789" fmla="*/ 3607114 w 7467600"/>
              <a:gd name="connsiteY789" fmla="*/ 467441 h 6858000"/>
              <a:gd name="connsiteX790" fmla="*/ 3744487 w 7467600"/>
              <a:gd name="connsiteY790" fmla="*/ 383136 h 6858000"/>
              <a:gd name="connsiteX791" fmla="*/ 3970213 w 7467600"/>
              <a:gd name="connsiteY791" fmla="*/ 995559 h 6858000"/>
              <a:gd name="connsiteX792" fmla="*/ 3744487 w 7467600"/>
              <a:gd name="connsiteY792" fmla="*/ 383136 h 6858000"/>
              <a:gd name="connsiteX793" fmla="*/ 3624562 w 7467600"/>
              <a:gd name="connsiteY793" fmla="*/ 367041 h 6858000"/>
              <a:gd name="connsiteX794" fmla="*/ 3489712 w 7467600"/>
              <a:gd name="connsiteY794" fmla="*/ 485386 h 6858000"/>
              <a:gd name="connsiteX795" fmla="*/ 3182994 w 7467600"/>
              <a:gd name="connsiteY795" fmla="*/ 828265 h 6858000"/>
              <a:gd name="connsiteX796" fmla="*/ 2892114 w 7467600"/>
              <a:gd name="connsiteY796" fmla="*/ 1172635 h 6858000"/>
              <a:gd name="connsiteX797" fmla="*/ 3021459 w 7467600"/>
              <a:gd name="connsiteY797" fmla="*/ 1035385 h 6858000"/>
              <a:gd name="connsiteX798" fmla="*/ 3153873 w 7467600"/>
              <a:gd name="connsiteY798" fmla="*/ 898971 h 6858000"/>
              <a:gd name="connsiteX799" fmla="*/ 3276511 w 7467600"/>
              <a:gd name="connsiteY799" fmla="*/ 786423 h 6858000"/>
              <a:gd name="connsiteX800" fmla="*/ 3584154 w 7467600"/>
              <a:gd name="connsiteY800" fmla="*/ 448218 h 6858000"/>
              <a:gd name="connsiteX801" fmla="*/ 3624562 w 7467600"/>
              <a:gd name="connsiteY801" fmla="*/ 367041 h 6858000"/>
              <a:gd name="connsiteX802" fmla="*/ 3766672 w 7467600"/>
              <a:gd name="connsiteY802" fmla="*/ 359429 h 6858000"/>
              <a:gd name="connsiteX803" fmla="*/ 3996338 w 7467600"/>
              <a:gd name="connsiteY803" fmla="*/ 968237 h 6858000"/>
              <a:gd name="connsiteX804" fmla="*/ 3766672 w 7467600"/>
              <a:gd name="connsiteY804" fmla="*/ 359429 h 6858000"/>
              <a:gd name="connsiteX805" fmla="*/ 5805386 w 7467600"/>
              <a:gd name="connsiteY805" fmla="*/ 239240 h 6858000"/>
              <a:gd name="connsiteX806" fmla="*/ 5736947 w 7467600"/>
              <a:gd name="connsiteY806" fmla="*/ 261367 h 6858000"/>
              <a:gd name="connsiteX807" fmla="*/ 5427012 w 7467600"/>
              <a:gd name="connsiteY807" fmla="*/ 311272 h 6858000"/>
              <a:gd name="connsiteX808" fmla="*/ 5147818 w 7467600"/>
              <a:gd name="connsiteY808" fmla="*/ 322112 h 6858000"/>
              <a:gd name="connsiteX809" fmla="*/ 5060854 w 7467600"/>
              <a:gd name="connsiteY809" fmla="*/ 311882 h 6858000"/>
              <a:gd name="connsiteX810" fmla="*/ 4945989 w 7467600"/>
              <a:gd name="connsiteY810" fmla="*/ 300516 h 6858000"/>
              <a:gd name="connsiteX811" fmla="*/ 5410479 w 7467600"/>
              <a:gd name="connsiteY811" fmla="*/ 348434 h 6858000"/>
              <a:gd name="connsiteX812" fmla="*/ 5805386 w 7467600"/>
              <a:gd name="connsiteY812" fmla="*/ 239240 h 6858000"/>
              <a:gd name="connsiteX813" fmla="*/ 5905192 w 7467600"/>
              <a:gd name="connsiteY813" fmla="*/ 163079 h 6858000"/>
              <a:gd name="connsiteX814" fmla="*/ 5865655 w 7467600"/>
              <a:gd name="connsiteY814" fmla="*/ 171901 h 6858000"/>
              <a:gd name="connsiteX815" fmla="*/ 5259740 w 7467600"/>
              <a:gd name="connsiteY815" fmla="*/ 257013 h 6858000"/>
              <a:gd name="connsiteX816" fmla="*/ 5208466 w 7467600"/>
              <a:gd name="connsiteY816" fmla="*/ 257550 h 6858000"/>
              <a:gd name="connsiteX817" fmla="*/ 4980204 w 7467600"/>
              <a:gd name="connsiteY817" fmla="*/ 271903 h 6858000"/>
              <a:gd name="connsiteX818" fmla="*/ 5068068 w 7467600"/>
              <a:gd name="connsiteY818" fmla="*/ 282244 h 6858000"/>
              <a:gd name="connsiteX819" fmla="*/ 5153231 w 7467600"/>
              <a:gd name="connsiteY819" fmla="*/ 292240 h 6858000"/>
              <a:gd name="connsiteX820" fmla="*/ 5426491 w 7467600"/>
              <a:gd name="connsiteY820" fmla="*/ 281128 h 6858000"/>
              <a:gd name="connsiteX821" fmla="*/ 5731212 w 7467600"/>
              <a:gd name="connsiteY821" fmla="*/ 231951 h 6858000"/>
              <a:gd name="connsiteX822" fmla="*/ 5905192 w 7467600"/>
              <a:gd name="connsiteY822" fmla="*/ 163079 h 6858000"/>
              <a:gd name="connsiteX823" fmla="*/ 5944437 w 7467600"/>
              <a:gd name="connsiteY823" fmla="*/ 113829 h 6858000"/>
              <a:gd name="connsiteX824" fmla="*/ 5825032 w 7467600"/>
              <a:gd name="connsiteY824" fmla="*/ 146405 h 6858000"/>
              <a:gd name="connsiteX825" fmla="*/ 4955599 w 7467600"/>
              <a:gd name="connsiteY825" fmla="*/ 247008 h 6858000"/>
              <a:gd name="connsiteX826" fmla="*/ 5210104 w 7467600"/>
              <a:gd name="connsiteY826" fmla="*/ 228123 h 6858000"/>
              <a:gd name="connsiteX827" fmla="*/ 5261015 w 7467600"/>
              <a:gd name="connsiteY827" fmla="*/ 227087 h 6858000"/>
              <a:gd name="connsiteX828" fmla="*/ 5861181 w 7467600"/>
              <a:gd name="connsiteY828" fmla="*/ 143093 h 6858000"/>
              <a:gd name="connsiteX829" fmla="*/ 5961252 w 7467600"/>
              <a:gd name="connsiteY829" fmla="*/ 114820 h 6858000"/>
              <a:gd name="connsiteX830" fmla="*/ 5944437 w 7467600"/>
              <a:gd name="connsiteY830" fmla="*/ 113829 h 6858000"/>
              <a:gd name="connsiteX831" fmla="*/ 3882765 w 7467600"/>
              <a:gd name="connsiteY831" fmla="*/ 0 h 6858000"/>
              <a:gd name="connsiteX832" fmla="*/ 3995099 w 7467600"/>
              <a:gd name="connsiteY832" fmla="*/ 0 h 6858000"/>
              <a:gd name="connsiteX833" fmla="*/ 4163818 w 7467600"/>
              <a:gd name="connsiteY833" fmla="*/ 234104 h 6858000"/>
              <a:gd name="connsiteX834" fmla="*/ 4172099 w 7467600"/>
              <a:gd name="connsiteY834" fmla="*/ 234207 h 6858000"/>
              <a:gd name="connsiteX835" fmla="*/ 4784282 w 7467600"/>
              <a:gd name="connsiteY835" fmla="*/ 276561 h 6858000"/>
              <a:gd name="connsiteX836" fmla="*/ 4801687 w 7467600"/>
              <a:gd name="connsiteY836" fmla="*/ 267764 h 6858000"/>
              <a:gd name="connsiteX837" fmla="*/ 6082788 w 7467600"/>
              <a:gd name="connsiteY837" fmla="*/ 64119 h 6858000"/>
              <a:gd name="connsiteX838" fmla="*/ 6099442 w 7467600"/>
              <a:gd name="connsiteY838" fmla="*/ 82568 h 6858000"/>
              <a:gd name="connsiteX839" fmla="*/ 4804137 w 7467600"/>
              <a:gd name="connsiteY839" fmla="*/ 320931 h 6858000"/>
              <a:gd name="connsiteX840" fmla="*/ 4227047 w 7467600"/>
              <a:gd name="connsiteY840" fmla="*/ 313415 h 6858000"/>
              <a:gd name="connsiteX841" fmla="*/ 4346041 w 7467600"/>
              <a:gd name="connsiteY841" fmla="*/ 456086 h 6858000"/>
              <a:gd name="connsiteX842" fmla="*/ 4870967 w 7467600"/>
              <a:gd name="connsiteY842" fmla="*/ 963061 h 6858000"/>
              <a:gd name="connsiteX843" fmla="*/ 4889647 w 7467600"/>
              <a:gd name="connsiteY843" fmla="*/ 957147 h 6858000"/>
              <a:gd name="connsiteX844" fmla="*/ 5422504 w 7467600"/>
              <a:gd name="connsiteY844" fmla="*/ 805191 h 6858000"/>
              <a:gd name="connsiteX845" fmla="*/ 6087656 w 7467600"/>
              <a:gd name="connsiteY845" fmla="*/ 826703 h 6858000"/>
              <a:gd name="connsiteX846" fmla="*/ 6058717 w 7467600"/>
              <a:gd name="connsiteY846" fmla="*/ 865992 h 6858000"/>
              <a:gd name="connsiteX847" fmla="*/ 4974153 w 7467600"/>
              <a:gd name="connsiteY847" fmla="*/ 1045456 h 6858000"/>
              <a:gd name="connsiteX848" fmla="*/ 5627835 w 7467600"/>
              <a:gd name="connsiteY848" fmla="*/ 1472077 h 6858000"/>
              <a:gd name="connsiteX849" fmla="*/ 5629817 w 7467600"/>
              <a:gd name="connsiteY849" fmla="*/ 1471412 h 6858000"/>
              <a:gd name="connsiteX850" fmla="*/ 5634124 w 7467600"/>
              <a:gd name="connsiteY850" fmla="*/ 1470572 h 6858000"/>
              <a:gd name="connsiteX851" fmla="*/ 5755832 w 7467600"/>
              <a:gd name="connsiteY851" fmla="*/ 1383886 h 6858000"/>
              <a:gd name="connsiteX852" fmla="*/ 6014186 w 7467600"/>
              <a:gd name="connsiteY852" fmla="*/ 1279799 h 6858000"/>
              <a:gd name="connsiteX853" fmla="*/ 6901619 w 7467600"/>
              <a:gd name="connsiteY853" fmla="*/ 1047874 h 6858000"/>
              <a:gd name="connsiteX854" fmla="*/ 6931566 w 7467600"/>
              <a:gd name="connsiteY854" fmla="*/ 1062034 h 6858000"/>
              <a:gd name="connsiteX855" fmla="*/ 5790982 w 7467600"/>
              <a:gd name="connsiteY855" fmla="*/ 1561380 h 6858000"/>
              <a:gd name="connsiteX856" fmla="*/ 6188971 w 7467600"/>
              <a:gd name="connsiteY856" fmla="*/ 1755168 h 6858000"/>
              <a:gd name="connsiteX857" fmla="*/ 6202446 w 7467600"/>
              <a:gd name="connsiteY857" fmla="*/ 1752268 h 6858000"/>
              <a:gd name="connsiteX858" fmla="*/ 7179560 w 7467600"/>
              <a:gd name="connsiteY858" fmla="*/ 1467551 h 6858000"/>
              <a:gd name="connsiteX859" fmla="*/ 7158730 w 7467600"/>
              <a:gd name="connsiteY859" fmla="*/ 1507835 h 6858000"/>
              <a:gd name="connsiteX860" fmla="*/ 6326959 w 7467600"/>
              <a:gd name="connsiteY860" fmla="*/ 1817686 h 6858000"/>
              <a:gd name="connsiteX861" fmla="*/ 6537433 w 7467600"/>
              <a:gd name="connsiteY861" fmla="*/ 1907790 h 6858000"/>
              <a:gd name="connsiteX862" fmla="*/ 6550221 w 7467600"/>
              <a:gd name="connsiteY862" fmla="*/ 1910729 h 6858000"/>
              <a:gd name="connsiteX863" fmla="*/ 6964438 w 7467600"/>
              <a:gd name="connsiteY863" fmla="*/ 2209505 h 6858000"/>
              <a:gd name="connsiteX864" fmla="*/ 7367862 w 7467600"/>
              <a:gd name="connsiteY864" fmla="*/ 2806833 h 6858000"/>
              <a:gd name="connsiteX865" fmla="*/ 7364329 w 7467600"/>
              <a:gd name="connsiteY865" fmla="*/ 2826907 h 6858000"/>
              <a:gd name="connsiteX866" fmla="*/ 7290545 w 7467600"/>
              <a:gd name="connsiteY866" fmla="*/ 2850663 h 6858000"/>
              <a:gd name="connsiteX867" fmla="*/ 6472036 w 7467600"/>
              <a:gd name="connsiteY867" fmla="*/ 1959003 h 6858000"/>
              <a:gd name="connsiteX868" fmla="*/ 5792897 w 7467600"/>
              <a:gd name="connsiteY868" fmla="*/ 1647747 h 6858000"/>
              <a:gd name="connsiteX869" fmla="*/ 5842751 w 7467600"/>
              <a:gd name="connsiteY869" fmla="*/ 1816112 h 6858000"/>
              <a:gd name="connsiteX870" fmla="*/ 5847424 w 7467600"/>
              <a:gd name="connsiteY870" fmla="*/ 1815776 h 6858000"/>
              <a:gd name="connsiteX871" fmla="*/ 6399821 w 7467600"/>
              <a:gd name="connsiteY871" fmla="*/ 2344799 h 6858000"/>
              <a:gd name="connsiteX872" fmla="*/ 6323232 w 7467600"/>
              <a:gd name="connsiteY872" fmla="*/ 2389634 h 6858000"/>
              <a:gd name="connsiteX873" fmla="*/ 5942958 w 7467600"/>
              <a:gd name="connsiteY873" fmla="*/ 2077708 h 6858000"/>
              <a:gd name="connsiteX874" fmla="*/ 5921559 w 7467600"/>
              <a:gd name="connsiteY874" fmla="*/ 2378596 h 6858000"/>
              <a:gd name="connsiteX875" fmla="*/ 5817651 w 7467600"/>
              <a:gd name="connsiteY875" fmla="*/ 3023919 h 6858000"/>
              <a:gd name="connsiteX876" fmla="*/ 5729634 w 7467600"/>
              <a:gd name="connsiteY876" fmla="*/ 3051849 h 6858000"/>
              <a:gd name="connsiteX877" fmla="*/ 5611018 w 7467600"/>
              <a:gd name="connsiteY877" fmla="*/ 2316769 h 6858000"/>
              <a:gd name="connsiteX878" fmla="*/ 5687608 w 7467600"/>
              <a:gd name="connsiteY878" fmla="*/ 2039972 h 6858000"/>
              <a:gd name="connsiteX879" fmla="*/ 5657554 w 7467600"/>
              <a:gd name="connsiteY879" fmla="*/ 1576445 h 6858000"/>
              <a:gd name="connsiteX880" fmla="*/ 5150475 w 7467600"/>
              <a:gd name="connsiteY880" fmla="*/ 1274012 h 6858000"/>
              <a:gd name="connsiteX881" fmla="*/ 5349142 w 7467600"/>
              <a:gd name="connsiteY881" fmla="*/ 2204405 h 6858000"/>
              <a:gd name="connsiteX882" fmla="*/ 5262214 w 7467600"/>
              <a:gd name="connsiteY882" fmla="*/ 2233836 h 6858000"/>
              <a:gd name="connsiteX883" fmla="*/ 4981539 w 7467600"/>
              <a:gd name="connsiteY883" fmla="*/ 1542201 h 6858000"/>
              <a:gd name="connsiteX884" fmla="*/ 4958461 w 7467600"/>
              <a:gd name="connsiteY884" fmla="*/ 1136957 h 6858000"/>
              <a:gd name="connsiteX885" fmla="*/ 4655015 w 7467600"/>
              <a:gd name="connsiteY885" fmla="*/ 891426 h 6858000"/>
              <a:gd name="connsiteX886" fmla="*/ 4348002 w 7467600"/>
              <a:gd name="connsiteY886" fmla="*/ 2205895 h 6858000"/>
              <a:gd name="connsiteX887" fmla="*/ 4262250 w 7467600"/>
              <a:gd name="connsiteY887" fmla="*/ 2219972 h 6858000"/>
              <a:gd name="connsiteX888" fmla="*/ 4550611 w 7467600"/>
              <a:gd name="connsiteY888" fmla="*/ 817540 h 6858000"/>
              <a:gd name="connsiteX889" fmla="*/ 4564418 w 7467600"/>
              <a:gd name="connsiteY889" fmla="*/ 808293 h 6858000"/>
              <a:gd name="connsiteX890" fmla="*/ 4266388 w 7467600"/>
              <a:gd name="connsiteY890" fmla="*/ 500083 h 6858000"/>
              <a:gd name="connsiteX891" fmla="*/ 4032842 w 7467600"/>
              <a:gd name="connsiteY891" fmla="*/ 211809 h 6858000"/>
              <a:gd name="connsiteX892" fmla="*/ 3882765 w 7467600"/>
              <a:gd name="connsiteY892" fmla="*/ 0 h 6858000"/>
              <a:gd name="connsiteX893" fmla="*/ 3721337 w 7467600"/>
              <a:gd name="connsiteY893" fmla="*/ 0 h 6858000"/>
              <a:gd name="connsiteX894" fmla="*/ 3797544 w 7467600"/>
              <a:gd name="connsiteY894" fmla="*/ 0 h 6858000"/>
              <a:gd name="connsiteX895" fmla="*/ 3775734 w 7467600"/>
              <a:gd name="connsiteY895" fmla="*/ 95131 h 6858000"/>
              <a:gd name="connsiteX896" fmla="*/ 3724807 w 7467600"/>
              <a:gd name="connsiteY896" fmla="*/ 272257 h 6858000"/>
              <a:gd name="connsiteX897" fmla="*/ 3726844 w 7467600"/>
              <a:gd name="connsiteY897" fmla="*/ 282988 h 6858000"/>
              <a:gd name="connsiteX898" fmla="*/ 3742664 w 7467600"/>
              <a:gd name="connsiteY898" fmla="*/ 279918 h 6858000"/>
              <a:gd name="connsiteX899" fmla="*/ 4103910 w 7467600"/>
              <a:gd name="connsiteY899" fmla="*/ 1161917 h 6858000"/>
              <a:gd name="connsiteX900" fmla="*/ 4020269 w 7467600"/>
              <a:gd name="connsiteY900" fmla="*/ 1200406 h 6858000"/>
              <a:gd name="connsiteX901" fmla="*/ 3674882 w 7467600"/>
              <a:gd name="connsiteY901" fmla="*/ 488524 h 6858000"/>
              <a:gd name="connsiteX902" fmla="*/ 3132682 w 7467600"/>
              <a:gd name="connsiteY902" fmla="*/ 1072284 h 6858000"/>
              <a:gd name="connsiteX903" fmla="*/ 2716346 w 7467600"/>
              <a:gd name="connsiteY903" fmla="*/ 1276376 h 6858000"/>
              <a:gd name="connsiteX904" fmla="*/ 2716772 w 7467600"/>
              <a:gd name="connsiteY904" fmla="*/ 1255462 h 6858000"/>
              <a:gd name="connsiteX905" fmla="*/ 3471096 w 7467600"/>
              <a:gd name="connsiteY905" fmla="*/ 437072 h 6858000"/>
              <a:gd name="connsiteX906" fmla="*/ 3639057 w 7467600"/>
              <a:gd name="connsiteY906" fmla="*/ 286334 h 6858000"/>
              <a:gd name="connsiteX907" fmla="*/ 3640309 w 7467600"/>
              <a:gd name="connsiteY907" fmla="*/ 284664 h 6858000"/>
              <a:gd name="connsiteX908" fmla="*/ 3646022 w 7467600"/>
              <a:gd name="connsiteY908" fmla="*/ 276711 h 6858000"/>
              <a:gd name="connsiteX909" fmla="*/ 3707943 w 7467600"/>
              <a:gd name="connsiteY909" fmla="*/ 65958 h 6858000"/>
              <a:gd name="connsiteX910" fmla="*/ 3721337 w 7467600"/>
              <a:gd name="connsiteY910" fmla="*/ 0 h 6858000"/>
              <a:gd name="connsiteX911" fmla="*/ 2867960 w 7467600"/>
              <a:gd name="connsiteY911" fmla="*/ 0 h 6858000"/>
              <a:gd name="connsiteX912" fmla="*/ 2926351 w 7467600"/>
              <a:gd name="connsiteY912" fmla="*/ 0 h 6858000"/>
              <a:gd name="connsiteX913" fmla="*/ 2902823 w 7467600"/>
              <a:gd name="connsiteY913" fmla="*/ 262929 h 6858000"/>
              <a:gd name="connsiteX914" fmla="*/ 2940663 w 7467600"/>
              <a:gd name="connsiteY914" fmla="*/ 140884 h 6858000"/>
              <a:gd name="connsiteX915" fmla="*/ 2947039 w 7467600"/>
              <a:gd name="connsiteY915" fmla="*/ 122524 h 6858000"/>
              <a:gd name="connsiteX916" fmla="*/ 2984316 w 7467600"/>
              <a:gd name="connsiteY916" fmla="*/ 0 h 6858000"/>
              <a:gd name="connsiteX917" fmla="*/ 3016114 w 7467600"/>
              <a:gd name="connsiteY917" fmla="*/ 0 h 6858000"/>
              <a:gd name="connsiteX918" fmla="*/ 2979949 w 7467600"/>
              <a:gd name="connsiteY918" fmla="*/ 119274 h 6858000"/>
              <a:gd name="connsiteX919" fmla="*/ 3023879 w 7467600"/>
              <a:gd name="connsiteY919" fmla="*/ 0 h 6858000"/>
              <a:gd name="connsiteX920" fmla="*/ 3105400 w 7467600"/>
              <a:gd name="connsiteY920" fmla="*/ 0 h 6858000"/>
              <a:gd name="connsiteX921" fmla="*/ 3094669 w 7467600"/>
              <a:gd name="connsiteY921" fmla="*/ 30308 h 6858000"/>
              <a:gd name="connsiteX922" fmla="*/ 2901945 w 7467600"/>
              <a:gd name="connsiteY922" fmla="*/ 466538 h 6858000"/>
              <a:gd name="connsiteX923" fmla="*/ 2815209 w 7467600"/>
              <a:gd name="connsiteY923" fmla="*/ 497361 h 6858000"/>
              <a:gd name="connsiteX924" fmla="*/ 2844845 w 7467600"/>
              <a:gd name="connsiteY924" fmla="*/ 127638 h 6858000"/>
              <a:gd name="connsiteX925" fmla="*/ 2867960 w 7467600"/>
              <a:gd name="connsiteY925" fmla="*/ 0 h 6858000"/>
              <a:gd name="connsiteX926" fmla="*/ 1057230 w 7467600"/>
              <a:gd name="connsiteY926" fmla="*/ 0 h 6858000"/>
              <a:gd name="connsiteX927" fmla="*/ 1111003 w 7467600"/>
              <a:gd name="connsiteY927" fmla="*/ 0 h 6858000"/>
              <a:gd name="connsiteX928" fmla="*/ 1125553 w 7467600"/>
              <a:gd name="connsiteY928" fmla="*/ 52588 h 6858000"/>
              <a:gd name="connsiteX929" fmla="*/ 1304276 w 7467600"/>
              <a:gd name="connsiteY929" fmla="*/ 476275 h 6858000"/>
              <a:gd name="connsiteX930" fmla="*/ 1492066 w 7467600"/>
              <a:gd name="connsiteY930" fmla="*/ 886333 h 6858000"/>
              <a:gd name="connsiteX931" fmla="*/ 1423698 w 7467600"/>
              <a:gd name="connsiteY931" fmla="*/ 710817 h 6858000"/>
              <a:gd name="connsiteX932" fmla="*/ 1357609 w 7467600"/>
              <a:gd name="connsiteY932" fmla="*/ 532892 h 6858000"/>
              <a:gd name="connsiteX933" fmla="*/ 1309550 w 7467600"/>
              <a:gd name="connsiteY933" fmla="*/ 374031 h 6858000"/>
              <a:gd name="connsiteX934" fmla="*/ 1193673 w 7467600"/>
              <a:gd name="connsiteY934" fmla="*/ 49533 h 6858000"/>
              <a:gd name="connsiteX935" fmla="*/ 1164391 w 7467600"/>
              <a:gd name="connsiteY935" fmla="*/ 0 h 6858000"/>
              <a:gd name="connsiteX936" fmla="*/ 1200666 w 7467600"/>
              <a:gd name="connsiteY936" fmla="*/ 0 h 6858000"/>
              <a:gd name="connsiteX937" fmla="*/ 1223408 w 7467600"/>
              <a:gd name="connsiteY937" fmla="*/ 38996 h 6858000"/>
              <a:gd name="connsiteX938" fmla="*/ 1339635 w 7467600"/>
              <a:gd name="connsiteY938" fmla="*/ 365517 h 6858000"/>
              <a:gd name="connsiteX939" fmla="*/ 1387469 w 7467600"/>
              <a:gd name="connsiteY939" fmla="*/ 523079 h 6858000"/>
              <a:gd name="connsiteX940" fmla="*/ 1452685 w 7467600"/>
              <a:gd name="connsiteY940" fmla="*/ 699806 h 6858000"/>
              <a:gd name="connsiteX941" fmla="*/ 1492092 w 7467600"/>
              <a:gd name="connsiteY941" fmla="*/ 800424 h 6858000"/>
              <a:gd name="connsiteX942" fmla="*/ 1455302 w 7467600"/>
              <a:gd name="connsiteY942" fmla="*/ 632913 h 6858000"/>
              <a:gd name="connsiteX943" fmla="*/ 1222336 w 7467600"/>
              <a:gd name="connsiteY943" fmla="*/ 9480 h 6858000"/>
              <a:gd name="connsiteX944" fmla="*/ 1214634 w 7467600"/>
              <a:gd name="connsiteY944" fmla="*/ 0 h 6858000"/>
              <a:gd name="connsiteX945" fmla="*/ 1289827 w 7467600"/>
              <a:gd name="connsiteY945" fmla="*/ 0 h 6858000"/>
              <a:gd name="connsiteX946" fmla="*/ 1321076 w 7467600"/>
              <a:gd name="connsiteY946" fmla="*/ 59722 h 6858000"/>
              <a:gd name="connsiteX947" fmla="*/ 1512579 w 7467600"/>
              <a:gd name="connsiteY947" fmla="*/ 626441 h 6858000"/>
              <a:gd name="connsiteX948" fmla="*/ 1506076 w 7467600"/>
              <a:gd name="connsiteY948" fmla="*/ 1089289 h 6858000"/>
              <a:gd name="connsiteX949" fmla="*/ 1486346 w 7467600"/>
              <a:gd name="connsiteY949" fmla="*/ 1079919 h 6858000"/>
              <a:gd name="connsiteX950" fmla="*/ 1070511 w 7467600"/>
              <a:gd name="connsiteY950" fmla="*/ 48609 h 6858000"/>
              <a:gd name="connsiteX951" fmla="*/ 1057230 w 7467600"/>
              <a:gd name="connsiteY951" fmla="*/ 0 h 6858000"/>
              <a:gd name="connsiteX952" fmla="*/ 43151 w 7467600"/>
              <a:gd name="connsiteY952" fmla="*/ 0 h 6858000"/>
              <a:gd name="connsiteX953" fmla="*/ 95283 w 7467600"/>
              <a:gd name="connsiteY953" fmla="*/ 0 h 6858000"/>
              <a:gd name="connsiteX954" fmla="*/ 300708 w 7467600"/>
              <a:gd name="connsiteY954" fmla="*/ 154571 h 6858000"/>
              <a:gd name="connsiteX955" fmla="*/ 530414 w 7467600"/>
              <a:gd name="connsiteY955" fmla="*/ 354673 h 6858000"/>
              <a:gd name="connsiteX956" fmla="*/ 333785 w 7467600"/>
              <a:gd name="connsiteY956" fmla="*/ 161564 h 6858000"/>
              <a:gd name="connsiteX957" fmla="*/ 147005 w 7467600"/>
              <a:gd name="connsiteY957" fmla="*/ 0 h 6858000"/>
              <a:gd name="connsiteX958" fmla="*/ 272509 w 7467600"/>
              <a:gd name="connsiteY958" fmla="*/ 0 h 6858000"/>
              <a:gd name="connsiteX959" fmla="*/ 326276 w 7467600"/>
              <a:gd name="connsiteY959" fmla="*/ 45847 h 6858000"/>
              <a:gd name="connsiteX960" fmla="*/ 823759 w 7467600"/>
              <a:gd name="connsiteY960" fmla="*/ 574145 h 6858000"/>
              <a:gd name="connsiteX961" fmla="*/ 811254 w 7467600"/>
              <a:gd name="connsiteY961" fmla="*/ 665546 h 6858000"/>
              <a:gd name="connsiteX962" fmla="*/ 154042 w 7467600"/>
              <a:gd name="connsiteY962" fmla="*/ 261522 h 6858000"/>
              <a:gd name="connsiteX963" fmla="*/ 13550 w 7467600"/>
              <a:gd name="connsiteY963" fmla="*/ 158423 h 6858000"/>
              <a:gd name="connsiteX964" fmla="*/ 0 w 7467600"/>
              <a:gd name="connsiteY964" fmla="*/ 146618 h 6858000"/>
              <a:gd name="connsiteX965" fmla="*/ 0 w 7467600"/>
              <a:gd name="connsiteY965" fmla="*/ 59161 h 6858000"/>
              <a:gd name="connsiteX966" fmla="*/ 45427 w 7467600"/>
              <a:gd name="connsiteY966" fmla="*/ 101078 h 6858000"/>
              <a:gd name="connsiteX967" fmla="*/ 630103 w 7467600"/>
              <a:gd name="connsiteY967" fmla="*/ 485885 h 6858000"/>
              <a:gd name="connsiteX968" fmla="*/ 532040 w 7467600"/>
              <a:gd name="connsiteY968" fmla="*/ 399359 h 6858000"/>
              <a:gd name="connsiteX969" fmla="*/ 517618 w 7467600"/>
              <a:gd name="connsiteY969" fmla="*/ 385726 h 6858000"/>
              <a:gd name="connsiteX970" fmla="*/ 285074 w 7467600"/>
              <a:gd name="connsiteY970" fmla="*/ 182755 h 6858000"/>
              <a:gd name="connsiteX971" fmla="*/ 43151 w 7467600"/>
              <a:gd name="connsiteY97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7042773 w 7467600"/>
              <a:gd name="connsiteY91" fmla="*/ 5734011 h 6858000"/>
              <a:gd name="connsiteX92" fmla="*/ 1456157 w 7467600"/>
              <a:gd name="connsiteY92" fmla="*/ 5371404 h 6858000"/>
              <a:gd name="connsiteX93" fmla="*/ 1244432 w 7467600"/>
              <a:gd name="connsiteY93" fmla="*/ 5385601 h 6858000"/>
              <a:gd name="connsiteX94" fmla="*/ 973990 w 7467600"/>
              <a:gd name="connsiteY94" fmla="*/ 5424940 h 6858000"/>
              <a:gd name="connsiteX95" fmla="*/ 1103809 w 7467600"/>
              <a:gd name="connsiteY95" fmla="*/ 5433720 h 6858000"/>
              <a:gd name="connsiteX96" fmla="*/ 1123454 w 7467600"/>
              <a:gd name="connsiteY96" fmla="*/ 5435727 h 6858000"/>
              <a:gd name="connsiteX97" fmla="*/ 1737017 w 7467600"/>
              <a:gd name="connsiteY97" fmla="*/ 5452183 h 6858000"/>
              <a:gd name="connsiteX98" fmla="*/ 1824397 w 7467600"/>
              <a:gd name="connsiteY98" fmla="*/ 5447757 h 6858000"/>
              <a:gd name="connsiteX99" fmla="*/ 2070059 w 7467600"/>
              <a:gd name="connsiteY99" fmla="*/ 5441660 h 6858000"/>
              <a:gd name="connsiteX100" fmla="*/ 1456157 w 7467600"/>
              <a:gd name="connsiteY100" fmla="*/ 5371404 h 6858000"/>
              <a:gd name="connsiteX101" fmla="*/ 4988186 w 7467600"/>
              <a:gd name="connsiteY101" fmla="*/ 5216467 h 6858000"/>
              <a:gd name="connsiteX102" fmla="*/ 4777334 w 7467600"/>
              <a:gd name="connsiteY102" fmla="*/ 5406072 h 6858000"/>
              <a:gd name="connsiteX103" fmla="*/ 4718341 w 7467600"/>
              <a:gd name="connsiteY103" fmla="*/ 5468043 h 6858000"/>
              <a:gd name="connsiteX104" fmla="*/ 4604655 w 7467600"/>
              <a:gd name="connsiteY104" fmla="*/ 5583434 h 6858000"/>
              <a:gd name="connsiteX105" fmla="*/ 4565074 w 7467600"/>
              <a:gd name="connsiteY105" fmla="*/ 5618550 h 6858000"/>
              <a:gd name="connsiteX106" fmla="*/ 4988186 w 7467600"/>
              <a:gd name="connsiteY106" fmla="*/ 5216467 h 6858000"/>
              <a:gd name="connsiteX107" fmla="*/ 4978032 w 7467600"/>
              <a:gd name="connsiteY107" fmla="*/ 5183809 h 6858000"/>
              <a:gd name="connsiteX108" fmla="*/ 4463413 w 7467600"/>
              <a:gd name="connsiteY108" fmla="*/ 5615162 h 6858000"/>
              <a:gd name="connsiteX109" fmla="*/ 4358134 w 7467600"/>
              <a:gd name="connsiteY109" fmla="*/ 5742791 h 6858000"/>
              <a:gd name="connsiteX110" fmla="*/ 4376219 w 7467600"/>
              <a:gd name="connsiteY110" fmla="*/ 5729027 h 6858000"/>
              <a:gd name="connsiteX111" fmla="*/ 4582340 w 7467600"/>
              <a:gd name="connsiteY111" fmla="*/ 5561037 h 6858000"/>
              <a:gd name="connsiteX112" fmla="*/ 4694684 w 7467600"/>
              <a:gd name="connsiteY112" fmla="*/ 5447098 h 6858000"/>
              <a:gd name="connsiteX113" fmla="*/ 4754123 w 7467600"/>
              <a:gd name="connsiteY113" fmla="*/ 5384643 h 6858000"/>
              <a:gd name="connsiteX114" fmla="*/ 4978032 w 7467600"/>
              <a:gd name="connsiteY114" fmla="*/ 5183809 h 6858000"/>
              <a:gd name="connsiteX115" fmla="*/ 1903353 w 7467600"/>
              <a:gd name="connsiteY115" fmla="*/ 5044827 h 6858000"/>
              <a:gd name="connsiteX116" fmla="*/ 1936931 w 7467600"/>
              <a:gd name="connsiteY116" fmla="*/ 5093954 h 6858000"/>
              <a:gd name="connsiteX117" fmla="*/ 2195868 w 7467600"/>
              <a:gd name="connsiteY117" fmla="*/ 5396574 h 6858000"/>
              <a:gd name="connsiteX118" fmla="*/ 2088852 w 7467600"/>
              <a:gd name="connsiteY118" fmla="*/ 5166123 h 6858000"/>
              <a:gd name="connsiteX119" fmla="*/ 1958241 w 7467600"/>
              <a:gd name="connsiteY119" fmla="*/ 5067955 h 6858000"/>
              <a:gd name="connsiteX120" fmla="*/ 1903353 w 7467600"/>
              <a:gd name="connsiteY120" fmla="*/ 5044827 h 6858000"/>
              <a:gd name="connsiteX121" fmla="*/ 1979378 w 7467600"/>
              <a:gd name="connsiteY121" fmla="*/ 4769504 h 6858000"/>
              <a:gd name="connsiteX122" fmla="*/ 2882120 w 7467600"/>
              <a:gd name="connsiteY122" fmla="*/ 5064547 h 6858000"/>
              <a:gd name="connsiteX123" fmla="*/ 2793103 w 7467600"/>
              <a:gd name="connsiteY123" fmla="*/ 5039699 h 6858000"/>
              <a:gd name="connsiteX124" fmla="*/ 2770041 w 7467600"/>
              <a:gd name="connsiteY124" fmla="*/ 5033634 h 6858000"/>
              <a:gd name="connsiteX125" fmla="*/ 1979378 w 7467600"/>
              <a:gd name="connsiteY125" fmla="*/ 4769504 h 6858000"/>
              <a:gd name="connsiteX126" fmla="*/ 1927410 w 7467600"/>
              <a:gd name="connsiteY126" fmla="*/ 4716164 h 6858000"/>
              <a:gd name="connsiteX127" fmla="*/ 1959587 w 7467600"/>
              <a:gd name="connsiteY127" fmla="*/ 4728849 h 6858000"/>
              <a:gd name="connsiteX128" fmla="*/ 2777707 w 7467600"/>
              <a:gd name="connsiteY128" fmla="*/ 5003991 h 6858000"/>
              <a:gd name="connsiteX129" fmla="*/ 2800768 w 7467600"/>
              <a:gd name="connsiteY129" fmla="*/ 5010056 h 6858000"/>
              <a:gd name="connsiteX130" fmla="*/ 2879408 w 7467600"/>
              <a:gd name="connsiteY130" fmla="*/ 5031590 h 6858000"/>
              <a:gd name="connsiteX131" fmla="*/ 2862295 w 7467600"/>
              <a:gd name="connsiteY131" fmla="*/ 5022958 h 6858000"/>
              <a:gd name="connsiteX132" fmla="*/ 2813343 w 7467600"/>
              <a:gd name="connsiteY132" fmla="*/ 4998369 h 6858000"/>
              <a:gd name="connsiteX133" fmla="*/ 2646245 w 7467600"/>
              <a:gd name="connsiteY133" fmla="*/ 4930999 h 6858000"/>
              <a:gd name="connsiteX134" fmla="*/ 1999243 w 7467600"/>
              <a:gd name="connsiteY134" fmla="*/ 4730524 h 6858000"/>
              <a:gd name="connsiteX135" fmla="*/ 1979527 w 7467600"/>
              <a:gd name="connsiteY135" fmla="*/ 4726651 h 6858000"/>
              <a:gd name="connsiteX136" fmla="*/ 1927410 w 7467600"/>
              <a:gd name="connsiteY136" fmla="*/ 4716164 h 6858000"/>
              <a:gd name="connsiteX137" fmla="*/ 1997014 w 7467600"/>
              <a:gd name="connsiteY137" fmla="*/ 4698007 h 6858000"/>
              <a:gd name="connsiteX138" fmla="*/ 2005458 w 7467600"/>
              <a:gd name="connsiteY138" fmla="*/ 4699540 h 6858000"/>
              <a:gd name="connsiteX139" fmla="*/ 2657186 w 7467600"/>
              <a:gd name="connsiteY139" fmla="*/ 4901687 h 6858000"/>
              <a:gd name="connsiteX140" fmla="*/ 2826662 w 7467600"/>
              <a:gd name="connsiteY140" fmla="*/ 4970362 h 6858000"/>
              <a:gd name="connsiteX141" fmla="*/ 2876100 w 7467600"/>
              <a:gd name="connsiteY141" fmla="*/ 4995397 h 6858000"/>
              <a:gd name="connsiteX142" fmla="*/ 3042600 w 7467600"/>
              <a:gd name="connsiteY142" fmla="*/ 5059532 h 6858000"/>
              <a:gd name="connsiteX143" fmla="*/ 1997014 w 7467600"/>
              <a:gd name="connsiteY143" fmla="*/ 4698007 h 6858000"/>
              <a:gd name="connsiteX144" fmla="*/ 2305292 w 7467600"/>
              <a:gd name="connsiteY144" fmla="*/ 4219492 h 6858000"/>
              <a:gd name="connsiteX145" fmla="*/ 3360922 w 7467600"/>
              <a:gd name="connsiteY145" fmla="*/ 4529373 h 6858000"/>
              <a:gd name="connsiteX146" fmla="*/ 3492420 w 7467600"/>
              <a:gd name="connsiteY146" fmla="*/ 4510145 h 6858000"/>
              <a:gd name="connsiteX147" fmla="*/ 3364086 w 7467600"/>
              <a:gd name="connsiteY147" fmla="*/ 4480340 h 6858000"/>
              <a:gd name="connsiteX148" fmla="*/ 3225818 w 7467600"/>
              <a:gd name="connsiteY148" fmla="*/ 4411822 h 6858000"/>
              <a:gd name="connsiteX149" fmla="*/ 3129696 w 7467600"/>
              <a:gd name="connsiteY149" fmla="*/ 4360704 h 6858000"/>
              <a:gd name="connsiteX150" fmla="*/ 2814545 w 7467600"/>
              <a:gd name="connsiteY150" fmla="*/ 4282955 h 6858000"/>
              <a:gd name="connsiteX151" fmla="*/ 2305292 w 7467600"/>
              <a:gd name="connsiteY151" fmla="*/ 4219492 h 6858000"/>
              <a:gd name="connsiteX152" fmla="*/ 2626982 w 7467600"/>
              <a:gd name="connsiteY152" fmla="*/ 4206450 h 6858000"/>
              <a:gd name="connsiteX153" fmla="*/ 2490617 w 7467600"/>
              <a:gd name="connsiteY153" fmla="*/ 4206951 h 6858000"/>
              <a:gd name="connsiteX154" fmla="*/ 2819869 w 7467600"/>
              <a:gd name="connsiteY154" fmla="*/ 4252936 h 6858000"/>
              <a:gd name="connsiteX155" fmla="*/ 3143018 w 7467600"/>
              <a:gd name="connsiteY155" fmla="*/ 4332698 h 6858000"/>
              <a:gd name="connsiteX156" fmla="*/ 3241520 w 7467600"/>
              <a:gd name="connsiteY156" fmla="*/ 4385112 h 6858000"/>
              <a:gd name="connsiteX157" fmla="*/ 3374575 w 7467600"/>
              <a:gd name="connsiteY157" fmla="*/ 4451517 h 6858000"/>
              <a:gd name="connsiteX158" fmla="*/ 3505221 w 7467600"/>
              <a:gd name="connsiteY158" fmla="*/ 4480757 h 6858000"/>
              <a:gd name="connsiteX159" fmla="*/ 2626982 w 7467600"/>
              <a:gd name="connsiteY159" fmla="*/ 4206450 h 6858000"/>
              <a:gd name="connsiteX160" fmla="*/ 1310106 w 7467600"/>
              <a:gd name="connsiteY160" fmla="*/ 3943217 h 6858000"/>
              <a:gd name="connsiteX161" fmla="*/ 854994 w 7467600"/>
              <a:gd name="connsiteY161" fmla="*/ 4399136 h 6858000"/>
              <a:gd name="connsiteX162" fmla="*/ 742462 w 7467600"/>
              <a:gd name="connsiteY162" fmla="*/ 4594648 h 6858000"/>
              <a:gd name="connsiteX163" fmla="*/ 820602 w 7467600"/>
              <a:gd name="connsiteY163" fmla="*/ 4485915 h 6858000"/>
              <a:gd name="connsiteX164" fmla="*/ 878295 w 7467600"/>
              <a:gd name="connsiteY164" fmla="*/ 4403594 h 6858000"/>
              <a:gd name="connsiteX165" fmla="*/ 1240607 w 7467600"/>
              <a:gd name="connsiteY165" fmla="*/ 4010401 h 6858000"/>
              <a:gd name="connsiteX166" fmla="*/ 1310106 w 7467600"/>
              <a:gd name="connsiteY166" fmla="*/ 3943217 h 6858000"/>
              <a:gd name="connsiteX167" fmla="*/ 1423113 w 7467600"/>
              <a:gd name="connsiteY167" fmla="*/ 3874565 h 6858000"/>
              <a:gd name="connsiteX168" fmla="*/ 1260565 w 7467600"/>
              <a:gd name="connsiteY168" fmla="*/ 4031982 h 6858000"/>
              <a:gd name="connsiteX169" fmla="*/ 901900 w 7467600"/>
              <a:gd name="connsiteY169" fmla="*/ 4421236 h 6858000"/>
              <a:gd name="connsiteX170" fmla="*/ 845044 w 7467600"/>
              <a:gd name="connsiteY170" fmla="*/ 4502436 h 6858000"/>
              <a:gd name="connsiteX171" fmla="*/ 685926 w 7467600"/>
              <a:gd name="connsiteY171" fmla="*/ 4703069 h 6858000"/>
              <a:gd name="connsiteX172" fmla="*/ 684248 w 7467600"/>
              <a:gd name="connsiteY172" fmla="*/ 4706721 h 6858000"/>
              <a:gd name="connsiteX173" fmla="*/ 1423113 w 7467600"/>
              <a:gd name="connsiteY173" fmla="*/ 3874565 h 6858000"/>
              <a:gd name="connsiteX174" fmla="*/ 3316479 w 7467600"/>
              <a:gd name="connsiteY174" fmla="*/ 3872136 h 6858000"/>
              <a:gd name="connsiteX175" fmla="*/ 3546806 w 7467600"/>
              <a:gd name="connsiteY175" fmla="*/ 4356139 h 6858000"/>
              <a:gd name="connsiteX176" fmla="*/ 3364433 w 7467600"/>
              <a:gd name="connsiteY176" fmla="*/ 3953121 h 6858000"/>
              <a:gd name="connsiteX177" fmla="*/ 3316479 w 7467600"/>
              <a:gd name="connsiteY177" fmla="*/ 3872136 h 6858000"/>
              <a:gd name="connsiteX178" fmla="*/ 3291335 w 7467600"/>
              <a:gd name="connsiteY178" fmla="*/ 3767420 h 6858000"/>
              <a:gd name="connsiteX179" fmla="*/ 3390805 w 7467600"/>
              <a:gd name="connsiteY179" fmla="*/ 3937163 h 6858000"/>
              <a:gd name="connsiteX180" fmla="*/ 3579062 w 7467600"/>
              <a:gd name="connsiteY180" fmla="*/ 4359040 h 6858000"/>
              <a:gd name="connsiteX181" fmla="*/ 3467355 w 7467600"/>
              <a:gd name="connsiteY181" fmla="*/ 3988130 h 6858000"/>
              <a:gd name="connsiteX182" fmla="*/ 3310753 w 7467600"/>
              <a:gd name="connsiteY182" fmla="*/ 3787140 h 6858000"/>
              <a:gd name="connsiteX183" fmla="*/ 3291335 w 7467600"/>
              <a:gd name="connsiteY183" fmla="*/ 3767420 h 6858000"/>
              <a:gd name="connsiteX184" fmla="*/ 1635889 w 7467600"/>
              <a:gd name="connsiteY184" fmla="*/ 3709494 h 6858000"/>
              <a:gd name="connsiteX185" fmla="*/ 1634800 w 7467600"/>
              <a:gd name="connsiteY185" fmla="*/ 3731111 h 6858000"/>
              <a:gd name="connsiteX186" fmla="*/ 1635889 w 7467600"/>
              <a:gd name="connsiteY186" fmla="*/ 3709494 h 6858000"/>
              <a:gd name="connsiteX187" fmla="*/ 1510397 w 7467600"/>
              <a:gd name="connsiteY187" fmla="*/ 3684705 h 6858000"/>
              <a:gd name="connsiteX188" fmla="*/ 1146550 w 7467600"/>
              <a:gd name="connsiteY188" fmla="*/ 3802012 h 6858000"/>
              <a:gd name="connsiteX189" fmla="*/ 698834 w 7467600"/>
              <a:gd name="connsiteY189" fmla="*/ 3952272 h 6858000"/>
              <a:gd name="connsiteX190" fmla="*/ 34256 w 7467600"/>
              <a:gd name="connsiteY190" fmla="*/ 4347603 h 6858000"/>
              <a:gd name="connsiteX191" fmla="*/ 527241 w 7467600"/>
              <a:gd name="connsiteY191" fmla="*/ 4065078 h 6858000"/>
              <a:gd name="connsiteX192" fmla="*/ 1510397 w 7467600"/>
              <a:gd name="connsiteY192" fmla="*/ 3684705 h 6858000"/>
              <a:gd name="connsiteX193" fmla="*/ 1313114 w 7467600"/>
              <a:gd name="connsiteY193" fmla="*/ 3655216 h 6858000"/>
              <a:gd name="connsiteX194" fmla="*/ 1109304 w 7467600"/>
              <a:gd name="connsiteY194" fmla="*/ 3669030 h 6858000"/>
              <a:gd name="connsiteX195" fmla="*/ 8129 w 7467600"/>
              <a:gd name="connsiteY195" fmla="*/ 4330519 h 6858000"/>
              <a:gd name="connsiteX196" fmla="*/ 687572 w 7467600"/>
              <a:gd name="connsiteY196" fmla="*/ 3925629 h 6858000"/>
              <a:gd name="connsiteX197" fmla="*/ 1138365 w 7467600"/>
              <a:gd name="connsiteY197" fmla="*/ 3774515 h 6858000"/>
              <a:gd name="connsiteX198" fmla="*/ 1505579 w 7467600"/>
              <a:gd name="connsiteY198" fmla="*/ 3655526 h 6858000"/>
              <a:gd name="connsiteX199" fmla="*/ 1313114 w 7467600"/>
              <a:gd name="connsiteY199" fmla="*/ 3655216 h 6858000"/>
              <a:gd name="connsiteX200" fmla="*/ 3655073 w 7467600"/>
              <a:gd name="connsiteY200" fmla="*/ 3650884 h 6858000"/>
              <a:gd name="connsiteX201" fmla="*/ 3989938 w 7467600"/>
              <a:gd name="connsiteY201" fmla="*/ 3991685 h 6858000"/>
              <a:gd name="connsiteX202" fmla="*/ 4393907 w 7467600"/>
              <a:gd name="connsiteY202" fmla="*/ 4261258 h 6858000"/>
              <a:gd name="connsiteX203" fmla="*/ 4648051 w 7467600"/>
              <a:gd name="connsiteY203" fmla="*/ 4374051 h 6858000"/>
              <a:gd name="connsiteX204" fmla="*/ 4383389 w 7467600"/>
              <a:gd name="connsiteY204" fmla="*/ 4184369 h 6858000"/>
              <a:gd name="connsiteX205" fmla="*/ 4165508 w 7467600"/>
              <a:gd name="connsiteY205" fmla="*/ 4035196 h 6858000"/>
              <a:gd name="connsiteX206" fmla="*/ 4068162 w 7467600"/>
              <a:gd name="connsiteY206" fmla="*/ 3953394 h 6858000"/>
              <a:gd name="connsiteX207" fmla="*/ 3981416 w 7467600"/>
              <a:gd name="connsiteY207" fmla="*/ 3880482 h 6858000"/>
              <a:gd name="connsiteX208" fmla="*/ 3800147 w 7467600"/>
              <a:gd name="connsiteY208" fmla="*/ 3749872 h 6858000"/>
              <a:gd name="connsiteX209" fmla="*/ 3655073 w 7467600"/>
              <a:gd name="connsiteY209" fmla="*/ 3650884 h 6858000"/>
              <a:gd name="connsiteX210" fmla="*/ 3670252 w 7467600"/>
              <a:gd name="connsiteY210" fmla="*/ 3622798 h 6858000"/>
              <a:gd name="connsiteX211" fmla="*/ 3817258 w 7467600"/>
              <a:gd name="connsiteY211" fmla="*/ 3723577 h 6858000"/>
              <a:gd name="connsiteX212" fmla="*/ 4000461 w 7467600"/>
              <a:gd name="connsiteY212" fmla="*/ 3855966 h 6858000"/>
              <a:gd name="connsiteX213" fmla="*/ 4088180 w 7467600"/>
              <a:gd name="connsiteY213" fmla="*/ 3929774 h 6858000"/>
              <a:gd name="connsiteX214" fmla="*/ 4184555 w 7467600"/>
              <a:gd name="connsiteY214" fmla="*/ 4010683 h 6858000"/>
              <a:gd name="connsiteX215" fmla="*/ 4399563 w 7467600"/>
              <a:gd name="connsiteY215" fmla="*/ 4158106 h 6858000"/>
              <a:gd name="connsiteX216" fmla="*/ 4684469 w 7467600"/>
              <a:gd name="connsiteY216" fmla="*/ 4364680 h 6858000"/>
              <a:gd name="connsiteX217" fmla="*/ 4690271 w 7467600"/>
              <a:gd name="connsiteY217" fmla="*/ 4370034 h 6858000"/>
              <a:gd name="connsiteX218" fmla="*/ 4136093 w 7467600"/>
              <a:gd name="connsiteY218" fmla="*/ 3858466 h 6858000"/>
              <a:gd name="connsiteX219" fmla="*/ 3670252 w 7467600"/>
              <a:gd name="connsiteY219" fmla="*/ 3622798 h 6858000"/>
              <a:gd name="connsiteX220" fmla="*/ 4440129 w 7467600"/>
              <a:gd name="connsiteY220" fmla="*/ 3448571 h 6858000"/>
              <a:gd name="connsiteX221" fmla="*/ 4856525 w 7467600"/>
              <a:gd name="connsiteY221" fmla="*/ 3915351 h 6858000"/>
              <a:gd name="connsiteX222" fmla="*/ 5059055 w 7467600"/>
              <a:gd name="connsiteY222" fmla="*/ 4108918 h 6858000"/>
              <a:gd name="connsiteX223" fmla="*/ 5290070 w 7467600"/>
              <a:gd name="connsiteY223" fmla="*/ 4263619 h 6858000"/>
              <a:gd name="connsiteX224" fmla="*/ 4834991 w 7467600"/>
              <a:gd name="connsiteY224" fmla="*/ 3830985 h 6858000"/>
              <a:gd name="connsiteX225" fmla="*/ 4440129 w 7467600"/>
              <a:gd name="connsiteY225" fmla="*/ 3448571 h 6858000"/>
              <a:gd name="connsiteX226" fmla="*/ 4441737 w 7467600"/>
              <a:gd name="connsiteY226" fmla="*/ 3399734 h 6858000"/>
              <a:gd name="connsiteX227" fmla="*/ 4431236 w 7467600"/>
              <a:gd name="connsiteY227" fmla="*/ 3400954 h 6858000"/>
              <a:gd name="connsiteX228" fmla="*/ 4557150 w 7467600"/>
              <a:gd name="connsiteY228" fmla="*/ 3510023 h 6858000"/>
              <a:gd name="connsiteX229" fmla="*/ 4856936 w 7467600"/>
              <a:gd name="connsiteY229" fmla="*/ 3809146 h 6858000"/>
              <a:gd name="connsiteX230" fmla="*/ 5111996 w 7467600"/>
              <a:gd name="connsiteY230" fmla="*/ 4065759 h 6858000"/>
              <a:gd name="connsiteX231" fmla="*/ 5388878 w 7467600"/>
              <a:gd name="connsiteY231" fmla="*/ 4300185 h 6858000"/>
              <a:gd name="connsiteX232" fmla="*/ 5425556 w 7467600"/>
              <a:gd name="connsiteY232" fmla="*/ 4308967 h 6858000"/>
              <a:gd name="connsiteX233" fmla="*/ 4943646 w 7467600"/>
              <a:gd name="connsiteY233" fmla="*/ 3822916 h 6858000"/>
              <a:gd name="connsiteX234" fmla="*/ 4594837 w 7467600"/>
              <a:gd name="connsiteY234" fmla="*/ 3532274 h 6858000"/>
              <a:gd name="connsiteX235" fmla="*/ 4441737 w 7467600"/>
              <a:gd name="connsiteY235" fmla="*/ 3399734 h 6858000"/>
              <a:gd name="connsiteX236" fmla="*/ 5425834 w 7467600"/>
              <a:gd name="connsiteY236" fmla="*/ 3162785 h 6858000"/>
              <a:gd name="connsiteX237" fmla="*/ 5401644 w 7467600"/>
              <a:gd name="connsiteY237" fmla="*/ 3617847 h 6858000"/>
              <a:gd name="connsiteX238" fmla="*/ 5467256 w 7467600"/>
              <a:gd name="connsiteY238" fmla="*/ 4175494 h 6858000"/>
              <a:gd name="connsiteX239" fmla="*/ 5448069 w 7467600"/>
              <a:gd name="connsiteY239" fmla="*/ 3567554 h 6858000"/>
              <a:gd name="connsiteX240" fmla="*/ 5425834 w 7467600"/>
              <a:gd name="connsiteY240" fmla="*/ 3162785 h 6858000"/>
              <a:gd name="connsiteX241" fmla="*/ 1318687 w 7467600"/>
              <a:gd name="connsiteY241" fmla="*/ 3113840 h 6858000"/>
              <a:gd name="connsiteX242" fmla="*/ 1066793 w 7467600"/>
              <a:gd name="connsiteY242" fmla="*/ 3212171 h 6858000"/>
              <a:gd name="connsiteX243" fmla="*/ 993319 w 7467600"/>
              <a:gd name="connsiteY243" fmla="*/ 3247648 h 6858000"/>
              <a:gd name="connsiteX244" fmla="*/ 853081 w 7467600"/>
              <a:gd name="connsiteY244" fmla="*/ 3312410 h 6858000"/>
              <a:gd name="connsiteX245" fmla="*/ 805957 w 7467600"/>
              <a:gd name="connsiteY245" fmla="*/ 3330443 h 6858000"/>
              <a:gd name="connsiteX246" fmla="*/ 1318687 w 7467600"/>
              <a:gd name="connsiteY246" fmla="*/ 3113840 h 6858000"/>
              <a:gd name="connsiteX247" fmla="*/ 5453702 w 7467600"/>
              <a:gd name="connsiteY247" fmla="*/ 3090882 h 6858000"/>
              <a:gd name="connsiteX248" fmla="*/ 5480135 w 7467600"/>
              <a:gd name="connsiteY248" fmla="*/ 3565802 h 6858000"/>
              <a:gd name="connsiteX249" fmla="*/ 5499023 w 7467600"/>
              <a:gd name="connsiteY249" fmla="*/ 4166310 h 6858000"/>
              <a:gd name="connsiteX250" fmla="*/ 5547022 w 7467600"/>
              <a:gd name="connsiteY250" fmla="*/ 3607838 h 6858000"/>
              <a:gd name="connsiteX251" fmla="*/ 5515964 w 7467600"/>
              <a:gd name="connsiteY251" fmla="*/ 3378541 h 6858000"/>
              <a:gd name="connsiteX252" fmla="*/ 5453702 w 7467600"/>
              <a:gd name="connsiteY252" fmla="*/ 3090882 h 6858000"/>
              <a:gd name="connsiteX253" fmla="*/ 1238695 w 7467600"/>
              <a:gd name="connsiteY253" fmla="*/ 3076820 h 6858000"/>
              <a:gd name="connsiteX254" fmla="*/ 716371 w 7467600"/>
              <a:gd name="connsiteY254" fmla="*/ 3293249 h 6858000"/>
              <a:gd name="connsiteX255" fmla="*/ 579522 w 7467600"/>
              <a:gd name="connsiteY255" fmla="*/ 3371759 h 6858000"/>
              <a:gd name="connsiteX256" fmla="*/ 600288 w 7467600"/>
              <a:gd name="connsiteY256" fmla="*/ 3365555 h 6858000"/>
              <a:gd name="connsiteX257" fmla="*/ 840692 w 7467600"/>
              <a:gd name="connsiteY257" fmla="*/ 3284921 h 6858000"/>
              <a:gd name="connsiteX258" fmla="*/ 979248 w 7467600"/>
              <a:gd name="connsiteY258" fmla="*/ 3221003 h 6858000"/>
              <a:gd name="connsiteX259" fmla="*/ 1053282 w 7467600"/>
              <a:gd name="connsiteY259" fmla="*/ 3185247 h 6858000"/>
              <a:gd name="connsiteX260" fmla="*/ 1320603 w 7467600"/>
              <a:gd name="connsiteY260" fmla="*/ 3081281 h 6858000"/>
              <a:gd name="connsiteX261" fmla="*/ 1238695 w 7467600"/>
              <a:gd name="connsiteY261" fmla="*/ 3076820 h 6858000"/>
              <a:gd name="connsiteX262" fmla="*/ 5425627 w 7467600"/>
              <a:gd name="connsiteY262" fmla="*/ 2954192 h 6858000"/>
              <a:gd name="connsiteX263" fmla="*/ 5470770 w 7467600"/>
              <a:gd name="connsiteY263" fmla="*/ 3005435 h 6858000"/>
              <a:gd name="connsiteX264" fmla="*/ 5519779 w 7467600"/>
              <a:gd name="connsiteY264" fmla="*/ 4359223 h 6858000"/>
              <a:gd name="connsiteX265" fmla="*/ 5520293 w 7467600"/>
              <a:gd name="connsiteY265" fmla="*/ 4360602 h 6858000"/>
              <a:gd name="connsiteX266" fmla="*/ 5767221 w 7467600"/>
              <a:gd name="connsiteY266" fmla="*/ 4665564 h 6858000"/>
              <a:gd name="connsiteX267" fmla="*/ 6937169 w 7467600"/>
              <a:gd name="connsiteY267" fmla="*/ 4815941 h 6858000"/>
              <a:gd name="connsiteX268" fmla="*/ 6953922 w 7467600"/>
              <a:gd name="connsiteY268" fmla="*/ 4890068 h 6858000"/>
              <a:gd name="connsiteX269" fmla="*/ 6071359 w 7467600"/>
              <a:gd name="connsiteY269" fmla="*/ 4770770 h 6858000"/>
              <a:gd name="connsiteX270" fmla="*/ 6038839 w 7467600"/>
              <a:gd name="connsiteY270" fmla="*/ 4764474 h 6858000"/>
              <a:gd name="connsiteX271" fmla="*/ 6038706 w 7467600"/>
              <a:gd name="connsiteY271" fmla="*/ 4763847 h 6858000"/>
              <a:gd name="connsiteX272" fmla="*/ 6037784 w 7467600"/>
              <a:gd name="connsiteY272" fmla="*/ 4764270 h 6858000"/>
              <a:gd name="connsiteX273" fmla="*/ 6038839 w 7467600"/>
              <a:gd name="connsiteY273" fmla="*/ 4764474 h 6858000"/>
              <a:gd name="connsiteX274" fmla="*/ 6040338 w 7467600"/>
              <a:gd name="connsiteY274" fmla="*/ 4771418 h 6858000"/>
              <a:gd name="connsiteX275" fmla="*/ 6024488 w 7467600"/>
              <a:gd name="connsiteY275" fmla="*/ 4809903 h 6858000"/>
              <a:gd name="connsiteX276" fmla="*/ 5599771 w 7467600"/>
              <a:gd name="connsiteY276" fmla="*/ 5509652 h 6858000"/>
              <a:gd name="connsiteX277" fmla="*/ 5548843 w 7467600"/>
              <a:gd name="connsiteY277" fmla="*/ 5563845 h 6858000"/>
              <a:gd name="connsiteX278" fmla="*/ 5940952 w 7467600"/>
              <a:gd name="connsiteY278" fmla="*/ 6250028 h 6858000"/>
              <a:gd name="connsiteX279" fmla="*/ 6043441 w 7467600"/>
              <a:gd name="connsiteY279" fmla="*/ 6665847 h 6858000"/>
              <a:gd name="connsiteX280" fmla="*/ 6093432 w 7467600"/>
              <a:gd name="connsiteY280" fmla="*/ 6858000 h 6858000"/>
              <a:gd name="connsiteX281" fmla="*/ 6034344 w 7467600"/>
              <a:gd name="connsiteY281" fmla="*/ 6858000 h 6858000"/>
              <a:gd name="connsiteX282" fmla="*/ 6026679 w 7467600"/>
              <a:gd name="connsiteY282" fmla="*/ 6836959 h 6858000"/>
              <a:gd name="connsiteX283" fmla="*/ 5800441 w 7467600"/>
              <a:gd name="connsiteY283" fmla="*/ 6335286 h 6858000"/>
              <a:gd name="connsiteX284" fmla="*/ 5526562 w 7467600"/>
              <a:gd name="connsiteY284" fmla="*/ 5705388 h 6858000"/>
              <a:gd name="connsiteX285" fmla="*/ 5519640 w 7467600"/>
              <a:gd name="connsiteY285" fmla="*/ 5683774 h 6858000"/>
              <a:gd name="connsiteX286" fmla="*/ 5844559 w 7467600"/>
              <a:gd name="connsiteY286" fmla="*/ 6553349 h 6858000"/>
              <a:gd name="connsiteX287" fmla="*/ 5975994 w 7467600"/>
              <a:gd name="connsiteY287" fmla="*/ 6858000 h 6858000"/>
              <a:gd name="connsiteX288" fmla="*/ 5898547 w 7467600"/>
              <a:gd name="connsiteY288" fmla="*/ 6858000 h 6858000"/>
              <a:gd name="connsiteX289" fmla="*/ 5682041 w 7467600"/>
              <a:gd name="connsiteY289" fmla="*/ 6355860 h 6858000"/>
              <a:gd name="connsiteX290" fmla="*/ 5461758 w 7467600"/>
              <a:gd name="connsiteY290" fmla="*/ 5820220 h 6858000"/>
              <a:gd name="connsiteX291" fmla="*/ 5237282 w 7467600"/>
              <a:gd name="connsiteY291" fmla="*/ 6579086 h 6858000"/>
              <a:gd name="connsiteX292" fmla="*/ 5115009 w 7467600"/>
              <a:gd name="connsiteY292" fmla="*/ 6858000 h 6858000"/>
              <a:gd name="connsiteX293" fmla="*/ 5028074 w 7467600"/>
              <a:gd name="connsiteY293" fmla="*/ 6858000 h 6858000"/>
              <a:gd name="connsiteX294" fmla="*/ 5079508 w 7467600"/>
              <a:gd name="connsiteY294" fmla="*/ 6749074 h 6858000"/>
              <a:gd name="connsiteX295" fmla="*/ 5371846 w 7467600"/>
              <a:gd name="connsiteY295" fmla="*/ 5924413 h 6858000"/>
              <a:gd name="connsiteX296" fmla="*/ 5270512 w 7467600"/>
              <a:gd name="connsiteY296" fmla="*/ 6138975 h 6858000"/>
              <a:gd name="connsiteX297" fmla="*/ 5062409 w 7467600"/>
              <a:gd name="connsiteY297" fmla="*/ 6653544 h 6858000"/>
              <a:gd name="connsiteX298" fmla="*/ 5036628 w 7467600"/>
              <a:gd name="connsiteY298" fmla="*/ 6754247 h 6858000"/>
              <a:gd name="connsiteX299" fmla="*/ 5009112 w 7467600"/>
              <a:gd name="connsiteY299" fmla="*/ 6858000 h 6858000"/>
              <a:gd name="connsiteX300" fmla="*/ 4976679 w 7467600"/>
              <a:gd name="connsiteY300" fmla="*/ 6858000 h 6858000"/>
              <a:gd name="connsiteX301" fmla="*/ 5006537 w 7467600"/>
              <a:gd name="connsiteY301" fmla="*/ 6747068 h 6858000"/>
              <a:gd name="connsiteX302" fmla="*/ 5032723 w 7467600"/>
              <a:gd name="connsiteY302" fmla="*/ 6644957 h 6858000"/>
              <a:gd name="connsiteX303" fmla="*/ 5242949 w 7467600"/>
              <a:gd name="connsiteY303" fmla="*/ 6125175 h 6858000"/>
              <a:gd name="connsiteX304" fmla="*/ 5286321 w 7467600"/>
              <a:gd name="connsiteY304" fmla="*/ 6033555 h 6858000"/>
              <a:gd name="connsiteX305" fmla="*/ 5008210 w 7467600"/>
              <a:gd name="connsiteY305" fmla="*/ 6649194 h 6858000"/>
              <a:gd name="connsiteX306" fmla="*/ 4986321 w 7467600"/>
              <a:gd name="connsiteY306" fmla="*/ 6765687 h 6858000"/>
              <a:gd name="connsiteX307" fmla="*/ 4973474 w 7467600"/>
              <a:gd name="connsiteY307" fmla="*/ 6858000 h 6858000"/>
              <a:gd name="connsiteX308" fmla="*/ 4907178 w 7467600"/>
              <a:gd name="connsiteY308" fmla="*/ 6858000 h 6858000"/>
              <a:gd name="connsiteX309" fmla="*/ 4910810 w 7467600"/>
              <a:gd name="connsiteY309" fmla="*/ 6829660 h 6858000"/>
              <a:gd name="connsiteX310" fmla="*/ 4987461 w 7467600"/>
              <a:gd name="connsiteY310" fmla="*/ 6432994 h 6858000"/>
              <a:gd name="connsiteX311" fmla="*/ 5179262 w 7467600"/>
              <a:gd name="connsiteY311" fmla="*/ 6035044 h 6858000"/>
              <a:gd name="connsiteX312" fmla="*/ 4689678 w 7467600"/>
              <a:gd name="connsiteY312" fmla="*/ 6440241 h 6858000"/>
              <a:gd name="connsiteX313" fmla="*/ 4477543 w 7467600"/>
              <a:gd name="connsiteY313" fmla="*/ 6674836 h 6858000"/>
              <a:gd name="connsiteX314" fmla="*/ 4329957 w 7467600"/>
              <a:gd name="connsiteY314" fmla="*/ 6858000 h 6858000"/>
              <a:gd name="connsiteX315" fmla="*/ 4218595 w 7467600"/>
              <a:gd name="connsiteY315" fmla="*/ 6858000 h 6858000"/>
              <a:gd name="connsiteX316" fmla="*/ 4368888 w 7467600"/>
              <a:gd name="connsiteY316" fmla="*/ 6668412 h 6858000"/>
              <a:gd name="connsiteX317" fmla="*/ 4563091 w 7467600"/>
              <a:gd name="connsiteY317" fmla="*/ 6442508 h 6858000"/>
              <a:gd name="connsiteX318" fmla="*/ 5387324 w 7467600"/>
              <a:gd name="connsiteY318" fmla="*/ 5705830 h 6858000"/>
              <a:gd name="connsiteX319" fmla="*/ 5073620 w 7467600"/>
              <a:gd name="connsiteY319" fmla="*/ 5955437 h 6858000"/>
              <a:gd name="connsiteX320" fmla="*/ 4689789 w 7467600"/>
              <a:gd name="connsiteY320" fmla="*/ 6268382 h 6858000"/>
              <a:gd name="connsiteX321" fmla="*/ 4418722 w 7467600"/>
              <a:gd name="connsiteY321" fmla="*/ 6570886 h 6858000"/>
              <a:gd name="connsiteX322" fmla="*/ 4214944 w 7467600"/>
              <a:gd name="connsiteY322" fmla="*/ 6858000 h 6858000"/>
              <a:gd name="connsiteX323" fmla="*/ 4177898 w 7467600"/>
              <a:gd name="connsiteY323" fmla="*/ 6858000 h 6858000"/>
              <a:gd name="connsiteX324" fmla="*/ 4391597 w 7467600"/>
              <a:gd name="connsiteY324" fmla="*/ 6556370 h 6858000"/>
              <a:gd name="connsiteX325" fmla="*/ 4668889 w 7467600"/>
              <a:gd name="connsiteY325" fmla="*/ 6246399 h 6858000"/>
              <a:gd name="connsiteX326" fmla="*/ 5055427 w 7467600"/>
              <a:gd name="connsiteY326" fmla="*/ 5931476 h 6858000"/>
              <a:gd name="connsiteX327" fmla="*/ 5371814 w 7467600"/>
              <a:gd name="connsiteY327" fmla="*/ 5678975 h 6858000"/>
              <a:gd name="connsiteX328" fmla="*/ 4987918 w 7467600"/>
              <a:gd name="connsiteY328" fmla="*/ 5838701 h 6858000"/>
              <a:gd name="connsiteX329" fmla="*/ 4317146 w 7467600"/>
              <a:gd name="connsiteY329" fmla="*/ 6587716 h 6858000"/>
              <a:gd name="connsiteX330" fmla="*/ 4171627 w 7467600"/>
              <a:gd name="connsiteY330" fmla="*/ 6858000 h 6858000"/>
              <a:gd name="connsiteX331" fmla="*/ 4081585 w 7467600"/>
              <a:gd name="connsiteY331" fmla="*/ 6858000 h 6858000"/>
              <a:gd name="connsiteX332" fmla="*/ 4238603 w 7467600"/>
              <a:gd name="connsiteY332" fmla="*/ 6559341 h 6858000"/>
              <a:gd name="connsiteX333" fmla="*/ 4778333 w 7467600"/>
              <a:gd name="connsiteY333" fmla="*/ 5873626 h 6858000"/>
              <a:gd name="connsiteX334" fmla="*/ 5414185 w 7467600"/>
              <a:gd name="connsiteY334" fmla="*/ 5573882 h 6858000"/>
              <a:gd name="connsiteX335" fmla="*/ 5959648 w 7467600"/>
              <a:gd name="connsiteY335" fmla="*/ 4760797 h 6858000"/>
              <a:gd name="connsiteX336" fmla="*/ 5355019 w 7467600"/>
              <a:gd name="connsiteY336" fmla="*/ 4734672 h 6858000"/>
              <a:gd name="connsiteX337" fmla="*/ 5083565 w 7467600"/>
              <a:gd name="connsiteY337" fmla="*/ 5179121 h 6858000"/>
              <a:gd name="connsiteX338" fmla="*/ 4713577 w 7467600"/>
              <a:gd name="connsiteY338" fmla="*/ 5616803 h 6858000"/>
              <a:gd name="connsiteX339" fmla="*/ 3989559 w 7467600"/>
              <a:gd name="connsiteY339" fmla="*/ 6145945 h 6858000"/>
              <a:gd name="connsiteX340" fmla="*/ 3939824 w 7467600"/>
              <a:gd name="connsiteY340" fmla="*/ 6066900 h 6858000"/>
              <a:gd name="connsiteX341" fmla="*/ 4584537 w 7467600"/>
              <a:gd name="connsiteY341" fmla="*/ 5324826 h 6858000"/>
              <a:gd name="connsiteX342" fmla="*/ 5037105 w 7467600"/>
              <a:gd name="connsiteY342" fmla="*/ 5088765 h 6858000"/>
              <a:gd name="connsiteX343" fmla="*/ 5039930 w 7467600"/>
              <a:gd name="connsiteY343" fmla="*/ 5089585 h 6858000"/>
              <a:gd name="connsiteX344" fmla="*/ 5263764 w 7467600"/>
              <a:gd name="connsiteY344" fmla="*/ 4735525 h 6858000"/>
              <a:gd name="connsiteX345" fmla="*/ 4086300 w 7467600"/>
              <a:gd name="connsiteY345" fmla="*/ 4884599 h 6858000"/>
              <a:gd name="connsiteX346" fmla="*/ 4085485 w 7467600"/>
              <a:gd name="connsiteY346" fmla="*/ 4899070 h 6858000"/>
              <a:gd name="connsiteX347" fmla="*/ 3871915 w 7467600"/>
              <a:gd name="connsiteY347" fmla="*/ 5253645 h 6858000"/>
              <a:gd name="connsiteX348" fmla="*/ 3799374 w 7467600"/>
              <a:gd name="connsiteY348" fmla="*/ 5466127 h 6858000"/>
              <a:gd name="connsiteX349" fmla="*/ 3498850 w 7467600"/>
              <a:gd name="connsiteY349" fmla="*/ 6661888 h 6858000"/>
              <a:gd name="connsiteX350" fmla="*/ 3399216 w 7467600"/>
              <a:gd name="connsiteY350" fmla="*/ 6858000 h 6858000"/>
              <a:gd name="connsiteX351" fmla="*/ 3303688 w 7467600"/>
              <a:gd name="connsiteY351" fmla="*/ 6858000 h 6858000"/>
              <a:gd name="connsiteX352" fmla="*/ 3391774 w 7467600"/>
              <a:gd name="connsiteY352" fmla="*/ 6697181 h 6858000"/>
              <a:gd name="connsiteX353" fmla="*/ 3735540 w 7467600"/>
              <a:gd name="connsiteY353" fmla="*/ 5546923 h 6858000"/>
              <a:gd name="connsiteX354" fmla="*/ 3729438 w 7467600"/>
              <a:gd name="connsiteY354" fmla="*/ 5569058 h 6858000"/>
              <a:gd name="connsiteX355" fmla="*/ 3707782 w 7467600"/>
              <a:gd name="connsiteY355" fmla="*/ 5644908 h 6858000"/>
              <a:gd name="connsiteX356" fmla="*/ 3583827 w 7467600"/>
              <a:gd name="connsiteY356" fmla="*/ 6039215 h 6858000"/>
              <a:gd name="connsiteX357" fmla="*/ 3547861 w 7467600"/>
              <a:gd name="connsiteY357" fmla="*/ 6129609 h 6858000"/>
              <a:gd name="connsiteX358" fmla="*/ 3490905 w 7467600"/>
              <a:gd name="connsiteY358" fmla="*/ 6277660 h 6858000"/>
              <a:gd name="connsiteX359" fmla="*/ 3455859 w 7467600"/>
              <a:gd name="connsiteY359" fmla="*/ 6391301 h 6858000"/>
              <a:gd name="connsiteX360" fmla="*/ 3429112 w 7467600"/>
              <a:gd name="connsiteY360" fmla="*/ 6479469 h 6858000"/>
              <a:gd name="connsiteX361" fmla="*/ 3304862 w 7467600"/>
              <a:gd name="connsiteY361" fmla="*/ 6796476 h 6858000"/>
              <a:gd name="connsiteX362" fmla="*/ 3276071 w 7467600"/>
              <a:gd name="connsiteY362" fmla="*/ 6858000 h 6858000"/>
              <a:gd name="connsiteX363" fmla="*/ 3240805 w 7467600"/>
              <a:gd name="connsiteY363" fmla="*/ 6858000 h 6858000"/>
              <a:gd name="connsiteX364" fmla="*/ 3275917 w 7467600"/>
              <a:gd name="connsiteY364" fmla="*/ 6783192 h 6858000"/>
              <a:gd name="connsiteX365" fmla="*/ 3399358 w 7467600"/>
              <a:gd name="connsiteY365" fmla="*/ 6469011 h 6858000"/>
              <a:gd name="connsiteX366" fmla="*/ 3425650 w 7467600"/>
              <a:gd name="connsiteY366" fmla="*/ 6381333 h 6858000"/>
              <a:gd name="connsiteX367" fmla="*/ 3460661 w 7467600"/>
              <a:gd name="connsiteY367" fmla="*/ 6266763 h 6858000"/>
              <a:gd name="connsiteX368" fmla="*/ 3518021 w 7467600"/>
              <a:gd name="connsiteY368" fmla="*/ 6117298 h 6858000"/>
              <a:gd name="connsiteX369" fmla="*/ 3554035 w 7467600"/>
              <a:gd name="connsiteY369" fmla="*/ 6027832 h 6858000"/>
              <a:gd name="connsiteX370" fmla="*/ 3677174 w 7467600"/>
              <a:gd name="connsiteY370" fmla="*/ 5636351 h 6858000"/>
              <a:gd name="connsiteX371" fmla="*/ 3698819 w 7467600"/>
              <a:gd name="connsiteY371" fmla="*/ 5560503 h 6858000"/>
              <a:gd name="connsiteX372" fmla="*/ 3702094 w 7467600"/>
              <a:gd name="connsiteY372" fmla="*/ 5549194 h 6858000"/>
              <a:gd name="connsiteX373" fmla="*/ 3398355 w 7467600"/>
              <a:gd name="connsiteY373" fmla="*/ 6094603 h 6858000"/>
              <a:gd name="connsiteX374" fmla="*/ 3193941 w 7467600"/>
              <a:gd name="connsiteY374" fmla="*/ 6798775 h 6858000"/>
              <a:gd name="connsiteX375" fmla="*/ 3184140 w 7467600"/>
              <a:gd name="connsiteY375" fmla="*/ 6858000 h 6858000"/>
              <a:gd name="connsiteX376" fmla="*/ 3099978 w 7467600"/>
              <a:gd name="connsiteY376" fmla="*/ 6858000 h 6858000"/>
              <a:gd name="connsiteX377" fmla="*/ 3101556 w 7467600"/>
              <a:gd name="connsiteY377" fmla="*/ 6843337 h 6858000"/>
              <a:gd name="connsiteX378" fmla="*/ 3370162 w 7467600"/>
              <a:gd name="connsiteY378" fmla="*/ 5785550 h 6858000"/>
              <a:gd name="connsiteX379" fmla="*/ 3746477 w 7467600"/>
              <a:gd name="connsiteY379" fmla="*/ 5377889 h 6858000"/>
              <a:gd name="connsiteX380" fmla="*/ 3863399 w 7467600"/>
              <a:gd name="connsiteY380" fmla="*/ 5087257 h 6858000"/>
              <a:gd name="connsiteX381" fmla="*/ 3968712 w 7467600"/>
              <a:gd name="connsiteY381" fmla="*/ 4913989 h 6858000"/>
              <a:gd name="connsiteX382" fmla="*/ 2792390 w 7467600"/>
              <a:gd name="connsiteY382" fmla="*/ 5382974 h 6858000"/>
              <a:gd name="connsiteX383" fmla="*/ 2714982 w 7467600"/>
              <a:gd name="connsiteY383" fmla="*/ 5427051 h 6858000"/>
              <a:gd name="connsiteX384" fmla="*/ 2813361 w 7467600"/>
              <a:gd name="connsiteY384" fmla="*/ 6023912 h 6858000"/>
              <a:gd name="connsiteX385" fmla="*/ 2688430 w 7467600"/>
              <a:gd name="connsiteY385" fmla="*/ 6801564 h 6858000"/>
              <a:gd name="connsiteX386" fmla="*/ 2629626 w 7467600"/>
              <a:gd name="connsiteY386" fmla="*/ 6763394 h 6858000"/>
              <a:gd name="connsiteX387" fmla="*/ 2565328 w 7467600"/>
              <a:gd name="connsiteY387" fmla="*/ 5516399 h 6858000"/>
              <a:gd name="connsiteX388" fmla="*/ 1922999 w 7467600"/>
              <a:gd name="connsiteY388" fmla="*/ 5980343 h 6858000"/>
              <a:gd name="connsiteX389" fmla="*/ 1950261 w 7467600"/>
              <a:gd name="connsiteY389" fmla="*/ 6405858 h 6858000"/>
              <a:gd name="connsiteX390" fmla="*/ 2365554 w 7467600"/>
              <a:gd name="connsiteY390" fmla="*/ 6759107 h 6858000"/>
              <a:gd name="connsiteX391" fmla="*/ 2424142 w 7467600"/>
              <a:gd name="connsiteY391" fmla="*/ 6858000 h 6858000"/>
              <a:gd name="connsiteX392" fmla="*/ 2395994 w 7467600"/>
              <a:gd name="connsiteY392" fmla="*/ 6858000 h 6858000"/>
              <a:gd name="connsiteX393" fmla="*/ 2392863 w 7467600"/>
              <a:gd name="connsiteY393" fmla="*/ 6852964 h 6858000"/>
              <a:gd name="connsiteX394" fmla="*/ 2017589 w 7467600"/>
              <a:gd name="connsiteY394" fmla="*/ 6493982 h 6858000"/>
              <a:gd name="connsiteX395" fmla="*/ 2147336 w 7467600"/>
              <a:gd name="connsiteY395" fmla="*/ 6594052 h 6858000"/>
              <a:gd name="connsiteX396" fmla="*/ 2207047 w 7467600"/>
              <a:gd name="connsiteY396" fmla="*/ 6654540 h 6858000"/>
              <a:gd name="connsiteX397" fmla="*/ 2299106 w 7467600"/>
              <a:gd name="connsiteY397" fmla="*/ 6778931 h 6858000"/>
              <a:gd name="connsiteX398" fmla="*/ 2314430 w 7467600"/>
              <a:gd name="connsiteY398" fmla="*/ 6801144 h 6858000"/>
              <a:gd name="connsiteX399" fmla="*/ 2352406 w 7467600"/>
              <a:gd name="connsiteY399" fmla="*/ 6858000 h 6858000"/>
              <a:gd name="connsiteX400" fmla="*/ 2314492 w 7467600"/>
              <a:gd name="connsiteY400" fmla="*/ 6858000 h 6858000"/>
              <a:gd name="connsiteX401" fmla="*/ 2288095 w 7467600"/>
              <a:gd name="connsiteY401" fmla="*/ 6818030 h 6858000"/>
              <a:gd name="connsiteX402" fmla="*/ 2272768 w 7467600"/>
              <a:gd name="connsiteY402" fmla="*/ 6795822 h 6858000"/>
              <a:gd name="connsiteX403" fmla="*/ 2182715 w 7467600"/>
              <a:gd name="connsiteY403" fmla="*/ 6675071 h 6858000"/>
              <a:gd name="connsiteX404" fmla="*/ 2032061 w 7467600"/>
              <a:gd name="connsiteY404" fmla="*/ 6541380 h 6858000"/>
              <a:gd name="connsiteX405" fmla="*/ 2257220 w 7467600"/>
              <a:gd name="connsiteY405" fmla="*/ 6826257 h 6858000"/>
              <a:gd name="connsiteX406" fmla="*/ 2281324 w 7467600"/>
              <a:gd name="connsiteY406" fmla="*/ 6858000 h 6858000"/>
              <a:gd name="connsiteX407" fmla="*/ 2242860 w 7467600"/>
              <a:gd name="connsiteY407" fmla="*/ 6858000 h 6858000"/>
              <a:gd name="connsiteX408" fmla="*/ 2232818 w 7467600"/>
              <a:gd name="connsiteY408" fmla="*/ 6844926 h 6858000"/>
              <a:gd name="connsiteX409" fmla="*/ 1990172 w 7467600"/>
              <a:gd name="connsiteY409" fmla="*/ 6542121 h 6858000"/>
              <a:gd name="connsiteX410" fmla="*/ 2124090 w 7467600"/>
              <a:gd name="connsiteY410" fmla="*/ 6761017 h 6858000"/>
              <a:gd name="connsiteX411" fmla="*/ 2200380 w 7467600"/>
              <a:gd name="connsiteY411" fmla="*/ 6858000 h 6858000"/>
              <a:gd name="connsiteX412" fmla="*/ 2147507 w 7467600"/>
              <a:gd name="connsiteY412" fmla="*/ 6858000 h 6858000"/>
              <a:gd name="connsiteX413" fmla="*/ 2070668 w 7467600"/>
              <a:gd name="connsiteY413" fmla="*/ 6761520 h 6858000"/>
              <a:gd name="connsiteX414" fmla="*/ 1975142 w 7467600"/>
              <a:gd name="connsiteY414" fmla="*/ 6585570 h 6858000"/>
              <a:gd name="connsiteX415" fmla="*/ 2050035 w 7467600"/>
              <a:gd name="connsiteY415" fmla="*/ 6813345 h 6858000"/>
              <a:gd name="connsiteX416" fmla="*/ 2063025 w 7467600"/>
              <a:gd name="connsiteY416" fmla="*/ 6858000 h 6858000"/>
              <a:gd name="connsiteX417" fmla="*/ 2021675 w 7467600"/>
              <a:gd name="connsiteY417" fmla="*/ 6858000 h 6858000"/>
              <a:gd name="connsiteX418" fmla="*/ 2019308 w 7467600"/>
              <a:gd name="connsiteY418" fmla="*/ 6847118 h 6858000"/>
              <a:gd name="connsiteX419" fmla="*/ 1938835 w 7467600"/>
              <a:gd name="connsiteY419" fmla="*/ 6551160 h 6858000"/>
              <a:gd name="connsiteX420" fmla="*/ 1953230 w 7467600"/>
              <a:gd name="connsiteY420" fmla="*/ 6759699 h 6858000"/>
              <a:gd name="connsiteX421" fmla="*/ 1956763 w 7467600"/>
              <a:gd name="connsiteY421" fmla="*/ 6778191 h 6858000"/>
              <a:gd name="connsiteX422" fmla="*/ 1967925 w 7467600"/>
              <a:gd name="connsiteY422" fmla="*/ 6858000 h 6858000"/>
              <a:gd name="connsiteX423" fmla="*/ 1936622 w 7467600"/>
              <a:gd name="connsiteY423" fmla="*/ 6858000 h 6858000"/>
              <a:gd name="connsiteX424" fmla="*/ 1926261 w 7467600"/>
              <a:gd name="connsiteY424" fmla="*/ 6784064 h 6858000"/>
              <a:gd name="connsiteX425" fmla="*/ 1922724 w 7467600"/>
              <a:gd name="connsiteY425" fmla="*/ 6765577 h 6858000"/>
              <a:gd name="connsiteX426" fmla="*/ 1904650 w 7467600"/>
              <a:gd name="connsiteY426" fmla="*/ 6639616 h 6858000"/>
              <a:gd name="connsiteX427" fmla="*/ 1885273 w 7467600"/>
              <a:gd name="connsiteY427" fmla="*/ 6858000 h 6858000"/>
              <a:gd name="connsiteX428" fmla="*/ 1854363 w 7467600"/>
              <a:gd name="connsiteY428" fmla="*/ 6858000 h 6858000"/>
              <a:gd name="connsiteX429" fmla="*/ 1880391 w 7467600"/>
              <a:gd name="connsiteY429" fmla="*/ 6603796 h 6858000"/>
              <a:gd name="connsiteX430" fmla="*/ 1818273 w 7467600"/>
              <a:gd name="connsiteY430" fmla="*/ 6715729 h 6858000"/>
              <a:gd name="connsiteX431" fmla="*/ 1794691 w 7467600"/>
              <a:gd name="connsiteY431" fmla="*/ 6843239 h 6858000"/>
              <a:gd name="connsiteX432" fmla="*/ 1794914 w 7467600"/>
              <a:gd name="connsiteY432" fmla="*/ 6858000 h 6858000"/>
              <a:gd name="connsiteX433" fmla="*/ 1746128 w 7467600"/>
              <a:gd name="connsiteY433" fmla="*/ 6858000 h 6858000"/>
              <a:gd name="connsiteX434" fmla="*/ 1753934 w 7467600"/>
              <a:gd name="connsiteY434" fmla="*/ 6724796 h 6858000"/>
              <a:gd name="connsiteX435" fmla="*/ 1792053 w 7467600"/>
              <a:gd name="connsiteY435" fmla="*/ 6572396 h 6858000"/>
              <a:gd name="connsiteX436" fmla="*/ 1862248 w 7467600"/>
              <a:gd name="connsiteY436" fmla="*/ 6266397 h 6858000"/>
              <a:gd name="connsiteX437" fmla="*/ 1862250 w 7467600"/>
              <a:gd name="connsiteY437" fmla="*/ 6033531 h 6858000"/>
              <a:gd name="connsiteX438" fmla="*/ 1211999 w 7467600"/>
              <a:gd name="connsiteY438" fmla="*/ 6683610 h 6858000"/>
              <a:gd name="connsiteX439" fmla="*/ 1213266 w 7467600"/>
              <a:gd name="connsiteY439" fmla="*/ 6691947 h 6858000"/>
              <a:gd name="connsiteX440" fmla="*/ 1203370 w 7467600"/>
              <a:gd name="connsiteY440" fmla="*/ 6850676 h 6858000"/>
              <a:gd name="connsiteX441" fmla="*/ 1203671 w 7467600"/>
              <a:gd name="connsiteY441" fmla="*/ 6858000 h 6858000"/>
              <a:gd name="connsiteX442" fmla="*/ 1143180 w 7467600"/>
              <a:gd name="connsiteY442" fmla="*/ 6858000 h 6858000"/>
              <a:gd name="connsiteX443" fmla="*/ 1142176 w 7467600"/>
              <a:gd name="connsiteY443" fmla="*/ 6766045 h 6858000"/>
              <a:gd name="connsiteX444" fmla="*/ 1067484 w 7467600"/>
              <a:gd name="connsiteY444" fmla="*/ 6858000 h 6858000"/>
              <a:gd name="connsiteX445" fmla="*/ 953928 w 7467600"/>
              <a:gd name="connsiteY445" fmla="*/ 6858000 h 6858000"/>
              <a:gd name="connsiteX446" fmla="*/ 959715 w 7467600"/>
              <a:gd name="connsiteY446" fmla="*/ 6850185 h 6858000"/>
              <a:gd name="connsiteX447" fmla="*/ 1483788 w 7467600"/>
              <a:gd name="connsiteY447" fmla="*/ 6259174 h 6858000"/>
              <a:gd name="connsiteX448" fmla="*/ 1100671 w 7467600"/>
              <a:gd name="connsiteY448" fmla="*/ 6252137 h 6858000"/>
              <a:gd name="connsiteX449" fmla="*/ 1090144 w 7467600"/>
              <a:gd name="connsiteY449" fmla="*/ 6256748 h 6858000"/>
              <a:gd name="connsiteX450" fmla="*/ 1095872 w 7467600"/>
              <a:gd name="connsiteY450" fmla="*/ 6271892 h 6858000"/>
              <a:gd name="connsiteX451" fmla="*/ 262785 w 7467600"/>
              <a:gd name="connsiteY451" fmla="*/ 6845450 h 6858000"/>
              <a:gd name="connsiteX452" fmla="*/ 209968 w 7467600"/>
              <a:gd name="connsiteY452" fmla="*/ 6770713 h 6858000"/>
              <a:gd name="connsiteX453" fmla="*/ 873460 w 7467600"/>
              <a:gd name="connsiteY453" fmla="*/ 6253768 h 6858000"/>
              <a:gd name="connsiteX454" fmla="*/ 192686 w 7467600"/>
              <a:gd name="connsiteY454" fmla="*/ 5849257 h 6858000"/>
              <a:gd name="connsiteX455" fmla="*/ 4696 w 7467600"/>
              <a:gd name="connsiteY455" fmla="*/ 5697668 h 6858000"/>
              <a:gd name="connsiteX456" fmla="*/ 0 w 7467600"/>
              <a:gd name="connsiteY456" fmla="*/ 5689984 h 6858000"/>
              <a:gd name="connsiteX457" fmla="*/ 0 w 7467600"/>
              <a:gd name="connsiteY457" fmla="*/ 5513472 h 6858000"/>
              <a:gd name="connsiteX458" fmla="*/ 174101 w 7467600"/>
              <a:gd name="connsiteY458" fmla="*/ 5620277 h 6858000"/>
              <a:gd name="connsiteX459" fmla="*/ 891800 w 7467600"/>
              <a:gd name="connsiteY459" fmla="*/ 6036935 h 6858000"/>
              <a:gd name="connsiteX460" fmla="*/ 1072219 w 7467600"/>
              <a:gd name="connsiteY460" fmla="*/ 6169443 h 6858000"/>
              <a:gd name="connsiteX461" fmla="*/ 1074117 w 7467600"/>
              <a:gd name="connsiteY461" fmla="*/ 6170301 h 6858000"/>
              <a:gd name="connsiteX462" fmla="*/ 1083114 w 7467600"/>
              <a:gd name="connsiteY462" fmla="*/ 6174131 h 6858000"/>
              <a:gd name="connsiteX463" fmla="*/ 1543010 w 7467600"/>
              <a:gd name="connsiteY463" fmla="*/ 6191140 h 6858000"/>
              <a:gd name="connsiteX464" fmla="*/ 1551080 w 7467600"/>
              <a:gd name="connsiteY464" fmla="*/ 6195006 h 6858000"/>
              <a:gd name="connsiteX465" fmla="*/ 2345443 w 7467600"/>
              <a:gd name="connsiteY465" fmla="*/ 5549882 h 6858000"/>
              <a:gd name="connsiteX466" fmla="*/ 1721499 w 7467600"/>
              <a:gd name="connsiteY466" fmla="*/ 5599969 h 6858000"/>
              <a:gd name="connsiteX467" fmla="*/ 767716 w 7467600"/>
              <a:gd name="connsiteY467" fmla="*/ 5472768 h 6858000"/>
              <a:gd name="connsiteX468" fmla="*/ 722147 w 7467600"/>
              <a:gd name="connsiteY468" fmla="*/ 5393091 h 6858000"/>
              <a:gd name="connsiteX469" fmla="*/ 1485552 w 7467600"/>
              <a:gd name="connsiteY469" fmla="*/ 5313202 h 6858000"/>
              <a:gd name="connsiteX470" fmla="*/ 2143004 w 7467600"/>
              <a:gd name="connsiteY470" fmla="*/ 5402420 h 6858000"/>
              <a:gd name="connsiteX471" fmla="*/ 1933391 w 7467600"/>
              <a:gd name="connsiteY471" fmla="*/ 5156971 h 6858000"/>
              <a:gd name="connsiteX472" fmla="*/ 1827118 w 7467600"/>
              <a:gd name="connsiteY472" fmla="*/ 4968410 h 6858000"/>
              <a:gd name="connsiteX473" fmla="*/ 1837349 w 7467600"/>
              <a:gd name="connsiteY473" fmla="*/ 4956357 h 6858000"/>
              <a:gd name="connsiteX474" fmla="*/ 2162835 w 7467600"/>
              <a:gd name="connsiteY474" fmla="*/ 5187853 h 6858000"/>
              <a:gd name="connsiteX475" fmla="*/ 2257167 w 7467600"/>
              <a:gd name="connsiteY475" fmla="*/ 5462123 h 6858000"/>
              <a:gd name="connsiteX476" fmla="*/ 2261598 w 7467600"/>
              <a:gd name="connsiteY476" fmla="*/ 5467998 h 6858000"/>
              <a:gd name="connsiteX477" fmla="*/ 2437177 w 7467600"/>
              <a:gd name="connsiteY477" fmla="*/ 5479608 h 6858000"/>
              <a:gd name="connsiteX478" fmla="*/ 2445247 w 7467600"/>
              <a:gd name="connsiteY478" fmla="*/ 5483476 h 6858000"/>
              <a:gd name="connsiteX479" fmla="*/ 2743626 w 7467600"/>
              <a:gd name="connsiteY479" fmla="*/ 5304819 h 6858000"/>
              <a:gd name="connsiteX480" fmla="*/ 3048102 w 7467600"/>
              <a:gd name="connsiteY480" fmla="*/ 5150595 h 6858000"/>
              <a:gd name="connsiteX481" fmla="*/ 1799414 w 7467600"/>
              <a:gd name="connsiteY481" fmla="*/ 4694732 h 6858000"/>
              <a:gd name="connsiteX482" fmla="*/ 1771735 w 7467600"/>
              <a:gd name="connsiteY482" fmla="*/ 4619929 h 6858000"/>
              <a:gd name="connsiteX483" fmla="*/ 3104273 w 7467600"/>
              <a:gd name="connsiteY483" fmla="*/ 5076159 h 6858000"/>
              <a:gd name="connsiteX484" fmla="*/ 3113245 w 7467600"/>
              <a:gd name="connsiteY484" fmla="*/ 5090705 h 6858000"/>
              <a:gd name="connsiteX485" fmla="*/ 3126294 w 7467600"/>
              <a:gd name="connsiteY485" fmla="*/ 5114400 h 6858000"/>
              <a:gd name="connsiteX486" fmla="*/ 3937433 w 7467600"/>
              <a:gd name="connsiteY486" fmla="*/ 4830473 h 6858000"/>
              <a:gd name="connsiteX487" fmla="*/ 3590475 w 7467600"/>
              <a:gd name="connsiteY487" fmla="*/ 4597974 h 6858000"/>
              <a:gd name="connsiteX488" fmla="*/ 3100264 w 7467600"/>
              <a:gd name="connsiteY488" fmla="*/ 4579845 h 6858000"/>
              <a:gd name="connsiteX489" fmla="*/ 2183576 w 7467600"/>
              <a:gd name="connsiteY489" fmla="*/ 4227150 h 6858000"/>
              <a:gd name="connsiteX490" fmla="*/ 2151029 w 7467600"/>
              <a:gd name="connsiteY490" fmla="*/ 4146947 h 6858000"/>
              <a:gd name="connsiteX491" fmla="*/ 3563434 w 7467600"/>
              <a:gd name="connsiteY491" fmla="*/ 4469115 h 6858000"/>
              <a:gd name="connsiteX492" fmla="*/ 3177952 w 7467600"/>
              <a:gd name="connsiteY492" fmla="*/ 3657386 h 6858000"/>
              <a:gd name="connsiteX493" fmla="*/ 3189263 w 7467600"/>
              <a:gd name="connsiteY493" fmla="*/ 3625726 h 6858000"/>
              <a:gd name="connsiteX494" fmla="*/ 3560912 w 7467600"/>
              <a:gd name="connsiteY494" fmla="*/ 4079863 h 6858000"/>
              <a:gd name="connsiteX495" fmla="*/ 3626636 w 7467600"/>
              <a:gd name="connsiteY495" fmla="*/ 4512230 h 6858000"/>
              <a:gd name="connsiteX496" fmla="*/ 3653088 w 7467600"/>
              <a:gd name="connsiteY496" fmla="*/ 4521417 h 6858000"/>
              <a:gd name="connsiteX497" fmla="*/ 3988128 w 7467600"/>
              <a:gd name="connsiteY497" fmla="*/ 4817267 h 6858000"/>
              <a:gd name="connsiteX498" fmla="*/ 4830582 w 7467600"/>
              <a:gd name="connsiteY498" fmla="*/ 4676000 h 6858000"/>
              <a:gd name="connsiteX499" fmla="*/ 4830100 w 7467600"/>
              <a:gd name="connsiteY499" fmla="*/ 4675554 h 6858000"/>
              <a:gd name="connsiteX500" fmla="*/ 4036318 w 7467600"/>
              <a:gd name="connsiteY500" fmla="*/ 4147013 h 6858000"/>
              <a:gd name="connsiteX501" fmla="*/ 3432098 w 7467600"/>
              <a:gd name="connsiteY501" fmla="*/ 3537312 h 6858000"/>
              <a:gd name="connsiteX502" fmla="*/ 3446761 w 7467600"/>
              <a:gd name="connsiteY502" fmla="*/ 3461278 h 6858000"/>
              <a:gd name="connsiteX503" fmla="*/ 4419733 w 7467600"/>
              <a:gd name="connsiteY503" fmla="*/ 3963555 h 6858000"/>
              <a:gd name="connsiteX504" fmla="*/ 4781371 w 7467600"/>
              <a:gd name="connsiteY504" fmla="*/ 4458604 h 6858000"/>
              <a:gd name="connsiteX505" fmla="*/ 4780440 w 7467600"/>
              <a:gd name="connsiteY505" fmla="*/ 4470290 h 6858000"/>
              <a:gd name="connsiteX506" fmla="*/ 4898954 w 7467600"/>
              <a:gd name="connsiteY506" fmla="*/ 4662092 h 6858000"/>
              <a:gd name="connsiteX507" fmla="*/ 4900699 w 7467600"/>
              <a:gd name="connsiteY507" fmla="*/ 4670867 h 6858000"/>
              <a:gd name="connsiteX508" fmla="*/ 5714511 w 7467600"/>
              <a:gd name="connsiteY508" fmla="*/ 4663483 h 6858000"/>
              <a:gd name="connsiteX509" fmla="*/ 5464793 w 7467600"/>
              <a:gd name="connsiteY509" fmla="*/ 4393556 h 6858000"/>
              <a:gd name="connsiteX510" fmla="*/ 5461897 w 7467600"/>
              <a:gd name="connsiteY510" fmla="*/ 4390879 h 6858000"/>
              <a:gd name="connsiteX511" fmla="*/ 4294126 w 7467600"/>
              <a:gd name="connsiteY511" fmla="*/ 3303048 h 6858000"/>
              <a:gd name="connsiteX512" fmla="*/ 4305321 w 7467600"/>
              <a:gd name="connsiteY512" fmla="*/ 3256953 h 6858000"/>
              <a:gd name="connsiteX513" fmla="*/ 4949299 w 7467600"/>
              <a:gd name="connsiteY513" fmla="*/ 3766336 h 6858000"/>
              <a:gd name="connsiteX514" fmla="*/ 5291452 w 7467600"/>
              <a:gd name="connsiteY514" fmla="*/ 4076801 h 6858000"/>
              <a:gd name="connsiteX515" fmla="*/ 5434998 w 7467600"/>
              <a:gd name="connsiteY515" fmla="*/ 4254100 h 6858000"/>
              <a:gd name="connsiteX516" fmla="*/ 5351015 w 7467600"/>
              <a:gd name="connsiteY516" fmla="*/ 3760989 h 6858000"/>
              <a:gd name="connsiteX517" fmla="*/ 5413780 w 7467600"/>
              <a:gd name="connsiteY517" fmla="*/ 2966265 h 6858000"/>
              <a:gd name="connsiteX518" fmla="*/ 5425627 w 7467600"/>
              <a:gd name="connsiteY518" fmla="*/ 2954192 h 6858000"/>
              <a:gd name="connsiteX519" fmla="*/ 6604735 w 7467600"/>
              <a:gd name="connsiteY519" fmla="*/ 2041381 h 6858000"/>
              <a:gd name="connsiteX520" fmla="*/ 7204487 w 7467600"/>
              <a:gd name="connsiteY520" fmla="*/ 2742112 h 6858000"/>
              <a:gd name="connsiteX521" fmla="*/ 7131592 w 7467600"/>
              <a:gd name="connsiteY521" fmla="*/ 2672096 h 6858000"/>
              <a:gd name="connsiteX522" fmla="*/ 6996344 w 7467600"/>
              <a:gd name="connsiteY522" fmla="*/ 2518310 h 6858000"/>
              <a:gd name="connsiteX523" fmla="*/ 6735495 w 7467600"/>
              <a:gd name="connsiteY523" fmla="*/ 2196890 h 6858000"/>
              <a:gd name="connsiteX524" fmla="*/ 6721901 w 7467600"/>
              <a:gd name="connsiteY524" fmla="*/ 2179274 h 6858000"/>
              <a:gd name="connsiteX525" fmla="*/ 6604735 w 7467600"/>
              <a:gd name="connsiteY525" fmla="*/ 2041381 h 6858000"/>
              <a:gd name="connsiteX526" fmla="*/ 6591670 w 7467600"/>
              <a:gd name="connsiteY526" fmla="*/ 1988277 h 6858000"/>
              <a:gd name="connsiteX527" fmla="*/ 6747349 w 7467600"/>
              <a:gd name="connsiteY527" fmla="*/ 2160069 h 6858000"/>
              <a:gd name="connsiteX528" fmla="*/ 6760943 w 7467600"/>
              <a:gd name="connsiteY528" fmla="*/ 2177686 h 6858000"/>
              <a:gd name="connsiteX529" fmla="*/ 7021065 w 7467600"/>
              <a:gd name="connsiteY529" fmla="*/ 2498102 h 6858000"/>
              <a:gd name="connsiteX530" fmla="*/ 7155223 w 7467600"/>
              <a:gd name="connsiteY530" fmla="*/ 2650386 h 6858000"/>
              <a:gd name="connsiteX531" fmla="*/ 7203167 w 7467600"/>
              <a:gd name="connsiteY531" fmla="*/ 2697288 h 6858000"/>
              <a:gd name="connsiteX532" fmla="*/ 6937703 w 7467600"/>
              <a:gd name="connsiteY532" fmla="*/ 2321981 h 6858000"/>
              <a:gd name="connsiteX533" fmla="*/ 6591670 w 7467600"/>
              <a:gd name="connsiteY533" fmla="*/ 1988277 h 6858000"/>
              <a:gd name="connsiteX534" fmla="*/ 5798671 w 7467600"/>
              <a:gd name="connsiteY534" fmla="*/ 1981601 h 6858000"/>
              <a:gd name="connsiteX535" fmla="*/ 5754709 w 7467600"/>
              <a:gd name="connsiteY535" fmla="*/ 2071454 h 6858000"/>
              <a:gd name="connsiteX536" fmla="*/ 5763044 w 7467600"/>
              <a:gd name="connsiteY536" fmla="*/ 2842206 h 6858000"/>
              <a:gd name="connsiteX537" fmla="*/ 5764974 w 7467600"/>
              <a:gd name="connsiteY537" fmla="*/ 2799609 h 6858000"/>
              <a:gd name="connsiteX538" fmla="*/ 5767665 w 7467600"/>
              <a:gd name="connsiteY538" fmla="*/ 2666409 h 6858000"/>
              <a:gd name="connsiteX539" fmla="*/ 5763055 w 7467600"/>
              <a:gd name="connsiteY539" fmla="*/ 2579705 h 6858000"/>
              <a:gd name="connsiteX540" fmla="*/ 5758079 w 7467600"/>
              <a:gd name="connsiteY540" fmla="*/ 2492508 h 6858000"/>
              <a:gd name="connsiteX541" fmla="*/ 5779325 w 7467600"/>
              <a:gd name="connsiteY541" fmla="*/ 2197069 h 6858000"/>
              <a:gd name="connsiteX542" fmla="*/ 5798671 w 7467600"/>
              <a:gd name="connsiteY542" fmla="*/ 1981601 h 6858000"/>
              <a:gd name="connsiteX543" fmla="*/ 5829202 w 7467600"/>
              <a:gd name="connsiteY543" fmla="*/ 1971679 h 6858000"/>
              <a:gd name="connsiteX544" fmla="*/ 5809558 w 7467600"/>
              <a:gd name="connsiteY544" fmla="*/ 2198043 h 6858000"/>
              <a:gd name="connsiteX545" fmla="*/ 5788653 w 7467600"/>
              <a:gd name="connsiteY545" fmla="*/ 2489430 h 6858000"/>
              <a:gd name="connsiteX546" fmla="*/ 5793439 w 7467600"/>
              <a:gd name="connsiteY546" fmla="*/ 2575235 h 6858000"/>
              <a:gd name="connsiteX547" fmla="*/ 5796837 w 7467600"/>
              <a:gd name="connsiteY547" fmla="*/ 2637633 h 6858000"/>
              <a:gd name="connsiteX548" fmla="*/ 5818614 w 7467600"/>
              <a:gd name="connsiteY548" fmla="*/ 2473055 h 6858000"/>
              <a:gd name="connsiteX549" fmla="*/ 5829202 w 7467600"/>
              <a:gd name="connsiteY549" fmla="*/ 1971679 h 6858000"/>
              <a:gd name="connsiteX550" fmla="*/ 5911389 w 7467600"/>
              <a:gd name="connsiteY550" fmla="*/ 1898371 h 6858000"/>
              <a:gd name="connsiteX551" fmla="*/ 6237627 w 7467600"/>
              <a:gd name="connsiteY551" fmla="*/ 2231921 h 6858000"/>
              <a:gd name="connsiteX552" fmla="*/ 5911389 w 7467600"/>
              <a:gd name="connsiteY552" fmla="*/ 1898371 h 6858000"/>
              <a:gd name="connsiteX553" fmla="*/ 6944437 w 7467600"/>
              <a:gd name="connsiteY553" fmla="*/ 1575402 h 6858000"/>
              <a:gd name="connsiteX554" fmla="*/ 6304730 w 7467600"/>
              <a:gd name="connsiteY554" fmla="*/ 1766654 h 6858000"/>
              <a:gd name="connsiteX555" fmla="*/ 6944437 w 7467600"/>
              <a:gd name="connsiteY555" fmla="*/ 1575402 h 6858000"/>
              <a:gd name="connsiteX556" fmla="*/ 7019523 w 7467600"/>
              <a:gd name="connsiteY556" fmla="*/ 1519450 h 6858000"/>
              <a:gd name="connsiteX557" fmla="*/ 6298091 w 7467600"/>
              <a:gd name="connsiteY557" fmla="*/ 1737122 h 6858000"/>
              <a:gd name="connsiteX558" fmla="*/ 7019523 w 7467600"/>
              <a:gd name="connsiteY558" fmla="*/ 1519450 h 6858000"/>
              <a:gd name="connsiteX559" fmla="*/ 2399523 w 7467600"/>
              <a:gd name="connsiteY559" fmla="*/ 1428234 h 6858000"/>
              <a:gd name="connsiteX560" fmla="*/ 2224982 w 7467600"/>
              <a:gd name="connsiteY560" fmla="*/ 1826201 h 6858000"/>
              <a:gd name="connsiteX561" fmla="*/ 2096099 w 7467600"/>
              <a:gd name="connsiteY561" fmla="*/ 2345900 h 6858000"/>
              <a:gd name="connsiteX562" fmla="*/ 2283317 w 7467600"/>
              <a:gd name="connsiteY562" fmla="*/ 1796925 h 6858000"/>
              <a:gd name="connsiteX563" fmla="*/ 2399523 w 7467600"/>
              <a:gd name="connsiteY563" fmla="*/ 1428234 h 6858000"/>
              <a:gd name="connsiteX564" fmla="*/ 2448558 w 7467600"/>
              <a:gd name="connsiteY564" fmla="*/ 1373435 h 6858000"/>
              <a:gd name="connsiteX565" fmla="*/ 2312521 w 7467600"/>
              <a:gd name="connsiteY565" fmla="*/ 1806140 h 6858000"/>
              <a:gd name="connsiteX566" fmla="*/ 2127533 w 7467600"/>
              <a:gd name="connsiteY566" fmla="*/ 2348380 h 6858000"/>
              <a:gd name="connsiteX567" fmla="*/ 2358080 w 7467600"/>
              <a:gd name="connsiteY567" fmla="*/ 1866134 h 6858000"/>
              <a:gd name="connsiteX568" fmla="*/ 2407436 w 7467600"/>
              <a:gd name="connsiteY568" fmla="*/ 1651070 h 6858000"/>
              <a:gd name="connsiteX569" fmla="*/ 2448558 w 7467600"/>
              <a:gd name="connsiteY569" fmla="*/ 1373435 h 6858000"/>
              <a:gd name="connsiteX570" fmla="*/ 278707 w 7467600"/>
              <a:gd name="connsiteY570" fmla="*/ 1352270 h 6858000"/>
              <a:gd name="connsiteX571" fmla="*/ 321570 w 7467600"/>
              <a:gd name="connsiteY571" fmla="*/ 1861610 h 6858000"/>
              <a:gd name="connsiteX572" fmla="*/ 294281 w 7467600"/>
              <a:gd name="connsiteY572" fmla="*/ 1440658 h 6858000"/>
              <a:gd name="connsiteX573" fmla="*/ 278707 w 7467600"/>
              <a:gd name="connsiteY573" fmla="*/ 1352270 h 6858000"/>
              <a:gd name="connsiteX574" fmla="*/ 1423821 w 7467600"/>
              <a:gd name="connsiteY574" fmla="*/ 1351958 h 6858000"/>
              <a:gd name="connsiteX575" fmla="*/ 1638521 w 7467600"/>
              <a:gd name="connsiteY575" fmla="*/ 1908470 h 6858000"/>
              <a:gd name="connsiteX576" fmla="*/ 1754199 w 7467600"/>
              <a:gd name="connsiteY576" fmla="*/ 2149284 h 6858000"/>
              <a:gd name="connsiteX577" fmla="*/ 1908359 w 7467600"/>
              <a:gd name="connsiteY577" fmla="*/ 2364988 h 6858000"/>
              <a:gd name="connsiteX578" fmla="*/ 1647661 w 7467600"/>
              <a:gd name="connsiteY578" fmla="*/ 1825945 h 6858000"/>
              <a:gd name="connsiteX579" fmla="*/ 1423821 w 7467600"/>
              <a:gd name="connsiteY579" fmla="*/ 1351958 h 6858000"/>
              <a:gd name="connsiteX580" fmla="*/ 1431890 w 7467600"/>
              <a:gd name="connsiteY580" fmla="*/ 1306475 h 6858000"/>
              <a:gd name="connsiteX581" fmla="*/ 1507597 w 7467600"/>
              <a:gd name="connsiteY581" fmla="*/ 1446132 h 6858000"/>
              <a:gd name="connsiteX582" fmla="*/ 1674586 w 7467600"/>
              <a:gd name="connsiteY582" fmla="*/ 1813832 h 6858000"/>
              <a:gd name="connsiteX583" fmla="*/ 1815950 w 7467600"/>
              <a:gd name="connsiteY583" fmla="*/ 2128564 h 6858000"/>
              <a:gd name="connsiteX584" fmla="*/ 1984242 w 7467600"/>
              <a:gd name="connsiteY584" fmla="*/ 2430829 h 6858000"/>
              <a:gd name="connsiteX585" fmla="*/ 2014023 w 7467600"/>
              <a:gd name="connsiteY585" fmla="*/ 2450995 h 6858000"/>
              <a:gd name="connsiteX586" fmla="*/ 1747337 w 7467600"/>
              <a:gd name="connsiteY586" fmla="*/ 1855264 h 6858000"/>
              <a:gd name="connsiteX587" fmla="*/ 1533749 w 7467600"/>
              <a:gd name="connsiteY587" fmla="*/ 1478656 h 6858000"/>
              <a:gd name="connsiteX588" fmla="*/ 1431890 w 7467600"/>
              <a:gd name="connsiteY588" fmla="*/ 1306475 h 6858000"/>
              <a:gd name="connsiteX589" fmla="*/ 5052692 w 7467600"/>
              <a:gd name="connsiteY589" fmla="*/ 1292994 h 6858000"/>
              <a:gd name="connsiteX590" fmla="*/ 5200661 w 7467600"/>
              <a:gd name="connsiteY590" fmla="*/ 1635186 h 6858000"/>
              <a:gd name="connsiteX591" fmla="*/ 5297138 w 7467600"/>
              <a:gd name="connsiteY591" fmla="*/ 1906351 h 6858000"/>
              <a:gd name="connsiteX592" fmla="*/ 5052692 w 7467600"/>
              <a:gd name="connsiteY592" fmla="*/ 1292994 h 6858000"/>
              <a:gd name="connsiteX593" fmla="*/ 5009948 w 7467600"/>
              <a:gd name="connsiteY593" fmla="*/ 1273619 h 6858000"/>
              <a:gd name="connsiteX594" fmla="*/ 5121777 w 7467600"/>
              <a:gd name="connsiteY594" fmla="*/ 1654213 h 6858000"/>
              <a:gd name="connsiteX595" fmla="*/ 5293545 w 7467600"/>
              <a:gd name="connsiteY595" fmla="*/ 2072247 h 6858000"/>
              <a:gd name="connsiteX596" fmla="*/ 5294042 w 7467600"/>
              <a:gd name="connsiteY596" fmla="*/ 2065019 h 6858000"/>
              <a:gd name="connsiteX597" fmla="*/ 5171936 w 7467600"/>
              <a:gd name="connsiteY597" fmla="*/ 1647613 h 6858000"/>
              <a:gd name="connsiteX598" fmla="*/ 5009948 w 7467600"/>
              <a:gd name="connsiteY598" fmla="*/ 1273619 h 6858000"/>
              <a:gd name="connsiteX599" fmla="*/ 655236 w 7467600"/>
              <a:gd name="connsiteY599" fmla="*/ 1268632 h 6858000"/>
              <a:gd name="connsiteX600" fmla="*/ 839521 w 7467600"/>
              <a:gd name="connsiteY600" fmla="*/ 1685315 h 6858000"/>
              <a:gd name="connsiteX601" fmla="*/ 1109416 w 7467600"/>
              <a:gd name="connsiteY601" fmla="*/ 2061663 h 6858000"/>
              <a:gd name="connsiteX602" fmla="*/ 1298300 w 7467600"/>
              <a:gd name="connsiteY602" fmla="*/ 2247742 h 6858000"/>
              <a:gd name="connsiteX603" fmla="*/ 1125871 w 7467600"/>
              <a:gd name="connsiteY603" fmla="*/ 1989513 h 6858000"/>
              <a:gd name="connsiteX604" fmla="*/ 981574 w 7467600"/>
              <a:gd name="connsiteY604" fmla="*/ 1783157 h 6858000"/>
              <a:gd name="connsiteX605" fmla="*/ 922198 w 7467600"/>
              <a:gd name="connsiteY605" fmla="*/ 1677437 h 6858000"/>
              <a:gd name="connsiteX606" fmla="*/ 869293 w 7467600"/>
              <a:gd name="connsiteY606" fmla="*/ 1583214 h 6858000"/>
              <a:gd name="connsiteX607" fmla="*/ 751431 w 7467600"/>
              <a:gd name="connsiteY607" fmla="*/ 1405731 h 6858000"/>
              <a:gd name="connsiteX608" fmla="*/ 655236 w 7467600"/>
              <a:gd name="connsiteY608" fmla="*/ 1268632 h 6858000"/>
              <a:gd name="connsiteX609" fmla="*/ 6516292 w 7467600"/>
              <a:gd name="connsiteY609" fmla="*/ 1263064 h 6858000"/>
              <a:gd name="connsiteX610" fmla="*/ 5736320 w 7467600"/>
              <a:gd name="connsiteY610" fmla="*/ 1501803 h 6858000"/>
              <a:gd name="connsiteX611" fmla="*/ 6516292 w 7467600"/>
              <a:gd name="connsiteY611" fmla="*/ 1263064 h 6858000"/>
              <a:gd name="connsiteX612" fmla="*/ 291466 w 7467600"/>
              <a:gd name="connsiteY612" fmla="*/ 1250369 h 6858000"/>
              <a:gd name="connsiteX613" fmla="*/ 323180 w 7467600"/>
              <a:gd name="connsiteY613" fmla="*/ 1435283 h 6858000"/>
              <a:gd name="connsiteX614" fmla="*/ 349381 w 7467600"/>
              <a:gd name="connsiteY614" fmla="*/ 1875041 h 6858000"/>
              <a:gd name="connsiteX615" fmla="*/ 374363 w 7467600"/>
              <a:gd name="connsiteY615" fmla="*/ 1506494 h 6858000"/>
              <a:gd name="connsiteX616" fmla="*/ 302168 w 7467600"/>
              <a:gd name="connsiteY616" fmla="*/ 1274495 h 6858000"/>
              <a:gd name="connsiteX617" fmla="*/ 291466 w 7467600"/>
              <a:gd name="connsiteY617" fmla="*/ 1250369 h 6858000"/>
              <a:gd name="connsiteX618" fmla="*/ 678222 w 7467600"/>
              <a:gd name="connsiteY618" fmla="*/ 1248670 h 6858000"/>
              <a:gd name="connsiteX619" fmla="*/ 775536 w 7467600"/>
              <a:gd name="connsiteY619" fmla="*/ 1388015 h 6858000"/>
              <a:gd name="connsiteX620" fmla="*/ 894529 w 7467600"/>
              <a:gd name="connsiteY620" fmla="*/ 1567739 h 6858000"/>
              <a:gd name="connsiteX621" fmla="*/ 948000 w 7467600"/>
              <a:gd name="connsiteY621" fmla="*/ 1663088 h 6858000"/>
              <a:gd name="connsiteX622" fmla="*/ 1006812 w 7467600"/>
              <a:gd name="connsiteY622" fmla="*/ 1767683 h 6858000"/>
              <a:gd name="connsiteX623" fmla="*/ 1149133 w 7467600"/>
              <a:gd name="connsiteY623" fmla="*/ 1971513 h 6858000"/>
              <a:gd name="connsiteX624" fmla="*/ 1333952 w 7467600"/>
              <a:gd name="connsiteY624" fmla="*/ 2251620 h 6858000"/>
              <a:gd name="connsiteX625" fmla="*/ 1337329 w 7467600"/>
              <a:gd name="connsiteY625" fmla="*/ 2258350 h 6858000"/>
              <a:gd name="connsiteX626" fmla="*/ 1014726 w 7467600"/>
              <a:gd name="connsiteY626" fmla="*/ 1615556 h 6858000"/>
              <a:gd name="connsiteX627" fmla="*/ 678222 w 7467600"/>
              <a:gd name="connsiteY627" fmla="*/ 1248670 h 6858000"/>
              <a:gd name="connsiteX628" fmla="*/ 6691602 w 7467600"/>
              <a:gd name="connsiteY628" fmla="*/ 1140573 h 6858000"/>
              <a:gd name="connsiteX629" fmla="*/ 6571100 w 7467600"/>
              <a:gd name="connsiteY629" fmla="*/ 1183662 h 6858000"/>
              <a:gd name="connsiteX630" fmla="*/ 6241687 w 7467600"/>
              <a:gd name="connsiteY630" fmla="*/ 1257600 h 6858000"/>
              <a:gd name="connsiteX631" fmla="*/ 5693009 w 7467600"/>
              <a:gd name="connsiteY631" fmla="*/ 1478256 h 6858000"/>
              <a:gd name="connsiteX632" fmla="*/ 6548420 w 7467600"/>
              <a:gd name="connsiteY632" fmla="*/ 1214599 h 6858000"/>
              <a:gd name="connsiteX633" fmla="*/ 6605473 w 7467600"/>
              <a:gd name="connsiteY633" fmla="*/ 1184686 h 6858000"/>
              <a:gd name="connsiteX634" fmla="*/ 6691602 w 7467600"/>
              <a:gd name="connsiteY634" fmla="*/ 1140573 h 6858000"/>
              <a:gd name="connsiteX635" fmla="*/ 4002475 w 7467600"/>
              <a:gd name="connsiteY635" fmla="*/ 1037802 h 6858000"/>
              <a:gd name="connsiteX636" fmla="*/ 4000324 w 7467600"/>
              <a:gd name="connsiteY636" fmla="*/ 1039362 h 6858000"/>
              <a:gd name="connsiteX637" fmla="*/ 4002862 w 7467600"/>
              <a:gd name="connsiteY637" fmla="*/ 1042866 h 6858000"/>
              <a:gd name="connsiteX638" fmla="*/ 4002475 w 7467600"/>
              <a:gd name="connsiteY638" fmla="*/ 1037802 h 6858000"/>
              <a:gd name="connsiteX639" fmla="*/ 506322 w 7467600"/>
              <a:gd name="connsiteY639" fmla="*/ 1020997 h 6858000"/>
              <a:gd name="connsiteX640" fmla="*/ 533068 w 7467600"/>
              <a:gd name="connsiteY640" fmla="*/ 1029409 h 6858000"/>
              <a:gd name="connsiteX641" fmla="*/ 1232525 w 7467600"/>
              <a:gd name="connsiteY641" fmla="*/ 1804675 h 6858000"/>
              <a:gd name="connsiteX642" fmla="*/ 1388858 w 7467600"/>
              <a:gd name="connsiteY642" fmla="*/ 2368011 h 6858000"/>
              <a:gd name="connsiteX643" fmla="*/ 1384098 w 7467600"/>
              <a:gd name="connsiteY643" fmla="*/ 2378125 h 6858000"/>
              <a:gd name="connsiteX644" fmla="*/ 1425393 w 7467600"/>
              <a:gd name="connsiteY644" fmla="*/ 2589124 h 6858000"/>
              <a:gd name="connsiteX645" fmla="*/ 1424001 w 7467600"/>
              <a:gd name="connsiteY645" fmla="*/ 2597541 h 6858000"/>
              <a:gd name="connsiteX646" fmla="*/ 2152729 w 7467600"/>
              <a:gd name="connsiteY646" fmla="*/ 2864487 h 6858000"/>
              <a:gd name="connsiteX647" fmla="*/ 2020609 w 7467600"/>
              <a:gd name="connsiteY647" fmla="*/ 2539671 h 6858000"/>
              <a:gd name="connsiteX648" fmla="*/ 2018920 w 7467600"/>
              <a:gd name="connsiteY648" fmla="*/ 2536309 h 6858000"/>
              <a:gd name="connsiteX649" fmla="*/ 1342441 w 7467600"/>
              <a:gd name="connsiteY649" fmla="*/ 1173017 h 6858000"/>
              <a:gd name="connsiteX650" fmla="*/ 1367925 w 7467600"/>
              <a:gd name="connsiteY650" fmla="*/ 1135648 h 6858000"/>
              <a:gd name="connsiteX651" fmla="*/ 1771401 w 7467600"/>
              <a:gd name="connsiteY651" fmla="*/ 1806673 h 6858000"/>
              <a:gd name="connsiteX652" fmla="*/ 1972385 w 7467600"/>
              <a:gd name="connsiteY652" fmla="*/ 2198735 h 6858000"/>
              <a:gd name="connsiteX653" fmla="*/ 2040892 w 7467600"/>
              <a:gd name="connsiteY653" fmla="*/ 2405205 h 6858000"/>
              <a:gd name="connsiteX654" fmla="*/ 2131689 w 7467600"/>
              <a:gd name="connsiteY654" fmla="*/ 1936926 h 6858000"/>
              <a:gd name="connsiteX655" fmla="*/ 2454820 w 7467600"/>
              <a:gd name="connsiteY655" fmla="*/ 1248808 h 6858000"/>
              <a:gd name="connsiteX656" fmla="*/ 2492512 w 7467600"/>
              <a:gd name="connsiteY656" fmla="*/ 1302920 h 6858000"/>
              <a:gd name="connsiteX657" fmla="*/ 2081216 w 7467600"/>
              <a:gd name="connsiteY657" fmla="*/ 2527513 h 6858000"/>
              <a:gd name="connsiteX658" fmla="*/ 2081211 w 7467600"/>
              <a:gd name="connsiteY658" fmla="*/ 2528916 h 6858000"/>
              <a:gd name="connsiteX659" fmla="*/ 2199067 w 7467600"/>
              <a:gd name="connsiteY659" fmla="*/ 2884061 h 6858000"/>
              <a:gd name="connsiteX660" fmla="*/ 3192586 w 7467600"/>
              <a:gd name="connsiteY660" fmla="*/ 3411496 h 6858000"/>
              <a:gd name="connsiteX661" fmla="*/ 3182620 w 7467600"/>
              <a:gd name="connsiteY661" fmla="*/ 3483279 h 6858000"/>
              <a:gd name="connsiteX662" fmla="*/ 2435119 w 7467600"/>
              <a:gd name="connsiteY662" fmla="*/ 3080173 h 6858000"/>
              <a:gd name="connsiteX663" fmla="*/ 2410152 w 7467600"/>
              <a:gd name="connsiteY663" fmla="*/ 3063751 h 6858000"/>
              <a:gd name="connsiteX664" fmla="*/ 2408099 w 7467600"/>
              <a:gd name="connsiteY664" fmla="*/ 3064403 h 6858000"/>
              <a:gd name="connsiteX665" fmla="*/ 2407218 w 7467600"/>
              <a:gd name="connsiteY665" fmla="*/ 3070324 h 6858000"/>
              <a:gd name="connsiteX666" fmla="*/ 2380138 w 7467600"/>
              <a:gd name="connsiteY666" fmla="*/ 3099341 h 6858000"/>
              <a:gd name="connsiteX667" fmla="*/ 1765923 w 7467600"/>
              <a:gd name="connsiteY667" fmla="*/ 3581043 h 6858000"/>
              <a:gd name="connsiteX668" fmla="*/ 1702258 w 7467600"/>
              <a:gd name="connsiteY668" fmla="*/ 3612286 h 6858000"/>
              <a:gd name="connsiteX669" fmla="*/ 1538370 w 7467600"/>
              <a:gd name="connsiteY669" fmla="*/ 3811804 h 6858000"/>
              <a:gd name="connsiteX670" fmla="*/ 542867 w 7467600"/>
              <a:gd name="connsiteY670" fmla="*/ 4944092 h 6858000"/>
              <a:gd name="connsiteX671" fmla="*/ 515800 w 7467600"/>
              <a:gd name="connsiteY671" fmla="*/ 4862180 h 6858000"/>
              <a:gd name="connsiteX672" fmla="*/ 909145 w 7467600"/>
              <a:gd name="connsiteY672" fmla="*/ 4199225 h 6858000"/>
              <a:gd name="connsiteX673" fmla="*/ 1214067 w 7467600"/>
              <a:gd name="connsiteY673" fmla="*/ 3908561 h 6858000"/>
              <a:gd name="connsiteX674" fmla="*/ 640967 w 7467600"/>
              <a:gd name="connsiteY674" fmla="*/ 4105601 h 6858000"/>
              <a:gd name="connsiteX675" fmla="*/ 112563 w 7467600"/>
              <a:gd name="connsiteY675" fmla="*/ 4396952 h 6858000"/>
              <a:gd name="connsiteX676" fmla="*/ 0 w 7467600"/>
              <a:gd name="connsiteY676" fmla="*/ 4466006 h 6858000"/>
              <a:gd name="connsiteX677" fmla="*/ 0 w 7467600"/>
              <a:gd name="connsiteY677" fmla="*/ 4233763 h 6858000"/>
              <a:gd name="connsiteX678" fmla="*/ 36881 w 7467600"/>
              <a:gd name="connsiteY678" fmla="*/ 4200118 h 6858000"/>
              <a:gd name="connsiteX679" fmla="*/ 910534 w 7467600"/>
              <a:gd name="connsiteY679" fmla="*/ 3629753 h 6858000"/>
              <a:gd name="connsiteX680" fmla="*/ 1578717 w 7467600"/>
              <a:gd name="connsiteY680" fmla="*/ 3575982 h 6858000"/>
              <a:gd name="connsiteX681" fmla="*/ 2338780 w 7467600"/>
              <a:gd name="connsiteY681" fmla="*/ 3033725 h 6858000"/>
              <a:gd name="connsiteX682" fmla="*/ 1807991 w 7467600"/>
              <a:gd name="connsiteY682" fmla="*/ 2807184 h 6858000"/>
              <a:gd name="connsiteX683" fmla="*/ 1416358 w 7467600"/>
              <a:gd name="connsiteY683" fmla="*/ 3112571 h 6858000"/>
              <a:gd name="connsiteX684" fmla="*/ 939066 w 7467600"/>
              <a:gd name="connsiteY684" fmla="*/ 3378798 h 6858000"/>
              <a:gd name="connsiteX685" fmla="*/ 115099 w 7467600"/>
              <a:gd name="connsiteY685" fmla="*/ 3607650 h 6858000"/>
              <a:gd name="connsiteX686" fmla="*/ 97284 w 7467600"/>
              <a:gd name="connsiteY686" fmla="*/ 3520393 h 6858000"/>
              <a:gd name="connsiteX687" fmla="*/ 922050 w 7467600"/>
              <a:gd name="connsiteY687" fmla="*/ 3074867 h 6858000"/>
              <a:gd name="connsiteX688" fmla="*/ 1405265 w 7467600"/>
              <a:gd name="connsiteY688" fmla="*/ 3016319 h 6858000"/>
              <a:gd name="connsiteX689" fmla="*/ 1407512 w 7467600"/>
              <a:gd name="connsiteY689" fmla="*/ 3018001 h 6858000"/>
              <a:gd name="connsiteX690" fmla="*/ 1726266 w 7467600"/>
              <a:gd name="connsiteY690" fmla="*/ 2777274 h 6858000"/>
              <a:gd name="connsiteX691" fmla="*/ 625390 w 7467600"/>
              <a:gd name="connsiteY691" fmla="*/ 2514541 h 6858000"/>
              <a:gd name="connsiteX692" fmla="*/ 619799 w 7467600"/>
              <a:gd name="connsiteY692" fmla="*/ 2527180 h 6858000"/>
              <a:gd name="connsiteX693" fmla="*/ 310030 w 7467600"/>
              <a:gd name="connsiteY693" fmla="*/ 2771818 h 6858000"/>
              <a:gd name="connsiteX694" fmla="*/ 173877 w 7467600"/>
              <a:gd name="connsiteY694" fmla="*/ 2937056 h 6858000"/>
              <a:gd name="connsiteX695" fmla="*/ 77889 w 7467600"/>
              <a:gd name="connsiteY695" fmla="*/ 3138440 h 6858000"/>
              <a:gd name="connsiteX696" fmla="*/ 0 w 7467600"/>
              <a:gd name="connsiteY696" fmla="*/ 3271395 h 6858000"/>
              <a:gd name="connsiteX697" fmla="*/ 0 w 7467600"/>
              <a:gd name="connsiteY697" fmla="*/ 3153002 h 6858000"/>
              <a:gd name="connsiteX698" fmla="*/ 2386 w 7467600"/>
              <a:gd name="connsiteY698" fmla="*/ 3149203 h 6858000"/>
              <a:gd name="connsiteX699" fmla="*/ 89753 w 7467600"/>
              <a:gd name="connsiteY699" fmla="*/ 2987702 h 6858000"/>
              <a:gd name="connsiteX700" fmla="*/ 76869 w 7467600"/>
              <a:gd name="connsiteY700" fmla="*/ 3005404 h 6858000"/>
              <a:gd name="connsiteX701" fmla="*/ 32049 w 7467600"/>
              <a:gd name="connsiteY701" fmla="*/ 3065814 h 6858000"/>
              <a:gd name="connsiteX702" fmla="*/ 0 w 7467600"/>
              <a:gd name="connsiteY702" fmla="*/ 3108744 h 6858000"/>
              <a:gd name="connsiteX703" fmla="*/ 0 w 7467600"/>
              <a:gd name="connsiteY703" fmla="*/ 3058059 h 6858000"/>
              <a:gd name="connsiteX704" fmla="*/ 7610 w 7467600"/>
              <a:gd name="connsiteY704" fmla="*/ 3047889 h 6858000"/>
              <a:gd name="connsiteX705" fmla="*/ 52419 w 7467600"/>
              <a:gd name="connsiteY705" fmla="*/ 2987479 h 6858000"/>
              <a:gd name="connsiteX706" fmla="*/ 59142 w 7467600"/>
              <a:gd name="connsiteY706" fmla="*/ 2978488 h 6858000"/>
              <a:gd name="connsiteX707" fmla="*/ 0 w 7467600"/>
              <a:gd name="connsiteY707" fmla="*/ 3015334 h 6858000"/>
              <a:gd name="connsiteX708" fmla="*/ 0 w 7467600"/>
              <a:gd name="connsiteY708" fmla="*/ 2914286 h 6858000"/>
              <a:gd name="connsiteX709" fmla="*/ 36383 w 7467600"/>
              <a:gd name="connsiteY709" fmla="*/ 2901128 h 6858000"/>
              <a:gd name="connsiteX710" fmla="*/ 156329 w 7467600"/>
              <a:gd name="connsiteY710" fmla="*/ 2840533 h 6858000"/>
              <a:gd name="connsiteX711" fmla="*/ 358355 w 7467600"/>
              <a:gd name="connsiteY711" fmla="*/ 2620471 h 6858000"/>
              <a:gd name="connsiteX712" fmla="*/ 510577 w 7467600"/>
              <a:gd name="connsiteY712" fmla="*/ 2501244 h 6858000"/>
              <a:gd name="connsiteX713" fmla="*/ 211967 w 7467600"/>
              <a:gd name="connsiteY713" fmla="*/ 2479171 h 6858000"/>
              <a:gd name="connsiteX714" fmla="*/ 0 w 7467600"/>
              <a:gd name="connsiteY714" fmla="*/ 2476398 h 6858000"/>
              <a:gd name="connsiteX715" fmla="*/ 0 w 7467600"/>
              <a:gd name="connsiteY715" fmla="*/ 2389189 h 6858000"/>
              <a:gd name="connsiteX716" fmla="*/ 103062 w 7467600"/>
              <a:gd name="connsiteY716" fmla="*/ 2389518 h 6858000"/>
              <a:gd name="connsiteX717" fmla="*/ 510734 w 7467600"/>
              <a:gd name="connsiteY717" fmla="*/ 2416201 h 6858000"/>
              <a:gd name="connsiteX718" fmla="*/ 279257 w 7467600"/>
              <a:gd name="connsiteY718" fmla="*/ 2092102 h 6858000"/>
              <a:gd name="connsiteX719" fmla="*/ 65265 w 7467600"/>
              <a:gd name="connsiteY719" fmla="*/ 2006049 h 6858000"/>
              <a:gd name="connsiteX720" fmla="*/ 0 w 7467600"/>
              <a:gd name="connsiteY720" fmla="*/ 1982532 h 6858000"/>
              <a:gd name="connsiteX721" fmla="*/ 0 w 7467600"/>
              <a:gd name="connsiteY721" fmla="*/ 1912789 h 6858000"/>
              <a:gd name="connsiteX722" fmla="*/ 97460 w 7467600"/>
              <a:gd name="connsiteY722" fmla="*/ 1953725 h 6858000"/>
              <a:gd name="connsiteX723" fmla="*/ 221272 w 7467600"/>
              <a:gd name="connsiteY723" fmla="*/ 1980766 h 6858000"/>
              <a:gd name="connsiteX724" fmla="*/ 116765 w 7467600"/>
              <a:gd name="connsiteY724" fmla="*/ 1911033 h 6858000"/>
              <a:gd name="connsiteX725" fmla="*/ 16405 w 7467600"/>
              <a:gd name="connsiteY725" fmla="*/ 1803412 h 6858000"/>
              <a:gd name="connsiteX726" fmla="*/ 0 w 7467600"/>
              <a:gd name="connsiteY726" fmla="*/ 1784777 h 6858000"/>
              <a:gd name="connsiteX727" fmla="*/ 0 w 7467600"/>
              <a:gd name="connsiteY727" fmla="*/ 1740082 h 6858000"/>
              <a:gd name="connsiteX728" fmla="*/ 39394 w 7467600"/>
              <a:gd name="connsiteY728" fmla="*/ 1784856 h 6858000"/>
              <a:gd name="connsiteX729" fmla="*/ 135813 w 7467600"/>
              <a:gd name="connsiteY729" fmla="*/ 1888838 h 6858000"/>
              <a:gd name="connsiteX730" fmla="*/ 242575 w 7467600"/>
              <a:gd name="connsiteY730" fmla="*/ 1958841 h 6858000"/>
              <a:gd name="connsiteX731" fmla="*/ 82197 w 7467600"/>
              <a:gd name="connsiteY731" fmla="*/ 1754826 h 6858000"/>
              <a:gd name="connsiteX732" fmla="*/ 0 w 7467600"/>
              <a:gd name="connsiteY732" fmla="*/ 1679650 h 6858000"/>
              <a:gd name="connsiteX733" fmla="*/ 0 w 7467600"/>
              <a:gd name="connsiteY733" fmla="*/ 1602463 h 6858000"/>
              <a:gd name="connsiteX734" fmla="*/ 84689 w 7467600"/>
              <a:gd name="connsiteY734" fmla="*/ 1677442 h 6858000"/>
              <a:gd name="connsiteX735" fmla="*/ 298437 w 7467600"/>
              <a:gd name="connsiteY735" fmla="*/ 1968019 h 6858000"/>
              <a:gd name="connsiteX736" fmla="*/ 227269 w 7467600"/>
              <a:gd name="connsiteY736" fmla="*/ 1114064 h 6858000"/>
              <a:gd name="connsiteX737" fmla="*/ 248003 w 7467600"/>
              <a:gd name="connsiteY737" fmla="*/ 1089613 h 6858000"/>
              <a:gd name="connsiteX738" fmla="*/ 427020 w 7467600"/>
              <a:gd name="connsiteY738" fmla="*/ 1619803 h 6858000"/>
              <a:gd name="connsiteX739" fmla="*/ 340345 w 7467600"/>
              <a:gd name="connsiteY739" fmla="*/ 2027739 h 6858000"/>
              <a:gd name="connsiteX740" fmla="*/ 360865 w 7467600"/>
              <a:gd name="connsiteY740" fmla="*/ 2044827 h 6858000"/>
              <a:gd name="connsiteX741" fmla="*/ 560414 w 7467600"/>
              <a:gd name="connsiteY741" fmla="*/ 2421457 h 6858000"/>
              <a:gd name="connsiteX742" fmla="*/ 1359703 w 7467600"/>
              <a:gd name="connsiteY742" fmla="*/ 2578554 h 6858000"/>
              <a:gd name="connsiteX743" fmla="*/ 1359422 w 7467600"/>
              <a:gd name="connsiteY743" fmla="*/ 2577994 h 6858000"/>
              <a:gd name="connsiteX744" fmla="*/ 828701 w 7467600"/>
              <a:gd name="connsiteY744" fmla="*/ 1839520 h 6858000"/>
              <a:gd name="connsiteX745" fmla="*/ 494427 w 7467600"/>
              <a:gd name="connsiteY745" fmla="*/ 1092333 h 6858000"/>
              <a:gd name="connsiteX746" fmla="*/ 506322 w 7467600"/>
              <a:gd name="connsiteY746" fmla="*/ 1020997 h 6858000"/>
              <a:gd name="connsiteX747" fmla="*/ 4570198 w 7467600"/>
              <a:gd name="connsiteY747" fmla="*/ 978081 h 6858000"/>
              <a:gd name="connsiteX748" fmla="*/ 4523691 w 7467600"/>
              <a:gd name="connsiteY748" fmla="*/ 1127776 h 6858000"/>
              <a:gd name="connsiteX749" fmla="*/ 4509875 w 7467600"/>
              <a:gd name="connsiteY749" fmla="*/ 1167552 h 6858000"/>
              <a:gd name="connsiteX750" fmla="*/ 4478168 w 7467600"/>
              <a:gd name="connsiteY750" fmla="*/ 1260735 h 6858000"/>
              <a:gd name="connsiteX751" fmla="*/ 4409309 w 7467600"/>
              <a:gd name="connsiteY751" fmla="*/ 1666996 h 6858000"/>
              <a:gd name="connsiteX752" fmla="*/ 4370031 w 7467600"/>
              <a:gd name="connsiteY752" fmla="*/ 1955666 h 6858000"/>
              <a:gd name="connsiteX753" fmla="*/ 4570198 w 7467600"/>
              <a:gd name="connsiteY753" fmla="*/ 978081 h 6858000"/>
              <a:gd name="connsiteX754" fmla="*/ 4557898 w 7467600"/>
              <a:gd name="connsiteY754" fmla="*/ 900011 h 6858000"/>
              <a:gd name="connsiteX755" fmla="*/ 4344840 w 7467600"/>
              <a:gd name="connsiteY755" fmla="*/ 1922038 h 6858000"/>
              <a:gd name="connsiteX756" fmla="*/ 4378710 w 7467600"/>
              <a:gd name="connsiteY756" fmla="*/ 1665516 h 6858000"/>
              <a:gd name="connsiteX757" fmla="*/ 4448798 w 7467600"/>
              <a:gd name="connsiteY757" fmla="*/ 1253024 h 6858000"/>
              <a:gd name="connsiteX758" fmla="*/ 4480315 w 7467600"/>
              <a:gd name="connsiteY758" fmla="*/ 1158454 h 6858000"/>
              <a:gd name="connsiteX759" fmla="*/ 4494133 w 7467600"/>
              <a:gd name="connsiteY759" fmla="*/ 1118676 h 6858000"/>
              <a:gd name="connsiteX760" fmla="*/ 4557898 w 7467600"/>
              <a:gd name="connsiteY760" fmla="*/ 900011 h 6858000"/>
              <a:gd name="connsiteX761" fmla="*/ 5870151 w 7467600"/>
              <a:gd name="connsiteY761" fmla="*/ 898890 h 6858000"/>
              <a:gd name="connsiteX762" fmla="*/ 5861335 w 7467600"/>
              <a:gd name="connsiteY762" fmla="*/ 899177 h 6858000"/>
              <a:gd name="connsiteX763" fmla="*/ 5843702 w 7467600"/>
              <a:gd name="connsiteY763" fmla="*/ 899748 h 6858000"/>
              <a:gd name="connsiteX764" fmla="*/ 5651107 w 7467600"/>
              <a:gd name="connsiteY764" fmla="*/ 920306 h 6858000"/>
              <a:gd name="connsiteX765" fmla="*/ 5459407 w 7467600"/>
              <a:gd name="connsiteY765" fmla="*/ 940975 h 6858000"/>
              <a:gd name="connsiteX766" fmla="*/ 5374846 w 7467600"/>
              <a:gd name="connsiteY766" fmla="*/ 941988 h 6858000"/>
              <a:gd name="connsiteX767" fmla="*/ 5256105 w 7467600"/>
              <a:gd name="connsiteY767" fmla="*/ 945632 h 6858000"/>
              <a:gd name="connsiteX768" fmla="*/ 5107071 w 7467600"/>
              <a:gd name="connsiteY768" fmla="*/ 969720 h 6858000"/>
              <a:gd name="connsiteX769" fmla="*/ 4998681 w 7467600"/>
              <a:gd name="connsiteY769" fmla="*/ 988771 h 6858000"/>
              <a:gd name="connsiteX770" fmla="*/ 5870151 w 7467600"/>
              <a:gd name="connsiteY770" fmla="*/ 898890 h 6858000"/>
              <a:gd name="connsiteX771" fmla="*/ 5504425 w 7467600"/>
              <a:gd name="connsiteY771" fmla="*/ 848067 h 6858000"/>
              <a:gd name="connsiteX772" fmla="*/ 4968849 w 7467600"/>
              <a:gd name="connsiteY772" fmla="*/ 962318 h 6858000"/>
              <a:gd name="connsiteX773" fmla="*/ 5104039 w 7467600"/>
              <a:gd name="connsiteY773" fmla="*/ 940634 h 6858000"/>
              <a:gd name="connsiteX774" fmla="*/ 5256311 w 7467600"/>
              <a:gd name="connsiteY774" fmla="*/ 916490 h 6858000"/>
              <a:gd name="connsiteX775" fmla="*/ 5377381 w 7467600"/>
              <a:gd name="connsiteY775" fmla="*/ 912671 h 6858000"/>
              <a:gd name="connsiteX776" fmla="*/ 5460148 w 7467600"/>
              <a:gd name="connsiteY776" fmla="*/ 911442 h 6858000"/>
              <a:gd name="connsiteX777" fmla="*/ 5648971 w 7467600"/>
              <a:gd name="connsiteY777" fmla="*/ 891331 h 6858000"/>
              <a:gd name="connsiteX778" fmla="*/ 5844807 w 7467600"/>
              <a:gd name="connsiteY778" fmla="*/ 870718 h 6858000"/>
              <a:gd name="connsiteX779" fmla="*/ 5862975 w 7467600"/>
              <a:gd name="connsiteY779" fmla="*/ 869756 h 6858000"/>
              <a:gd name="connsiteX780" fmla="*/ 5920887 w 7467600"/>
              <a:gd name="connsiteY780" fmla="*/ 865929 h 6858000"/>
              <a:gd name="connsiteX781" fmla="*/ 5504425 w 7467600"/>
              <a:gd name="connsiteY781" fmla="*/ 848067 h 6858000"/>
              <a:gd name="connsiteX782" fmla="*/ 3607114 w 7467600"/>
              <a:gd name="connsiteY782" fmla="*/ 467441 h 6858000"/>
              <a:gd name="connsiteX783" fmla="*/ 3296242 w 7467600"/>
              <a:gd name="connsiteY783" fmla="*/ 807991 h 6858000"/>
              <a:gd name="connsiteX784" fmla="*/ 3174674 w 7467600"/>
              <a:gd name="connsiteY784" fmla="*/ 919759 h 6858000"/>
              <a:gd name="connsiteX785" fmla="*/ 3042978 w 7467600"/>
              <a:gd name="connsiteY785" fmla="*/ 1054894 h 6858000"/>
              <a:gd name="connsiteX786" fmla="*/ 2968914 w 7467600"/>
              <a:gd name="connsiteY786" fmla="*/ 1133756 h 6858000"/>
              <a:gd name="connsiteX787" fmla="*/ 3103823 w 7467600"/>
              <a:gd name="connsiteY787" fmla="*/ 1026814 h 6858000"/>
              <a:gd name="connsiteX788" fmla="*/ 3607114 w 7467600"/>
              <a:gd name="connsiteY788" fmla="*/ 467441 h 6858000"/>
              <a:gd name="connsiteX789" fmla="*/ 3744487 w 7467600"/>
              <a:gd name="connsiteY789" fmla="*/ 383136 h 6858000"/>
              <a:gd name="connsiteX790" fmla="*/ 3970213 w 7467600"/>
              <a:gd name="connsiteY790" fmla="*/ 995559 h 6858000"/>
              <a:gd name="connsiteX791" fmla="*/ 3744487 w 7467600"/>
              <a:gd name="connsiteY791" fmla="*/ 383136 h 6858000"/>
              <a:gd name="connsiteX792" fmla="*/ 3624562 w 7467600"/>
              <a:gd name="connsiteY792" fmla="*/ 367041 h 6858000"/>
              <a:gd name="connsiteX793" fmla="*/ 3489712 w 7467600"/>
              <a:gd name="connsiteY793" fmla="*/ 485386 h 6858000"/>
              <a:gd name="connsiteX794" fmla="*/ 3182994 w 7467600"/>
              <a:gd name="connsiteY794" fmla="*/ 828265 h 6858000"/>
              <a:gd name="connsiteX795" fmla="*/ 2892114 w 7467600"/>
              <a:gd name="connsiteY795" fmla="*/ 1172635 h 6858000"/>
              <a:gd name="connsiteX796" fmla="*/ 3021459 w 7467600"/>
              <a:gd name="connsiteY796" fmla="*/ 1035385 h 6858000"/>
              <a:gd name="connsiteX797" fmla="*/ 3153873 w 7467600"/>
              <a:gd name="connsiteY797" fmla="*/ 898971 h 6858000"/>
              <a:gd name="connsiteX798" fmla="*/ 3276511 w 7467600"/>
              <a:gd name="connsiteY798" fmla="*/ 786423 h 6858000"/>
              <a:gd name="connsiteX799" fmla="*/ 3584154 w 7467600"/>
              <a:gd name="connsiteY799" fmla="*/ 448218 h 6858000"/>
              <a:gd name="connsiteX800" fmla="*/ 3624562 w 7467600"/>
              <a:gd name="connsiteY800" fmla="*/ 367041 h 6858000"/>
              <a:gd name="connsiteX801" fmla="*/ 3766672 w 7467600"/>
              <a:gd name="connsiteY801" fmla="*/ 359429 h 6858000"/>
              <a:gd name="connsiteX802" fmla="*/ 3996338 w 7467600"/>
              <a:gd name="connsiteY802" fmla="*/ 968237 h 6858000"/>
              <a:gd name="connsiteX803" fmla="*/ 3766672 w 7467600"/>
              <a:gd name="connsiteY803" fmla="*/ 359429 h 6858000"/>
              <a:gd name="connsiteX804" fmla="*/ 5805386 w 7467600"/>
              <a:gd name="connsiteY804" fmla="*/ 239240 h 6858000"/>
              <a:gd name="connsiteX805" fmla="*/ 5736947 w 7467600"/>
              <a:gd name="connsiteY805" fmla="*/ 261367 h 6858000"/>
              <a:gd name="connsiteX806" fmla="*/ 5427012 w 7467600"/>
              <a:gd name="connsiteY806" fmla="*/ 311272 h 6858000"/>
              <a:gd name="connsiteX807" fmla="*/ 5147818 w 7467600"/>
              <a:gd name="connsiteY807" fmla="*/ 322112 h 6858000"/>
              <a:gd name="connsiteX808" fmla="*/ 5060854 w 7467600"/>
              <a:gd name="connsiteY808" fmla="*/ 311882 h 6858000"/>
              <a:gd name="connsiteX809" fmla="*/ 4945989 w 7467600"/>
              <a:gd name="connsiteY809" fmla="*/ 300516 h 6858000"/>
              <a:gd name="connsiteX810" fmla="*/ 5410479 w 7467600"/>
              <a:gd name="connsiteY810" fmla="*/ 348434 h 6858000"/>
              <a:gd name="connsiteX811" fmla="*/ 5805386 w 7467600"/>
              <a:gd name="connsiteY811" fmla="*/ 239240 h 6858000"/>
              <a:gd name="connsiteX812" fmla="*/ 5905192 w 7467600"/>
              <a:gd name="connsiteY812" fmla="*/ 163079 h 6858000"/>
              <a:gd name="connsiteX813" fmla="*/ 5865655 w 7467600"/>
              <a:gd name="connsiteY813" fmla="*/ 171901 h 6858000"/>
              <a:gd name="connsiteX814" fmla="*/ 5259740 w 7467600"/>
              <a:gd name="connsiteY814" fmla="*/ 257013 h 6858000"/>
              <a:gd name="connsiteX815" fmla="*/ 5208466 w 7467600"/>
              <a:gd name="connsiteY815" fmla="*/ 257550 h 6858000"/>
              <a:gd name="connsiteX816" fmla="*/ 4980204 w 7467600"/>
              <a:gd name="connsiteY816" fmla="*/ 271903 h 6858000"/>
              <a:gd name="connsiteX817" fmla="*/ 5068068 w 7467600"/>
              <a:gd name="connsiteY817" fmla="*/ 282244 h 6858000"/>
              <a:gd name="connsiteX818" fmla="*/ 5153231 w 7467600"/>
              <a:gd name="connsiteY818" fmla="*/ 292240 h 6858000"/>
              <a:gd name="connsiteX819" fmla="*/ 5426491 w 7467600"/>
              <a:gd name="connsiteY819" fmla="*/ 281128 h 6858000"/>
              <a:gd name="connsiteX820" fmla="*/ 5731212 w 7467600"/>
              <a:gd name="connsiteY820" fmla="*/ 231951 h 6858000"/>
              <a:gd name="connsiteX821" fmla="*/ 5905192 w 7467600"/>
              <a:gd name="connsiteY821" fmla="*/ 163079 h 6858000"/>
              <a:gd name="connsiteX822" fmla="*/ 5944437 w 7467600"/>
              <a:gd name="connsiteY822" fmla="*/ 113829 h 6858000"/>
              <a:gd name="connsiteX823" fmla="*/ 5825032 w 7467600"/>
              <a:gd name="connsiteY823" fmla="*/ 146405 h 6858000"/>
              <a:gd name="connsiteX824" fmla="*/ 4955599 w 7467600"/>
              <a:gd name="connsiteY824" fmla="*/ 247008 h 6858000"/>
              <a:gd name="connsiteX825" fmla="*/ 5210104 w 7467600"/>
              <a:gd name="connsiteY825" fmla="*/ 228123 h 6858000"/>
              <a:gd name="connsiteX826" fmla="*/ 5261015 w 7467600"/>
              <a:gd name="connsiteY826" fmla="*/ 227087 h 6858000"/>
              <a:gd name="connsiteX827" fmla="*/ 5861181 w 7467600"/>
              <a:gd name="connsiteY827" fmla="*/ 143093 h 6858000"/>
              <a:gd name="connsiteX828" fmla="*/ 5961252 w 7467600"/>
              <a:gd name="connsiteY828" fmla="*/ 114820 h 6858000"/>
              <a:gd name="connsiteX829" fmla="*/ 5944437 w 7467600"/>
              <a:gd name="connsiteY829" fmla="*/ 113829 h 6858000"/>
              <a:gd name="connsiteX830" fmla="*/ 3882765 w 7467600"/>
              <a:gd name="connsiteY830" fmla="*/ 0 h 6858000"/>
              <a:gd name="connsiteX831" fmla="*/ 3995099 w 7467600"/>
              <a:gd name="connsiteY831" fmla="*/ 0 h 6858000"/>
              <a:gd name="connsiteX832" fmla="*/ 4163818 w 7467600"/>
              <a:gd name="connsiteY832" fmla="*/ 234104 h 6858000"/>
              <a:gd name="connsiteX833" fmla="*/ 4172099 w 7467600"/>
              <a:gd name="connsiteY833" fmla="*/ 234207 h 6858000"/>
              <a:gd name="connsiteX834" fmla="*/ 4784282 w 7467600"/>
              <a:gd name="connsiteY834" fmla="*/ 276561 h 6858000"/>
              <a:gd name="connsiteX835" fmla="*/ 4801687 w 7467600"/>
              <a:gd name="connsiteY835" fmla="*/ 267764 h 6858000"/>
              <a:gd name="connsiteX836" fmla="*/ 6082788 w 7467600"/>
              <a:gd name="connsiteY836" fmla="*/ 64119 h 6858000"/>
              <a:gd name="connsiteX837" fmla="*/ 6099442 w 7467600"/>
              <a:gd name="connsiteY837" fmla="*/ 82568 h 6858000"/>
              <a:gd name="connsiteX838" fmla="*/ 4804137 w 7467600"/>
              <a:gd name="connsiteY838" fmla="*/ 320931 h 6858000"/>
              <a:gd name="connsiteX839" fmla="*/ 4227047 w 7467600"/>
              <a:gd name="connsiteY839" fmla="*/ 313415 h 6858000"/>
              <a:gd name="connsiteX840" fmla="*/ 4346041 w 7467600"/>
              <a:gd name="connsiteY840" fmla="*/ 456086 h 6858000"/>
              <a:gd name="connsiteX841" fmla="*/ 4870967 w 7467600"/>
              <a:gd name="connsiteY841" fmla="*/ 963061 h 6858000"/>
              <a:gd name="connsiteX842" fmla="*/ 4889647 w 7467600"/>
              <a:gd name="connsiteY842" fmla="*/ 957147 h 6858000"/>
              <a:gd name="connsiteX843" fmla="*/ 5422504 w 7467600"/>
              <a:gd name="connsiteY843" fmla="*/ 805191 h 6858000"/>
              <a:gd name="connsiteX844" fmla="*/ 6087656 w 7467600"/>
              <a:gd name="connsiteY844" fmla="*/ 826703 h 6858000"/>
              <a:gd name="connsiteX845" fmla="*/ 6058717 w 7467600"/>
              <a:gd name="connsiteY845" fmla="*/ 865992 h 6858000"/>
              <a:gd name="connsiteX846" fmla="*/ 4974153 w 7467600"/>
              <a:gd name="connsiteY846" fmla="*/ 1045456 h 6858000"/>
              <a:gd name="connsiteX847" fmla="*/ 5627835 w 7467600"/>
              <a:gd name="connsiteY847" fmla="*/ 1472077 h 6858000"/>
              <a:gd name="connsiteX848" fmla="*/ 5629817 w 7467600"/>
              <a:gd name="connsiteY848" fmla="*/ 1471412 h 6858000"/>
              <a:gd name="connsiteX849" fmla="*/ 5634124 w 7467600"/>
              <a:gd name="connsiteY849" fmla="*/ 1470572 h 6858000"/>
              <a:gd name="connsiteX850" fmla="*/ 5755832 w 7467600"/>
              <a:gd name="connsiteY850" fmla="*/ 1383886 h 6858000"/>
              <a:gd name="connsiteX851" fmla="*/ 6014186 w 7467600"/>
              <a:gd name="connsiteY851" fmla="*/ 1279799 h 6858000"/>
              <a:gd name="connsiteX852" fmla="*/ 6901619 w 7467600"/>
              <a:gd name="connsiteY852" fmla="*/ 1047874 h 6858000"/>
              <a:gd name="connsiteX853" fmla="*/ 6931566 w 7467600"/>
              <a:gd name="connsiteY853" fmla="*/ 1062034 h 6858000"/>
              <a:gd name="connsiteX854" fmla="*/ 5790982 w 7467600"/>
              <a:gd name="connsiteY854" fmla="*/ 1561380 h 6858000"/>
              <a:gd name="connsiteX855" fmla="*/ 6188971 w 7467600"/>
              <a:gd name="connsiteY855" fmla="*/ 1755168 h 6858000"/>
              <a:gd name="connsiteX856" fmla="*/ 6202446 w 7467600"/>
              <a:gd name="connsiteY856" fmla="*/ 1752268 h 6858000"/>
              <a:gd name="connsiteX857" fmla="*/ 7179560 w 7467600"/>
              <a:gd name="connsiteY857" fmla="*/ 1467551 h 6858000"/>
              <a:gd name="connsiteX858" fmla="*/ 7158730 w 7467600"/>
              <a:gd name="connsiteY858" fmla="*/ 1507835 h 6858000"/>
              <a:gd name="connsiteX859" fmla="*/ 6326959 w 7467600"/>
              <a:gd name="connsiteY859" fmla="*/ 1817686 h 6858000"/>
              <a:gd name="connsiteX860" fmla="*/ 6537433 w 7467600"/>
              <a:gd name="connsiteY860" fmla="*/ 1907790 h 6858000"/>
              <a:gd name="connsiteX861" fmla="*/ 6550221 w 7467600"/>
              <a:gd name="connsiteY861" fmla="*/ 1910729 h 6858000"/>
              <a:gd name="connsiteX862" fmla="*/ 6964438 w 7467600"/>
              <a:gd name="connsiteY862" fmla="*/ 2209505 h 6858000"/>
              <a:gd name="connsiteX863" fmla="*/ 7367862 w 7467600"/>
              <a:gd name="connsiteY863" fmla="*/ 2806833 h 6858000"/>
              <a:gd name="connsiteX864" fmla="*/ 7364329 w 7467600"/>
              <a:gd name="connsiteY864" fmla="*/ 2826907 h 6858000"/>
              <a:gd name="connsiteX865" fmla="*/ 7290545 w 7467600"/>
              <a:gd name="connsiteY865" fmla="*/ 2850663 h 6858000"/>
              <a:gd name="connsiteX866" fmla="*/ 6472036 w 7467600"/>
              <a:gd name="connsiteY866" fmla="*/ 1959003 h 6858000"/>
              <a:gd name="connsiteX867" fmla="*/ 5792897 w 7467600"/>
              <a:gd name="connsiteY867" fmla="*/ 1647747 h 6858000"/>
              <a:gd name="connsiteX868" fmla="*/ 5842751 w 7467600"/>
              <a:gd name="connsiteY868" fmla="*/ 1816112 h 6858000"/>
              <a:gd name="connsiteX869" fmla="*/ 5847424 w 7467600"/>
              <a:gd name="connsiteY869" fmla="*/ 1815776 h 6858000"/>
              <a:gd name="connsiteX870" fmla="*/ 6399821 w 7467600"/>
              <a:gd name="connsiteY870" fmla="*/ 2344799 h 6858000"/>
              <a:gd name="connsiteX871" fmla="*/ 6323232 w 7467600"/>
              <a:gd name="connsiteY871" fmla="*/ 2389634 h 6858000"/>
              <a:gd name="connsiteX872" fmla="*/ 5942958 w 7467600"/>
              <a:gd name="connsiteY872" fmla="*/ 2077708 h 6858000"/>
              <a:gd name="connsiteX873" fmla="*/ 5921559 w 7467600"/>
              <a:gd name="connsiteY873" fmla="*/ 2378596 h 6858000"/>
              <a:gd name="connsiteX874" fmla="*/ 5817651 w 7467600"/>
              <a:gd name="connsiteY874" fmla="*/ 3023919 h 6858000"/>
              <a:gd name="connsiteX875" fmla="*/ 5729634 w 7467600"/>
              <a:gd name="connsiteY875" fmla="*/ 3051849 h 6858000"/>
              <a:gd name="connsiteX876" fmla="*/ 5611018 w 7467600"/>
              <a:gd name="connsiteY876" fmla="*/ 2316769 h 6858000"/>
              <a:gd name="connsiteX877" fmla="*/ 5687608 w 7467600"/>
              <a:gd name="connsiteY877" fmla="*/ 2039972 h 6858000"/>
              <a:gd name="connsiteX878" fmla="*/ 5657554 w 7467600"/>
              <a:gd name="connsiteY878" fmla="*/ 1576445 h 6858000"/>
              <a:gd name="connsiteX879" fmla="*/ 5150475 w 7467600"/>
              <a:gd name="connsiteY879" fmla="*/ 1274012 h 6858000"/>
              <a:gd name="connsiteX880" fmla="*/ 5349142 w 7467600"/>
              <a:gd name="connsiteY880" fmla="*/ 2204405 h 6858000"/>
              <a:gd name="connsiteX881" fmla="*/ 5262214 w 7467600"/>
              <a:gd name="connsiteY881" fmla="*/ 2233836 h 6858000"/>
              <a:gd name="connsiteX882" fmla="*/ 4981539 w 7467600"/>
              <a:gd name="connsiteY882" fmla="*/ 1542201 h 6858000"/>
              <a:gd name="connsiteX883" fmla="*/ 4958461 w 7467600"/>
              <a:gd name="connsiteY883" fmla="*/ 1136957 h 6858000"/>
              <a:gd name="connsiteX884" fmla="*/ 4655015 w 7467600"/>
              <a:gd name="connsiteY884" fmla="*/ 891426 h 6858000"/>
              <a:gd name="connsiteX885" fmla="*/ 4348002 w 7467600"/>
              <a:gd name="connsiteY885" fmla="*/ 2205895 h 6858000"/>
              <a:gd name="connsiteX886" fmla="*/ 4262250 w 7467600"/>
              <a:gd name="connsiteY886" fmla="*/ 2219972 h 6858000"/>
              <a:gd name="connsiteX887" fmla="*/ 4550611 w 7467600"/>
              <a:gd name="connsiteY887" fmla="*/ 817540 h 6858000"/>
              <a:gd name="connsiteX888" fmla="*/ 4564418 w 7467600"/>
              <a:gd name="connsiteY888" fmla="*/ 808293 h 6858000"/>
              <a:gd name="connsiteX889" fmla="*/ 4266388 w 7467600"/>
              <a:gd name="connsiteY889" fmla="*/ 500083 h 6858000"/>
              <a:gd name="connsiteX890" fmla="*/ 4032842 w 7467600"/>
              <a:gd name="connsiteY890" fmla="*/ 211809 h 6858000"/>
              <a:gd name="connsiteX891" fmla="*/ 3882765 w 7467600"/>
              <a:gd name="connsiteY891" fmla="*/ 0 h 6858000"/>
              <a:gd name="connsiteX892" fmla="*/ 3721337 w 7467600"/>
              <a:gd name="connsiteY892" fmla="*/ 0 h 6858000"/>
              <a:gd name="connsiteX893" fmla="*/ 3797544 w 7467600"/>
              <a:gd name="connsiteY893" fmla="*/ 0 h 6858000"/>
              <a:gd name="connsiteX894" fmla="*/ 3775734 w 7467600"/>
              <a:gd name="connsiteY894" fmla="*/ 95131 h 6858000"/>
              <a:gd name="connsiteX895" fmla="*/ 3724807 w 7467600"/>
              <a:gd name="connsiteY895" fmla="*/ 272257 h 6858000"/>
              <a:gd name="connsiteX896" fmla="*/ 3726844 w 7467600"/>
              <a:gd name="connsiteY896" fmla="*/ 282988 h 6858000"/>
              <a:gd name="connsiteX897" fmla="*/ 3742664 w 7467600"/>
              <a:gd name="connsiteY897" fmla="*/ 279918 h 6858000"/>
              <a:gd name="connsiteX898" fmla="*/ 4103910 w 7467600"/>
              <a:gd name="connsiteY898" fmla="*/ 1161917 h 6858000"/>
              <a:gd name="connsiteX899" fmla="*/ 4020269 w 7467600"/>
              <a:gd name="connsiteY899" fmla="*/ 1200406 h 6858000"/>
              <a:gd name="connsiteX900" fmla="*/ 3674882 w 7467600"/>
              <a:gd name="connsiteY900" fmla="*/ 488524 h 6858000"/>
              <a:gd name="connsiteX901" fmla="*/ 3132682 w 7467600"/>
              <a:gd name="connsiteY901" fmla="*/ 1072284 h 6858000"/>
              <a:gd name="connsiteX902" fmla="*/ 2716346 w 7467600"/>
              <a:gd name="connsiteY902" fmla="*/ 1276376 h 6858000"/>
              <a:gd name="connsiteX903" fmla="*/ 2716772 w 7467600"/>
              <a:gd name="connsiteY903" fmla="*/ 1255462 h 6858000"/>
              <a:gd name="connsiteX904" fmla="*/ 3471096 w 7467600"/>
              <a:gd name="connsiteY904" fmla="*/ 437072 h 6858000"/>
              <a:gd name="connsiteX905" fmla="*/ 3639057 w 7467600"/>
              <a:gd name="connsiteY905" fmla="*/ 286334 h 6858000"/>
              <a:gd name="connsiteX906" fmla="*/ 3640309 w 7467600"/>
              <a:gd name="connsiteY906" fmla="*/ 284664 h 6858000"/>
              <a:gd name="connsiteX907" fmla="*/ 3646022 w 7467600"/>
              <a:gd name="connsiteY907" fmla="*/ 276711 h 6858000"/>
              <a:gd name="connsiteX908" fmla="*/ 3707943 w 7467600"/>
              <a:gd name="connsiteY908" fmla="*/ 65958 h 6858000"/>
              <a:gd name="connsiteX909" fmla="*/ 3721337 w 7467600"/>
              <a:gd name="connsiteY909" fmla="*/ 0 h 6858000"/>
              <a:gd name="connsiteX910" fmla="*/ 2867960 w 7467600"/>
              <a:gd name="connsiteY910" fmla="*/ 0 h 6858000"/>
              <a:gd name="connsiteX911" fmla="*/ 2926351 w 7467600"/>
              <a:gd name="connsiteY911" fmla="*/ 0 h 6858000"/>
              <a:gd name="connsiteX912" fmla="*/ 2902823 w 7467600"/>
              <a:gd name="connsiteY912" fmla="*/ 262929 h 6858000"/>
              <a:gd name="connsiteX913" fmla="*/ 2940663 w 7467600"/>
              <a:gd name="connsiteY913" fmla="*/ 140884 h 6858000"/>
              <a:gd name="connsiteX914" fmla="*/ 2947039 w 7467600"/>
              <a:gd name="connsiteY914" fmla="*/ 122524 h 6858000"/>
              <a:gd name="connsiteX915" fmla="*/ 2984316 w 7467600"/>
              <a:gd name="connsiteY915" fmla="*/ 0 h 6858000"/>
              <a:gd name="connsiteX916" fmla="*/ 3016114 w 7467600"/>
              <a:gd name="connsiteY916" fmla="*/ 0 h 6858000"/>
              <a:gd name="connsiteX917" fmla="*/ 2979949 w 7467600"/>
              <a:gd name="connsiteY917" fmla="*/ 119274 h 6858000"/>
              <a:gd name="connsiteX918" fmla="*/ 3023879 w 7467600"/>
              <a:gd name="connsiteY918" fmla="*/ 0 h 6858000"/>
              <a:gd name="connsiteX919" fmla="*/ 3105400 w 7467600"/>
              <a:gd name="connsiteY919" fmla="*/ 0 h 6858000"/>
              <a:gd name="connsiteX920" fmla="*/ 3094669 w 7467600"/>
              <a:gd name="connsiteY920" fmla="*/ 30308 h 6858000"/>
              <a:gd name="connsiteX921" fmla="*/ 2901945 w 7467600"/>
              <a:gd name="connsiteY921" fmla="*/ 466538 h 6858000"/>
              <a:gd name="connsiteX922" fmla="*/ 2815209 w 7467600"/>
              <a:gd name="connsiteY922" fmla="*/ 497361 h 6858000"/>
              <a:gd name="connsiteX923" fmla="*/ 2844845 w 7467600"/>
              <a:gd name="connsiteY923" fmla="*/ 127638 h 6858000"/>
              <a:gd name="connsiteX924" fmla="*/ 2867960 w 7467600"/>
              <a:gd name="connsiteY924" fmla="*/ 0 h 6858000"/>
              <a:gd name="connsiteX925" fmla="*/ 1057230 w 7467600"/>
              <a:gd name="connsiteY925" fmla="*/ 0 h 6858000"/>
              <a:gd name="connsiteX926" fmla="*/ 1111003 w 7467600"/>
              <a:gd name="connsiteY926" fmla="*/ 0 h 6858000"/>
              <a:gd name="connsiteX927" fmla="*/ 1125553 w 7467600"/>
              <a:gd name="connsiteY927" fmla="*/ 52588 h 6858000"/>
              <a:gd name="connsiteX928" fmla="*/ 1304276 w 7467600"/>
              <a:gd name="connsiteY928" fmla="*/ 476275 h 6858000"/>
              <a:gd name="connsiteX929" fmla="*/ 1492066 w 7467600"/>
              <a:gd name="connsiteY929" fmla="*/ 886333 h 6858000"/>
              <a:gd name="connsiteX930" fmla="*/ 1423698 w 7467600"/>
              <a:gd name="connsiteY930" fmla="*/ 710817 h 6858000"/>
              <a:gd name="connsiteX931" fmla="*/ 1357609 w 7467600"/>
              <a:gd name="connsiteY931" fmla="*/ 532892 h 6858000"/>
              <a:gd name="connsiteX932" fmla="*/ 1309550 w 7467600"/>
              <a:gd name="connsiteY932" fmla="*/ 374031 h 6858000"/>
              <a:gd name="connsiteX933" fmla="*/ 1193673 w 7467600"/>
              <a:gd name="connsiteY933" fmla="*/ 49533 h 6858000"/>
              <a:gd name="connsiteX934" fmla="*/ 1164391 w 7467600"/>
              <a:gd name="connsiteY934" fmla="*/ 0 h 6858000"/>
              <a:gd name="connsiteX935" fmla="*/ 1200666 w 7467600"/>
              <a:gd name="connsiteY935" fmla="*/ 0 h 6858000"/>
              <a:gd name="connsiteX936" fmla="*/ 1223408 w 7467600"/>
              <a:gd name="connsiteY936" fmla="*/ 38996 h 6858000"/>
              <a:gd name="connsiteX937" fmla="*/ 1339635 w 7467600"/>
              <a:gd name="connsiteY937" fmla="*/ 365517 h 6858000"/>
              <a:gd name="connsiteX938" fmla="*/ 1387469 w 7467600"/>
              <a:gd name="connsiteY938" fmla="*/ 523079 h 6858000"/>
              <a:gd name="connsiteX939" fmla="*/ 1452685 w 7467600"/>
              <a:gd name="connsiteY939" fmla="*/ 699806 h 6858000"/>
              <a:gd name="connsiteX940" fmla="*/ 1492092 w 7467600"/>
              <a:gd name="connsiteY940" fmla="*/ 800424 h 6858000"/>
              <a:gd name="connsiteX941" fmla="*/ 1455302 w 7467600"/>
              <a:gd name="connsiteY941" fmla="*/ 632913 h 6858000"/>
              <a:gd name="connsiteX942" fmla="*/ 1222336 w 7467600"/>
              <a:gd name="connsiteY942" fmla="*/ 9480 h 6858000"/>
              <a:gd name="connsiteX943" fmla="*/ 1214634 w 7467600"/>
              <a:gd name="connsiteY943" fmla="*/ 0 h 6858000"/>
              <a:gd name="connsiteX944" fmla="*/ 1289827 w 7467600"/>
              <a:gd name="connsiteY944" fmla="*/ 0 h 6858000"/>
              <a:gd name="connsiteX945" fmla="*/ 1321076 w 7467600"/>
              <a:gd name="connsiteY945" fmla="*/ 59722 h 6858000"/>
              <a:gd name="connsiteX946" fmla="*/ 1512579 w 7467600"/>
              <a:gd name="connsiteY946" fmla="*/ 626441 h 6858000"/>
              <a:gd name="connsiteX947" fmla="*/ 1506076 w 7467600"/>
              <a:gd name="connsiteY947" fmla="*/ 1089289 h 6858000"/>
              <a:gd name="connsiteX948" fmla="*/ 1486346 w 7467600"/>
              <a:gd name="connsiteY948" fmla="*/ 1079919 h 6858000"/>
              <a:gd name="connsiteX949" fmla="*/ 1070511 w 7467600"/>
              <a:gd name="connsiteY949" fmla="*/ 48609 h 6858000"/>
              <a:gd name="connsiteX950" fmla="*/ 1057230 w 7467600"/>
              <a:gd name="connsiteY950" fmla="*/ 0 h 6858000"/>
              <a:gd name="connsiteX951" fmla="*/ 43151 w 7467600"/>
              <a:gd name="connsiteY951" fmla="*/ 0 h 6858000"/>
              <a:gd name="connsiteX952" fmla="*/ 95283 w 7467600"/>
              <a:gd name="connsiteY952" fmla="*/ 0 h 6858000"/>
              <a:gd name="connsiteX953" fmla="*/ 300708 w 7467600"/>
              <a:gd name="connsiteY953" fmla="*/ 154571 h 6858000"/>
              <a:gd name="connsiteX954" fmla="*/ 530414 w 7467600"/>
              <a:gd name="connsiteY954" fmla="*/ 354673 h 6858000"/>
              <a:gd name="connsiteX955" fmla="*/ 333785 w 7467600"/>
              <a:gd name="connsiteY955" fmla="*/ 161564 h 6858000"/>
              <a:gd name="connsiteX956" fmla="*/ 147005 w 7467600"/>
              <a:gd name="connsiteY956" fmla="*/ 0 h 6858000"/>
              <a:gd name="connsiteX957" fmla="*/ 272509 w 7467600"/>
              <a:gd name="connsiteY957" fmla="*/ 0 h 6858000"/>
              <a:gd name="connsiteX958" fmla="*/ 326276 w 7467600"/>
              <a:gd name="connsiteY958" fmla="*/ 45847 h 6858000"/>
              <a:gd name="connsiteX959" fmla="*/ 823759 w 7467600"/>
              <a:gd name="connsiteY959" fmla="*/ 574145 h 6858000"/>
              <a:gd name="connsiteX960" fmla="*/ 811254 w 7467600"/>
              <a:gd name="connsiteY960" fmla="*/ 665546 h 6858000"/>
              <a:gd name="connsiteX961" fmla="*/ 154042 w 7467600"/>
              <a:gd name="connsiteY961" fmla="*/ 261522 h 6858000"/>
              <a:gd name="connsiteX962" fmla="*/ 13550 w 7467600"/>
              <a:gd name="connsiteY962" fmla="*/ 158423 h 6858000"/>
              <a:gd name="connsiteX963" fmla="*/ 0 w 7467600"/>
              <a:gd name="connsiteY963" fmla="*/ 146618 h 6858000"/>
              <a:gd name="connsiteX964" fmla="*/ 0 w 7467600"/>
              <a:gd name="connsiteY964" fmla="*/ 59161 h 6858000"/>
              <a:gd name="connsiteX965" fmla="*/ 45427 w 7467600"/>
              <a:gd name="connsiteY965" fmla="*/ 101078 h 6858000"/>
              <a:gd name="connsiteX966" fmla="*/ 630103 w 7467600"/>
              <a:gd name="connsiteY966" fmla="*/ 485885 h 6858000"/>
              <a:gd name="connsiteX967" fmla="*/ 532040 w 7467600"/>
              <a:gd name="connsiteY967" fmla="*/ 399359 h 6858000"/>
              <a:gd name="connsiteX968" fmla="*/ 517618 w 7467600"/>
              <a:gd name="connsiteY968" fmla="*/ 385726 h 6858000"/>
              <a:gd name="connsiteX969" fmla="*/ 285074 w 7467600"/>
              <a:gd name="connsiteY969" fmla="*/ 182755 h 6858000"/>
              <a:gd name="connsiteX970" fmla="*/ 43151 w 7467600"/>
              <a:gd name="connsiteY97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1456157 w 7467600"/>
              <a:gd name="connsiteY91" fmla="*/ 5371404 h 6858000"/>
              <a:gd name="connsiteX92" fmla="*/ 1244432 w 7467600"/>
              <a:gd name="connsiteY92" fmla="*/ 5385601 h 6858000"/>
              <a:gd name="connsiteX93" fmla="*/ 973990 w 7467600"/>
              <a:gd name="connsiteY93" fmla="*/ 5424940 h 6858000"/>
              <a:gd name="connsiteX94" fmla="*/ 1103809 w 7467600"/>
              <a:gd name="connsiteY94" fmla="*/ 5433720 h 6858000"/>
              <a:gd name="connsiteX95" fmla="*/ 1123454 w 7467600"/>
              <a:gd name="connsiteY95" fmla="*/ 5435727 h 6858000"/>
              <a:gd name="connsiteX96" fmla="*/ 1737017 w 7467600"/>
              <a:gd name="connsiteY96" fmla="*/ 5452183 h 6858000"/>
              <a:gd name="connsiteX97" fmla="*/ 1824397 w 7467600"/>
              <a:gd name="connsiteY97" fmla="*/ 5447757 h 6858000"/>
              <a:gd name="connsiteX98" fmla="*/ 2070059 w 7467600"/>
              <a:gd name="connsiteY98" fmla="*/ 5441660 h 6858000"/>
              <a:gd name="connsiteX99" fmla="*/ 1456157 w 7467600"/>
              <a:gd name="connsiteY99" fmla="*/ 5371404 h 6858000"/>
              <a:gd name="connsiteX100" fmla="*/ 4988186 w 7467600"/>
              <a:gd name="connsiteY100" fmla="*/ 5216467 h 6858000"/>
              <a:gd name="connsiteX101" fmla="*/ 4777334 w 7467600"/>
              <a:gd name="connsiteY101" fmla="*/ 5406072 h 6858000"/>
              <a:gd name="connsiteX102" fmla="*/ 4718341 w 7467600"/>
              <a:gd name="connsiteY102" fmla="*/ 5468043 h 6858000"/>
              <a:gd name="connsiteX103" fmla="*/ 4604655 w 7467600"/>
              <a:gd name="connsiteY103" fmla="*/ 5583434 h 6858000"/>
              <a:gd name="connsiteX104" fmla="*/ 4565074 w 7467600"/>
              <a:gd name="connsiteY104" fmla="*/ 5618550 h 6858000"/>
              <a:gd name="connsiteX105" fmla="*/ 4988186 w 7467600"/>
              <a:gd name="connsiteY105" fmla="*/ 5216467 h 6858000"/>
              <a:gd name="connsiteX106" fmla="*/ 4978032 w 7467600"/>
              <a:gd name="connsiteY106" fmla="*/ 5183809 h 6858000"/>
              <a:gd name="connsiteX107" fmla="*/ 4463413 w 7467600"/>
              <a:gd name="connsiteY107" fmla="*/ 5615162 h 6858000"/>
              <a:gd name="connsiteX108" fmla="*/ 4358134 w 7467600"/>
              <a:gd name="connsiteY108" fmla="*/ 5742791 h 6858000"/>
              <a:gd name="connsiteX109" fmla="*/ 4376219 w 7467600"/>
              <a:gd name="connsiteY109" fmla="*/ 5729027 h 6858000"/>
              <a:gd name="connsiteX110" fmla="*/ 4582340 w 7467600"/>
              <a:gd name="connsiteY110" fmla="*/ 5561037 h 6858000"/>
              <a:gd name="connsiteX111" fmla="*/ 4694684 w 7467600"/>
              <a:gd name="connsiteY111" fmla="*/ 5447098 h 6858000"/>
              <a:gd name="connsiteX112" fmla="*/ 4754123 w 7467600"/>
              <a:gd name="connsiteY112" fmla="*/ 5384643 h 6858000"/>
              <a:gd name="connsiteX113" fmla="*/ 4978032 w 7467600"/>
              <a:gd name="connsiteY113" fmla="*/ 5183809 h 6858000"/>
              <a:gd name="connsiteX114" fmla="*/ 1903353 w 7467600"/>
              <a:gd name="connsiteY114" fmla="*/ 5044827 h 6858000"/>
              <a:gd name="connsiteX115" fmla="*/ 1936931 w 7467600"/>
              <a:gd name="connsiteY115" fmla="*/ 5093954 h 6858000"/>
              <a:gd name="connsiteX116" fmla="*/ 2195868 w 7467600"/>
              <a:gd name="connsiteY116" fmla="*/ 5396574 h 6858000"/>
              <a:gd name="connsiteX117" fmla="*/ 2088852 w 7467600"/>
              <a:gd name="connsiteY117" fmla="*/ 5166123 h 6858000"/>
              <a:gd name="connsiteX118" fmla="*/ 1958241 w 7467600"/>
              <a:gd name="connsiteY118" fmla="*/ 5067955 h 6858000"/>
              <a:gd name="connsiteX119" fmla="*/ 1903353 w 7467600"/>
              <a:gd name="connsiteY119" fmla="*/ 5044827 h 6858000"/>
              <a:gd name="connsiteX120" fmla="*/ 1979378 w 7467600"/>
              <a:gd name="connsiteY120" fmla="*/ 4769504 h 6858000"/>
              <a:gd name="connsiteX121" fmla="*/ 2882120 w 7467600"/>
              <a:gd name="connsiteY121" fmla="*/ 5064547 h 6858000"/>
              <a:gd name="connsiteX122" fmla="*/ 2793103 w 7467600"/>
              <a:gd name="connsiteY122" fmla="*/ 5039699 h 6858000"/>
              <a:gd name="connsiteX123" fmla="*/ 2770041 w 7467600"/>
              <a:gd name="connsiteY123" fmla="*/ 5033634 h 6858000"/>
              <a:gd name="connsiteX124" fmla="*/ 1979378 w 7467600"/>
              <a:gd name="connsiteY124" fmla="*/ 4769504 h 6858000"/>
              <a:gd name="connsiteX125" fmla="*/ 1927410 w 7467600"/>
              <a:gd name="connsiteY125" fmla="*/ 4716164 h 6858000"/>
              <a:gd name="connsiteX126" fmla="*/ 1959587 w 7467600"/>
              <a:gd name="connsiteY126" fmla="*/ 4728849 h 6858000"/>
              <a:gd name="connsiteX127" fmla="*/ 2777707 w 7467600"/>
              <a:gd name="connsiteY127" fmla="*/ 5003991 h 6858000"/>
              <a:gd name="connsiteX128" fmla="*/ 2800768 w 7467600"/>
              <a:gd name="connsiteY128" fmla="*/ 5010056 h 6858000"/>
              <a:gd name="connsiteX129" fmla="*/ 2879408 w 7467600"/>
              <a:gd name="connsiteY129" fmla="*/ 5031590 h 6858000"/>
              <a:gd name="connsiteX130" fmla="*/ 2862295 w 7467600"/>
              <a:gd name="connsiteY130" fmla="*/ 5022958 h 6858000"/>
              <a:gd name="connsiteX131" fmla="*/ 2813343 w 7467600"/>
              <a:gd name="connsiteY131" fmla="*/ 4998369 h 6858000"/>
              <a:gd name="connsiteX132" fmla="*/ 2646245 w 7467600"/>
              <a:gd name="connsiteY132" fmla="*/ 4930999 h 6858000"/>
              <a:gd name="connsiteX133" fmla="*/ 1999243 w 7467600"/>
              <a:gd name="connsiteY133" fmla="*/ 4730524 h 6858000"/>
              <a:gd name="connsiteX134" fmla="*/ 1979527 w 7467600"/>
              <a:gd name="connsiteY134" fmla="*/ 4726651 h 6858000"/>
              <a:gd name="connsiteX135" fmla="*/ 1927410 w 7467600"/>
              <a:gd name="connsiteY135" fmla="*/ 4716164 h 6858000"/>
              <a:gd name="connsiteX136" fmla="*/ 1997014 w 7467600"/>
              <a:gd name="connsiteY136" fmla="*/ 4698007 h 6858000"/>
              <a:gd name="connsiteX137" fmla="*/ 2005458 w 7467600"/>
              <a:gd name="connsiteY137" fmla="*/ 4699540 h 6858000"/>
              <a:gd name="connsiteX138" fmla="*/ 2657186 w 7467600"/>
              <a:gd name="connsiteY138" fmla="*/ 4901687 h 6858000"/>
              <a:gd name="connsiteX139" fmla="*/ 2826662 w 7467600"/>
              <a:gd name="connsiteY139" fmla="*/ 4970362 h 6858000"/>
              <a:gd name="connsiteX140" fmla="*/ 2876100 w 7467600"/>
              <a:gd name="connsiteY140" fmla="*/ 4995397 h 6858000"/>
              <a:gd name="connsiteX141" fmla="*/ 3042600 w 7467600"/>
              <a:gd name="connsiteY141" fmla="*/ 5059532 h 6858000"/>
              <a:gd name="connsiteX142" fmla="*/ 1997014 w 7467600"/>
              <a:gd name="connsiteY142" fmla="*/ 4698007 h 6858000"/>
              <a:gd name="connsiteX143" fmla="*/ 2305292 w 7467600"/>
              <a:gd name="connsiteY143" fmla="*/ 4219492 h 6858000"/>
              <a:gd name="connsiteX144" fmla="*/ 3360922 w 7467600"/>
              <a:gd name="connsiteY144" fmla="*/ 4529373 h 6858000"/>
              <a:gd name="connsiteX145" fmla="*/ 3492420 w 7467600"/>
              <a:gd name="connsiteY145" fmla="*/ 4510145 h 6858000"/>
              <a:gd name="connsiteX146" fmla="*/ 3364086 w 7467600"/>
              <a:gd name="connsiteY146" fmla="*/ 4480340 h 6858000"/>
              <a:gd name="connsiteX147" fmla="*/ 3225818 w 7467600"/>
              <a:gd name="connsiteY147" fmla="*/ 4411822 h 6858000"/>
              <a:gd name="connsiteX148" fmla="*/ 3129696 w 7467600"/>
              <a:gd name="connsiteY148" fmla="*/ 4360704 h 6858000"/>
              <a:gd name="connsiteX149" fmla="*/ 2814545 w 7467600"/>
              <a:gd name="connsiteY149" fmla="*/ 4282955 h 6858000"/>
              <a:gd name="connsiteX150" fmla="*/ 2305292 w 7467600"/>
              <a:gd name="connsiteY150" fmla="*/ 4219492 h 6858000"/>
              <a:gd name="connsiteX151" fmla="*/ 2626982 w 7467600"/>
              <a:gd name="connsiteY151" fmla="*/ 4206450 h 6858000"/>
              <a:gd name="connsiteX152" fmla="*/ 2490617 w 7467600"/>
              <a:gd name="connsiteY152" fmla="*/ 4206951 h 6858000"/>
              <a:gd name="connsiteX153" fmla="*/ 2819869 w 7467600"/>
              <a:gd name="connsiteY153" fmla="*/ 4252936 h 6858000"/>
              <a:gd name="connsiteX154" fmla="*/ 3143018 w 7467600"/>
              <a:gd name="connsiteY154" fmla="*/ 4332698 h 6858000"/>
              <a:gd name="connsiteX155" fmla="*/ 3241520 w 7467600"/>
              <a:gd name="connsiteY155" fmla="*/ 4385112 h 6858000"/>
              <a:gd name="connsiteX156" fmla="*/ 3374575 w 7467600"/>
              <a:gd name="connsiteY156" fmla="*/ 4451517 h 6858000"/>
              <a:gd name="connsiteX157" fmla="*/ 3505221 w 7467600"/>
              <a:gd name="connsiteY157" fmla="*/ 4480757 h 6858000"/>
              <a:gd name="connsiteX158" fmla="*/ 2626982 w 7467600"/>
              <a:gd name="connsiteY158" fmla="*/ 4206450 h 6858000"/>
              <a:gd name="connsiteX159" fmla="*/ 1310106 w 7467600"/>
              <a:gd name="connsiteY159" fmla="*/ 3943217 h 6858000"/>
              <a:gd name="connsiteX160" fmla="*/ 854994 w 7467600"/>
              <a:gd name="connsiteY160" fmla="*/ 4399136 h 6858000"/>
              <a:gd name="connsiteX161" fmla="*/ 742462 w 7467600"/>
              <a:gd name="connsiteY161" fmla="*/ 4594648 h 6858000"/>
              <a:gd name="connsiteX162" fmla="*/ 820602 w 7467600"/>
              <a:gd name="connsiteY162" fmla="*/ 4485915 h 6858000"/>
              <a:gd name="connsiteX163" fmla="*/ 878295 w 7467600"/>
              <a:gd name="connsiteY163" fmla="*/ 4403594 h 6858000"/>
              <a:gd name="connsiteX164" fmla="*/ 1240607 w 7467600"/>
              <a:gd name="connsiteY164" fmla="*/ 4010401 h 6858000"/>
              <a:gd name="connsiteX165" fmla="*/ 1310106 w 7467600"/>
              <a:gd name="connsiteY165" fmla="*/ 3943217 h 6858000"/>
              <a:gd name="connsiteX166" fmla="*/ 1423113 w 7467600"/>
              <a:gd name="connsiteY166" fmla="*/ 3874565 h 6858000"/>
              <a:gd name="connsiteX167" fmla="*/ 1260565 w 7467600"/>
              <a:gd name="connsiteY167" fmla="*/ 4031982 h 6858000"/>
              <a:gd name="connsiteX168" fmla="*/ 901900 w 7467600"/>
              <a:gd name="connsiteY168" fmla="*/ 4421236 h 6858000"/>
              <a:gd name="connsiteX169" fmla="*/ 845044 w 7467600"/>
              <a:gd name="connsiteY169" fmla="*/ 4502436 h 6858000"/>
              <a:gd name="connsiteX170" fmla="*/ 685926 w 7467600"/>
              <a:gd name="connsiteY170" fmla="*/ 4703069 h 6858000"/>
              <a:gd name="connsiteX171" fmla="*/ 684248 w 7467600"/>
              <a:gd name="connsiteY171" fmla="*/ 4706721 h 6858000"/>
              <a:gd name="connsiteX172" fmla="*/ 1423113 w 7467600"/>
              <a:gd name="connsiteY172" fmla="*/ 3874565 h 6858000"/>
              <a:gd name="connsiteX173" fmla="*/ 3316479 w 7467600"/>
              <a:gd name="connsiteY173" fmla="*/ 3872136 h 6858000"/>
              <a:gd name="connsiteX174" fmla="*/ 3546806 w 7467600"/>
              <a:gd name="connsiteY174" fmla="*/ 4356139 h 6858000"/>
              <a:gd name="connsiteX175" fmla="*/ 3364433 w 7467600"/>
              <a:gd name="connsiteY175" fmla="*/ 3953121 h 6858000"/>
              <a:gd name="connsiteX176" fmla="*/ 3316479 w 7467600"/>
              <a:gd name="connsiteY176" fmla="*/ 3872136 h 6858000"/>
              <a:gd name="connsiteX177" fmla="*/ 3291335 w 7467600"/>
              <a:gd name="connsiteY177" fmla="*/ 3767420 h 6858000"/>
              <a:gd name="connsiteX178" fmla="*/ 3390805 w 7467600"/>
              <a:gd name="connsiteY178" fmla="*/ 3937163 h 6858000"/>
              <a:gd name="connsiteX179" fmla="*/ 3579062 w 7467600"/>
              <a:gd name="connsiteY179" fmla="*/ 4359040 h 6858000"/>
              <a:gd name="connsiteX180" fmla="*/ 3467355 w 7467600"/>
              <a:gd name="connsiteY180" fmla="*/ 3988130 h 6858000"/>
              <a:gd name="connsiteX181" fmla="*/ 3310753 w 7467600"/>
              <a:gd name="connsiteY181" fmla="*/ 3787140 h 6858000"/>
              <a:gd name="connsiteX182" fmla="*/ 3291335 w 7467600"/>
              <a:gd name="connsiteY182" fmla="*/ 3767420 h 6858000"/>
              <a:gd name="connsiteX183" fmla="*/ 1635889 w 7467600"/>
              <a:gd name="connsiteY183" fmla="*/ 3709494 h 6858000"/>
              <a:gd name="connsiteX184" fmla="*/ 1634800 w 7467600"/>
              <a:gd name="connsiteY184" fmla="*/ 3731111 h 6858000"/>
              <a:gd name="connsiteX185" fmla="*/ 1635889 w 7467600"/>
              <a:gd name="connsiteY185" fmla="*/ 3709494 h 6858000"/>
              <a:gd name="connsiteX186" fmla="*/ 1510397 w 7467600"/>
              <a:gd name="connsiteY186" fmla="*/ 3684705 h 6858000"/>
              <a:gd name="connsiteX187" fmla="*/ 1146550 w 7467600"/>
              <a:gd name="connsiteY187" fmla="*/ 3802012 h 6858000"/>
              <a:gd name="connsiteX188" fmla="*/ 698834 w 7467600"/>
              <a:gd name="connsiteY188" fmla="*/ 3952272 h 6858000"/>
              <a:gd name="connsiteX189" fmla="*/ 34256 w 7467600"/>
              <a:gd name="connsiteY189" fmla="*/ 4347603 h 6858000"/>
              <a:gd name="connsiteX190" fmla="*/ 527241 w 7467600"/>
              <a:gd name="connsiteY190" fmla="*/ 4065078 h 6858000"/>
              <a:gd name="connsiteX191" fmla="*/ 1510397 w 7467600"/>
              <a:gd name="connsiteY191" fmla="*/ 3684705 h 6858000"/>
              <a:gd name="connsiteX192" fmla="*/ 1313114 w 7467600"/>
              <a:gd name="connsiteY192" fmla="*/ 3655216 h 6858000"/>
              <a:gd name="connsiteX193" fmla="*/ 1109304 w 7467600"/>
              <a:gd name="connsiteY193" fmla="*/ 3669030 h 6858000"/>
              <a:gd name="connsiteX194" fmla="*/ 8129 w 7467600"/>
              <a:gd name="connsiteY194" fmla="*/ 4330519 h 6858000"/>
              <a:gd name="connsiteX195" fmla="*/ 687572 w 7467600"/>
              <a:gd name="connsiteY195" fmla="*/ 3925629 h 6858000"/>
              <a:gd name="connsiteX196" fmla="*/ 1138365 w 7467600"/>
              <a:gd name="connsiteY196" fmla="*/ 3774515 h 6858000"/>
              <a:gd name="connsiteX197" fmla="*/ 1505579 w 7467600"/>
              <a:gd name="connsiteY197" fmla="*/ 3655526 h 6858000"/>
              <a:gd name="connsiteX198" fmla="*/ 1313114 w 7467600"/>
              <a:gd name="connsiteY198" fmla="*/ 3655216 h 6858000"/>
              <a:gd name="connsiteX199" fmla="*/ 3655073 w 7467600"/>
              <a:gd name="connsiteY199" fmla="*/ 3650884 h 6858000"/>
              <a:gd name="connsiteX200" fmla="*/ 3989938 w 7467600"/>
              <a:gd name="connsiteY200" fmla="*/ 3991685 h 6858000"/>
              <a:gd name="connsiteX201" fmla="*/ 4393907 w 7467600"/>
              <a:gd name="connsiteY201" fmla="*/ 4261258 h 6858000"/>
              <a:gd name="connsiteX202" fmla="*/ 4648051 w 7467600"/>
              <a:gd name="connsiteY202" fmla="*/ 4374051 h 6858000"/>
              <a:gd name="connsiteX203" fmla="*/ 4383389 w 7467600"/>
              <a:gd name="connsiteY203" fmla="*/ 4184369 h 6858000"/>
              <a:gd name="connsiteX204" fmla="*/ 4165508 w 7467600"/>
              <a:gd name="connsiteY204" fmla="*/ 4035196 h 6858000"/>
              <a:gd name="connsiteX205" fmla="*/ 4068162 w 7467600"/>
              <a:gd name="connsiteY205" fmla="*/ 3953394 h 6858000"/>
              <a:gd name="connsiteX206" fmla="*/ 3981416 w 7467600"/>
              <a:gd name="connsiteY206" fmla="*/ 3880482 h 6858000"/>
              <a:gd name="connsiteX207" fmla="*/ 3800147 w 7467600"/>
              <a:gd name="connsiteY207" fmla="*/ 3749872 h 6858000"/>
              <a:gd name="connsiteX208" fmla="*/ 3655073 w 7467600"/>
              <a:gd name="connsiteY208" fmla="*/ 3650884 h 6858000"/>
              <a:gd name="connsiteX209" fmla="*/ 3670252 w 7467600"/>
              <a:gd name="connsiteY209" fmla="*/ 3622798 h 6858000"/>
              <a:gd name="connsiteX210" fmla="*/ 3817258 w 7467600"/>
              <a:gd name="connsiteY210" fmla="*/ 3723577 h 6858000"/>
              <a:gd name="connsiteX211" fmla="*/ 4000461 w 7467600"/>
              <a:gd name="connsiteY211" fmla="*/ 3855966 h 6858000"/>
              <a:gd name="connsiteX212" fmla="*/ 4088180 w 7467600"/>
              <a:gd name="connsiteY212" fmla="*/ 3929774 h 6858000"/>
              <a:gd name="connsiteX213" fmla="*/ 4184555 w 7467600"/>
              <a:gd name="connsiteY213" fmla="*/ 4010683 h 6858000"/>
              <a:gd name="connsiteX214" fmla="*/ 4399563 w 7467600"/>
              <a:gd name="connsiteY214" fmla="*/ 4158106 h 6858000"/>
              <a:gd name="connsiteX215" fmla="*/ 4684469 w 7467600"/>
              <a:gd name="connsiteY215" fmla="*/ 4364680 h 6858000"/>
              <a:gd name="connsiteX216" fmla="*/ 4690271 w 7467600"/>
              <a:gd name="connsiteY216" fmla="*/ 4370034 h 6858000"/>
              <a:gd name="connsiteX217" fmla="*/ 4136093 w 7467600"/>
              <a:gd name="connsiteY217" fmla="*/ 3858466 h 6858000"/>
              <a:gd name="connsiteX218" fmla="*/ 3670252 w 7467600"/>
              <a:gd name="connsiteY218" fmla="*/ 3622798 h 6858000"/>
              <a:gd name="connsiteX219" fmla="*/ 4440129 w 7467600"/>
              <a:gd name="connsiteY219" fmla="*/ 3448571 h 6858000"/>
              <a:gd name="connsiteX220" fmla="*/ 4856525 w 7467600"/>
              <a:gd name="connsiteY220" fmla="*/ 3915351 h 6858000"/>
              <a:gd name="connsiteX221" fmla="*/ 5059055 w 7467600"/>
              <a:gd name="connsiteY221" fmla="*/ 4108918 h 6858000"/>
              <a:gd name="connsiteX222" fmla="*/ 5290070 w 7467600"/>
              <a:gd name="connsiteY222" fmla="*/ 4263619 h 6858000"/>
              <a:gd name="connsiteX223" fmla="*/ 4834991 w 7467600"/>
              <a:gd name="connsiteY223" fmla="*/ 3830985 h 6858000"/>
              <a:gd name="connsiteX224" fmla="*/ 4440129 w 7467600"/>
              <a:gd name="connsiteY224" fmla="*/ 3448571 h 6858000"/>
              <a:gd name="connsiteX225" fmla="*/ 4441737 w 7467600"/>
              <a:gd name="connsiteY225" fmla="*/ 3399734 h 6858000"/>
              <a:gd name="connsiteX226" fmla="*/ 4431236 w 7467600"/>
              <a:gd name="connsiteY226" fmla="*/ 3400954 h 6858000"/>
              <a:gd name="connsiteX227" fmla="*/ 4557150 w 7467600"/>
              <a:gd name="connsiteY227" fmla="*/ 3510023 h 6858000"/>
              <a:gd name="connsiteX228" fmla="*/ 4856936 w 7467600"/>
              <a:gd name="connsiteY228" fmla="*/ 3809146 h 6858000"/>
              <a:gd name="connsiteX229" fmla="*/ 5111996 w 7467600"/>
              <a:gd name="connsiteY229" fmla="*/ 4065759 h 6858000"/>
              <a:gd name="connsiteX230" fmla="*/ 5388878 w 7467600"/>
              <a:gd name="connsiteY230" fmla="*/ 4300185 h 6858000"/>
              <a:gd name="connsiteX231" fmla="*/ 5425556 w 7467600"/>
              <a:gd name="connsiteY231" fmla="*/ 4308967 h 6858000"/>
              <a:gd name="connsiteX232" fmla="*/ 4943646 w 7467600"/>
              <a:gd name="connsiteY232" fmla="*/ 3822916 h 6858000"/>
              <a:gd name="connsiteX233" fmla="*/ 4594837 w 7467600"/>
              <a:gd name="connsiteY233" fmla="*/ 3532274 h 6858000"/>
              <a:gd name="connsiteX234" fmla="*/ 4441737 w 7467600"/>
              <a:gd name="connsiteY234" fmla="*/ 3399734 h 6858000"/>
              <a:gd name="connsiteX235" fmla="*/ 5425834 w 7467600"/>
              <a:gd name="connsiteY235" fmla="*/ 3162785 h 6858000"/>
              <a:gd name="connsiteX236" fmla="*/ 5401644 w 7467600"/>
              <a:gd name="connsiteY236" fmla="*/ 3617847 h 6858000"/>
              <a:gd name="connsiteX237" fmla="*/ 5467256 w 7467600"/>
              <a:gd name="connsiteY237" fmla="*/ 4175494 h 6858000"/>
              <a:gd name="connsiteX238" fmla="*/ 5448069 w 7467600"/>
              <a:gd name="connsiteY238" fmla="*/ 3567554 h 6858000"/>
              <a:gd name="connsiteX239" fmla="*/ 5425834 w 7467600"/>
              <a:gd name="connsiteY239" fmla="*/ 3162785 h 6858000"/>
              <a:gd name="connsiteX240" fmla="*/ 1318687 w 7467600"/>
              <a:gd name="connsiteY240" fmla="*/ 3113840 h 6858000"/>
              <a:gd name="connsiteX241" fmla="*/ 1066793 w 7467600"/>
              <a:gd name="connsiteY241" fmla="*/ 3212171 h 6858000"/>
              <a:gd name="connsiteX242" fmla="*/ 993319 w 7467600"/>
              <a:gd name="connsiteY242" fmla="*/ 3247648 h 6858000"/>
              <a:gd name="connsiteX243" fmla="*/ 853081 w 7467600"/>
              <a:gd name="connsiteY243" fmla="*/ 3312410 h 6858000"/>
              <a:gd name="connsiteX244" fmla="*/ 805957 w 7467600"/>
              <a:gd name="connsiteY244" fmla="*/ 3330443 h 6858000"/>
              <a:gd name="connsiteX245" fmla="*/ 1318687 w 7467600"/>
              <a:gd name="connsiteY245" fmla="*/ 3113840 h 6858000"/>
              <a:gd name="connsiteX246" fmla="*/ 5453702 w 7467600"/>
              <a:gd name="connsiteY246" fmla="*/ 3090882 h 6858000"/>
              <a:gd name="connsiteX247" fmla="*/ 5480135 w 7467600"/>
              <a:gd name="connsiteY247" fmla="*/ 3565802 h 6858000"/>
              <a:gd name="connsiteX248" fmla="*/ 5499023 w 7467600"/>
              <a:gd name="connsiteY248" fmla="*/ 4166310 h 6858000"/>
              <a:gd name="connsiteX249" fmla="*/ 5547022 w 7467600"/>
              <a:gd name="connsiteY249" fmla="*/ 3607838 h 6858000"/>
              <a:gd name="connsiteX250" fmla="*/ 5515964 w 7467600"/>
              <a:gd name="connsiteY250" fmla="*/ 3378541 h 6858000"/>
              <a:gd name="connsiteX251" fmla="*/ 5453702 w 7467600"/>
              <a:gd name="connsiteY251" fmla="*/ 3090882 h 6858000"/>
              <a:gd name="connsiteX252" fmla="*/ 1238695 w 7467600"/>
              <a:gd name="connsiteY252" fmla="*/ 3076820 h 6858000"/>
              <a:gd name="connsiteX253" fmla="*/ 716371 w 7467600"/>
              <a:gd name="connsiteY253" fmla="*/ 3293249 h 6858000"/>
              <a:gd name="connsiteX254" fmla="*/ 579522 w 7467600"/>
              <a:gd name="connsiteY254" fmla="*/ 3371759 h 6858000"/>
              <a:gd name="connsiteX255" fmla="*/ 600288 w 7467600"/>
              <a:gd name="connsiteY255" fmla="*/ 3365555 h 6858000"/>
              <a:gd name="connsiteX256" fmla="*/ 840692 w 7467600"/>
              <a:gd name="connsiteY256" fmla="*/ 3284921 h 6858000"/>
              <a:gd name="connsiteX257" fmla="*/ 979248 w 7467600"/>
              <a:gd name="connsiteY257" fmla="*/ 3221003 h 6858000"/>
              <a:gd name="connsiteX258" fmla="*/ 1053282 w 7467600"/>
              <a:gd name="connsiteY258" fmla="*/ 3185247 h 6858000"/>
              <a:gd name="connsiteX259" fmla="*/ 1320603 w 7467600"/>
              <a:gd name="connsiteY259" fmla="*/ 3081281 h 6858000"/>
              <a:gd name="connsiteX260" fmla="*/ 1238695 w 7467600"/>
              <a:gd name="connsiteY260" fmla="*/ 3076820 h 6858000"/>
              <a:gd name="connsiteX261" fmla="*/ 5425627 w 7467600"/>
              <a:gd name="connsiteY261" fmla="*/ 2954192 h 6858000"/>
              <a:gd name="connsiteX262" fmla="*/ 5470770 w 7467600"/>
              <a:gd name="connsiteY262" fmla="*/ 3005435 h 6858000"/>
              <a:gd name="connsiteX263" fmla="*/ 5519779 w 7467600"/>
              <a:gd name="connsiteY263" fmla="*/ 4359223 h 6858000"/>
              <a:gd name="connsiteX264" fmla="*/ 5520293 w 7467600"/>
              <a:gd name="connsiteY264" fmla="*/ 4360602 h 6858000"/>
              <a:gd name="connsiteX265" fmla="*/ 5767221 w 7467600"/>
              <a:gd name="connsiteY265" fmla="*/ 4665564 h 6858000"/>
              <a:gd name="connsiteX266" fmla="*/ 6937169 w 7467600"/>
              <a:gd name="connsiteY266" fmla="*/ 4815941 h 6858000"/>
              <a:gd name="connsiteX267" fmla="*/ 6953922 w 7467600"/>
              <a:gd name="connsiteY267" fmla="*/ 4890068 h 6858000"/>
              <a:gd name="connsiteX268" fmla="*/ 6071359 w 7467600"/>
              <a:gd name="connsiteY268" fmla="*/ 4770770 h 6858000"/>
              <a:gd name="connsiteX269" fmla="*/ 6038839 w 7467600"/>
              <a:gd name="connsiteY269" fmla="*/ 4764474 h 6858000"/>
              <a:gd name="connsiteX270" fmla="*/ 6038706 w 7467600"/>
              <a:gd name="connsiteY270" fmla="*/ 4763847 h 6858000"/>
              <a:gd name="connsiteX271" fmla="*/ 6037784 w 7467600"/>
              <a:gd name="connsiteY271" fmla="*/ 4764270 h 6858000"/>
              <a:gd name="connsiteX272" fmla="*/ 6038839 w 7467600"/>
              <a:gd name="connsiteY272" fmla="*/ 4764474 h 6858000"/>
              <a:gd name="connsiteX273" fmla="*/ 6040338 w 7467600"/>
              <a:gd name="connsiteY273" fmla="*/ 4771418 h 6858000"/>
              <a:gd name="connsiteX274" fmla="*/ 6024488 w 7467600"/>
              <a:gd name="connsiteY274" fmla="*/ 4809903 h 6858000"/>
              <a:gd name="connsiteX275" fmla="*/ 5599771 w 7467600"/>
              <a:gd name="connsiteY275" fmla="*/ 5509652 h 6858000"/>
              <a:gd name="connsiteX276" fmla="*/ 5548843 w 7467600"/>
              <a:gd name="connsiteY276" fmla="*/ 5563845 h 6858000"/>
              <a:gd name="connsiteX277" fmla="*/ 5940952 w 7467600"/>
              <a:gd name="connsiteY277" fmla="*/ 6250028 h 6858000"/>
              <a:gd name="connsiteX278" fmla="*/ 6043441 w 7467600"/>
              <a:gd name="connsiteY278" fmla="*/ 6665847 h 6858000"/>
              <a:gd name="connsiteX279" fmla="*/ 6093432 w 7467600"/>
              <a:gd name="connsiteY279" fmla="*/ 6858000 h 6858000"/>
              <a:gd name="connsiteX280" fmla="*/ 6034344 w 7467600"/>
              <a:gd name="connsiteY280" fmla="*/ 6858000 h 6858000"/>
              <a:gd name="connsiteX281" fmla="*/ 6026679 w 7467600"/>
              <a:gd name="connsiteY281" fmla="*/ 6836959 h 6858000"/>
              <a:gd name="connsiteX282" fmla="*/ 5800441 w 7467600"/>
              <a:gd name="connsiteY282" fmla="*/ 6335286 h 6858000"/>
              <a:gd name="connsiteX283" fmla="*/ 5526562 w 7467600"/>
              <a:gd name="connsiteY283" fmla="*/ 5705388 h 6858000"/>
              <a:gd name="connsiteX284" fmla="*/ 5519640 w 7467600"/>
              <a:gd name="connsiteY284" fmla="*/ 5683774 h 6858000"/>
              <a:gd name="connsiteX285" fmla="*/ 5844559 w 7467600"/>
              <a:gd name="connsiteY285" fmla="*/ 6553349 h 6858000"/>
              <a:gd name="connsiteX286" fmla="*/ 5975994 w 7467600"/>
              <a:gd name="connsiteY286" fmla="*/ 6858000 h 6858000"/>
              <a:gd name="connsiteX287" fmla="*/ 5898547 w 7467600"/>
              <a:gd name="connsiteY287" fmla="*/ 6858000 h 6858000"/>
              <a:gd name="connsiteX288" fmla="*/ 5682041 w 7467600"/>
              <a:gd name="connsiteY288" fmla="*/ 6355860 h 6858000"/>
              <a:gd name="connsiteX289" fmla="*/ 5461758 w 7467600"/>
              <a:gd name="connsiteY289" fmla="*/ 5820220 h 6858000"/>
              <a:gd name="connsiteX290" fmla="*/ 5237282 w 7467600"/>
              <a:gd name="connsiteY290" fmla="*/ 6579086 h 6858000"/>
              <a:gd name="connsiteX291" fmla="*/ 5115009 w 7467600"/>
              <a:gd name="connsiteY291" fmla="*/ 6858000 h 6858000"/>
              <a:gd name="connsiteX292" fmla="*/ 5028074 w 7467600"/>
              <a:gd name="connsiteY292" fmla="*/ 6858000 h 6858000"/>
              <a:gd name="connsiteX293" fmla="*/ 5079508 w 7467600"/>
              <a:gd name="connsiteY293" fmla="*/ 6749074 h 6858000"/>
              <a:gd name="connsiteX294" fmla="*/ 5371846 w 7467600"/>
              <a:gd name="connsiteY294" fmla="*/ 5924413 h 6858000"/>
              <a:gd name="connsiteX295" fmla="*/ 5270512 w 7467600"/>
              <a:gd name="connsiteY295" fmla="*/ 6138975 h 6858000"/>
              <a:gd name="connsiteX296" fmla="*/ 5062409 w 7467600"/>
              <a:gd name="connsiteY296" fmla="*/ 6653544 h 6858000"/>
              <a:gd name="connsiteX297" fmla="*/ 5036628 w 7467600"/>
              <a:gd name="connsiteY297" fmla="*/ 6754247 h 6858000"/>
              <a:gd name="connsiteX298" fmla="*/ 5009112 w 7467600"/>
              <a:gd name="connsiteY298" fmla="*/ 6858000 h 6858000"/>
              <a:gd name="connsiteX299" fmla="*/ 4976679 w 7467600"/>
              <a:gd name="connsiteY299" fmla="*/ 6858000 h 6858000"/>
              <a:gd name="connsiteX300" fmla="*/ 5006537 w 7467600"/>
              <a:gd name="connsiteY300" fmla="*/ 6747068 h 6858000"/>
              <a:gd name="connsiteX301" fmla="*/ 5032723 w 7467600"/>
              <a:gd name="connsiteY301" fmla="*/ 6644957 h 6858000"/>
              <a:gd name="connsiteX302" fmla="*/ 5242949 w 7467600"/>
              <a:gd name="connsiteY302" fmla="*/ 6125175 h 6858000"/>
              <a:gd name="connsiteX303" fmla="*/ 5286321 w 7467600"/>
              <a:gd name="connsiteY303" fmla="*/ 6033555 h 6858000"/>
              <a:gd name="connsiteX304" fmla="*/ 5008210 w 7467600"/>
              <a:gd name="connsiteY304" fmla="*/ 6649194 h 6858000"/>
              <a:gd name="connsiteX305" fmla="*/ 4986321 w 7467600"/>
              <a:gd name="connsiteY305" fmla="*/ 6765687 h 6858000"/>
              <a:gd name="connsiteX306" fmla="*/ 4973474 w 7467600"/>
              <a:gd name="connsiteY306" fmla="*/ 6858000 h 6858000"/>
              <a:gd name="connsiteX307" fmla="*/ 4907178 w 7467600"/>
              <a:gd name="connsiteY307" fmla="*/ 6858000 h 6858000"/>
              <a:gd name="connsiteX308" fmla="*/ 4910810 w 7467600"/>
              <a:gd name="connsiteY308" fmla="*/ 6829660 h 6858000"/>
              <a:gd name="connsiteX309" fmla="*/ 4987461 w 7467600"/>
              <a:gd name="connsiteY309" fmla="*/ 6432994 h 6858000"/>
              <a:gd name="connsiteX310" fmla="*/ 5179262 w 7467600"/>
              <a:gd name="connsiteY310" fmla="*/ 6035044 h 6858000"/>
              <a:gd name="connsiteX311" fmla="*/ 4689678 w 7467600"/>
              <a:gd name="connsiteY311" fmla="*/ 6440241 h 6858000"/>
              <a:gd name="connsiteX312" fmla="*/ 4477543 w 7467600"/>
              <a:gd name="connsiteY312" fmla="*/ 6674836 h 6858000"/>
              <a:gd name="connsiteX313" fmla="*/ 4329957 w 7467600"/>
              <a:gd name="connsiteY313" fmla="*/ 6858000 h 6858000"/>
              <a:gd name="connsiteX314" fmla="*/ 4218595 w 7467600"/>
              <a:gd name="connsiteY314" fmla="*/ 6858000 h 6858000"/>
              <a:gd name="connsiteX315" fmla="*/ 4368888 w 7467600"/>
              <a:gd name="connsiteY315" fmla="*/ 6668412 h 6858000"/>
              <a:gd name="connsiteX316" fmla="*/ 4563091 w 7467600"/>
              <a:gd name="connsiteY316" fmla="*/ 6442508 h 6858000"/>
              <a:gd name="connsiteX317" fmla="*/ 5387324 w 7467600"/>
              <a:gd name="connsiteY317" fmla="*/ 5705830 h 6858000"/>
              <a:gd name="connsiteX318" fmla="*/ 5073620 w 7467600"/>
              <a:gd name="connsiteY318" fmla="*/ 5955437 h 6858000"/>
              <a:gd name="connsiteX319" fmla="*/ 4689789 w 7467600"/>
              <a:gd name="connsiteY319" fmla="*/ 6268382 h 6858000"/>
              <a:gd name="connsiteX320" fmla="*/ 4418722 w 7467600"/>
              <a:gd name="connsiteY320" fmla="*/ 6570886 h 6858000"/>
              <a:gd name="connsiteX321" fmla="*/ 4214944 w 7467600"/>
              <a:gd name="connsiteY321" fmla="*/ 6858000 h 6858000"/>
              <a:gd name="connsiteX322" fmla="*/ 4177898 w 7467600"/>
              <a:gd name="connsiteY322" fmla="*/ 6858000 h 6858000"/>
              <a:gd name="connsiteX323" fmla="*/ 4391597 w 7467600"/>
              <a:gd name="connsiteY323" fmla="*/ 6556370 h 6858000"/>
              <a:gd name="connsiteX324" fmla="*/ 4668889 w 7467600"/>
              <a:gd name="connsiteY324" fmla="*/ 6246399 h 6858000"/>
              <a:gd name="connsiteX325" fmla="*/ 5055427 w 7467600"/>
              <a:gd name="connsiteY325" fmla="*/ 5931476 h 6858000"/>
              <a:gd name="connsiteX326" fmla="*/ 5371814 w 7467600"/>
              <a:gd name="connsiteY326" fmla="*/ 5678975 h 6858000"/>
              <a:gd name="connsiteX327" fmla="*/ 4987918 w 7467600"/>
              <a:gd name="connsiteY327" fmla="*/ 5838701 h 6858000"/>
              <a:gd name="connsiteX328" fmla="*/ 4317146 w 7467600"/>
              <a:gd name="connsiteY328" fmla="*/ 6587716 h 6858000"/>
              <a:gd name="connsiteX329" fmla="*/ 4171627 w 7467600"/>
              <a:gd name="connsiteY329" fmla="*/ 6858000 h 6858000"/>
              <a:gd name="connsiteX330" fmla="*/ 4081585 w 7467600"/>
              <a:gd name="connsiteY330" fmla="*/ 6858000 h 6858000"/>
              <a:gd name="connsiteX331" fmla="*/ 4238603 w 7467600"/>
              <a:gd name="connsiteY331" fmla="*/ 6559341 h 6858000"/>
              <a:gd name="connsiteX332" fmla="*/ 4778333 w 7467600"/>
              <a:gd name="connsiteY332" fmla="*/ 5873626 h 6858000"/>
              <a:gd name="connsiteX333" fmla="*/ 5414185 w 7467600"/>
              <a:gd name="connsiteY333" fmla="*/ 5573882 h 6858000"/>
              <a:gd name="connsiteX334" fmla="*/ 5959648 w 7467600"/>
              <a:gd name="connsiteY334" fmla="*/ 4760797 h 6858000"/>
              <a:gd name="connsiteX335" fmla="*/ 5355019 w 7467600"/>
              <a:gd name="connsiteY335" fmla="*/ 4734672 h 6858000"/>
              <a:gd name="connsiteX336" fmla="*/ 5083565 w 7467600"/>
              <a:gd name="connsiteY336" fmla="*/ 5179121 h 6858000"/>
              <a:gd name="connsiteX337" fmla="*/ 4713577 w 7467600"/>
              <a:gd name="connsiteY337" fmla="*/ 5616803 h 6858000"/>
              <a:gd name="connsiteX338" fmla="*/ 3989559 w 7467600"/>
              <a:gd name="connsiteY338" fmla="*/ 6145945 h 6858000"/>
              <a:gd name="connsiteX339" fmla="*/ 3939824 w 7467600"/>
              <a:gd name="connsiteY339" fmla="*/ 6066900 h 6858000"/>
              <a:gd name="connsiteX340" fmla="*/ 4584537 w 7467600"/>
              <a:gd name="connsiteY340" fmla="*/ 5324826 h 6858000"/>
              <a:gd name="connsiteX341" fmla="*/ 5037105 w 7467600"/>
              <a:gd name="connsiteY341" fmla="*/ 5088765 h 6858000"/>
              <a:gd name="connsiteX342" fmla="*/ 5039930 w 7467600"/>
              <a:gd name="connsiteY342" fmla="*/ 5089585 h 6858000"/>
              <a:gd name="connsiteX343" fmla="*/ 5263764 w 7467600"/>
              <a:gd name="connsiteY343" fmla="*/ 4735525 h 6858000"/>
              <a:gd name="connsiteX344" fmla="*/ 4086300 w 7467600"/>
              <a:gd name="connsiteY344" fmla="*/ 4884599 h 6858000"/>
              <a:gd name="connsiteX345" fmla="*/ 4085485 w 7467600"/>
              <a:gd name="connsiteY345" fmla="*/ 4899070 h 6858000"/>
              <a:gd name="connsiteX346" fmla="*/ 3871915 w 7467600"/>
              <a:gd name="connsiteY346" fmla="*/ 5253645 h 6858000"/>
              <a:gd name="connsiteX347" fmla="*/ 3799374 w 7467600"/>
              <a:gd name="connsiteY347" fmla="*/ 5466127 h 6858000"/>
              <a:gd name="connsiteX348" fmla="*/ 3498850 w 7467600"/>
              <a:gd name="connsiteY348" fmla="*/ 6661888 h 6858000"/>
              <a:gd name="connsiteX349" fmla="*/ 3399216 w 7467600"/>
              <a:gd name="connsiteY349" fmla="*/ 6858000 h 6858000"/>
              <a:gd name="connsiteX350" fmla="*/ 3303688 w 7467600"/>
              <a:gd name="connsiteY350" fmla="*/ 6858000 h 6858000"/>
              <a:gd name="connsiteX351" fmla="*/ 3391774 w 7467600"/>
              <a:gd name="connsiteY351" fmla="*/ 6697181 h 6858000"/>
              <a:gd name="connsiteX352" fmla="*/ 3735540 w 7467600"/>
              <a:gd name="connsiteY352" fmla="*/ 5546923 h 6858000"/>
              <a:gd name="connsiteX353" fmla="*/ 3729438 w 7467600"/>
              <a:gd name="connsiteY353" fmla="*/ 5569058 h 6858000"/>
              <a:gd name="connsiteX354" fmla="*/ 3707782 w 7467600"/>
              <a:gd name="connsiteY354" fmla="*/ 5644908 h 6858000"/>
              <a:gd name="connsiteX355" fmla="*/ 3583827 w 7467600"/>
              <a:gd name="connsiteY355" fmla="*/ 6039215 h 6858000"/>
              <a:gd name="connsiteX356" fmla="*/ 3547861 w 7467600"/>
              <a:gd name="connsiteY356" fmla="*/ 6129609 h 6858000"/>
              <a:gd name="connsiteX357" fmla="*/ 3490905 w 7467600"/>
              <a:gd name="connsiteY357" fmla="*/ 6277660 h 6858000"/>
              <a:gd name="connsiteX358" fmla="*/ 3455859 w 7467600"/>
              <a:gd name="connsiteY358" fmla="*/ 6391301 h 6858000"/>
              <a:gd name="connsiteX359" fmla="*/ 3429112 w 7467600"/>
              <a:gd name="connsiteY359" fmla="*/ 6479469 h 6858000"/>
              <a:gd name="connsiteX360" fmla="*/ 3304862 w 7467600"/>
              <a:gd name="connsiteY360" fmla="*/ 6796476 h 6858000"/>
              <a:gd name="connsiteX361" fmla="*/ 3276071 w 7467600"/>
              <a:gd name="connsiteY361" fmla="*/ 6858000 h 6858000"/>
              <a:gd name="connsiteX362" fmla="*/ 3240805 w 7467600"/>
              <a:gd name="connsiteY362" fmla="*/ 6858000 h 6858000"/>
              <a:gd name="connsiteX363" fmla="*/ 3275917 w 7467600"/>
              <a:gd name="connsiteY363" fmla="*/ 6783192 h 6858000"/>
              <a:gd name="connsiteX364" fmla="*/ 3399358 w 7467600"/>
              <a:gd name="connsiteY364" fmla="*/ 6469011 h 6858000"/>
              <a:gd name="connsiteX365" fmla="*/ 3425650 w 7467600"/>
              <a:gd name="connsiteY365" fmla="*/ 6381333 h 6858000"/>
              <a:gd name="connsiteX366" fmla="*/ 3460661 w 7467600"/>
              <a:gd name="connsiteY366" fmla="*/ 6266763 h 6858000"/>
              <a:gd name="connsiteX367" fmla="*/ 3518021 w 7467600"/>
              <a:gd name="connsiteY367" fmla="*/ 6117298 h 6858000"/>
              <a:gd name="connsiteX368" fmla="*/ 3554035 w 7467600"/>
              <a:gd name="connsiteY368" fmla="*/ 6027832 h 6858000"/>
              <a:gd name="connsiteX369" fmla="*/ 3677174 w 7467600"/>
              <a:gd name="connsiteY369" fmla="*/ 5636351 h 6858000"/>
              <a:gd name="connsiteX370" fmla="*/ 3698819 w 7467600"/>
              <a:gd name="connsiteY370" fmla="*/ 5560503 h 6858000"/>
              <a:gd name="connsiteX371" fmla="*/ 3702094 w 7467600"/>
              <a:gd name="connsiteY371" fmla="*/ 5549194 h 6858000"/>
              <a:gd name="connsiteX372" fmla="*/ 3398355 w 7467600"/>
              <a:gd name="connsiteY372" fmla="*/ 6094603 h 6858000"/>
              <a:gd name="connsiteX373" fmla="*/ 3193941 w 7467600"/>
              <a:gd name="connsiteY373" fmla="*/ 6798775 h 6858000"/>
              <a:gd name="connsiteX374" fmla="*/ 3184140 w 7467600"/>
              <a:gd name="connsiteY374" fmla="*/ 6858000 h 6858000"/>
              <a:gd name="connsiteX375" fmla="*/ 3099978 w 7467600"/>
              <a:gd name="connsiteY375" fmla="*/ 6858000 h 6858000"/>
              <a:gd name="connsiteX376" fmla="*/ 3101556 w 7467600"/>
              <a:gd name="connsiteY376" fmla="*/ 6843337 h 6858000"/>
              <a:gd name="connsiteX377" fmla="*/ 3370162 w 7467600"/>
              <a:gd name="connsiteY377" fmla="*/ 5785550 h 6858000"/>
              <a:gd name="connsiteX378" fmla="*/ 3746477 w 7467600"/>
              <a:gd name="connsiteY378" fmla="*/ 5377889 h 6858000"/>
              <a:gd name="connsiteX379" fmla="*/ 3863399 w 7467600"/>
              <a:gd name="connsiteY379" fmla="*/ 5087257 h 6858000"/>
              <a:gd name="connsiteX380" fmla="*/ 3968712 w 7467600"/>
              <a:gd name="connsiteY380" fmla="*/ 4913989 h 6858000"/>
              <a:gd name="connsiteX381" fmla="*/ 2792390 w 7467600"/>
              <a:gd name="connsiteY381" fmla="*/ 5382974 h 6858000"/>
              <a:gd name="connsiteX382" fmla="*/ 2714982 w 7467600"/>
              <a:gd name="connsiteY382" fmla="*/ 5427051 h 6858000"/>
              <a:gd name="connsiteX383" fmla="*/ 2813361 w 7467600"/>
              <a:gd name="connsiteY383" fmla="*/ 6023912 h 6858000"/>
              <a:gd name="connsiteX384" fmla="*/ 2688430 w 7467600"/>
              <a:gd name="connsiteY384" fmla="*/ 6801564 h 6858000"/>
              <a:gd name="connsiteX385" fmla="*/ 2629626 w 7467600"/>
              <a:gd name="connsiteY385" fmla="*/ 6763394 h 6858000"/>
              <a:gd name="connsiteX386" fmla="*/ 2565328 w 7467600"/>
              <a:gd name="connsiteY386" fmla="*/ 5516399 h 6858000"/>
              <a:gd name="connsiteX387" fmla="*/ 1922999 w 7467600"/>
              <a:gd name="connsiteY387" fmla="*/ 5980343 h 6858000"/>
              <a:gd name="connsiteX388" fmla="*/ 1950261 w 7467600"/>
              <a:gd name="connsiteY388" fmla="*/ 6405858 h 6858000"/>
              <a:gd name="connsiteX389" fmla="*/ 2365554 w 7467600"/>
              <a:gd name="connsiteY389" fmla="*/ 6759107 h 6858000"/>
              <a:gd name="connsiteX390" fmla="*/ 2424142 w 7467600"/>
              <a:gd name="connsiteY390" fmla="*/ 6858000 h 6858000"/>
              <a:gd name="connsiteX391" fmla="*/ 2395994 w 7467600"/>
              <a:gd name="connsiteY391" fmla="*/ 6858000 h 6858000"/>
              <a:gd name="connsiteX392" fmla="*/ 2392863 w 7467600"/>
              <a:gd name="connsiteY392" fmla="*/ 6852964 h 6858000"/>
              <a:gd name="connsiteX393" fmla="*/ 2017589 w 7467600"/>
              <a:gd name="connsiteY393" fmla="*/ 6493982 h 6858000"/>
              <a:gd name="connsiteX394" fmla="*/ 2147336 w 7467600"/>
              <a:gd name="connsiteY394" fmla="*/ 6594052 h 6858000"/>
              <a:gd name="connsiteX395" fmla="*/ 2207047 w 7467600"/>
              <a:gd name="connsiteY395" fmla="*/ 6654540 h 6858000"/>
              <a:gd name="connsiteX396" fmla="*/ 2299106 w 7467600"/>
              <a:gd name="connsiteY396" fmla="*/ 6778931 h 6858000"/>
              <a:gd name="connsiteX397" fmla="*/ 2314430 w 7467600"/>
              <a:gd name="connsiteY397" fmla="*/ 6801144 h 6858000"/>
              <a:gd name="connsiteX398" fmla="*/ 2352406 w 7467600"/>
              <a:gd name="connsiteY398" fmla="*/ 6858000 h 6858000"/>
              <a:gd name="connsiteX399" fmla="*/ 2314492 w 7467600"/>
              <a:gd name="connsiteY399" fmla="*/ 6858000 h 6858000"/>
              <a:gd name="connsiteX400" fmla="*/ 2288095 w 7467600"/>
              <a:gd name="connsiteY400" fmla="*/ 6818030 h 6858000"/>
              <a:gd name="connsiteX401" fmla="*/ 2272768 w 7467600"/>
              <a:gd name="connsiteY401" fmla="*/ 6795822 h 6858000"/>
              <a:gd name="connsiteX402" fmla="*/ 2182715 w 7467600"/>
              <a:gd name="connsiteY402" fmla="*/ 6675071 h 6858000"/>
              <a:gd name="connsiteX403" fmla="*/ 2032061 w 7467600"/>
              <a:gd name="connsiteY403" fmla="*/ 6541380 h 6858000"/>
              <a:gd name="connsiteX404" fmla="*/ 2257220 w 7467600"/>
              <a:gd name="connsiteY404" fmla="*/ 6826257 h 6858000"/>
              <a:gd name="connsiteX405" fmla="*/ 2281324 w 7467600"/>
              <a:gd name="connsiteY405" fmla="*/ 6858000 h 6858000"/>
              <a:gd name="connsiteX406" fmla="*/ 2242860 w 7467600"/>
              <a:gd name="connsiteY406" fmla="*/ 6858000 h 6858000"/>
              <a:gd name="connsiteX407" fmla="*/ 2232818 w 7467600"/>
              <a:gd name="connsiteY407" fmla="*/ 6844926 h 6858000"/>
              <a:gd name="connsiteX408" fmla="*/ 1990172 w 7467600"/>
              <a:gd name="connsiteY408" fmla="*/ 6542121 h 6858000"/>
              <a:gd name="connsiteX409" fmla="*/ 2124090 w 7467600"/>
              <a:gd name="connsiteY409" fmla="*/ 6761017 h 6858000"/>
              <a:gd name="connsiteX410" fmla="*/ 2200380 w 7467600"/>
              <a:gd name="connsiteY410" fmla="*/ 6858000 h 6858000"/>
              <a:gd name="connsiteX411" fmla="*/ 2147507 w 7467600"/>
              <a:gd name="connsiteY411" fmla="*/ 6858000 h 6858000"/>
              <a:gd name="connsiteX412" fmla="*/ 2070668 w 7467600"/>
              <a:gd name="connsiteY412" fmla="*/ 6761520 h 6858000"/>
              <a:gd name="connsiteX413" fmla="*/ 1975142 w 7467600"/>
              <a:gd name="connsiteY413" fmla="*/ 6585570 h 6858000"/>
              <a:gd name="connsiteX414" fmla="*/ 2050035 w 7467600"/>
              <a:gd name="connsiteY414" fmla="*/ 6813345 h 6858000"/>
              <a:gd name="connsiteX415" fmla="*/ 2063025 w 7467600"/>
              <a:gd name="connsiteY415" fmla="*/ 6858000 h 6858000"/>
              <a:gd name="connsiteX416" fmla="*/ 2021675 w 7467600"/>
              <a:gd name="connsiteY416" fmla="*/ 6858000 h 6858000"/>
              <a:gd name="connsiteX417" fmla="*/ 2019308 w 7467600"/>
              <a:gd name="connsiteY417" fmla="*/ 6847118 h 6858000"/>
              <a:gd name="connsiteX418" fmla="*/ 1938835 w 7467600"/>
              <a:gd name="connsiteY418" fmla="*/ 6551160 h 6858000"/>
              <a:gd name="connsiteX419" fmla="*/ 1953230 w 7467600"/>
              <a:gd name="connsiteY419" fmla="*/ 6759699 h 6858000"/>
              <a:gd name="connsiteX420" fmla="*/ 1956763 w 7467600"/>
              <a:gd name="connsiteY420" fmla="*/ 6778191 h 6858000"/>
              <a:gd name="connsiteX421" fmla="*/ 1967925 w 7467600"/>
              <a:gd name="connsiteY421" fmla="*/ 6858000 h 6858000"/>
              <a:gd name="connsiteX422" fmla="*/ 1936622 w 7467600"/>
              <a:gd name="connsiteY422" fmla="*/ 6858000 h 6858000"/>
              <a:gd name="connsiteX423" fmla="*/ 1926261 w 7467600"/>
              <a:gd name="connsiteY423" fmla="*/ 6784064 h 6858000"/>
              <a:gd name="connsiteX424" fmla="*/ 1922724 w 7467600"/>
              <a:gd name="connsiteY424" fmla="*/ 6765577 h 6858000"/>
              <a:gd name="connsiteX425" fmla="*/ 1904650 w 7467600"/>
              <a:gd name="connsiteY425" fmla="*/ 6639616 h 6858000"/>
              <a:gd name="connsiteX426" fmla="*/ 1885273 w 7467600"/>
              <a:gd name="connsiteY426" fmla="*/ 6858000 h 6858000"/>
              <a:gd name="connsiteX427" fmla="*/ 1854363 w 7467600"/>
              <a:gd name="connsiteY427" fmla="*/ 6858000 h 6858000"/>
              <a:gd name="connsiteX428" fmla="*/ 1880391 w 7467600"/>
              <a:gd name="connsiteY428" fmla="*/ 6603796 h 6858000"/>
              <a:gd name="connsiteX429" fmla="*/ 1818273 w 7467600"/>
              <a:gd name="connsiteY429" fmla="*/ 6715729 h 6858000"/>
              <a:gd name="connsiteX430" fmla="*/ 1794691 w 7467600"/>
              <a:gd name="connsiteY430" fmla="*/ 6843239 h 6858000"/>
              <a:gd name="connsiteX431" fmla="*/ 1794914 w 7467600"/>
              <a:gd name="connsiteY431" fmla="*/ 6858000 h 6858000"/>
              <a:gd name="connsiteX432" fmla="*/ 1746128 w 7467600"/>
              <a:gd name="connsiteY432" fmla="*/ 6858000 h 6858000"/>
              <a:gd name="connsiteX433" fmla="*/ 1753934 w 7467600"/>
              <a:gd name="connsiteY433" fmla="*/ 6724796 h 6858000"/>
              <a:gd name="connsiteX434" fmla="*/ 1792053 w 7467600"/>
              <a:gd name="connsiteY434" fmla="*/ 6572396 h 6858000"/>
              <a:gd name="connsiteX435" fmla="*/ 1862248 w 7467600"/>
              <a:gd name="connsiteY435" fmla="*/ 6266397 h 6858000"/>
              <a:gd name="connsiteX436" fmla="*/ 1862250 w 7467600"/>
              <a:gd name="connsiteY436" fmla="*/ 6033531 h 6858000"/>
              <a:gd name="connsiteX437" fmla="*/ 1211999 w 7467600"/>
              <a:gd name="connsiteY437" fmla="*/ 6683610 h 6858000"/>
              <a:gd name="connsiteX438" fmla="*/ 1213266 w 7467600"/>
              <a:gd name="connsiteY438" fmla="*/ 6691947 h 6858000"/>
              <a:gd name="connsiteX439" fmla="*/ 1203370 w 7467600"/>
              <a:gd name="connsiteY439" fmla="*/ 6850676 h 6858000"/>
              <a:gd name="connsiteX440" fmla="*/ 1203671 w 7467600"/>
              <a:gd name="connsiteY440" fmla="*/ 6858000 h 6858000"/>
              <a:gd name="connsiteX441" fmla="*/ 1143180 w 7467600"/>
              <a:gd name="connsiteY441" fmla="*/ 6858000 h 6858000"/>
              <a:gd name="connsiteX442" fmla="*/ 1142176 w 7467600"/>
              <a:gd name="connsiteY442" fmla="*/ 6766045 h 6858000"/>
              <a:gd name="connsiteX443" fmla="*/ 1067484 w 7467600"/>
              <a:gd name="connsiteY443" fmla="*/ 6858000 h 6858000"/>
              <a:gd name="connsiteX444" fmla="*/ 953928 w 7467600"/>
              <a:gd name="connsiteY444" fmla="*/ 6858000 h 6858000"/>
              <a:gd name="connsiteX445" fmla="*/ 959715 w 7467600"/>
              <a:gd name="connsiteY445" fmla="*/ 6850185 h 6858000"/>
              <a:gd name="connsiteX446" fmla="*/ 1483788 w 7467600"/>
              <a:gd name="connsiteY446" fmla="*/ 6259174 h 6858000"/>
              <a:gd name="connsiteX447" fmla="*/ 1100671 w 7467600"/>
              <a:gd name="connsiteY447" fmla="*/ 6252137 h 6858000"/>
              <a:gd name="connsiteX448" fmla="*/ 1090144 w 7467600"/>
              <a:gd name="connsiteY448" fmla="*/ 6256748 h 6858000"/>
              <a:gd name="connsiteX449" fmla="*/ 1095872 w 7467600"/>
              <a:gd name="connsiteY449" fmla="*/ 6271892 h 6858000"/>
              <a:gd name="connsiteX450" fmla="*/ 262785 w 7467600"/>
              <a:gd name="connsiteY450" fmla="*/ 6845450 h 6858000"/>
              <a:gd name="connsiteX451" fmla="*/ 209968 w 7467600"/>
              <a:gd name="connsiteY451" fmla="*/ 6770713 h 6858000"/>
              <a:gd name="connsiteX452" fmla="*/ 873460 w 7467600"/>
              <a:gd name="connsiteY452" fmla="*/ 6253768 h 6858000"/>
              <a:gd name="connsiteX453" fmla="*/ 192686 w 7467600"/>
              <a:gd name="connsiteY453" fmla="*/ 5849257 h 6858000"/>
              <a:gd name="connsiteX454" fmla="*/ 4696 w 7467600"/>
              <a:gd name="connsiteY454" fmla="*/ 5697668 h 6858000"/>
              <a:gd name="connsiteX455" fmla="*/ 0 w 7467600"/>
              <a:gd name="connsiteY455" fmla="*/ 5689984 h 6858000"/>
              <a:gd name="connsiteX456" fmla="*/ 0 w 7467600"/>
              <a:gd name="connsiteY456" fmla="*/ 5513472 h 6858000"/>
              <a:gd name="connsiteX457" fmla="*/ 174101 w 7467600"/>
              <a:gd name="connsiteY457" fmla="*/ 5620277 h 6858000"/>
              <a:gd name="connsiteX458" fmla="*/ 891800 w 7467600"/>
              <a:gd name="connsiteY458" fmla="*/ 6036935 h 6858000"/>
              <a:gd name="connsiteX459" fmla="*/ 1072219 w 7467600"/>
              <a:gd name="connsiteY459" fmla="*/ 6169443 h 6858000"/>
              <a:gd name="connsiteX460" fmla="*/ 1074117 w 7467600"/>
              <a:gd name="connsiteY460" fmla="*/ 6170301 h 6858000"/>
              <a:gd name="connsiteX461" fmla="*/ 1083114 w 7467600"/>
              <a:gd name="connsiteY461" fmla="*/ 6174131 h 6858000"/>
              <a:gd name="connsiteX462" fmla="*/ 1543010 w 7467600"/>
              <a:gd name="connsiteY462" fmla="*/ 6191140 h 6858000"/>
              <a:gd name="connsiteX463" fmla="*/ 1551080 w 7467600"/>
              <a:gd name="connsiteY463" fmla="*/ 6195006 h 6858000"/>
              <a:gd name="connsiteX464" fmla="*/ 2345443 w 7467600"/>
              <a:gd name="connsiteY464" fmla="*/ 5549882 h 6858000"/>
              <a:gd name="connsiteX465" fmla="*/ 1721499 w 7467600"/>
              <a:gd name="connsiteY465" fmla="*/ 5599969 h 6858000"/>
              <a:gd name="connsiteX466" fmla="*/ 767716 w 7467600"/>
              <a:gd name="connsiteY466" fmla="*/ 5472768 h 6858000"/>
              <a:gd name="connsiteX467" fmla="*/ 722147 w 7467600"/>
              <a:gd name="connsiteY467" fmla="*/ 5393091 h 6858000"/>
              <a:gd name="connsiteX468" fmla="*/ 1485552 w 7467600"/>
              <a:gd name="connsiteY468" fmla="*/ 5313202 h 6858000"/>
              <a:gd name="connsiteX469" fmla="*/ 2143004 w 7467600"/>
              <a:gd name="connsiteY469" fmla="*/ 5402420 h 6858000"/>
              <a:gd name="connsiteX470" fmla="*/ 1933391 w 7467600"/>
              <a:gd name="connsiteY470" fmla="*/ 5156971 h 6858000"/>
              <a:gd name="connsiteX471" fmla="*/ 1827118 w 7467600"/>
              <a:gd name="connsiteY471" fmla="*/ 4968410 h 6858000"/>
              <a:gd name="connsiteX472" fmla="*/ 1837349 w 7467600"/>
              <a:gd name="connsiteY472" fmla="*/ 4956357 h 6858000"/>
              <a:gd name="connsiteX473" fmla="*/ 2162835 w 7467600"/>
              <a:gd name="connsiteY473" fmla="*/ 5187853 h 6858000"/>
              <a:gd name="connsiteX474" fmla="*/ 2257167 w 7467600"/>
              <a:gd name="connsiteY474" fmla="*/ 5462123 h 6858000"/>
              <a:gd name="connsiteX475" fmla="*/ 2261598 w 7467600"/>
              <a:gd name="connsiteY475" fmla="*/ 5467998 h 6858000"/>
              <a:gd name="connsiteX476" fmla="*/ 2437177 w 7467600"/>
              <a:gd name="connsiteY476" fmla="*/ 5479608 h 6858000"/>
              <a:gd name="connsiteX477" fmla="*/ 2445247 w 7467600"/>
              <a:gd name="connsiteY477" fmla="*/ 5483476 h 6858000"/>
              <a:gd name="connsiteX478" fmla="*/ 2743626 w 7467600"/>
              <a:gd name="connsiteY478" fmla="*/ 5304819 h 6858000"/>
              <a:gd name="connsiteX479" fmla="*/ 3048102 w 7467600"/>
              <a:gd name="connsiteY479" fmla="*/ 5150595 h 6858000"/>
              <a:gd name="connsiteX480" fmla="*/ 1799414 w 7467600"/>
              <a:gd name="connsiteY480" fmla="*/ 4694732 h 6858000"/>
              <a:gd name="connsiteX481" fmla="*/ 1771735 w 7467600"/>
              <a:gd name="connsiteY481" fmla="*/ 4619929 h 6858000"/>
              <a:gd name="connsiteX482" fmla="*/ 3104273 w 7467600"/>
              <a:gd name="connsiteY482" fmla="*/ 5076159 h 6858000"/>
              <a:gd name="connsiteX483" fmla="*/ 3113245 w 7467600"/>
              <a:gd name="connsiteY483" fmla="*/ 5090705 h 6858000"/>
              <a:gd name="connsiteX484" fmla="*/ 3126294 w 7467600"/>
              <a:gd name="connsiteY484" fmla="*/ 5114400 h 6858000"/>
              <a:gd name="connsiteX485" fmla="*/ 3937433 w 7467600"/>
              <a:gd name="connsiteY485" fmla="*/ 4830473 h 6858000"/>
              <a:gd name="connsiteX486" fmla="*/ 3590475 w 7467600"/>
              <a:gd name="connsiteY486" fmla="*/ 4597974 h 6858000"/>
              <a:gd name="connsiteX487" fmla="*/ 3100264 w 7467600"/>
              <a:gd name="connsiteY487" fmla="*/ 4579845 h 6858000"/>
              <a:gd name="connsiteX488" fmla="*/ 2183576 w 7467600"/>
              <a:gd name="connsiteY488" fmla="*/ 4227150 h 6858000"/>
              <a:gd name="connsiteX489" fmla="*/ 2151029 w 7467600"/>
              <a:gd name="connsiteY489" fmla="*/ 4146947 h 6858000"/>
              <a:gd name="connsiteX490" fmla="*/ 3563434 w 7467600"/>
              <a:gd name="connsiteY490" fmla="*/ 4469115 h 6858000"/>
              <a:gd name="connsiteX491" fmla="*/ 3177952 w 7467600"/>
              <a:gd name="connsiteY491" fmla="*/ 3657386 h 6858000"/>
              <a:gd name="connsiteX492" fmla="*/ 3189263 w 7467600"/>
              <a:gd name="connsiteY492" fmla="*/ 3625726 h 6858000"/>
              <a:gd name="connsiteX493" fmla="*/ 3560912 w 7467600"/>
              <a:gd name="connsiteY493" fmla="*/ 4079863 h 6858000"/>
              <a:gd name="connsiteX494" fmla="*/ 3626636 w 7467600"/>
              <a:gd name="connsiteY494" fmla="*/ 4512230 h 6858000"/>
              <a:gd name="connsiteX495" fmla="*/ 3653088 w 7467600"/>
              <a:gd name="connsiteY495" fmla="*/ 4521417 h 6858000"/>
              <a:gd name="connsiteX496" fmla="*/ 3988128 w 7467600"/>
              <a:gd name="connsiteY496" fmla="*/ 4817267 h 6858000"/>
              <a:gd name="connsiteX497" fmla="*/ 4830582 w 7467600"/>
              <a:gd name="connsiteY497" fmla="*/ 4676000 h 6858000"/>
              <a:gd name="connsiteX498" fmla="*/ 4830100 w 7467600"/>
              <a:gd name="connsiteY498" fmla="*/ 4675554 h 6858000"/>
              <a:gd name="connsiteX499" fmla="*/ 4036318 w 7467600"/>
              <a:gd name="connsiteY499" fmla="*/ 4147013 h 6858000"/>
              <a:gd name="connsiteX500" fmla="*/ 3432098 w 7467600"/>
              <a:gd name="connsiteY500" fmla="*/ 3537312 h 6858000"/>
              <a:gd name="connsiteX501" fmla="*/ 3446761 w 7467600"/>
              <a:gd name="connsiteY501" fmla="*/ 3461278 h 6858000"/>
              <a:gd name="connsiteX502" fmla="*/ 4419733 w 7467600"/>
              <a:gd name="connsiteY502" fmla="*/ 3963555 h 6858000"/>
              <a:gd name="connsiteX503" fmla="*/ 4781371 w 7467600"/>
              <a:gd name="connsiteY503" fmla="*/ 4458604 h 6858000"/>
              <a:gd name="connsiteX504" fmla="*/ 4780440 w 7467600"/>
              <a:gd name="connsiteY504" fmla="*/ 4470290 h 6858000"/>
              <a:gd name="connsiteX505" fmla="*/ 4898954 w 7467600"/>
              <a:gd name="connsiteY505" fmla="*/ 4662092 h 6858000"/>
              <a:gd name="connsiteX506" fmla="*/ 4900699 w 7467600"/>
              <a:gd name="connsiteY506" fmla="*/ 4670867 h 6858000"/>
              <a:gd name="connsiteX507" fmla="*/ 5714511 w 7467600"/>
              <a:gd name="connsiteY507" fmla="*/ 4663483 h 6858000"/>
              <a:gd name="connsiteX508" fmla="*/ 5464793 w 7467600"/>
              <a:gd name="connsiteY508" fmla="*/ 4393556 h 6858000"/>
              <a:gd name="connsiteX509" fmla="*/ 5461897 w 7467600"/>
              <a:gd name="connsiteY509" fmla="*/ 4390879 h 6858000"/>
              <a:gd name="connsiteX510" fmla="*/ 4294126 w 7467600"/>
              <a:gd name="connsiteY510" fmla="*/ 3303048 h 6858000"/>
              <a:gd name="connsiteX511" fmla="*/ 4305321 w 7467600"/>
              <a:gd name="connsiteY511" fmla="*/ 3256953 h 6858000"/>
              <a:gd name="connsiteX512" fmla="*/ 4949299 w 7467600"/>
              <a:gd name="connsiteY512" fmla="*/ 3766336 h 6858000"/>
              <a:gd name="connsiteX513" fmla="*/ 5291452 w 7467600"/>
              <a:gd name="connsiteY513" fmla="*/ 4076801 h 6858000"/>
              <a:gd name="connsiteX514" fmla="*/ 5434998 w 7467600"/>
              <a:gd name="connsiteY514" fmla="*/ 4254100 h 6858000"/>
              <a:gd name="connsiteX515" fmla="*/ 5351015 w 7467600"/>
              <a:gd name="connsiteY515" fmla="*/ 3760989 h 6858000"/>
              <a:gd name="connsiteX516" fmla="*/ 5413780 w 7467600"/>
              <a:gd name="connsiteY516" fmla="*/ 2966265 h 6858000"/>
              <a:gd name="connsiteX517" fmla="*/ 5425627 w 7467600"/>
              <a:gd name="connsiteY517" fmla="*/ 2954192 h 6858000"/>
              <a:gd name="connsiteX518" fmla="*/ 6604735 w 7467600"/>
              <a:gd name="connsiteY518" fmla="*/ 2041381 h 6858000"/>
              <a:gd name="connsiteX519" fmla="*/ 7204487 w 7467600"/>
              <a:gd name="connsiteY519" fmla="*/ 2742112 h 6858000"/>
              <a:gd name="connsiteX520" fmla="*/ 7131592 w 7467600"/>
              <a:gd name="connsiteY520" fmla="*/ 2672096 h 6858000"/>
              <a:gd name="connsiteX521" fmla="*/ 6996344 w 7467600"/>
              <a:gd name="connsiteY521" fmla="*/ 2518310 h 6858000"/>
              <a:gd name="connsiteX522" fmla="*/ 6735495 w 7467600"/>
              <a:gd name="connsiteY522" fmla="*/ 2196890 h 6858000"/>
              <a:gd name="connsiteX523" fmla="*/ 6721901 w 7467600"/>
              <a:gd name="connsiteY523" fmla="*/ 2179274 h 6858000"/>
              <a:gd name="connsiteX524" fmla="*/ 6604735 w 7467600"/>
              <a:gd name="connsiteY524" fmla="*/ 2041381 h 6858000"/>
              <a:gd name="connsiteX525" fmla="*/ 6591670 w 7467600"/>
              <a:gd name="connsiteY525" fmla="*/ 1988277 h 6858000"/>
              <a:gd name="connsiteX526" fmla="*/ 6747349 w 7467600"/>
              <a:gd name="connsiteY526" fmla="*/ 2160069 h 6858000"/>
              <a:gd name="connsiteX527" fmla="*/ 6760943 w 7467600"/>
              <a:gd name="connsiteY527" fmla="*/ 2177686 h 6858000"/>
              <a:gd name="connsiteX528" fmla="*/ 7021065 w 7467600"/>
              <a:gd name="connsiteY528" fmla="*/ 2498102 h 6858000"/>
              <a:gd name="connsiteX529" fmla="*/ 7155223 w 7467600"/>
              <a:gd name="connsiteY529" fmla="*/ 2650386 h 6858000"/>
              <a:gd name="connsiteX530" fmla="*/ 7203167 w 7467600"/>
              <a:gd name="connsiteY530" fmla="*/ 2697288 h 6858000"/>
              <a:gd name="connsiteX531" fmla="*/ 6937703 w 7467600"/>
              <a:gd name="connsiteY531" fmla="*/ 2321981 h 6858000"/>
              <a:gd name="connsiteX532" fmla="*/ 6591670 w 7467600"/>
              <a:gd name="connsiteY532" fmla="*/ 1988277 h 6858000"/>
              <a:gd name="connsiteX533" fmla="*/ 5798671 w 7467600"/>
              <a:gd name="connsiteY533" fmla="*/ 1981601 h 6858000"/>
              <a:gd name="connsiteX534" fmla="*/ 5754709 w 7467600"/>
              <a:gd name="connsiteY534" fmla="*/ 2071454 h 6858000"/>
              <a:gd name="connsiteX535" fmla="*/ 5763044 w 7467600"/>
              <a:gd name="connsiteY535" fmla="*/ 2842206 h 6858000"/>
              <a:gd name="connsiteX536" fmla="*/ 5764974 w 7467600"/>
              <a:gd name="connsiteY536" fmla="*/ 2799609 h 6858000"/>
              <a:gd name="connsiteX537" fmla="*/ 5767665 w 7467600"/>
              <a:gd name="connsiteY537" fmla="*/ 2666409 h 6858000"/>
              <a:gd name="connsiteX538" fmla="*/ 5763055 w 7467600"/>
              <a:gd name="connsiteY538" fmla="*/ 2579705 h 6858000"/>
              <a:gd name="connsiteX539" fmla="*/ 5758079 w 7467600"/>
              <a:gd name="connsiteY539" fmla="*/ 2492508 h 6858000"/>
              <a:gd name="connsiteX540" fmla="*/ 5779325 w 7467600"/>
              <a:gd name="connsiteY540" fmla="*/ 2197069 h 6858000"/>
              <a:gd name="connsiteX541" fmla="*/ 5798671 w 7467600"/>
              <a:gd name="connsiteY541" fmla="*/ 1981601 h 6858000"/>
              <a:gd name="connsiteX542" fmla="*/ 5829202 w 7467600"/>
              <a:gd name="connsiteY542" fmla="*/ 1971679 h 6858000"/>
              <a:gd name="connsiteX543" fmla="*/ 5809558 w 7467600"/>
              <a:gd name="connsiteY543" fmla="*/ 2198043 h 6858000"/>
              <a:gd name="connsiteX544" fmla="*/ 5788653 w 7467600"/>
              <a:gd name="connsiteY544" fmla="*/ 2489430 h 6858000"/>
              <a:gd name="connsiteX545" fmla="*/ 5793439 w 7467600"/>
              <a:gd name="connsiteY545" fmla="*/ 2575235 h 6858000"/>
              <a:gd name="connsiteX546" fmla="*/ 5796837 w 7467600"/>
              <a:gd name="connsiteY546" fmla="*/ 2637633 h 6858000"/>
              <a:gd name="connsiteX547" fmla="*/ 5818614 w 7467600"/>
              <a:gd name="connsiteY547" fmla="*/ 2473055 h 6858000"/>
              <a:gd name="connsiteX548" fmla="*/ 5829202 w 7467600"/>
              <a:gd name="connsiteY548" fmla="*/ 1971679 h 6858000"/>
              <a:gd name="connsiteX549" fmla="*/ 5911389 w 7467600"/>
              <a:gd name="connsiteY549" fmla="*/ 1898371 h 6858000"/>
              <a:gd name="connsiteX550" fmla="*/ 6237627 w 7467600"/>
              <a:gd name="connsiteY550" fmla="*/ 2231921 h 6858000"/>
              <a:gd name="connsiteX551" fmla="*/ 5911389 w 7467600"/>
              <a:gd name="connsiteY551" fmla="*/ 1898371 h 6858000"/>
              <a:gd name="connsiteX552" fmla="*/ 6944437 w 7467600"/>
              <a:gd name="connsiteY552" fmla="*/ 1575402 h 6858000"/>
              <a:gd name="connsiteX553" fmla="*/ 6304730 w 7467600"/>
              <a:gd name="connsiteY553" fmla="*/ 1766654 h 6858000"/>
              <a:gd name="connsiteX554" fmla="*/ 6944437 w 7467600"/>
              <a:gd name="connsiteY554" fmla="*/ 1575402 h 6858000"/>
              <a:gd name="connsiteX555" fmla="*/ 7019523 w 7467600"/>
              <a:gd name="connsiteY555" fmla="*/ 1519450 h 6858000"/>
              <a:gd name="connsiteX556" fmla="*/ 6298091 w 7467600"/>
              <a:gd name="connsiteY556" fmla="*/ 1737122 h 6858000"/>
              <a:gd name="connsiteX557" fmla="*/ 7019523 w 7467600"/>
              <a:gd name="connsiteY557" fmla="*/ 1519450 h 6858000"/>
              <a:gd name="connsiteX558" fmla="*/ 2399523 w 7467600"/>
              <a:gd name="connsiteY558" fmla="*/ 1428234 h 6858000"/>
              <a:gd name="connsiteX559" fmla="*/ 2224982 w 7467600"/>
              <a:gd name="connsiteY559" fmla="*/ 1826201 h 6858000"/>
              <a:gd name="connsiteX560" fmla="*/ 2096099 w 7467600"/>
              <a:gd name="connsiteY560" fmla="*/ 2345900 h 6858000"/>
              <a:gd name="connsiteX561" fmla="*/ 2283317 w 7467600"/>
              <a:gd name="connsiteY561" fmla="*/ 1796925 h 6858000"/>
              <a:gd name="connsiteX562" fmla="*/ 2399523 w 7467600"/>
              <a:gd name="connsiteY562" fmla="*/ 1428234 h 6858000"/>
              <a:gd name="connsiteX563" fmla="*/ 2448558 w 7467600"/>
              <a:gd name="connsiteY563" fmla="*/ 1373435 h 6858000"/>
              <a:gd name="connsiteX564" fmla="*/ 2312521 w 7467600"/>
              <a:gd name="connsiteY564" fmla="*/ 1806140 h 6858000"/>
              <a:gd name="connsiteX565" fmla="*/ 2127533 w 7467600"/>
              <a:gd name="connsiteY565" fmla="*/ 2348380 h 6858000"/>
              <a:gd name="connsiteX566" fmla="*/ 2358080 w 7467600"/>
              <a:gd name="connsiteY566" fmla="*/ 1866134 h 6858000"/>
              <a:gd name="connsiteX567" fmla="*/ 2407436 w 7467600"/>
              <a:gd name="connsiteY567" fmla="*/ 1651070 h 6858000"/>
              <a:gd name="connsiteX568" fmla="*/ 2448558 w 7467600"/>
              <a:gd name="connsiteY568" fmla="*/ 1373435 h 6858000"/>
              <a:gd name="connsiteX569" fmla="*/ 278707 w 7467600"/>
              <a:gd name="connsiteY569" fmla="*/ 1352270 h 6858000"/>
              <a:gd name="connsiteX570" fmla="*/ 321570 w 7467600"/>
              <a:gd name="connsiteY570" fmla="*/ 1861610 h 6858000"/>
              <a:gd name="connsiteX571" fmla="*/ 294281 w 7467600"/>
              <a:gd name="connsiteY571" fmla="*/ 1440658 h 6858000"/>
              <a:gd name="connsiteX572" fmla="*/ 278707 w 7467600"/>
              <a:gd name="connsiteY572" fmla="*/ 1352270 h 6858000"/>
              <a:gd name="connsiteX573" fmla="*/ 1423821 w 7467600"/>
              <a:gd name="connsiteY573" fmla="*/ 1351958 h 6858000"/>
              <a:gd name="connsiteX574" fmla="*/ 1638521 w 7467600"/>
              <a:gd name="connsiteY574" fmla="*/ 1908470 h 6858000"/>
              <a:gd name="connsiteX575" fmla="*/ 1754199 w 7467600"/>
              <a:gd name="connsiteY575" fmla="*/ 2149284 h 6858000"/>
              <a:gd name="connsiteX576" fmla="*/ 1908359 w 7467600"/>
              <a:gd name="connsiteY576" fmla="*/ 2364988 h 6858000"/>
              <a:gd name="connsiteX577" fmla="*/ 1647661 w 7467600"/>
              <a:gd name="connsiteY577" fmla="*/ 1825945 h 6858000"/>
              <a:gd name="connsiteX578" fmla="*/ 1423821 w 7467600"/>
              <a:gd name="connsiteY578" fmla="*/ 1351958 h 6858000"/>
              <a:gd name="connsiteX579" fmla="*/ 1431890 w 7467600"/>
              <a:gd name="connsiteY579" fmla="*/ 1306475 h 6858000"/>
              <a:gd name="connsiteX580" fmla="*/ 1507597 w 7467600"/>
              <a:gd name="connsiteY580" fmla="*/ 1446132 h 6858000"/>
              <a:gd name="connsiteX581" fmla="*/ 1674586 w 7467600"/>
              <a:gd name="connsiteY581" fmla="*/ 1813832 h 6858000"/>
              <a:gd name="connsiteX582" fmla="*/ 1815950 w 7467600"/>
              <a:gd name="connsiteY582" fmla="*/ 2128564 h 6858000"/>
              <a:gd name="connsiteX583" fmla="*/ 1984242 w 7467600"/>
              <a:gd name="connsiteY583" fmla="*/ 2430829 h 6858000"/>
              <a:gd name="connsiteX584" fmla="*/ 2014023 w 7467600"/>
              <a:gd name="connsiteY584" fmla="*/ 2450995 h 6858000"/>
              <a:gd name="connsiteX585" fmla="*/ 1747337 w 7467600"/>
              <a:gd name="connsiteY585" fmla="*/ 1855264 h 6858000"/>
              <a:gd name="connsiteX586" fmla="*/ 1533749 w 7467600"/>
              <a:gd name="connsiteY586" fmla="*/ 1478656 h 6858000"/>
              <a:gd name="connsiteX587" fmla="*/ 1431890 w 7467600"/>
              <a:gd name="connsiteY587" fmla="*/ 1306475 h 6858000"/>
              <a:gd name="connsiteX588" fmla="*/ 5052692 w 7467600"/>
              <a:gd name="connsiteY588" fmla="*/ 1292994 h 6858000"/>
              <a:gd name="connsiteX589" fmla="*/ 5200661 w 7467600"/>
              <a:gd name="connsiteY589" fmla="*/ 1635186 h 6858000"/>
              <a:gd name="connsiteX590" fmla="*/ 5297138 w 7467600"/>
              <a:gd name="connsiteY590" fmla="*/ 1906351 h 6858000"/>
              <a:gd name="connsiteX591" fmla="*/ 5052692 w 7467600"/>
              <a:gd name="connsiteY591" fmla="*/ 1292994 h 6858000"/>
              <a:gd name="connsiteX592" fmla="*/ 5009948 w 7467600"/>
              <a:gd name="connsiteY592" fmla="*/ 1273619 h 6858000"/>
              <a:gd name="connsiteX593" fmla="*/ 5121777 w 7467600"/>
              <a:gd name="connsiteY593" fmla="*/ 1654213 h 6858000"/>
              <a:gd name="connsiteX594" fmla="*/ 5293545 w 7467600"/>
              <a:gd name="connsiteY594" fmla="*/ 2072247 h 6858000"/>
              <a:gd name="connsiteX595" fmla="*/ 5294042 w 7467600"/>
              <a:gd name="connsiteY595" fmla="*/ 2065019 h 6858000"/>
              <a:gd name="connsiteX596" fmla="*/ 5171936 w 7467600"/>
              <a:gd name="connsiteY596" fmla="*/ 1647613 h 6858000"/>
              <a:gd name="connsiteX597" fmla="*/ 5009948 w 7467600"/>
              <a:gd name="connsiteY597" fmla="*/ 1273619 h 6858000"/>
              <a:gd name="connsiteX598" fmla="*/ 655236 w 7467600"/>
              <a:gd name="connsiteY598" fmla="*/ 1268632 h 6858000"/>
              <a:gd name="connsiteX599" fmla="*/ 839521 w 7467600"/>
              <a:gd name="connsiteY599" fmla="*/ 1685315 h 6858000"/>
              <a:gd name="connsiteX600" fmla="*/ 1109416 w 7467600"/>
              <a:gd name="connsiteY600" fmla="*/ 2061663 h 6858000"/>
              <a:gd name="connsiteX601" fmla="*/ 1298300 w 7467600"/>
              <a:gd name="connsiteY601" fmla="*/ 2247742 h 6858000"/>
              <a:gd name="connsiteX602" fmla="*/ 1125871 w 7467600"/>
              <a:gd name="connsiteY602" fmla="*/ 1989513 h 6858000"/>
              <a:gd name="connsiteX603" fmla="*/ 981574 w 7467600"/>
              <a:gd name="connsiteY603" fmla="*/ 1783157 h 6858000"/>
              <a:gd name="connsiteX604" fmla="*/ 922198 w 7467600"/>
              <a:gd name="connsiteY604" fmla="*/ 1677437 h 6858000"/>
              <a:gd name="connsiteX605" fmla="*/ 869293 w 7467600"/>
              <a:gd name="connsiteY605" fmla="*/ 1583214 h 6858000"/>
              <a:gd name="connsiteX606" fmla="*/ 751431 w 7467600"/>
              <a:gd name="connsiteY606" fmla="*/ 1405731 h 6858000"/>
              <a:gd name="connsiteX607" fmla="*/ 655236 w 7467600"/>
              <a:gd name="connsiteY607" fmla="*/ 1268632 h 6858000"/>
              <a:gd name="connsiteX608" fmla="*/ 6516292 w 7467600"/>
              <a:gd name="connsiteY608" fmla="*/ 1263064 h 6858000"/>
              <a:gd name="connsiteX609" fmla="*/ 5736320 w 7467600"/>
              <a:gd name="connsiteY609" fmla="*/ 1501803 h 6858000"/>
              <a:gd name="connsiteX610" fmla="*/ 6516292 w 7467600"/>
              <a:gd name="connsiteY610" fmla="*/ 1263064 h 6858000"/>
              <a:gd name="connsiteX611" fmla="*/ 291466 w 7467600"/>
              <a:gd name="connsiteY611" fmla="*/ 1250369 h 6858000"/>
              <a:gd name="connsiteX612" fmla="*/ 323180 w 7467600"/>
              <a:gd name="connsiteY612" fmla="*/ 1435283 h 6858000"/>
              <a:gd name="connsiteX613" fmla="*/ 349381 w 7467600"/>
              <a:gd name="connsiteY613" fmla="*/ 1875041 h 6858000"/>
              <a:gd name="connsiteX614" fmla="*/ 374363 w 7467600"/>
              <a:gd name="connsiteY614" fmla="*/ 1506494 h 6858000"/>
              <a:gd name="connsiteX615" fmla="*/ 302168 w 7467600"/>
              <a:gd name="connsiteY615" fmla="*/ 1274495 h 6858000"/>
              <a:gd name="connsiteX616" fmla="*/ 291466 w 7467600"/>
              <a:gd name="connsiteY616" fmla="*/ 1250369 h 6858000"/>
              <a:gd name="connsiteX617" fmla="*/ 678222 w 7467600"/>
              <a:gd name="connsiteY617" fmla="*/ 1248670 h 6858000"/>
              <a:gd name="connsiteX618" fmla="*/ 775536 w 7467600"/>
              <a:gd name="connsiteY618" fmla="*/ 1388015 h 6858000"/>
              <a:gd name="connsiteX619" fmla="*/ 894529 w 7467600"/>
              <a:gd name="connsiteY619" fmla="*/ 1567739 h 6858000"/>
              <a:gd name="connsiteX620" fmla="*/ 948000 w 7467600"/>
              <a:gd name="connsiteY620" fmla="*/ 1663088 h 6858000"/>
              <a:gd name="connsiteX621" fmla="*/ 1006812 w 7467600"/>
              <a:gd name="connsiteY621" fmla="*/ 1767683 h 6858000"/>
              <a:gd name="connsiteX622" fmla="*/ 1149133 w 7467600"/>
              <a:gd name="connsiteY622" fmla="*/ 1971513 h 6858000"/>
              <a:gd name="connsiteX623" fmla="*/ 1333952 w 7467600"/>
              <a:gd name="connsiteY623" fmla="*/ 2251620 h 6858000"/>
              <a:gd name="connsiteX624" fmla="*/ 1337329 w 7467600"/>
              <a:gd name="connsiteY624" fmla="*/ 2258350 h 6858000"/>
              <a:gd name="connsiteX625" fmla="*/ 1014726 w 7467600"/>
              <a:gd name="connsiteY625" fmla="*/ 1615556 h 6858000"/>
              <a:gd name="connsiteX626" fmla="*/ 678222 w 7467600"/>
              <a:gd name="connsiteY626" fmla="*/ 1248670 h 6858000"/>
              <a:gd name="connsiteX627" fmla="*/ 6691602 w 7467600"/>
              <a:gd name="connsiteY627" fmla="*/ 1140573 h 6858000"/>
              <a:gd name="connsiteX628" fmla="*/ 6571100 w 7467600"/>
              <a:gd name="connsiteY628" fmla="*/ 1183662 h 6858000"/>
              <a:gd name="connsiteX629" fmla="*/ 6241687 w 7467600"/>
              <a:gd name="connsiteY629" fmla="*/ 1257600 h 6858000"/>
              <a:gd name="connsiteX630" fmla="*/ 5693009 w 7467600"/>
              <a:gd name="connsiteY630" fmla="*/ 1478256 h 6858000"/>
              <a:gd name="connsiteX631" fmla="*/ 6548420 w 7467600"/>
              <a:gd name="connsiteY631" fmla="*/ 1214599 h 6858000"/>
              <a:gd name="connsiteX632" fmla="*/ 6605473 w 7467600"/>
              <a:gd name="connsiteY632" fmla="*/ 1184686 h 6858000"/>
              <a:gd name="connsiteX633" fmla="*/ 6691602 w 7467600"/>
              <a:gd name="connsiteY633" fmla="*/ 1140573 h 6858000"/>
              <a:gd name="connsiteX634" fmla="*/ 4002475 w 7467600"/>
              <a:gd name="connsiteY634" fmla="*/ 1037802 h 6858000"/>
              <a:gd name="connsiteX635" fmla="*/ 4000324 w 7467600"/>
              <a:gd name="connsiteY635" fmla="*/ 1039362 h 6858000"/>
              <a:gd name="connsiteX636" fmla="*/ 4002862 w 7467600"/>
              <a:gd name="connsiteY636" fmla="*/ 1042866 h 6858000"/>
              <a:gd name="connsiteX637" fmla="*/ 4002475 w 7467600"/>
              <a:gd name="connsiteY637" fmla="*/ 1037802 h 6858000"/>
              <a:gd name="connsiteX638" fmla="*/ 506322 w 7467600"/>
              <a:gd name="connsiteY638" fmla="*/ 1020997 h 6858000"/>
              <a:gd name="connsiteX639" fmla="*/ 533068 w 7467600"/>
              <a:gd name="connsiteY639" fmla="*/ 1029409 h 6858000"/>
              <a:gd name="connsiteX640" fmla="*/ 1232525 w 7467600"/>
              <a:gd name="connsiteY640" fmla="*/ 1804675 h 6858000"/>
              <a:gd name="connsiteX641" fmla="*/ 1388858 w 7467600"/>
              <a:gd name="connsiteY641" fmla="*/ 2368011 h 6858000"/>
              <a:gd name="connsiteX642" fmla="*/ 1384098 w 7467600"/>
              <a:gd name="connsiteY642" fmla="*/ 2378125 h 6858000"/>
              <a:gd name="connsiteX643" fmla="*/ 1425393 w 7467600"/>
              <a:gd name="connsiteY643" fmla="*/ 2589124 h 6858000"/>
              <a:gd name="connsiteX644" fmla="*/ 1424001 w 7467600"/>
              <a:gd name="connsiteY644" fmla="*/ 2597541 h 6858000"/>
              <a:gd name="connsiteX645" fmla="*/ 2152729 w 7467600"/>
              <a:gd name="connsiteY645" fmla="*/ 2864487 h 6858000"/>
              <a:gd name="connsiteX646" fmla="*/ 2020609 w 7467600"/>
              <a:gd name="connsiteY646" fmla="*/ 2539671 h 6858000"/>
              <a:gd name="connsiteX647" fmla="*/ 2018920 w 7467600"/>
              <a:gd name="connsiteY647" fmla="*/ 2536309 h 6858000"/>
              <a:gd name="connsiteX648" fmla="*/ 1342441 w 7467600"/>
              <a:gd name="connsiteY648" fmla="*/ 1173017 h 6858000"/>
              <a:gd name="connsiteX649" fmla="*/ 1367925 w 7467600"/>
              <a:gd name="connsiteY649" fmla="*/ 1135648 h 6858000"/>
              <a:gd name="connsiteX650" fmla="*/ 1771401 w 7467600"/>
              <a:gd name="connsiteY650" fmla="*/ 1806673 h 6858000"/>
              <a:gd name="connsiteX651" fmla="*/ 1972385 w 7467600"/>
              <a:gd name="connsiteY651" fmla="*/ 2198735 h 6858000"/>
              <a:gd name="connsiteX652" fmla="*/ 2040892 w 7467600"/>
              <a:gd name="connsiteY652" fmla="*/ 2405205 h 6858000"/>
              <a:gd name="connsiteX653" fmla="*/ 2131689 w 7467600"/>
              <a:gd name="connsiteY653" fmla="*/ 1936926 h 6858000"/>
              <a:gd name="connsiteX654" fmla="*/ 2454820 w 7467600"/>
              <a:gd name="connsiteY654" fmla="*/ 1248808 h 6858000"/>
              <a:gd name="connsiteX655" fmla="*/ 2492512 w 7467600"/>
              <a:gd name="connsiteY655" fmla="*/ 1302920 h 6858000"/>
              <a:gd name="connsiteX656" fmla="*/ 2081216 w 7467600"/>
              <a:gd name="connsiteY656" fmla="*/ 2527513 h 6858000"/>
              <a:gd name="connsiteX657" fmla="*/ 2081211 w 7467600"/>
              <a:gd name="connsiteY657" fmla="*/ 2528916 h 6858000"/>
              <a:gd name="connsiteX658" fmla="*/ 2199067 w 7467600"/>
              <a:gd name="connsiteY658" fmla="*/ 2884061 h 6858000"/>
              <a:gd name="connsiteX659" fmla="*/ 3192586 w 7467600"/>
              <a:gd name="connsiteY659" fmla="*/ 3411496 h 6858000"/>
              <a:gd name="connsiteX660" fmla="*/ 3182620 w 7467600"/>
              <a:gd name="connsiteY660" fmla="*/ 3483279 h 6858000"/>
              <a:gd name="connsiteX661" fmla="*/ 2435119 w 7467600"/>
              <a:gd name="connsiteY661" fmla="*/ 3080173 h 6858000"/>
              <a:gd name="connsiteX662" fmla="*/ 2410152 w 7467600"/>
              <a:gd name="connsiteY662" fmla="*/ 3063751 h 6858000"/>
              <a:gd name="connsiteX663" fmla="*/ 2408099 w 7467600"/>
              <a:gd name="connsiteY663" fmla="*/ 3064403 h 6858000"/>
              <a:gd name="connsiteX664" fmla="*/ 2407218 w 7467600"/>
              <a:gd name="connsiteY664" fmla="*/ 3070324 h 6858000"/>
              <a:gd name="connsiteX665" fmla="*/ 2380138 w 7467600"/>
              <a:gd name="connsiteY665" fmla="*/ 3099341 h 6858000"/>
              <a:gd name="connsiteX666" fmla="*/ 1765923 w 7467600"/>
              <a:gd name="connsiteY666" fmla="*/ 3581043 h 6858000"/>
              <a:gd name="connsiteX667" fmla="*/ 1702258 w 7467600"/>
              <a:gd name="connsiteY667" fmla="*/ 3612286 h 6858000"/>
              <a:gd name="connsiteX668" fmla="*/ 1538370 w 7467600"/>
              <a:gd name="connsiteY668" fmla="*/ 3811804 h 6858000"/>
              <a:gd name="connsiteX669" fmla="*/ 542867 w 7467600"/>
              <a:gd name="connsiteY669" fmla="*/ 4944092 h 6858000"/>
              <a:gd name="connsiteX670" fmla="*/ 515800 w 7467600"/>
              <a:gd name="connsiteY670" fmla="*/ 4862180 h 6858000"/>
              <a:gd name="connsiteX671" fmla="*/ 909145 w 7467600"/>
              <a:gd name="connsiteY671" fmla="*/ 4199225 h 6858000"/>
              <a:gd name="connsiteX672" fmla="*/ 1214067 w 7467600"/>
              <a:gd name="connsiteY672" fmla="*/ 3908561 h 6858000"/>
              <a:gd name="connsiteX673" fmla="*/ 640967 w 7467600"/>
              <a:gd name="connsiteY673" fmla="*/ 4105601 h 6858000"/>
              <a:gd name="connsiteX674" fmla="*/ 112563 w 7467600"/>
              <a:gd name="connsiteY674" fmla="*/ 4396952 h 6858000"/>
              <a:gd name="connsiteX675" fmla="*/ 0 w 7467600"/>
              <a:gd name="connsiteY675" fmla="*/ 4466006 h 6858000"/>
              <a:gd name="connsiteX676" fmla="*/ 0 w 7467600"/>
              <a:gd name="connsiteY676" fmla="*/ 4233763 h 6858000"/>
              <a:gd name="connsiteX677" fmla="*/ 36881 w 7467600"/>
              <a:gd name="connsiteY677" fmla="*/ 4200118 h 6858000"/>
              <a:gd name="connsiteX678" fmla="*/ 910534 w 7467600"/>
              <a:gd name="connsiteY678" fmla="*/ 3629753 h 6858000"/>
              <a:gd name="connsiteX679" fmla="*/ 1578717 w 7467600"/>
              <a:gd name="connsiteY679" fmla="*/ 3575982 h 6858000"/>
              <a:gd name="connsiteX680" fmla="*/ 2338780 w 7467600"/>
              <a:gd name="connsiteY680" fmla="*/ 3033725 h 6858000"/>
              <a:gd name="connsiteX681" fmla="*/ 1807991 w 7467600"/>
              <a:gd name="connsiteY681" fmla="*/ 2807184 h 6858000"/>
              <a:gd name="connsiteX682" fmla="*/ 1416358 w 7467600"/>
              <a:gd name="connsiteY682" fmla="*/ 3112571 h 6858000"/>
              <a:gd name="connsiteX683" fmla="*/ 939066 w 7467600"/>
              <a:gd name="connsiteY683" fmla="*/ 3378798 h 6858000"/>
              <a:gd name="connsiteX684" fmla="*/ 115099 w 7467600"/>
              <a:gd name="connsiteY684" fmla="*/ 3607650 h 6858000"/>
              <a:gd name="connsiteX685" fmla="*/ 97284 w 7467600"/>
              <a:gd name="connsiteY685" fmla="*/ 3520393 h 6858000"/>
              <a:gd name="connsiteX686" fmla="*/ 922050 w 7467600"/>
              <a:gd name="connsiteY686" fmla="*/ 3074867 h 6858000"/>
              <a:gd name="connsiteX687" fmla="*/ 1405265 w 7467600"/>
              <a:gd name="connsiteY687" fmla="*/ 3016319 h 6858000"/>
              <a:gd name="connsiteX688" fmla="*/ 1407512 w 7467600"/>
              <a:gd name="connsiteY688" fmla="*/ 3018001 h 6858000"/>
              <a:gd name="connsiteX689" fmla="*/ 1726266 w 7467600"/>
              <a:gd name="connsiteY689" fmla="*/ 2777274 h 6858000"/>
              <a:gd name="connsiteX690" fmla="*/ 625390 w 7467600"/>
              <a:gd name="connsiteY690" fmla="*/ 2514541 h 6858000"/>
              <a:gd name="connsiteX691" fmla="*/ 619799 w 7467600"/>
              <a:gd name="connsiteY691" fmla="*/ 2527180 h 6858000"/>
              <a:gd name="connsiteX692" fmla="*/ 310030 w 7467600"/>
              <a:gd name="connsiteY692" fmla="*/ 2771818 h 6858000"/>
              <a:gd name="connsiteX693" fmla="*/ 173877 w 7467600"/>
              <a:gd name="connsiteY693" fmla="*/ 2937056 h 6858000"/>
              <a:gd name="connsiteX694" fmla="*/ 77889 w 7467600"/>
              <a:gd name="connsiteY694" fmla="*/ 3138440 h 6858000"/>
              <a:gd name="connsiteX695" fmla="*/ 0 w 7467600"/>
              <a:gd name="connsiteY695" fmla="*/ 3271395 h 6858000"/>
              <a:gd name="connsiteX696" fmla="*/ 0 w 7467600"/>
              <a:gd name="connsiteY696" fmla="*/ 3153002 h 6858000"/>
              <a:gd name="connsiteX697" fmla="*/ 2386 w 7467600"/>
              <a:gd name="connsiteY697" fmla="*/ 3149203 h 6858000"/>
              <a:gd name="connsiteX698" fmla="*/ 89753 w 7467600"/>
              <a:gd name="connsiteY698" fmla="*/ 2987702 h 6858000"/>
              <a:gd name="connsiteX699" fmla="*/ 76869 w 7467600"/>
              <a:gd name="connsiteY699" fmla="*/ 3005404 h 6858000"/>
              <a:gd name="connsiteX700" fmla="*/ 32049 w 7467600"/>
              <a:gd name="connsiteY700" fmla="*/ 3065814 h 6858000"/>
              <a:gd name="connsiteX701" fmla="*/ 0 w 7467600"/>
              <a:gd name="connsiteY701" fmla="*/ 3108744 h 6858000"/>
              <a:gd name="connsiteX702" fmla="*/ 0 w 7467600"/>
              <a:gd name="connsiteY702" fmla="*/ 3058059 h 6858000"/>
              <a:gd name="connsiteX703" fmla="*/ 7610 w 7467600"/>
              <a:gd name="connsiteY703" fmla="*/ 3047889 h 6858000"/>
              <a:gd name="connsiteX704" fmla="*/ 52419 w 7467600"/>
              <a:gd name="connsiteY704" fmla="*/ 2987479 h 6858000"/>
              <a:gd name="connsiteX705" fmla="*/ 59142 w 7467600"/>
              <a:gd name="connsiteY705" fmla="*/ 2978488 h 6858000"/>
              <a:gd name="connsiteX706" fmla="*/ 0 w 7467600"/>
              <a:gd name="connsiteY706" fmla="*/ 3015334 h 6858000"/>
              <a:gd name="connsiteX707" fmla="*/ 0 w 7467600"/>
              <a:gd name="connsiteY707" fmla="*/ 2914286 h 6858000"/>
              <a:gd name="connsiteX708" fmla="*/ 36383 w 7467600"/>
              <a:gd name="connsiteY708" fmla="*/ 2901128 h 6858000"/>
              <a:gd name="connsiteX709" fmla="*/ 156329 w 7467600"/>
              <a:gd name="connsiteY709" fmla="*/ 2840533 h 6858000"/>
              <a:gd name="connsiteX710" fmla="*/ 358355 w 7467600"/>
              <a:gd name="connsiteY710" fmla="*/ 2620471 h 6858000"/>
              <a:gd name="connsiteX711" fmla="*/ 510577 w 7467600"/>
              <a:gd name="connsiteY711" fmla="*/ 2501244 h 6858000"/>
              <a:gd name="connsiteX712" fmla="*/ 211967 w 7467600"/>
              <a:gd name="connsiteY712" fmla="*/ 2479171 h 6858000"/>
              <a:gd name="connsiteX713" fmla="*/ 0 w 7467600"/>
              <a:gd name="connsiteY713" fmla="*/ 2476398 h 6858000"/>
              <a:gd name="connsiteX714" fmla="*/ 0 w 7467600"/>
              <a:gd name="connsiteY714" fmla="*/ 2389189 h 6858000"/>
              <a:gd name="connsiteX715" fmla="*/ 103062 w 7467600"/>
              <a:gd name="connsiteY715" fmla="*/ 2389518 h 6858000"/>
              <a:gd name="connsiteX716" fmla="*/ 510734 w 7467600"/>
              <a:gd name="connsiteY716" fmla="*/ 2416201 h 6858000"/>
              <a:gd name="connsiteX717" fmla="*/ 279257 w 7467600"/>
              <a:gd name="connsiteY717" fmla="*/ 2092102 h 6858000"/>
              <a:gd name="connsiteX718" fmla="*/ 65265 w 7467600"/>
              <a:gd name="connsiteY718" fmla="*/ 2006049 h 6858000"/>
              <a:gd name="connsiteX719" fmla="*/ 0 w 7467600"/>
              <a:gd name="connsiteY719" fmla="*/ 1982532 h 6858000"/>
              <a:gd name="connsiteX720" fmla="*/ 0 w 7467600"/>
              <a:gd name="connsiteY720" fmla="*/ 1912789 h 6858000"/>
              <a:gd name="connsiteX721" fmla="*/ 97460 w 7467600"/>
              <a:gd name="connsiteY721" fmla="*/ 1953725 h 6858000"/>
              <a:gd name="connsiteX722" fmla="*/ 221272 w 7467600"/>
              <a:gd name="connsiteY722" fmla="*/ 1980766 h 6858000"/>
              <a:gd name="connsiteX723" fmla="*/ 116765 w 7467600"/>
              <a:gd name="connsiteY723" fmla="*/ 1911033 h 6858000"/>
              <a:gd name="connsiteX724" fmla="*/ 16405 w 7467600"/>
              <a:gd name="connsiteY724" fmla="*/ 1803412 h 6858000"/>
              <a:gd name="connsiteX725" fmla="*/ 0 w 7467600"/>
              <a:gd name="connsiteY725" fmla="*/ 1784777 h 6858000"/>
              <a:gd name="connsiteX726" fmla="*/ 0 w 7467600"/>
              <a:gd name="connsiteY726" fmla="*/ 1740082 h 6858000"/>
              <a:gd name="connsiteX727" fmla="*/ 39394 w 7467600"/>
              <a:gd name="connsiteY727" fmla="*/ 1784856 h 6858000"/>
              <a:gd name="connsiteX728" fmla="*/ 135813 w 7467600"/>
              <a:gd name="connsiteY728" fmla="*/ 1888838 h 6858000"/>
              <a:gd name="connsiteX729" fmla="*/ 242575 w 7467600"/>
              <a:gd name="connsiteY729" fmla="*/ 1958841 h 6858000"/>
              <a:gd name="connsiteX730" fmla="*/ 82197 w 7467600"/>
              <a:gd name="connsiteY730" fmla="*/ 1754826 h 6858000"/>
              <a:gd name="connsiteX731" fmla="*/ 0 w 7467600"/>
              <a:gd name="connsiteY731" fmla="*/ 1679650 h 6858000"/>
              <a:gd name="connsiteX732" fmla="*/ 0 w 7467600"/>
              <a:gd name="connsiteY732" fmla="*/ 1602463 h 6858000"/>
              <a:gd name="connsiteX733" fmla="*/ 84689 w 7467600"/>
              <a:gd name="connsiteY733" fmla="*/ 1677442 h 6858000"/>
              <a:gd name="connsiteX734" fmla="*/ 298437 w 7467600"/>
              <a:gd name="connsiteY734" fmla="*/ 1968019 h 6858000"/>
              <a:gd name="connsiteX735" fmla="*/ 227269 w 7467600"/>
              <a:gd name="connsiteY735" fmla="*/ 1114064 h 6858000"/>
              <a:gd name="connsiteX736" fmla="*/ 248003 w 7467600"/>
              <a:gd name="connsiteY736" fmla="*/ 1089613 h 6858000"/>
              <a:gd name="connsiteX737" fmla="*/ 427020 w 7467600"/>
              <a:gd name="connsiteY737" fmla="*/ 1619803 h 6858000"/>
              <a:gd name="connsiteX738" fmla="*/ 340345 w 7467600"/>
              <a:gd name="connsiteY738" fmla="*/ 2027739 h 6858000"/>
              <a:gd name="connsiteX739" fmla="*/ 360865 w 7467600"/>
              <a:gd name="connsiteY739" fmla="*/ 2044827 h 6858000"/>
              <a:gd name="connsiteX740" fmla="*/ 560414 w 7467600"/>
              <a:gd name="connsiteY740" fmla="*/ 2421457 h 6858000"/>
              <a:gd name="connsiteX741" fmla="*/ 1359703 w 7467600"/>
              <a:gd name="connsiteY741" fmla="*/ 2578554 h 6858000"/>
              <a:gd name="connsiteX742" fmla="*/ 1359422 w 7467600"/>
              <a:gd name="connsiteY742" fmla="*/ 2577994 h 6858000"/>
              <a:gd name="connsiteX743" fmla="*/ 828701 w 7467600"/>
              <a:gd name="connsiteY743" fmla="*/ 1839520 h 6858000"/>
              <a:gd name="connsiteX744" fmla="*/ 494427 w 7467600"/>
              <a:gd name="connsiteY744" fmla="*/ 1092333 h 6858000"/>
              <a:gd name="connsiteX745" fmla="*/ 506322 w 7467600"/>
              <a:gd name="connsiteY745" fmla="*/ 1020997 h 6858000"/>
              <a:gd name="connsiteX746" fmla="*/ 4570198 w 7467600"/>
              <a:gd name="connsiteY746" fmla="*/ 978081 h 6858000"/>
              <a:gd name="connsiteX747" fmla="*/ 4523691 w 7467600"/>
              <a:gd name="connsiteY747" fmla="*/ 1127776 h 6858000"/>
              <a:gd name="connsiteX748" fmla="*/ 4509875 w 7467600"/>
              <a:gd name="connsiteY748" fmla="*/ 1167552 h 6858000"/>
              <a:gd name="connsiteX749" fmla="*/ 4478168 w 7467600"/>
              <a:gd name="connsiteY749" fmla="*/ 1260735 h 6858000"/>
              <a:gd name="connsiteX750" fmla="*/ 4409309 w 7467600"/>
              <a:gd name="connsiteY750" fmla="*/ 1666996 h 6858000"/>
              <a:gd name="connsiteX751" fmla="*/ 4370031 w 7467600"/>
              <a:gd name="connsiteY751" fmla="*/ 1955666 h 6858000"/>
              <a:gd name="connsiteX752" fmla="*/ 4570198 w 7467600"/>
              <a:gd name="connsiteY752" fmla="*/ 978081 h 6858000"/>
              <a:gd name="connsiteX753" fmla="*/ 4557898 w 7467600"/>
              <a:gd name="connsiteY753" fmla="*/ 900011 h 6858000"/>
              <a:gd name="connsiteX754" fmla="*/ 4344840 w 7467600"/>
              <a:gd name="connsiteY754" fmla="*/ 1922038 h 6858000"/>
              <a:gd name="connsiteX755" fmla="*/ 4378710 w 7467600"/>
              <a:gd name="connsiteY755" fmla="*/ 1665516 h 6858000"/>
              <a:gd name="connsiteX756" fmla="*/ 4448798 w 7467600"/>
              <a:gd name="connsiteY756" fmla="*/ 1253024 h 6858000"/>
              <a:gd name="connsiteX757" fmla="*/ 4480315 w 7467600"/>
              <a:gd name="connsiteY757" fmla="*/ 1158454 h 6858000"/>
              <a:gd name="connsiteX758" fmla="*/ 4494133 w 7467600"/>
              <a:gd name="connsiteY758" fmla="*/ 1118676 h 6858000"/>
              <a:gd name="connsiteX759" fmla="*/ 4557898 w 7467600"/>
              <a:gd name="connsiteY759" fmla="*/ 900011 h 6858000"/>
              <a:gd name="connsiteX760" fmla="*/ 5870151 w 7467600"/>
              <a:gd name="connsiteY760" fmla="*/ 898890 h 6858000"/>
              <a:gd name="connsiteX761" fmla="*/ 5861335 w 7467600"/>
              <a:gd name="connsiteY761" fmla="*/ 899177 h 6858000"/>
              <a:gd name="connsiteX762" fmla="*/ 5843702 w 7467600"/>
              <a:gd name="connsiteY762" fmla="*/ 899748 h 6858000"/>
              <a:gd name="connsiteX763" fmla="*/ 5651107 w 7467600"/>
              <a:gd name="connsiteY763" fmla="*/ 920306 h 6858000"/>
              <a:gd name="connsiteX764" fmla="*/ 5459407 w 7467600"/>
              <a:gd name="connsiteY764" fmla="*/ 940975 h 6858000"/>
              <a:gd name="connsiteX765" fmla="*/ 5374846 w 7467600"/>
              <a:gd name="connsiteY765" fmla="*/ 941988 h 6858000"/>
              <a:gd name="connsiteX766" fmla="*/ 5256105 w 7467600"/>
              <a:gd name="connsiteY766" fmla="*/ 945632 h 6858000"/>
              <a:gd name="connsiteX767" fmla="*/ 5107071 w 7467600"/>
              <a:gd name="connsiteY767" fmla="*/ 969720 h 6858000"/>
              <a:gd name="connsiteX768" fmla="*/ 4998681 w 7467600"/>
              <a:gd name="connsiteY768" fmla="*/ 988771 h 6858000"/>
              <a:gd name="connsiteX769" fmla="*/ 5870151 w 7467600"/>
              <a:gd name="connsiteY769" fmla="*/ 898890 h 6858000"/>
              <a:gd name="connsiteX770" fmla="*/ 5504425 w 7467600"/>
              <a:gd name="connsiteY770" fmla="*/ 848067 h 6858000"/>
              <a:gd name="connsiteX771" fmla="*/ 4968849 w 7467600"/>
              <a:gd name="connsiteY771" fmla="*/ 962318 h 6858000"/>
              <a:gd name="connsiteX772" fmla="*/ 5104039 w 7467600"/>
              <a:gd name="connsiteY772" fmla="*/ 940634 h 6858000"/>
              <a:gd name="connsiteX773" fmla="*/ 5256311 w 7467600"/>
              <a:gd name="connsiteY773" fmla="*/ 916490 h 6858000"/>
              <a:gd name="connsiteX774" fmla="*/ 5377381 w 7467600"/>
              <a:gd name="connsiteY774" fmla="*/ 912671 h 6858000"/>
              <a:gd name="connsiteX775" fmla="*/ 5460148 w 7467600"/>
              <a:gd name="connsiteY775" fmla="*/ 911442 h 6858000"/>
              <a:gd name="connsiteX776" fmla="*/ 5648971 w 7467600"/>
              <a:gd name="connsiteY776" fmla="*/ 891331 h 6858000"/>
              <a:gd name="connsiteX777" fmla="*/ 5844807 w 7467600"/>
              <a:gd name="connsiteY777" fmla="*/ 870718 h 6858000"/>
              <a:gd name="connsiteX778" fmla="*/ 5862975 w 7467600"/>
              <a:gd name="connsiteY778" fmla="*/ 869756 h 6858000"/>
              <a:gd name="connsiteX779" fmla="*/ 5920887 w 7467600"/>
              <a:gd name="connsiteY779" fmla="*/ 865929 h 6858000"/>
              <a:gd name="connsiteX780" fmla="*/ 5504425 w 7467600"/>
              <a:gd name="connsiteY780" fmla="*/ 848067 h 6858000"/>
              <a:gd name="connsiteX781" fmla="*/ 3607114 w 7467600"/>
              <a:gd name="connsiteY781" fmla="*/ 467441 h 6858000"/>
              <a:gd name="connsiteX782" fmla="*/ 3296242 w 7467600"/>
              <a:gd name="connsiteY782" fmla="*/ 807991 h 6858000"/>
              <a:gd name="connsiteX783" fmla="*/ 3174674 w 7467600"/>
              <a:gd name="connsiteY783" fmla="*/ 919759 h 6858000"/>
              <a:gd name="connsiteX784" fmla="*/ 3042978 w 7467600"/>
              <a:gd name="connsiteY784" fmla="*/ 1054894 h 6858000"/>
              <a:gd name="connsiteX785" fmla="*/ 2968914 w 7467600"/>
              <a:gd name="connsiteY785" fmla="*/ 1133756 h 6858000"/>
              <a:gd name="connsiteX786" fmla="*/ 3103823 w 7467600"/>
              <a:gd name="connsiteY786" fmla="*/ 1026814 h 6858000"/>
              <a:gd name="connsiteX787" fmla="*/ 3607114 w 7467600"/>
              <a:gd name="connsiteY787" fmla="*/ 467441 h 6858000"/>
              <a:gd name="connsiteX788" fmla="*/ 3744487 w 7467600"/>
              <a:gd name="connsiteY788" fmla="*/ 383136 h 6858000"/>
              <a:gd name="connsiteX789" fmla="*/ 3970213 w 7467600"/>
              <a:gd name="connsiteY789" fmla="*/ 995559 h 6858000"/>
              <a:gd name="connsiteX790" fmla="*/ 3744487 w 7467600"/>
              <a:gd name="connsiteY790" fmla="*/ 383136 h 6858000"/>
              <a:gd name="connsiteX791" fmla="*/ 3624562 w 7467600"/>
              <a:gd name="connsiteY791" fmla="*/ 367041 h 6858000"/>
              <a:gd name="connsiteX792" fmla="*/ 3489712 w 7467600"/>
              <a:gd name="connsiteY792" fmla="*/ 485386 h 6858000"/>
              <a:gd name="connsiteX793" fmla="*/ 3182994 w 7467600"/>
              <a:gd name="connsiteY793" fmla="*/ 828265 h 6858000"/>
              <a:gd name="connsiteX794" fmla="*/ 2892114 w 7467600"/>
              <a:gd name="connsiteY794" fmla="*/ 1172635 h 6858000"/>
              <a:gd name="connsiteX795" fmla="*/ 3021459 w 7467600"/>
              <a:gd name="connsiteY795" fmla="*/ 1035385 h 6858000"/>
              <a:gd name="connsiteX796" fmla="*/ 3153873 w 7467600"/>
              <a:gd name="connsiteY796" fmla="*/ 898971 h 6858000"/>
              <a:gd name="connsiteX797" fmla="*/ 3276511 w 7467600"/>
              <a:gd name="connsiteY797" fmla="*/ 786423 h 6858000"/>
              <a:gd name="connsiteX798" fmla="*/ 3584154 w 7467600"/>
              <a:gd name="connsiteY798" fmla="*/ 448218 h 6858000"/>
              <a:gd name="connsiteX799" fmla="*/ 3624562 w 7467600"/>
              <a:gd name="connsiteY799" fmla="*/ 367041 h 6858000"/>
              <a:gd name="connsiteX800" fmla="*/ 3766672 w 7467600"/>
              <a:gd name="connsiteY800" fmla="*/ 359429 h 6858000"/>
              <a:gd name="connsiteX801" fmla="*/ 3996338 w 7467600"/>
              <a:gd name="connsiteY801" fmla="*/ 968237 h 6858000"/>
              <a:gd name="connsiteX802" fmla="*/ 3766672 w 7467600"/>
              <a:gd name="connsiteY802" fmla="*/ 359429 h 6858000"/>
              <a:gd name="connsiteX803" fmla="*/ 5805386 w 7467600"/>
              <a:gd name="connsiteY803" fmla="*/ 239240 h 6858000"/>
              <a:gd name="connsiteX804" fmla="*/ 5736947 w 7467600"/>
              <a:gd name="connsiteY804" fmla="*/ 261367 h 6858000"/>
              <a:gd name="connsiteX805" fmla="*/ 5427012 w 7467600"/>
              <a:gd name="connsiteY805" fmla="*/ 311272 h 6858000"/>
              <a:gd name="connsiteX806" fmla="*/ 5147818 w 7467600"/>
              <a:gd name="connsiteY806" fmla="*/ 322112 h 6858000"/>
              <a:gd name="connsiteX807" fmla="*/ 5060854 w 7467600"/>
              <a:gd name="connsiteY807" fmla="*/ 311882 h 6858000"/>
              <a:gd name="connsiteX808" fmla="*/ 4945989 w 7467600"/>
              <a:gd name="connsiteY808" fmla="*/ 300516 h 6858000"/>
              <a:gd name="connsiteX809" fmla="*/ 5410479 w 7467600"/>
              <a:gd name="connsiteY809" fmla="*/ 348434 h 6858000"/>
              <a:gd name="connsiteX810" fmla="*/ 5805386 w 7467600"/>
              <a:gd name="connsiteY810" fmla="*/ 239240 h 6858000"/>
              <a:gd name="connsiteX811" fmla="*/ 5905192 w 7467600"/>
              <a:gd name="connsiteY811" fmla="*/ 163079 h 6858000"/>
              <a:gd name="connsiteX812" fmla="*/ 5865655 w 7467600"/>
              <a:gd name="connsiteY812" fmla="*/ 171901 h 6858000"/>
              <a:gd name="connsiteX813" fmla="*/ 5259740 w 7467600"/>
              <a:gd name="connsiteY813" fmla="*/ 257013 h 6858000"/>
              <a:gd name="connsiteX814" fmla="*/ 5208466 w 7467600"/>
              <a:gd name="connsiteY814" fmla="*/ 257550 h 6858000"/>
              <a:gd name="connsiteX815" fmla="*/ 4980204 w 7467600"/>
              <a:gd name="connsiteY815" fmla="*/ 271903 h 6858000"/>
              <a:gd name="connsiteX816" fmla="*/ 5068068 w 7467600"/>
              <a:gd name="connsiteY816" fmla="*/ 282244 h 6858000"/>
              <a:gd name="connsiteX817" fmla="*/ 5153231 w 7467600"/>
              <a:gd name="connsiteY817" fmla="*/ 292240 h 6858000"/>
              <a:gd name="connsiteX818" fmla="*/ 5426491 w 7467600"/>
              <a:gd name="connsiteY818" fmla="*/ 281128 h 6858000"/>
              <a:gd name="connsiteX819" fmla="*/ 5731212 w 7467600"/>
              <a:gd name="connsiteY819" fmla="*/ 231951 h 6858000"/>
              <a:gd name="connsiteX820" fmla="*/ 5905192 w 7467600"/>
              <a:gd name="connsiteY820" fmla="*/ 163079 h 6858000"/>
              <a:gd name="connsiteX821" fmla="*/ 5944437 w 7467600"/>
              <a:gd name="connsiteY821" fmla="*/ 113829 h 6858000"/>
              <a:gd name="connsiteX822" fmla="*/ 5825032 w 7467600"/>
              <a:gd name="connsiteY822" fmla="*/ 146405 h 6858000"/>
              <a:gd name="connsiteX823" fmla="*/ 4955599 w 7467600"/>
              <a:gd name="connsiteY823" fmla="*/ 247008 h 6858000"/>
              <a:gd name="connsiteX824" fmla="*/ 5210104 w 7467600"/>
              <a:gd name="connsiteY824" fmla="*/ 228123 h 6858000"/>
              <a:gd name="connsiteX825" fmla="*/ 5261015 w 7467600"/>
              <a:gd name="connsiteY825" fmla="*/ 227087 h 6858000"/>
              <a:gd name="connsiteX826" fmla="*/ 5861181 w 7467600"/>
              <a:gd name="connsiteY826" fmla="*/ 143093 h 6858000"/>
              <a:gd name="connsiteX827" fmla="*/ 5961252 w 7467600"/>
              <a:gd name="connsiteY827" fmla="*/ 114820 h 6858000"/>
              <a:gd name="connsiteX828" fmla="*/ 5944437 w 7467600"/>
              <a:gd name="connsiteY828" fmla="*/ 113829 h 6858000"/>
              <a:gd name="connsiteX829" fmla="*/ 3882765 w 7467600"/>
              <a:gd name="connsiteY829" fmla="*/ 0 h 6858000"/>
              <a:gd name="connsiteX830" fmla="*/ 3995099 w 7467600"/>
              <a:gd name="connsiteY830" fmla="*/ 0 h 6858000"/>
              <a:gd name="connsiteX831" fmla="*/ 4163818 w 7467600"/>
              <a:gd name="connsiteY831" fmla="*/ 234104 h 6858000"/>
              <a:gd name="connsiteX832" fmla="*/ 4172099 w 7467600"/>
              <a:gd name="connsiteY832" fmla="*/ 234207 h 6858000"/>
              <a:gd name="connsiteX833" fmla="*/ 4784282 w 7467600"/>
              <a:gd name="connsiteY833" fmla="*/ 276561 h 6858000"/>
              <a:gd name="connsiteX834" fmla="*/ 4801687 w 7467600"/>
              <a:gd name="connsiteY834" fmla="*/ 267764 h 6858000"/>
              <a:gd name="connsiteX835" fmla="*/ 6082788 w 7467600"/>
              <a:gd name="connsiteY835" fmla="*/ 64119 h 6858000"/>
              <a:gd name="connsiteX836" fmla="*/ 6099442 w 7467600"/>
              <a:gd name="connsiteY836" fmla="*/ 82568 h 6858000"/>
              <a:gd name="connsiteX837" fmla="*/ 4804137 w 7467600"/>
              <a:gd name="connsiteY837" fmla="*/ 320931 h 6858000"/>
              <a:gd name="connsiteX838" fmla="*/ 4227047 w 7467600"/>
              <a:gd name="connsiteY838" fmla="*/ 313415 h 6858000"/>
              <a:gd name="connsiteX839" fmla="*/ 4346041 w 7467600"/>
              <a:gd name="connsiteY839" fmla="*/ 456086 h 6858000"/>
              <a:gd name="connsiteX840" fmla="*/ 4870967 w 7467600"/>
              <a:gd name="connsiteY840" fmla="*/ 963061 h 6858000"/>
              <a:gd name="connsiteX841" fmla="*/ 4889647 w 7467600"/>
              <a:gd name="connsiteY841" fmla="*/ 957147 h 6858000"/>
              <a:gd name="connsiteX842" fmla="*/ 5422504 w 7467600"/>
              <a:gd name="connsiteY842" fmla="*/ 805191 h 6858000"/>
              <a:gd name="connsiteX843" fmla="*/ 6087656 w 7467600"/>
              <a:gd name="connsiteY843" fmla="*/ 826703 h 6858000"/>
              <a:gd name="connsiteX844" fmla="*/ 6058717 w 7467600"/>
              <a:gd name="connsiteY844" fmla="*/ 865992 h 6858000"/>
              <a:gd name="connsiteX845" fmla="*/ 4974153 w 7467600"/>
              <a:gd name="connsiteY845" fmla="*/ 1045456 h 6858000"/>
              <a:gd name="connsiteX846" fmla="*/ 5627835 w 7467600"/>
              <a:gd name="connsiteY846" fmla="*/ 1472077 h 6858000"/>
              <a:gd name="connsiteX847" fmla="*/ 5629817 w 7467600"/>
              <a:gd name="connsiteY847" fmla="*/ 1471412 h 6858000"/>
              <a:gd name="connsiteX848" fmla="*/ 5634124 w 7467600"/>
              <a:gd name="connsiteY848" fmla="*/ 1470572 h 6858000"/>
              <a:gd name="connsiteX849" fmla="*/ 5755832 w 7467600"/>
              <a:gd name="connsiteY849" fmla="*/ 1383886 h 6858000"/>
              <a:gd name="connsiteX850" fmla="*/ 6014186 w 7467600"/>
              <a:gd name="connsiteY850" fmla="*/ 1279799 h 6858000"/>
              <a:gd name="connsiteX851" fmla="*/ 6901619 w 7467600"/>
              <a:gd name="connsiteY851" fmla="*/ 1047874 h 6858000"/>
              <a:gd name="connsiteX852" fmla="*/ 6931566 w 7467600"/>
              <a:gd name="connsiteY852" fmla="*/ 1062034 h 6858000"/>
              <a:gd name="connsiteX853" fmla="*/ 5790982 w 7467600"/>
              <a:gd name="connsiteY853" fmla="*/ 1561380 h 6858000"/>
              <a:gd name="connsiteX854" fmla="*/ 6188971 w 7467600"/>
              <a:gd name="connsiteY854" fmla="*/ 1755168 h 6858000"/>
              <a:gd name="connsiteX855" fmla="*/ 6202446 w 7467600"/>
              <a:gd name="connsiteY855" fmla="*/ 1752268 h 6858000"/>
              <a:gd name="connsiteX856" fmla="*/ 7179560 w 7467600"/>
              <a:gd name="connsiteY856" fmla="*/ 1467551 h 6858000"/>
              <a:gd name="connsiteX857" fmla="*/ 7158730 w 7467600"/>
              <a:gd name="connsiteY857" fmla="*/ 1507835 h 6858000"/>
              <a:gd name="connsiteX858" fmla="*/ 6326959 w 7467600"/>
              <a:gd name="connsiteY858" fmla="*/ 1817686 h 6858000"/>
              <a:gd name="connsiteX859" fmla="*/ 6537433 w 7467600"/>
              <a:gd name="connsiteY859" fmla="*/ 1907790 h 6858000"/>
              <a:gd name="connsiteX860" fmla="*/ 6550221 w 7467600"/>
              <a:gd name="connsiteY860" fmla="*/ 1910729 h 6858000"/>
              <a:gd name="connsiteX861" fmla="*/ 6964438 w 7467600"/>
              <a:gd name="connsiteY861" fmla="*/ 2209505 h 6858000"/>
              <a:gd name="connsiteX862" fmla="*/ 7367862 w 7467600"/>
              <a:gd name="connsiteY862" fmla="*/ 2806833 h 6858000"/>
              <a:gd name="connsiteX863" fmla="*/ 7364329 w 7467600"/>
              <a:gd name="connsiteY863" fmla="*/ 2826907 h 6858000"/>
              <a:gd name="connsiteX864" fmla="*/ 7290545 w 7467600"/>
              <a:gd name="connsiteY864" fmla="*/ 2850663 h 6858000"/>
              <a:gd name="connsiteX865" fmla="*/ 6472036 w 7467600"/>
              <a:gd name="connsiteY865" fmla="*/ 1959003 h 6858000"/>
              <a:gd name="connsiteX866" fmla="*/ 5792897 w 7467600"/>
              <a:gd name="connsiteY866" fmla="*/ 1647747 h 6858000"/>
              <a:gd name="connsiteX867" fmla="*/ 5842751 w 7467600"/>
              <a:gd name="connsiteY867" fmla="*/ 1816112 h 6858000"/>
              <a:gd name="connsiteX868" fmla="*/ 5847424 w 7467600"/>
              <a:gd name="connsiteY868" fmla="*/ 1815776 h 6858000"/>
              <a:gd name="connsiteX869" fmla="*/ 6399821 w 7467600"/>
              <a:gd name="connsiteY869" fmla="*/ 2344799 h 6858000"/>
              <a:gd name="connsiteX870" fmla="*/ 6323232 w 7467600"/>
              <a:gd name="connsiteY870" fmla="*/ 2389634 h 6858000"/>
              <a:gd name="connsiteX871" fmla="*/ 5942958 w 7467600"/>
              <a:gd name="connsiteY871" fmla="*/ 2077708 h 6858000"/>
              <a:gd name="connsiteX872" fmla="*/ 5921559 w 7467600"/>
              <a:gd name="connsiteY872" fmla="*/ 2378596 h 6858000"/>
              <a:gd name="connsiteX873" fmla="*/ 5817651 w 7467600"/>
              <a:gd name="connsiteY873" fmla="*/ 3023919 h 6858000"/>
              <a:gd name="connsiteX874" fmla="*/ 5729634 w 7467600"/>
              <a:gd name="connsiteY874" fmla="*/ 3051849 h 6858000"/>
              <a:gd name="connsiteX875" fmla="*/ 5611018 w 7467600"/>
              <a:gd name="connsiteY875" fmla="*/ 2316769 h 6858000"/>
              <a:gd name="connsiteX876" fmla="*/ 5687608 w 7467600"/>
              <a:gd name="connsiteY876" fmla="*/ 2039972 h 6858000"/>
              <a:gd name="connsiteX877" fmla="*/ 5657554 w 7467600"/>
              <a:gd name="connsiteY877" fmla="*/ 1576445 h 6858000"/>
              <a:gd name="connsiteX878" fmla="*/ 5150475 w 7467600"/>
              <a:gd name="connsiteY878" fmla="*/ 1274012 h 6858000"/>
              <a:gd name="connsiteX879" fmla="*/ 5349142 w 7467600"/>
              <a:gd name="connsiteY879" fmla="*/ 2204405 h 6858000"/>
              <a:gd name="connsiteX880" fmla="*/ 5262214 w 7467600"/>
              <a:gd name="connsiteY880" fmla="*/ 2233836 h 6858000"/>
              <a:gd name="connsiteX881" fmla="*/ 4981539 w 7467600"/>
              <a:gd name="connsiteY881" fmla="*/ 1542201 h 6858000"/>
              <a:gd name="connsiteX882" fmla="*/ 4958461 w 7467600"/>
              <a:gd name="connsiteY882" fmla="*/ 1136957 h 6858000"/>
              <a:gd name="connsiteX883" fmla="*/ 4655015 w 7467600"/>
              <a:gd name="connsiteY883" fmla="*/ 891426 h 6858000"/>
              <a:gd name="connsiteX884" fmla="*/ 4348002 w 7467600"/>
              <a:gd name="connsiteY884" fmla="*/ 2205895 h 6858000"/>
              <a:gd name="connsiteX885" fmla="*/ 4262250 w 7467600"/>
              <a:gd name="connsiteY885" fmla="*/ 2219972 h 6858000"/>
              <a:gd name="connsiteX886" fmla="*/ 4550611 w 7467600"/>
              <a:gd name="connsiteY886" fmla="*/ 817540 h 6858000"/>
              <a:gd name="connsiteX887" fmla="*/ 4564418 w 7467600"/>
              <a:gd name="connsiteY887" fmla="*/ 808293 h 6858000"/>
              <a:gd name="connsiteX888" fmla="*/ 4266388 w 7467600"/>
              <a:gd name="connsiteY888" fmla="*/ 500083 h 6858000"/>
              <a:gd name="connsiteX889" fmla="*/ 4032842 w 7467600"/>
              <a:gd name="connsiteY889" fmla="*/ 211809 h 6858000"/>
              <a:gd name="connsiteX890" fmla="*/ 3882765 w 7467600"/>
              <a:gd name="connsiteY890" fmla="*/ 0 h 6858000"/>
              <a:gd name="connsiteX891" fmla="*/ 3721337 w 7467600"/>
              <a:gd name="connsiteY891" fmla="*/ 0 h 6858000"/>
              <a:gd name="connsiteX892" fmla="*/ 3797544 w 7467600"/>
              <a:gd name="connsiteY892" fmla="*/ 0 h 6858000"/>
              <a:gd name="connsiteX893" fmla="*/ 3775734 w 7467600"/>
              <a:gd name="connsiteY893" fmla="*/ 95131 h 6858000"/>
              <a:gd name="connsiteX894" fmla="*/ 3724807 w 7467600"/>
              <a:gd name="connsiteY894" fmla="*/ 272257 h 6858000"/>
              <a:gd name="connsiteX895" fmla="*/ 3726844 w 7467600"/>
              <a:gd name="connsiteY895" fmla="*/ 282988 h 6858000"/>
              <a:gd name="connsiteX896" fmla="*/ 3742664 w 7467600"/>
              <a:gd name="connsiteY896" fmla="*/ 279918 h 6858000"/>
              <a:gd name="connsiteX897" fmla="*/ 4103910 w 7467600"/>
              <a:gd name="connsiteY897" fmla="*/ 1161917 h 6858000"/>
              <a:gd name="connsiteX898" fmla="*/ 4020269 w 7467600"/>
              <a:gd name="connsiteY898" fmla="*/ 1200406 h 6858000"/>
              <a:gd name="connsiteX899" fmla="*/ 3674882 w 7467600"/>
              <a:gd name="connsiteY899" fmla="*/ 488524 h 6858000"/>
              <a:gd name="connsiteX900" fmla="*/ 3132682 w 7467600"/>
              <a:gd name="connsiteY900" fmla="*/ 1072284 h 6858000"/>
              <a:gd name="connsiteX901" fmla="*/ 2716346 w 7467600"/>
              <a:gd name="connsiteY901" fmla="*/ 1276376 h 6858000"/>
              <a:gd name="connsiteX902" fmla="*/ 2716772 w 7467600"/>
              <a:gd name="connsiteY902" fmla="*/ 1255462 h 6858000"/>
              <a:gd name="connsiteX903" fmla="*/ 3471096 w 7467600"/>
              <a:gd name="connsiteY903" fmla="*/ 437072 h 6858000"/>
              <a:gd name="connsiteX904" fmla="*/ 3639057 w 7467600"/>
              <a:gd name="connsiteY904" fmla="*/ 286334 h 6858000"/>
              <a:gd name="connsiteX905" fmla="*/ 3640309 w 7467600"/>
              <a:gd name="connsiteY905" fmla="*/ 284664 h 6858000"/>
              <a:gd name="connsiteX906" fmla="*/ 3646022 w 7467600"/>
              <a:gd name="connsiteY906" fmla="*/ 276711 h 6858000"/>
              <a:gd name="connsiteX907" fmla="*/ 3707943 w 7467600"/>
              <a:gd name="connsiteY907" fmla="*/ 65958 h 6858000"/>
              <a:gd name="connsiteX908" fmla="*/ 3721337 w 7467600"/>
              <a:gd name="connsiteY908" fmla="*/ 0 h 6858000"/>
              <a:gd name="connsiteX909" fmla="*/ 2867960 w 7467600"/>
              <a:gd name="connsiteY909" fmla="*/ 0 h 6858000"/>
              <a:gd name="connsiteX910" fmla="*/ 2926351 w 7467600"/>
              <a:gd name="connsiteY910" fmla="*/ 0 h 6858000"/>
              <a:gd name="connsiteX911" fmla="*/ 2902823 w 7467600"/>
              <a:gd name="connsiteY911" fmla="*/ 262929 h 6858000"/>
              <a:gd name="connsiteX912" fmla="*/ 2940663 w 7467600"/>
              <a:gd name="connsiteY912" fmla="*/ 140884 h 6858000"/>
              <a:gd name="connsiteX913" fmla="*/ 2947039 w 7467600"/>
              <a:gd name="connsiteY913" fmla="*/ 122524 h 6858000"/>
              <a:gd name="connsiteX914" fmla="*/ 2984316 w 7467600"/>
              <a:gd name="connsiteY914" fmla="*/ 0 h 6858000"/>
              <a:gd name="connsiteX915" fmla="*/ 3016114 w 7467600"/>
              <a:gd name="connsiteY915" fmla="*/ 0 h 6858000"/>
              <a:gd name="connsiteX916" fmla="*/ 2979949 w 7467600"/>
              <a:gd name="connsiteY916" fmla="*/ 119274 h 6858000"/>
              <a:gd name="connsiteX917" fmla="*/ 3023879 w 7467600"/>
              <a:gd name="connsiteY917" fmla="*/ 0 h 6858000"/>
              <a:gd name="connsiteX918" fmla="*/ 3105400 w 7467600"/>
              <a:gd name="connsiteY918" fmla="*/ 0 h 6858000"/>
              <a:gd name="connsiteX919" fmla="*/ 3094669 w 7467600"/>
              <a:gd name="connsiteY919" fmla="*/ 30308 h 6858000"/>
              <a:gd name="connsiteX920" fmla="*/ 2901945 w 7467600"/>
              <a:gd name="connsiteY920" fmla="*/ 466538 h 6858000"/>
              <a:gd name="connsiteX921" fmla="*/ 2815209 w 7467600"/>
              <a:gd name="connsiteY921" fmla="*/ 497361 h 6858000"/>
              <a:gd name="connsiteX922" fmla="*/ 2844845 w 7467600"/>
              <a:gd name="connsiteY922" fmla="*/ 127638 h 6858000"/>
              <a:gd name="connsiteX923" fmla="*/ 2867960 w 7467600"/>
              <a:gd name="connsiteY923" fmla="*/ 0 h 6858000"/>
              <a:gd name="connsiteX924" fmla="*/ 1057230 w 7467600"/>
              <a:gd name="connsiteY924" fmla="*/ 0 h 6858000"/>
              <a:gd name="connsiteX925" fmla="*/ 1111003 w 7467600"/>
              <a:gd name="connsiteY925" fmla="*/ 0 h 6858000"/>
              <a:gd name="connsiteX926" fmla="*/ 1125553 w 7467600"/>
              <a:gd name="connsiteY926" fmla="*/ 52588 h 6858000"/>
              <a:gd name="connsiteX927" fmla="*/ 1304276 w 7467600"/>
              <a:gd name="connsiteY927" fmla="*/ 476275 h 6858000"/>
              <a:gd name="connsiteX928" fmla="*/ 1492066 w 7467600"/>
              <a:gd name="connsiteY928" fmla="*/ 886333 h 6858000"/>
              <a:gd name="connsiteX929" fmla="*/ 1423698 w 7467600"/>
              <a:gd name="connsiteY929" fmla="*/ 710817 h 6858000"/>
              <a:gd name="connsiteX930" fmla="*/ 1357609 w 7467600"/>
              <a:gd name="connsiteY930" fmla="*/ 532892 h 6858000"/>
              <a:gd name="connsiteX931" fmla="*/ 1309550 w 7467600"/>
              <a:gd name="connsiteY931" fmla="*/ 374031 h 6858000"/>
              <a:gd name="connsiteX932" fmla="*/ 1193673 w 7467600"/>
              <a:gd name="connsiteY932" fmla="*/ 49533 h 6858000"/>
              <a:gd name="connsiteX933" fmla="*/ 1164391 w 7467600"/>
              <a:gd name="connsiteY933" fmla="*/ 0 h 6858000"/>
              <a:gd name="connsiteX934" fmla="*/ 1200666 w 7467600"/>
              <a:gd name="connsiteY934" fmla="*/ 0 h 6858000"/>
              <a:gd name="connsiteX935" fmla="*/ 1223408 w 7467600"/>
              <a:gd name="connsiteY935" fmla="*/ 38996 h 6858000"/>
              <a:gd name="connsiteX936" fmla="*/ 1339635 w 7467600"/>
              <a:gd name="connsiteY936" fmla="*/ 365517 h 6858000"/>
              <a:gd name="connsiteX937" fmla="*/ 1387469 w 7467600"/>
              <a:gd name="connsiteY937" fmla="*/ 523079 h 6858000"/>
              <a:gd name="connsiteX938" fmla="*/ 1452685 w 7467600"/>
              <a:gd name="connsiteY938" fmla="*/ 699806 h 6858000"/>
              <a:gd name="connsiteX939" fmla="*/ 1492092 w 7467600"/>
              <a:gd name="connsiteY939" fmla="*/ 800424 h 6858000"/>
              <a:gd name="connsiteX940" fmla="*/ 1455302 w 7467600"/>
              <a:gd name="connsiteY940" fmla="*/ 632913 h 6858000"/>
              <a:gd name="connsiteX941" fmla="*/ 1222336 w 7467600"/>
              <a:gd name="connsiteY941" fmla="*/ 9480 h 6858000"/>
              <a:gd name="connsiteX942" fmla="*/ 1214634 w 7467600"/>
              <a:gd name="connsiteY942" fmla="*/ 0 h 6858000"/>
              <a:gd name="connsiteX943" fmla="*/ 1289827 w 7467600"/>
              <a:gd name="connsiteY943" fmla="*/ 0 h 6858000"/>
              <a:gd name="connsiteX944" fmla="*/ 1321076 w 7467600"/>
              <a:gd name="connsiteY944" fmla="*/ 59722 h 6858000"/>
              <a:gd name="connsiteX945" fmla="*/ 1512579 w 7467600"/>
              <a:gd name="connsiteY945" fmla="*/ 626441 h 6858000"/>
              <a:gd name="connsiteX946" fmla="*/ 1506076 w 7467600"/>
              <a:gd name="connsiteY946" fmla="*/ 1089289 h 6858000"/>
              <a:gd name="connsiteX947" fmla="*/ 1486346 w 7467600"/>
              <a:gd name="connsiteY947" fmla="*/ 1079919 h 6858000"/>
              <a:gd name="connsiteX948" fmla="*/ 1070511 w 7467600"/>
              <a:gd name="connsiteY948" fmla="*/ 48609 h 6858000"/>
              <a:gd name="connsiteX949" fmla="*/ 1057230 w 7467600"/>
              <a:gd name="connsiteY949" fmla="*/ 0 h 6858000"/>
              <a:gd name="connsiteX950" fmla="*/ 43151 w 7467600"/>
              <a:gd name="connsiteY950" fmla="*/ 0 h 6858000"/>
              <a:gd name="connsiteX951" fmla="*/ 95283 w 7467600"/>
              <a:gd name="connsiteY951" fmla="*/ 0 h 6858000"/>
              <a:gd name="connsiteX952" fmla="*/ 300708 w 7467600"/>
              <a:gd name="connsiteY952" fmla="*/ 154571 h 6858000"/>
              <a:gd name="connsiteX953" fmla="*/ 530414 w 7467600"/>
              <a:gd name="connsiteY953" fmla="*/ 354673 h 6858000"/>
              <a:gd name="connsiteX954" fmla="*/ 333785 w 7467600"/>
              <a:gd name="connsiteY954" fmla="*/ 161564 h 6858000"/>
              <a:gd name="connsiteX955" fmla="*/ 147005 w 7467600"/>
              <a:gd name="connsiteY955" fmla="*/ 0 h 6858000"/>
              <a:gd name="connsiteX956" fmla="*/ 272509 w 7467600"/>
              <a:gd name="connsiteY956" fmla="*/ 0 h 6858000"/>
              <a:gd name="connsiteX957" fmla="*/ 326276 w 7467600"/>
              <a:gd name="connsiteY957" fmla="*/ 45847 h 6858000"/>
              <a:gd name="connsiteX958" fmla="*/ 823759 w 7467600"/>
              <a:gd name="connsiteY958" fmla="*/ 574145 h 6858000"/>
              <a:gd name="connsiteX959" fmla="*/ 811254 w 7467600"/>
              <a:gd name="connsiteY959" fmla="*/ 665546 h 6858000"/>
              <a:gd name="connsiteX960" fmla="*/ 154042 w 7467600"/>
              <a:gd name="connsiteY960" fmla="*/ 261522 h 6858000"/>
              <a:gd name="connsiteX961" fmla="*/ 13550 w 7467600"/>
              <a:gd name="connsiteY961" fmla="*/ 158423 h 6858000"/>
              <a:gd name="connsiteX962" fmla="*/ 0 w 7467600"/>
              <a:gd name="connsiteY962" fmla="*/ 146618 h 6858000"/>
              <a:gd name="connsiteX963" fmla="*/ 0 w 7467600"/>
              <a:gd name="connsiteY963" fmla="*/ 59161 h 6858000"/>
              <a:gd name="connsiteX964" fmla="*/ 45427 w 7467600"/>
              <a:gd name="connsiteY964" fmla="*/ 101078 h 6858000"/>
              <a:gd name="connsiteX965" fmla="*/ 630103 w 7467600"/>
              <a:gd name="connsiteY965" fmla="*/ 485885 h 6858000"/>
              <a:gd name="connsiteX966" fmla="*/ 532040 w 7467600"/>
              <a:gd name="connsiteY966" fmla="*/ 399359 h 6858000"/>
              <a:gd name="connsiteX967" fmla="*/ 517618 w 7467600"/>
              <a:gd name="connsiteY967" fmla="*/ 385726 h 6858000"/>
              <a:gd name="connsiteX968" fmla="*/ 285074 w 7467600"/>
              <a:gd name="connsiteY968" fmla="*/ 182755 h 6858000"/>
              <a:gd name="connsiteX969" fmla="*/ 43151 w 7467600"/>
              <a:gd name="connsiteY96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356878 w 7467600"/>
              <a:gd name="connsiteY80" fmla="*/ 5981332 h 6858000"/>
              <a:gd name="connsiteX81" fmla="*/ 7467600 w 7467600"/>
              <a:gd name="connsiteY81" fmla="*/ 6117703 h 6858000"/>
              <a:gd name="connsiteX82" fmla="*/ 7467600 w 7467600"/>
              <a:gd name="connsiteY82" fmla="*/ 6163634 h 6858000"/>
              <a:gd name="connsiteX83" fmla="*/ 7403637 w 7467600"/>
              <a:gd name="connsiteY83" fmla="*/ 6083957 h 6858000"/>
              <a:gd name="connsiteX84" fmla="*/ 7254615 w 7467600"/>
              <a:gd name="connsiteY84" fmla="*/ 5911918 h 6858000"/>
              <a:gd name="connsiteX85" fmla="*/ 7312589 w 7467600"/>
              <a:gd name="connsiteY85" fmla="*/ 5982309 h 6858000"/>
              <a:gd name="connsiteX86" fmla="*/ 7448321 w 7467600"/>
              <a:gd name="connsiteY86" fmla="*/ 6190991 h 6858000"/>
              <a:gd name="connsiteX87" fmla="*/ 7467600 w 7467600"/>
              <a:gd name="connsiteY87" fmla="*/ 6221686 h 6858000"/>
              <a:gd name="connsiteX88" fmla="*/ 7467600 w 7467600"/>
              <a:gd name="connsiteY88" fmla="*/ 6334256 h 6858000"/>
              <a:gd name="connsiteX89" fmla="*/ 7454976 w 7467600"/>
              <a:gd name="connsiteY89" fmla="*/ 6318297 h 6858000"/>
              <a:gd name="connsiteX90" fmla="*/ 1456157 w 7467600"/>
              <a:gd name="connsiteY90" fmla="*/ 5371404 h 6858000"/>
              <a:gd name="connsiteX91" fmla="*/ 1244432 w 7467600"/>
              <a:gd name="connsiteY91" fmla="*/ 5385601 h 6858000"/>
              <a:gd name="connsiteX92" fmla="*/ 973990 w 7467600"/>
              <a:gd name="connsiteY92" fmla="*/ 5424940 h 6858000"/>
              <a:gd name="connsiteX93" fmla="*/ 1103809 w 7467600"/>
              <a:gd name="connsiteY93" fmla="*/ 5433720 h 6858000"/>
              <a:gd name="connsiteX94" fmla="*/ 1123454 w 7467600"/>
              <a:gd name="connsiteY94" fmla="*/ 5435727 h 6858000"/>
              <a:gd name="connsiteX95" fmla="*/ 1737017 w 7467600"/>
              <a:gd name="connsiteY95" fmla="*/ 5452183 h 6858000"/>
              <a:gd name="connsiteX96" fmla="*/ 1824397 w 7467600"/>
              <a:gd name="connsiteY96" fmla="*/ 5447757 h 6858000"/>
              <a:gd name="connsiteX97" fmla="*/ 2070059 w 7467600"/>
              <a:gd name="connsiteY97" fmla="*/ 5441660 h 6858000"/>
              <a:gd name="connsiteX98" fmla="*/ 1456157 w 7467600"/>
              <a:gd name="connsiteY98" fmla="*/ 5371404 h 6858000"/>
              <a:gd name="connsiteX99" fmla="*/ 4988186 w 7467600"/>
              <a:gd name="connsiteY99" fmla="*/ 5216467 h 6858000"/>
              <a:gd name="connsiteX100" fmla="*/ 4777334 w 7467600"/>
              <a:gd name="connsiteY100" fmla="*/ 5406072 h 6858000"/>
              <a:gd name="connsiteX101" fmla="*/ 4718341 w 7467600"/>
              <a:gd name="connsiteY101" fmla="*/ 5468043 h 6858000"/>
              <a:gd name="connsiteX102" fmla="*/ 4604655 w 7467600"/>
              <a:gd name="connsiteY102" fmla="*/ 5583434 h 6858000"/>
              <a:gd name="connsiteX103" fmla="*/ 4565074 w 7467600"/>
              <a:gd name="connsiteY103" fmla="*/ 5618550 h 6858000"/>
              <a:gd name="connsiteX104" fmla="*/ 4988186 w 7467600"/>
              <a:gd name="connsiteY104" fmla="*/ 5216467 h 6858000"/>
              <a:gd name="connsiteX105" fmla="*/ 4978032 w 7467600"/>
              <a:gd name="connsiteY105" fmla="*/ 5183809 h 6858000"/>
              <a:gd name="connsiteX106" fmla="*/ 4463413 w 7467600"/>
              <a:gd name="connsiteY106" fmla="*/ 5615162 h 6858000"/>
              <a:gd name="connsiteX107" fmla="*/ 4358134 w 7467600"/>
              <a:gd name="connsiteY107" fmla="*/ 5742791 h 6858000"/>
              <a:gd name="connsiteX108" fmla="*/ 4376219 w 7467600"/>
              <a:gd name="connsiteY108" fmla="*/ 5729027 h 6858000"/>
              <a:gd name="connsiteX109" fmla="*/ 4582340 w 7467600"/>
              <a:gd name="connsiteY109" fmla="*/ 5561037 h 6858000"/>
              <a:gd name="connsiteX110" fmla="*/ 4694684 w 7467600"/>
              <a:gd name="connsiteY110" fmla="*/ 5447098 h 6858000"/>
              <a:gd name="connsiteX111" fmla="*/ 4754123 w 7467600"/>
              <a:gd name="connsiteY111" fmla="*/ 5384643 h 6858000"/>
              <a:gd name="connsiteX112" fmla="*/ 4978032 w 7467600"/>
              <a:gd name="connsiteY112" fmla="*/ 5183809 h 6858000"/>
              <a:gd name="connsiteX113" fmla="*/ 1903353 w 7467600"/>
              <a:gd name="connsiteY113" fmla="*/ 5044827 h 6858000"/>
              <a:gd name="connsiteX114" fmla="*/ 1936931 w 7467600"/>
              <a:gd name="connsiteY114" fmla="*/ 5093954 h 6858000"/>
              <a:gd name="connsiteX115" fmla="*/ 2195868 w 7467600"/>
              <a:gd name="connsiteY115" fmla="*/ 5396574 h 6858000"/>
              <a:gd name="connsiteX116" fmla="*/ 2088852 w 7467600"/>
              <a:gd name="connsiteY116" fmla="*/ 5166123 h 6858000"/>
              <a:gd name="connsiteX117" fmla="*/ 1958241 w 7467600"/>
              <a:gd name="connsiteY117" fmla="*/ 5067955 h 6858000"/>
              <a:gd name="connsiteX118" fmla="*/ 1903353 w 7467600"/>
              <a:gd name="connsiteY118" fmla="*/ 5044827 h 6858000"/>
              <a:gd name="connsiteX119" fmla="*/ 1979378 w 7467600"/>
              <a:gd name="connsiteY119" fmla="*/ 4769504 h 6858000"/>
              <a:gd name="connsiteX120" fmla="*/ 2882120 w 7467600"/>
              <a:gd name="connsiteY120" fmla="*/ 5064547 h 6858000"/>
              <a:gd name="connsiteX121" fmla="*/ 2793103 w 7467600"/>
              <a:gd name="connsiteY121" fmla="*/ 5039699 h 6858000"/>
              <a:gd name="connsiteX122" fmla="*/ 2770041 w 7467600"/>
              <a:gd name="connsiteY122" fmla="*/ 5033634 h 6858000"/>
              <a:gd name="connsiteX123" fmla="*/ 1979378 w 7467600"/>
              <a:gd name="connsiteY123" fmla="*/ 4769504 h 6858000"/>
              <a:gd name="connsiteX124" fmla="*/ 1927410 w 7467600"/>
              <a:gd name="connsiteY124" fmla="*/ 4716164 h 6858000"/>
              <a:gd name="connsiteX125" fmla="*/ 1959587 w 7467600"/>
              <a:gd name="connsiteY125" fmla="*/ 4728849 h 6858000"/>
              <a:gd name="connsiteX126" fmla="*/ 2777707 w 7467600"/>
              <a:gd name="connsiteY126" fmla="*/ 5003991 h 6858000"/>
              <a:gd name="connsiteX127" fmla="*/ 2800768 w 7467600"/>
              <a:gd name="connsiteY127" fmla="*/ 5010056 h 6858000"/>
              <a:gd name="connsiteX128" fmla="*/ 2879408 w 7467600"/>
              <a:gd name="connsiteY128" fmla="*/ 5031590 h 6858000"/>
              <a:gd name="connsiteX129" fmla="*/ 2862295 w 7467600"/>
              <a:gd name="connsiteY129" fmla="*/ 5022958 h 6858000"/>
              <a:gd name="connsiteX130" fmla="*/ 2813343 w 7467600"/>
              <a:gd name="connsiteY130" fmla="*/ 4998369 h 6858000"/>
              <a:gd name="connsiteX131" fmla="*/ 2646245 w 7467600"/>
              <a:gd name="connsiteY131" fmla="*/ 4930999 h 6858000"/>
              <a:gd name="connsiteX132" fmla="*/ 1999243 w 7467600"/>
              <a:gd name="connsiteY132" fmla="*/ 4730524 h 6858000"/>
              <a:gd name="connsiteX133" fmla="*/ 1979527 w 7467600"/>
              <a:gd name="connsiteY133" fmla="*/ 4726651 h 6858000"/>
              <a:gd name="connsiteX134" fmla="*/ 1927410 w 7467600"/>
              <a:gd name="connsiteY134" fmla="*/ 4716164 h 6858000"/>
              <a:gd name="connsiteX135" fmla="*/ 1997014 w 7467600"/>
              <a:gd name="connsiteY135" fmla="*/ 4698007 h 6858000"/>
              <a:gd name="connsiteX136" fmla="*/ 2005458 w 7467600"/>
              <a:gd name="connsiteY136" fmla="*/ 4699540 h 6858000"/>
              <a:gd name="connsiteX137" fmla="*/ 2657186 w 7467600"/>
              <a:gd name="connsiteY137" fmla="*/ 4901687 h 6858000"/>
              <a:gd name="connsiteX138" fmla="*/ 2826662 w 7467600"/>
              <a:gd name="connsiteY138" fmla="*/ 4970362 h 6858000"/>
              <a:gd name="connsiteX139" fmla="*/ 2876100 w 7467600"/>
              <a:gd name="connsiteY139" fmla="*/ 4995397 h 6858000"/>
              <a:gd name="connsiteX140" fmla="*/ 3042600 w 7467600"/>
              <a:gd name="connsiteY140" fmla="*/ 5059532 h 6858000"/>
              <a:gd name="connsiteX141" fmla="*/ 1997014 w 7467600"/>
              <a:gd name="connsiteY141" fmla="*/ 4698007 h 6858000"/>
              <a:gd name="connsiteX142" fmla="*/ 2305292 w 7467600"/>
              <a:gd name="connsiteY142" fmla="*/ 4219492 h 6858000"/>
              <a:gd name="connsiteX143" fmla="*/ 3360922 w 7467600"/>
              <a:gd name="connsiteY143" fmla="*/ 4529373 h 6858000"/>
              <a:gd name="connsiteX144" fmla="*/ 3492420 w 7467600"/>
              <a:gd name="connsiteY144" fmla="*/ 4510145 h 6858000"/>
              <a:gd name="connsiteX145" fmla="*/ 3364086 w 7467600"/>
              <a:gd name="connsiteY145" fmla="*/ 4480340 h 6858000"/>
              <a:gd name="connsiteX146" fmla="*/ 3225818 w 7467600"/>
              <a:gd name="connsiteY146" fmla="*/ 4411822 h 6858000"/>
              <a:gd name="connsiteX147" fmla="*/ 3129696 w 7467600"/>
              <a:gd name="connsiteY147" fmla="*/ 4360704 h 6858000"/>
              <a:gd name="connsiteX148" fmla="*/ 2814545 w 7467600"/>
              <a:gd name="connsiteY148" fmla="*/ 4282955 h 6858000"/>
              <a:gd name="connsiteX149" fmla="*/ 2305292 w 7467600"/>
              <a:gd name="connsiteY149" fmla="*/ 4219492 h 6858000"/>
              <a:gd name="connsiteX150" fmla="*/ 2626982 w 7467600"/>
              <a:gd name="connsiteY150" fmla="*/ 4206450 h 6858000"/>
              <a:gd name="connsiteX151" fmla="*/ 2490617 w 7467600"/>
              <a:gd name="connsiteY151" fmla="*/ 4206951 h 6858000"/>
              <a:gd name="connsiteX152" fmla="*/ 2819869 w 7467600"/>
              <a:gd name="connsiteY152" fmla="*/ 4252936 h 6858000"/>
              <a:gd name="connsiteX153" fmla="*/ 3143018 w 7467600"/>
              <a:gd name="connsiteY153" fmla="*/ 4332698 h 6858000"/>
              <a:gd name="connsiteX154" fmla="*/ 3241520 w 7467600"/>
              <a:gd name="connsiteY154" fmla="*/ 4385112 h 6858000"/>
              <a:gd name="connsiteX155" fmla="*/ 3374575 w 7467600"/>
              <a:gd name="connsiteY155" fmla="*/ 4451517 h 6858000"/>
              <a:gd name="connsiteX156" fmla="*/ 3505221 w 7467600"/>
              <a:gd name="connsiteY156" fmla="*/ 4480757 h 6858000"/>
              <a:gd name="connsiteX157" fmla="*/ 2626982 w 7467600"/>
              <a:gd name="connsiteY157" fmla="*/ 4206450 h 6858000"/>
              <a:gd name="connsiteX158" fmla="*/ 1310106 w 7467600"/>
              <a:gd name="connsiteY158" fmla="*/ 3943217 h 6858000"/>
              <a:gd name="connsiteX159" fmla="*/ 854994 w 7467600"/>
              <a:gd name="connsiteY159" fmla="*/ 4399136 h 6858000"/>
              <a:gd name="connsiteX160" fmla="*/ 742462 w 7467600"/>
              <a:gd name="connsiteY160" fmla="*/ 4594648 h 6858000"/>
              <a:gd name="connsiteX161" fmla="*/ 820602 w 7467600"/>
              <a:gd name="connsiteY161" fmla="*/ 4485915 h 6858000"/>
              <a:gd name="connsiteX162" fmla="*/ 878295 w 7467600"/>
              <a:gd name="connsiteY162" fmla="*/ 4403594 h 6858000"/>
              <a:gd name="connsiteX163" fmla="*/ 1240607 w 7467600"/>
              <a:gd name="connsiteY163" fmla="*/ 4010401 h 6858000"/>
              <a:gd name="connsiteX164" fmla="*/ 1310106 w 7467600"/>
              <a:gd name="connsiteY164" fmla="*/ 3943217 h 6858000"/>
              <a:gd name="connsiteX165" fmla="*/ 1423113 w 7467600"/>
              <a:gd name="connsiteY165" fmla="*/ 3874565 h 6858000"/>
              <a:gd name="connsiteX166" fmla="*/ 1260565 w 7467600"/>
              <a:gd name="connsiteY166" fmla="*/ 4031982 h 6858000"/>
              <a:gd name="connsiteX167" fmla="*/ 901900 w 7467600"/>
              <a:gd name="connsiteY167" fmla="*/ 4421236 h 6858000"/>
              <a:gd name="connsiteX168" fmla="*/ 845044 w 7467600"/>
              <a:gd name="connsiteY168" fmla="*/ 4502436 h 6858000"/>
              <a:gd name="connsiteX169" fmla="*/ 685926 w 7467600"/>
              <a:gd name="connsiteY169" fmla="*/ 4703069 h 6858000"/>
              <a:gd name="connsiteX170" fmla="*/ 684248 w 7467600"/>
              <a:gd name="connsiteY170" fmla="*/ 4706721 h 6858000"/>
              <a:gd name="connsiteX171" fmla="*/ 1423113 w 7467600"/>
              <a:gd name="connsiteY171" fmla="*/ 3874565 h 6858000"/>
              <a:gd name="connsiteX172" fmla="*/ 3316479 w 7467600"/>
              <a:gd name="connsiteY172" fmla="*/ 3872136 h 6858000"/>
              <a:gd name="connsiteX173" fmla="*/ 3546806 w 7467600"/>
              <a:gd name="connsiteY173" fmla="*/ 4356139 h 6858000"/>
              <a:gd name="connsiteX174" fmla="*/ 3364433 w 7467600"/>
              <a:gd name="connsiteY174" fmla="*/ 3953121 h 6858000"/>
              <a:gd name="connsiteX175" fmla="*/ 3316479 w 7467600"/>
              <a:gd name="connsiteY175" fmla="*/ 3872136 h 6858000"/>
              <a:gd name="connsiteX176" fmla="*/ 3291335 w 7467600"/>
              <a:gd name="connsiteY176" fmla="*/ 3767420 h 6858000"/>
              <a:gd name="connsiteX177" fmla="*/ 3390805 w 7467600"/>
              <a:gd name="connsiteY177" fmla="*/ 3937163 h 6858000"/>
              <a:gd name="connsiteX178" fmla="*/ 3579062 w 7467600"/>
              <a:gd name="connsiteY178" fmla="*/ 4359040 h 6858000"/>
              <a:gd name="connsiteX179" fmla="*/ 3467355 w 7467600"/>
              <a:gd name="connsiteY179" fmla="*/ 3988130 h 6858000"/>
              <a:gd name="connsiteX180" fmla="*/ 3310753 w 7467600"/>
              <a:gd name="connsiteY180" fmla="*/ 3787140 h 6858000"/>
              <a:gd name="connsiteX181" fmla="*/ 3291335 w 7467600"/>
              <a:gd name="connsiteY181" fmla="*/ 3767420 h 6858000"/>
              <a:gd name="connsiteX182" fmla="*/ 1635889 w 7467600"/>
              <a:gd name="connsiteY182" fmla="*/ 3709494 h 6858000"/>
              <a:gd name="connsiteX183" fmla="*/ 1634800 w 7467600"/>
              <a:gd name="connsiteY183" fmla="*/ 3731111 h 6858000"/>
              <a:gd name="connsiteX184" fmla="*/ 1635889 w 7467600"/>
              <a:gd name="connsiteY184" fmla="*/ 3709494 h 6858000"/>
              <a:gd name="connsiteX185" fmla="*/ 1510397 w 7467600"/>
              <a:gd name="connsiteY185" fmla="*/ 3684705 h 6858000"/>
              <a:gd name="connsiteX186" fmla="*/ 1146550 w 7467600"/>
              <a:gd name="connsiteY186" fmla="*/ 3802012 h 6858000"/>
              <a:gd name="connsiteX187" fmla="*/ 698834 w 7467600"/>
              <a:gd name="connsiteY187" fmla="*/ 3952272 h 6858000"/>
              <a:gd name="connsiteX188" fmla="*/ 34256 w 7467600"/>
              <a:gd name="connsiteY188" fmla="*/ 4347603 h 6858000"/>
              <a:gd name="connsiteX189" fmla="*/ 527241 w 7467600"/>
              <a:gd name="connsiteY189" fmla="*/ 4065078 h 6858000"/>
              <a:gd name="connsiteX190" fmla="*/ 1510397 w 7467600"/>
              <a:gd name="connsiteY190" fmla="*/ 3684705 h 6858000"/>
              <a:gd name="connsiteX191" fmla="*/ 1313114 w 7467600"/>
              <a:gd name="connsiteY191" fmla="*/ 3655216 h 6858000"/>
              <a:gd name="connsiteX192" fmla="*/ 1109304 w 7467600"/>
              <a:gd name="connsiteY192" fmla="*/ 3669030 h 6858000"/>
              <a:gd name="connsiteX193" fmla="*/ 8129 w 7467600"/>
              <a:gd name="connsiteY193" fmla="*/ 4330519 h 6858000"/>
              <a:gd name="connsiteX194" fmla="*/ 687572 w 7467600"/>
              <a:gd name="connsiteY194" fmla="*/ 3925629 h 6858000"/>
              <a:gd name="connsiteX195" fmla="*/ 1138365 w 7467600"/>
              <a:gd name="connsiteY195" fmla="*/ 3774515 h 6858000"/>
              <a:gd name="connsiteX196" fmla="*/ 1505579 w 7467600"/>
              <a:gd name="connsiteY196" fmla="*/ 3655526 h 6858000"/>
              <a:gd name="connsiteX197" fmla="*/ 1313114 w 7467600"/>
              <a:gd name="connsiteY197" fmla="*/ 3655216 h 6858000"/>
              <a:gd name="connsiteX198" fmla="*/ 3655073 w 7467600"/>
              <a:gd name="connsiteY198" fmla="*/ 3650884 h 6858000"/>
              <a:gd name="connsiteX199" fmla="*/ 3989938 w 7467600"/>
              <a:gd name="connsiteY199" fmla="*/ 3991685 h 6858000"/>
              <a:gd name="connsiteX200" fmla="*/ 4393907 w 7467600"/>
              <a:gd name="connsiteY200" fmla="*/ 4261258 h 6858000"/>
              <a:gd name="connsiteX201" fmla="*/ 4648051 w 7467600"/>
              <a:gd name="connsiteY201" fmla="*/ 4374051 h 6858000"/>
              <a:gd name="connsiteX202" fmla="*/ 4383389 w 7467600"/>
              <a:gd name="connsiteY202" fmla="*/ 4184369 h 6858000"/>
              <a:gd name="connsiteX203" fmla="*/ 4165508 w 7467600"/>
              <a:gd name="connsiteY203" fmla="*/ 4035196 h 6858000"/>
              <a:gd name="connsiteX204" fmla="*/ 4068162 w 7467600"/>
              <a:gd name="connsiteY204" fmla="*/ 3953394 h 6858000"/>
              <a:gd name="connsiteX205" fmla="*/ 3981416 w 7467600"/>
              <a:gd name="connsiteY205" fmla="*/ 3880482 h 6858000"/>
              <a:gd name="connsiteX206" fmla="*/ 3800147 w 7467600"/>
              <a:gd name="connsiteY206" fmla="*/ 3749872 h 6858000"/>
              <a:gd name="connsiteX207" fmla="*/ 3655073 w 7467600"/>
              <a:gd name="connsiteY207" fmla="*/ 3650884 h 6858000"/>
              <a:gd name="connsiteX208" fmla="*/ 3670252 w 7467600"/>
              <a:gd name="connsiteY208" fmla="*/ 3622798 h 6858000"/>
              <a:gd name="connsiteX209" fmla="*/ 3817258 w 7467600"/>
              <a:gd name="connsiteY209" fmla="*/ 3723577 h 6858000"/>
              <a:gd name="connsiteX210" fmla="*/ 4000461 w 7467600"/>
              <a:gd name="connsiteY210" fmla="*/ 3855966 h 6858000"/>
              <a:gd name="connsiteX211" fmla="*/ 4088180 w 7467600"/>
              <a:gd name="connsiteY211" fmla="*/ 3929774 h 6858000"/>
              <a:gd name="connsiteX212" fmla="*/ 4184555 w 7467600"/>
              <a:gd name="connsiteY212" fmla="*/ 4010683 h 6858000"/>
              <a:gd name="connsiteX213" fmla="*/ 4399563 w 7467600"/>
              <a:gd name="connsiteY213" fmla="*/ 4158106 h 6858000"/>
              <a:gd name="connsiteX214" fmla="*/ 4684469 w 7467600"/>
              <a:gd name="connsiteY214" fmla="*/ 4364680 h 6858000"/>
              <a:gd name="connsiteX215" fmla="*/ 4690271 w 7467600"/>
              <a:gd name="connsiteY215" fmla="*/ 4370034 h 6858000"/>
              <a:gd name="connsiteX216" fmla="*/ 4136093 w 7467600"/>
              <a:gd name="connsiteY216" fmla="*/ 3858466 h 6858000"/>
              <a:gd name="connsiteX217" fmla="*/ 3670252 w 7467600"/>
              <a:gd name="connsiteY217" fmla="*/ 3622798 h 6858000"/>
              <a:gd name="connsiteX218" fmla="*/ 4440129 w 7467600"/>
              <a:gd name="connsiteY218" fmla="*/ 3448571 h 6858000"/>
              <a:gd name="connsiteX219" fmla="*/ 4856525 w 7467600"/>
              <a:gd name="connsiteY219" fmla="*/ 3915351 h 6858000"/>
              <a:gd name="connsiteX220" fmla="*/ 5059055 w 7467600"/>
              <a:gd name="connsiteY220" fmla="*/ 4108918 h 6858000"/>
              <a:gd name="connsiteX221" fmla="*/ 5290070 w 7467600"/>
              <a:gd name="connsiteY221" fmla="*/ 4263619 h 6858000"/>
              <a:gd name="connsiteX222" fmla="*/ 4834991 w 7467600"/>
              <a:gd name="connsiteY222" fmla="*/ 3830985 h 6858000"/>
              <a:gd name="connsiteX223" fmla="*/ 4440129 w 7467600"/>
              <a:gd name="connsiteY223" fmla="*/ 3448571 h 6858000"/>
              <a:gd name="connsiteX224" fmla="*/ 4441737 w 7467600"/>
              <a:gd name="connsiteY224" fmla="*/ 3399734 h 6858000"/>
              <a:gd name="connsiteX225" fmla="*/ 4431236 w 7467600"/>
              <a:gd name="connsiteY225" fmla="*/ 3400954 h 6858000"/>
              <a:gd name="connsiteX226" fmla="*/ 4557150 w 7467600"/>
              <a:gd name="connsiteY226" fmla="*/ 3510023 h 6858000"/>
              <a:gd name="connsiteX227" fmla="*/ 4856936 w 7467600"/>
              <a:gd name="connsiteY227" fmla="*/ 3809146 h 6858000"/>
              <a:gd name="connsiteX228" fmla="*/ 5111996 w 7467600"/>
              <a:gd name="connsiteY228" fmla="*/ 4065759 h 6858000"/>
              <a:gd name="connsiteX229" fmla="*/ 5388878 w 7467600"/>
              <a:gd name="connsiteY229" fmla="*/ 4300185 h 6858000"/>
              <a:gd name="connsiteX230" fmla="*/ 5425556 w 7467600"/>
              <a:gd name="connsiteY230" fmla="*/ 4308967 h 6858000"/>
              <a:gd name="connsiteX231" fmla="*/ 4943646 w 7467600"/>
              <a:gd name="connsiteY231" fmla="*/ 3822916 h 6858000"/>
              <a:gd name="connsiteX232" fmla="*/ 4594837 w 7467600"/>
              <a:gd name="connsiteY232" fmla="*/ 3532274 h 6858000"/>
              <a:gd name="connsiteX233" fmla="*/ 4441737 w 7467600"/>
              <a:gd name="connsiteY233" fmla="*/ 3399734 h 6858000"/>
              <a:gd name="connsiteX234" fmla="*/ 5425834 w 7467600"/>
              <a:gd name="connsiteY234" fmla="*/ 3162785 h 6858000"/>
              <a:gd name="connsiteX235" fmla="*/ 5401644 w 7467600"/>
              <a:gd name="connsiteY235" fmla="*/ 3617847 h 6858000"/>
              <a:gd name="connsiteX236" fmla="*/ 5467256 w 7467600"/>
              <a:gd name="connsiteY236" fmla="*/ 4175494 h 6858000"/>
              <a:gd name="connsiteX237" fmla="*/ 5448069 w 7467600"/>
              <a:gd name="connsiteY237" fmla="*/ 3567554 h 6858000"/>
              <a:gd name="connsiteX238" fmla="*/ 5425834 w 7467600"/>
              <a:gd name="connsiteY238" fmla="*/ 3162785 h 6858000"/>
              <a:gd name="connsiteX239" fmla="*/ 1318687 w 7467600"/>
              <a:gd name="connsiteY239" fmla="*/ 3113840 h 6858000"/>
              <a:gd name="connsiteX240" fmla="*/ 1066793 w 7467600"/>
              <a:gd name="connsiteY240" fmla="*/ 3212171 h 6858000"/>
              <a:gd name="connsiteX241" fmla="*/ 993319 w 7467600"/>
              <a:gd name="connsiteY241" fmla="*/ 3247648 h 6858000"/>
              <a:gd name="connsiteX242" fmla="*/ 853081 w 7467600"/>
              <a:gd name="connsiteY242" fmla="*/ 3312410 h 6858000"/>
              <a:gd name="connsiteX243" fmla="*/ 805957 w 7467600"/>
              <a:gd name="connsiteY243" fmla="*/ 3330443 h 6858000"/>
              <a:gd name="connsiteX244" fmla="*/ 1318687 w 7467600"/>
              <a:gd name="connsiteY244" fmla="*/ 3113840 h 6858000"/>
              <a:gd name="connsiteX245" fmla="*/ 5453702 w 7467600"/>
              <a:gd name="connsiteY245" fmla="*/ 3090882 h 6858000"/>
              <a:gd name="connsiteX246" fmla="*/ 5480135 w 7467600"/>
              <a:gd name="connsiteY246" fmla="*/ 3565802 h 6858000"/>
              <a:gd name="connsiteX247" fmla="*/ 5499023 w 7467600"/>
              <a:gd name="connsiteY247" fmla="*/ 4166310 h 6858000"/>
              <a:gd name="connsiteX248" fmla="*/ 5547022 w 7467600"/>
              <a:gd name="connsiteY248" fmla="*/ 3607838 h 6858000"/>
              <a:gd name="connsiteX249" fmla="*/ 5515964 w 7467600"/>
              <a:gd name="connsiteY249" fmla="*/ 3378541 h 6858000"/>
              <a:gd name="connsiteX250" fmla="*/ 5453702 w 7467600"/>
              <a:gd name="connsiteY250" fmla="*/ 3090882 h 6858000"/>
              <a:gd name="connsiteX251" fmla="*/ 1238695 w 7467600"/>
              <a:gd name="connsiteY251" fmla="*/ 3076820 h 6858000"/>
              <a:gd name="connsiteX252" fmla="*/ 716371 w 7467600"/>
              <a:gd name="connsiteY252" fmla="*/ 3293249 h 6858000"/>
              <a:gd name="connsiteX253" fmla="*/ 579522 w 7467600"/>
              <a:gd name="connsiteY253" fmla="*/ 3371759 h 6858000"/>
              <a:gd name="connsiteX254" fmla="*/ 600288 w 7467600"/>
              <a:gd name="connsiteY254" fmla="*/ 3365555 h 6858000"/>
              <a:gd name="connsiteX255" fmla="*/ 840692 w 7467600"/>
              <a:gd name="connsiteY255" fmla="*/ 3284921 h 6858000"/>
              <a:gd name="connsiteX256" fmla="*/ 979248 w 7467600"/>
              <a:gd name="connsiteY256" fmla="*/ 3221003 h 6858000"/>
              <a:gd name="connsiteX257" fmla="*/ 1053282 w 7467600"/>
              <a:gd name="connsiteY257" fmla="*/ 3185247 h 6858000"/>
              <a:gd name="connsiteX258" fmla="*/ 1320603 w 7467600"/>
              <a:gd name="connsiteY258" fmla="*/ 3081281 h 6858000"/>
              <a:gd name="connsiteX259" fmla="*/ 1238695 w 7467600"/>
              <a:gd name="connsiteY259" fmla="*/ 3076820 h 6858000"/>
              <a:gd name="connsiteX260" fmla="*/ 5425627 w 7467600"/>
              <a:gd name="connsiteY260" fmla="*/ 2954192 h 6858000"/>
              <a:gd name="connsiteX261" fmla="*/ 5470770 w 7467600"/>
              <a:gd name="connsiteY261" fmla="*/ 3005435 h 6858000"/>
              <a:gd name="connsiteX262" fmla="*/ 5519779 w 7467600"/>
              <a:gd name="connsiteY262" fmla="*/ 4359223 h 6858000"/>
              <a:gd name="connsiteX263" fmla="*/ 5520293 w 7467600"/>
              <a:gd name="connsiteY263" fmla="*/ 4360602 h 6858000"/>
              <a:gd name="connsiteX264" fmla="*/ 5767221 w 7467600"/>
              <a:gd name="connsiteY264" fmla="*/ 4665564 h 6858000"/>
              <a:gd name="connsiteX265" fmla="*/ 6937169 w 7467600"/>
              <a:gd name="connsiteY265" fmla="*/ 4815941 h 6858000"/>
              <a:gd name="connsiteX266" fmla="*/ 6953922 w 7467600"/>
              <a:gd name="connsiteY266" fmla="*/ 4890068 h 6858000"/>
              <a:gd name="connsiteX267" fmla="*/ 6071359 w 7467600"/>
              <a:gd name="connsiteY267" fmla="*/ 4770770 h 6858000"/>
              <a:gd name="connsiteX268" fmla="*/ 6038839 w 7467600"/>
              <a:gd name="connsiteY268" fmla="*/ 4764474 h 6858000"/>
              <a:gd name="connsiteX269" fmla="*/ 6038706 w 7467600"/>
              <a:gd name="connsiteY269" fmla="*/ 4763847 h 6858000"/>
              <a:gd name="connsiteX270" fmla="*/ 6037784 w 7467600"/>
              <a:gd name="connsiteY270" fmla="*/ 4764270 h 6858000"/>
              <a:gd name="connsiteX271" fmla="*/ 6038839 w 7467600"/>
              <a:gd name="connsiteY271" fmla="*/ 4764474 h 6858000"/>
              <a:gd name="connsiteX272" fmla="*/ 6040338 w 7467600"/>
              <a:gd name="connsiteY272" fmla="*/ 4771418 h 6858000"/>
              <a:gd name="connsiteX273" fmla="*/ 6024488 w 7467600"/>
              <a:gd name="connsiteY273" fmla="*/ 4809903 h 6858000"/>
              <a:gd name="connsiteX274" fmla="*/ 5599771 w 7467600"/>
              <a:gd name="connsiteY274" fmla="*/ 5509652 h 6858000"/>
              <a:gd name="connsiteX275" fmla="*/ 5548843 w 7467600"/>
              <a:gd name="connsiteY275" fmla="*/ 5563845 h 6858000"/>
              <a:gd name="connsiteX276" fmla="*/ 5940952 w 7467600"/>
              <a:gd name="connsiteY276" fmla="*/ 6250028 h 6858000"/>
              <a:gd name="connsiteX277" fmla="*/ 6043441 w 7467600"/>
              <a:gd name="connsiteY277" fmla="*/ 6665847 h 6858000"/>
              <a:gd name="connsiteX278" fmla="*/ 6093432 w 7467600"/>
              <a:gd name="connsiteY278" fmla="*/ 6858000 h 6858000"/>
              <a:gd name="connsiteX279" fmla="*/ 6034344 w 7467600"/>
              <a:gd name="connsiteY279" fmla="*/ 6858000 h 6858000"/>
              <a:gd name="connsiteX280" fmla="*/ 6026679 w 7467600"/>
              <a:gd name="connsiteY280" fmla="*/ 6836959 h 6858000"/>
              <a:gd name="connsiteX281" fmla="*/ 5800441 w 7467600"/>
              <a:gd name="connsiteY281" fmla="*/ 6335286 h 6858000"/>
              <a:gd name="connsiteX282" fmla="*/ 5526562 w 7467600"/>
              <a:gd name="connsiteY282" fmla="*/ 5705388 h 6858000"/>
              <a:gd name="connsiteX283" fmla="*/ 5519640 w 7467600"/>
              <a:gd name="connsiteY283" fmla="*/ 5683774 h 6858000"/>
              <a:gd name="connsiteX284" fmla="*/ 5844559 w 7467600"/>
              <a:gd name="connsiteY284" fmla="*/ 6553349 h 6858000"/>
              <a:gd name="connsiteX285" fmla="*/ 5975994 w 7467600"/>
              <a:gd name="connsiteY285" fmla="*/ 6858000 h 6858000"/>
              <a:gd name="connsiteX286" fmla="*/ 5898547 w 7467600"/>
              <a:gd name="connsiteY286" fmla="*/ 6858000 h 6858000"/>
              <a:gd name="connsiteX287" fmla="*/ 5682041 w 7467600"/>
              <a:gd name="connsiteY287" fmla="*/ 6355860 h 6858000"/>
              <a:gd name="connsiteX288" fmla="*/ 5461758 w 7467600"/>
              <a:gd name="connsiteY288" fmla="*/ 5820220 h 6858000"/>
              <a:gd name="connsiteX289" fmla="*/ 5237282 w 7467600"/>
              <a:gd name="connsiteY289" fmla="*/ 6579086 h 6858000"/>
              <a:gd name="connsiteX290" fmla="*/ 5115009 w 7467600"/>
              <a:gd name="connsiteY290" fmla="*/ 6858000 h 6858000"/>
              <a:gd name="connsiteX291" fmla="*/ 5028074 w 7467600"/>
              <a:gd name="connsiteY291" fmla="*/ 6858000 h 6858000"/>
              <a:gd name="connsiteX292" fmla="*/ 5079508 w 7467600"/>
              <a:gd name="connsiteY292" fmla="*/ 6749074 h 6858000"/>
              <a:gd name="connsiteX293" fmla="*/ 5371846 w 7467600"/>
              <a:gd name="connsiteY293" fmla="*/ 5924413 h 6858000"/>
              <a:gd name="connsiteX294" fmla="*/ 5270512 w 7467600"/>
              <a:gd name="connsiteY294" fmla="*/ 6138975 h 6858000"/>
              <a:gd name="connsiteX295" fmla="*/ 5062409 w 7467600"/>
              <a:gd name="connsiteY295" fmla="*/ 6653544 h 6858000"/>
              <a:gd name="connsiteX296" fmla="*/ 5036628 w 7467600"/>
              <a:gd name="connsiteY296" fmla="*/ 6754247 h 6858000"/>
              <a:gd name="connsiteX297" fmla="*/ 5009112 w 7467600"/>
              <a:gd name="connsiteY297" fmla="*/ 6858000 h 6858000"/>
              <a:gd name="connsiteX298" fmla="*/ 4976679 w 7467600"/>
              <a:gd name="connsiteY298" fmla="*/ 6858000 h 6858000"/>
              <a:gd name="connsiteX299" fmla="*/ 5006537 w 7467600"/>
              <a:gd name="connsiteY299" fmla="*/ 6747068 h 6858000"/>
              <a:gd name="connsiteX300" fmla="*/ 5032723 w 7467600"/>
              <a:gd name="connsiteY300" fmla="*/ 6644957 h 6858000"/>
              <a:gd name="connsiteX301" fmla="*/ 5242949 w 7467600"/>
              <a:gd name="connsiteY301" fmla="*/ 6125175 h 6858000"/>
              <a:gd name="connsiteX302" fmla="*/ 5286321 w 7467600"/>
              <a:gd name="connsiteY302" fmla="*/ 6033555 h 6858000"/>
              <a:gd name="connsiteX303" fmla="*/ 5008210 w 7467600"/>
              <a:gd name="connsiteY303" fmla="*/ 6649194 h 6858000"/>
              <a:gd name="connsiteX304" fmla="*/ 4986321 w 7467600"/>
              <a:gd name="connsiteY304" fmla="*/ 6765687 h 6858000"/>
              <a:gd name="connsiteX305" fmla="*/ 4973474 w 7467600"/>
              <a:gd name="connsiteY305" fmla="*/ 6858000 h 6858000"/>
              <a:gd name="connsiteX306" fmla="*/ 4907178 w 7467600"/>
              <a:gd name="connsiteY306" fmla="*/ 6858000 h 6858000"/>
              <a:gd name="connsiteX307" fmla="*/ 4910810 w 7467600"/>
              <a:gd name="connsiteY307" fmla="*/ 6829660 h 6858000"/>
              <a:gd name="connsiteX308" fmla="*/ 4987461 w 7467600"/>
              <a:gd name="connsiteY308" fmla="*/ 6432994 h 6858000"/>
              <a:gd name="connsiteX309" fmla="*/ 5179262 w 7467600"/>
              <a:gd name="connsiteY309" fmla="*/ 6035044 h 6858000"/>
              <a:gd name="connsiteX310" fmla="*/ 4689678 w 7467600"/>
              <a:gd name="connsiteY310" fmla="*/ 6440241 h 6858000"/>
              <a:gd name="connsiteX311" fmla="*/ 4477543 w 7467600"/>
              <a:gd name="connsiteY311" fmla="*/ 6674836 h 6858000"/>
              <a:gd name="connsiteX312" fmla="*/ 4329957 w 7467600"/>
              <a:gd name="connsiteY312" fmla="*/ 6858000 h 6858000"/>
              <a:gd name="connsiteX313" fmla="*/ 4218595 w 7467600"/>
              <a:gd name="connsiteY313" fmla="*/ 6858000 h 6858000"/>
              <a:gd name="connsiteX314" fmla="*/ 4368888 w 7467600"/>
              <a:gd name="connsiteY314" fmla="*/ 6668412 h 6858000"/>
              <a:gd name="connsiteX315" fmla="*/ 4563091 w 7467600"/>
              <a:gd name="connsiteY315" fmla="*/ 6442508 h 6858000"/>
              <a:gd name="connsiteX316" fmla="*/ 5387324 w 7467600"/>
              <a:gd name="connsiteY316" fmla="*/ 5705830 h 6858000"/>
              <a:gd name="connsiteX317" fmla="*/ 5073620 w 7467600"/>
              <a:gd name="connsiteY317" fmla="*/ 5955437 h 6858000"/>
              <a:gd name="connsiteX318" fmla="*/ 4689789 w 7467600"/>
              <a:gd name="connsiteY318" fmla="*/ 6268382 h 6858000"/>
              <a:gd name="connsiteX319" fmla="*/ 4418722 w 7467600"/>
              <a:gd name="connsiteY319" fmla="*/ 6570886 h 6858000"/>
              <a:gd name="connsiteX320" fmla="*/ 4214944 w 7467600"/>
              <a:gd name="connsiteY320" fmla="*/ 6858000 h 6858000"/>
              <a:gd name="connsiteX321" fmla="*/ 4177898 w 7467600"/>
              <a:gd name="connsiteY321" fmla="*/ 6858000 h 6858000"/>
              <a:gd name="connsiteX322" fmla="*/ 4391597 w 7467600"/>
              <a:gd name="connsiteY322" fmla="*/ 6556370 h 6858000"/>
              <a:gd name="connsiteX323" fmla="*/ 4668889 w 7467600"/>
              <a:gd name="connsiteY323" fmla="*/ 6246399 h 6858000"/>
              <a:gd name="connsiteX324" fmla="*/ 5055427 w 7467600"/>
              <a:gd name="connsiteY324" fmla="*/ 5931476 h 6858000"/>
              <a:gd name="connsiteX325" fmla="*/ 5371814 w 7467600"/>
              <a:gd name="connsiteY325" fmla="*/ 5678975 h 6858000"/>
              <a:gd name="connsiteX326" fmla="*/ 4987918 w 7467600"/>
              <a:gd name="connsiteY326" fmla="*/ 5838701 h 6858000"/>
              <a:gd name="connsiteX327" fmla="*/ 4317146 w 7467600"/>
              <a:gd name="connsiteY327" fmla="*/ 6587716 h 6858000"/>
              <a:gd name="connsiteX328" fmla="*/ 4171627 w 7467600"/>
              <a:gd name="connsiteY328" fmla="*/ 6858000 h 6858000"/>
              <a:gd name="connsiteX329" fmla="*/ 4081585 w 7467600"/>
              <a:gd name="connsiteY329" fmla="*/ 6858000 h 6858000"/>
              <a:gd name="connsiteX330" fmla="*/ 4238603 w 7467600"/>
              <a:gd name="connsiteY330" fmla="*/ 6559341 h 6858000"/>
              <a:gd name="connsiteX331" fmla="*/ 4778333 w 7467600"/>
              <a:gd name="connsiteY331" fmla="*/ 5873626 h 6858000"/>
              <a:gd name="connsiteX332" fmla="*/ 5414185 w 7467600"/>
              <a:gd name="connsiteY332" fmla="*/ 5573882 h 6858000"/>
              <a:gd name="connsiteX333" fmla="*/ 5959648 w 7467600"/>
              <a:gd name="connsiteY333" fmla="*/ 4760797 h 6858000"/>
              <a:gd name="connsiteX334" fmla="*/ 5355019 w 7467600"/>
              <a:gd name="connsiteY334" fmla="*/ 4734672 h 6858000"/>
              <a:gd name="connsiteX335" fmla="*/ 5083565 w 7467600"/>
              <a:gd name="connsiteY335" fmla="*/ 5179121 h 6858000"/>
              <a:gd name="connsiteX336" fmla="*/ 4713577 w 7467600"/>
              <a:gd name="connsiteY336" fmla="*/ 5616803 h 6858000"/>
              <a:gd name="connsiteX337" fmla="*/ 3989559 w 7467600"/>
              <a:gd name="connsiteY337" fmla="*/ 6145945 h 6858000"/>
              <a:gd name="connsiteX338" fmla="*/ 3939824 w 7467600"/>
              <a:gd name="connsiteY338" fmla="*/ 6066900 h 6858000"/>
              <a:gd name="connsiteX339" fmla="*/ 4584537 w 7467600"/>
              <a:gd name="connsiteY339" fmla="*/ 5324826 h 6858000"/>
              <a:gd name="connsiteX340" fmla="*/ 5037105 w 7467600"/>
              <a:gd name="connsiteY340" fmla="*/ 5088765 h 6858000"/>
              <a:gd name="connsiteX341" fmla="*/ 5039930 w 7467600"/>
              <a:gd name="connsiteY341" fmla="*/ 5089585 h 6858000"/>
              <a:gd name="connsiteX342" fmla="*/ 5263764 w 7467600"/>
              <a:gd name="connsiteY342" fmla="*/ 4735525 h 6858000"/>
              <a:gd name="connsiteX343" fmla="*/ 4086300 w 7467600"/>
              <a:gd name="connsiteY343" fmla="*/ 4884599 h 6858000"/>
              <a:gd name="connsiteX344" fmla="*/ 4085485 w 7467600"/>
              <a:gd name="connsiteY344" fmla="*/ 4899070 h 6858000"/>
              <a:gd name="connsiteX345" fmla="*/ 3871915 w 7467600"/>
              <a:gd name="connsiteY345" fmla="*/ 5253645 h 6858000"/>
              <a:gd name="connsiteX346" fmla="*/ 3799374 w 7467600"/>
              <a:gd name="connsiteY346" fmla="*/ 5466127 h 6858000"/>
              <a:gd name="connsiteX347" fmla="*/ 3498850 w 7467600"/>
              <a:gd name="connsiteY347" fmla="*/ 6661888 h 6858000"/>
              <a:gd name="connsiteX348" fmla="*/ 3399216 w 7467600"/>
              <a:gd name="connsiteY348" fmla="*/ 6858000 h 6858000"/>
              <a:gd name="connsiteX349" fmla="*/ 3303688 w 7467600"/>
              <a:gd name="connsiteY349" fmla="*/ 6858000 h 6858000"/>
              <a:gd name="connsiteX350" fmla="*/ 3391774 w 7467600"/>
              <a:gd name="connsiteY350" fmla="*/ 6697181 h 6858000"/>
              <a:gd name="connsiteX351" fmla="*/ 3735540 w 7467600"/>
              <a:gd name="connsiteY351" fmla="*/ 5546923 h 6858000"/>
              <a:gd name="connsiteX352" fmla="*/ 3729438 w 7467600"/>
              <a:gd name="connsiteY352" fmla="*/ 5569058 h 6858000"/>
              <a:gd name="connsiteX353" fmla="*/ 3707782 w 7467600"/>
              <a:gd name="connsiteY353" fmla="*/ 5644908 h 6858000"/>
              <a:gd name="connsiteX354" fmla="*/ 3583827 w 7467600"/>
              <a:gd name="connsiteY354" fmla="*/ 6039215 h 6858000"/>
              <a:gd name="connsiteX355" fmla="*/ 3547861 w 7467600"/>
              <a:gd name="connsiteY355" fmla="*/ 6129609 h 6858000"/>
              <a:gd name="connsiteX356" fmla="*/ 3490905 w 7467600"/>
              <a:gd name="connsiteY356" fmla="*/ 6277660 h 6858000"/>
              <a:gd name="connsiteX357" fmla="*/ 3455859 w 7467600"/>
              <a:gd name="connsiteY357" fmla="*/ 6391301 h 6858000"/>
              <a:gd name="connsiteX358" fmla="*/ 3429112 w 7467600"/>
              <a:gd name="connsiteY358" fmla="*/ 6479469 h 6858000"/>
              <a:gd name="connsiteX359" fmla="*/ 3304862 w 7467600"/>
              <a:gd name="connsiteY359" fmla="*/ 6796476 h 6858000"/>
              <a:gd name="connsiteX360" fmla="*/ 3276071 w 7467600"/>
              <a:gd name="connsiteY360" fmla="*/ 6858000 h 6858000"/>
              <a:gd name="connsiteX361" fmla="*/ 3240805 w 7467600"/>
              <a:gd name="connsiteY361" fmla="*/ 6858000 h 6858000"/>
              <a:gd name="connsiteX362" fmla="*/ 3275917 w 7467600"/>
              <a:gd name="connsiteY362" fmla="*/ 6783192 h 6858000"/>
              <a:gd name="connsiteX363" fmla="*/ 3399358 w 7467600"/>
              <a:gd name="connsiteY363" fmla="*/ 6469011 h 6858000"/>
              <a:gd name="connsiteX364" fmla="*/ 3425650 w 7467600"/>
              <a:gd name="connsiteY364" fmla="*/ 6381333 h 6858000"/>
              <a:gd name="connsiteX365" fmla="*/ 3460661 w 7467600"/>
              <a:gd name="connsiteY365" fmla="*/ 6266763 h 6858000"/>
              <a:gd name="connsiteX366" fmla="*/ 3518021 w 7467600"/>
              <a:gd name="connsiteY366" fmla="*/ 6117298 h 6858000"/>
              <a:gd name="connsiteX367" fmla="*/ 3554035 w 7467600"/>
              <a:gd name="connsiteY367" fmla="*/ 6027832 h 6858000"/>
              <a:gd name="connsiteX368" fmla="*/ 3677174 w 7467600"/>
              <a:gd name="connsiteY368" fmla="*/ 5636351 h 6858000"/>
              <a:gd name="connsiteX369" fmla="*/ 3698819 w 7467600"/>
              <a:gd name="connsiteY369" fmla="*/ 5560503 h 6858000"/>
              <a:gd name="connsiteX370" fmla="*/ 3702094 w 7467600"/>
              <a:gd name="connsiteY370" fmla="*/ 5549194 h 6858000"/>
              <a:gd name="connsiteX371" fmla="*/ 3398355 w 7467600"/>
              <a:gd name="connsiteY371" fmla="*/ 6094603 h 6858000"/>
              <a:gd name="connsiteX372" fmla="*/ 3193941 w 7467600"/>
              <a:gd name="connsiteY372" fmla="*/ 6798775 h 6858000"/>
              <a:gd name="connsiteX373" fmla="*/ 3184140 w 7467600"/>
              <a:gd name="connsiteY373" fmla="*/ 6858000 h 6858000"/>
              <a:gd name="connsiteX374" fmla="*/ 3099978 w 7467600"/>
              <a:gd name="connsiteY374" fmla="*/ 6858000 h 6858000"/>
              <a:gd name="connsiteX375" fmla="*/ 3101556 w 7467600"/>
              <a:gd name="connsiteY375" fmla="*/ 6843337 h 6858000"/>
              <a:gd name="connsiteX376" fmla="*/ 3370162 w 7467600"/>
              <a:gd name="connsiteY376" fmla="*/ 5785550 h 6858000"/>
              <a:gd name="connsiteX377" fmla="*/ 3746477 w 7467600"/>
              <a:gd name="connsiteY377" fmla="*/ 5377889 h 6858000"/>
              <a:gd name="connsiteX378" fmla="*/ 3863399 w 7467600"/>
              <a:gd name="connsiteY378" fmla="*/ 5087257 h 6858000"/>
              <a:gd name="connsiteX379" fmla="*/ 3968712 w 7467600"/>
              <a:gd name="connsiteY379" fmla="*/ 4913989 h 6858000"/>
              <a:gd name="connsiteX380" fmla="*/ 2792390 w 7467600"/>
              <a:gd name="connsiteY380" fmla="*/ 5382974 h 6858000"/>
              <a:gd name="connsiteX381" fmla="*/ 2714982 w 7467600"/>
              <a:gd name="connsiteY381" fmla="*/ 5427051 h 6858000"/>
              <a:gd name="connsiteX382" fmla="*/ 2813361 w 7467600"/>
              <a:gd name="connsiteY382" fmla="*/ 6023912 h 6858000"/>
              <a:gd name="connsiteX383" fmla="*/ 2688430 w 7467600"/>
              <a:gd name="connsiteY383" fmla="*/ 6801564 h 6858000"/>
              <a:gd name="connsiteX384" fmla="*/ 2629626 w 7467600"/>
              <a:gd name="connsiteY384" fmla="*/ 6763394 h 6858000"/>
              <a:gd name="connsiteX385" fmla="*/ 2565328 w 7467600"/>
              <a:gd name="connsiteY385" fmla="*/ 5516399 h 6858000"/>
              <a:gd name="connsiteX386" fmla="*/ 1922999 w 7467600"/>
              <a:gd name="connsiteY386" fmla="*/ 5980343 h 6858000"/>
              <a:gd name="connsiteX387" fmla="*/ 1950261 w 7467600"/>
              <a:gd name="connsiteY387" fmla="*/ 6405858 h 6858000"/>
              <a:gd name="connsiteX388" fmla="*/ 2365554 w 7467600"/>
              <a:gd name="connsiteY388" fmla="*/ 6759107 h 6858000"/>
              <a:gd name="connsiteX389" fmla="*/ 2424142 w 7467600"/>
              <a:gd name="connsiteY389" fmla="*/ 6858000 h 6858000"/>
              <a:gd name="connsiteX390" fmla="*/ 2395994 w 7467600"/>
              <a:gd name="connsiteY390" fmla="*/ 6858000 h 6858000"/>
              <a:gd name="connsiteX391" fmla="*/ 2392863 w 7467600"/>
              <a:gd name="connsiteY391" fmla="*/ 6852964 h 6858000"/>
              <a:gd name="connsiteX392" fmla="*/ 2017589 w 7467600"/>
              <a:gd name="connsiteY392" fmla="*/ 6493982 h 6858000"/>
              <a:gd name="connsiteX393" fmla="*/ 2147336 w 7467600"/>
              <a:gd name="connsiteY393" fmla="*/ 6594052 h 6858000"/>
              <a:gd name="connsiteX394" fmla="*/ 2207047 w 7467600"/>
              <a:gd name="connsiteY394" fmla="*/ 6654540 h 6858000"/>
              <a:gd name="connsiteX395" fmla="*/ 2299106 w 7467600"/>
              <a:gd name="connsiteY395" fmla="*/ 6778931 h 6858000"/>
              <a:gd name="connsiteX396" fmla="*/ 2314430 w 7467600"/>
              <a:gd name="connsiteY396" fmla="*/ 6801144 h 6858000"/>
              <a:gd name="connsiteX397" fmla="*/ 2352406 w 7467600"/>
              <a:gd name="connsiteY397" fmla="*/ 6858000 h 6858000"/>
              <a:gd name="connsiteX398" fmla="*/ 2314492 w 7467600"/>
              <a:gd name="connsiteY398" fmla="*/ 6858000 h 6858000"/>
              <a:gd name="connsiteX399" fmla="*/ 2288095 w 7467600"/>
              <a:gd name="connsiteY399" fmla="*/ 6818030 h 6858000"/>
              <a:gd name="connsiteX400" fmla="*/ 2272768 w 7467600"/>
              <a:gd name="connsiteY400" fmla="*/ 6795822 h 6858000"/>
              <a:gd name="connsiteX401" fmla="*/ 2182715 w 7467600"/>
              <a:gd name="connsiteY401" fmla="*/ 6675071 h 6858000"/>
              <a:gd name="connsiteX402" fmla="*/ 2032061 w 7467600"/>
              <a:gd name="connsiteY402" fmla="*/ 6541380 h 6858000"/>
              <a:gd name="connsiteX403" fmla="*/ 2257220 w 7467600"/>
              <a:gd name="connsiteY403" fmla="*/ 6826257 h 6858000"/>
              <a:gd name="connsiteX404" fmla="*/ 2281324 w 7467600"/>
              <a:gd name="connsiteY404" fmla="*/ 6858000 h 6858000"/>
              <a:gd name="connsiteX405" fmla="*/ 2242860 w 7467600"/>
              <a:gd name="connsiteY405" fmla="*/ 6858000 h 6858000"/>
              <a:gd name="connsiteX406" fmla="*/ 2232818 w 7467600"/>
              <a:gd name="connsiteY406" fmla="*/ 6844926 h 6858000"/>
              <a:gd name="connsiteX407" fmla="*/ 1990172 w 7467600"/>
              <a:gd name="connsiteY407" fmla="*/ 6542121 h 6858000"/>
              <a:gd name="connsiteX408" fmla="*/ 2124090 w 7467600"/>
              <a:gd name="connsiteY408" fmla="*/ 6761017 h 6858000"/>
              <a:gd name="connsiteX409" fmla="*/ 2200380 w 7467600"/>
              <a:gd name="connsiteY409" fmla="*/ 6858000 h 6858000"/>
              <a:gd name="connsiteX410" fmla="*/ 2147507 w 7467600"/>
              <a:gd name="connsiteY410" fmla="*/ 6858000 h 6858000"/>
              <a:gd name="connsiteX411" fmla="*/ 2070668 w 7467600"/>
              <a:gd name="connsiteY411" fmla="*/ 6761520 h 6858000"/>
              <a:gd name="connsiteX412" fmla="*/ 1975142 w 7467600"/>
              <a:gd name="connsiteY412" fmla="*/ 6585570 h 6858000"/>
              <a:gd name="connsiteX413" fmla="*/ 2050035 w 7467600"/>
              <a:gd name="connsiteY413" fmla="*/ 6813345 h 6858000"/>
              <a:gd name="connsiteX414" fmla="*/ 2063025 w 7467600"/>
              <a:gd name="connsiteY414" fmla="*/ 6858000 h 6858000"/>
              <a:gd name="connsiteX415" fmla="*/ 2021675 w 7467600"/>
              <a:gd name="connsiteY415" fmla="*/ 6858000 h 6858000"/>
              <a:gd name="connsiteX416" fmla="*/ 2019308 w 7467600"/>
              <a:gd name="connsiteY416" fmla="*/ 6847118 h 6858000"/>
              <a:gd name="connsiteX417" fmla="*/ 1938835 w 7467600"/>
              <a:gd name="connsiteY417" fmla="*/ 6551160 h 6858000"/>
              <a:gd name="connsiteX418" fmla="*/ 1953230 w 7467600"/>
              <a:gd name="connsiteY418" fmla="*/ 6759699 h 6858000"/>
              <a:gd name="connsiteX419" fmla="*/ 1956763 w 7467600"/>
              <a:gd name="connsiteY419" fmla="*/ 6778191 h 6858000"/>
              <a:gd name="connsiteX420" fmla="*/ 1967925 w 7467600"/>
              <a:gd name="connsiteY420" fmla="*/ 6858000 h 6858000"/>
              <a:gd name="connsiteX421" fmla="*/ 1936622 w 7467600"/>
              <a:gd name="connsiteY421" fmla="*/ 6858000 h 6858000"/>
              <a:gd name="connsiteX422" fmla="*/ 1926261 w 7467600"/>
              <a:gd name="connsiteY422" fmla="*/ 6784064 h 6858000"/>
              <a:gd name="connsiteX423" fmla="*/ 1922724 w 7467600"/>
              <a:gd name="connsiteY423" fmla="*/ 6765577 h 6858000"/>
              <a:gd name="connsiteX424" fmla="*/ 1904650 w 7467600"/>
              <a:gd name="connsiteY424" fmla="*/ 6639616 h 6858000"/>
              <a:gd name="connsiteX425" fmla="*/ 1885273 w 7467600"/>
              <a:gd name="connsiteY425" fmla="*/ 6858000 h 6858000"/>
              <a:gd name="connsiteX426" fmla="*/ 1854363 w 7467600"/>
              <a:gd name="connsiteY426" fmla="*/ 6858000 h 6858000"/>
              <a:gd name="connsiteX427" fmla="*/ 1880391 w 7467600"/>
              <a:gd name="connsiteY427" fmla="*/ 6603796 h 6858000"/>
              <a:gd name="connsiteX428" fmla="*/ 1818273 w 7467600"/>
              <a:gd name="connsiteY428" fmla="*/ 6715729 h 6858000"/>
              <a:gd name="connsiteX429" fmla="*/ 1794691 w 7467600"/>
              <a:gd name="connsiteY429" fmla="*/ 6843239 h 6858000"/>
              <a:gd name="connsiteX430" fmla="*/ 1794914 w 7467600"/>
              <a:gd name="connsiteY430" fmla="*/ 6858000 h 6858000"/>
              <a:gd name="connsiteX431" fmla="*/ 1746128 w 7467600"/>
              <a:gd name="connsiteY431" fmla="*/ 6858000 h 6858000"/>
              <a:gd name="connsiteX432" fmla="*/ 1753934 w 7467600"/>
              <a:gd name="connsiteY432" fmla="*/ 6724796 h 6858000"/>
              <a:gd name="connsiteX433" fmla="*/ 1792053 w 7467600"/>
              <a:gd name="connsiteY433" fmla="*/ 6572396 h 6858000"/>
              <a:gd name="connsiteX434" fmla="*/ 1862248 w 7467600"/>
              <a:gd name="connsiteY434" fmla="*/ 6266397 h 6858000"/>
              <a:gd name="connsiteX435" fmla="*/ 1862250 w 7467600"/>
              <a:gd name="connsiteY435" fmla="*/ 6033531 h 6858000"/>
              <a:gd name="connsiteX436" fmla="*/ 1211999 w 7467600"/>
              <a:gd name="connsiteY436" fmla="*/ 6683610 h 6858000"/>
              <a:gd name="connsiteX437" fmla="*/ 1213266 w 7467600"/>
              <a:gd name="connsiteY437" fmla="*/ 6691947 h 6858000"/>
              <a:gd name="connsiteX438" fmla="*/ 1203370 w 7467600"/>
              <a:gd name="connsiteY438" fmla="*/ 6850676 h 6858000"/>
              <a:gd name="connsiteX439" fmla="*/ 1203671 w 7467600"/>
              <a:gd name="connsiteY439" fmla="*/ 6858000 h 6858000"/>
              <a:gd name="connsiteX440" fmla="*/ 1143180 w 7467600"/>
              <a:gd name="connsiteY440" fmla="*/ 6858000 h 6858000"/>
              <a:gd name="connsiteX441" fmla="*/ 1142176 w 7467600"/>
              <a:gd name="connsiteY441" fmla="*/ 6766045 h 6858000"/>
              <a:gd name="connsiteX442" fmla="*/ 1067484 w 7467600"/>
              <a:gd name="connsiteY442" fmla="*/ 6858000 h 6858000"/>
              <a:gd name="connsiteX443" fmla="*/ 953928 w 7467600"/>
              <a:gd name="connsiteY443" fmla="*/ 6858000 h 6858000"/>
              <a:gd name="connsiteX444" fmla="*/ 959715 w 7467600"/>
              <a:gd name="connsiteY444" fmla="*/ 6850185 h 6858000"/>
              <a:gd name="connsiteX445" fmla="*/ 1483788 w 7467600"/>
              <a:gd name="connsiteY445" fmla="*/ 6259174 h 6858000"/>
              <a:gd name="connsiteX446" fmla="*/ 1100671 w 7467600"/>
              <a:gd name="connsiteY446" fmla="*/ 6252137 h 6858000"/>
              <a:gd name="connsiteX447" fmla="*/ 1090144 w 7467600"/>
              <a:gd name="connsiteY447" fmla="*/ 6256748 h 6858000"/>
              <a:gd name="connsiteX448" fmla="*/ 1095872 w 7467600"/>
              <a:gd name="connsiteY448" fmla="*/ 6271892 h 6858000"/>
              <a:gd name="connsiteX449" fmla="*/ 262785 w 7467600"/>
              <a:gd name="connsiteY449" fmla="*/ 6845450 h 6858000"/>
              <a:gd name="connsiteX450" fmla="*/ 209968 w 7467600"/>
              <a:gd name="connsiteY450" fmla="*/ 6770713 h 6858000"/>
              <a:gd name="connsiteX451" fmla="*/ 873460 w 7467600"/>
              <a:gd name="connsiteY451" fmla="*/ 6253768 h 6858000"/>
              <a:gd name="connsiteX452" fmla="*/ 192686 w 7467600"/>
              <a:gd name="connsiteY452" fmla="*/ 5849257 h 6858000"/>
              <a:gd name="connsiteX453" fmla="*/ 4696 w 7467600"/>
              <a:gd name="connsiteY453" fmla="*/ 5697668 h 6858000"/>
              <a:gd name="connsiteX454" fmla="*/ 0 w 7467600"/>
              <a:gd name="connsiteY454" fmla="*/ 5689984 h 6858000"/>
              <a:gd name="connsiteX455" fmla="*/ 0 w 7467600"/>
              <a:gd name="connsiteY455" fmla="*/ 5513472 h 6858000"/>
              <a:gd name="connsiteX456" fmla="*/ 174101 w 7467600"/>
              <a:gd name="connsiteY456" fmla="*/ 5620277 h 6858000"/>
              <a:gd name="connsiteX457" fmla="*/ 891800 w 7467600"/>
              <a:gd name="connsiteY457" fmla="*/ 6036935 h 6858000"/>
              <a:gd name="connsiteX458" fmla="*/ 1072219 w 7467600"/>
              <a:gd name="connsiteY458" fmla="*/ 6169443 h 6858000"/>
              <a:gd name="connsiteX459" fmla="*/ 1074117 w 7467600"/>
              <a:gd name="connsiteY459" fmla="*/ 6170301 h 6858000"/>
              <a:gd name="connsiteX460" fmla="*/ 1083114 w 7467600"/>
              <a:gd name="connsiteY460" fmla="*/ 6174131 h 6858000"/>
              <a:gd name="connsiteX461" fmla="*/ 1543010 w 7467600"/>
              <a:gd name="connsiteY461" fmla="*/ 6191140 h 6858000"/>
              <a:gd name="connsiteX462" fmla="*/ 1551080 w 7467600"/>
              <a:gd name="connsiteY462" fmla="*/ 6195006 h 6858000"/>
              <a:gd name="connsiteX463" fmla="*/ 2345443 w 7467600"/>
              <a:gd name="connsiteY463" fmla="*/ 5549882 h 6858000"/>
              <a:gd name="connsiteX464" fmla="*/ 1721499 w 7467600"/>
              <a:gd name="connsiteY464" fmla="*/ 5599969 h 6858000"/>
              <a:gd name="connsiteX465" fmla="*/ 767716 w 7467600"/>
              <a:gd name="connsiteY465" fmla="*/ 5472768 h 6858000"/>
              <a:gd name="connsiteX466" fmla="*/ 722147 w 7467600"/>
              <a:gd name="connsiteY466" fmla="*/ 5393091 h 6858000"/>
              <a:gd name="connsiteX467" fmla="*/ 1485552 w 7467600"/>
              <a:gd name="connsiteY467" fmla="*/ 5313202 h 6858000"/>
              <a:gd name="connsiteX468" fmla="*/ 2143004 w 7467600"/>
              <a:gd name="connsiteY468" fmla="*/ 5402420 h 6858000"/>
              <a:gd name="connsiteX469" fmla="*/ 1933391 w 7467600"/>
              <a:gd name="connsiteY469" fmla="*/ 5156971 h 6858000"/>
              <a:gd name="connsiteX470" fmla="*/ 1827118 w 7467600"/>
              <a:gd name="connsiteY470" fmla="*/ 4968410 h 6858000"/>
              <a:gd name="connsiteX471" fmla="*/ 1837349 w 7467600"/>
              <a:gd name="connsiteY471" fmla="*/ 4956357 h 6858000"/>
              <a:gd name="connsiteX472" fmla="*/ 2162835 w 7467600"/>
              <a:gd name="connsiteY472" fmla="*/ 5187853 h 6858000"/>
              <a:gd name="connsiteX473" fmla="*/ 2257167 w 7467600"/>
              <a:gd name="connsiteY473" fmla="*/ 5462123 h 6858000"/>
              <a:gd name="connsiteX474" fmla="*/ 2261598 w 7467600"/>
              <a:gd name="connsiteY474" fmla="*/ 5467998 h 6858000"/>
              <a:gd name="connsiteX475" fmla="*/ 2437177 w 7467600"/>
              <a:gd name="connsiteY475" fmla="*/ 5479608 h 6858000"/>
              <a:gd name="connsiteX476" fmla="*/ 2445247 w 7467600"/>
              <a:gd name="connsiteY476" fmla="*/ 5483476 h 6858000"/>
              <a:gd name="connsiteX477" fmla="*/ 2743626 w 7467600"/>
              <a:gd name="connsiteY477" fmla="*/ 5304819 h 6858000"/>
              <a:gd name="connsiteX478" fmla="*/ 3048102 w 7467600"/>
              <a:gd name="connsiteY478" fmla="*/ 5150595 h 6858000"/>
              <a:gd name="connsiteX479" fmla="*/ 1799414 w 7467600"/>
              <a:gd name="connsiteY479" fmla="*/ 4694732 h 6858000"/>
              <a:gd name="connsiteX480" fmla="*/ 1771735 w 7467600"/>
              <a:gd name="connsiteY480" fmla="*/ 4619929 h 6858000"/>
              <a:gd name="connsiteX481" fmla="*/ 3104273 w 7467600"/>
              <a:gd name="connsiteY481" fmla="*/ 5076159 h 6858000"/>
              <a:gd name="connsiteX482" fmla="*/ 3113245 w 7467600"/>
              <a:gd name="connsiteY482" fmla="*/ 5090705 h 6858000"/>
              <a:gd name="connsiteX483" fmla="*/ 3126294 w 7467600"/>
              <a:gd name="connsiteY483" fmla="*/ 5114400 h 6858000"/>
              <a:gd name="connsiteX484" fmla="*/ 3937433 w 7467600"/>
              <a:gd name="connsiteY484" fmla="*/ 4830473 h 6858000"/>
              <a:gd name="connsiteX485" fmla="*/ 3590475 w 7467600"/>
              <a:gd name="connsiteY485" fmla="*/ 4597974 h 6858000"/>
              <a:gd name="connsiteX486" fmla="*/ 3100264 w 7467600"/>
              <a:gd name="connsiteY486" fmla="*/ 4579845 h 6858000"/>
              <a:gd name="connsiteX487" fmla="*/ 2183576 w 7467600"/>
              <a:gd name="connsiteY487" fmla="*/ 4227150 h 6858000"/>
              <a:gd name="connsiteX488" fmla="*/ 2151029 w 7467600"/>
              <a:gd name="connsiteY488" fmla="*/ 4146947 h 6858000"/>
              <a:gd name="connsiteX489" fmla="*/ 3563434 w 7467600"/>
              <a:gd name="connsiteY489" fmla="*/ 4469115 h 6858000"/>
              <a:gd name="connsiteX490" fmla="*/ 3177952 w 7467600"/>
              <a:gd name="connsiteY490" fmla="*/ 3657386 h 6858000"/>
              <a:gd name="connsiteX491" fmla="*/ 3189263 w 7467600"/>
              <a:gd name="connsiteY491" fmla="*/ 3625726 h 6858000"/>
              <a:gd name="connsiteX492" fmla="*/ 3560912 w 7467600"/>
              <a:gd name="connsiteY492" fmla="*/ 4079863 h 6858000"/>
              <a:gd name="connsiteX493" fmla="*/ 3626636 w 7467600"/>
              <a:gd name="connsiteY493" fmla="*/ 4512230 h 6858000"/>
              <a:gd name="connsiteX494" fmla="*/ 3653088 w 7467600"/>
              <a:gd name="connsiteY494" fmla="*/ 4521417 h 6858000"/>
              <a:gd name="connsiteX495" fmla="*/ 3988128 w 7467600"/>
              <a:gd name="connsiteY495" fmla="*/ 4817267 h 6858000"/>
              <a:gd name="connsiteX496" fmla="*/ 4830582 w 7467600"/>
              <a:gd name="connsiteY496" fmla="*/ 4676000 h 6858000"/>
              <a:gd name="connsiteX497" fmla="*/ 4830100 w 7467600"/>
              <a:gd name="connsiteY497" fmla="*/ 4675554 h 6858000"/>
              <a:gd name="connsiteX498" fmla="*/ 4036318 w 7467600"/>
              <a:gd name="connsiteY498" fmla="*/ 4147013 h 6858000"/>
              <a:gd name="connsiteX499" fmla="*/ 3432098 w 7467600"/>
              <a:gd name="connsiteY499" fmla="*/ 3537312 h 6858000"/>
              <a:gd name="connsiteX500" fmla="*/ 3446761 w 7467600"/>
              <a:gd name="connsiteY500" fmla="*/ 3461278 h 6858000"/>
              <a:gd name="connsiteX501" fmla="*/ 4419733 w 7467600"/>
              <a:gd name="connsiteY501" fmla="*/ 3963555 h 6858000"/>
              <a:gd name="connsiteX502" fmla="*/ 4781371 w 7467600"/>
              <a:gd name="connsiteY502" fmla="*/ 4458604 h 6858000"/>
              <a:gd name="connsiteX503" fmla="*/ 4780440 w 7467600"/>
              <a:gd name="connsiteY503" fmla="*/ 4470290 h 6858000"/>
              <a:gd name="connsiteX504" fmla="*/ 4898954 w 7467600"/>
              <a:gd name="connsiteY504" fmla="*/ 4662092 h 6858000"/>
              <a:gd name="connsiteX505" fmla="*/ 4900699 w 7467600"/>
              <a:gd name="connsiteY505" fmla="*/ 4670867 h 6858000"/>
              <a:gd name="connsiteX506" fmla="*/ 5714511 w 7467600"/>
              <a:gd name="connsiteY506" fmla="*/ 4663483 h 6858000"/>
              <a:gd name="connsiteX507" fmla="*/ 5464793 w 7467600"/>
              <a:gd name="connsiteY507" fmla="*/ 4393556 h 6858000"/>
              <a:gd name="connsiteX508" fmla="*/ 5461897 w 7467600"/>
              <a:gd name="connsiteY508" fmla="*/ 4390879 h 6858000"/>
              <a:gd name="connsiteX509" fmla="*/ 4294126 w 7467600"/>
              <a:gd name="connsiteY509" fmla="*/ 3303048 h 6858000"/>
              <a:gd name="connsiteX510" fmla="*/ 4305321 w 7467600"/>
              <a:gd name="connsiteY510" fmla="*/ 3256953 h 6858000"/>
              <a:gd name="connsiteX511" fmla="*/ 4949299 w 7467600"/>
              <a:gd name="connsiteY511" fmla="*/ 3766336 h 6858000"/>
              <a:gd name="connsiteX512" fmla="*/ 5291452 w 7467600"/>
              <a:gd name="connsiteY512" fmla="*/ 4076801 h 6858000"/>
              <a:gd name="connsiteX513" fmla="*/ 5434998 w 7467600"/>
              <a:gd name="connsiteY513" fmla="*/ 4254100 h 6858000"/>
              <a:gd name="connsiteX514" fmla="*/ 5351015 w 7467600"/>
              <a:gd name="connsiteY514" fmla="*/ 3760989 h 6858000"/>
              <a:gd name="connsiteX515" fmla="*/ 5413780 w 7467600"/>
              <a:gd name="connsiteY515" fmla="*/ 2966265 h 6858000"/>
              <a:gd name="connsiteX516" fmla="*/ 5425627 w 7467600"/>
              <a:gd name="connsiteY516" fmla="*/ 2954192 h 6858000"/>
              <a:gd name="connsiteX517" fmla="*/ 6604735 w 7467600"/>
              <a:gd name="connsiteY517" fmla="*/ 2041381 h 6858000"/>
              <a:gd name="connsiteX518" fmla="*/ 7204487 w 7467600"/>
              <a:gd name="connsiteY518" fmla="*/ 2742112 h 6858000"/>
              <a:gd name="connsiteX519" fmla="*/ 7131592 w 7467600"/>
              <a:gd name="connsiteY519" fmla="*/ 2672096 h 6858000"/>
              <a:gd name="connsiteX520" fmla="*/ 6996344 w 7467600"/>
              <a:gd name="connsiteY520" fmla="*/ 2518310 h 6858000"/>
              <a:gd name="connsiteX521" fmla="*/ 6735495 w 7467600"/>
              <a:gd name="connsiteY521" fmla="*/ 2196890 h 6858000"/>
              <a:gd name="connsiteX522" fmla="*/ 6721901 w 7467600"/>
              <a:gd name="connsiteY522" fmla="*/ 2179274 h 6858000"/>
              <a:gd name="connsiteX523" fmla="*/ 6604735 w 7467600"/>
              <a:gd name="connsiteY523" fmla="*/ 2041381 h 6858000"/>
              <a:gd name="connsiteX524" fmla="*/ 6591670 w 7467600"/>
              <a:gd name="connsiteY524" fmla="*/ 1988277 h 6858000"/>
              <a:gd name="connsiteX525" fmla="*/ 6747349 w 7467600"/>
              <a:gd name="connsiteY525" fmla="*/ 2160069 h 6858000"/>
              <a:gd name="connsiteX526" fmla="*/ 6760943 w 7467600"/>
              <a:gd name="connsiteY526" fmla="*/ 2177686 h 6858000"/>
              <a:gd name="connsiteX527" fmla="*/ 7021065 w 7467600"/>
              <a:gd name="connsiteY527" fmla="*/ 2498102 h 6858000"/>
              <a:gd name="connsiteX528" fmla="*/ 7155223 w 7467600"/>
              <a:gd name="connsiteY528" fmla="*/ 2650386 h 6858000"/>
              <a:gd name="connsiteX529" fmla="*/ 7203167 w 7467600"/>
              <a:gd name="connsiteY529" fmla="*/ 2697288 h 6858000"/>
              <a:gd name="connsiteX530" fmla="*/ 6937703 w 7467600"/>
              <a:gd name="connsiteY530" fmla="*/ 2321981 h 6858000"/>
              <a:gd name="connsiteX531" fmla="*/ 6591670 w 7467600"/>
              <a:gd name="connsiteY531" fmla="*/ 1988277 h 6858000"/>
              <a:gd name="connsiteX532" fmla="*/ 5798671 w 7467600"/>
              <a:gd name="connsiteY532" fmla="*/ 1981601 h 6858000"/>
              <a:gd name="connsiteX533" fmla="*/ 5754709 w 7467600"/>
              <a:gd name="connsiteY533" fmla="*/ 2071454 h 6858000"/>
              <a:gd name="connsiteX534" fmla="*/ 5763044 w 7467600"/>
              <a:gd name="connsiteY534" fmla="*/ 2842206 h 6858000"/>
              <a:gd name="connsiteX535" fmla="*/ 5764974 w 7467600"/>
              <a:gd name="connsiteY535" fmla="*/ 2799609 h 6858000"/>
              <a:gd name="connsiteX536" fmla="*/ 5767665 w 7467600"/>
              <a:gd name="connsiteY536" fmla="*/ 2666409 h 6858000"/>
              <a:gd name="connsiteX537" fmla="*/ 5763055 w 7467600"/>
              <a:gd name="connsiteY537" fmla="*/ 2579705 h 6858000"/>
              <a:gd name="connsiteX538" fmla="*/ 5758079 w 7467600"/>
              <a:gd name="connsiteY538" fmla="*/ 2492508 h 6858000"/>
              <a:gd name="connsiteX539" fmla="*/ 5779325 w 7467600"/>
              <a:gd name="connsiteY539" fmla="*/ 2197069 h 6858000"/>
              <a:gd name="connsiteX540" fmla="*/ 5798671 w 7467600"/>
              <a:gd name="connsiteY540" fmla="*/ 1981601 h 6858000"/>
              <a:gd name="connsiteX541" fmla="*/ 5829202 w 7467600"/>
              <a:gd name="connsiteY541" fmla="*/ 1971679 h 6858000"/>
              <a:gd name="connsiteX542" fmla="*/ 5809558 w 7467600"/>
              <a:gd name="connsiteY542" fmla="*/ 2198043 h 6858000"/>
              <a:gd name="connsiteX543" fmla="*/ 5788653 w 7467600"/>
              <a:gd name="connsiteY543" fmla="*/ 2489430 h 6858000"/>
              <a:gd name="connsiteX544" fmla="*/ 5793439 w 7467600"/>
              <a:gd name="connsiteY544" fmla="*/ 2575235 h 6858000"/>
              <a:gd name="connsiteX545" fmla="*/ 5796837 w 7467600"/>
              <a:gd name="connsiteY545" fmla="*/ 2637633 h 6858000"/>
              <a:gd name="connsiteX546" fmla="*/ 5818614 w 7467600"/>
              <a:gd name="connsiteY546" fmla="*/ 2473055 h 6858000"/>
              <a:gd name="connsiteX547" fmla="*/ 5829202 w 7467600"/>
              <a:gd name="connsiteY547" fmla="*/ 1971679 h 6858000"/>
              <a:gd name="connsiteX548" fmla="*/ 5911389 w 7467600"/>
              <a:gd name="connsiteY548" fmla="*/ 1898371 h 6858000"/>
              <a:gd name="connsiteX549" fmla="*/ 6237627 w 7467600"/>
              <a:gd name="connsiteY549" fmla="*/ 2231921 h 6858000"/>
              <a:gd name="connsiteX550" fmla="*/ 5911389 w 7467600"/>
              <a:gd name="connsiteY550" fmla="*/ 1898371 h 6858000"/>
              <a:gd name="connsiteX551" fmla="*/ 6944437 w 7467600"/>
              <a:gd name="connsiteY551" fmla="*/ 1575402 h 6858000"/>
              <a:gd name="connsiteX552" fmla="*/ 6304730 w 7467600"/>
              <a:gd name="connsiteY552" fmla="*/ 1766654 h 6858000"/>
              <a:gd name="connsiteX553" fmla="*/ 6944437 w 7467600"/>
              <a:gd name="connsiteY553" fmla="*/ 1575402 h 6858000"/>
              <a:gd name="connsiteX554" fmla="*/ 7019523 w 7467600"/>
              <a:gd name="connsiteY554" fmla="*/ 1519450 h 6858000"/>
              <a:gd name="connsiteX555" fmla="*/ 6298091 w 7467600"/>
              <a:gd name="connsiteY555" fmla="*/ 1737122 h 6858000"/>
              <a:gd name="connsiteX556" fmla="*/ 7019523 w 7467600"/>
              <a:gd name="connsiteY556" fmla="*/ 1519450 h 6858000"/>
              <a:gd name="connsiteX557" fmla="*/ 2399523 w 7467600"/>
              <a:gd name="connsiteY557" fmla="*/ 1428234 h 6858000"/>
              <a:gd name="connsiteX558" fmla="*/ 2224982 w 7467600"/>
              <a:gd name="connsiteY558" fmla="*/ 1826201 h 6858000"/>
              <a:gd name="connsiteX559" fmla="*/ 2096099 w 7467600"/>
              <a:gd name="connsiteY559" fmla="*/ 2345900 h 6858000"/>
              <a:gd name="connsiteX560" fmla="*/ 2283317 w 7467600"/>
              <a:gd name="connsiteY560" fmla="*/ 1796925 h 6858000"/>
              <a:gd name="connsiteX561" fmla="*/ 2399523 w 7467600"/>
              <a:gd name="connsiteY561" fmla="*/ 1428234 h 6858000"/>
              <a:gd name="connsiteX562" fmla="*/ 2448558 w 7467600"/>
              <a:gd name="connsiteY562" fmla="*/ 1373435 h 6858000"/>
              <a:gd name="connsiteX563" fmla="*/ 2312521 w 7467600"/>
              <a:gd name="connsiteY563" fmla="*/ 1806140 h 6858000"/>
              <a:gd name="connsiteX564" fmla="*/ 2127533 w 7467600"/>
              <a:gd name="connsiteY564" fmla="*/ 2348380 h 6858000"/>
              <a:gd name="connsiteX565" fmla="*/ 2358080 w 7467600"/>
              <a:gd name="connsiteY565" fmla="*/ 1866134 h 6858000"/>
              <a:gd name="connsiteX566" fmla="*/ 2407436 w 7467600"/>
              <a:gd name="connsiteY566" fmla="*/ 1651070 h 6858000"/>
              <a:gd name="connsiteX567" fmla="*/ 2448558 w 7467600"/>
              <a:gd name="connsiteY567" fmla="*/ 1373435 h 6858000"/>
              <a:gd name="connsiteX568" fmla="*/ 278707 w 7467600"/>
              <a:gd name="connsiteY568" fmla="*/ 1352270 h 6858000"/>
              <a:gd name="connsiteX569" fmla="*/ 321570 w 7467600"/>
              <a:gd name="connsiteY569" fmla="*/ 1861610 h 6858000"/>
              <a:gd name="connsiteX570" fmla="*/ 294281 w 7467600"/>
              <a:gd name="connsiteY570" fmla="*/ 1440658 h 6858000"/>
              <a:gd name="connsiteX571" fmla="*/ 278707 w 7467600"/>
              <a:gd name="connsiteY571" fmla="*/ 1352270 h 6858000"/>
              <a:gd name="connsiteX572" fmla="*/ 1423821 w 7467600"/>
              <a:gd name="connsiteY572" fmla="*/ 1351958 h 6858000"/>
              <a:gd name="connsiteX573" fmla="*/ 1638521 w 7467600"/>
              <a:gd name="connsiteY573" fmla="*/ 1908470 h 6858000"/>
              <a:gd name="connsiteX574" fmla="*/ 1754199 w 7467600"/>
              <a:gd name="connsiteY574" fmla="*/ 2149284 h 6858000"/>
              <a:gd name="connsiteX575" fmla="*/ 1908359 w 7467600"/>
              <a:gd name="connsiteY575" fmla="*/ 2364988 h 6858000"/>
              <a:gd name="connsiteX576" fmla="*/ 1647661 w 7467600"/>
              <a:gd name="connsiteY576" fmla="*/ 1825945 h 6858000"/>
              <a:gd name="connsiteX577" fmla="*/ 1423821 w 7467600"/>
              <a:gd name="connsiteY577" fmla="*/ 1351958 h 6858000"/>
              <a:gd name="connsiteX578" fmla="*/ 1431890 w 7467600"/>
              <a:gd name="connsiteY578" fmla="*/ 1306475 h 6858000"/>
              <a:gd name="connsiteX579" fmla="*/ 1507597 w 7467600"/>
              <a:gd name="connsiteY579" fmla="*/ 1446132 h 6858000"/>
              <a:gd name="connsiteX580" fmla="*/ 1674586 w 7467600"/>
              <a:gd name="connsiteY580" fmla="*/ 1813832 h 6858000"/>
              <a:gd name="connsiteX581" fmla="*/ 1815950 w 7467600"/>
              <a:gd name="connsiteY581" fmla="*/ 2128564 h 6858000"/>
              <a:gd name="connsiteX582" fmla="*/ 1984242 w 7467600"/>
              <a:gd name="connsiteY582" fmla="*/ 2430829 h 6858000"/>
              <a:gd name="connsiteX583" fmla="*/ 2014023 w 7467600"/>
              <a:gd name="connsiteY583" fmla="*/ 2450995 h 6858000"/>
              <a:gd name="connsiteX584" fmla="*/ 1747337 w 7467600"/>
              <a:gd name="connsiteY584" fmla="*/ 1855264 h 6858000"/>
              <a:gd name="connsiteX585" fmla="*/ 1533749 w 7467600"/>
              <a:gd name="connsiteY585" fmla="*/ 1478656 h 6858000"/>
              <a:gd name="connsiteX586" fmla="*/ 1431890 w 7467600"/>
              <a:gd name="connsiteY586" fmla="*/ 1306475 h 6858000"/>
              <a:gd name="connsiteX587" fmla="*/ 5052692 w 7467600"/>
              <a:gd name="connsiteY587" fmla="*/ 1292994 h 6858000"/>
              <a:gd name="connsiteX588" fmla="*/ 5200661 w 7467600"/>
              <a:gd name="connsiteY588" fmla="*/ 1635186 h 6858000"/>
              <a:gd name="connsiteX589" fmla="*/ 5297138 w 7467600"/>
              <a:gd name="connsiteY589" fmla="*/ 1906351 h 6858000"/>
              <a:gd name="connsiteX590" fmla="*/ 5052692 w 7467600"/>
              <a:gd name="connsiteY590" fmla="*/ 1292994 h 6858000"/>
              <a:gd name="connsiteX591" fmla="*/ 5009948 w 7467600"/>
              <a:gd name="connsiteY591" fmla="*/ 1273619 h 6858000"/>
              <a:gd name="connsiteX592" fmla="*/ 5121777 w 7467600"/>
              <a:gd name="connsiteY592" fmla="*/ 1654213 h 6858000"/>
              <a:gd name="connsiteX593" fmla="*/ 5293545 w 7467600"/>
              <a:gd name="connsiteY593" fmla="*/ 2072247 h 6858000"/>
              <a:gd name="connsiteX594" fmla="*/ 5294042 w 7467600"/>
              <a:gd name="connsiteY594" fmla="*/ 2065019 h 6858000"/>
              <a:gd name="connsiteX595" fmla="*/ 5171936 w 7467600"/>
              <a:gd name="connsiteY595" fmla="*/ 1647613 h 6858000"/>
              <a:gd name="connsiteX596" fmla="*/ 5009948 w 7467600"/>
              <a:gd name="connsiteY596" fmla="*/ 1273619 h 6858000"/>
              <a:gd name="connsiteX597" fmla="*/ 655236 w 7467600"/>
              <a:gd name="connsiteY597" fmla="*/ 1268632 h 6858000"/>
              <a:gd name="connsiteX598" fmla="*/ 839521 w 7467600"/>
              <a:gd name="connsiteY598" fmla="*/ 1685315 h 6858000"/>
              <a:gd name="connsiteX599" fmla="*/ 1109416 w 7467600"/>
              <a:gd name="connsiteY599" fmla="*/ 2061663 h 6858000"/>
              <a:gd name="connsiteX600" fmla="*/ 1298300 w 7467600"/>
              <a:gd name="connsiteY600" fmla="*/ 2247742 h 6858000"/>
              <a:gd name="connsiteX601" fmla="*/ 1125871 w 7467600"/>
              <a:gd name="connsiteY601" fmla="*/ 1989513 h 6858000"/>
              <a:gd name="connsiteX602" fmla="*/ 981574 w 7467600"/>
              <a:gd name="connsiteY602" fmla="*/ 1783157 h 6858000"/>
              <a:gd name="connsiteX603" fmla="*/ 922198 w 7467600"/>
              <a:gd name="connsiteY603" fmla="*/ 1677437 h 6858000"/>
              <a:gd name="connsiteX604" fmla="*/ 869293 w 7467600"/>
              <a:gd name="connsiteY604" fmla="*/ 1583214 h 6858000"/>
              <a:gd name="connsiteX605" fmla="*/ 751431 w 7467600"/>
              <a:gd name="connsiteY605" fmla="*/ 1405731 h 6858000"/>
              <a:gd name="connsiteX606" fmla="*/ 655236 w 7467600"/>
              <a:gd name="connsiteY606" fmla="*/ 1268632 h 6858000"/>
              <a:gd name="connsiteX607" fmla="*/ 6516292 w 7467600"/>
              <a:gd name="connsiteY607" fmla="*/ 1263064 h 6858000"/>
              <a:gd name="connsiteX608" fmla="*/ 5736320 w 7467600"/>
              <a:gd name="connsiteY608" fmla="*/ 1501803 h 6858000"/>
              <a:gd name="connsiteX609" fmla="*/ 6516292 w 7467600"/>
              <a:gd name="connsiteY609" fmla="*/ 1263064 h 6858000"/>
              <a:gd name="connsiteX610" fmla="*/ 291466 w 7467600"/>
              <a:gd name="connsiteY610" fmla="*/ 1250369 h 6858000"/>
              <a:gd name="connsiteX611" fmla="*/ 323180 w 7467600"/>
              <a:gd name="connsiteY611" fmla="*/ 1435283 h 6858000"/>
              <a:gd name="connsiteX612" fmla="*/ 349381 w 7467600"/>
              <a:gd name="connsiteY612" fmla="*/ 1875041 h 6858000"/>
              <a:gd name="connsiteX613" fmla="*/ 374363 w 7467600"/>
              <a:gd name="connsiteY613" fmla="*/ 1506494 h 6858000"/>
              <a:gd name="connsiteX614" fmla="*/ 302168 w 7467600"/>
              <a:gd name="connsiteY614" fmla="*/ 1274495 h 6858000"/>
              <a:gd name="connsiteX615" fmla="*/ 291466 w 7467600"/>
              <a:gd name="connsiteY615" fmla="*/ 1250369 h 6858000"/>
              <a:gd name="connsiteX616" fmla="*/ 678222 w 7467600"/>
              <a:gd name="connsiteY616" fmla="*/ 1248670 h 6858000"/>
              <a:gd name="connsiteX617" fmla="*/ 775536 w 7467600"/>
              <a:gd name="connsiteY617" fmla="*/ 1388015 h 6858000"/>
              <a:gd name="connsiteX618" fmla="*/ 894529 w 7467600"/>
              <a:gd name="connsiteY618" fmla="*/ 1567739 h 6858000"/>
              <a:gd name="connsiteX619" fmla="*/ 948000 w 7467600"/>
              <a:gd name="connsiteY619" fmla="*/ 1663088 h 6858000"/>
              <a:gd name="connsiteX620" fmla="*/ 1006812 w 7467600"/>
              <a:gd name="connsiteY620" fmla="*/ 1767683 h 6858000"/>
              <a:gd name="connsiteX621" fmla="*/ 1149133 w 7467600"/>
              <a:gd name="connsiteY621" fmla="*/ 1971513 h 6858000"/>
              <a:gd name="connsiteX622" fmla="*/ 1333952 w 7467600"/>
              <a:gd name="connsiteY622" fmla="*/ 2251620 h 6858000"/>
              <a:gd name="connsiteX623" fmla="*/ 1337329 w 7467600"/>
              <a:gd name="connsiteY623" fmla="*/ 2258350 h 6858000"/>
              <a:gd name="connsiteX624" fmla="*/ 1014726 w 7467600"/>
              <a:gd name="connsiteY624" fmla="*/ 1615556 h 6858000"/>
              <a:gd name="connsiteX625" fmla="*/ 678222 w 7467600"/>
              <a:gd name="connsiteY625" fmla="*/ 1248670 h 6858000"/>
              <a:gd name="connsiteX626" fmla="*/ 6691602 w 7467600"/>
              <a:gd name="connsiteY626" fmla="*/ 1140573 h 6858000"/>
              <a:gd name="connsiteX627" fmla="*/ 6571100 w 7467600"/>
              <a:gd name="connsiteY627" fmla="*/ 1183662 h 6858000"/>
              <a:gd name="connsiteX628" fmla="*/ 6241687 w 7467600"/>
              <a:gd name="connsiteY628" fmla="*/ 1257600 h 6858000"/>
              <a:gd name="connsiteX629" fmla="*/ 5693009 w 7467600"/>
              <a:gd name="connsiteY629" fmla="*/ 1478256 h 6858000"/>
              <a:gd name="connsiteX630" fmla="*/ 6548420 w 7467600"/>
              <a:gd name="connsiteY630" fmla="*/ 1214599 h 6858000"/>
              <a:gd name="connsiteX631" fmla="*/ 6605473 w 7467600"/>
              <a:gd name="connsiteY631" fmla="*/ 1184686 h 6858000"/>
              <a:gd name="connsiteX632" fmla="*/ 6691602 w 7467600"/>
              <a:gd name="connsiteY632" fmla="*/ 1140573 h 6858000"/>
              <a:gd name="connsiteX633" fmla="*/ 4002475 w 7467600"/>
              <a:gd name="connsiteY633" fmla="*/ 1037802 h 6858000"/>
              <a:gd name="connsiteX634" fmla="*/ 4000324 w 7467600"/>
              <a:gd name="connsiteY634" fmla="*/ 1039362 h 6858000"/>
              <a:gd name="connsiteX635" fmla="*/ 4002862 w 7467600"/>
              <a:gd name="connsiteY635" fmla="*/ 1042866 h 6858000"/>
              <a:gd name="connsiteX636" fmla="*/ 4002475 w 7467600"/>
              <a:gd name="connsiteY636" fmla="*/ 1037802 h 6858000"/>
              <a:gd name="connsiteX637" fmla="*/ 506322 w 7467600"/>
              <a:gd name="connsiteY637" fmla="*/ 1020997 h 6858000"/>
              <a:gd name="connsiteX638" fmla="*/ 533068 w 7467600"/>
              <a:gd name="connsiteY638" fmla="*/ 1029409 h 6858000"/>
              <a:gd name="connsiteX639" fmla="*/ 1232525 w 7467600"/>
              <a:gd name="connsiteY639" fmla="*/ 1804675 h 6858000"/>
              <a:gd name="connsiteX640" fmla="*/ 1388858 w 7467600"/>
              <a:gd name="connsiteY640" fmla="*/ 2368011 h 6858000"/>
              <a:gd name="connsiteX641" fmla="*/ 1384098 w 7467600"/>
              <a:gd name="connsiteY641" fmla="*/ 2378125 h 6858000"/>
              <a:gd name="connsiteX642" fmla="*/ 1425393 w 7467600"/>
              <a:gd name="connsiteY642" fmla="*/ 2589124 h 6858000"/>
              <a:gd name="connsiteX643" fmla="*/ 1424001 w 7467600"/>
              <a:gd name="connsiteY643" fmla="*/ 2597541 h 6858000"/>
              <a:gd name="connsiteX644" fmla="*/ 2152729 w 7467600"/>
              <a:gd name="connsiteY644" fmla="*/ 2864487 h 6858000"/>
              <a:gd name="connsiteX645" fmla="*/ 2020609 w 7467600"/>
              <a:gd name="connsiteY645" fmla="*/ 2539671 h 6858000"/>
              <a:gd name="connsiteX646" fmla="*/ 2018920 w 7467600"/>
              <a:gd name="connsiteY646" fmla="*/ 2536309 h 6858000"/>
              <a:gd name="connsiteX647" fmla="*/ 1342441 w 7467600"/>
              <a:gd name="connsiteY647" fmla="*/ 1173017 h 6858000"/>
              <a:gd name="connsiteX648" fmla="*/ 1367925 w 7467600"/>
              <a:gd name="connsiteY648" fmla="*/ 1135648 h 6858000"/>
              <a:gd name="connsiteX649" fmla="*/ 1771401 w 7467600"/>
              <a:gd name="connsiteY649" fmla="*/ 1806673 h 6858000"/>
              <a:gd name="connsiteX650" fmla="*/ 1972385 w 7467600"/>
              <a:gd name="connsiteY650" fmla="*/ 2198735 h 6858000"/>
              <a:gd name="connsiteX651" fmla="*/ 2040892 w 7467600"/>
              <a:gd name="connsiteY651" fmla="*/ 2405205 h 6858000"/>
              <a:gd name="connsiteX652" fmla="*/ 2131689 w 7467600"/>
              <a:gd name="connsiteY652" fmla="*/ 1936926 h 6858000"/>
              <a:gd name="connsiteX653" fmla="*/ 2454820 w 7467600"/>
              <a:gd name="connsiteY653" fmla="*/ 1248808 h 6858000"/>
              <a:gd name="connsiteX654" fmla="*/ 2492512 w 7467600"/>
              <a:gd name="connsiteY654" fmla="*/ 1302920 h 6858000"/>
              <a:gd name="connsiteX655" fmla="*/ 2081216 w 7467600"/>
              <a:gd name="connsiteY655" fmla="*/ 2527513 h 6858000"/>
              <a:gd name="connsiteX656" fmla="*/ 2081211 w 7467600"/>
              <a:gd name="connsiteY656" fmla="*/ 2528916 h 6858000"/>
              <a:gd name="connsiteX657" fmla="*/ 2199067 w 7467600"/>
              <a:gd name="connsiteY657" fmla="*/ 2884061 h 6858000"/>
              <a:gd name="connsiteX658" fmla="*/ 3192586 w 7467600"/>
              <a:gd name="connsiteY658" fmla="*/ 3411496 h 6858000"/>
              <a:gd name="connsiteX659" fmla="*/ 3182620 w 7467600"/>
              <a:gd name="connsiteY659" fmla="*/ 3483279 h 6858000"/>
              <a:gd name="connsiteX660" fmla="*/ 2435119 w 7467600"/>
              <a:gd name="connsiteY660" fmla="*/ 3080173 h 6858000"/>
              <a:gd name="connsiteX661" fmla="*/ 2410152 w 7467600"/>
              <a:gd name="connsiteY661" fmla="*/ 3063751 h 6858000"/>
              <a:gd name="connsiteX662" fmla="*/ 2408099 w 7467600"/>
              <a:gd name="connsiteY662" fmla="*/ 3064403 h 6858000"/>
              <a:gd name="connsiteX663" fmla="*/ 2407218 w 7467600"/>
              <a:gd name="connsiteY663" fmla="*/ 3070324 h 6858000"/>
              <a:gd name="connsiteX664" fmla="*/ 2380138 w 7467600"/>
              <a:gd name="connsiteY664" fmla="*/ 3099341 h 6858000"/>
              <a:gd name="connsiteX665" fmla="*/ 1765923 w 7467600"/>
              <a:gd name="connsiteY665" fmla="*/ 3581043 h 6858000"/>
              <a:gd name="connsiteX666" fmla="*/ 1702258 w 7467600"/>
              <a:gd name="connsiteY666" fmla="*/ 3612286 h 6858000"/>
              <a:gd name="connsiteX667" fmla="*/ 1538370 w 7467600"/>
              <a:gd name="connsiteY667" fmla="*/ 3811804 h 6858000"/>
              <a:gd name="connsiteX668" fmla="*/ 542867 w 7467600"/>
              <a:gd name="connsiteY668" fmla="*/ 4944092 h 6858000"/>
              <a:gd name="connsiteX669" fmla="*/ 515800 w 7467600"/>
              <a:gd name="connsiteY669" fmla="*/ 4862180 h 6858000"/>
              <a:gd name="connsiteX670" fmla="*/ 909145 w 7467600"/>
              <a:gd name="connsiteY670" fmla="*/ 4199225 h 6858000"/>
              <a:gd name="connsiteX671" fmla="*/ 1214067 w 7467600"/>
              <a:gd name="connsiteY671" fmla="*/ 3908561 h 6858000"/>
              <a:gd name="connsiteX672" fmla="*/ 640967 w 7467600"/>
              <a:gd name="connsiteY672" fmla="*/ 4105601 h 6858000"/>
              <a:gd name="connsiteX673" fmla="*/ 112563 w 7467600"/>
              <a:gd name="connsiteY673" fmla="*/ 4396952 h 6858000"/>
              <a:gd name="connsiteX674" fmla="*/ 0 w 7467600"/>
              <a:gd name="connsiteY674" fmla="*/ 4466006 h 6858000"/>
              <a:gd name="connsiteX675" fmla="*/ 0 w 7467600"/>
              <a:gd name="connsiteY675" fmla="*/ 4233763 h 6858000"/>
              <a:gd name="connsiteX676" fmla="*/ 36881 w 7467600"/>
              <a:gd name="connsiteY676" fmla="*/ 4200118 h 6858000"/>
              <a:gd name="connsiteX677" fmla="*/ 910534 w 7467600"/>
              <a:gd name="connsiteY677" fmla="*/ 3629753 h 6858000"/>
              <a:gd name="connsiteX678" fmla="*/ 1578717 w 7467600"/>
              <a:gd name="connsiteY678" fmla="*/ 3575982 h 6858000"/>
              <a:gd name="connsiteX679" fmla="*/ 2338780 w 7467600"/>
              <a:gd name="connsiteY679" fmla="*/ 3033725 h 6858000"/>
              <a:gd name="connsiteX680" fmla="*/ 1807991 w 7467600"/>
              <a:gd name="connsiteY680" fmla="*/ 2807184 h 6858000"/>
              <a:gd name="connsiteX681" fmla="*/ 1416358 w 7467600"/>
              <a:gd name="connsiteY681" fmla="*/ 3112571 h 6858000"/>
              <a:gd name="connsiteX682" fmla="*/ 939066 w 7467600"/>
              <a:gd name="connsiteY682" fmla="*/ 3378798 h 6858000"/>
              <a:gd name="connsiteX683" fmla="*/ 115099 w 7467600"/>
              <a:gd name="connsiteY683" fmla="*/ 3607650 h 6858000"/>
              <a:gd name="connsiteX684" fmla="*/ 97284 w 7467600"/>
              <a:gd name="connsiteY684" fmla="*/ 3520393 h 6858000"/>
              <a:gd name="connsiteX685" fmla="*/ 922050 w 7467600"/>
              <a:gd name="connsiteY685" fmla="*/ 3074867 h 6858000"/>
              <a:gd name="connsiteX686" fmla="*/ 1405265 w 7467600"/>
              <a:gd name="connsiteY686" fmla="*/ 3016319 h 6858000"/>
              <a:gd name="connsiteX687" fmla="*/ 1407512 w 7467600"/>
              <a:gd name="connsiteY687" fmla="*/ 3018001 h 6858000"/>
              <a:gd name="connsiteX688" fmla="*/ 1726266 w 7467600"/>
              <a:gd name="connsiteY688" fmla="*/ 2777274 h 6858000"/>
              <a:gd name="connsiteX689" fmla="*/ 625390 w 7467600"/>
              <a:gd name="connsiteY689" fmla="*/ 2514541 h 6858000"/>
              <a:gd name="connsiteX690" fmla="*/ 619799 w 7467600"/>
              <a:gd name="connsiteY690" fmla="*/ 2527180 h 6858000"/>
              <a:gd name="connsiteX691" fmla="*/ 310030 w 7467600"/>
              <a:gd name="connsiteY691" fmla="*/ 2771818 h 6858000"/>
              <a:gd name="connsiteX692" fmla="*/ 173877 w 7467600"/>
              <a:gd name="connsiteY692" fmla="*/ 2937056 h 6858000"/>
              <a:gd name="connsiteX693" fmla="*/ 77889 w 7467600"/>
              <a:gd name="connsiteY693" fmla="*/ 3138440 h 6858000"/>
              <a:gd name="connsiteX694" fmla="*/ 0 w 7467600"/>
              <a:gd name="connsiteY694" fmla="*/ 3271395 h 6858000"/>
              <a:gd name="connsiteX695" fmla="*/ 0 w 7467600"/>
              <a:gd name="connsiteY695" fmla="*/ 3153002 h 6858000"/>
              <a:gd name="connsiteX696" fmla="*/ 2386 w 7467600"/>
              <a:gd name="connsiteY696" fmla="*/ 3149203 h 6858000"/>
              <a:gd name="connsiteX697" fmla="*/ 89753 w 7467600"/>
              <a:gd name="connsiteY697" fmla="*/ 2987702 h 6858000"/>
              <a:gd name="connsiteX698" fmla="*/ 76869 w 7467600"/>
              <a:gd name="connsiteY698" fmla="*/ 3005404 h 6858000"/>
              <a:gd name="connsiteX699" fmla="*/ 32049 w 7467600"/>
              <a:gd name="connsiteY699" fmla="*/ 3065814 h 6858000"/>
              <a:gd name="connsiteX700" fmla="*/ 0 w 7467600"/>
              <a:gd name="connsiteY700" fmla="*/ 3108744 h 6858000"/>
              <a:gd name="connsiteX701" fmla="*/ 0 w 7467600"/>
              <a:gd name="connsiteY701" fmla="*/ 3058059 h 6858000"/>
              <a:gd name="connsiteX702" fmla="*/ 7610 w 7467600"/>
              <a:gd name="connsiteY702" fmla="*/ 3047889 h 6858000"/>
              <a:gd name="connsiteX703" fmla="*/ 52419 w 7467600"/>
              <a:gd name="connsiteY703" fmla="*/ 2987479 h 6858000"/>
              <a:gd name="connsiteX704" fmla="*/ 59142 w 7467600"/>
              <a:gd name="connsiteY704" fmla="*/ 2978488 h 6858000"/>
              <a:gd name="connsiteX705" fmla="*/ 0 w 7467600"/>
              <a:gd name="connsiteY705" fmla="*/ 3015334 h 6858000"/>
              <a:gd name="connsiteX706" fmla="*/ 0 w 7467600"/>
              <a:gd name="connsiteY706" fmla="*/ 2914286 h 6858000"/>
              <a:gd name="connsiteX707" fmla="*/ 36383 w 7467600"/>
              <a:gd name="connsiteY707" fmla="*/ 2901128 h 6858000"/>
              <a:gd name="connsiteX708" fmla="*/ 156329 w 7467600"/>
              <a:gd name="connsiteY708" fmla="*/ 2840533 h 6858000"/>
              <a:gd name="connsiteX709" fmla="*/ 358355 w 7467600"/>
              <a:gd name="connsiteY709" fmla="*/ 2620471 h 6858000"/>
              <a:gd name="connsiteX710" fmla="*/ 510577 w 7467600"/>
              <a:gd name="connsiteY710" fmla="*/ 2501244 h 6858000"/>
              <a:gd name="connsiteX711" fmla="*/ 211967 w 7467600"/>
              <a:gd name="connsiteY711" fmla="*/ 2479171 h 6858000"/>
              <a:gd name="connsiteX712" fmla="*/ 0 w 7467600"/>
              <a:gd name="connsiteY712" fmla="*/ 2476398 h 6858000"/>
              <a:gd name="connsiteX713" fmla="*/ 0 w 7467600"/>
              <a:gd name="connsiteY713" fmla="*/ 2389189 h 6858000"/>
              <a:gd name="connsiteX714" fmla="*/ 103062 w 7467600"/>
              <a:gd name="connsiteY714" fmla="*/ 2389518 h 6858000"/>
              <a:gd name="connsiteX715" fmla="*/ 510734 w 7467600"/>
              <a:gd name="connsiteY715" fmla="*/ 2416201 h 6858000"/>
              <a:gd name="connsiteX716" fmla="*/ 279257 w 7467600"/>
              <a:gd name="connsiteY716" fmla="*/ 2092102 h 6858000"/>
              <a:gd name="connsiteX717" fmla="*/ 65265 w 7467600"/>
              <a:gd name="connsiteY717" fmla="*/ 2006049 h 6858000"/>
              <a:gd name="connsiteX718" fmla="*/ 0 w 7467600"/>
              <a:gd name="connsiteY718" fmla="*/ 1982532 h 6858000"/>
              <a:gd name="connsiteX719" fmla="*/ 0 w 7467600"/>
              <a:gd name="connsiteY719" fmla="*/ 1912789 h 6858000"/>
              <a:gd name="connsiteX720" fmla="*/ 97460 w 7467600"/>
              <a:gd name="connsiteY720" fmla="*/ 1953725 h 6858000"/>
              <a:gd name="connsiteX721" fmla="*/ 221272 w 7467600"/>
              <a:gd name="connsiteY721" fmla="*/ 1980766 h 6858000"/>
              <a:gd name="connsiteX722" fmla="*/ 116765 w 7467600"/>
              <a:gd name="connsiteY722" fmla="*/ 1911033 h 6858000"/>
              <a:gd name="connsiteX723" fmla="*/ 16405 w 7467600"/>
              <a:gd name="connsiteY723" fmla="*/ 1803412 h 6858000"/>
              <a:gd name="connsiteX724" fmla="*/ 0 w 7467600"/>
              <a:gd name="connsiteY724" fmla="*/ 1784777 h 6858000"/>
              <a:gd name="connsiteX725" fmla="*/ 0 w 7467600"/>
              <a:gd name="connsiteY725" fmla="*/ 1740082 h 6858000"/>
              <a:gd name="connsiteX726" fmla="*/ 39394 w 7467600"/>
              <a:gd name="connsiteY726" fmla="*/ 1784856 h 6858000"/>
              <a:gd name="connsiteX727" fmla="*/ 135813 w 7467600"/>
              <a:gd name="connsiteY727" fmla="*/ 1888838 h 6858000"/>
              <a:gd name="connsiteX728" fmla="*/ 242575 w 7467600"/>
              <a:gd name="connsiteY728" fmla="*/ 1958841 h 6858000"/>
              <a:gd name="connsiteX729" fmla="*/ 82197 w 7467600"/>
              <a:gd name="connsiteY729" fmla="*/ 1754826 h 6858000"/>
              <a:gd name="connsiteX730" fmla="*/ 0 w 7467600"/>
              <a:gd name="connsiteY730" fmla="*/ 1679650 h 6858000"/>
              <a:gd name="connsiteX731" fmla="*/ 0 w 7467600"/>
              <a:gd name="connsiteY731" fmla="*/ 1602463 h 6858000"/>
              <a:gd name="connsiteX732" fmla="*/ 84689 w 7467600"/>
              <a:gd name="connsiteY732" fmla="*/ 1677442 h 6858000"/>
              <a:gd name="connsiteX733" fmla="*/ 298437 w 7467600"/>
              <a:gd name="connsiteY733" fmla="*/ 1968019 h 6858000"/>
              <a:gd name="connsiteX734" fmla="*/ 227269 w 7467600"/>
              <a:gd name="connsiteY734" fmla="*/ 1114064 h 6858000"/>
              <a:gd name="connsiteX735" fmla="*/ 248003 w 7467600"/>
              <a:gd name="connsiteY735" fmla="*/ 1089613 h 6858000"/>
              <a:gd name="connsiteX736" fmla="*/ 427020 w 7467600"/>
              <a:gd name="connsiteY736" fmla="*/ 1619803 h 6858000"/>
              <a:gd name="connsiteX737" fmla="*/ 340345 w 7467600"/>
              <a:gd name="connsiteY737" fmla="*/ 2027739 h 6858000"/>
              <a:gd name="connsiteX738" fmla="*/ 360865 w 7467600"/>
              <a:gd name="connsiteY738" fmla="*/ 2044827 h 6858000"/>
              <a:gd name="connsiteX739" fmla="*/ 560414 w 7467600"/>
              <a:gd name="connsiteY739" fmla="*/ 2421457 h 6858000"/>
              <a:gd name="connsiteX740" fmla="*/ 1359703 w 7467600"/>
              <a:gd name="connsiteY740" fmla="*/ 2578554 h 6858000"/>
              <a:gd name="connsiteX741" fmla="*/ 1359422 w 7467600"/>
              <a:gd name="connsiteY741" fmla="*/ 2577994 h 6858000"/>
              <a:gd name="connsiteX742" fmla="*/ 828701 w 7467600"/>
              <a:gd name="connsiteY742" fmla="*/ 1839520 h 6858000"/>
              <a:gd name="connsiteX743" fmla="*/ 494427 w 7467600"/>
              <a:gd name="connsiteY743" fmla="*/ 1092333 h 6858000"/>
              <a:gd name="connsiteX744" fmla="*/ 506322 w 7467600"/>
              <a:gd name="connsiteY744" fmla="*/ 1020997 h 6858000"/>
              <a:gd name="connsiteX745" fmla="*/ 4570198 w 7467600"/>
              <a:gd name="connsiteY745" fmla="*/ 978081 h 6858000"/>
              <a:gd name="connsiteX746" fmla="*/ 4523691 w 7467600"/>
              <a:gd name="connsiteY746" fmla="*/ 1127776 h 6858000"/>
              <a:gd name="connsiteX747" fmla="*/ 4509875 w 7467600"/>
              <a:gd name="connsiteY747" fmla="*/ 1167552 h 6858000"/>
              <a:gd name="connsiteX748" fmla="*/ 4478168 w 7467600"/>
              <a:gd name="connsiteY748" fmla="*/ 1260735 h 6858000"/>
              <a:gd name="connsiteX749" fmla="*/ 4409309 w 7467600"/>
              <a:gd name="connsiteY749" fmla="*/ 1666996 h 6858000"/>
              <a:gd name="connsiteX750" fmla="*/ 4370031 w 7467600"/>
              <a:gd name="connsiteY750" fmla="*/ 1955666 h 6858000"/>
              <a:gd name="connsiteX751" fmla="*/ 4570198 w 7467600"/>
              <a:gd name="connsiteY751" fmla="*/ 978081 h 6858000"/>
              <a:gd name="connsiteX752" fmla="*/ 4557898 w 7467600"/>
              <a:gd name="connsiteY752" fmla="*/ 900011 h 6858000"/>
              <a:gd name="connsiteX753" fmla="*/ 4344840 w 7467600"/>
              <a:gd name="connsiteY753" fmla="*/ 1922038 h 6858000"/>
              <a:gd name="connsiteX754" fmla="*/ 4378710 w 7467600"/>
              <a:gd name="connsiteY754" fmla="*/ 1665516 h 6858000"/>
              <a:gd name="connsiteX755" fmla="*/ 4448798 w 7467600"/>
              <a:gd name="connsiteY755" fmla="*/ 1253024 h 6858000"/>
              <a:gd name="connsiteX756" fmla="*/ 4480315 w 7467600"/>
              <a:gd name="connsiteY756" fmla="*/ 1158454 h 6858000"/>
              <a:gd name="connsiteX757" fmla="*/ 4494133 w 7467600"/>
              <a:gd name="connsiteY757" fmla="*/ 1118676 h 6858000"/>
              <a:gd name="connsiteX758" fmla="*/ 4557898 w 7467600"/>
              <a:gd name="connsiteY758" fmla="*/ 900011 h 6858000"/>
              <a:gd name="connsiteX759" fmla="*/ 5870151 w 7467600"/>
              <a:gd name="connsiteY759" fmla="*/ 898890 h 6858000"/>
              <a:gd name="connsiteX760" fmla="*/ 5861335 w 7467600"/>
              <a:gd name="connsiteY760" fmla="*/ 899177 h 6858000"/>
              <a:gd name="connsiteX761" fmla="*/ 5843702 w 7467600"/>
              <a:gd name="connsiteY761" fmla="*/ 899748 h 6858000"/>
              <a:gd name="connsiteX762" fmla="*/ 5651107 w 7467600"/>
              <a:gd name="connsiteY762" fmla="*/ 920306 h 6858000"/>
              <a:gd name="connsiteX763" fmla="*/ 5459407 w 7467600"/>
              <a:gd name="connsiteY763" fmla="*/ 940975 h 6858000"/>
              <a:gd name="connsiteX764" fmla="*/ 5374846 w 7467600"/>
              <a:gd name="connsiteY764" fmla="*/ 941988 h 6858000"/>
              <a:gd name="connsiteX765" fmla="*/ 5256105 w 7467600"/>
              <a:gd name="connsiteY765" fmla="*/ 945632 h 6858000"/>
              <a:gd name="connsiteX766" fmla="*/ 5107071 w 7467600"/>
              <a:gd name="connsiteY766" fmla="*/ 969720 h 6858000"/>
              <a:gd name="connsiteX767" fmla="*/ 4998681 w 7467600"/>
              <a:gd name="connsiteY767" fmla="*/ 988771 h 6858000"/>
              <a:gd name="connsiteX768" fmla="*/ 5870151 w 7467600"/>
              <a:gd name="connsiteY768" fmla="*/ 898890 h 6858000"/>
              <a:gd name="connsiteX769" fmla="*/ 5504425 w 7467600"/>
              <a:gd name="connsiteY769" fmla="*/ 848067 h 6858000"/>
              <a:gd name="connsiteX770" fmla="*/ 4968849 w 7467600"/>
              <a:gd name="connsiteY770" fmla="*/ 962318 h 6858000"/>
              <a:gd name="connsiteX771" fmla="*/ 5104039 w 7467600"/>
              <a:gd name="connsiteY771" fmla="*/ 940634 h 6858000"/>
              <a:gd name="connsiteX772" fmla="*/ 5256311 w 7467600"/>
              <a:gd name="connsiteY772" fmla="*/ 916490 h 6858000"/>
              <a:gd name="connsiteX773" fmla="*/ 5377381 w 7467600"/>
              <a:gd name="connsiteY773" fmla="*/ 912671 h 6858000"/>
              <a:gd name="connsiteX774" fmla="*/ 5460148 w 7467600"/>
              <a:gd name="connsiteY774" fmla="*/ 911442 h 6858000"/>
              <a:gd name="connsiteX775" fmla="*/ 5648971 w 7467600"/>
              <a:gd name="connsiteY775" fmla="*/ 891331 h 6858000"/>
              <a:gd name="connsiteX776" fmla="*/ 5844807 w 7467600"/>
              <a:gd name="connsiteY776" fmla="*/ 870718 h 6858000"/>
              <a:gd name="connsiteX777" fmla="*/ 5862975 w 7467600"/>
              <a:gd name="connsiteY777" fmla="*/ 869756 h 6858000"/>
              <a:gd name="connsiteX778" fmla="*/ 5920887 w 7467600"/>
              <a:gd name="connsiteY778" fmla="*/ 865929 h 6858000"/>
              <a:gd name="connsiteX779" fmla="*/ 5504425 w 7467600"/>
              <a:gd name="connsiteY779" fmla="*/ 848067 h 6858000"/>
              <a:gd name="connsiteX780" fmla="*/ 3607114 w 7467600"/>
              <a:gd name="connsiteY780" fmla="*/ 467441 h 6858000"/>
              <a:gd name="connsiteX781" fmla="*/ 3296242 w 7467600"/>
              <a:gd name="connsiteY781" fmla="*/ 807991 h 6858000"/>
              <a:gd name="connsiteX782" fmla="*/ 3174674 w 7467600"/>
              <a:gd name="connsiteY782" fmla="*/ 919759 h 6858000"/>
              <a:gd name="connsiteX783" fmla="*/ 3042978 w 7467600"/>
              <a:gd name="connsiteY783" fmla="*/ 1054894 h 6858000"/>
              <a:gd name="connsiteX784" fmla="*/ 2968914 w 7467600"/>
              <a:gd name="connsiteY784" fmla="*/ 1133756 h 6858000"/>
              <a:gd name="connsiteX785" fmla="*/ 3103823 w 7467600"/>
              <a:gd name="connsiteY785" fmla="*/ 1026814 h 6858000"/>
              <a:gd name="connsiteX786" fmla="*/ 3607114 w 7467600"/>
              <a:gd name="connsiteY786" fmla="*/ 467441 h 6858000"/>
              <a:gd name="connsiteX787" fmla="*/ 3744487 w 7467600"/>
              <a:gd name="connsiteY787" fmla="*/ 383136 h 6858000"/>
              <a:gd name="connsiteX788" fmla="*/ 3970213 w 7467600"/>
              <a:gd name="connsiteY788" fmla="*/ 995559 h 6858000"/>
              <a:gd name="connsiteX789" fmla="*/ 3744487 w 7467600"/>
              <a:gd name="connsiteY789" fmla="*/ 383136 h 6858000"/>
              <a:gd name="connsiteX790" fmla="*/ 3624562 w 7467600"/>
              <a:gd name="connsiteY790" fmla="*/ 367041 h 6858000"/>
              <a:gd name="connsiteX791" fmla="*/ 3489712 w 7467600"/>
              <a:gd name="connsiteY791" fmla="*/ 485386 h 6858000"/>
              <a:gd name="connsiteX792" fmla="*/ 3182994 w 7467600"/>
              <a:gd name="connsiteY792" fmla="*/ 828265 h 6858000"/>
              <a:gd name="connsiteX793" fmla="*/ 2892114 w 7467600"/>
              <a:gd name="connsiteY793" fmla="*/ 1172635 h 6858000"/>
              <a:gd name="connsiteX794" fmla="*/ 3021459 w 7467600"/>
              <a:gd name="connsiteY794" fmla="*/ 1035385 h 6858000"/>
              <a:gd name="connsiteX795" fmla="*/ 3153873 w 7467600"/>
              <a:gd name="connsiteY795" fmla="*/ 898971 h 6858000"/>
              <a:gd name="connsiteX796" fmla="*/ 3276511 w 7467600"/>
              <a:gd name="connsiteY796" fmla="*/ 786423 h 6858000"/>
              <a:gd name="connsiteX797" fmla="*/ 3584154 w 7467600"/>
              <a:gd name="connsiteY797" fmla="*/ 448218 h 6858000"/>
              <a:gd name="connsiteX798" fmla="*/ 3624562 w 7467600"/>
              <a:gd name="connsiteY798" fmla="*/ 367041 h 6858000"/>
              <a:gd name="connsiteX799" fmla="*/ 3766672 w 7467600"/>
              <a:gd name="connsiteY799" fmla="*/ 359429 h 6858000"/>
              <a:gd name="connsiteX800" fmla="*/ 3996338 w 7467600"/>
              <a:gd name="connsiteY800" fmla="*/ 968237 h 6858000"/>
              <a:gd name="connsiteX801" fmla="*/ 3766672 w 7467600"/>
              <a:gd name="connsiteY801" fmla="*/ 359429 h 6858000"/>
              <a:gd name="connsiteX802" fmla="*/ 5805386 w 7467600"/>
              <a:gd name="connsiteY802" fmla="*/ 239240 h 6858000"/>
              <a:gd name="connsiteX803" fmla="*/ 5736947 w 7467600"/>
              <a:gd name="connsiteY803" fmla="*/ 261367 h 6858000"/>
              <a:gd name="connsiteX804" fmla="*/ 5427012 w 7467600"/>
              <a:gd name="connsiteY804" fmla="*/ 311272 h 6858000"/>
              <a:gd name="connsiteX805" fmla="*/ 5147818 w 7467600"/>
              <a:gd name="connsiteY805" fmla="*/ 322112 h 6858000"/>
              <a:gd name="connsiteX806" fmla="*/ 5060854 w 7467600"/>
              <a:gd name="connsiteY806" fmla="*/ 311882 h 6858000"/>
              <a:gd name="connsiteX807" fmla="*/ 4945989 w 7467600"/>
              <a:gd name="connsiteY807" fmla="*/ 300516 h 6858000"/>
              <a:gd name="connsiteX808" fmla="*/ 5410479 w 7467600"/>
              <a:gd name="connsiteY808" fmla="*/ 348434 h 6858000"/>
              <a:gd name="connsiteX809" fmla="*/ 5805386 w 7467600"/>
              <a:gd name="connsiteY809" fmla="*/ 239240 h 6858000"/>
              <a:gd name="connsiteX810" fmla="*/ 5905192 w 7467600"/>
              <a:gd name="connsiteY810" fmla="*/ 163079 h 6858000"/>
              <a:gd name="connsiteX811" fmla="*/ 5865655 w 7467600"/>
              <a:gd name="connsiteY811" fmla="*/ 171901 h 6858000"/>
              <a:gd name="connsiteX812" fmla="*/ 5259740 w 7467600"/>
              <a:gd name="connsiteY812" fmla="*/ 257013 h 6858000"/>
              <a:gd name="connsiteX813" fmla="*/ 5208466 w 7467600"/>
              <a:gd name="connsiteY813" fmla="*/ 257550 h 6858000"/>
              <a:gd name="connsiteX814" fmla="*/ 4980204 w 7467600"/>
              <a:gd name="connsiteY814" fmla="*/ 271903 h 6858000"/>
              <a:gd name="connsiteX815" fmla="*/ 5068068 w 7467600"/>
              <a:gd name="connsiteY815" fmla="*/ 282244 h 6858000"/>
              <a:gd name="connsiteX816" fmla="*/ 5153231 w 7467600"/>
              <a:gd name="connsiteY816" fmla="*/ 292240 h 6858000"/>
              <a:gd name="connsiteX817" fmla="*/ 5426491 w 7467600"/>
              <a:gd name="connsiteY817" fmla="*/ 281128 h 6858000"/>
              <a:gd name="connsiteX818" fmla="*/ 5731212 w 7467600"/>
              <a:gd name="connsiteY818" fmla="*/ 231951 h 6858000"/>
              <a:gd name="connsiteX819" fmla="*/ 5905192 w 7467600"/>
              <a:gd name="connsiteY819" fmla="*/ 163079 h 6858000"/>
              <a:gd name="connsiteX820" fmla="*/ 5944437 w 7467600"/>
              <a:gd name="connsiteY820" fmla="*/ 113829 h 6858000"/>
              <a:gd name="connsiteX821" fmla="*/ 5825032 w 7467600"/>
              <a:gd name="connsiteY821" fmla="*/ 146405 h 6858000"/>
              <a:gd name="connsiteX822" fmla="*/ 4955599 w 7467600"/>
              <a:gd name="connsiteY822" fmla="*/ 247008 h 6858000"/>
              <a:gd name="connsiteX823" fmla="*/ 5210104 w 7467600"/>
              <a:gd name="connsiteY823" fmla="*/ 228123 h 6858000"/>
              <a:gd name="connsiteX824" fmla="*/ 5261015 w 7467600"/>
              <a:gd name="connsiteY824" fmla="*/ 227087 h 6858000"/>
              <a:gd name="connsiteX825" fmla="*/ 5861181 w 7467600"/>
              <a:gd name="connsiteY825" fmla="*/ 143093 h 6858000"/>
              <a:gd name="connsiteX826" fmla="*/ 5961252 w 7467600"/>
              <a:gd name="connsiteY826" fmla="*/ 114820 h 6858000"/>
              <a:gd name="connsiteX827" fmla="*/ 5944437 w 7467600"/>
              <a:gd name="connsiteY827" fmla="*/ 113829 h 6858000"/>
              <a:gd name="connsiteX828" fmla="*/ 3882765 w 7467600"/>
              <a:gd name="connsiteY828" fmla="*/ 0 h 6858000"/>
              <a:gd name="connsiteX829" fmla="*/ 3995099 w 7467600"/>
              <a:gd name="connsiteY829" fmla="*/ 0 h 6858000"/>
              <a:gd name="connsiteX830" fmla="*/ 4163818 w 7467600"/>
              <a:gd name="connsiteY830" fmla="*/ 234104 h 6858000"/>
              <a:gd name="connsiteX831" fmla="*/ 4172099 w 7467600"/>
              <a:gd name="connsiteY831" fmla="*/ 234207 h 6858000"/>
              <a:gd name="connsiteX832" fmla="*/ 4784282 w 7467600"/>
              <a:gd name="connsiteY832" fmla="*/ 276561 h 6858000"/>
              <a:gd name="connsiteX833" fmla="*/ 4801687 w 7467600"/>
              <a:gd name="connsiteY833" fmla="*/ 267764 h 6858000"/>
              <a:gd name="connsiteX834" fmla="*/ 6082788 w 7467600"/>
              <a:gd name="connsiteY834" fmla="*/ 64119 h 6858000"/>
              <a:gd name="connsiteX835" fmla="*/ 6099442 w 7467600"/>
              <a:gd name="connsiteY835" fmla="*/ 82568 h 6858000"/>
              <a:gd name="connsiteX836" fmla="*/ 4804137 w 7467600"/>
              <a:gd name="connsiteY836" fmla="*/ 320931 h 6858000"/>
              <a:gd name="connsiteX837" fmla="*/ 4227047 w 7467600"/>
              <a:gd name="connsiteY837" fmla="*/ 313415 h 6858000"/>
              <a:gd name="connsiteX838" fmla="*/ 4346041 w 7467600"/>
              <a:gd name="connsiteY838" fmla="*/ 456086 h 6858000"/>
              <a:gd name="connsiteX839" fmla="*/ 4870967 w 7467600"/>
              <a:gd name="connsiteY839" fmla="*/ 963061 h 6858000"/>
              <a:gd name="connsiteX840" fmla="*/ 4889647 w 7467600"/>
              <a:gd name="connsiteY840" fmla="*/ 957147 h 6858000"/>
              <a:gd name="connsiteX841" fmla="*/ 5422504 w 7467600"/>
              <a:gd name="connsiteY841" fmla="*/ 805191 h 6858000"/>
              <a:gd name="connsiteX842" fmla="*/ 6087656 w 7467600"/>
              <a:gd name="connsiteY842" fmla="*/ 826703 h 6858000"/>
              <a:gd name="connsiteX843" fmla="*/ 6058717 w 7467600"/>
              <a:gd name="connsiteY843" fmla="*/ 865992 h 6858000"/>
              <a:gd name="connsiteX844" fmla="*/ 4974153 w 7467600"/>
              <a:gd name="connsiteY844" fmla="*/ 1045456 h 6858000"/>
              <a:gd name="connsiteX845" fmla="*/ 5627835 w 7467600"/>
              <a:gd name="connsiteY845" fmla="*/ 1472077 h 6858000"/>
              <a:gd name="connsiteX846" fmla="*/ 5629817 w 7467600"/>
              <a:gd name="connsiteY846" fmla="*/ 1471412 h 6858000"/>
              <a:gd name="connsiteX847" fmla="*/ 5634124 w 7467600"/>
              <a:gd name="connsiteY847" fmla="*/ 1470572 h 6858000"/>
              <a:gd name="connsiteX848" fmla="*/ 5755832 w 7467600"/>
              <a:gd name="connsiteY848" fmla="*/ 1383886 h 6858000"/>
              <a:gd name="connsiteX849" fmla="*/ 6014186 w 7467600"/>
              <a:gd name="connsiteY849" fmla="*/ 1279799 h 6858000"/>
              <a:gd name="connsiteX850" fmla="*/ 6901619 w 7467600"/>
              <a:gd name="connsiteY850" fmla="*/ 1047874 h 6858000"/>
              <a:gd name="connsiteX851" fmla="*/ 6931566 w 7467600"/>
              <a:gd name="connsiteY851" fmla="*/ 1062034 h 6858000"/>
              <a:gd name="connsiteX852" fmla="*/ 5790982 w 7467600"/>
              <a:gd name="connsiteY852" fmla="*/ 1561380 h 6858000"/>
              <a:gd name="connsiteX853" fmla="*/ 6188971 w 7467600"/>
              <a:gd name="connsiteY853" fmla="*/ 1755168 h 6858000"/>
              <a:gd name="connsiteX854" fmla="*/ 6202446 w 7467600"/>
              <a:gd name="connsiteY854" fmla="*/ 1752268 h 6858000"/>
              <a:gd name="connsiteX855" fmla="*/ 7179560 w 7467600"/>
              <a:gd name="connsiteY855" fmla="*/ 1467551 h 6858000"/>
              <a:gd name="connsiteX856" fmla="*/ 7158730 w 7467600"/>
              <a:gd name="connsiteY856" fmla="*/ 1507835 h 6858000"/>
              <a:gd name="connsiteX857" fmla="*/ 6326959 w 7467600"/>
              <a:gd name="connsiteY857" fmla="*/ 1817686 h 6858000"/>
              <a:gd name="connsiteX858" fmla="*/ 6537433 w 7467600"/>
              <a:gd name="connsiteY858" fmla="*/ 1907790 h 6858000"/>
              <a:gd name="connsiteX859" fmla="*/ 6550221 w 7467600"/>
              <a:gd name="connsiteY859" fmla="*/ 1910729 h 6858000"/>
              <a:gd name="connsiteX860" fmla="*/ 6964438 w 7467600"/>
              <a:gd name="connsiteY860" fmla="*/ 2209505 h 6858000"/>
              <a:gd name="connsiteX861" fmla="*/ 7367862 w 7467600"/>
              <a:gd name="connsiteY861" fmla="*/ 2806833 h 6858000"/>
              <a:gd name="connsiteX862" fmla="*/ 7364329 w 7467600"/>
              <a:gd name="connsiteY862" fmla="*/ 2826907 h 6858000"/>
              <a:gd name="connsiteX863" fmla="*/ 7290545 w 7467600"/>
              <a:gd name="connsiteY863" fmla="*/ 2850663 h 6858000"/>
              <a:gd name="connsiteX864" fmla="*/ 6472036 w 7467600"/>
              <a:gd name="connsiteY864" fmla="*/ 1959003 h 6858000"/>
              <a:gd name="connsiteX865" fmla="*/ 5792897 w 7467600"/>
              <a:gd name="connsiteY865" fmla="*/ 1647747 h 6858000"/>
              <a:gd name="connsiteX866" fmla="*/ 5842751 w 7467600"/>
              <a:gd name="connsiteY866" fmla="*/ 1816112 h 6858000"/>
              <a:gd name="connsiteX867" fmla="*/ 5847424 w 7467600"/>
              <a:gd name="connsiteY867" fmla="*/ 1815776 h 6858000"/>
              <a:gd name="connsiteX868" fmla="*/ 6399821 w 7467600"/>
              <a:gd name="connsiteY868" fmla="*/ 2344799 h 6858000"/>
              <a:gd name="connsiteX869" fmla="*/ 6323232 w 7467600"/>
              <a:gd name="connsiteY869" fmla="*/ 2389634 h 6858000"/>
              <a:gd name="connsiteX870" fmla="*/ 5942958 w 7467600"/>
              <a:gd name="connsiteY870" fmla="*/ 2077708 h 6858000"/>
              <a:gd name="connsiteX871" fmla="*/ 5921559 w 7467600"/>
              <a:gd name="connsiteY871" fmla="*/ 2378596 h 6858000"/>
              <a:gd name="connsiteX872" fmla="*/ 5817651 w 7467600"/>
              <a:gd name="connsiteY872" fmla="*/ 3023919 h 6858000"/>
              <a:gd name="connsiteX873" fmla="*/ 5729634 w 7467600"/>
              <a:gd name="connsiteY873" fmla="*/ 3051849 h 6858000"/>
              <a:gd name="connsiteX874" fmla="*/ 5611018 w 7467600"/>
              <a:gd name="connsiteY874" fmla="*/ 2316769 h 6858000"/>
              <a:gd name="connsiteX875" fmla="*/ 5687608 w 7467600"/>
              <a:gd name="connsiteY875" fmla="*/ 2039972 h 6858000"/>
              <a:gd name="connsiteX876" fmla="*/ 5657554 w 7467600"/>
              <a:gd name="connsiteY876" fmla="*/ 1576445 h 6858000"/>
              <a:gd name="connsiteX877" fmla="*/ 5150475 w 7467600"/>
              <a:gd name="connsiteY877" fmla="*/ 1274012 h 6858000"/>
              <a:gd name="connsiteX878" fmla="*/ 5349142 w 7467600"/>
              <a:gd name="connsiteY878" fmla="*/ 2204405 h 6858000"/>
              <a:gd name="connsiteX879" fmla="*/ 5262214 w 7467600"/>
              <a:gd name="connsiteY879" fmla="*/ 2233836 h 6858000"/>
              <a:gd name="connsiteX880" fmla="*/ 4981539 w 7467600"/>
              <a:gd name="connsiteY880" fmla="*/ 1542201 h 6858000"/>
              <a:gd name="connsiteX881" fmla="*/ 4958461 w 7467600"/>
              <a:gd name="connsiteY881" fmla="*/ 1136957 h 6858000"/>
              <a:gd name="connsiteX882" fmla="*/ 4655015 w 7467600"/>
              <a:gd name="connsiteY882" fmla="*/ 891426 h 6858000"/>
              <a:gd name="connsiteX883" fmla="*/ 4348002 w 7467600"/>
              <a:gd name="connsiteY883" fmla="*/ 2205895 h 6858000"/>
              <a:gd name="connsiteX884" fmla="*/ 4262250 w 7467600"/>
              <a:gd name="connsiteY884" fmla="*/ 2219972 h 6858000"/>
              <a:gd name="connsiteX885" fmla="*/ 4550611 w 7467600"/>
              <a:gd name="connsiteY885" fmla="*/ 817540 h 6858000"/>
              <a:gd name="connsiteX886" fmla="*/ 4564418 w 7467600"/>
              <a:gd name="connsiteY886" fmla="*/ 808293 h 6858000"/>
              <a:gd name="connsiteX887" fmla="*/ 4266388 w 7467600"/>
              <a:gd name="connsiteY887" fmla="*/ 500083 h 6858000"/>
              <a:gd name="connsiteX888" fmla="*/ 4032842 w 7467600"/>
              <a:gd name="connsiteY888" fmla="*/ 211809 h 6858000"/>
              <a:gd name="connsiteX889" fmla="*/ 3882765 w 7467600"/>
              <a:gd name="connsiteY889" fmla="*/ 0 h 6858000"/>
              <a:gd name="connsiteX890" fmla="*/ 3721337 w 7467600"/>
              <a:gd name="connsiteY890" fmla="*/ 0 h 6858000"/>
              <a:gd name="connsiteX891" fmla="*/ 3797544 w 7467600"/>
              <a:gd name="connsiteY891" fmla="*/ 0 h 6858000"/>
              <a:gd name="connsiteX892" fmla="*/ 3775734 w 7467600"/>
              <a:gd name="connsiteY892" fmla="*/ 95131 h 6858000"/>
              <a:gd name="connsiteX893" fmla="*/ 3724807 w 7467600"/>
              <a:gd name="connsiteY893" fmla="*/ 272257 h 6858000"/>
              <a:gd name="connsiteX894" fmla="*/ 3726844 w 7467600"/>
              <a:gd name="connsiteY894" fmla="*/ 282988 h 6858000"/>
              <a:gd name="connsiteX895" fmla="*/ 3742664 w 7467600"/>
              <a:gd name="connsiteY895" fmla="*/ 279918 h 6858000"/>
              <a:gd name="connsiteX896" fmla="*/ 4103910 w 7467600"/>
              <a:gd name="connsiteY896" fmla="*/ 1161917 h 6858000"/>
              <a:gd name="connsiteX897" fmla="*/ 4020269 w 7467600"/>
              <a:gd name="connsiteY897" fmla="*/ 1200406 h 6858000"/>
              <a:gd name="connsiteX898" fmla="*/ 3674882 w 7467600"/>
              <a:gd name="connsiteY898" fmla="*/ 488524 h 6858000"/>
              <a:gd name="connsiteX899" fmla="*/ 3132682 w 7467600"/>
              <a:gd name="connsiteY899" fmla="*/ 1072284 h 6858000"/>
              <a:gd name="connsiteX900" fmla="*/ 2716346 w 7467600"/>
              <a:gd name="connsiteY900" fmla="*/ 1276376 h 6858000"/>
              <a:gd name="connsiteX901" fmla="*/ 2716772 w 7467600"/>
              <a:gd name="connsiteY901" fmla="*/ 1255462 h 6858000"/>
              <a:gd name="connsiteX902" fmla="*/ 3471096 w 7467600"/>
              <a:gd name="connsiteY902" fmla="*/ 437072 h 6858000"/>
              <a:gd name="connsiteX903" fmla="*/ 3639057 w 7467600"/>
              <a:gd name="connsiteY903" fmla="*/ 286334 h 6858000"/>
              <a:gd name="connsiteX904" fmla="*/ 3640309 w 7467600"/>
              <a:gd name="connsiteY904" fmla="*/ 284664 h 6858000"/>
              <a:gd name="connsiteX905" fmla="*/ 3646022 w 7467600"/>
              <a:gd name="connsiteY905" fmla="*/ 276711 h 6858000"/>
              <a:gd name="connsiteX906" fmla="*/ 3707943 w 7467600"/>
              <a:gd name="connsiteY906" fmla="*/ 65958 h 6858000"/>
              <a:gd name="connsiteX907" fmla="*/ 3721337 w 7467600"/>
              <a:gd name="connsiteY907" fmla="*/ 0 h 6858000"/>
              <a:gd name="connsiteX908" fmla="*/ 2867960 w 7467600"/>
              <a:gd name="connsiteY908" fmla="*/ 0 h 6858000"/>
              <a:gd name="connsiteX909" fmla="*/ 2926351 w 7467600"/>
              <a:gd name="connsiteY909" fmla="*/ 0 h 6858000"/>
              <a:gd name="connsiteX910" fmla="*/ 2902823 w 7467600"/>
              <a:gd name="connsiteY910" fmla="*/ 262929 h 6858000"/>
              <a:gd name="connsiteX911" fmla="*/ 2940663 w 7467600"/>
              <a:gd name="connsiteY911" fmla="*/ 140884 h 6858000"/>
              <a:gd name="connsiteX912" fmla="*/ 2947039 w 7467600"/>
              <a:gd name="connsiteY912" fmla="*/ 122524 h 6858000"/>
              <a:gd name="connsiteX913" fmla="*/ 2984316 w 7467600"/>
              <a:gd name="connsiteY913" fmla="*/ 0 h 6858000"/>
              <a:gd name="connsiteX914" fmla="*/ 3016114 w 7467600"/>
              <a:gd name="connsiteY914" fmla="*/ 0 h 6858000"/>
              <a:gd name="connsiteX915" fmla="*/ 2979949 w 7467600"/>
              <a:gd name="connsiteY915" fmla="*/ 119274 h 6858000"/>
              <a:gd name="connsiteX916" fmla="*/ 3023879 w 7467600"/>
              <a:gd name="connsiteY916" fmla="*/ 0 h 6858000"/>
              <a:gd name="connsiteX917" fmla="*/ 3105400 w 7467600"/>
              <a:gd name="connsiteY917" fmla="*/ 0 h 6858000"/>
              <a:gd name="connsiteX918" fmla="*/ 3094669 w 7467600"/>
              <a:gd name="connsiteY918" fmla="*/ 30308 h 6858000"/>
              <a:gd name="connsiteX919" fmla="*/ 2901945 w 7467600"/>
              <a:gd name="connsiteY919" fmla="*/ 466538 h 6858000"/>
              <a:gd name="connsiteX920" fmla="*/ 2815209 w 7467600"/>
              <a:gd name="connsiteY920" fmla="*/ 497361 h 6858000"/>
              <a:gd name="connsiteX921" fmla="*/ 2844845 w 7467600"/>
              <a:gd name="connsiteY921" fmla="*/ 127638 h 6858000"/>
              <a:gd name="connsiteX922" fmla="*/ 2867960 w 7467600"/>
              <a:gd name="connsiteY922" fmla="*/ 0 h 6858000"/>
              <a:gd name="connsiteX923" fmla="*/ 1057230 w 7467600"/>
              <a:gd name="connsiteY923" fmla="*/ 0 h 6858000"/>
              <a:gd name="connsiteX924" fmla="*/ 1111003 w 7467600"/>
              <a:gd name="connsiteY924" fmla="*/ 0 h 6858000"/>
              <a:gd name="connsiteX925" fmla="*/ 1125553 w 7467600"/>
              <a:gd name="connsiteY925" fmla="*/ 52588 h 6858000"/>
              <a:gd name="connsiteX926" fmla="*/ 1304276 w 7467600"/>
              <a:gd name="connsiteY926" fmla="*/ 476275 h 6858000"/>
              <a:gd name="connsiteX927" fmla="*/ 1492066 w 7467600"/>
              <a:gd name="connsiteY927" fmla="*/ 886333 h 6858000"/>
              <a:gd name="connsiteX928" fmla="*/ 1423698 w 7467600"/>
              <a:gd name="connsiteY928" fmla="*/ 710817 h 6858000"/>
              <a:gd name="connsiteX929" fmla="*/ 1357609 w 7467600"/>
              <a:gd name="connsiteY929" fmla="*/ 532892 h 6858000"/>
              <a:gd name="connsiteX930" fmla="*/ 1309550 w 7467600"/>
              <a:gd name="connsiteY930" fmla="*/ 374031 h 6858000"/>
              <a:gd name="connsiteX931" fmla="*/ 1193673 w 7467600"/>
              <a:gd name="connsiteY931" fmla="*/ 49533 h 6858000"/>
              <a:gd name="connsiteX932" fmla="*/ 1164391 w 7467600"/>
              <a:gd name="connsiteY932" fmla="*/ 0 h 6858000"/>
              <a:gd name="connsiteX933" fmla="*/ 1200666 w 7467600"/>
              <a:gd name="connsiteY933" fmla="*/ 0 h 6858000"/>
              <a:gd name="connsiteX934" fmla="*/ 1223408 w 7467600"/>
              <a:gd name="connsiteY934" fmla="*/ 38996 h 6858000"/>
              <a:gd name="connsiteX935" fmla="*/ 1339635 w 7467600"/>
              <a:gd name="connsiteY935" fmla="*/ 365517 h 6858000"/>
              <a:gd name="connsiteX936" fmla="*/ 1387469 w 7467600"/>
              <a:gd name="connsiteY936" fmla="*/ 523079 h 6858000"/>
              <a:gd name="connsiteX937" fmla="*/ 1452685 w 7467600"/>
              <a:gd name="connsiteY937" fmla="*/ 699806 h 6858000"/>
              <a:gd name="connsiteX938" fmla="*/ 1492092 w 7467600"/>
              <a:gd name="connsiteY938" fmla="*/ 800424 h 6858000"/>
              <a:gd name="connsiteX939" fmla="*/ 1455302 w 7467600"/>
              <a:gd name="connsiteY939" fmla="*/ 632913 h 6858000"/>
              <a:gd name="connsiteX940" fmla="*/ 1222336 w 7467600"/>
              <a:gd name="connsiteY940" fmla="*/ 9480 h 6858000"/>
              <a:gd name="connsiteX941" fmla="*/ 1214634 w 7467600"/>
              <a:gd name="connsiteY941" fmla="*/ 0 h 6858000"/>
              <a:gd name="connsiteX942" fmla="*/ 1289827 w 7467600"/>
              <a:gd name="connsiteY942" fmla="*/ 0 h 6858000"/>
              <a:gd name="connsiteX943" fmla="*/ 1321076 w 7467600"/>
              <a:gd name="connsiteY943" fmla="*/ 59722 h 6858000"/>
              <a:gd name="connsiteX944" fmla="*/ 1512579 w 7467600"/>
              <a:gd name="connsiteY944" fmla="*/ 626441 h 6858000"/>
              <a:gd name="connsiteX945" fmla="*/ 1506076 w 7467600"/>
              <a:gd name="connsiteY945" fmla="*/ 1089289 h 6858000"/>
              <a:gd name="connsiteX946" fmla="*/ 1486346 w 7467600"/>
              <a:gd name="connsiteY946" fmla="*/ 1079919 h 6858000"/>
              <a:gd name="connsiteX947" fmla="*/ 1070511 w 7467600"/>
              <a:gd name="connsiteY947" fmla="*/ 48609 h 6858000"/>
              <a:gd name="connsiteX948" fmla="*/ 1057230 w 7467600"/>
              <a:gd name="connsiteY948" fmla="*/ 0 h 6858000"/>
              <a:gd name="connsiteX949" fmla="*/ 43151 w 7467600"/>
              <a:gd name="connsiteY949" fmla="*/ 0 h 6858000"/>
              <a:gd name="connsiteX950" fmla="*/ 95283 w 7467600"/>
              <a:gd name="connsiteY950" fmla="*/ 0 h 6858000"/>
              <a:gd name="connsiteX951" fmla="*/ 300708 w 7467600"/>
              <a:gd name="connsiteY951" fmla="*/ 154571 h 6858000"/>
              <a:gd name="connsiteX952" fmla="*/ 530414 w 7467600"/>
              <a:gd name="connsiteY952" fmla="*/ 354673 h 6858000"/>
              <a:gd name="connsiteX953" fmla="*/ 333785 w 7467600"/>
              <a:gd name="connsiteY953" fmla="*/ 161564 h 6858000"/>
              <a:gd name="connsiteX954" fmla="*/ 147005 w 7467600"/>
              <a:gd name="connsiteY954" fmla="*/ 0 h 6858000"/>
              <a:gd name="connsiteX955" fmla="*/ 272509 w 7467600"/>
              <a:gd name="connsiteY955" fmla="*/ 0 h 6858000"/>
              <a:gd name="connsiteX956" fmla="*/ 326276 w 7467600"/>
              <a:gd name="connsiteY956" fmla="*/ 45847 h 6858000"/>
              <a:gd name="connsiteX957" fmla="*/ 823759 w 7467600"/>
              <a:gd name="connsiteY957" fmla="*/ 574145 h 6858000"/>
              <a:gd name="connsiteX958" fmla="*/ 811254 w 7467600"/>
              <a:gd name="connsiteY958" fmla="*/ 665546 h 6858000"/>
              <a:gd name="connsiteX959" fmla="*/ 154042 w 7467600"/>
              <a:gd name="connsiteY959" fmla="*/ 261522 h 6858000"/>
              <a:gd name="connsiteX960" fmla="*/ 13550 w 7467600"/>
              <a:gd name="connsiteY960" fmla="*/ 158423 h 6858000"/>
              <a:gd name="connsiteX961" fmla="*/ 0 w 7467600"/>
              <a:gd name="connsiteY961" fmla="*/ 146618 h 6858000"/>
              <a:gd name="connsiteX962" fmla="*/ 0 w 7467600"/>
              <a:gd name="connsiteY962" fmla="*/ 59161 h 6858000"/>
              <a:gd name="connsiteX963" fmla="*/ 45427 w 7467600"/>
              <a:gd name="connsiteY963" fmla="*/ 101078 h 6858000"/>
              <a:gd name="connsiteX964" fmla="*/ 630103 w 7467600"/>
              <a:gd name="connsiteY964" fmla="*/ 485885 h 6858000"/>
              <a:gd name="connsiteX965" fmla="*/ 532040 w 7467600"/>
              <a:gd name="connsiteY965" fmla="*/ 399359 h 6858000"/>
              <a:gd name="connsiteX966" fmla="*/ 517618 w 7467600"/>
              <a:gd name="connsiteY966" fmla="*/ 385726 h 6858000"/>
              <a:gd name="connsiteX967" fmla="*/ 285074 w 7467600"/>
              <a:gd name="connsiteY967" fmla="*/ 182755 h 6858000"/>
              <a:gd name="connsiteX968" fmla="*/ 43151 w 7467600"/>
              <a:gd name="connsiteY96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467600 w 7467600"/>
              <a:gd name="connsiteY78" fmla="*/ 6012219 h 6858000"/>
              <a:gd name="connsiteX79" fmla="*/ 7356878 w 7467600"/>
              <a:gd name="connsiteY79" fmla="*/ 5981332 h 6858000"/>
              <a:gd name="connsiteX80" fmla="*/ 7467600 w 7467600"/>
              <a:gd name="connsiteY80" fmla="*/ 6117703 h 6858000"/>
              <a:gd name="connsiteX81" fmla="*/ 7467600 w 7467600"/>
              <a:gd name="connsiteY81" fmla="*/ 6163634 h 6858000"/>
              <a:gd name="connsiteX82" fmla="*/ 7403637 w 7467600"/>
              <a:gd name="connsiteY82" fmla="*/ 6083957 h 6858000"/>
              <a:gd name="connsiteX83" fmla="*/ 7254615 w 7467600"/>
              <a:gd name="connsiteY83" fmla="*/ 5911918 h 6858000"/>
              <a:gd name="connsiteX84" fmla="*/ 7312589 w 7467600"/>
              <a:gd name="connsiteY84" fmla="*/ 5982309 h 6858000"/>
              <a:gd name="connsiteX85" fmla="*/ 7448321 w 7467600"/>
              <a:gd name="connsiteY85" fmla="*/ 6190991 h 6858000"/>
              <a:gd name="connsiteX86" fmla="*/ 7467600 w 7467600"/>
              <a:gd name="connsiteY86" fmla="*/ 6221686 h 6858000"/>
              <a:gd name="connsiteX87" fmla="*/ 7467600 w 7467600"/>
              <a:gd name="connsiteY87" fmla="*/ 6334256 h 6858000"/>
              <a:gd name="connsiteX88" fmla="*/ 7454976 w 7467600"/>
              <a:gd name="connsiteY88" fmla="*/ 6318297 h 6858000"/>
              <a:gd name="connsiteX89" fmla="*/ 1456157 w 7467600"/>
              <a:gd name="connsiteY89" fmla="*/ 5371404 h 6858000"/>
              <a:gd name="connsiteX90" fmla="*/ 1244432 w 7467600"/>
              <a:gd name="connsiteY90" fmla="*/ 5385601 h 6858000"/>
              <a:gd name="connsiteX91" fmla="*/ 973990 w 7467600"/>
              <a:gd name="connsiteY91" fmla="*/ 5424940 h 6858000"/>
              <a:gd name="connsiteX92" fmla="*/ 1103809 w 7467600"/>
              <a:gd name="connsiteY92" fmla="*/ 5433720 h 6858000"/>
              <a:gd name="connsiteX93" fmla="*/ 1123454 w 7467600"/>
              <a:gd name="connsiteY93" fmla="*/ 5435727 h 6858000"/>
              <a:gd name="connsiteX94" fmla="*/ 1737017 w 7467600"/>
              <a:gd name="connsiteY94" fmla="*/ 5452183 h 6858000"/>
              <a:gd name="connsiteX95" fmla="*/ 1824397 w 7467600"/>
              <a:gd name="connsiteY95" fmla="*/ 5447757 h 6858000"/>
              <a:gd name="connsiteX96" fmla="*/ 2070059 w 7467600"/>
              <a:gd name="connsiteY96" fmla="*/ 5441660 h 6858000"/>
              <a:gd name="connsiteX97" fmla="*/ 1456157 w 7467600"/>
              <a:gd name="connsiteY97" fmla="*/ 5371404 h 6858000"/>
              <a:gd name="connsiteX98" fmla="*/ 4988186 w 7467600"/>
              <a:gd name="connsiteY98" fmla="*/ 5216467 h 6858000"/>
              <a:gd name="connsiteX99" fmla="*/ 4777334 w 7467600"/>
              <a:gd name="connsiteY99" fmla="*/ 5406072 h 6858000"/>
              <a:gd name="connsiteX100" fmla="*/ 4718341 w 7467600"/>
              <a:gd name="connsiteY100" fmla="*/ 5468043 h 6858000"/>
              <a:gd name="connsiteX101" fmla="*/ 4604655 w 7467600"/>
              <a:gd name="connsiteY101" fmla="*/ 5583434 h 6858000"/>
              <a:gd name="connsiteX102" fmla="*/ 4565074 w 7467600"/>
              <a:gd name="connsiteY102" fmla="*/ 5618550 h 6858000"/>
              <a:gd name="connsiteX103" fmla="*/ 4988186 w 7467600"/>
              <a:gd name="connsiteY103" fmla="*/ 5216467 h 6858000"/>
              <a:gd name="connsiteX104" fmla="*/ 4978032 w 7467600"/>
              <a:gd name="connsiteY104" fmla="*/ 5183809 h 6858000"/>
              <a:gd name="connsiteX105" fmla="*/ 4463413 w 7467600"/>
              <a:gd name="connsiteY105" fmla="*/ 5615162 h 6858000"/>
              <a:gd name="connsiteX106" fmla="*/ 4358134 w 7467600"/>
              <a:gd name="connsiteY106" fmla="*/ 5742791 h 6858000"/>
              <a:gd name="connsiteX107" fmla="*/ 4376219 w 7467600"/>
              <a:gd name="connsiteY107" fmla="*/ 5729027 h 6858000"/>
              <a:gd name="connsiteX108" fmla="*/ 4582340 w 7467600"/>
              <a:gd name="connsiteY108" fmla="*/ 5561037 h 6858000"/>
              <a:gd name="connsiteX109" fmla="*/ 4694684 w 7467600"/>
              <a:gd name="connsiteY109" fmla="*/ 5447098 h 6858000"/>
              <a:gd name="connsiteX110" fmla="*/ 4754123 w 7467600"/>
              <a:gd name="connsiteY110" fmla="*/ 5384643 h 6858000"/>
              <a:gd name="connsiteX111" fmla="*/ 4978032 w 7467600"/>
              <a:gd name="connsiteY111" fmla="*/ 5183809 h 6858000"/>
              <a:gd name="connsiteX112" fmla="*/ 1903353 w 7467600"/>
              <a:gd name="connsiteY112" fmla="*/ 5044827 h 6858000"/>
              <a:gd name="connsiteX113" fmla="*/ 1936931 w 7467600"/>
              <a:gd name="connsiteY113" fmla="*/ 5093954 h 6858000"/>
              <a:gd name="connsiteX114" fmla="*/ 2195868 w 7467600"/>
              <a:gd name="connsiteY114" fmla="*/ 5396574 h 6858000"/>
              <a:gd name="connsiteX115" fmla="*/ 2088852 w 7467600"/>
              <a:gd name="connsiteY115" fmla="*/ 5166123 h 6858000"/>
              <a:gd name="connsiteX116" fmla="*/ 1958241 w 7467600"/>
              <a:gd name="connsiteY116" fmla="*/ 5067955 h 6858000"/>
              <a:gd name="connsiteX117" fmla="*/ 1903353 w 7467600"/>
              <a:gd name="connsiteY117" fmla="*/ 5044827 h 6858000"/>
              <a:gd name="connsiteX118" fmla="*/ 1979378 w 7467600"/>
              <a:gd name="connsiteY118" fmla="*/ 4769504 h 6858000"/>
              <a:gd name="connsiteX119" fmla="*/ 2882120 w 7467600"/>
              <a:gd name="connsiteY119" fmla="*/ 5064547 h 6858000"/>
              <a:gd name="connsiteX120" fmla="*/ 2793103 w 7467600"/>
              <a:gd name="connsiteY120" fmla="*/ 5039699 h 6858000"/>
              <a:gd name="connsiteX121" fmla="*/ 2770041 w 7467600"/>
              <a:gd name="connsiteY121" fmla="*/ 5033634 h 6858000"/>
              <a:gd name="connsiteX122" fmla="*/ 1979378 w 7467600"/>
              <a:gd name="connsiteY122" fmla="*/ 4769504 h 6858000"/>
              <a:gd name="connsiteX123" fmla="*/ 1927410 w 7467600"/>
              <a:gd name="connsiteY123" fmla="*/ 4716164 h 6858000"/>
              <a:gd name="connsiteX124" fmla="*/ 1959587 w 7467600"/>
              <a:gd name="connsiteY124" fmla="*/ 4728849 h 6858000"/>
              <a:gd name="connsiteX125" fmla="*/ 2777707 w 7467600"/>
              <a:gd name="connsiteY125" fmla="*/ 5003991 h 6858000"/>
              <a:gd name="connsiteX126" fmla="*/ 2800768 w 7467600"/>
              <a:gd name="connsiteY126" fmla="*/ 5010056 h 6858000"/>
              <a:gd name="connsiteX127" fmla="*/ 2879408 w 7467600"/>
              <a:gd name="connsiteY127" fmla="*/ 5031590 h 6858000"/>
              <a:gd name="connsiteX128" fmla="*/ 2862295 w 7467600"/>
              <a:gd name="connsiteY128" fmla="*/ 5022958 h 6858000"/>
              <a:gd name="connsiteX129" fmla="*/ 2813343 w 7467600"/>
              <a:gd name="connsiteY129" fmla="*/ 4998369 h 6858000"/>
              <a:gd name="connsiteX130" fmla="*/ 2646245 w 7467600"/>
              <a:gd name="connsiteY130" fmla="*/ 4930999 h 6858000"/>
              <a:gd name="connsiteX131" fmla="*/ 1999243 w 7467600"/>
              <a:gd name="connsiteY131" fmla="*/ 4730524 h 6858000"/>
              <a:gd name="connsiteX132" fmla="*/ 1979527 w 7467600"/>
              <a:gd name="connsiteY132" fmla="*/ 4726651 h 6858000"/>
              <a:gd name="connsiteX133" fmla="*/ 1927410 w 7467600"/>
              <a:gd name="connsiteY133" fmla="*/ 4716164 h 6858000"/>
              <a:gd name="connsiteX134" fmla="*/ 1997014 w 7467600"/>
              <a:gd name="connsiteY134" fmla="*/ 4698007 h 6858000"/>
              <a:gd name="connsiteX135" fmla="*/ 2005458 w 7467600"/>
              <a:gd name="connsiteY135" fmla="*/ 4699540 h 6858000"/>
              <a:gd name="connsiteX136" fmla="*/ 2657186 w 7467600"/>
              <a:gd name="connsiteY136" fmla="*/ 4901687 h 6858000"/>
              <a:gd name="connsiteX137" fmla="*/ 2826662 w 7467600"/>
              <a:gd name="connsiteY137" fmla="*/ 4970362 h 6858000"/>
              <a:gd name="connsiteX138" fmla="*/ 2876100 w 7467600"/>
              <a:gd name="connsiteY138" fmla="*/ 4995397 h 6858000"/>
              <a:gd name="connsiteX139" fmla="*/ 3042600 w 7467600"/>
              <a:gd name="connsiteY139" fmla="*/ 5059532 h 6858000"/>
              <a:gd name="connsiteX140" fmla="*/ 1997014 w 7467600"/>
              <a:gd name="connsiteY140" fmla="*/ 4698007 h 6858000"/>
              <a:gd name="connsiteX141" fmla="*/ 2305292 w 7467600"/>
              <a:gd name="connsiteY141" fmla="*/ 4219492 h 6858000"/>
              <a:gd name="connsiteX142" fmla="*/ 3360922 w 7467600"/>
              <a:gd name="connsiteY142" fmla="*/ 4529373 h 6858000"/>
              <a:gd name="connsiteX143" fmla="*/ 3492420 w 7467600"/>
              <a:gd name="connsiteY143" fmla="*/ 4510145 h 6858000"/>
              <a:gd name="connsiteX144" fmla="*/ 3364086 w 7467600"/>
              <a:gd name="connsiteY144" fmla="*/ 4480340 h 6858000"/>
              <a:gd name="connsiteX145" fmla="*/ 3225818 w 7467600"/>
              <a:gd name="connsiteY145" fmla="*/ 4411822 h 6858000"/>
              <a:gd name="connsiteX146" fmla="*/ 3129696 w 7467600"/>
              <a:gd name="connsiteY146" fmla="*/ 4360704 h 6858000"/>
              <a:gd name="connsiteX147" fmla="*/ 2814545 w 7467600"/>
              <a:gd name="connsiteY147" fmla="*/ 4282955 h 6858000"/>
              <a:gd name="connsiteX148" fmla="*/ 2305292 w 7467600"/>
              <a:gd name="connsiteY148" fmla="*/ 4219492 h 6858000"/>
              <a:gd name="connsiteX149" fmla="*/ 2626982 w 7467600"/>
              <a:gd name="connsiteY149" fmla="*/ 4206450 h 6858000"/>
              <a:gd name="connsiteX150" fmla="*/ 2490617 w 7467600"/>
              <a:gd name="connsiteY150" fmla="*/ 4206951 h 6858000"/>
              <a:gd name="connsiteX151" fmla="*/ 2819869 w 7467600"/>
              <a:gd name="connsiteY151" fmla="*/ 4252936 h 6858000"/>
              <a:gd name="connsiteX152" fmla="*/ 3143018 w 7467600"/>
              <a:gd name="connsiteY152" fmla="*/ 4332698 h 6858000"/>
              <a:gd name="connsiteX153" fmla="*/ 3241520 w 7467600"/>
              <a:gd name="connsiteY153" fmla="*/ 4385112 h 6858000"/>
              <a:gd name="connsiteX154" fmla="*/ 3374575 w 7467600"/>
              <a:gd name="connsiteY154" fmla="*/ 4451517 h 6858000"/>
              <a:gd name="connsiteX155" fmla="*/ 3505221 w 7467600"/>
              <a:gd name="connsiteY155" fmla="*/ 4480757 h 6858000"/>
              <a:gd name="connsiteX156" fmla="*/ 2626982 w 7467600"/>
              <a:gd name="connsiteY156" fmla="*/ 4206450 h 6858000"/>
              <a:gd name="connsiteX157" fmla="*/ 1310106 w 7467600"/>
              <a:gd name="connsiteY157" fmla="*/ 3943217 h 6858000"/>
              <a:gd name="connsiteX158" fmla="*/ 854994 w 7467600"/>
              <a:gd name="connsiteY158" fmla="*/ 4399136 h 6858000"/>
              <a:gd name="connsiteX159" fmla="*/ 742462 w 7467600"/>
              <a:gd name="connsiteY159" fmla="*/ 4594648 h 6858000"/>
              <a:gd name="connsiteX160" fmla="*/ 820602 w 7467600"/>
              <a:gd name="connsiteY160" fmla="*/ 4485915 h 6858000"/>
              <a:gd name="connsiteX161" fmla="*/ 878295 w 7467600"/>
              <a:gd name="connsiteY161" fmla="*/ 4403594 h 6858000"/>
              <a:gd name="connsiteX162" fmla="*/ 1240607 w 7467600"/>
              <a:gd name="connsiteY162" fmla="*/ 4010401 h 6858000"/>
              <a:gd name="connsiteX163" fmla="*/ 1310106 w 7467600"/>
              <a:gd name="connsiteY163" fmla="*/ 3943217 h 6858000"/>
              <a:gd name="connsiteX164" fmla="*/ 1423113 w 7467600"/>
              <a:gd name="connsiteY164" fmla="*/ 3874565 h 6858000"/>
              <a:gd name="connsiteX165" fmla="*/ 1260565 w 7467600"/>
              <a:gd name="connsiteY165" fmla="*/ 4031982 h 6858000"/>
              <a:gd name="connsiteX166" fmla="*/ 901900 w 7467600"/>
              <a:gd name="connsiteY166" fmla="*/ 4421236 h 6858000"/>
              <a:gd name="connsiteX167" fmla="*/ 845044 w 7467600"/>
              <a:gd name="connsiteY167" fmla="*/ 4502436 h 6858000"/>
              <a:gd name="connsiteX168" fmla="*/ 685926 w 7467600"/>
              <a:gd name="connsiteY168" fmla="*/ 4703069 h 6858000"/>
              <a:gd name="connsiteX169" fmla="*/ 684248 w 7467600"/>
              <a:gd name="connsiteY169" fmla="*/ 4706721 h 6858000"/>
              <a:gd name="connsiteX170" fmla="*/ 1423113 w 7467600"/>
              <a:gd name="connsiteY170" fmla="*/ 3874565 h 6858000"/>
              <a:gd name="connsiteX171" fmla="*/ 3316479 w 7467600"/>
              <a:gd name="connsiteY171" fmla="*/ 3872136 h 6858000"/>
              <a:gd name="connsiteX172" fmla="*/ 3546806 w 7467600"/>
              <a:gd name="connsiteY172" fmla="*/ 4356139 h 6858000"/>
              <a:gd name="connsiteX173" fmla="*/ 3364433 w 7467600"/>
              <a:gd name="connsiteY173" fmla="*/ 3953121 h 6858000"/>
              <a:gd name="connsiteX174" fmla="*/ 3316479 w 7467600"/>
              <a:gd name="connsiteY174" fmla="*/ 3872136 h 6858000"/>
              <a:gd name="connsiteX175" fmla="*/ 3291335 w 7467600"/>
              <a:gd name="connsiteY175" fmla="*/ 3767420 h 6858000"/>
              <a:gd name="connsiteX176" fmla="*/ 3390805 w 7467600"/>
              <a:gd name="connsiteY176" fmla="*/ 3937163 h 6858000"/>
              <a:gd name="connsiteX177" fmla="*/ 3579062 w 7467600"/>
              <a:gd name="connsiteY177" fmla="*/ 4359040 h 6858000"/>
              <a:gd name="connsiteX178" fmla="*/ 3467355 w 7467600"/>
              <a:gd name="connsiteY178" fmla="*/ 3988130 h 6858000"/>
              <a:gd name="connsiteX179" fmla="*/ 3310753 w 7467600"/>
              <a:gd name="connsiteY179" fmla="*/ 3787140 h 6858000"/>
              <a:gd name="connsiteX180" fmla="*/ 3291335 w 7467600"/>
              <a:gd name="connsiteY180" fmla="*/ 3767420 h 6858000"/>
              <a:gd name="connsiteX181" fmla="*/ 1635889 w 7467600"/>
              <a:gd name="connsiteY181" fmla="*/ 3709494 h 6858000"/>
              <a:gd name="connsiteX182" fmla="*/ 1634800 w 7467600"/>
              <a:gd name="connsiteY182" fmla="*/ 3731111 h 6858000"/>
              <a:gd name="connsiteX183" fmla="*/ 1635889 w 7467600"/>
              <a:gd name="connsiteY183" fmla="*/ 3709494 h 6858000"/>
              <a:gd name="connsiteX184" fmla="*/ 1510397 w 7467600"/>
              <a:gd name="connsiteY184" fmla="*/ 3684705 h 6858000"/>
              <a:gd name="connsiteX185" fmla="*/ 1146550 w 7467600"/>
              <a:gd name="connsiteY185" fmla="*/ 3802012 h 6858000"/>
              <a:gd name="connsiteX186" fmla="*/ 698834 w 7467600"/>
              <a:gd name="connsiteY186" fmla="*/ 3952272 h 6858000"/>
              <a:gd name="connsiteX187" fmla="*/ 34256 w 7467600"/>
              <a:gd name="connsiteY187" fmla="*/ 4347603 h 6858000"/>
              <a:gd name="connsiteX188" fmla="*/ 527241 w 7467600"/>
              <a:gd name="connsiteY188" fmla="*/ 4065078 h 6858000"/>
              <a:gd name="connsiteX189" fmla="*/ 1510397 w 7467600"/>
              <a:gd name="connsiteY189" fmla="*/ 3684705 h 6858000"/>
              <a:gd name="connsiteX190" fmla="*/ 1313114 w 7467600"/>
              <a:gd name="connsiteY190" fmla="*/ 3655216 h 6858000"/>
              <a:gd name="connsiteX191" fmla="*/ 1109304 w 7467600"/>
              <a:gd name="connsiteY191" fmla="*/ 3669030 h 6858000"/>
              <a:gd name="connsiteX192" fmla="*/ 8129 w 7467600"/>
              <a:gd name="connsiteY192" fmla="*/ 4330519 h 6858000"/>
              <a:gd name="connsiteX193" fmla="*/ 687572 w 7467600"/>
              <a:gd name="connsiteY193" fmla="*/ 3925629 h 6858000"/>
              <a:gd name="connsiteX194" fmla="*/ 1138365 w 7467600"/>
              <a:gd name="connsiteY194" fmla="*/ 3774515 h 6858000"/>
              <a:gd name="connsiteX195" fmla="*/ 1505579 w 7467600"/>
              <a:gd name="connsiteY195" fmla="*/ 3655526 h 6858000"/>
              <a:gd name="connsiteX196" fmla="*/ 1313114 w 7467600"/>
              <a:gd name="connsiteY196" fmla="*/ 3655216 h 6858000"/>
              <a:gd name="connsiteX197" fmla="*/ 3655073 w 7467600"/>
              <a:gd name="connsiteY197" fmla="*/ 3650884 h 6858000"/>
              <a:gd name="connsiteX198" fmla="*/ 3989938 w 7467600"/>
              <a:gd name="connsiteY198" fmla="*/ 3991685 h 6858000"/>
              <a:gd name="connsiteX199" fmla="*/ 4393907 w 7467600"/>
              <a:gd name="connsiteY199" fmla="*/ 4261258 h 6858000"/>
              <a:gd name="connsiteX200" fmla="*/ 4648051 w 7467600"/>
              <a:gd name="connsiteY200" fmla="*/ 4374051 h 6858000"/>
              <a:gd name="connsiteX201" fmla="*/ 4383389 w 7467600"/>
              <a:gd name="connsiteY201" fmla="*/ 4184369 h 6858000"/>
              <a:gd name="connsiteX202" fmla="*/ 4165508 w 7467600"/>
              <a:gd name="connsiteY202" fmla="*/ 4035196 h 6858000"/>
              <a:gd name="connsiteX203" fmla="*/ 4068162 w 7467600"/>
              <a:gd name="connsiteY203" fmla="*/ 3953394 h 6858000"/>
              <a:gd name="connsiteX204" fmla="*/ 3981416 w 7467600"/>
              <a:gd name="connsiteY204" fmla="*/ 3880482 h 6858000"/>
              <a:gd name="connsiteX205" fmla="*/ 3800147 w 7467600"/>
              <a:gd name="connsiteY205" fmla="*/ 3749872 h 6858000"/>
              <a:gd name="connsiteX206" fmla="*/ 3655073 w 7467600"/>
              <a:gd name="connsiteY206" fmla="*/ 3650884 h 6858000"/>
              <a:gd name="connsiteX207" fmla="*/ 3670252 w 7467600"/>
              <a:gd name="connsiteY207" fmla="*/ 3622798 h 6858000"/>
              <a:gd name="connsiteX208" fmla="*/ 3817258 w 7467600"/>
              <a:gd name="connsiteY208" fmla="*/ 3723577 h 6858000"/>
              <a:gd name="connsiteX209" fmla="*/ 4000461 w 7467600"/>
              <a:gd name="connsiteY209" fmla="*/ 3855966 h 6858000"/>
              <a:gd name="connsiteX210" fmla="*/ 4088180 w 7467600"/>
              <a:gd name="connsiteY210" fmla="*/ 3929774 h 6858000"/>
              <a:gd name="connsiteX211" fmla="*/ 4184555 w 7467600"/>
              <a:gd name="connsiteY211" fmla="*/ 4010683 h 6858000"/>
              <a:gd name="connsiteX212" fmla="*/ 4399563 w 7467600"/>
              <a:gd name="connsiteY212" fmla="*/ 4158106 h 6858000"/>
              <a:gd name="connsiteX213" fmla="*/ 4684469 w 7467600"/>
              <a:gd name="connsiteY213" fmla="*/ 4364680 h 6858000"/>
              <a:gd name="connsiteX214" fmla="*/ 4690271 w 7467600"/>
              <a:gd name="connsiteY214" fmla="*/ 4370034 h 6858000"/>
              <a:gd name="connsiteX215" fmla="*/ 4136093 w 7467600"/>
              <a:gd name="connsiteY215" fmla="*/ 3858466 h 6858000"/>
              <a:gd name="connsiteX216" fmla="*/ 3670252 w 7467600"/>
              <a:gd name="connsiteY216" fmla="*/ 3622798 h 6858000"/>
              <a:gd name="connsiteX217" fmla="*/ 4440129 w 7467600"/>
              <a:gd name="connsiteY217" fmla="*/ 3448571 h 6858000"/>
              <a:gd name="connsiteX218" fmla="*/ 4856525 w 7467600"/>
              <a:gd name="connsiteY218" fmla="*/ 3915351 h 6858000"/>
              <a:gd name="connsiteX219" fmla="*/ 5059055 w 7467600"/>
              <a:gd name="connsiteY219" fmla="*/ 4108918 h 6858000"/>
              <a:gd name="connsiteX220" fmla="*/ 5290070 w 7467600"/>
              <a:gd name="connsiteY220" fmla="*/ 4263619 h 6858000"/>
              <a:gd name="connsiteX221" fmla="*/ 4834991 w 7467600"/>
              <a:gd name="connsiteY221" fmla="*/ 3830985 h 6858000"/>
              <a:gd name="connsiteX222" fmla="*/ 4440129 w 7467600"/>
              <a:gd name="connsiteY222" fmla="*/ 3448571 h 6858000"/>
              <a:gd name="connsiteX223" fmla="*/ 4441737 w 7467600"/>
              <a:gd name="connsiteY223" fmla="*/ 3399734 h 6858000"/>
              <a:gd name="connsiteX224" fmla="*/ 4431236 w 7467600"/>
              <a:gd name="connsiteY224" fmla="*/ 3400954 h 6858000"/>
              <a:gd name="connsiteX225" fmla="*/ 4557150 w 7467600"/>
              <a:gd name="connsiteY225" fmla="*/ 3510023 h 6858000"/>
              <a:gd name="connsiteX226" fmla="*/ 4856936 w 7467600"/>
              <a:gd name="connsiteY226" fmla="*/ 3809146 h 6858000"/>
              <a:gd name="connsiteX227" fmla="*/ 5111996 w 7467600"/>
              <a:gd name="connsiteY227" fmla="*/ 4065759 h 6858000"/>
              <a:gd name="connsiteX228" fmla="*/ 5388878 w 7467600"/>
              <a:gd name="connsiteY228" fmla="*/ 4300185 h 6858000"/>
              <a:gd name="connsiteX229" fmla="*/ 5425556 w 7467600"/>
              <a:gd name="connsiteY229" fmla="*/ 4308967 h 6858000"/>
              <a:gd name="connsiteX230" fmla="*/ 4943646 w 7467600"/>
              <a:gd name="connsiteY230" fmla="*/ 3822916 h 6858000"/>
              <a:gd name="connsiteX231" fmla="*/ 4594837 w 7467600"/>
              <a:gd name="connsiteY231" fmla="*/ 3532274 h 6858000"/>
              <a:gd name="connsiteX232" fmla="*/ 4441737 w 7467600"/>
              <a:gd name="connsiteY232" fmla="*/ 3399734 h 6858000"/>
              <a:gd name="connsiteX233" fmla="*/ 5425834 w 7467600"/>
              <a:gd name="connsiteY233" fmla="*/ 3162785 h 6858000"/>
              <a:gd name="connsiteX234" fmla="*/ 5401644 w 7467600"/>
              <a:gd name="connsiteY234" fmla="*/ 3617847 h 6858000"/>
              <a:gd name="connsiteX235" fmla="*/ 5467256 w 7467600"/>
              <a:gd name="connsiteY235" fmla="*/ 4175494 h 6858000"/>
              <a:gd name="connsiteX236" fmla="*/ 5448069 w 7467600"/>
              <a:gd name="connsiteY236" fmla="*/ 3567554 h 6858000"/>
              <a:gd name="connsiteX237" fmla="*/ 5425834 w 7467600"/>
              <a:gd name="connsiteY237" fmla="*/ 3162785 h 6858000"/>
              <a:gd name="connsiteX238" fmla="*/ 1318687 w 7467600"/>
              <a:gd name="connsiteY238" fmla="*/ 3113840 h 6858000"/>
              <a:gd name="connsiteX239" fmla="*/ 1066793 w 7467600"/>
              <a:gd name="connsiteY239" fmla="*/ 3212171 h 6858000"/>
              <a:gd name="connsiteX240" fmla="*/ 993319 w 7467600"/>
              <a:gd name="connsiteY240" fmla="*/ 3247648 h 6858000"/>
              <a:gd name="connsiteX241" fmla="*/ 853081 w 7467600"/>
              <a:gd name="connsiteY241" fmla="*/ 3312410 h 6858000"/>
              <a:gd name="connsiteX242" fmla="*/ 805957 w 7467600"/>
              <a:gd name="connsiteY242" fmla="*/ 3330443 h 6858000"/>
              <a:gd name="connsiteX243" fmla="*/ 1318687 w 7467600"/>
              <a:gd name="connsiteY243" fmla="*/ 3113840 h 6858000"/>
              <a:gd name="connsiteX244" fmla="*/ 5453702 w 7467600"/>
              <a:gd name="connsiteY244" fmla="*/ 3090882 h 6858000"/>
              <a:gd name="connsiteX245" fmla="*/ 5480135 w 7467600"/>
              <a:gd name="connsiteY245" fmla="*/ 3565802 h 6858000"/>
              <a:gd name="connsiteX246" fmla="*/ 5499023 w 7467600"/>
              <a:gd name="connsiteY246" fmla="*/ 4166310 h 6858000"/>
              <a:gd name="connsiteX247" fmla="*/ 5547022 w 7467600"/>
              <a:gd name="connsiteY247" fmla="*/ 3607838 h 6858000"/>
              <a:gd name="connsiteX248" fmla="*/ 5515964 w 7467600"/>
              <a:gd name="connsiteY248" fmla="*/ 3378541 h 6858000"/>
              <a:gd name="connsiteX249" fmla="*/ 5453702 w 7467600"/>
              <a:gd name="connsiteY249" fmla="*/ 3090882 h 6858000"/>
              <a:gd name="connsiteX250" fmla="*/ 1238695 w 7467600"/>
              <a:gd name="connsiteY250" fmla="*/ 3076820 h 6858000"/>
              <a:gd name="connsiteX251" fmla="*/ 716371 w 7467600"/>
              <a:gd name="connsiteY251" fmla="*/ 3293249 h 6858000"/>
              <a:gd name="connsiteX252" fmla="*/ 579522 w 7467600"/>
              <a:gd name="connsiteY252" fmla="*/ 3371759 h 6858000"/>
              <a:gd name="connsiteX253" fmla="*/ 600288 w 7467600"/>
              <a:gd name="connsiteY253" fmla="*/ 3365555 h 6858000"/>
              <a:gd name="connsiteX254" fmla="*/ 840692 w 7467600"/>
              <a:gd name="connsiteY254" fmla="*/ 3284921 h 6858000"/>
              <a:gd name="connsiteX255" fmla="*/ 979248 w 7467600"/>
              <a:gd name="connsiteY255" fmla="*/ 3221003 h 6858000"/>
              <a:gd name="connsiteX256" fmla="*/ 1053282 w 7467600"/>
              <a:gd name="connsiteY256" fmla="*/ 3185247 h 6858000"/>
              <a:gd name="connsiteX257" fmla="*/ 1320603 w 7467600"/>
              <a:gd name="connsiteY257" fmla="*/ 3081281 h 6858000"/>
              <a:gd name="connsiteX258" fmla="*/ 1238695 w 7467600"/>
              <a:gd name="connsiteY258" fmla="*/ 3076820 h 6858000"/>
              <a:gd name="connsiteX259" fmla="*/ 5425627 w 7467600"/>
              <a:gd name="connsiteY259" fmla="*/ 2954192 h 6858000"/>
              <a:gd name="connsiteX260" fmla="*/ 5470770 w 7467600"/>
              <a:gd name="connsiteY260" fmla="*/ 3005435 h 6858000"/>
              <a:gd name="connsiteX261" fmla="*/ 5519779 w 7467600"/>
              <a:gd name="connsiteY261" fmla="*/ 4359223 h 6858000"/>
              <a:gd name="connsiteX262" fmla="*/ 5520293 w 7467600"/>
              <a:gd name="connsiteY262" fmla="*/ 4360602 h 6858000"/>
              <a:gd name="connsiteX263" fmla="*/ 5767221 w 7467600"/>
              <a:gd name="connsiteY263" fmla="*/ 4665564 h 6858000"/>
              <a:gd name="connsiteX264" fmla="*/ 6937169 w 7467600"/>
              <a:gd name="connsiteY264" fmla="*/ 4815941 h 6858000"/>
              <a:gd name="connsiteX265" fmla="*/ 6953922 w 7467600"/>
              <a:gd name="connsiteY265" fmla="*/ 4890068 h 6858000"/>
              <a:gd name="connsiteX266" fmla="*/ 6071359 w 7467600"/>
              <a:gd name="connsiteY266" fmla="*/ 4770770 h 6858000"/>
              <a:gd name="connsiteX267" fmla="*/ 6038839 w 7467600"/>
              <a:gd name="connsiteY267" fmla="*/ 4764474 h 6858000"/>
              <a:gd name="connsiteX268" fmla="*/ 6038706 w 7467600"/>
              <a:gd name="connsiteY268" fmla="*/ 4763847 h 6858000"/>
              <a:gd name="connsiteX269" fmla="*/ 6037784 w 7467600"/>
              <a:gd name="connsiteY269" fmla="*/ 4764270 h 6858000"/>
              <a:gd name="connsiteX270" fmla="*/ 6038839 w 7467600"/>
              <a:gd name="connsiteY270" fmla="*/ 4764474 h 6858000"/>
              <a:gd name="connsiteX271" fmla="*/ 6040338 w 7467600"/>
              <a:gd name="connsiteY271" fmla="*/ 4771418 h 6858000"/>
              <a:gd name="connsiteX272" fmla="*/ 6024488 w 7467600"/>
              <a:gd name="connsiteY272" fmla="*/ 4809903 h 6858000"/>
              <a:gd name="connsiteX273" fmla="*/ 5599771 w 7467600"/>
              <a:gd name="connsiteY273" fmla="*/ 5509652 h 6858000"/>
              <a:gd name="connsiteX274" fmla="*/ 5548843 w 7467600"/>
              <a:gd name="connsiteY274" fmla="*/ 5563845 h 6858000"/>
              <a:gd name="connsiteX275" fmla="*/ 5940952 w 7467600"/>
              <a:gd name="connsiteY275" fmla="*/ 6250028 h 6858000"/>
              <a:gd name="connsiteX276" fmla="*/ 6043441 w 7467600"/>
              <a:gd name="connsiteY276" fmla="*/ 6665847 h 6858000"/>
              <a:gd name="connsiteX277" fmla="*/ 6093432 w 7467600"/>
              <a:gd name="connsiteY277" fmla="*/ 6858000 h 6858000"/>
              <a:gd name="connsiteX278" fmla="*/ 6034344 w 7467600"/>
              <a:gd name="connsiteY278" fmla="*/ 6858000 h 6858000"/>
              <a:gd name="connsiteX279" fmla="*/ 6026679 w 7467600"/>
              <a:gd name="connsiteY279" fmla="*/ 6836959 h 6858000"/>
              <a:gd name="connsiteX280" fmla="*/ 5800441 w 7467600"/>
              <a:gd name="connsiteY280" fmla="*/ 6335286 h 6858000"/>
              <a:gd name="connsiteX281" fmla="*/ 5526562 w 7467600"/>
              <a:gd name="connsiteY281" fmla="*/ 5705388 h 6858000"/>
              <a:gd name="connsiteX282" fmla="*/ 5519640 w 7467600"/>
              <a:gd name="connsiteY282" fmla="*/ 5683774 h 6858000"/>
              <a:gd name="connsiteX283" fmla="*/ 5844559 w 7467600"/>
              <a:gd name="connsiteY283" fmla="*/ 6553349 h 6858000"/>
              <a:gd name="connsiteX284" fmla="*/ 5975994 w 7467600"/>
              <a:gd name="connsiteY284" fmla="*/ 6858000 h 6858000"/>
              <a:gd name="connsiteX285" fmla="*/ 5898547 w 7467600"/>
              <a:gd name="connsiteY285" fmla="*/ 6858000 h 6858000"/>
              <a:gd name="connsiteX286" fmla="*/ 5682041 w 7467600"/>
              <a:gd name="connsiteY286" fmla="*/ 6355860 h 6858000"/>
              <a:gd name="connsiteX287" fmla="*/ 5461758 w 7467600"/>
              <a:gd name="connsiteY287" fmla="*/ 5820220 h 6858000"/>
              <a:gd name="connsiteX288" fmla="*/ 5237282 w 7467600"/>
              <a:gd name="connsiteY288" fmla="*/ 6579086 h 6858000"/>
              <a:gd name="connsiteX289" fmla="*/ 5115009 w 7467600"/>
              <a:gd name="connsiteY289" fmla="*/ 6858000 h 6858000"/>
              <a:gd name="connsiteX290" fmla="*/ 5028074 w 7467600"/>
              <a:gd name="connsiteY290" fmla="*/ 6858000 h 6858000"/>
              <a:gd name="connsiteX291" fmla="*/ 5079508 w 7467600"/>
              <a:gd name="connsiteY291" fmla="*/ 6749074 h 6858000"/>
              <a:gd name="connsiteX292" fmla="*/ 5371846 w 7467600"/>
              <a:gd name="connsiteY292" fmla="*/ 5924413 h 6858000"/>
              <a:gd name="connsiteX293" fmla="*/ 5270512 w 7467600"/>
              <a:gd name="connsiteY293" fmla="*/ 6138975 h 6858000"/>
              <a:gd name="connsiteX294" fmla="*/ 5062409 w 7467600"/>
              <a:gd name="connsiteY294" fmla="*/ 6653544 h 6858000"/>
              <a:gd name="connsiteX295" fmla="*/ 5036628 w 7467600"/>
              <a:gd name="connsiteY295" fmla="*/ 6754247 h 6858000"/>
              <a:gd name="connsiteX296" fmla="*/ 5009112 w 7467600"/>
              <a:gd name="connsiteY296" fmla="*/ 6858000 h 6858000"/>
              <a:gd name="connsiteX297" fmla="*/ 4976679 w 7467600"/>
              <a:gd name="connsiteY297" fmla="*/ 6858000 h 6858000"/>
              <a:gd name="connsiteX298" fmla="*/ 5006537 w 7467600"/>
              <a:gd name="connsiteY298" fmla="*/ 6747068 h 6858000"/>
              <a:gd name="connsiteX299" fmla="*/ 5032723 w 7467600"/>
              <a:gd name="connsiteY299" fmla="*/ 6644957 h 6858000"/>
              <a:gd name="connsiteX300" fmla="*/ 5242949 w 7467600"/>
              <a:gd name="connsiteY300" fmla="*/ 6125175 h 6858000"/>
              <a:gd name="connsiteX301" fmla="*/ 5286321 w 7467600"/>
              <a:gd name="connsiteY301" fmla="*/ 6033555 h 6858000"/>
              <a:gd name="connsiteX302" fmla="*/ 5008210 w 7467600"/>
              <a:gd name="connsiteY302" fmla="*/ 6649194 h 6858000"/>
              <a:gd name="connsiteX303" fmla="*/ 4986321 w 7467600"/>
              <a:gd name="connsiteY303" fmla="*/ 6765687 h 6858000"/>
              <a:gd name="connsiteX304" fmla="*/ 4973474 w 7467600"/>
              <a:gd name="connsiteY304" fmla="*/ 6858000 h 6858000"/>
              <a:gd name="connsiteX305" fmla="*/ 4907178 w 7467600"/>
              <a:gd name="connsiteY305" fmla="*/ 6858000 h 6858000"/>
              <a:gd name="connsiteX306" fmla="*/ 4910810 w 7467600"/>
              <a:gd name="connsiteY306" fmla="*/ 6829660 h 6858000"/>
              <a:gd name="connsiteX307" fmla="*/ 4987461 w 7467600"/>
              <a:gd name="connsiteY307" fmla="*/ 6432994 h 6858000"/>
              <a:gd name="connsiteX308" fmla="*/ 5179262 w 7467600"/>
              <a:gd name="connsiteY308" fmla="*/ 6035044 h 6858000"/>
              <a:gd name="connsiteX309" fmla="*/ 4689678 w 7467600"/>
              <a:gd name="connsiteY309" fmla="*/ 6440241 h 6858000"/>
              <a:gd name="connsiteX310" fmla="*/ 4477543 w 7467600"/>
              <a:gd name="connsiteY310" fmla="*/ 6674836 h 6858000"/>
              <a:gd name="connsiteX311" fmla="*/ 4329957 w 7467600"/>
              <a:gd name="connsiteY311" fmla="*/ 6858000 h 6858000"/>
              <a:gd name="connsiteX312" fmla="*/ 4218595 w 7467600"/>
              <a:gd name="connsiteY312" fmla="*/ 6858000 h 6858000"/>
              <a:gd name="connsiteX313" fmla="*/ 4368888 w 7467600"/>
              <a:gd name="connsiteY313" fmla="*/ 6668412 h 6858000"/>
              <a:gd name="connsiteX314" fmla="*/ 4563091 w 7467600"/>
              <a:gd name="connsiteY314" fmla="*/ 6442508 h 6858000"/>
              <a:gd name="connsiteX315" fmla="*/ 5387324 w 7467600"/>
              <a:gd name="connsiteY315" fmla="*/ 5705830 h 6858000"/>
              <a:gd name="connsiteX316" fmla="*/ 5073620 w 7467600"/>
              <a:gd name="connsiteY316" fmla="*/ 5955437 h 6858000"/>
              <a:gd name="connsiteX317" fmla="*/ 4689789 w 7467600"/>
              <a:gd name="connsiteY317" fmla="*/ 6268382 h 6858000"/>
              <a:gd name="connsiteX318" fmla="*/ 4418722 w 7467600"/>
              <a:gd name="connsiteY318" fmla="*/ 6570886 h 6858000"/>
              <a:gd name="connsiteX319" fmla="*/ 4214944 w 7467600"/>
              <a:gd name="connsiteY319" fmla="*/ 6858000 h 6858000"/>
              <a:gd name="connsiteX320" fmla="*/ 4177898 w 7467600"/>
              <a:gd name="connsiteY320" fmla="*/ 6858000 h 6858000"/>
              <a:gd name="connsiteX321" fmla="*/ 4391597 w 7467600"/>
              <a:gd name="connsiteY321" fmla="*/ 6556370 h 6858000"/>
              <a:gd name="connsiteX322" fmla="*/ 4668889 w 7467600"/>
              <a:gd name="connsiteY322" fmla="*/ 6246399 h 6858000"/>
              <a:gd name="connsiteX323" fmla="*/ 5055427 w 7467600"/>
              <a:gd name="connsiteY323" fmla="*/ 5931476 h 6858000"/>
              <a:gd name="connsiteX324" fmla="*/ 5371814 w 7467600"/>
              <a:gd name="connsiteY324" fmla="*/ 5678975 h 6858000"/>
              <a:gd name="connsiteX325" fmla="*/ 4987918 w 7467600"/>
              <a:gd name="connsiteY325" fmla="*/ 5838701 h 6858000"/>
              <a:gd name="connsiteX326" fmla="*/ 4317146 w 7467600"/>
              <a:gd name="connsiteY326" fmla="*/ 6587716 h 6858000"/>
              <a:gd name="connsiteX327" fmla="*/ 4171627 w 7467600"/>
              <a:gd name="connsiteY327" fmla="*/ 6858000 h 6858000"/>
              <a:gd name="connsiteX328" fmla="*/ 4081585 w 7467600"/>
              <a:gd name="connsiteY328" fmla="*/ 6858000 h 6858000"/>
              <a:gd name="connsiteX329" fmla="*/ 4238603 w 7467600"/>
              <a:gd name="connsiteY329" fmla="*/ 6559341 h 6858000"/>
              <a:gd name="connsiteX330" fmla="*/ 4778333 w 7467600"/>
              <a:gd name="connsiteY330" fmla="*/ 5873626 h 6858000"/>
              <a:gd name="connsiteX331" fmla="*/ 5414185 w 7467600"/>
              <a:gd name="connsiteY331" fmla="*/ 5573882 h 6858000"/>
              <a:gd name="connsiteX332" fmla="*/ 5959648 w 7467600"/>
              <a:gd name="connsiteY332" fmla="*/ 4760797 h 6858000"/>
              <a:gd name="connsiteX333" fmla="*/ 5355019 w 7467600"/>
              <a:gd name="connsiteY333" fmla="*/ 4734672 h 6858000"/>
              <a:gd name="connsiteX334" fmla="*/ 5083565 w 7467600"/>
              <a:gd name="connsiteY334" fmla="*/ 5179121 h 6858000"/>
              <a:gd name="connsiteX335" fmla="*/ 4713577 w 7467600"/>
              <a:gd name="connsiteY335" fmla="*/ 5616803 h 6858000"/>
              <a:gd name="connsiteX336" fmla="*/ 3989559 w 7467600"/>
              <a:gd name="connsiteY336" fmla="*/ 6145945 h 6858000"/>
              <a:gd name="connsiteX337" fmla="*/ 3939824 w 7467600"/>
              <a:gd name="connsiteY337" fmla="*/ 6066900 h 6858000"/>
              <a:gd name="connsiteX338" fmla="*/ 4584537 w 7467600"/>
              <a:gd name="connsiteY338" fmla="*/ 5324826 h 6858000"/>
              <a:gd name="connsiteX339" fmla="*/ 5037105 w 7467600"/>
              <a:gd name="connsiteY339" fmla="*/ 5088765 h 6858000"/>
              <a:gd name="connsiteX340" fmla="*/ 5039930 w 7467600"/>
              <a:gd name="connsiteY340" fmla="*/ 5089585 h 6858000"/>
              <a:gd name="connsiteX341" fmla="*/ 5263764 w 7467600"/>
              <a:gd name="connsiteY341" fmla="*/ 4735525 h 6858000"/>
              <a:gd name="connsiteX342" fmla="*/ 4086300 w 7467600"/>
              <a:gd name="connsiteY342" fmla="*/ 4884599 h 6858000"/>
              <a:gd name="connsiteX343" fmla="*/ 4085485 w 7467600"/>
              <a:gd name="connsiteY343" fmla="*/ 4899070 h 6858000"/>
              <a:gd name="connsiteX344" fmla="*/ 3871915 w 7467600"/>
              <a:gd name="connsiteY344" fmla="*/ 5253645 h 6858000"/>
              <a:gd name="connsiteX345" fmla="*/ 3799374 w 7467600"/>
              <a:gd name="connsiteY345" fmla="*/ 5466127 h 6858000"/>
              <a:gd name="connsiteX346" fmla="*/ 3498850 w 7467600"/>
              <a:gd name="connsiteY346" fmla="*/ 6661888 h 6858000"/>
              <a:gd name="connsiteX347" fmla="*/ 3399216 w 7467600"/>
              <a:gd name="connsiteY347" fmla="*/ 6858000 h 6858000"/>
              <a:gd name="connsiteX348" fmla="*/ 3303688 w 7467600"/>
              <a:gd name="connsiteY348" fmla="*/ 6858000 h 6858000"/>
              <a:gd name="connsiteX349" fmla="*/ 3391774 w 7467600"/>
              <a:gd name="connsiteY349" fmla="*/ 6697181 h 6858000"/>
              <a:gd name="connsiteX350" fmla="*/ 3735540 w 7467600"/>
              <a:gd name="connsiteY350" fmla="*/ 5546923 h 6858000"/>
              <a:gd name="connsiteX351" fmla="*/ 3729438 w 7467600"/>
              <a:gd name="connsiteY351" fmla="*/ 5569058 h 6858000"/>
              <a:gd name="connsiteX352" fmla="*/ 3707782 w 7467600"/>
              <a:gd name="connsiteY352" fmla="*/ 5644908 h 6858000"/>
              <a:gd name="connsiteX353" fmla="*/ 3583827 w 7467600"/>
              <a:gd name="connsiteY353" fmla="*/ 6039215 h 6858000"/>
              <a:gd name="connsiteX354" fmla="*/ 3547861 w 7467600"/>
              <a:gd name="connsiteY354" fmla="*/ 6129609 h 6858000"/>
              <a:gd name="connsiteX355" fmla="*/ 3490905 w 7467600"/>
              <a:gd name="connsiteY355" fmla="*/ 6277660 h 6858000"/>
              <a:gd name="connsiteX356" fmla="*/ 3455859 w 7467600"/>
              <a:gd name="connsiteY356" fmla="*/ 6391301 h 6858000"/>
              <a:gd name="connsiteX357" fmla="*/ 3429112 w 7467600"/>
              <a:gd name="connsiteY357" fmla="*/ 6479469 h 6858000"/>
              <a:gd name="connsiteX358" fmla="*/ 3304862 w 7467600"/>
              <a:gd name="connsiteY358" fmla="*/ 6796476 h 6858000"/>
              <a:gd name="connsiteX359" fmla="*/ 3276071 w 7467600"/>
              <a:gd name="connsiteY359" fmla="*/ 6858000 h 6858000"/>
              <a:gd name="connsiteX360" fmla="*/ 3240805 w 7467600"/>
              <a:gd name="connsiteY360" fmla="*/ 6858000 h 6858000"/>
              <a:gd name="connsiteX361" fmla="*/ 3275917 w 7467600"/>
              <a:gd name="connsiteY361" fmla="*/ 6783192 h 6858000"/>
              <a:gd name="connsiteX362" fmla="*/ 3399358 w 7467600"/>
              <a:gd name="connsiteY362" fmla="*/ 6469011 h 6858000"/>
              <a:gd name="connsiteX363" fmla="*/ 3425650 w 7467600"/>
              <a:gd name="connsiteY363" fmla="*/ 6381333 h 6858000"/>
              <a:gd name="connsiteX364" fmla="*/ 3460661 w 7467600"/>
              <a:gd name="connsiteY364" fmla="*/ 6266763 h 6858000"/>
              <a:gd name="connsiteX365" fmla="*/ 3518021 w 7467600"/>
              <a:gd name="connsiteY365" fmla="*/ 6117298 h 6858000"/>
              <a:gd name="connsiteX366" fmla="*/ 3554035 w 7467600"/>
              <a:gd name="connsiteY366" fmla="*/ 6027832 h 6858000"/>
              <a:gd name="connsiteX367" fmla="*/ 3677174 w 7467600"/>
              <a:gd name="connsiteY367" fmla="*/ 5636351 h 6858000"/>
              <a:gd name="connsiteX368" fmla="*/ 3698819 w 7467600"/>
              <a:gd name="connsiteY368" fmla="*/ 5560503 h 6858000"/>
              <a:gd name="connsiteX369" fmla="*/ 3702094 w 7467600"/>
              <a:gd name="connsiteY369" fmla="*/ 5549194 h 6858000"/>
              <a:gd name="connsiteX370" fmla="*/ 3398355 w 7467600"/>
              <a:gd name="connsiteY370" fmla="*/ 6094603 h 6858000"/>
              <a:gd name="connsiteX371" fmla="*/ 3193941 w 7467600"/>
              <a:gd name="connsiteY371" fmla="*/ 6798775 h 6858000"/>
              <a:gd name="connsiteX372" fmla="*/ 3184140 w 7467600"/>
              <a:gd name="connsiteY372" fmla="*/ 6858000 h 6858000"/>
              <a:gd name="connsiteX373" fmla="*/ 3099978 w 7467600"/>
              <a:gd name="connsiteY373" fmla="*/ 6858000 h 6858000"/>
              <a:gd name="connsiteX374" fmla="*/ 3101556 w 7467600"/>
              <a:gd name="connsiteY374" fmla="*/ 6843337 h 6858000"/>
              <a:gd name="connsiteX375" fmla="*/ 3370162 w 7467600"/>
              <a:gd name="connsiteY375" fmla="*/ 5785550 h 6858000"/>
              <a:gd name="connsiteX376" fmla="*/ 3746477 w 7467600"/>
              <a:gd name="connsiteY376" fmla="*/ 5377889 h 6858000"/>
              <a:gd name="connsiteX377" fmla="*/ 3863399 w 7467600"/>
              <a:gd name="connsiteY377" fmla="*/ 5087257 h 6858000"/>
              <a:gd name="connsiteX378" fmla="*/ 3968712 w 7467600"/>
              <a:gd name="connsiteY378" fmla="*/ 4913989 h 6858000"/>
              <a:gd name="connsiteX379" fmla="*/ 2792390 w 7467600"/>
              <a:gd name="connsiteY379" fmla="*/ 5382974 h 6858000"/>
              <a:gd name="connsiteX380" fmla="*/ 2714982 w 7467600"/>
              <a:gd name="connsiteY380" fmla="*/ 5427051 h 6858000"/>
              <a:gd name="connsiteX381" fmla="*/ 2813361 w 7467600"/>
              <a:gd name="connsiteY381" fmla="*/ 6023912 h 6858000"/>
              <a:gd name="connsiteX382" fmla="*/ 2688430 w 7467600"/>
              <a:gd name="connsiteY382" fmla="*/ 6801564 h 6858000"/>
              <a:gd name="connsiteX383" fmla="*/ 2629626 w 7467600"/>
              <a:gd name="connsiteY383" fmla="*/ 6763394 h 6858000"/>
              <a:gd name="connsiteX384" fmla="*/ 2565328 w 7467600"/>
              <a:gd name="connsiteY384" fmla="*/ 5516399 h 6858000"/>
              <a:gd name="connsiteX385" fmla="*/ 1922999 w 7467600"/>
              <a:gd name="connsiteY385" fmla="*/ 5980343 h 6858000"/>
              <a:gd name="connsiteX386" fmla="*/ 1950261 w 7467600"/>
              <a:gd name="connsiteY386" fmla="*/ 6405858 h 6858000"/>
              <a:gd name="connsiteX387" fmla="*/ 2365554 w 7467600"/>
              <a:gd name="connsiteY387" fmla="*/ 6759107 h 6858000"/>
              <a:gd name="connsiteX388" fmla="*/ 2424142 w 7467600"/>
              <a:gd name="connsiteY388" fmla="*/ 6858000 h 6858000"/>
              <a:gd name="connsiteX389" fmla="*/ 2395994 w 7467600"/>
              <a:gd name="connsiteY389" fmla="*/ 6858000 h 6858000"/>
              <a:gd name="connsiteX390" fmla="*/ 2392863 w 7467600"/>
              <a:gd name="connsiteY390" fmla="*/ 6852964 h 6858000"/>
              <a:gd name="connsiteX391" fmla="*/ 2017589 w 7467600"/>
              <a:gd name="connsiteY391" fmla="*/ 6493982 h 6858000"/>
              <a:gd name="connsiteX392" fmla="*/ 2147336 w 7467600"/>
              <a:gd name="connsiteY392" fmla="*/ 6594052 h 6858000"/>
              <a:gd name="connsiteX393" fmla="*/ 2207047 w 7467600"/>
              <a:gd name="connsiteY393" fmla="*/ 6654540 h 6858000"/>
              <a:gd name="connsiteX394" fmla="*/ 2299106 w 7467600"/>
              <a:gd name="connsiteY394" fmla="*/ 6778931 h 6858000"/>
              <a:gd name="connsiteX395" fmla="*/ 2314430 w 7467600"/>
              <a:gd name="connsiteY395" fmla="*/ 6801144 h 6858000"/>
              <a:gd name="connsiteX396" fmla="*/ 2352406 w 7467600"/>
              <a:gd name="connsiteY396" fmla="*/ 6858000 h 6858000"/>
              <a:gd name="connsiteX397" fmla="*/ 2314492 w 7467600"/>
              <a:gd name="connsiteY397" fmla="*/ 6858000 h 6858000"/>
              <a:gd name="connsiteX398" fmla="*/ 2288095 w 7467600"/>
              <a:gd name="connsiteY398" fmla="*/ 6818030 h 6858000"/>
              <a:gd name="connsiteX399" fmla="*/ 2272768 w 7467600"/>
              <a:gd name="connsiteY399" fmla="*/ 6795822 h 6858000"/>
              <a:gd name="connsiteX400" fmla="*/ 2182715 w 7467600"/>
              <a:gd name="connsiteY400" fmla="*/ 6675071 h 6858000"/>
              <a:gd name="connsiteX401" fmla="*/ 2032061 w 7467600"/>
              <a:gd name="connsiteY401" fmla="*/ 6541380 h 6858000"/>
              <a:gd name="connsiteX402" fmla="*/ 2257220 w 7467600"/>
              <a:gd name="connsiteY402" fmla="*/ 6826257 h 6858000"/>
              <a:gd name="connsiteX403" fmla="*/ 2281324 w 7467600"/>
              <a:gd name="connsiteY403" fmla="*/ 6858000 h 6858000"/>
              <a:gd name="connsiteX404" fmla="*/ 2242860 w 7467600"/>
              <a:gd name="connsiteY404" fmla="*/ 6858000 h 6858000"/>
              <a:gd name="connsiteX405" fmla="*/ 2232818 w 7467600"/>
              <a:gd name="connsiteY405" fmla="*/ 6844926 h 6858000"/>
              <a:gd name="connsiteX406" fmla="*/ 1990172 w 7467600"/>
              <a:gd name="connsiteY406" fmla="*/ 6542121 h 6858000"/>
              <a:gd name="connsiteX407" fmla="*/ 2124090 w 7467600"/>
              <a:gd name="connsiteY407" fmla="*/ 6761017 h 6858000"/>
              <a:gd name="connsiteX408" fmla="*/ 2200380 w 7467600"/>
              <a:gd name="connsiteY408" fmla="*/ 6858000 h 6858000"/>
              <a:gd name="connsiteX409" fmla="*/ 2147507 w 7467600"/>
              <a:gd name="connsiteY409" fmla="*/ 6858000 h 6858000"/>
              <a:gd name="connsiteX410" fmla="*/ 2070668 w 7467600"/>
              <a:gd name="connsiteY410" fmla="*/ 6761520 h 6858000"/>
              <a:gd name="connsiteX411" fmla="*/ 1975142 w 7467600"/>
              <a:gd name="connsiteY411" fmla="*/ 6585570 h 6858000"/>
              <a:gd name="connsiteX412" fmla="*/ 2050035 w 7467600"/>
              <a:gd name="connsiteY412" fmla="*/ 6813345 h 6858000"/>
              <a:gd name="connsiteX413" fmla="*/ 2063025 w 7467600"/>
              <a:gd name="connsiteY413" fmla="*/ 6858000 h 6858000"/>
              <a:gd name="connsiteX414" fmla="*/ 2021675 w 7467600"/>
              <a:gd name="connsiteY414" fmla="*/ 6858000 h 6858000"/>
              <a:gd name="connsiteX415" fmla="*/ 2019308 w 7467600"/>
              <a:gd name="connsiteY415" fmla="*/ 6847118 h 6858000"/>
              <a:gd name="connsiteX416" fmla="*/ 1938835 w 7467600"/>
              <a:gd name="connsiteY416" fmla="*/ 6551160 h 6858000"/>
              <a:gd name="connsiteX417" fmla="*/ 1953230 w 7467600"/>
              <a:gd name="connsiteY417" fmla="*/ 6759699 h 6858000"/>
              <a:gd name="connsiteX418" fmla="*/ 1956763 w 7467600"/>
              <a:gd name="connsiteY418" fmla="*/ 6778191 h 6858000"/>
              <a:gd name="connsiteX419" fmla="*/ 1967925 w 7467600"/>
              <a:gd name="connsiteY419" fmla="*/ 6858000 h 6858000"/>
              <a:gd name="connsiteX420" fmla="*/ 1936622 w 7467600"/>
              <a:gd name="connsiteY420" fmla="*/ 6858000 h 6858000"/>
              <a:gd name="connsiteX421" fmla="*/ 1926261 w 7467600"/>
              <a:gd name="connsiteY421" fmla="*/ 6784064 h 6858000"/>
              <a:gd name="connsiteX422" fmla="*/ 1922724 w 7467600"/>
              <a:gd name="connsiteY422" fmla="*/ 6765577 h 6858000"/>
              <a:gd name="connsiteX423" fmla="*/ 1904650 w 7467600"/>
              <a:gd name="connsiteY423" fmla="*/ 6639616 h 6858000"/>
              <a:gd name="connsiteX424" fmla="*/ 1885273 w 7467600"/>
              <a:gd name="connsiteY424" fmla="*/ 6858000 h 6858000"/>
              <a:gd name="connsiteX425" fmla="*/ 1854363 w 7467600"/>
              <a:gd name="connsiteY425" fmla="*/ 6858000 h 6858000"/>
              <a:gd name="connsiteX426" fmla="*/ 1880391 w 7467600"/>
              <a:gd name="connsiteY426" fmla="*/ 6603796 h 6858000"/>
              <a:gd name="connsiteX427" fmla="*/ 1818273 w 7467600"/>
              <a:gd name="connsiteY427" fmla="*/ 6715729 h 6858000"/>
              <a:gd name="connsiteX428" fmla="*/ 1794691 w 7467600"/>
              <a:gd name="connsiteY428" fmla="*/ 6843239 h 6858000"/>
              <a:gd name="connsiteX429" fmla="*/ 1794914 w 7467600"/>
              <a:gd name="connsiteY429" fmla="*/ 6858000 h 6858000"/>
              <a:gd name="connsiteX430" fmla="*/ 1746128 w 7467600"/>
              <a:gd name="connsiteY430" fmla="*/ 6858000 h 6858000"/>
              <a:gd name="connsiteX431" fmla="*/ 1753934 w 7467600"/>
              <a:gd name="connsiteY431" fmla="*/ 6724796 h 6858000"/>
              <a:gd name="connsiteX432" fmla="*/ 1792053 w 7467600"/>
              <a:gd name="connsiteY432" fmla="*/ 6572396 h 6858000"/>
              <a:gd name="connsiteX433" fmla="*/ 1862248 w 7467600"/>
              <a:gd name="connsiteY433" fmla="*/ 6266397 h 6858000"/>
              <a:gd name="connsiteX434" fmla="*/ 1862250 w 7467600"/>
              <a:gd name="connsiteY434" fmla="*/ 6033531 h 6858000"/>
              <a:gd name="connsiteX435" fmla="*/ 1211999 w 7467600"/>
              <a:gd name="connsiteY435" fmla="*/ 6683610 h 6858000"/>
              <a:gd name="connsiteX436" fmla="*/ 1213266 w 7467600"/>
              <a:gd name="connsiteY436" fmla="*/ 6691947 h 6858000"/>
              <a:gd name="connsiteX437" fmla="*/ 1203370 w 7467600"/>
              <a:gd name="connsiteY437" fmla="*/ 6850676 h 6858000"/>
              <a:gd name="connsiteX438" fmla="*/ 1203671 w 7467600"/>
              <a:gd name="connsiteY438" fmla="*/ 6858000 h 6858000"/>
              <a:gd name="connsiteX439" fmla="*/ 1143180 w 7467600"/>
              <a:gd name="connsiteY439" fmla="*/ 6858000 h 6858000"/>
              <a:gd name="connsiteX440" fmla="*/ 1142176 w 7467600"/>
              <a:gd name="connsiteY440" fmla="*/ 6766045 h 6858000"/>
              <a:gd name="connsiteX441" fmla="*/ 1067484 w 7467600"/>
              <a:gd name="connsiteY441" fmla="*/ 6858000 h 6858000"/>
              <a:gd name="connsiteX442" fmla="*/ 953928 w 7467600"/>
              <a:gd name="connsiteY442" fmla="*/ 6858000 h 6858000"/>
              <a:gd name="connsiteX443" fmla="*/ 959715 w 7467600"/>
              <a:gd name="connsiteY443" fmla="*/ 6850185 h 6858000"/>
              <a:gd name="connsiteX444" fmla="*/ 1483788 w 7467600"/>
              <a:gd name="connsiteY444" fmla="*/ 6259174 h 6858000"/>
              <a:gd name="connsiteX445" fmla="*/ 1100671 w 7467600"/>
              <a:gd name="connsiteY445" fmla="*/ 6252137 h 6858000"/>
              <a:gd name="connsiteX446" fmla="*/ 1090144 w 7467600"/>
              <a:gd name="connsiteY446" fmla="*/ 6256748 h 6858000"/>
              <a:gd name="connsiteX447" fmla="*/ 1095872 w 7467600"/>
              <a:gd name="connsiteY447" fmla="*/ 6271892 h 6858000"/>
              <a:gd name="connsiteX448" fmla="*/ 262785 w 7467600"/>
              <a:gd name="connsiteY448" fmla="*/ 6845450 h 6858000"/>
              <a:gd name="connsiteX449" fmla="*/ 209968 w 7467600"/>
              <a:gd name="connsiteY449" fmla="*/ 6770713 h 6858000"/>
              <a:gd name="connsiteX450" fmla="*/ 873460 w 7467600"/>
              <a:gd name="connsiteY450" fmla="*/ 6253768 h 6858000"/>
              <a:gd name="connsiteX451" fmla="*/ 192686 w 7467600"/>
              <a:gd name="connsiteY451" fmla="*/ 5849257 h 6858000"/>
              <a:gd name="connsiteX452" fmla="*/ 4696 w 7467600"/>
              <a:gd name="connsiteY452" fmla="*/ 5697668 h 6858000"/>
              <a:gd name="connsiteX453" fmla="*/ 0 w 7467600"/>
              <a:gd name="connsiteY453" fmla="*/ 5689984 h 6858000"/>
              <a:gd name="connsiteX454" fmla="*/ 0 w 7467600"/>
              <a:gd name="connsiteY454" fmla="*/ 5513472 h 6858000"/>
              <a:gd name="connsiteX455" fmla="*/ 174101 w 7467600"/>
              <a:gd name="connsiteY455" fmla="*/ 5620277 h 6858000"/>
              <a:gd name="connsiteX456" fmla="*/ 891800 w 7467600"/>
              <a:gd name="connsiteY456" fmla="*/ 6036935 h 6858000"/>
              <a:gd name="connsiteX457" fmla="*/ 1072219 w 7467600"/>
              <a:gd name="connsiteY457" fmla="*/ 6169443 h 6858000"/>
              <a:gd name="connsiteX458" fmla="*/ 1074117 w 7467600"/>
              <a:gd name="connsiteY458" fmla="*/ 6170301 h 6858000"/>
              <a:gd name="connsiteX459" fmla="*/ 1083114 w 7467600"/>
              <a:gd name="connsiteY459" fmla="*/ 6174131 h 6858000"/>
              <a:gd name="connsiteX460" fmla="*/ 1543010 w 7467600"/>
              <a:gd name="connsiteY460" fmla="*/ 6191140 h 6858000"/>
              <a:gd name="connsiteX461" fmla="*/ 1551080 w 7467600"/>
              <a:gd name="connsiteY461" fmla="*/ 6195006 h 6858000"/>
              <a:gd name="connsiteX462" fmla="*/ 2345443 w 7467600"/>
              <a:gd name="connsiteY462" fmla="*/ 5549882 h 6858000"/>
              <a:gd name="connsiteX463" fmla="*/ 1721499 w 7467600"/>
              <a:gd name="connsiteY463" fmla="*/ 5599969 h 6858000"/>
              <a:gd name="connsiteX464" fmla="*/ 767716 w 7467600"/>
              <a:gd name="connsiteY464" fmla="*/ 5472768 h 6858000"/>
              <a:gd name="connsiteX465" fmla="*/ 722147 w 7467600"/>
              <a:gd name="connsiteY465" fmla="*/ 5393091 h 6858000"/>
              <a:gd name="connsiteX466" fmla="*/ 1485552 w 7467600"/>
              <a:gd name="connsiteY466" fmla="*/ 5313202 h 6858000"/>
              <a:gd name="connsiteX467" fmla="*/ 2143004 w 7467600"/>
              <a:gd name="connsiteY467" fmla="*/ 5402420 h 6858000"/>
              <a:gd name="connsiteX468" fmla="*/ 1933391 w 7467600"/>
              <a:gd name="connsiteY468" fmla="*/ 5156971 h 6858000"/>
              <a:gd name="connsiteX469" fmla="*/ 1827118 w 7467600"/>
              <a:gd name="connsiteY469" fmla="*/ 4968410 h 6858000"/>
              <a:gd name="connsiteX470" fmla="*/ 1837349 w 7467600"/>
              <a:gd name="connsiteY470" fmla="*/ 4956357 h 6858000"/>
              <a:gd name="connsiteX471" fmla="*/ 2162835 w 7467600"/>
              <a:gd name="connsiteY471" fmla="*/ 5187853 h 6858000"/>
              <a:gd name="connsiteX472" fmla="*/ 2257167 w 7467600"/>
              <a:gd name="connsiteY472" fmla="*/ 5462123 h 6858000"/>
              <a:gd name="connsiteX473" fmla="*/ 2261598 w 7467600"/>
              <a:gd name="connsiteY473" fmla="*/ 5467998 h 6858000"/>
              <a:gd name="connsiteX474" fmla="*/ 2437177 w 7467600"/>
              <a:gd name="connsiteY474" fmla="*/ 5479608 h 6858000"/>
              <a:gd name="connsiteX475" fmla="*/ 2445247 w 7467600"/>
              <a:gd name="connsiteY475" fmla="*/ 5483476 h 6858000"/>
              <a:gd name="connsiteX476" fmla="*/ 2743626 w 7467600"/>
              <a:gd name="connsiteY476" fmla="*/ 5304819 h 6858000"/>
              <a:gd name="connsiteX477" fmla="*/ 3048102 w 7467600"/>
              <a:gd name="connsiteY477" fmla="*/ 5150595 h 6858000"/>
              <a:gd name="connsiteX478" fmla="*/ 1799414 w 7467600"/>
              <a:gd name="connsiteY478" fmla="*/ 4694732 h 6858000"/>
              <a:gd name="connsiteX479" fmla="*/ 1771735 w 7467600"/>
              <a:gd name="connsiteY479" fmla="*/ 4619929 h 6858000"/>
              <a:gd name="connsiteX480" fmla="*/ 3104273 w 7467600"/>
              <a:gd name="connsiteY480" fmla="*/ 5076159 h 6858000"/>
              <a:gd name="connsiteX481" fmla="*/ 3113245 w 7467600"/>
              <a:gd name="connsiteY481" fmla="*/ 5090705 h 6858000"/>
              <a:gd name="connsiteX482" fmla="*/ 3126294 w 7467600"/>
              <a:gd name="connsiteY482" fmla="*/ 5114400 h 6858000"/>
              <a:gd name="connsiteX483" fmla="*/ 3937433 w 7467600"/>
              <a:gd name="connsiteY483" fmla="*/ 4830473 h 6858000"/>
              <a:gd name="connsiteX484" fmla="*/ 3590475 w 7467600"/>
              <a:gd name="connsiteY484" fmla="*/ 4597974 h 6858000"/>
              <a:gd name="connsiteX485" fmla="*/ 3100264 w 7467600"/>
              <a:gd name="connsiteY485" fmla="*/ 4579845 h 6858000"/>
              <a:gd name="connsiteX486" fmla="*/ 2183576 w 7467600"/>
              <a:gd name="connsiteY486" fmla="*/ 4227150 h 6858000"/>
              <a:gd name="connsiteX487" fmla="*/ 2151029 w 7467600"/>
              <a:gd name="connsiteY487" fmla="*/ 4146947 h 6858000"/>
              <a:gd name="connsiteX488" fmla="*/ 3563434 w 7467600"/>
              <a:gd name="connsiteY488" fmla="*/ 4469115 h 6858000"/>
              <a:gd name="connsiteX489" fmla="*/ 3177952 w 7467600"/>
              <a:gd name="connsiteY489" fmla="*/ 3657386 h 6858000"/>
              <a:gd name="connsiteX490" fmla="*/ 3189263 w 7467600"/>
              <a:gd name="connsiteY490" fmla="*/ 3625726 h 6858000"/>
              <a:gd name="connsiteX491" fmla="*/ 3560912 w 7467600"/>
              <a:gd name="connsiteY491" fmla="*/ 4079863 h 6858000"/>
              <a:gd name="connsiteX492" fmla="*/ 3626636 w 7467600"/>
              <a:gd name="connsiteY492" fmla="*/ 4512230 h 6858000"/>
              <a:gd name="connsiteX493" fmla="*/ 3653088 w 7467600"/>
              <a:gd name="connsiteY493" fmla="*/ 4521417 h 6858000"/>
              <a:gd name="connsiteX494" fmla="*/ 3988128 w 7467600"/>
              <a:gd name="connsiteY494" fmla="*/ 4817267 h 6858000"/>
              <a:gd name="connsiteX495" fmla="*/ 4830582 w 7467600"/>
              <a:gd name="connsiteY495" fmla="*/ 4676000 h 6858000"/>
              <a:gd name="connsiteX496" fmla="*/ 4830100 w 7467600"/>
              <a:gd name="connsiteY496" fmla="*/ 4675554 h 6858000"/>
              <a:gd name="connsiteX497" fmla="*/ 4036318 w 7467600"/>
              <a:gd name="connsiteY497" fmla="*/ 4147013 h 6858000"/>
              <a:gd name="connsiteX498" fmla="*/ 3432098 w 7467600"/>
              <a:gd name="connsiteY498" fmla="*/ 3537312 h 6858000"/>
              <a:gd name="connsiteX499" fmla="*/ 3446761 w 7467600"/>
              <a:gd name="connsiteY499" fmla="*/ 3461278 h 6858000"/>
              <a:gd name="connsiteX500" fmla="*/ 4419733 w 7467600"/>
              <a:gd name="connsiteY500" fmla="*/ 3963555 h 6858000"/>
              <a:gd name="connsiteX501" fmla="*/ 4781371 w 7467600"/>
              <a:gd name="connsiteY501" fmla="*/ 4458604 h 6858000"/>
              <a:gd name="connsiteX502" fmla="*/ 4780440 w 7467600"/>
              <a:gd name="connsiteY502" fmla="*/ 4470290 h 6858000"/>
              <a:gd name="connsiteX503" fmla="*/ 4898954 w 7467600"/>
              <a:gd name="connsiteY503" fmla="*/ 4662092 h 6858000"/>
              <a:gd name="connsiteX504" fmla="*/ 4900699 w 7467600"/>
              <a:gd name="connsiteY504" fmla="*/ 4670867 h 6858000"/>
              <a:gd name="connsiteX505" fmla="*/ 5714511 w 7467600"/>
              <a:gd name="connsiteY505" fmla="*/ 4663483 h 6858000"/>
              <a:gd name="connsiteX506" fmla="*/ 5464793 w 7467600"/>
              <a:gd name="connsiteY506" fmla="*/ 4393556 h 6858000"/>
              <a:gd name="connsiteX507" fmla="*/ 5461897 w 7467600"/>
              <a:gd name="connsiteY507" fmla="*/ 4390879 h 6858000"/>
              <a:gd name="connsiteX508" fmla="*/ 4294126 w 7467600"/>
              <a:gd name="connsiteY508" fmla="*/ 3303048 h 6858000"/>
              <a:gd name="connsiteX509" fmla="*/ 4305321 w 7467600"/>
              <a:gd name="connsiteY509" fmla="*/ 3256953 h 6858000"/>
              <a:gd name="connsiteX510" fmla="*/ 4949299 w 7467600"/>
              <a:gd name="connsiteY510" fmla="*/ 3766336 h 6858000"/>
              <a:gd name="connsiteX511" fmla="*/ 5291452 w 7467600"/>
              <a:gd name="connsiteY511" fmla="*/ 4076801 h 6858000"/>
              <a:gd name="connsiteX512" fmla="*/ 5434998 w 7467600"/>
              <a:gd name="connsiteY512" fmla="*/ 4254100 h 6858000"/>
              <a:gd name="connsiteX513" fmla="*/ 5351015 w 7467600"/>
              <a:gd name="connsiteY513" fmla="*/ 3760989 h 6858000"/>
              <a:gd name="connsiteX514" fmla="*/ 5413780 w 7467600"/>
              <a:gd name="connsiteY514" fmla="*/ 2966265 h 6858000"/>
              <a:gd name="connsiteX515" fmla="*/ 5425627 w 7467600"/>
              <a:gd name="connsiteY515" fmla="*/ 2954192 h 6858000"/>
              <a:gd name="connsiteX516" fmla="*/ 6604735 w 7467600"/>
              <a:gd name="connsiteY516" fmla="*/ 2041381 h 6858000"/>
              <a:gd name="connsiteX517" fmla="*/ 7204487 w 7467600"/>
              <a:gd name="connsiteY517" fmla="*/ 2742112 h 6858000"/>
              <a:gd name="connsiteX518" fmla="*/ 7131592 w 7467600"/>
              <a:gd name="connsiteY518" fmla="*/ 2672096 h 6858000"/>
              <a:gd name="connsiteX519" fmla="*/ 6996344 w 7467600"/>
              <a:gd name="connsiteY519" fmla="*/ 2518310 h 6858000"/>
              <a:gd name="connsiteX520" fmla="*/ 6735495 w 7467600"/>
              <a:gd name="connsiteY520" fmla="*/ 2196890 h 6858000"/>
              <a:gd name="connsiteX521" fmla="*/ 6721901 w 7467600"/>
              <a:gd name="connsiteY521" fmla="*/ 2179274 h 6858000"/>
              <a:gd name="connsiteX522" fmla="*/ 6604735 w 7467600"/>
              <a:gd name="connsiteY522" fmla="*/ 2041381 h 6858000"/>
              <a:gd name="connsiteX523" fmla="*/ 6591670 w 7467600"/>
              <a:gd name="connsiteY523" fmla="*/ 1988277 h 6858000"/>
              <a:gd name="connsiteX524" fmla="*/ 6747349 w 7467600"/>
              <a:gd name="connsiteY524" fmla="*/ 2160069 h 6858000"/>
              <a:gd name="connsiteX525" fmla="*/ 6760943 w 7467600"/>
              <a:gd name="connsiteY525" fmla="*/ 2177686 h 6858000"/>
              <a:gd name="connsiteX526" fmla="*/ 7021065 w 7467600"/>
              <a:gd name="connsiteY526" fmla="*/ 2498102 h 6858000"/>
              <a:gd name="connsiteX527" fmla="*/ 7155223 w 7467600"/>
              <a:gd name="connsiteY527" fmla="*/ 2650386 h 6858000"/>
              <a:gd name="connsiteX528" fmla="*/ 7203167 w 7467600"/>
              <a:gd name="connsiteY528" fmla="*/ 2697288 h 6858000"/>
              <a:gd name="connsiteX529" fmla="*/ 6937703 w 7467600"/>
              <a:gd name="connsiteY529" fmla="*/ 2321981 h 6858000"/>
              <a:gd name="connsiteX530" fmla="*/ 6591670 w 7467600"/>
              <a:gd name="connsiteY530" fmla="*/ 1988277 h 6858000"/>
              <a:gd name="connsiteX531" fmla="*/ 5798671 w 7467600"/>
              <a:gd name="connsiteY531" fmla="*/ 1981601 h 6858000"/>
              <a:gd name="connsiteX532" fmla="*/ 5754709 w 7467600"/>
              <a:gd name="connsiteY532" fmla="*/ 2071454 h 6858000"/>
              <a:gd name="connsiteX533" fmla="*/ 5763044 w 7467600"/>
              <a:gd name="connsiteY533" fmla="*/ 2842206 h 6858000"/>
              <a:gd name="connsiteX534" fmla="*/ 5764974 w 7467600"/>
              <a:gd name="connsiteY534" fmla="*/ 2799609 h 6858000"/>
              <a:gd name="connsiteX535" fmla="*/ 5767665 w 7467600"/>
              <a:gd name="connsiteY535" fmla="*/ 2666409 h 6858000"/>
              <a:gd name="connsiteX536" fmla="*/ 5763055 w 7467600"/>
              <a:gd name="connsiteY536" fmla="*/ 2579705 h 6858000"/>
              <a:gd name="connsiteX537" fmla="*/ 5758079 w 7467600"/>
              <a:gd name="connsiteY537" fmla="*/ 2492508 h 6858000"/>
              <a:gd name="connsiteX538" fmla="*/ 5779325 w 7467600"/>
              <a:gd name="connsiteY538" fmla="*/ 2197069 h 6858000"/>
              <a:gd name="connsiteX539" fmla="*/ 5798671 w 7467600"/>
              <a:gd name="connsiteY539" fmla="*/ 1981601 h 6858000"/>
              <a:gd name="connsiteX540" fmla="*/ 5829202 w 7467600"/>
              <a:gd name="connsiteY540" fmla="*/ 1971679 h 6858000"/>
              <a:gd name="connsiteX541" fmla="*/ 5809558 w 7467600"/>
              <a:gd name="connsiteY541" fmla="*/ 2198043 h 6858000"/>
              <a:gd name="connsiteX542" fmla="*/ 5788653 w 7467600"/>
              <a:gd name="connsiteY542" fmla="*/ 2489430 h 6858000"/>
              <a:gd name="connsiteX543" fmla="*/ 5793439 w 7467600"/>
              <a:gd name="connsiteY543" fmla="*/ 2575235 h 6858000"/>
              <a:gd name="connsiteX544" fmla="*/ 5796837 w 7467600"/>
              <a:gd name="connsiteY544" fmla="*/ 2637633 h 6858000"/>
              <a:gd name="connsiteX545" fmla="*/ 5818614 w 7467600"/>
              <a:gd name="connsiteY545" fmla="*/ 2473055 h 6858000"/>
              <a:gd name="connsiteX546" fmla="*/ 5829202 w 7467600"/>
              <a:gd name="connsiteY546" fmla="*/ 1971679 h 6858000"/>
              <a:gd name="connsiteX547" fmla="*/ 5911389 w 7467600"/>
              <a:gd name="connsiteY547" fmla="*/ 1898371 h 6858000"/>
              <a:gd name="connsiteX548" fmla="*/ 6237627 w 7467600"/>
              <a:gd name="connsiteY548" fmla="*/ 2231921 h 6858000"/>
              <a:gd name="connsiteX549" fmla="*/ 5911389 w 7467600"/>
              <a:gd name="connsiteY549" fmla="*/ 1898371 h 6858000"/>
              <a:gd name="connsiteX550" fmla="*/ 6944437 w 7467600"/>
              <a:gd name="connsiteY550" fmla="*/ 1575402 h 6858000"/>
              <a:gd name="connsiteX551" fmla="*/ 6304730 w 7467600"/>
              <a:gd name="connsiteY551" fmla="*/ 1766654 h 6858000"/>
              <a:gd name="connsiteX552" fmla="*/ 6944437 w 7467600"/>
              <a:gd name="connsiteY552" fmla="*/ 1575402 h 6858000"/>
              <a:gd name="connsiteX553" fmla="*/ 7019523 w 7467600"/>
              <a:gd name="connsiteY553" fmla="*/ 1519450 h 6858000"/>
              <a:gd name="connsiteX554" fmla="*/ 6298091 w 7467600"/>
              <a:gd name="connsiteY554" fmla="*/ 1737122 h 6858000"/>
              <a:gd name="connsiteX555" fmla="*/ 7019523 w 7467600"/>
              <a:gd name="connsiteY555" fmla="*/ 1519450 h 6858000"/>
              <a:gd name="connsiteX556" fmla="*/ 2399523 w 7467600"/>
              <a:gd name="connsiteY556" fmla="*/ 1428234 h 6858000"/>
              <a:gd name="connsiteX557" fmla="*/ 2224982 w 7467600"/>
              <a:gd name="connsiteY557" fmla="*/ 1826201 h 6858000"/>
              <a:gd name="connsiteX558" fmla="*/ 2096099 w 7467600"/>
              <a:gd name="connsiteY558" fmla="*/ 2345900 h 6858000"/>
              <a:gd name="connsiteX559" fmla="*/ 2283317 w 7467600"/>
              <a:gd name="connsiteY559" fmla="*/ 1796925 h 6858000"/>
              <a:gd name="connsiteX560" fmla="*/ 2399523 w 7467600"/>
              <a:gd name="connsiteY560" fmla="*/ 1428234 h 6858000"/>
              <a:gd name="connsiteX561" fmla="*/ 2448558 w 7467600"/>
              <a:gd name="connsiteY561" fmla="*/ 1373435 h 6858000"/>
              <a:gd name="connsiteX562" fmla="*/ 2312521 w 7467600"/>
              <a:gd name="connsiteY562" fmla="*/ 1806140 h 6858000"/>
              <a:gd name="connsiteX563" fmla="*/ 2127533 w 7467600"/>
              <a:gd name="connsiteY563" fmla="*/ 2348380 h 6858000"/>
              <a:gd name="connsiteX564" fmla="*/ 2358080 w 7467600"/>
              <a:gd name="connsiteY564" fmla="*/ 1866134 h 6858000"/>
              <a:gd name="connsiteX565" fmla="*/ 2407436 w 7467600"/>
              <a:gd name="connsiteY565" fmla="*/ 1651070 h 6858000"/>
              <a:gd name="connsiteX566" fmla="*/ 2448558 w 7467600"/>
              <a:gd name="connsiteY566" fmla="*/ 1373435 h 6858000"/>
              <a:gd name="connsiteX567" fmla="*/ 278707 w 7467600"/>
              <a:gd name="connsiteY567" fmla="*/ 1352270 h 6858000"/>
              <a:gd name="connsiteX568" fmla="*/ 321570 w 7467600"/>
              <a:gd name="connsiteY568" fmla="*/ 1861610 h 6858000"/>
              <a:gd name="connsiteX569" fmla="*/ 294281 w 7467600"/>
              <a:gd name="connsiteY569" fmla="*/ 1440658 h 6858000"/>
              <a:gd name="connsiteX570" fmla="*/ 278707 w 7467600"/>
              <a:gd name="connsiteY570" fmla="*/ 1352270 h 6858000"/>
              <a:gd name="connsiteX571" fmla="*/ 1423821 w 7467600"/>
              <a:gd name="connsiteY571" fmla="*/ 1351958 h 6858000"/>
              <a:gd name="connsiteX572" fmla="*/ 1638521 w 7467600"/>
              <a:gd name="connsiteY572" fmla="*/ 1908470 h 6858000"/>
              <a:gd name="connsiteX573" fmla="*/ 1754199 w 7467600"/>
              <a:gd name="connsiteY573" fmla="*/ 2149284 h 6858000"/>
              <a:gd name="connsiteX574" fmla="*/ 1908359 w 7467600"/>
              <a:gd name="connsiteY574" fmla="*/ 2364988 h 6858000"/>
              <a:gd name="connsiteX575" fmla="*/ 1647661 w 7467600"/>
              <a:gd name="connsiteY575" fmla="*/ 1825945 h 6858000"/>
              <a:gd name="connsiteX576" fmla="*/ 1423821 w 7467600"/>
              <a:gd name="connsiteY576" fmla="*/ 1351958 h 6858000"/>
              <a:gd name="connsiteX577" fmla="*/ 1431890 w 7467600"/>
              <a:gd name="connsiteY577" fmla="*/ 1306475 h 6858000"/>
              <a:gd name="connsiteX578" fmla="*/ 1507597 w 7467600"/>
              <a:gd name="connsiteY578" fmla="*/ 1446132 h 6858000"/>
              <a:gd name="connsiteX579" fmla="*/ 1674586 w 7467600"/>
              <a:gd name="connsiteY579" fmla="*/ 1813832 h 6858000"/>
              <a:gd name="connsiteX580" fmla="*/ 1815950 w 7467600"/>
              <a:gd name="connsiteY580" fmla="*/ 2128564 h 6858000"/>
              <a:gd name="connsiteX581" fmla="*/ 1984242 w 7467600"/>
              <a:gd name="connsiteY581" fmla="*/ 2430829 h 6858000"/>
              <a:gd name="connsiteX582" fmla="*/ 2014023 w 7467600"/>
              <a:gd name="connsiteY582" fmla="*/ 2450995 h 6858000"/>
              <a:gd name="connsiteX583" fmla="*/ 1747337 w 7467600"/>
              <a:gd name="connsiteY583" fmla="*/ 1855264 h 6858000"/>
              <a:gd name="connsiteX584" fmla="*/ 1533749 w 7467600"/>
              <a:gd name="connsiteY584" fmla="*/ 1478656 h 6858000"/>
              <a:gd name="connsiteX585" fmla="*/ 1431890 w 7467600"/>
              <a:gd name="connsiteY585" fmla="*/ 1306475 h 6858000"/>
              <a:gd name="connsiteX586" fmla="*/ 5052692 w 7467600"/>
              <a:gd name="connsiteY586" fmla="*/ 1292994 h 6858000"/>
              <a:gd name="connsiteX587" fmla="*/ 5200661 w 7467600"/>
              <a:gd name="connsiteY587" fmla="*/ 1635186 h 6858000"/>
              <a:gd name="connsiteX588" fmla="*/ 5297138 w 7467600"/>
              <a:gd name="connsiteY588" fmla="*/ 1906351 h 6858000"/>
              <a:gd name="connsiteX589" fmla="*/ 5052692 w 7467600"/>
              <a:gd name="connsiteY589" fmla="*/ 1292994 h 6858000"/>
              <a:gd name="connsiteX590" fmla="*/ 5009948 w 7467600"/>
              <a:gd name="connsiteY590" fmla="*/ 1273619 h 6858000"/>
              <a:gd name="connsiteX591" fmla="*/ 5121777 w 7467600"/>
              <a:gd name="connsiteY591" fmla="*/ 1654213 h 6858000"/>
              <a:gd name="connsiteX592" fmla="*/ 5293545 w 7467600"/>
              <a:gd name="connsiteY592" fmla="*/ 2072247 h 6858000"/>
              <a:gd name="connsiteX593" fmla="*/ 5294042 w 7467600"/>
              <a:gd name="connsiteY593" fmla="*/ 2065019 h 6858000"/>
              <a:gd name="connsiteX594" fmla="*/ 5171936 w 7467600"/>
              <a:gd name="connsiteY594" fmla="*/ 1647613 h 6858000"/>
              <a:gd name="connsiteX595" fmla="*/ 5009948 w 7467600"/>
              <a:gd name="connsiteY595" fmla="*/ 1273619 h 6858000"/>
              <a:gd name="connsiteX596" fmla="*/ 655236 w 7467600"/>
              <a:gd name="connsiteY596" fmla="*/ 1268632 h 6858000"/>
              <a:gd name="connsiteX597" fmla="*/ 839521 w 7467600"/>
              <a:gd name="connsiteY597" fmla="*/ 1685315 h 6858000"/>
              <a:gd name="connsiteX598" fmla="*/ 1109416 w 7467600"/>
              <a:gd name="connsiteY598" fmla="*/ 2061663 h 6858000"/>
              <a:gd name="connsiteX599" fmla="*/ 1298300 w 7467600"/>
              <a:gd name="connsiteY599" fmla="*/ 2247742 h 6858000"/>
              <a:gd name="connsiteX600" fmla="*/ 1125871 w 7467600"/>
              <a:gd name="connsiteY600" fmla="*/ 1989513 h 6858000"/>
              <a:gd name="connsiteX601" fmla="*/ 981574 w 7467600"/>
              <a:gd name="connsiteY601" fmla="*/ 1783157 h 6858000"/>
              <a:gd name="connsiteX602" fmla="*/ 922198 w 7467600"/>
              <a:gd name="connsiteY602" fmla="*/ 1677437 h 6858000"/>
              <a:gd name="connsiteX603" fmla="*/ 869293 w 7467600"/>
              <a:gd name="connsiteY603" fmla="*/ 1583214 h 6858000"/>
              <a:gd name="connsiteX604" fmla="*/ 751431 w 7467600"/>
              <a:gd name="connsiteY604" fmla="*/ 1405731 h 6858000"/>
              <a:gd name="connsiteX605" fmla="*/ 655236 w 7467600"/>
              <a:gd name="connsiteY605" fmla="*/ 1268632 h 6858000"/>
              <a:gd name="connsiteX606" fmla="*/ 6516292 w 7467600"/>
              <a:gd name="connsiteY606" fmla="*/ 1263064 h 6858000"/>
              <a:gd name="connsiteX607" fmla="*/ 5736320 w 7467600"/>
              <a:gd name="connsiteY607" fmla="*/ 1501803 h 6858000"/>
              <a:gd name="connsiteX608" fmla="*/ 6516292 w 7467600"/>
              <a:gd name="connsiteY608" fmla="*/ 1263064 h 6858000"/>
              <a:gd name="connsiteX609" fmla="*/ 291466 w 7467600"/>
              <a:gd name="connsiteY609" fmla="*/ 1250369 h 6858000"/>
              <a:gd name="connsiteX610" fmla="*/ 323180 w 7467600"/>
              <a:gd name="connsiteY610" fmla="*/ 1435283 h 6858000"/>
              <a:gd name="connsiteX611" fmla="*/ 349381 w 7467600"/>
              <a:gd name="connsiteY611" fmla="*/ 1875041 h 6858000"/>
              <a:gd name="connsiteX612" fmla="*/ 374363 w 7467600"/>
              <a:gd name="connsiteY612" fmla="*/ 1506494 h 6858000"/>
              <a:gd name="connsiteX613" fmla="*/ 302168 w 7467600"/>
              <a:gd name="connsiteY613" fmla="*/ 1274495 h 6858000"/>
              <a:gd name="connsiteX614" fmla="*/ 291466 w 7467600"/>
              <a:gd name="connsiteY614" fmla="*/ 1250369 h 6858000"/>
              <a:gd name="connsiteX615" fmla="*/ 678222 w 7467600"/>
              <a:gd name="connsiteY615" fmla="*/ 1248670 h 6858000"/>
              <a:gd name="connsiteX616" fmla="*/ 775536 w 7467600"/>
              <a:gd name="connsiteY616" fmla="*/ 1388015 h 6858000"/>
              <a:gd name="connsiteX617" fmla="*/ 894529 w 7467600"/>
              <a:gd name="connsiteY617" fmla="*/ 1567739 h 6858000"/>
              <a:gd name="connsiteX618" fmla="*/ 948000 w 7467600"/>
              <a:gd name="connsiteY618" fmla="*/ 1663088 h 6858000"/>
              <a:gd name="connsiteX619" fmla="*/ 1006812 w 7467600"/>
              <a:gd name="connsiteY619" fmla="*/ 1767683 h 6858000"/>
              <a:gd name="connsiteX620" fmla="*/ 1149133 w 7467600"/>
              <a:gd name="connsiteY620" fmla="*/ 1971513 h 6858000"/>
              <a:gd name="connsiteX621" fmla="*/ 1333952 w 7467600"/>
              <a:gd name="connsiteY621" fmla="*/ 2251620 h 6858000"/>
              <a:gd name="connsiteX622" fmla="*/ 1337329 w 7467600"/>
              <a:gd name="connsiteY622" fmla="*/ 2258350 h 6858000"/>
              <a:gd name="connsiteX623" fmla="*/ 1014726 w 7467600"/>
              <a:gd name="connsiteY623" fmla="*/ 1615556 h 6858000"/>
              <a:gd name="connsiteX624" fmla="*/ 678222 w 7467600"/>
              <a:gd name="connsiteY624" fmla="*/ 1248670 h 6858000"/>
              <a:gd name="connsiteX625" fmla="*/ 6691602 w 7467600"/>
              <a:gd name="connsiteY625" fmla="*/ 1140573 h 6858000"/>
              <a:gd name="connsiteX626" fmla="*/ 6571100 w 7467600"/>
              <a:gd name="connsiteY626" fmla="*/ 1183662 h 6858000"/>
              <a:gd name="connsiteX627" fmla="*/ 6241687 w 7467600"/>
              <a:gd name="connsiteY627" fmla="*/ 1257600 h 6858000"/>
              <a:gd name="connsiteX628" fmla="*/ 5693009 w 7467600"/>
              <a:gd name="connsiteY628" fmla="*/ 1478256 h 6858000"/>
              <a:gd name="connsiteX629" fmla="*/ 6548420 w 7467600"/>
              <a:gd name="connsiteY629" fmla="*/ 1214599 h 6858000"/>
              <a:gd name="connsiteX630" fmla="*/ 6605473 w 7467600"/>
              <a:gd name="connsiteY630" fmla="*/ 1184686 h 6858000"/>
              <a:gd name="connsiteX631" fmla="*/ 6691602 w 7467600"/>
              <a:gd name="connsiteY631" fmla="*/ 1140573 h 6858000"/>
              <a:gd name="connsiteX632" fmla="*/ 4002475 w 7467600"/>
              <a:gd name="connsiteY632" fmla="*/ 1037802 h 6858000"/>
              <a:gd name="connsiteX633" fmla="*/ 4000324 w 7467600"/>
              <a:gd name="connsiteY633" fmla="*/ 1039362 h 6858000"/>
              <a:gd name="connsiteX634" fmla="*/ 4002862 w 7467600"/>
              <a:gd name="connsiteY634" fmla="*/ 1042866 h 6858000"/>
              <a:gd name="connsiteX635" fmla="*/ 4002475 w 7467600"/>
              <a:gd name="connsiteY635" fmla="*/ 1037802 h 6858000"/>
              <a:gd name="connsiteX636" fmla="*/ 506322 w 7467600"/>
              <a:gd name="connsiteY636" fmla="*/ 1020997 h 6858000"/>
              <a:gd name="connsiteX637" fmla="*/ 533068 w 7467600"/>
              <a:gd name="connsiteY637" fmla="*/ 1029409 h 6858000"/>
              <a:gd name="connsiteX638" fmla="*/ 1232525 w 7467600"/>
              <a:gd name="connsiteY638" fmla="*/ 1804675 h 6858000"/>
              <a:gd name="connsiteX639" fmla="*/ 1388858 w 7467600"/>
              <a:gd name="connsiteY639" fmla="*/ 2368011 h 6858000"/>
              <a:gd name="connsiteX640" fmla="*/ 1384098 w 7467600"/>
              <a:gd name="connsiteY640" fmla="*/ 2378125 h 6858000"/>
              <a:gd name="connsiteX641" fmla="*/ 1425393 w 7467600"/>
              <a:gd name="connsiteY641" fmla="*/ 2589124 h 6858000"/>
              <a:gd name="connsiteX642" fmla="*/ 1424001 w 7467600"/>
              <a:gd name="connsiteY642" fmla="*/ 2597541 h 6858000"/>
              <a:gd name="connsiteX643" fmla="*/ 2152729 w 7467600"/>
              <a:gd name="connsiteY643" fmla="*/ 2864487 h 6858000"/>
              <a:gd name="connsiteX644" fmla="*/ 2020609 w 7467600"/>
              <a:gd name="connsiteY644" fmla="*/ 2539671 h 6858000"/>
              <a:gd name="connsiteX645" fmla="*/ 2018920 w 7467600"/>
              <a:gd name="connsiteY645" fmla="*/ 2536309 h 6858000"/>
              <a:gd name="connsiteX646" fmla="*/ 1342441 w 7467600"/>
              <a:gd name="connsiteY646" fmla="*/ 1173017 h 6858000"/>
              <a:gd name="connsiteX647" fmla="*/ 1367925 w 7467600"/>
              <a:gd name="connsiteY647" fmla="*/ 1135648 h 6858000"/>
              <a:gd name="connsiteX648" fmla="*/ 1771401 w 7467600"/>
              <a:gd name="connsiteY648" fmla="*/ 1806673 h 6858000"/>
              <a:gd name="connsiteX649" fmla="*/ 1972385 w 7467600"/>
              <a:gd name="connsiteY649" fmla="*/ 2198735 h 6858000"/>
              <a:gd name="connsiteX650" fmla="*/ 2040892 w 7467600"/>
              <a:gd name="connsiteY650" fmla="*/ 2405205 h 6858000"/>
              <a:gd name="connsiteX651" fmla="*/ 2131689 w 7467600"/>
              <a:gd name="connsiteY651" fmla="*/ 1936926 h 6858000"/>
              <a:gd name="connsiteX652" fmla="*/ 2454820 w 7467600"/>
              <a:gd name="connsiteY652" fmla="*/ 1248808 h 6858000"/>
              <a:gd name="connsiteX653" fmla="*/ 2492512 w 7467600"/>
              <a:gd name="connsiteY653" fmla="*/ 1302920 h 6858000"/>
              <a:gd name="connsiteX654" fmla="*/ 2081216 w 7467600"/>
              <a:gd name="connsiteY654" fmla="*/ 2527513 h 6858000"/>
              <a:gd name="connsiteX655" fmla="*/ 2081211 w 7467600"/>
              <a:gd name="connsiteY655" fmla="*/ 2528916 h 6858000"/>
              <a:gd name="connsiteX656" fmla="*/ 2199067 w 7467600"/>
              <a:gd name="connsiteY656" fmla="*/ 2884061 h 6858000"/>
              <a:gd name="connsiteX657" fmla="*/ 3192586 w 7467600"/>
              <a:gd name="connsiteY657" fmla="*/ 3411496 h 6858000"/>
              <a:gd name="connsiteX658" fmla="*/ 3182620 w 7467600"/>
              <a:gd name="connsiteY658" fmla="*/ 3483279 h 6858000"/>
              <a:gd name="connsiteX659" fmla="*/ 2435119 w 7467600"/>
              <a:gd name="connsiteY659" fmla="*/ 3080173 h 6858000"/>
              <a:gd name="connsiteX660" fmla="*/ 2410152 w 7467600"/>
              <a:gd name="connsiteY660" fmla="*/ 3063751 h 6858000"/>
              <a:gd name="connsiteX661" fmla="*/ 2408099 w 7467600"/>
              <a:gd name="connsiteY661" fmla="*/ 3064403 h 6858000"/>
              <a:gd name="connsiteX662" fmla="*/ 2407218 w 7467600"/>
              <a:gd name="connsiteY662" fmla="*/ 3070324 h 6858000"/>
              <a:gd name="connsiteX663" fmla="*/ 2380138 w 7467600"/>
              <a:gd name="connsiteY663" fmla="*/ 3099341 h 6858000"/>
              <a:gd name="connsiteX664" fmla="*/ 1765923 w 7467600"/>
              <a:gd name="connsiteY664" fmla="*/ 3581043 h 6858000"/>
              <a:gd name="connsiteX665" fmla="*/ 1702258 w 7467600"/>
              <a:gd name="connsiteY665" fmla="*/ 3612286 h 6858000"/>
              <a:gd name="connsiteX666" fmla="*/ 1538370 w 7467600"/>
              <a:gd name="connsiteY666" fmla="*/ 3811804 h 6858000"/>
              <a:gd name="connsiteX667" fmla="*/ 542867 w 7467600"/>
              <a:gd name="connsiteY667" fmla="*/ 4944092 h 6858000"/>
              <a:gd name="connsiteX668" fmla="*/ 515800 w 7467600"/>
              <a:gd name="connsiteY668" fmla="*/ 4862180 h 6858000"/>
              <a:gd name="connsiteX669" fmla="*/ 909145 w 7467600"/>
              <a:gd name="connsiteY669" fmla="*/ 4199225 h 6858000"/>
              <a:gd name="connsiteX670" fmla="*/ 1214067 w 7467600"/>
              <a:gd name="connsiteY670" fmla="*/ 3908561 h 6858000"/>
              <a:gd name="connsiteX671" fmla="*/ 640967 w 7467600"/>
              <a:gd name="connsiteY671" fmla="*/ 4105601 h 6858000"/>
              <a:gd name="connsiteX672" fmla="*/ 112563 w 7467600"/>
              <a:gd name="connsiteY672" fmla="*/ 4396952 h 6858000"/>
              <a:gd name="connsiteX673" fmla="*/ 0 w 7467600"/>
              <a:gd name="connsiteY673" fmla="*/ 4466006 h 6858000"/>
              <a:gd name="connsiteX674" fmla="*/ 0 w 7467600"/>
              <a:gd name="connsiteY674" fmla="*/ 4233763 h 6858000"/>
              <a:gd name="connsiteX675" fmla="*/ 36881 w 7467600"/>
              <a:gd name="connsiteY675" fmla="*/ 4200118 h 6858000"/>
              <a:gd name="connsiteX676" fmla="*/ 910534 w 7467600"/>
              <a:gd name="connsiteY676" fmla="*/ 3629753 h 6858000"/>
              <a:gd name="connsiteX677" fmla="*/ 1578717 w 7467600"/>
              <a:gd name="connsiteY677" fmla="*/ 3575982 h 6858000"/>
              <a:gd name="connsiteX678" fmla="*/ 2338780 w 7467600"/>
              <a:gd name="connsiteY678" fmla="*/ 3033725 h 6858000"/>
              <a:gd name="connsiteX679" fmla="*/ 1807991 w 7467600"/>
              <a:gd name="connsiteY679" fmla="*/ 2807184 h 6858000"/>
              <a:gd name="connsiteX680" fmla="*/ 1416358 w 7467600"/>
              <a:gd name="connsiteY680" fmla="*/ 3112571 h 6858000"/>
              <a:gd name="connsiteX681" fmla="*/ 939066 w 7467600"/>
              <a:gd name="connsiteY681" fmla="*/ 3378798 h 6858000"/>
              <a:gd name="connsiteX682" fmla="*/ 115099 w 7467600"/>
              <a:gd name="connsiteY682" fmla="*/ 3607650 h 6858000"/>
              <a:gd name="connsiteX683" fmla="*/ 97284 w 7467600"/>
              <a:gd name="connsiteY683" fmla="*/ 3520393 h 6858000"/>
              <a:gd name="connsiteX684" fmla="*/ 922050 w 7467600"/>
              <a:gd name="connsiteY684" fmla="*/ 3074867 h 6858000"/>
              <a:gd name="connsiteX685" fmla="*/ 1405265 w 7467600"/>
              <a:gd name="connsiteY685" fmla="*/ 3016319 h 6858000"/>
              <a:gd name="connsiteX686" fmla="*/ 1407512 w 7467600"/>
              <a:gd name="connsiteY686" fmla="*/ 3018001 h 6858000"/>
              <a:gd name="connsiteX687" fmla="*/ 1726266 w 7467600"/>
              <a:gd name="connsiteY687" fmla="*/ 2777274 h 6858000"/>
              <a:gd name="connsiteX688" fmla="*/ 625390 w 7467600"/>
              <a:gd name="connsiteY688" fmla="*/ 2514541 h 6858000"/>
              <a:gd name="connsiteX689" fmla="*/ 619799 w 7467600"/>
              <a:gd name="connsiteY689" fmla="*/ 2527180 h 6858000"/>
              <a:gd name="connsiteX690" fmla="*/ 310030 w 7467600"/>
              <a:gd name="connsiteY690" fmla="*/ 2771818 h 6858000"/>
              <a:gd name="connsiteX691" fmla="*/ 173877 w 7467600"/>
              <a:gd name="connsiteY691" fmla="*/ 2937056 h 6858000"/>
              <a:gd name="connsiteX692" fmla="*/ 77889 w 7467600"/>
              <a:gd name="connsiteY692" fmla="*/ 3138440 h 6858000"/>
              <a:gd name="connsiteX693" fmla="*/ 0 w 7467600"/>
              <a:gd name="connsiteY693" fmla="*/ 3271395 h 6858000"/>
              <a:gd name="connsiteX694" fmla="*/ 0 w 7467600"/>
              <a:gd name="connsiteY694" fmla="*/ 3153002 h 6858000"/>
              <a:gd name="connsiteX695" fmla="*/ 2386 w 7467600"/>
              <a:gd name="connsiteY695" fmla="*/ 3149203 h 6858000"/>
              <a:gd name="connsiteX696" fmla="*/ 89753 w 7467600"/>
              <a:gd name="connsiteY696" fmla="*/ 2987702 h 6858000"/>
              <a:gd name="connsiteX697" fmla="*/ 76869 w 7467600"/>
              <a:gd name="connsiteY697" fmla="*/ 3005404 h 6858000"/>
              <a:gd name="connsiteX698" fmla="*/ 32049 w 7467600"/>
              <a:gd name="connsiteY698" fmla="*/ 3065814 h 6858000"/>
              <a:gd name="connsiteX699" fmla="*/ 0 w 7467600"/>
              <a:gd name="connsiteY699" fmla="*/ 3108744 h 6858000"/>
              <a:gd name="connsiteX700" fmla="*/ 0 w 7467600"/>
              <a:gd name="connsiteY700" fmla="*/ 3058059 h 6858000"/>
              <a:gd name="connsiteX701" fmla="*/ 7610 w 7467600"/>
              <a:gd name="connsiteY701" fmla="*/ 3047889 h 6858000"/>
              <a:gd name="connsiteX702" fmla="*/ 52419 w 7467600"/>
              <a:gd name="connsiteY702" fmla="*/ 2987479 h 6858000"/>
              <a:gd name="connsiteX703" fmla="*/ 59142 w 7467600"/>
              <a:gd name="connsiteY703" fmla="*/ 2978488 h 6858000"/>
              <a:gd name="connsiteX704" fmla="*/ 0 w 7467600"/>
              <a:gd name="connsiteY704" fmla="*/ 3015334 h 6858000"/>
              <a:gd name="connsiteX705" fmla="*/ 0 w 7467600"/>
              <a:gd name="connsiteY705" fmla="*/ 2914286 h 6858000"/>
              <a:gd name="connsiteX706" fmla="*/ 36383 w 7467600"/>
              <a:gd name="connsiteY706" fmla="*/ 2901128 h 6858000"/>
              <a:gd name="connsiteX707" fmla="*/ 156329 w 7467600"/>
              <a:gd name="connsiteY707" fmla="*/ 2840533 h 6858000"/>
              <a:gd name="connsiteX708" fmla="*/ 358355 w 7467600"/>
              <a:gd name="connsiteY708" fmla="*/ 2620471 h 6858000"/>
              <a:gd name="connsiteX709" fmla="*/ 510577 w 7467600"/>
              <a:gd name="connsiteY709" fmla="*/ 2501244 h 6858000"/>
              <a:gd name="connsiteX710" fmla="*/ 211967 w 7467600"/>
              <a:gd name="connsiteY710" fmla="*/ 2479171 h 6858000"/>
              <a:gd name="connsiteX711" fmla="*/ 0 w 7467600"/>
              <a:gd name="connsiteY711" fmla="*/ 2476398 h 6858000"/>
              <a:gd name="connsiteX712" fmla="*/ 0 w 7467600"/>
              <a:gd name="connsiteY712" fmla="*/ 2389189 h 6858000"/>
              <a:gd name="connsiteX713" fmla="*/ 103062 w 7467600"/>
              <a:gd name="connsiteY713" fmla="*/ 2389518 h 6858000"/>
              <a:gd name="connsiteX714" fmla="*/ 510734 w 7467600"/>
              <a:gd name="connsiteY714" fmla="*/ 2416201 h 6858000"/>
              <a:gd name="connsiteX715" fmla="*/ 279257 w 7467600"/>
              <a:gd name="connsiteY715" fmla="*/ 2092102 h 6858000"/>
              <a:gd name="connsiteX716" fmla="*/ 65265 w 7467600"/>
              <a:gd name="connsiteY716" fmla="*/ 2006049 h 6858000"/>
              <a:gd name="connsiteX717" fmla="*/ 0 w 7467600"/>
              <a:gd name="connsiteY717" fmla="*/ 1982532 h 6858000"/>
              <a:gd name="connsiteX718" fmla="*/ 0 w 7467600"/>
              <a:gd name="connsiteY718" fmla="*/ 1912789 h 6858000"/>
              <a:gd name="connsiteX719" fmla="*/ 97460 w 7467600"/>
              <a:gd name="connsiteY719" fmla="*/ 1953725 h 6858000"/>
              <a:gd name="connsiteX720" fmla="*/ 221272 w 7467600"/>
              <a:gd name="connsiteY720" fmla="*/ 1980766 h 6858000"/>
              <a:gd name="connsiteX721" fmla="*/ 116765 w 7467600"/>
              <a:gd name="connsiteY721" fmla="*/ 1911033 h 6858000"/>
              <a:gd name="connsiteX722" fmla="*/ 16405 w 7467600"/>
              <a:gd name="connsiteY722" fmla="*/ 1803412 h 6858000"/>
              <a:gd name="connsiteX723" fmla="*/ 0 w 7467600"/>
              <a:gd name="connsiteY723" fmla="*/ 1784777 h 6858000"/>
              <a:gd name="connsiteX724" fmla="*/ 0 w 7467600"/>
              <a:gd name="connsiteY724" fmla="*/ 1740082 h 6858000"/>
              <a:gd name="connsiteX725" fmla="*/ 39394 w 7467600"/>
              <a:gd name="connsiteY725" fmla="*/ 1784856 h 6858000"/>
              <a:gd name="connsiteX726" fmla="*/ 135813 w 7467600"/>
              <a:gd name="connsiteY726" fmla="*/ 1888838 h 6858000"/>
              <a:gd name="connsiteX727" fmla="*/ 242575 w 7467600"/>
              <a:gd name="connsiteY727" fmla="*/ 1958841 h 6858000"/>
              <a:gd name="connsiteX728" fmla="*/ 82197 w 7467600"/>
              <a:gd name="connsiteY728" fmla="*/ 1754826 h 6858000"/>
              <a:gd name="connsiteX729" fmla="*/ 0 w 7467600"/>
              <a:gd name="connsiteY729" fmla="*/ 1679650 h 6858000"/>
              <a:gd name="connsiteX730" fmla="*/ 0 w 7467600"/>
              <a:gd name="connsiteY730" fmla="*/ 1602463 h 6858000"/>
              <a:gd name="connsiteX731" fmla="*/ 84689 w 7467600"/>
              <a:gd name="connsiteY731" fmla="*/ 1677442 h 6858000"/>
              <a:gd name="connsiteX732" fmla="*/ 298437 w 7467600"/>
              <a:gd name="connsiteY732" fmla="*/ 1968019 h 6858000"/>
              <a:gd name="connsiteX733" fmla="*/ 227269 w 7467600"/>
              <a:gd name="connsiteY733" fmla="*/ 1114064 h 6858000"/>
              <a:gd name="connsiteX734" fmla="*/ 248003 w 7467600"/>
              <a:gd name="connsiteY734" fmla="*/ 1089613 h 6858000"/>
              <a:gd name="connsiteX735" fmla="*/ 427020 w 7467600"/>
              <a:gd name="connsiteY735" fmla="*/ 1619803 h 6858000"/>
              <a:gd name="connsiteX736" fmla="*/ 340345 w 7467600"/>
              <a:gd name="connsiteY736" fmla="*/ 2027739 h 6858000"/>
              <a:gd name="connsiteX737" fmla="*/ 360865 w 7467600"/>
              <a:gd name="connsiteY737" fmla="*/ 2044827 h 6858000"/>
              <a:gd name="connsiteX738" fmla="*/ 560414 w 7467600"/>
              <a:gd name="connsiteY738" fmla="*/ 2421457 h 6858000"/>
              <a:gd name="connsiteX739" fmla="*/ 1359703 w 7467600"/>
              <a:gd name="connsiteY739" fmla="*/ 2578554 h 6858000"/>
              <a:gd name="connsiteX740" fmla="*/ 1359422 w 7467600"/>
              <a:gd name="connsiteY740" fmla="*/ 2577994 h 6858000"/>
              <a:gd name="connsiteX741" fmla="*/ 828701 w 7467600"/>
              <a:gd name="connsiteY741" fmla="*/ 1839520 h 6858000"/>
              <a:gd name="connsiteX742" fmla="*/ 494427 w 7467600"/>
              <a:gd name="connsiteY742" fmla="*/ 1092333 h 6858000"/>
              <a:gd name="connsiteX743" fmla="*/ 506322 w 7467600"/>
              <a:gd name="connsiteY743" fmla="*/ 1020997 h 6858000"/>
              <a:gd name="connsiteX744" fmla="*/ 4570198 w 7467600"/>
              <a:gd name="connsiteY744" fmla="*/ 978081 h 6858000"/>
              <a:gd name="connsiteX745" fmla="*/ 4523691 w 7467600"/>
              <a:gd name="connsiteY745" fmla="*/ 1127776 h 6858000"/>
              <a:gd name="connsiteX746" fmla="*/ 4509875 w 7467600"/>
              <a:gd name="connsiteY746" fmla="*/ 1167552 h 6858000"/>
              <a:gd name="connsiteX747" fmla="*/ 4478168 w 7467600"/>
              <a:gd name="connsiteY747" fmla="*/ 1260735 h 6858000"/>
              <a:gd name="connsiteX748" fmla="*/ 4409309 w 7467600"/>
              <a:gd name="connsiteY748" fmla="*/ 1666996 h 6858000"/>
              <a:gd name="connsiteX749" fmla="*/ 4370031 w 7467600"/>
              <a:gd name="connsiteY749" fmla="*/ 1955666 h 6858000"/>
              <a:gd name="connsiteX750" fmla="*/ 4570198 w 7467600"/>
              <a:gd name="connsiteY750" fmla="*/ 978081 h 6858000"/>
              <a:gd name="connsiteX751" fmla="*/ 4557898 w 7467600"/>
              <a:gd name="connsiteY751" fmla="*/ 900011 h 6858000"/>
              <a:gd name="connsiteX752" fmla="*/ 4344840 w 7467600"/>
              <a:gd name="connsiteY752" fmla="*/ 1922038 h 6858000"/>
              <a:gd name="connsiteX753" fmla="*/ 4378710 w 7467600"/>
              <a:gd name="connsiteY753" fmla="*/ 1665516 h 6858000"/>
              <a:gd name="connsiteX754" fmla="*/ 4448798 w 7467600"/>
              <a:gd name="connsiteY754" fmla="*/ 1253024 h 6858000"/>
              <a:gd name="connsiteX755" fmla="*/ 4480315 w 7467600"/>
              <a:gd name="connsiteY755" fmla="*/ 1158454 h 6858000"/>
              <a:gd name="connsiteX756" fmla="*/ 4494133 w 7467600"/>
              <a:gd name="connsiteY756" fmla="*/ 1118676 h 6858000"/>
              <a:gd name="connsiteX757" fmla="*/ 4557898 w 7467600"/>
              <a:gd name="connsiteY757" fmla="*/ 900011 h 6858000"/>
              <a:gd name="connsiteX758" fmla="*/ 5870151 w 7467600"/>
              <a:gd name="connsiteY758" fmla="*/ 898890 h 6858000"/>
              <a:gd name="connsiteX759" fmla="*/ 5861335 w 7467600"/>
              <a:gd name="connsiteY759" fmla="*/ 899177 h 6858000"/>
              <a:gd name="connsiteX760" fmla="*/ 5843702 w 7467600"/>
              <a:gd name="connsiteY760" fmla="*/ 899748 h 6858000"/>
              <a:gd name="connsiteX761" fmla="*/ 5651107 w 7467600"/>
              <a:gd name="connsiteY761" fmla="*/ 920306 h 6858000"/>
              <a:gd name="connsiteX762" fmla="*/ 5459407 w 7467600"/>
              <a:gd name="connsiteY762" fmla="*/ 940975 h 6858000"/>
              <a:gd name="connsiteX763" fmla="*/ 5374846 w 7467600"/>
              <a:gd name="connsiteY763" fmla="*/ 941988 h 6858000"/>
              <a:gd name="connsiteX764" fmla="*/ 5256105 w 7467600"/>
              <a:gd name="connsiteY764" fmla="*/ 945632 h 6858000"/>
              <a:gd name="connsiteX765" fmla="*/ 5107071 w 7467600"/>
              <a:gd name="connsiteY765" fmla="*/ 969720 h 6858000"/>
              <a:gd name="connsiteX766" fmla="*/ 4998681 w 7467600"/>
              <a:gd name="connsiteY766" fmla="*/ 988771 h 6858000"/>
              <a:gd name="connsiteX767" fmla="*/ 5870151 w 7467600"/>
              <a:gd name="connsiteY767" fmla="*/ 898890 h 6858000"/>
              <a:gd name="connsiteX768" fmla="*/ 5504425 w 7467600"/>
              <a:gd name="connsiteY768" fmla="*/ 848067 h 6858000"/>
              <a:gd name="connsiteX769" fmla="*/ 4968849 w 7467600"/>
              <a:gd name="connsiteY769" fmla="*/ 962318 h 6858000"/>
              <a:gd name="connsiteX770" fmla="*/ 5104039 w 7467600"/>
              <a:gd name="connsiteY770" fmla="*/ 940634 h 6858000"/>
              <a:gd name="connsiteX771" fmla="*/ 5256311 w 7467600"/>
              <a:gd name="connsiteY771" fmla="*/ 916490 h 6858000"/>
              <a:gd name="connsiteX772" fmla="*/ 5377381 w 7467600"/>
              <a:gd name="connsiteY772" fmla="*/ 912671 h 6858000"/>
              <a:gd name="connsiteX773" fmla="*/ 5460148 w 7467600"/>
              <a:gd name="connsiteY773" fmla="*/ 911442 h 6858000"/>
              <a:gd name="connsiteX774" fmla="*/ 5648971 w 7467600"/>
              <a:gd name="connsiteY774" fmla="*/ 891331 h 6858000"/>
              <a:gd name="connsiteX775" fmla="*/ 5844807 w 7467600"/>
              <a:gd name="connsiteY775" fmla="*/ 870718 h 6858000"/>
              <a:gd name="connsiteX776" fmla="*/ 5862975 w 7467600"/>
              <a:gd name="connsiteY776" fmla="*/ 869756 h 6858000"/>
              <a:gd name="connsiteX777" fmla="*/ 5920887 w 7467600"/>
              <a:gd name="connsiteY777" fmla="*/ 865929 h 6858000"/>
              <a:gd name="connsiteX778" fmla="*/ 5504425 w 7467600"/>
              <a:gd name="connsiteY778" fmla="*/ 848067 h 6858000"/>
              <a:gd name="connsiteX779" fmla="*/ 3607114 w 7467600"/>
              <a:gd name="connsiteY779" fmla="*/ 467441 h 6858000"/>
              <a:gd name="connsiteX780" fmla="*/ 3296242 w 7467600"/>
              <a:gd name="connsiteY780" fmla="*/ 807991 h 6858000"/>
              <a:gd name="connsiteX781" fmla="*/ 3174674 w 7467600"/>
              <a:gd name="connsiteY781" fmla="*/ 919759 h 6858000"/>
              <a:gd name="connsiteX782" fmla="*/ 3042978 w 7467600"/>
              <a:gd name="connsiteY782" fmla="*/ 1054894 h 6858000"/>
              <a:gd name="connsiteX783" fmla="*/ 2968914 w 7467600"/>
              <a:gd name="connsiteY783" fmla="*/ 1133756 h 6858000"/>
              <a:gd name="connsiteX784" fmla="*/ 3103823 w 7467600"/>
              <a:gd name="connsiteY784" fmla="*/ 1026814 h 6858000"/>
              <a:gd name="connsiteX785" fmla="*/ 3607114 w 7467600"/>
              <a:gd name="connsiteY785" fmla="*/ 467441 h 6858000"/>
              <a:gd name="connsiteX786" fmla="*/ 3744487 w 7467600"/>
              <a:gd name="connsiteY786" fmla="*/ 383136 h 6858000"/>
              <a:gd name="connsiteX787" fmla="*/ 3970213 w 7467600"/>
              <a:gd name="connsiteY787" fmla="*/ 995559 h 6858000"/>
              <a:gd name="connsiteX788" fmla="*/ 3744487 w 7467600"/>
              <a:gd name="connsiteY788" fmla="*/ 383136 h 6858000"/>
              <a:gd name="connsiteX789" fmla="*/ 3624562 w 7467600"/>
              <a:gd name="connsiteY789" fmla="*/ 367041 h 6858000"/>
              <a:gd name="connsiteX790" fmla="*/ 3489712 w 7467600"/>
              <a:gd name="connsiteY790" fmla="*/ 485386 h 6858000"/>
              <a:gd name="connsiteX791" fmla="*/ 3182994 w 7467600"/>
              <a:gd name="connsiteY791" fmla="*/ 828265 h 6858000"/>
              <a:gd name="connsiteX792" fmla="*/ 2892114 w 7467600"/>
              <a:gd name="connsiteY792" fmla="*/ 1172635 h 6858000"/>
              <a:gd name="connsiteX793" fmla="*/ 3021459 w 7467600"/>
              <a:gd name="connsiteY793" fmla="*/ 1035385 h 6858000"/>
              <a:gd name="connsiteX794" fmla="*/ 3153873 w 7467600"/>
              <a:gd name="connsiteY794" fmla="*/ 898971 h 6858000"/>
              <a:gd name="connsiteX795" fmla="*/ 3276511 w 7467600"/>
              <a:gd name="connsiteY795" fmla="*/ 786423 h 6858000"/>
              <a:gd name="connsiteX796" fmla="*/ 3584154 w 7467600"/>
              <a:gd name="connsiteY796" fmla="*/ 448218 h 6858000"/>
              <a:gd name="connsiteX797" fmla="*/ 3624562 w 7467600"/>
              <a:gd name="connsiteY797" fmla="*/ 367041 h 6858000"/>
              <a:gd name="connsiteX798" fmla="*/ 3766672 w 7467600"/>
              <a:gd name="connsiteY798" fmla="*/ 359429 h 6858000"/>
              <a:gd name="connsiteX799" fmla="*/ 3996338 w 7467600"/>
              <a:gd name="connsiteY799" fmla="*/ 968237 h 6858000"/>
              <a:gd name="connsiteX800" fmla="*/ 3766672 w 7467600"/>
              <a:gd name="connsiteY800" fmla="*/ 359429 h 6858000"/>
              <a:gd name="connsiteX801" fmla="*/ 5805386 w 7467600"/>
              <a:gd name="connsiteY801" fmla="*/ 239240 h 6858000"/>
              <a:gd name="connsiteX802" fmla="*/ 5736947 w 7467600"/>
              <a:gd name="connsiteY802" fmla="*/ 261367 h 6858000"/>
              <a:gd name="connsiteX803" fmla="*/ 5427012 w 7467600"/>
              <a:gd name="connsiteY803" fmla="*/ 311272 h 6858000"/>
              <a:gd name="connsiteX804" fmla="*/ 5147818 w 7467600"/>
              <a:gd name="connsiteY804" fmla="*/ 322112 h 6858000"/>
              <a:gd name="connsiteX805" fmla="*/ 5060854 w 7467600"/>
              <a:gd name="connsiteY805" fmla="*/ 311882 h 6858000"/>
              <a:gd name="connsiteX806" fmla="*/ 4945989 w 7467600"/>
              <a:gd name="connsiteY806" fmla="*/ 300516 h 6858000"/>
              <a:gd name="connsiteX807" fmla="*/ 5410479 w 7467600"/>
              <a:gd name="connsiteY807" fmla="*/ 348434 h 6858000"/>
              <a:gd name="connsiteX808" fmla="*/ 5805386 w 7467600"/>
              <a:gd name="connsiteY808" fmla="*/ 239240 h 6858000"/>
              <a:gd name="connsiteX809" fmla="*/ 5905192 w 7467600"/>
              <a:gd name="connsiteY809" fmla="*/ 163079 h 6858000"/>
              <a:gd name="connsiteX810" fmla="*/ 5865655 w 7467600"/>
              <a:gd name="connsiteY810" fmla="*/ 171901 h 6858000"/>
              <a:gd name="connsiteX811" fmla="*/ 5259740 w 7467600"/>
              <a:gd name="connsiteY811" fmla="*/ 257013 h 6858000"/>
              <a:gd name="connsiteX812" fmla="*/ 5208466 w 7467600"/>
              <a:gd name="connsiteY812" fmla="*/ 257550 h 6858000"/>
              <a:gd name="connsiteX813" fmla="*/ 4980204 w 7467600"/>
              <a:gd name="connsiteY813" fmla="*/ 271903 h 6858000"/>
              <a:gd name="connsiteX814" fmla="*/ 5068068 w 7467600"/>
              <a:gd name="connsiteY814" fmla="*/ 282244 h 6858000"/>
              <a:gd name="connsiteX815" fmla="*/ 5153231 w 7467600"/>
              <a:gd name="connsiteY815" fmla="*/ 292240 h 6858000"/>
              <a:gd name="connsiteX816" fmla="*/ 5426491 w 7467600"/>
              <a:gd name="connsiteY816" fmla="*/ 281128 h 6858000"/>
              <a:gd name="connsiteX817" fmla="*/ 5731212 w 7467600"/>
              <a:gd name="connsiteY817" fmla="*/ 231951 h 6858000"/>
              <a:gd name="connsiteX818" fmla="*/ 5905192 w 7467600"/>
              <a:gd name="connsiteY818" fmla="*/ 163079 h 6858000"/>
              <a:gd name="connsiteX819" fmla="*/ 5944437 w 7467600"/>
              <a:gd name="connsiteY819" fmla="*/ 113829 h 6858000"/>
              <a:gd name="connsiteX820" fmla="*/ 5825032 w 7467600"/>
              <a:gd name="connsiteY820" fmla="*/ 146405 h 6858000"/>
              <a:gd name="connsiteX821" fmla="*/ 4955599 w 7467600"/>
              <a:gd name="connsiteY821" fmla="*/ 247008 h 6858000"/>
              <a:gd name="connsiteX822" fmla="*/ 5210104 w 7467600"/>
              <a:gd name="connsiteY822" fmla="*/ 228123 h 6858000"/>
              <a:gd name="connsiteX823" fmla="*/ 5261015 w 7467600"/>
              <a:gd name="connsiteY823" fmla="*/ 227087 h 6858000"/>
              <a:gd name="connsiteX824" fmla="*/ 5861181 w 7467600"/>
              <a:gd name="connsiteY824" fmla="*/ 143093 h 6858000"/>
              <a:gd name="connsiteX825" fmla="*/ 5961252 w 7467600"/>
              <a:gd name="connsiteY825" fmla="*/ 114820 h 6858000"/>
              <a:gd name="connsiteX826" fmla="*/ 5944437 w 7467600"/>
              <a:gd name="connsiteY826" fmla="*/ 113829 h 6858000"/>
              <a:gd name="connsiteX827" fmla="*/ 3882765 w 7467600"/>
              <a:gd name="connsiteY827" fmla="*/ 0 h 6858000"/>
              <a:gd name="connsiteX828" fmla="*/ 3995099 w 7467600"/>
              <a:gd name="connsiteY828" fmla="*/ 0 h 6858000"/>
              <a:gd name="connsiteX829" fmla="*/ 4163818 w 7467600"/>
              <a:gd name="connsiteY829" fmla="*/ 234104 h 6858000"/>
              <a:gd name="connsiteX830" fmla="*/ 4172099 w 7467600"/>
              <a:gd name="connsiteY830" fmla="*/ 234207 h 6858000"/>
              <a:gd name="connsiteX831" fmla="*/ 4784282 w 7467600"/>
              <a:gd name="connsiteY831" fmla="*/ 276561 h 6858000"/>
              <a:gd name="connsiteX832" fmla="*/ 4801687 w 7467600"/>
              <a:gd name="connsiteY832" fmla="*/ 267764 h 6858000"/>
              <a:gd name="connsiteX833" fmla="*/ 6082788 w 7467600"/>
              <a:gd name="connsiteY833" fmla="*/ 64119 h 6858000"/>
              <a:gd name="connsiteX834" fmla="*/ 6099442 w 7467600"/>
              <a:gd name="connsiteY834" fmla="*/ 82568 h 6858000"/>
              <a:gd name="connsiteX835" fmla="*/ 4804137 w 7467600"/>
              <a:gd name="connsiteY835" fmla="*/ 320931 h 6858000"/>
              <a:gd name="connsiteX836" fmla="*/ 4227047 w 7467600"/>
              <a:gd name="connsiteY836" fmla="*/ 313415 h 6858000"/>
              <a:gd name="connsiteX837" fmla="*/ 4346041 w 7467600"/>
              <a:gd name="connsiteY837" fmla="*/ 456086 h 6858000"/>
              <a:gd name="connsiteX838" fmla="*/ 4870967 w 7467600"/>
              <a:gd name="connsiteY838" fmla="*/ 963061 h 6858000"/>
              <a:gd name="connsiteX839" fmla="*/ 4889647 w 7467600"/>
              <a:gd name="connsiteY839" fmla="*/ 957147 h 6858000"/>
              <a:gd name="connsiteX840" fmla="*/ 5422504 w 7467600"/>
              <a:gd name="connsiteY840" fmla="*/ 805191 h 6858000"/>
              <a:gd name="connsiteX841" fmla="*/ 6087656 w 7467600"/>
              <a:gd name="connsiteY841" fmla="*/ 826703 h 6858000"/>
              <a:gd name="connsiteX842" fmla="*/ 6058717 w 7467600"/>
              <a:gd name="connsiteY842" fmla="*/ 865992 h 6858000"/>
              <a:gd name="connsiteX843" fmla="*/ 4974153 w 7467600"/>
              <a:gd name="connsiteY843" fmla="*/ 1045456 h 6858000"/>
              <a:gd name="connsiteX844" fmla="*/ 5627835 w 7467600"/>
              <a:gd name="connsiteY844" fmla="*/ 1472077 h 6858000"/>
              <a:gd name="connsiteX845" fmla="*/ 5629817 w 7467600"/>
              <a:gd name="connsiteY845" fmla="*/ 1471412 h 6858000"/>
              <a:gd name="connsiteX846" fmla="*/ 5634124 w 7467600"/>
              <a:gd name="connsiteY846" fmla="*/ 1470572 h 6858000"/>
              <a:gd name="connsiteX847" fmla="*/ 5755832 w 7467600"/>
              <a:gd name="connsiteY847" fmla="*/ 1383886 h 6858000"/>
              <a:gd name="connsiteX848" fmla="*/ 6014186 w 7467600"/>
              <a:gd name="connsiteY848" fmla="*/ 1279799 h 6858000"/>
              <a:gd name="connsiteX849" fmla="*/ 6901619 w 7467600"/>
              <a:gd name="connsiteY849" fmla="*/ 1047874 h 6858000"/>
              <a:gd name="connsiteX850" fmla="*/ 6931566 w 7467600"/>
              <a:gd name="connsiteY850" fmla="*/ 1062034 h 6858000"/>
              <a:gd name="connsiteX851" fmla="*/ 5790982 w 7467600"/>
              <a:gd name="connsiteY851" fmla="*/ 1561380 h 6858000"/>
              <a:gd name="connsiteX852" fmla="*/ 6188971 w 7467600"/>
              <a:gd name="connsiteY852" fmla="*/ 1755168 h 6858000"/>
              <a:gd name="connsiteX853" fmla="*/ 6202446 w 7467600"/>
              <a:gd name="connsiteY853" fmla="*/ 1752268 h 6858000"/>
              <a:gd name="connsiteX854" fmla="*/ 7179560 w 7467600"/>
              <a:gd name="connsiteY854" fmla="*/ 1467551 h 6858000"/>
              <a:gd name="connsiteX855" fmla="*/ 7158730 w 7467600"/>
              <a:gd name="connsiteY855" fmla="*/ 1507835 h 6858000"/>
              <a:gd name="connsiteX856" fmla="*/ 6326959 w 7467600"/>
              <a:gd name="connsiteY856" fmla="*/ 1817686 h 6858000"/>
              <a:gd name="connsiteX857" fmla="*/ 6537433 w 7467600"/>
              <a:gd name="connsiteY857" fmla="*/ 1907790 h 6858000"/>
              <a:gd name="connsiteX858" fmla="*/ 6550221 w 7467600"/>
              <a:gd name="connsiteY858" fmla="*/ 1910729 h 6858000"/>
              <a:gd name="connsiteX859" fmla="*/ 6964438 w 7467600"/>
              <a:gd name="connsiteY859" fmla="*/ 2209505 h 6858000"/>
              <a:gd name="connsiteX860" fmla="*/ 7367862 w 7467600"/>
              <a:gd name="connsiteY860" fmla="*/ 2806833 h 6858000"/>
              <a:gd name="connsiteX861" fmla="*/ 7364329 w 7467600"/>
              <a:gd name="connsiteY861" fmla="*/ 2826907 h 6858000"/>
              <a:gd name="connsiteX862" fmla="*/ 7290545 w 7467600"/>
              <a:gd name="connsiteY862" fmla="*/ 2850663 h 6858000"/>
              <a:gd name="connsiteX863" fmla="*/ 6472036 w 7467600"/>
              <a:gd name="connsiteY863" fmla="*/ 1959003 h 6858000"/>
              <a:gd name="connsiteX864" fmla="*/ 5792897 w 7467600"/>
              <a:gd name="connsiteY864" fmla="*/ 1647747 h 6858000"/>
              <a:gd name="connsiteX865" fmla="*/ 5842751 w 7467600"/>
              <a:gd name="connsiteY865" fmla="*/ 1816112 h 6858000"/>
              <a:gd name="connsiteX866" fmla="*/ 5847424 w 7467600"/>
              <a:gd name="connsiteY866" fmla="*/ 1815776 h 6858000"/>
              <a:gd name="connsiteX867" fmla="*/ 6399821 w 7467600"/>
              <a:gd name="connsiteY867" fmla="*/ 2344799 h 6858000"/>
              <a:gd name="connsiteX868" fmla="*/ 6323232 w 7467600"/>
              <a:gd name="connsiteY868" fmla="*/ 2389634 h 6858000"/>
              <a:gd name="connsiteX869" fmla="*/ 5942958 w 7467600"/>
              <a:gd name="connsiteY869" fmla="*/ 2077708 h 6858000"/>
              <a:gd name="connsiteX870" fmla="*/ 5921559 w 7467600"/>
              <a:gd name="connsiteY870" fmla="*/ 2378596 h 6858000"/>
              <a:gd name="connsiteX871" fmla="*/ 5817651 w 7467600"/>
              <a:gd name="connsiteY871" fmla="*/ 3023919 h 6858000"/>
              <a:gd name="connsiteX872" fmla="*/ 5729634 w 7467600"/>
              <a:gd name="connsiteY872" fmla="*/ 3051849 h 6858000"/>
              <a:gd name="connsiteX873" fmla="*/ 5611018 w 7467600"/>
              <a:gd name="connsiteY873" fmla="*/ 2316769 h 6858000"/>
              <a:gd name="connsiteX874" fmla="*/ 5687608 w 7467600"/>
              <a:gd name="connsiteY874" fmla="*/ 2039972 h 6858000"/>
              <a:gd name="connsiteX875" fmla="*/ 5657554 w 7467600"/>
              <a:gd name="connsiteY875" fmla="*/ 1576445 h 6858000"/>
              <a:gd name="connsiteX876" fmla="*/ 5150475 w 7467600"/>
              <a:gd name="connsiteY876" fmla="*/ 1274012 h 6858000"/>
              <a:gd name="connsiteX877" fmla="*/ 5349142 w 7467600"/>
              <a:gd name="connsiteY877" fmla="*/ 2204405 h 6858000"/>
              <a:gd name="connsiteX878" fmla="*/ 5262214 w 7467600"/>
              <a:gd name="connsiteY878" fmla="*/ 2233836 h 6858000"/>
              <a:gd name="connsiteX879" fmla="*/ 4981539 w 7467600"/>
              <a:gd name="connsiteY879" fmla="*/ 1542201 h 6858000"/>
              <a:gd name="connsiteX880" fmla="*/ 4958461 w 7467600"/>
              <a:gd name="connsiteY880" fmla="*/ 1136957 h 6858000"/>
              <a:gd name="connsiteX881" fmla="*/ 4655015 w 7467600"/>
              <a:gd name="connsiteY881" fmla="*/ 891426 h 6858000"/>
              <a:gd name="connsiteX882" fmla="*/ 4348002 w 7467600"/>
              <a:gd name="connsiteY882" fmla="*/ 2205895 h 6858000"/>
              <a:gd name="connsiteX883" fmla="*/ 4262250 w 7467600"/>
              <a:gd name="connsiteY883" fmla="*/ 2219972 h 6858000"/>
              <a:gd name="connsiteX884" fmla="*/ 4550611 w 7467600"/>
              <a:gd name="connsiteY884" fmla="*/ 817540 h 6858000"/>
              <a:gd name="connsiteX885" fmla="*/ 4564418 w 7467600"/>
              <a:gd name="connsiteY885" fmla="*/ 808293 h 6858000"/>
              <a:gd name="connsiteX886" fmla="*/ 4266388 w 7467600"/>
              <a:gd name="connsiteY886" fmla="*/ 500083 h 6858000"/>
              <a:gd name="connsiteX887" fmla="*/ 4032842 w 7467600"/>
              <a:gd name="connsiteY887" fmla="*/ 211809 h 6858000"/>
              <a:gd name="connsiteX888" fmla="*/ 3882765 w 7467600"/>
              <a:gd name="connsiteY888" fmla="*/ 0 h 6858000"/>
              <a:gd name="connsiteX889" fmla="*/ 3721337 w 7467600"/>
              <a:gd name="connsiteY889" fmla="*/ 0 h 6858000"/>
              <a:gd name="connsiteX890" fmla="*/ 3797544 w 7467600"/>
              <a:gd name="connsiteY890" fmla="*/ 0 h 6858000"/>
              <a:gd name="connsiteX891" fmla="*/ 3775734 w 7467600"/>
              <a:gd name="connsiteY891" fmla="*/ 95131 h 6858000"/>
              <a:gd name="connsiteX892" fmla="*/ 3724807 w 7467600"/>
              <a:gd name="connsiteY892" fmla="*/ 272257 h 6858000"/>
              <a:gd name="connsiteX893" fmla="*/ 3726844 w 7467600"/>
              <a:gd name="connsiteY893" fmla="*/ 282988 h 6858000"/>
              <a:gd name="connsiteX894" fmla="*/ 3742664 w 7467600"/>
              <a:gd name="connsiteY894" fmla="*/ 279918 h 6858000"/>
              <a:gd name="connsiteX895" fmla="*/ 4103910 w 7467600"/>
              <a:gd name="connsiteY895" fmla="*/ 1161917 h 6858000"/>
              <a:gd name="connsiteX896" fmla="*/ 4020269 w 7467600"/>
              <a:gd name="connsiteY896" fmla="*/ 1200406 h 6858000"/>
              <a:gd name="connsiteX897" fmla="*/ 3674882 w 7467600"/>
              <a:gd name="connsiteY897" fmla="*/ 488524 h 6858000"/>
              <a:gd name="connsiteX898" fmla="*/ 3132682 w 7467600"/>
              <a:gd name="connsiteY898" fmla="*/ 1072284 h 6858000"/>
              <a:gd name="connsiteX899" fmla="*/ 2716346 w 7467600"/>
              <a:gd name="connsiteY899" fmla="*/ 1276376 h 6858000"/>
              <a:gd name="connsiteX900" fmla="*/ 2716772 w 7467600"/>
              <a:gd name="connsiteY900" fmla="*/ 1255462 h 6858000"/>
              <a:gd name="connsiteX901" fmla="*/ 3471096 w 7467600"/>
              <a:gd name="connsiteY901" fmla="*/ 437072 h 6858000"/>
              <a:gd name="connsiteX902" fmla="*/ 3639057 w 7467600"/>
              <a:gd name="connsiteY902" fmla="*/ 286334 h 6858000"/>
              <a:gd name="connsiteX903" fmla="*/ 3640309 w 7467600"/>
              <a:gd name="connsiteY903" fmla="*/ 284664 h 6858000"/>
              <a:gd name="connsiteX904" fmla="*/ 3646022 w 7467600"/>
              <a:gd name="connsiteY904" fmla="*/ 276711 h 6858000"/>
              <a:gd name="connsiteX905" fmla="*/ 3707943 w 7467600"/>
              <a:gd name="connsiteY905" fmla="*/ 65958 h 6858000"/>
              <a:gd name="connsiteX906" fmla="*/ 3721337 w 7467600"/>
              <a:gd name="connsiteY906" fmla="*/ 0 h 6858000"/>
              <a:gd name="connsiteX907" fmla="*/ 2867960 w 7467600"/>
              <a:gd name="connsiteY907" fmla="*/ 0 h 6858000"/>
              <a:gd name="connsiteX908" fmla="*/ 2926351 w 7467600"/>
              <a:gd name="connsiteY908" fmla="*/ 0 h 6858000"/>
              <a:gd name="connsiteX909" fmla="*/ 2902823 w 7467600"/>
              <a:gd name="connsiteY909" fmla="*/ 262929 h 6858000"/>
              <a:gd name="connsiteX910" fmla="*/ 2940663 w 7467600"/>
              <a:gd name="connsiteY910" fmla="*/ 140884 h 6858000"/>
              <a:gd name="connsiteX911" fmla="*/ 2947039 w 7467600"/>
              <a:gd name="connsiteY911" fmla="*/ 122524 h 6858000"/>
              <a:gd name="connsiteX912" fmla="*/ 2984316 w 7467600"/>
              <a:gd name="connsiteY912" fmla="*/ 0 h 6858000"/>
              <a:gd name="connsiteX913" fmla="*/ 3016114 w 7467600"/>
              <a:gd name="connsiteY913" fmla="*/ 0 h 6858000"/>
              <a:gd name="connsiteX914" fmla="*/ 2979949 w 7467600"/>
              <a:gd name="connsiteY914" fmla="*/ 119274 h 6858000"/>
              <a:gd name="connsiteX915" fmla="*/ 3023879 w 7467600"/>
              <a:gd name="connsiteY915" fmla="*/ 0 h 6858000"/>
              <a:gd name="connsiteX916" fmla="*/ 3105400 w 7467600"/>
              <a:gd name="connsiteY916" fmla="*/ 0 h 6858000"/>
              <a:gd name="connsiteX917" fmla="*/ 3094669 w 7467600"/>
              <a:gd name="connsiteY917" fmla="*/ 30308 h 6858000"/>
              <a:gd name="connsiteX918" fmla="*/ 2901945 w 7467600"/>
              <a:gd name="connsiteY918" fmla="*/ 466538 h 6858000"/>
              <a:gd name="connsiteX919" fmla="*/ 2815209 w 7467600"/>
              <a:gd name="connsiteY919" fmla="*/ 497361 h 6858000"/>
              <a:gd name="connsiteX920" fmla="*/ 2844845 w 7467600"/>
              <a:gd name="connsiteY920" fmla="*/ 127638 h 6858000"/>
              <a:gd name="connsiteX921" fmla="*/ 2867960 w 7467600"/>
              <a:gd name="connsiteY921" fmla="*/ 0 h 6858000"/>
              <a:gd name="connsiteX922" fmla="*/ 1057230 w 7467600"/>
              <a:gd name="connsiteY922" fmla="*/ 0 h 6858000"/>
              <a:gd name="connsiteX923" fmla="*/ 1111003 w 7467600"/>
              <a:gd name="connsiteY923" fmla="*/ 0 h 6858000"/>
              <a:gd name="connsiteX924" fmla="*/ 1125553 w 7467600"/>
              <a:gd name="connsiteY924" fmla="*/ 52588 h 6858000"/>
              <a:gd name="connsiteX925" fmla="*/ 1304276 w 7467600"/>
              <a:gd name="connsiteY925" fmla="*/ 476275 h 6858000"/>
              <a:gd name="connsiteX926" fmla="*/ 1492066 w 7467600"/>
              <a:gd name="connsiteY926" fmla="*/ 886333 h 6858000"/>
              <a:gd name="connsiteX927" fmla="*/ 1423698 w 7467600"/>
              <a:gd name="connsiteY927" fmla="*/ 710817 h 6858000"/>
              <a:gd name="connsiteX928" fmla="*/ 1357609 w 7467600"/>
              <a:gd name="connsiteY928" fmla="*/ 532892 h 6858000"/>
              <a:gd name="connsiteX929" fmla="*/ 1309550 w 7467600"/>
              <a:gd name="connsiteY929" fmla="*/ 374031 h 6858000"/>
              <a:gd name="connsiteX930" fmla="*/ 1193673 w 7467600"/>
              <a:gd name="connsiteY930" fmla="*/ 49533 h 6858000"/>
              <a:gd name="connsiteX931" fmla="*/ 1164391 w 7467600"/>
              <a:gd name="connsiteY931" fmla="*/ 0 h 6858000"/>
              <a:gd name="connsiteX932" fmla="*/ 1200666 w 7467600"/>
              <a:gd name="connsiteY932" fmla="*/ 0 h 6858000"/>
              <a:gd name="connsiteX933" fmla="*/ 1223408 w 7467600"/>
              <a:gd name="connsiteY933" fmla="*/ 38996 h 6858000"/>
              <a:gd name="connsiteX934" fmla="*/ 1339635 w 7467600"/>
              <a:gd name="connsiteY934" fmla="*/ 365517 h 6858000"/>
              <a:gd name="connsiteX935" fmla="*/ 1387469 w 7467600"/>
              <a:gd name="connsiteY935" fmla="*/ 523079 h 6858000"/>
              <a:gd name="connsiteX936" fmla="*/ 1452685 w 7467600"/>
              <a:gd name="connsiteY936" fmla="*/ 699806 h 6858000"/>
              <a:gd name="connsiteX937" fmla="*/ 1492092 w 7467600"/>
              <a:gd name="connsiteY937" fmla="*/ 800424 h 6858000"/>
              <a:gd name="connsiteX938" fmla="*/ 1455302 w 7467600"/>
              <a:gd name="connsiteY938" fmla="*/ 632913 h 6858000"/>
              <a:gd name="connsiteX939" fmla="*/ 1222336 w 7467600"/>
              <a:gd name="connsiteY939" fmla="*/ 9480 h 6858000"/>
              <a:gd name="connsiteX940" fmla="*/ 1214634 w 7467600"/>
              <a:gd name="connsiteY940" fmla="*/ 0 h 6858000"/>
              <a:gd name="connsiteX941" fmla="*/ 1289827 w 7467600"/>
              <a:gd name="connsiteY941" fmla="*/ 0 h 6858000"/>
              <a:gd name="connsiteX942" fmla="*/ 1321076 w 7467600"/>
              <a:gd name="connsiteY942" fmla="*/ 59722 h 6858000"/>
              <a:gd name="connsiteX943" fmla="*/ 1512579 w 7467600"/>
              <a:gd name="connsiteY943" fmla="*/ 626441 h 6858000"/>
              <a:gd name="connsiteX944" fmla="*/ 1506076 w 7467600"/>
              <a:gd name="connsiteY944" fmla="*/ 1089289 h 6858000"/>
              <a:gd name="connsiteX945" fmla="*/ 1486346 w 7467600"/>
              <a:gd name="connsiteY945" fmla="*/ 1079919 h 6858000"/>
              <a:gd name="connsiteX946" fmla="*/ 1070511 w 7467600"/>
              <a:gd name="connsiteY946" fmla="*/ 48609 h 6858000"/>
              <a:gd name="connsiteX947" fmla="*/ 1057230 w 7467600"/>
              <a:gd name="connsiteY947" fmla="*/ 0 h 6858000"/>
              <a:gd name="connsiteX948" fmla="*/ 43151 w 7467600"/>
              <a:gd name="connsiteY948" fmla="*/ 0 h 6858000"/>
              <a:gd name="connsiteX949" fmla="*/ 95283 w 7467600"/>
              <a:gd name="connsiteY949" fmla="*/ 0 h 6858000"/>
              <a:gd name="connsiteX950" fmla="*/ 300708 w 7467600"/>
              <a:gd name="connsiteY950" fmla="*/ 154571 h 6858000"/>
              <a:gd name="connsiteX951" fmla="*/ 530414 w 7467600"/>
              <a:gd name="connsiteY951" fmla="*/ 354673 h 6858000"/>
              <a:gd name="connsiteX952" fmla="*/ 333785 w 7467600"/>
              <a:gd name="connsiteY952" fmla="*/ 161564 h 6858000"/>
              <a:gd name="connsiteX953" fmla="*/ 147005 w 7467600"/>
              <a:gd name="connsiteY953" fmla="*/ 0 h 6858000"/>
              <a:gd name="connsiteX954" fmla="*/ 272509 w 7467600"/>
              <a:gd name="connsiteY954" fmla="*/ 0 h 6858000"/>
              <a:gd name="connsiteX955" fmla="*/ 326276 w 7467600"/>
              <a:gd name="connsiteY955" fmla="*/ 45847 h 6858000"/>
              <a:gd name="connsiteX956" fmla="*/ 823759 w 7467600"/>
              <a:gd name="connsiteY956" fmla="*/ 574145 h 6858000"/>
              <a:gd name="connsiteX957" fmla="*/ 811254 w 7467600"/>
              <a:gd name="connsiteY957" fmla="*/ 665546 h 6858000"/>
              <a:gd name="connsiteX958" fmla="*/ 154042 w 7467600"/>
              <a:gd name="connsiteY958" fmla="*/ 261522 h 6858000"/>
              <a:gd name="connsiteX959" fmla="*/ 13550 w 7467600"/>
              <a:gd name="connsiteY959" fmla="*/ 158423 h 6858000"/>
              <a:gd name="connsiteX960" fmla="*/ 0 w 7467600"/>
              <a:gd name="connsiteY960" fmla="*/ 146618 h 6858000"/>
              <a:gd name="connsiteX961" fmla="*/ 0 w 7467600"/>
              <a:gd name="connsiteY961" fmla="*/ 59161 h 6858000"/>
              <a:gd name="connsiteX962" fmla="*/ 45427 w 7467600"/>
              <a:gd name="connsiteY962" fmla="*/ 101078 h 6858000"/>
              <a:gd name="connsiteX963" fmla="*/ 630103 w 7467600"/>
              <a:gd name="connsiteY963" fmla="*/ 485885 h 6858000"/>
              <a:gd name="connsiteX964" fmla="*/ 532040 w 7467600"/>
              <a:gd name="connsiteY964" fmla="*/ 399359 h 6858000"/>
              <a:gd name="connsiteX965" fmla="*/ 517618 w 7467600"/>
              <a:gd name="connsiteY965" fmla="*/ 385726 h 6858000"/>
              <a:gd name="connsiteX966" fmla="*/ 285074 w 7467600"/>
              <a:gd name="connsiteY966" fmla="*/ 182755 h 6858000"/>
              <a:gd name="connsiteX967" fmla="*/ 43151 w 7467600"/>
              <a:gd name="connsiteY96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467600 w 7467600"/>
              <a:gd name="connsiteY77" fmla="*/ 6012219 h 6858000"/>
              <a:gd name="connsiteX78" fmla="*/ 7356878 w 7467600"/>
              <a:gd name="connsiteY78" fmla="*/ 5981332 h 6858000"/>
              <a:gd name="connsiteX79" fmla="*/ 7467600 w 7467600"/>
              <a:gd name="connsiteY79" fmla="*/ 6117703 h 6858000"/>
              <a:gd name="connsiteX80" fmla="*/ 7467600 w 7467600"/>
              <a:gd name="connsiteY80" fmla="*/ 6163634 h 6858000"/>
              <a:gd name="connsiteX81" fmla="*/ 7403637 w 7467600"/>
              <a:gd name="connsiteY81" fmla="*/ 6083957 h 6858000"/>
              <a:gd name="connsiteX82" fmla="*/ 7254615 w 7467600"/>
              <a:gd name="connsiteY82" fmla="*/ 5911918 h 6858000"/>
              <a:gd name="connsiteX83" fmla="*/ 7312589 w 7467600"/>
              <a:gd name="connsiteY83" fmla="*/ 5982309 h 6858000"/>
              <a:gd name="connsiteX84" fmla="*/ 7448321 w 7467600"/>
              <a:gd name="connsiteY84" fmla="*/ 6190991 h 6858000"/>
              <a:gd name="connsiteX85" fmla="*/ 7467600 w 7467600"/>
              <a:gd name="connsiteY85" fmla="*/ 6221686 h 6858000"/>
              <a:gd name="connsiteX86" fmla="*/ 7467600 w 7467600"/>
              <a:gd name="connsiteY86" fmla="*/ 6334256 h 6858000"/>
              <a:gd name="connsiteX87" fmla="*/ 7454976 w 7467600"/>
              <a:gd name="connsiteY87" fmla="*/ 6318297 h 6858000"/>
              <a:gd name="connsiteX88" fmla="*/ 1456157 w 7467600"/>
              <a:gd name="connsiteY88" fmla="*/ 5371404 h 6858000"/>
              <a:gd name="connsiteX89" fmla="*/ 1244432 w 7467600"/>
              <a:gd name="connsiteY89" fmla="*/ 5385601 h 6858000"/>
              <a:gd name="connsiteX90" fmla="*/ 973990 w 7467600"/>
              <a:gd name="connsiteY90" fmla="*/ 5424940 h 6858000"/>
              <a:gd name="connsiteX91" fmla="*/ 1103809 w 7467600"/>
              <a:gd name="connsiteY91" fmla="*/ 5433720 h 6858000"/>
              <a:gd name="connsiteX92" fmla="*/ 1123454 w 7467600"/>
              <a:gd name="connsiteY92" fmla="*/ 5435727 h 6858000"/>
              <a:gd name="connsiteX93" fmla="*/ 1737017 w 7467600"/>
              <a:gd name="connsiteY93" fmla="*/ 5452183 h 6858000"/>
              <a:gd name="connsiteX94" fmla="*/ 1824397 w 7467600"/>
              <a:gd name="connsiteY94" fmla="*/ 5447757 h 6858000"/>
              <a:gd name="connsiteX95" fmla="*/ 2070059 w 7467600"/>
              <a:gd name="connsiteY95" fmla="*/ 5441660 h 6858000"/>
              <a:gd name="connsiteX96" fmla="*/ 1456157 w 7467600"/>
              <a:gd name="connsiteY96" fmla="*/ 5371404 h 6858000"/>
              <a:gd name="connsiteX97" fmla="*/ 4988186 w 7467600"/>
              <a:gd name="connsiteY97" fmla="*/ 5216467 h 6858000"/>
              <a:gd name="connsiteX98" fmla="*/ 4777334 w 7467600"/>
              <a:gd name="connsiteY98" fmla="*/ 5406072 h 6858000"/>
              <a:gd name="connsiteX99" fmla="*/ 4718341 w 7467600"/>
              <a:gd name="connsiteY99" fmla="*/ 5468043 h 6858000"/>
              <a:gd name="connsiteX100" fmla="*/ 4604655 w 7467600"/>
              <a:gd name="connsiteY100" fmla="*/ 5583434 h 6858000"/>
              <a:gd name="connsiteX101" fmla="*/ 4565074 w 7467600"/>
              <a:gd name="connsiteY101" fmla="*/ 5618550 h 6858000"/>
              <a:gd name="connsiteX102" fmla="*/ 4988186 w 7467600"/>
              <a:gd name="connsiteY102" fmla="*/ 5216467 h 6858000"/>
              <a:gd name="connsiteX103" fmla="*/ 4978032 w 7467600"/>
              <a:gd name="connsiteY103" fmla="*/ 5183809 h 6858000"/>
              <a:gd name="connsiteX104" fmla="*/ 4463413 w 7467600"/>
              <a:gd name="connsiteY104" fmla="*/ 5615162 h 6858000"/>
              <a:gd name="connsiteX105" fmla="*/ 4358134 w 7467600"/>
              <a:gd name="connsiteY105" fmla="*/ 5742791 h 6858000"/>
              <a:gd name="connsiteX106" fmla="*/ 4376219 w 7467600"/>
              <a:gd name="connsiteY106" fmla="*/ 5729027 h 6858000"/>
              <a:gd name="connsiteX107" fmla="*/ 4582340 w 7467600"/>
              <a:gd name="connsiteY107" fmla="*/ 5561037 h 6858000"/>
              <a:gd name="connsiteX108" fmla="*/ 4694684 w 7467600"/>
              <a:gd name="connsiteY108" fmla="*/ 5447098 h 6858000"/>
              <a:gd name="connsiteX109" fmla="*/ 4754123 w 7467600"/>
              <a:gd name="connsiteY109" fmla="*/ 5384643 h 6858000"/>
              <a:gd name="connsiteX110" fmla="*/ 4978032 w 7467600"/>
              <a:gd name="connsiteY110" fmla="*/ 5183809 h 6858000"/>
              <a:gd name="connsiteX111" fmla="*/ 1903353 w 7467600"/>
              <a:gd name="connsiteY111" fmla="*/ 5044827 h 6858000"/>
              <a:gd name="connsiteX112" fmla="*/ 1936931 w 7467600"/>
              <a:gd name="connsiteY112" fmla="*/ 5093954 h 6858000"/>
              <a:gd name="connsiteX113" fmla="*/ 2195868 w 7467600"/>
              <a:gd name="connsiteY113" fmla="*/ 5396574 h 6858000"/>
              <a:gd name="connsiteX114" fmla="*/ 2088852 w 7467600"/>
              <a:gd name="connsiteY114" fmla="*/ 5166123 h 6858000"/>
              <a:gd name="connsiteX115" fmla="*/ 1958241 w 7467600"/>
              <a:gd name="connsiteY115" fmla="*/ 5067955 h 6858000"/>
              <a:gd name="connsiteX116" fmla="*/ 1903353 w 7467600"/>
              <a:gd name="connsiteY116" fmla="*/ 5044827 h 6858000"/>
              <a:gd name="connsiteX117" fmla="*/ 1979378 w 7467600"/>
              <a:gd name="connsiteY117" fmla="*/ 4769504 h 6858000"/>
              <a:gd name="connsiteX118" fmla="*/ 2882120 w 7467600"/>
              <a:gd name="connsiteY118" fmla="*/ 5064547 h 6858000"/>
              <a:gd name="connsiteX119" fmla="*/ 2793103 w 7467600"/>
              <a:gd name="connsiteY119" fmla="*/ 5039699 h 6858000"/>
              <a:gd name="connsiteX120" fmla="*/ 2770041 w 7467600"/>
              <a:gd name="connsiteY120" fmla="*/ 5033634 h 6858000"/>
              <a:gd name="connsiteX121" fmla="*/ 1979378 w 7467600"/>
              <a:gd name="connsiteY121" fmla="*/ 4769504 h 6858000"/>
              <a:gd name="connsiteX122" fmla="*/ 1927410 w 7467600"/>
              <a:gd name="connsiteY122" fmla="*/ 4716164 h 6858000"/>
              <a:gd name="connsiteX123" fmla="*/ 1959587 w 7467600"/>
              <a:gd name="connsiteY123" fmla="*/ 4728849 h 6858000"/>
              <a:gd name="connsiteX124" fmla="*/ 2777707 w 7467600"/>
              <a:gd name="connsiteY124" fmla="*/ 5003991 h 6858000"/>
              <a:gd name="connsiteX125" fmla="*/ 2800768 w 7467600"/>
              <a:gd name="connsiteY125" fmla="*/ 5010056 h 6858000"/>
              <a:gd name="connsiteX126" fmla="*/ 2879408 w 7467600"/>
              <a:gd name="connsiteY126" fmla="*/ 5031590 h 6858000"/>
              <a:gd name="connsiteX127" fmla="*/ 2862295 w 7467600"/>
              <a:gd name="connsiteY127" fmla="*/ 5022958 h 6858000"/>
              <a:gd name="connsiteX128" fmla="*/ 2813343 w 7467600"/>
              <a:gd name="connsiteY128" fmla="*/ 4998369 h 6858000"/>
              <a:gd name="connsiteX129" fmla="*/ 2646245 w 7467600"/>
              <a:gd name="connsiteY129" fmla="*/ 4930999 h 6858000"/>
              <a:gd name="connsiteX130" fmla="*/ 1999243 w 7467600"/>
              <a:gd name="connsiteY130" fmla="*/ 4730524 h 6858000"/>
              <a:gd name="connsiteX131" fmla="*/ 1979527 w 7467600"/>
              <a:gd name="connsiteY131" fmla="*/ 4726651 h 6858000"/>
              <a:gd name="connsiteX132" fmla="*/ 1927410 w 7467600"/>
              <a:gd name="connsiteY132" fmla="*/ 4716164 h 6858000"/>
              <a:gd name="connsiteX133" fmla="*/ 1997014 w 7467600"/>
              <a:gd name="connsiteY133" fmla="*/ 4698007 h 6858000"/>
              <a:gd name="connsiteX134" fmla="*/ 2005458 w 7467600"/>
              <a:gd name="connsiteY134" fmla="*/ 4699540 h 6858000"/>
              <a:gd name="connsiteX135" fmla="*/ 2657186 w 7467600"/>
              <a:gd name="connsiteY135" fmla="*/ 4901687 h 6858000"/>
              <a:gd name="connsiteX136" fmla="*/ 2826662 w 7467600"/>
              <a:gd name="connsiteY136" fmla="*/ 4970362 h 6858000"/>
              <a:gd name="connsiteX137" fmla="*/ 2876100 w 7467600"/>
              <a:gd name="connsiteY137" fmla="*/ 4995397 h 6858000"/>
              <a:gd name="connsiteX138" fmla="*/ 3042600 w 7467600"/>
              <a:gd name="connsiteY138" fmla="*/ 5059532 h 6858000"/>
              <a:gd name="connsiteX139" fmla="*/ 1997014 w 7467600"/>
              <a:gd name="connsiteY139" fmla="*/ 4698007 h 6858000"/>
              <a:gd name="connsiteX140" fmla="*/ 2305292 w 7467600"/>
              <a:gd name="connsiteY140" fmla="*/ 4219492 h 6858000"/>
              <a:gd name="connsiteX141" fmla="*/ 3360922 w 7467600"/>
              <a:gd name="connsiteY141" fmla="*/ 4529373 h 6858000"/>
              <a:gd name="connsiteX142" fmla="*/ 3492420 w 7467600"/>
              <a:gd name="connsiteY142" fmla="*/ 4510145 h 6858000"/>
              <a:gd name="connsiteX143" fmla="*/ 3364086 w 7467600"/>
              <a:gd name="connsiteY143" fmla="*/ 4480340 h 6858000"/>
              <a:gd name="connsiteX144" fmla="*/ 3225818 w 7467600"/>
              <a:gd name="connsiteY144" fmla="*/ 4411822 h 6858000"/>
              <a:gd name="connsiteX145" fmla="*/ 3129696 w 7467600"/>
              <a:gd name="connsiteY145" fmla="*/ 4360704 h 6858000"/>
              <a:gd name="connsiteX146" fmla="*/ 2814545 w 7467600"/>
              <a:gd name="connsiteY146" fmla="*/ 4282955 h 6858000"/>
              <a:gd name="connsiteX147" fmla="*/ 2305292 w 7467600"/>
              <a:gd name="connsiteY147" fmla="*/ 4219492 h 6858000"/>
              <a:gd name="connsiteX148" fmla="*/ 2626982 w 7467600"/>
              <a:gd name="connsiteY148" fmla="*/ 4206450 h 6858000"/>
              <a:gd name="connsiteX149" fmla="*/ 2490617 w 7467600"/>
              <a:gd name="connsiteY149" fmla="*/ 4206951 h 6858000"/>
              <a:gd name="connsiteX150" fmla="*/ 2819869 w 7467600"/>
              <a:gd name="connsiteY150" fmla="*/ 4252936 h 6858000"/>
              <a:gd name="connsiteX151" fmla="*/ 3143018 w 7467600"/>
              <a:gd name="connsiteY151" fmla="*/ 4332698 h 6858000"/>
              <a:gd name="connsiteX152" fmla="*/ 3241520 w 7467600"/>
              <a:gd name="connsiteY152" fmla="*/ 4385112 h 6858000"/>
              <a:gd name="connsiteX153" fmla="*/ 3374575 w 7467600"/>
              <a:gd name="connsiteY153" fmla="*/ 4451517 h 6858000"/>
              <a:gd name="connsiteX154" fmla="*/ 3505221 w 7467600"/>
              <a:gd name="connsiteY154" fmla="*/ 4480757 h 6858000"/>
              <a:gd name="connsiteX155" fmla="*/ 2626982 w 7467600"/>
              <a:gd name="connsiteY155" fmla="*/ 4206450 h 6858000"/>
              <a:gd name="connsiteX156" fmla="*/ 1310106 w 7467600"/>
              <a:gd name="connsiteY156" fmla="*/ 3943217 h 6858000"/>
              <a:gd name="connsiteX157" fmla="*/ 854994 w 7467600"/>
              <a:gd name="connsiteY157" fmla="*/ 4399136 h 6858000"/>
              <a:gd name="connsiteX158" fmla="*/ 742462 w 7467600"/>
              <a:gd name="connsiteY158" fmla="*/ 4594648 h 6858000"/>
              <a:gd name="connsiteX159" fmla="*/ 820602 w 7467600"/>
              <a:gd name="connsiteY159" fmla="*/ 4485915 h 6858000"/>
              <a:gd name="connsiteX160" fmla="*/ 878295 w 7467600"/>
              <a:gd name="connsiteY160" fmla="*/ 4403594 h 6858000"/>
              <a:gd name="connsiteX161" fmla="*/ 1240607 w 7467600"/>
              <a:gd name="connsiteY161" fmla="*/ 4010401 h 6858000"/>
              <a:gd name="connsiteX162" fmla="*/ 1310106 w 7467600"/>
              <a:gd name="connsiteY162" fmla="*/ 3943217 h 6858000"/>
              <a:gd name="connsiteX163" fmla="*/ 1423113 w 7467600"/>
              <a:gd name="connsiteY163" fmla="*/ 3874565 h 6858000"/>
              <a:gd name="connsiteX164" fmla="*/ 1260565 w 7467600"/>
              <a:gd name="connsiteY164" fmla="*/ 4031982 h 6858000"/>
              <a:gd name="connsiteX165" fmla="*/ 901900 w 7467600"/>
              <a:gd name="connsiteY165" fmla="*/ 4421236 h 6858000"/>
              <a:gd name="connsiteX166" fmla="*/ 845044 w 7467600"/>
              <a:gd name="connsiteY166" fmla="*/ 4502436 h 6858000"/>
              <a:gd name="connsiteX167" fmla="*/ 685926 w 7467600"/>
              <a:gd name="connsiteY167" fmla="*/ 4703069 h 6858000"/>
              <a:gd name="connsiteX168" fmla="*/ 684248 w 7467600"/>
              <a:gd name="connsiteY168" fmla="*/ 4706721 h 6858000"/>
              <a:gd name="connsiteX169" fmla="*/ 1423113 w 7467600"/>
              <a:gd name="connsiteY169" fmla="*/ 3874565 h 6858000"/>
              <a:gd name="connsiteX170" fmla="*/ 3316479 w 7467600"/>
              <a:gd name="connsiteY170" fmla="*/ 3872136 h 6858000"/>
              <a:gd name="connsiteX171" fmla="*/ 3546806 w 7467600"/>
              <a:gd name="connsiteY171" fmla="*/ 4356139 h 6858000"/>
              <a:gd name="connsiteX172" fmla="*/ 3364433 w 7467600"/>
              <a:gd name="connsiteY172" fmla="*/ 3953121 h 6858000"/>
              <a:gd name="connsiteX173" fmla="*/ 3316479 w 7467600"/>
              <a:gd name="connsiteY173" fmla="*/ 3872136 h 6858000"/>
              <a:gd name="connsiteX174" fmla="*/ 3291335 w 7467600"/>
              <a:gd name="connsiteY174" fmla="*/ 3767420 h 6858000"/>
              <a:gd name="connsiteX175" fmla="*/ 3390805 w 7467600"/>
              <a:gd name="connsiteY175" fmla="*/ 3937163 h 6858000"/>
              <a:gd name="connsiteX176" fmla="*/ 3579062 w 7467600"/>
              <a:gd name="connsiteY176" fmla="*/ 4359040 h 6858000"/>
              <a:gd name="connsiteX177" fmla="*/ 3467355 w 7467600"/>
              <a:gd name="connsiteY177" fmla="*/ 3988130 h 6858000"/>
              <a:gd name="connsiteX178" fmla="*/ 3310753 w 7467600"/>
              <a:gd name="connsiteY178" fmla="*/ 3787140 h 6858000"/>
              <a:gd name="connsiteX179" fmla="*/ 3291335 w 7467600"/>
              <a:gd name="connsiteY179" fmla="*/ 3767420 h 6858000"/>
              <a:gd name="connsiteX180" fmla="*/ 1635889 w 7467600"/>
              <a:gd name="connsiteY180" fmla="*/ 3709494 h 6858000"/>
              <a:gd name="connsiteX181" fmla="*/ 1634800 w 7467600"/>
              <a:gd name="connsiteY181" fmla="*/ 3731111 h 6858000"/>
              <a:gd name="connsiteX182" fmla="*/ 1635889 w 7467600"/>
              <a:gd name="connsiteY182" fmla="*/ 3709494 h 6858000"/>
              <a:gd name="connsiteX183" fmla="*/ 1510397 w 7467600"/>
              <a:gd name="connsiteY183" fmla="*/ 3684705 h 6858000"/>
              <a:gd name="connsiteX184" fmla="*/ 1146550 w 7467600"/>
              <a:gd name="connsiteY184" fmla="*/ 3802012 h 6858000"/>
              <a:gd name="connsiteX185" fmla="*/ 698834 w 7467600"/>
              <a:gd name="connsiteY185" fmla="*/ 3952272 h 6858000"/>
              <a:gd name="connsiteX186" fmla="*/ 34256 w 7467600"/>
              <a:gd name="connsiteY186" fmla="*/ 4347603 h 6858000"/>
              <a:gd name="connsiteX187" fmla="*/ 527241 w 7467600"/>
              <a:gd name="connsiteY187" fmla="*/ 4065078 h 6858000"/>
              <a:gd name="connsiteX188" fmla="*/ 1510397 w 7467600"/>
              <a:gd name="connsiteY188" fmla="*/ 3684705 h 6858000"/>
              <a:gd name="connsiteX189" fmla="*/ 1313114 w 7467600"/>
              <a:gd name="connsiteY189" fmla="*/ 3655216 h 6858000"/>
              <a:gd name="connsiteX190" fmla="*/ 1109304 w 7467600"/>
              <a:gd name="connsiteY190" fmla="*/ 3669030 h 6858000"/>
              <a:gd name="connsiteX191" fmla="*/ 8129 w 7467600"/>
              <a:gd name="connsiteY191" fmla="*/ 4330519 h 6858000"/>
              <a:gd name="connsiteX192" fmla="*/ 687572 w 7467600"/>
              <a:gd name="connsiteY192" fmla="*/ 3925629 h 6858000"/>
              <a:gd name="connsiteX193" fmla="*/ 1138365 w 7467600"/>
              <a:gd name="connsiteY193" fmla="*/ 3774515 h 6858000"/>
              <a:gd name="connsiteX194" fmla="*/ 1505579 w 7467600"/>
              <a:gd name="connsiteY194" fmla="*/ 3655526 h 6858000"/>
              <a:gd name="connsiteX195" fmla="*/ 1313114 w 7467600"/>
              <a:gd name="connsiteY195" fmla="*/ 3655216 h 6858000"/>
              <a:gd name="connsiteX196" fmla="*/ 3655073 w 7467600"/>
              <a:gd name="connsiteY196" fmla="*/ 3650884 h 6858000"/>
              <a:gd name="connsiteX197" fmla="*/ 3989938 w 7467600"/>
              <a:gd name="connsiteY197" fmla="*/ 3991685 h 6858000"/>
              <a:gd name="connsiteX198" fmla="*/ 4393907 w 7467600"/>
              <a:gd name="connsiteY198" fmla="*/ 4261258 h 6858000"/>
              <a:gd name="connsiteX199" fmla="*/ 4648051 w 7467600"/>
              <a:gd name="connsiteY199" fmla="*/ 4374051 h 6858000"/>
              <a:gd name="connsiteX200" fmla="*/ 4383389 w 7467600"/>
              <a:gd name="connsiteY200" fmla="*/ 4184369 h 6858000"/>
              <a:gd name="connsiteX201" fmla="*/ 4165508 w 7467600"/>
              <a:gd name="connsiteY201" fmla="*/ 4035196 h 6858000"/>
              <a:gd name="connsiteX202" fmla="*/ 4068162 w 7467600"/>
              <a:gd name="connsiteY202" fmla="*/ 3953394 h 6858000"/>
              <a:gd name="connsiteX203" fmla="*/ 3981416 w 7467600"/>
              <a:gd name="connsiteY203" fmla="*/ 3880482 h 6858000"/>
              <a:gd name="connsiteX204" fmla="*/ 3800147 w 7467600"/>
              <a:gd name="connsiteY204" fmla="*/ 3749872 h 6858000"/>
              <a:gd name="connsiteX205" fmla="*/ 3655073 w 7467600"/>
              <a:gd name="connsiteY205" fmla="*/ 3650884 h 6858000"/>
              <a:gd name="connsiteX206" fmla="*/ 3670252 w 7467600"/>
              <a:gd name="connsiteY206" fmla="*/ 3622798 h 6858000"/>
              <a:gd name="connsiteX207" fmla="*/ 3817258 w 7467600"/>
              <a:gd name="connsiteY207" fmla="*/ 3723577 h 6858000"/>
              <a:gd name="connsiteX208" fmla="*/ 4000461 w 7467600"/>
              <a:gd name="connsiteY208" fmla="*/ 3855966 h 6858000"/>
              <a:gd name="connsiteX209" fmla="*/ 4088180 w 7467600"/>
              <a:gd name="connsiteY209" fmla="*/ 3929774 h 6858000"/>
              <a:gd name="connsiteX210" fmla="*/ 4184555 w 7467600"/>
              <a:gd name="connsiteY210" fmla="*/ 4010683 h 6858000"/>
              <a:gd name="connsiteX211" fmla="*/ 4399563 w 7467600"/>
              <a:gd name="connsiteY211" fmla="*/ 4158106 h 6858000"/>
              <a:gd name="connsiteX212" fmla="*/ 4684469 w 7467600"/>
              <a:gd name="connsiteY212" fmla="*/ 4364680 h 6858000"/>
              <a:gd name="connsiteX213" fmla="*/ 4690271 w 7467600"/>
              <a:gd name="connsiteY213" fmla="*/ 4370034 h 6858000"/>
              <a:gd name="connsiteX214" fmla="*/ 4136093 w 7467600"/>
              <a:gd name="connsiteY214" fmla="*/ 3858466 h 6858000"/>
              <a:gd name="connsiteX215" fmla="*/ 3670252 w 7467600"/>
              <a:gd name="connsiteY215" fmla="*/ 3622798 h 6858000"/>
              <a:gd name="connsiteX216" fmla="*/ 4440129 w 7467600"/>
              <a:gd name="connsiteY216" fmla="*/ 3448571 h 6858000"/>
              <a:gd name="connsiteX217" fmla="*/ 4856525 w 7467600"/>
              <a:gd name="connsiteY217" fmla="*/ 3915351 h 6858000"/>
              <a:gd name="connsiteX218" fmla="*/ 5059055 w 7467600"/>
              <a:gd name="connsiteY218" fmla="*/ 4108918 h 6858000"/>
              <a:gd name="connsiteX219" fmla="*/ 5290070 w 7467600"/>
              <a:gd name="connsiteY219" fmla="*/ 4263619 h 6858000"/>
              <a:gd name="connsiteX220" fmla="*/ 4834991 w 7467600"/>
              <a:gd name="connsiteY220" fmla="*/ 3830985 h 6858000"/>
              <a:gd name="connsiteX221" fmla="*/ 4440129 w 7467600"/>
              <a:gd name="connsiteY221" fmla="*/ 3448571 h 6858000"/>
              <a:gd name="connsiteX222" fmla="*/ 4441737 w 7467600"/>
              <a:gd name="connsiteY222" fmla="*/ 3399734 h 6858000"/>
              <a:gd name="connsiteX223" fmla="*/ 4431236 w 7467600"/>
              <a:gd name="connsiteY223" fmla="*/ 3400954 h 6858000"/>
              <a:gd name="connsiteX224" fmla="*/ 4557150 w 7467600"/>
              <a:gd name="connsiteY224" fmla="*/ 3510023 h 6858000"/>
              <a:gd name="connsiteX225" fmla="*/ 4856936 w 7467600"/>
              <a:gd name="connsiteY225" fmla="*/ 3809146 h 6858000"/>
              <a:gd name="connsiteX226" fmla="*/ 5111996 w 7467600"/>
              <a:gd name="connsiteY226" fmla="*/ 4065759 h 6858000"/>
              <a:gd name="connsiteX227" fmla="*/ 5388878 w 7467600"/>
              <a:gd name="connsiteY227" fmla="*/ 4300185 h 6858000"/>
              <a:gd name="connsiteX228" fmla="*/ 5425556 w 7467600"/>
              <a:gd name="connsiteY228" fmla="*/ 4308967 h 6858000"/>
              <a:gd name="connsiteX229" fmla="*/ 4943646 w 7467600"/>
              <a:gd name="connsiteY229" fmla="*/ 3822916 h 6858000"/>
              <a:gd name="connsiteX230" fmla="*/ 4594837 w 7467600"/>
              <a:gd name="connsiteY230" fmla="*/ 3532274 h 6858000"/>
              <a:gd name="connsiteX231" fmla="*/ 4441737 w 7467600"/>
              <a:gd name="connsiteY231" fmla="*/ 3399734 h 6858000"/>
              <a:gd name="connsiteX232" fmla="*/ 5425834 w 7467600"/>
              <a:gd name="connsiteY232" fmla="*/ 3162785 h 6858000"/>
              <a:gd name="connsiteX233" fmla="*/ 5401644 w 7467600"/>
              <a:gd name="connsiteY233" fmla="*/ 3617847 h 6858000"/>
              <a:gd name="connsiteX234" fmla="*/ 5467256 w 7467600"/>
              <a:gd name="connsiteY234" fmla="*/ 4175494 h 6858000"/>
              <a:gd name="connsiteX235" fmla="*/ 5448069 w 7467600"/>
              <a:gd name="connsiteY235" fmla="*/ 3567554 h 6858000"/>
              <a:gd name="connsiteX236" fmla="*/ 5425834 w 7467600"/>
              <a:gd name="connsiteY236" fmla="*/ 3162785 h 6858000"/>
              <a:gd name="connsiteX237" fmla="*/ 1318687 w 7467600"/>
              <a:gd name="connsiteY237" fmla="*/ 3113840 h 6858000"/>
              <a:gd name="connsiteX238" fmla="*/ 1066793 w 7467600"/>
              <a:gd name="connsiteY238" fmla="*/ 3212171 h 6858000"/>
              <a:gd name="connsiteX239" fmla="*/ 993319 w 7467600"/>
              <a:gd name="connsiteY239" fmla="*/ 3247648 h 6858000"/>
              <a:gd name="connsiteX240" fmla="*/ 853081 w 7467600"/>
              <a:gd name="connsiteY240" fmla="*/ 3312410 h 6858000"/>
              <a:gd name="connsiteX241" fmla="*/ 805957 w 7467600"/>
              <a:gd name="connsiteY241" fmla="*/ 3330443 h 6858000"/>
              <a:gd name="connsiteX242" fmla="*/ 1318687 w 7467600"/>
              <a:gd name="connsiteY242" fmla="*/ 3113840 h 6858000"/>
              <a:gd name="connsiteX243" fmla="*/ 5453702 w 7467600"/>
              <a:gd name="connsiteY243" fmla="*/ 3090882 h 6858000"/>
              <a:gd name="connsiteX244" fmla="*/ 5480135 w 7467600"/>
              <a:gd name="connsiteY244" fmla="*/ 3565802 h 6858000"/>
              <a:gd name="connsiteX245" fmla="*/ 5499023 w 7467600"/>
              <a:gd name="connsiteY245" fmla="*/ 4166310 h 6858000"/>
              <a:gd name="connsiteX246" fmla="*/ 5547022 w 7467600"/>
              <a:gd name="connsiteY246" fmla="*/ 3607838 h 6858000"/>
              <a:gd name="connsiteX247" fmla="*/ 5515964 w 7467600"/>
              <a:gd name="connsiteY247" fmla="*/ 3378541 h 6858000"/>
              <a:gd name="connsiteX248" fmla="*/ 5453702 w 7467600"/>
              <a:gd name="connsiteY248" fmla="*/ 3090882 h 6858000"/>
              <a:gd name="connsiteX249" fmla="*/ 1238695 w 7467600"/>
              <a:gd name="connsiteY249" fmla="*/ 3076820 h 6858000"/>
              <a:gd name="connsiteX250" fmla="*/ 716371 w 7467600"/>
              <a:gd name="connsiteY250" fmla="*/ 3293249 h 6858000"/>
              <a:gd name="connsiteX251" fmla="*/ 579522 w 7467600"/>
              <a:gd name="connsiteY251" fmla="*/ 3371759 h 6858000"/>
              <a:gd name="connsiteX252" fmla="*/ 600288 w 7467600"/>
              <a:gd name="connsiteY252" fmla="*/ 3365555 h 6858000"/>
              <a:gd name="connsiteX253" fmla="*/ 840692 w 7467600"/>
              <a:gd name="connsiteY253" fmla="*/ 3284921 h 6858000"/>
              <a:gd name="connsiteX254" fmla="*/ 979248 w 7467600"/>
              <a:gd name="connsiteY254" fmla="*/ 3221003 h 6858000"/>
              <a:gd name="connsiteX255" fmla="*/ 1053282 w 7467600"/>
              <a:gd name="connsiteY255" fmla="*/ 3185247 h 6858000"/>
              <a:gd name="connsiteX256" fmla="*/ 1320603 w 7467600"/>
              <a:gd name="connsiteY256" fmla="*/ 3081281 h 6858000"/>
              <a:gd name="connsiteX257" fmla="*/ 1238695 w 7467600"/>
              <a:gd name="connsiteY257" fmla="*/ 3076820 h 6858000"/>
              <a:gd name="connsiteX258" fmla="*/ 5425627 w 7467600"/>
              <a:gd name="connsiteY258" fmla="*/ 2954192 h 6858000"/>
              <a:gd name="connsiteX259" fmla="*/ 5470770 w 7467600"/>
              <a:gd name="connsiteY259" fmla="*/ 3005435 h 6858000"/>
              <a:gd name="connsiteX260" fmla="*/ 5519779 w 7467600"/>
              <a:gd name="connsiteY260" fmla="*/ 4359223 h 6858000"/>
              <a:gd name="connsiteX261" fmla="*/ 5520293 w 7467600"/>
              <a:gd name="connsiteY261" fmla="*/ 4360602 h 6858000"/>
              <a:gd name="connsiteX262" fmla="*/ 5767221 w 7467600"/>
              <a:gd name="connsiteY262" fmla="*/ 4665564 h 6858000"/>
              <a:gd name="connsiteX263" fmla="*/ 6937169 w 7467600"/>
              <a:gd name="connsiteY263" fmla="*/ 4815941 h 6858000"/>
              <a:gd name="connsiteX264" fmla="*/ 6953922 w 7467600"/>
              <a:gd name="connsiteY264" fmla="*/ 4890068 h 6858000"/>
              <a:gd name="connsiteX265" fmla="*/ 6071359 w 7467600"/>
              <a:gd name="connsiteY265" fmla="*/ 4770770 h 6858000"/>
              <a:gd name="connsiteX266" fmla="*/ 6038839 w 7467600"/>
              <a:gd name="connsiteY266" fmla="*/ 4764474 h 6858000"/>
              <a:gd name="connsiteX267" fmla="*/ 6038706 w 7467600"/>
              <a:gd name="connsiteY267" fmla="*/ 4763847 h 6858000"/>
              <a:gd name="connsiteX268" fmla="*/ 6037784 w 7467600"/>
              <a:gd name="connsiteY268" fmla="*/ 4764270 h 6858000"/>
              <a:gd name="connsiteX269" fmla="*/ 6038839 w 7467600"/>
              <a:gd name="connsiteY269" fmla="*/ 4764474 h 6858000"/>
              <a:gd name="connsiteX270" fmla="*/ 6040338 w 7467600"/>
              <a:gd name="connsiteY270" fmla="*/ 4771418 h 6858000"/>
              <a:gd name="connsiteX271" fmla="*/ 6024488 w 7467600"/>
              <a:gd name="connsiteY271" fmla="*/ 4809903 h 6858000"/>
              <a:gd name="connsiteX272" fmla="*/ 5599771 w 7467600"/>
              <a:gd name="connsiteY272" fmla="*/ 5509652 h 6858000"/>
              <a:gd name="connsiteX273" fmla="*/ 5548843 w 7467600"/>
              <a:gd name="connsiteY273" fmla="*/ 5563845 h 6858000"/>
              <a:gd name="connsiteX274" fmla="*/ 5940952 w 7467600"/>
              <a:gd name="connsiteY274" fmla="*/ 6250028 h 6858000"/>
              <a:gd name="connsiteX275" fmla="*/ 6043441 w 7467600"/>
              <a:gd name="connsiteY275" fmla="*/ 6665847 h 6858000"/>
              <a:gd name="connsiteX276" fmla="*/ 6093432 w 7467600"/>
              <a:gd name="connsiteY276" fmla="*/ 6858000 h 6858000"/>
              <a:gd name="connsiteX277" fmla="*/ 6034344 w 7467600"/>
              <a:gd name="connsiteY277" fmla="*/ 6858000 h 6858000"/>
              <a:gd name="connsiteX278" fmla="*/ 6026679 w 7467600"/>
              <a:gd name="connsiteY278" fmla="*/ 6836959 h 6858000"/>
              <a:gd name="connsiteX279" fmla="*/ 5800441 w 7467600"/>
              <a:gd name="connsiteY279" fmla="*/ 6335286 h 6858000"/>
              <a:gd name="connsiteX280" fmla="*/ 5526562 w 7467600"/>
              <a:gd name="connsiteY280" fmla="*/ 5705388 h 6858000"/>
              <a:gd name="connsiteX281" fmla="*/ 5519640 w 7467600"/>
              <a:gd name="connsiteY281" fmla="*/ 5683774 h 6858000"/>
              <a:gd name="connsiteX282" fmla="*/ 5844559 w 7467600"/>
              <a:gd name="connsiteY282" fmla="*/ 6553349 h 6858000"/>
              <a:gd name="connsiteX283" fmla="*/ 5975994 w 7467600"/>
              <a:gd name="connsiteY283" fmla="*/ 6858000 h 6858000"/>
              <a:gd name="connsiteX284" fmla="*/ 5898547 w 7467600"/>
              <a:gd name="connsiteY284" fmla="*/ 6858000 h 6858000"/>
              <a:gd name="connsiteX285" fmla="*/ 5682041 w 7467600"/>
              <a:gd name="connsiteY285" fmla="*/ 6355860 h 6858000"/>
              <a:gd name="connsiteX286" fmla="*/ 5461758 w 7467600"/>
              <a:gd name="connsiteY286" fmla="*/ 5820220 h 6858000"/>
              <a:gd name="connsiteX287" fmla="*/ 5237282 w 7467600"/>
              <a:gd name="connsiteY287" fmla="*/ 6579086 h 6858000"/>
              <a:gd name="connsiteX288" fmla="*/ 5115009 w 7467600"/>
              <a:gd name="connsiteY288" fmla="*/ 6858000 h 6858000"/>
              <a:gd name="connsiteX289" fmla="*/ 5028074 w 7467600"/>
              <a:gd name="connsiteY289" fmla="*/ 6858000 h 6858000"/>
              <a:gd name="connsiteX290" fmla="*/ 5079508 w 7467600"/>
              <a:gd name="connsiteY290" fmla="*/ 6749074 h 6858000"/>
              <a:gd name="connsiteX291" fmla="*/ 5371846 w 7467600"/>
              <a:gd name="connsiteY291" fmla="*/ 5924413 h 6858000"/>
              <a:gd name="connsiteX292" fmla="*/ 5270512 w 7467600"/>
              <a:gd name="connsiteY292" fmla="*/ 6138975 h 6858000"/>
              <a:gd name="connsiteX293" fmla="*/ 5062409 w 7467600"/>
              <a:gd name="connsiteY293" fmla="*/ 6653544 h 6858000"/>
              <a:gd name="connsiteX294" fmla="*/ 5036628 w 7467600"/>
              <a:gd name="connsiteY294" fmla="*/ 6754247 h 6858000"/>
              <a:gd name="connsiteX295" fmla="*/ 5009112 w 7467600"/>
              <a:gd name="connsiteY295" fmla="*/ 6858000 h 6858000"/>
              <a:gd name="connsiteX296" fmla="*/ 4976679 w 7467600"/>
              <a:gd name="connsiteY296" fmla="*/ 6858000 h 6858000"/>
              <a:gd name="connsiteX297" fmla="*/ 5006537 w 7467600"/>
              <a:gd name="connsiteY297" fmla="*/ 6747068 h 6858000"/>
              <a:gd name="connsiteX298" fmla="*/ 5032723 w 7467600"/>
              <a:gd name="connsiteY298" fmla="*/ 6644957 h 6858000"/>
              <a:gd name="connsiteX299" fmla="*/ 5242949 w 7467600"/>
              <a:gd name="connsiteY299" fmla="*/ 6125175 h 6858000"/>
              <a:gd name="connsiteX300" fmla="*/ 5286321 w 7467600"/>
              <a:gd name="connsiteY300" fmla="*/ 6033555 h 6858000"/>
              <a:gd name="connsiteX301" fmla="*/ 5008210 w 7467600"/>
              <a:gd name="connsiteY301" fmla="*/ 6649194 h 6858000"/>
              <a:gd name="connsiteX302" fmla="*/ 4986321 w 7467600"/>
              <a:gd name="connsiteY302" fmla="*/ 6765687 h 6858000"/>
              <a:gd name="connsiteX303" fmla="*/ 4973474 w 7467600"/>
              <a:gd name="connsiteY303" fmla="*/ 6858000 h 6858000"/>
              <a:gd name="connsiteX304" fmla="*/ 4907178 w 7467600"/>
              <a:gd name="connsiteY304" fmla="*/ 6858000 h 6858000"/>
              <a:gd name="connsiteX305" fmla="*/ 4910810 w 7467600"/>
              <a:gd name="connsiteY305" fmla="*/ 6829660 h 6858000"/>
              <a:gd name="connsiteX306" fmla="*/ 4987461 w 7467600"/>
              <a:gd name="connsiteY306" fmla="*/ 6432994 h 6858000"/>
              <a:gd name="connsiteX307" fmla="*/ 5179262 w 7467600"/>
              <a:gd name="connsiteY307" fmla="*/ 6035044 h 6858000"/>
              <a:gd name="connsiteX308" fmla="*/ 4689678 w 7467600"/>
              <a:gd name="connsiteY308" fmla="*/ 6440241 h 6858000"/>
              <a:gd name="connsiteX309" fmla="*/ 4477543 w 7467600"/>
              <a:gd name="connsiteY309" fmla="*/ 6674836 h 6858000"/>
              <a:gd name="connsiteX310" fmla="*/ 4329957 w 7467600"/>
              <a:gd name="connsiteY310" fmla="*/ 6858000 h 6858000"/>
              <a:gd name="connsiteX311" fmla="*/ 4218595 w 7467600"/>
              <a:gd name="connsiteY311" fmla="*/ 6858000 h 6858000"/>
              <a:gd name="connsiteX312" fmla="*/ 4368888 w 7467600"/>
              <a:gd name="connsiteY312" fmla="*/ 6668412 h 6858000"/>
              <a:gd name="connsiteX313" fmla="*/ 4563091 w 7467600"/>
              <a:gd name="connsiteY313" fmla="*/ 6442508 h 6858000"/>
              <a:gd name="connsiteX314" fmla="*/ 5387324 w 7467600"/>
              <a:gd name="connsiteY314" fmla="*/ 5705830 h 6858000"/>
              <a:gd name="connsiteX315" fmla="*/ 5073620 w 7467600"/>
              <a:gd name="connsiteY315" fmla="*/ 5955437 h 6858000"/>
              <a:gd name="connsiteX316" fmla="*/ 4689789 w 7467600"/>
              <a:gd name="connsiteY316" fmla="*/ 6268382 h 6858000"/>
              <a:gd name="connsiteX317" fmla="*/ 4418722 w 7467600"/>
              <a:gd name="connsiteY317" fmla="*/ 6570886 h 6858000"/>
              <a:gd name="connsiteX318" fmla="*/ 4214944 w 7467600"/>
              <a:gd name="connsiteY318" fmla="*/ 6858000 h 6858000"/>
              <a:gd name="connsiteX319" fmla="*/ 4177898 w 7467600"/>
              <a:gd name="connsiteY319" fmla="*/ 6858000 h 6858000"/>
              <a:gd name="connsiteX320" fmla="*/ 4391597 w 7467600"/>
              <a:gd name="connsiteY320" fmla="*/ 6556370 h 6858000"/>
              <a:gd name="connsiteX321" fmla="*/ 4668889 w 7467600"/>
              <a:gd name="connsiteY321" fmla="*/ 6246399 h 6858000"/>
              <a:gd name="connsiteX322" fmla="*/ 5055427 w 7467600"/>
              <a:gd name="connsiteY322" fmla="*/ 5931476 h 6858000"/>
              <a:gd name="connsiteX323" fmla="*/ 5371814 w 7467600"/>
              <a:gd name="connsiteY323" fmla="*/ 5678975 h 6858000"/>
              <a:gd name="connsiteX324" fmla="*/ 4987918 w 7467600"/>
              <a:gd name="connsiteY324" fmla="*/ 5838701 h 6858000"/>
              <a:gd name="connsiteX325" fmla="*/ 4317146 w 7467600"/>
              <a:gd name="connsiteY325" fmla="*/ 6587716 h 6858000"/>
              <a:gd name="connsiteX326" fmla="*/ 4171627 w 7467600"/>
              <a:gd name="connsiteY326" fmla="*/ 6858000 h 6858000"/>
              <a:gd name="connsiteX327" fmla="*/ 4081585 w 7467600"/>
              <a:gd name="connsiteY327" fmla="*/ 6858000 h 6858000"/>
              <a:gd name="connsiteX328" fmla="*/ 4238603 w 7467600"/>
              <a:gd name="connsiteY328" fmla="*/ 6559341 h 6858000"/>
              <a:gd name="connsiteX329" fmla="*/ 4778333 w 7467600"/>
              <a:gd name="connsiteY329" fmla="*/ 5873626 h 6858000"/>
              <a:gd name="connsiteX330" fmla="*/ 5414185 w 7467600"/>
              <a:gd name="connsiteY330" fmla="*/ 5573882 h 6858000"/>
              <a:gd name="connsiteX331" fmla="*/ 5959648 w 7467600"/>
              <a:gd name="connsiteY331" fmla="*/ 4760797 h 6858000"/>
              <a:gd name="connsiteX332" fmla="*/ 5355019 w 7467600"/>
              <a:gd name="connsiteY332" fmla="*/ 4734672 h 6858000"/>
              <a:gd name="connsiteX333" fmla="*/ 5083565 w 7467600"/>
              <a:gd name="connsiteY333" fmla="*/ 5179121 h 6858000"/>
              <a:gd name="connsiteX334" fmla="*/ 4713577 w 7467600"/>
              <a:gd name="connsiteY334" fmla="*/ 5616803 h 6858000"/>
              <a:gd name="connsiteX335" fmla="*/ 3989559 w 7467600"/>
              <a:gd name="connsiteY335" fmla="*/ 6145945 h 6858000"/>
              <a:gd name="connsiteX336" fmla="*/ 3939824 w 7467600"/>
              <a:gd name="connsiteY336" fmla="*/ 6066900 h 6858000"/>
              <a:gd name="connsiteX337" fmla="*/ 4584537 w 7467600"/>
              <a:gd name="connsiteY337" fmla="*/ 5324826 h 6858000"/>
              <a:gd name="connsiteX338" fmla="*/ 5037105 w 7467600"/>
              <a:gd name="connsiteY338" fmla="*/ 5088765 h 6858000"/>
              <a:gd name="connsiteX339" fmla="*/ 5039930 w 7467600"/>
              <a:gd name="connsiteY339" fmla="*/ 5089585 h 6858000"/>
              <a:gd name="connsiteX340" fmla="*/ 5263764 w 7467600"/>
              <a:gd name="connsiteY340" fmla="*/ 4735525 h 6858000"/>
              <a:gd name="connsiteX341" fmla="*/ 4086300 w 7467600"/>
              <a:gd name="connsiteY341" fmla="*/ 4884599 h 6858000"/>
              <a:gd name="connsiteX342" fmla="*/ 4085485 w 7467600"/>
              <a:gd name="connsiteY342" fmla="*/ 4899070 h 6858000"/>
              <a:gd name="connsiteX343" fmla="*/ 3871915 w 7467600"/>
              <a:gd name="connsiteY343" fmla="*/ 5253645 h 6858000"/>
              <a:gd name="connsiteX344" fmla="*/ 3799374 w 7467600"/>
              <a:gd name="connsiteY344" fmla="*/ 5466127 h 6858000"/>
              <a:gd name="connsiteX345" fmla="*/ 3498850 w 7467600"/>
              <a:gd name="connsiteY345" fmla="*/ 6661888 h 6858000"/>
              <a:gd name="connsiteX346" fmla="*/ 3399216 w 7467600"/>
              <a:gd name="connsiteY346" fmla="*/ 6858000 h 6858000"/>
              <a:gd name="connsiteX347" fmla="*/ 3303688 w 7467600"/>
              <a:gd name="connsiteY347" fmla="*/ 6858000 h 6858000"/>
              <a:gd name="connsiteX348" fmla="*/ 3391774 w 7467600"/>
              <a:gd name="connsiteY348" fmla="*/ 6697181 h 6858000"/>
              <a:gd name="connsiteX349" fmla="*/ 3735540 w 7467600"/>
              <a:gd name="connsiteY349" fmla="*/ 5546923 h 6858000"/>
              <a:gd name="connsiteX350" fmla="*/ 3729438 w 7467600"/>
              <a:gd name="connsiteY350" fmla="*/ 5569058 h 6858000"/>
              <a:gd name="connsiteX351" fmla="*/ 3707782 w 7467600"/>
              <a:gd name="connsiteY351" fmla="*/ 5644908 h 6858000"/>
              <a:gd name="connsiteX352" fmla="*/ 3583827 w 7467600"/>
              <a:gd name="connsiteY352" fmla="*/ 6039215 h 6858000"/>
              <a:gd name="connsiteX353" fmla="*/ 3547861 w 7467600"/>
              <a:gd name="connsiteY353" fmla="*/ 6129609 h 6858000"/>
              <a:gd name="connsiteX354" fmla="*/ 3490905 w 7467600"/>
              <a:gd name="connsiteY354" fmla="*/ 6277660 h 6858000"/>
              <a:gd name="connsiteX355" fmla="*/ 3455859 w 7467600"/>
              <a:gd name="connsiteY355" fmla="*/ 6391301 h 6858000"/>
              <a:gd name="connsiteX356" fmla="*/ 3429112 w 7467600"/>
              <a:gd name="connsiteY356" fmla="*/ 6479469 h 6858000"/>
              <a:gd name="connsiteX357" fmla="*/ 3304862 w 7467600"/>
              <a:gd name="connsiteY357" fmla="*/ 6796476 h 6858000"/>
              <a:gd name="connsiteX358" fmla="*/ 3276071 w 7467600"/>
              <a:gd name="connsiteY358" fmla="*/ 6858000 h 6858000"/>
              <a:gd name="connsiteX359" fmla="*/ 3240805 w 7467600"/>
              <a:gd name="connsiteY359" fmla="*/ 6858000 h 6858000"/>
              <a:gd name="connsiteX360" fmla="*/ 3275917 w 7467600"/>
              <a:gd name="connsiteY360" fmla="*/ 6783192 h 6858000"/>
              <a:gd name="connsiteX361" fmla="*/ 3399358 w 7467600"/>
              <a:gd name="connsiteY361" fmla="*/ 6469011 h 6858000"/>
              <a:gd name="connsiteX362" fmla="*/ 3425650 w 7467600"/>
              <a:gd name="connsiteY362" fmla="*/ 6381333 h 6858000"/>
              <a:gd name="connsiteX363" fmla="*/ 3460661 w 7467600"/>
              <a:gd name="connsiteY363" fmla="*/ 6266763 h 6858000"/>
              <a:gd name="connsiteX364" fmla="*/ 3518021 w 7467600"/>
              <a:gd name="connsiteY364" fmla="*/ 6117298 h 6858000"/>
              <a:gd name="connsiteX365" fmla="*/ 3554035 w 7467600"/>
              <a:gd name="connsiteY365" fmla="*/ 6027832 h 6858000"/>
              <a:gd name="connsiteX366" fmla="*/ 3677174 w 7467600"/>
              <a:gd name="connsiteY366" fmla="*/ 5636351 h 6858000"/>
              <a:gd name="connsiteX367" fmla="*/ 3698819 w 7467600"/>
              <a:gd name="connsiteY367" fmla="*/ 5560503 h 6858000"/>
              <a:gd name="connsiteX368" fmla="*/ 3702094 w 7467600"/>
              <a:gd name="connsiteY368" fmla="*/ 5549194 h 6858000"/>
              <a:gd name="connsiteX369" fmla="*/ 3398355 w 7467600"/>
              <a:gd name="connsiteY369" fmla="*/ 6094603 h 6858000"/>
              <a:gd name="connsiteX370" fmla="*/ 3193941 w 7467600"/>
              <a:gd name="connsiteY370" fmla="*/ 6798775 h 6858000"/>
              <a:gd name="connsiteX371" fmla="*/ 3184140 w 7467600"/>
              <a:gd name="connsiteY371" fmla="*/ 6858000 h 6858000"/>
              <a:gd name="connsiteX372" fmla="*/ 3099978 w 7467600"/>
              <a:gd name="connsiteY372" fmla="*/ 6858000 h 6858000"/>
              <a:gd name="connsiteX373" fmla="*/ 3101556 w 7467600"/>
              <a:gd name="connsiteY373" fmla="*/ 6843337 h 6858000"/>
              <a:gd name="connsiteX374" fmla="*/ 3370162 w 7467600"/>
              <a:gd name="connsiteY374" fmla="*/ 5785550 h 6858000"/>
              <a:gd name="connsiteX375" fmla="*/ 3746477 w 7467600"/>
              <a:gd name="connsiteY375" fmla="*/ 5377889 h 6858000"/>
              <a:gd name="connsiteX376" fmla="*/ 3863399 w 7467600"/>
              <a:gd name="connsiteY376" fmla="*/ 5087257 h 6858000"/>
              <a:gd name="connsiteX377" fmla="*/ 3968712 w 7467600"/>
              <a:gd name="connsiteY377" fmla="*/ 4913989 h 6858000"/>
              <a:gd name="connsiteX378" fmla="*/ 2792390 w 7467600"/>
              <a:gd name="connsiteY378" fmla="*/ 5382974 h 6858000"/>
              <a:gd name="connsiteX379" fmla="*/ 2714982 w 7467600"/>
              <a:gd name="connsiteY379" fmla="*/ 5427051 h 6858000"/>
              <a:gd name="connsiteX380" fmla="*/ 2813361 w 7467600"/>
              <a:gd name="connsiteY380" fmla="*/ 6023912 h 6858000"/>
              <a:gd name="connsiteX381" fmla="*/ 2688430 w 7467600"/>
              <a:gd name="connsiteY381" fmla="*/ 6801564 h 6858000"/>
              <a:gd name="connsiteX382" fmla="*/ 2629626 w 7467600"/>
              <a:gd name="connsiteY382" fmla="*/ 6763394 h 6858000"/>
              <a:gd name="connsiteX383" fmla="*/ 2565328 w 7467600"/>
              <a:gd name="connsiteY383" fmla="*/ 5516399 h 6858000"/>
              <a:gd name="connsiteX384" fmla="*/ 1922999 w 7467600"/>
              <a:gd name="connsiteY384" fmla="*/ 5980343 h 6858000"/>
              <a:gd name="connsiteX385" fmla="*/ 1950261 w 7467600"/>
              <a:gd name="connsiteY385" fmla="*/ 6405858 h 6858000"/>
              <a:gd name="connsiteX386" fmla="*/ 2365554 w 7467600"/>
              <a:gd name="connsiteY386" fmla="*/ 6759107 h 6858000"/>
              <a:gd name="connsiteX387" fmla="*/ 2424142 w 7467600"/>
              <a:gd name="connsiteY387" fmla="*/ 6858000 h 6858000"/>
              <a:gd name="connsiteX388" fmla="*/ 2395994 w 7467600"/>
              <a:gd name="connsiteY388" fmla="*/ 6858000 h 6858000"/>
              <a:gd name="connsiteX389" fmla="*/ 2392863 w 7467600"/>
              <a:gd name="connsiteY389" fmla="*/ 6852964 h 6858000"/>
              <a:gd name="connsiteX390" fmla="*/ 2017589 w 7467600"/>
              <a:gd name="connsiteY390" fmla="*/ 6493982 h 6858000"/>
              <a:gd name="connsiteX391" fmla="*/ 2147336 w 7467600"/>
              <a:gd name="connsiteY391" fmla="*/ 6594052 h 6858000"/>
              <a:gd name="connsiteX392" fmla="*/ 2207047 w 7467600"/>
              <a:gd name="connsiteY392" fmla="*/ 6654540 h 6858000"/>
              <a:gd name="connsiteX393" fmla="*/ 2299106 w 7467600"/>
              <a:gd name="connsiteY393" fmla="*/ 6778931 h 6858000"/>
              <a:gd name="connsiteX394" fmla="*/ 2314430 w 7467600"/>
              <a:gd name="connsiteY394" fmla="*/ 6801144 h 6858000"/>
              <a:gd name="connsiteX395" fmla="*/ 2352406 w 7467600"/>
              <a:gd name="connsiteY395" fmla="*/ 6858000 h 6858000"/>
              <a:gd name="connsiteX396" fmla="*/ 2314492 w 7467600"/>
              <a:gd name="connsiteY396" fmla="*/ 6858000 h 6858000"/>
              <a:gd name="connsiteX397" fmla="*/ 2288095 w 7467600"/>
              <a:gd name="connsiteY397" fmla="*/ 6818030 h 6858000"/>
              <a:gd name="connsiteX398" fmla="*/ 2272768 w 7467600"/>
              <a:gd name="connsiteY398" fmla="*/ 6795822 h 6858000"/>
              <a:gd name="connsiteX399" fmla="*/ 2182715 w 7467600"/>
              <a:gd name="connsiteY399" fmla="*/ 6675071 h 6858000"/>
              <a:gd name="connsiteX400" fmla="*/ 2032061 w 7467600"/>
              <a:gd name="connsiteY400" fmla="*/ 6541380 h 6858000"/>
              <a:gd name="connsiteX401" fmla="*/ 2257220 w 7467600"/>
              <a:gd name="connsiteY401" fmla="*/ 6826257 h 6858000"/>
              <a:gd name="connsiteX402" fmla="*/ 2281324 w 7467600"/>
              <a:gd name="connsiteY402" fmla="*/ 6858000 h 6858000"/>
              <a:gd name="connsiteX403" fmla="*/ 2242860 w 7467600"/>
              <a:gd name="connsiteY403" fmla="*/ 6858000 h 6858000"/>
              <a:gd name="connsiteX404" fmla="*/ 2232818 w 7467600"/>
              <a:gd name="connsiteY404" fmla="*/ 6844926 h 6858000"/>
              <a:gd name="connsiteX405" fmla="*/ 1990172 w 7467600"/>
              <a:gd name="connsiteY405" fmla="*/ 6542121 h 6858000"/>
              <a:gd name="connsiteX406" fmla="*/ 2124090 w 7467600"/>
              <a:gd name="connsiteY406" fmla="*/ 6761017 h 6858000"/>
              <a:gd name="connsiteX407" fmla="*/ 2200380 w 7467600"/>
              <a:gd name="connsiteY407" fmla="*/ 6858000 h 6858000"/>
              <a:gd name="connsiteX408" fmla="*/ 2147507 w 7467600"/>
              <a:gd name="connsiteY408" fmla="*/ 6858000 h 6858000"/>
              <a:gd name="connsiteX409" fmla="*/ 2070668 w 7467600"/>
              <a:gd name="connsiteY409" fmla="*/ 6761520 h 6858000"/>
              <a:gd name="connsiteX410" fmla="*/ 1975142 w 7467600"/>
              <a:gd name="connsiteY410" fmla="*/ 6585570 h 6858000"/>
              <a:gd name="connsiteX411" fmla="*/ 2050035 w 7467600"/>
              <a:gd name="connsiteY411" fmla="*/ 6813345 h 6858000"/>
              <a:gd name="connsiteX412" fmla="*/ 2063025 w 7467600"/>
              <a:gd name="connsiteY412" fmla="*/ 6858000 h 6858000"/>
              <a:gd name="connsiteX413" fmla="*/ 2021675 w 7467600"/>
              <a:gd name="connsiteY413" fmla="*/ 6858000 h 6858000"/>
              <a:gd name="connsiteX414" fmla="*/ 2019308 w 7467600"/>
              <a:gd name="connsiteY414" fmla="*/ 6847118 h 6858000"/>
              <a:gd name="connsiteX415" fmla="*/ 1938835 w 7467600"/>
              <a:gd name="connsiteY415" fmla="*/ 6551160 h 6858000"/>
              <a:gd name="connsiteX416" fmla="*/ 1953230 w 7467600"/>
              <a:gd name="connsiteY416" fmla="*/ 6759699 h 6858000"/>
              <a:gd name="connsiteX417" fmla="*/ 1956763 w 7467600"/>
              <a:gd name="connsiteY417" fmla="*/ 6778191 h 6858000"/>
              <a:gd name="connsiteX418" fmla="*/ 1967925 w 7467600"/>
              <a:gd name="connsiteY418" fmla="*/ 6858000 h 6858000"/>
              <a:gd name="connsiteX419" fmla="*/ 1936622 w 7467600"/>
              <a:gd name="connsiteY419" fmla="*/ 6858000 h 6858000"/>
              <a:gd name="connsiteX420" fmla="*/ 1926261 w 7467600"/>
              <a:gd name="connsiteY420" fmla="*/ 6784064 h 6858000"/>
              <a:gd name="connsiteX421" fmla="*/ 1922724 w 7467600"/>
              <a:gd name="connsiteY421" fmla="*/ 6765577 h 6858000"/>
              <a:gd name="connsiteX422" fmla="*/ 1904650 w 7467600"/>
              <a:gd name="connsiteY422" fmla="*/ 6639616 h 6858000"/>
              <a:gd name="connsiteX423" fmla="*/ 1885273 w 7467600"/>
              <a:gd name="connsiteY423" fmla="*/ 6858000 h 6858000"/>
              <a:gd name="connsiteX424" fmla="*/ 1854363 w 7467600"/>
              <a:gd name="connsiteY424" fmla="*/ 6858000 h 6858000"/>
              <a:gd name="connsiteX425" fmla="*/ 1880391 w 7467600"/>
              <a:gd name="connsiteY425" fmla="*/ 6603796 h 6858000"/>
              <a:gd name="connsiteX426" fmla="*/ 1818273 w 7467600"/>
              <a:gd name="connsiteY426" fmla="*/ 6715729 h 6858000"/>
              <a:gd name="connsiteX427" fmla="*/ 1794691 w 7467600"/>
              <a:gd name="connsiteY427" fmla="*/ 6843239 h 6858000"/>
              <a:gd name="connsiteX428" fmla="*/ 1794914 w 7467600"/>
              <a:gd name="connsiteY428" fmla="*/ 6858000 h 6858000"/>
              <a:gd name="connsiteX429" fmla="*/ 1746128 w 7467600"/>
              <a:gd name="connsiteY429" fmla="*/ 6858000 h 6858000"/>
              <a:gd name="connsiteX430" fmla="*/ 1753934 w 7467600"/>
              <a:gd name="connsiteY430" fmla="*/ 6724796 h 6858000"/>
              <a:gd name="connsiteX431" fmla="*/ 1792053 w 7467600"/>
              <a:gd name="connsiteY431" fmla="*/ 6572396 h 6858000"/>
              <a:gd name="connsiteX432" fmla="*/ 1862248 w 7467600"/>
              <a:gd name="connsiteY432" fmla="*/ 6266397 h 6858000"/>
              <a:gd name="connsiteX433" fmla="*/ 1862250 w 7467600"/>
              <a:gd name="connsiteY433" fmla="*/ 6033531 h 6858000"/>
              <a:gd name="connsiteX434" fmla="*/ 1211999 w 7467600"/>
              <a:gd name="connsiteY434" fmla="*/ 6683610 h 6858000"/>
              <a:gd name="connsiteX435" fmla="*/ 1213266 w 7467600"/>
              <a:gd name="connsiteY435" fmla="*/ 6691947 h 6858000"/>
              <a:gd name="connsiteX436" fmla="*/ 1203370 w 7467600"/>
              <a:gd name="connsiteY436" fmla="*/ 6850676 h 6858000"/>
              <a:gd name="connsiteX437" fmla="*/ 1203671 w 7467600"/>
              <a:gd name="connsiteY437" fmla="*/ 6858000 h 6858000"/>
              <a:gd name="connsiteX438" fmla="*/ 1143180 w 7467600"/>
              <a:gd name="connsiteY438" fmla="*/ 6858000 h 6858000"/>
              <a:gd name="connsiteX439" fmla="*/ 1142176 w 7467600"/>
              <a:gd name="connsiteY439" fmla="*/ 6766045 h 6858000"/>
              <a:gd name="connsiteX440" fmla="*/ 1067484 w 7467600"/>
              <a:gd name="connsiteY440" fmla="*/ 6858000 h 6858000"/>
              <a:gd name="connsiteX441" fmla="*/ 953928 w 7467600"/>
              <a:gd name="connsiteY441" fmla="*/ 6858000 h 6858000"/>
              <a:gd name="connsiteX442" fmla="*/ 959715 w 7467600"/>
              <a:gd name="connsiteY442" fmla="*/ 6850185 h 6858000"/>
              <a:gd name="connsiteX443" fmla="*/ 1483788 w 7467600"/>
              <a:gd name="connsiteY443" fmla="*/ 6259174 h 6858000"/>
              <a:gd name="connsiteX444" fmla="*/ 1100671 w 7467600"/>
              <a:gd name="connsiteY444" fmla="*/ 6252137 h 6858000"/>
              <a:gd name="connsiteX445" fmla="*/ 1090144 w 7467600"/>
              <a:gd name="connsiteY445" fmla="*/ 6256748 h 6858000"/>
              <a:gd name="connsiteX446" fmla="*/ 1095872 w 7467600"/>
              <a:gd name="connsiteY446" fmla="*/ 6271892 h 6858000"/>
              <a:gd name="connsiteX447" fmla="*/ 262785 w 7467600"/>
              <a:gd name="connsiteY447" fmla="*/ 6845450 h 6858000"/>
              <a:gd name="connsiteX448" fmla="*/ 209968 w 7467600"/>
              <a:gd name="connsiteY448" fmla="*/ 6770713 h 6858000"/>
              <a:gd name="connsiteX449" fmla="*/ 873460 w 7467600"/>
              <a:gd name="connsiteY449" fmla="*/ 6253768 h 6858000"/>
              <a:gd name="connsiteX450" fmla="*/ 192686 w 7467600"/>
              <a:gd name="connsiteY450" fmla="*/ 5849257 h 6858000"/>
              <a:gd name="connsiteX451" fmla="*/ 4696 w 7467600"/>
              <a:gd name="connsiteY451" fmla="*/ 5697668 h 6858000"/>
              <a:gd name="connsiteX452" fmla="*/ 0 w 7467600"/>
              <a:gd name="connsiteY452" fmla="*/ 5689984 h 6858000"/>
              <a:gd name="connsiteX453" fmla="*/ 0 w 7467600"/>
              <a:gd name="connsiteY453" fmla="*/ 5513472 h 6858000"/>
              <a:gd name="connsiteX454" fmla="*/ 174101 w 7467600"/>
              <a:gd name="connsiteY454" fmla="*/ 5620277 h 6858000"/>
              <a:gd name="connsiteX455" fmla="*/ 891800 w 7467600"/>
              <a:gd name="connsiteY455" fmla="*/ 6036935 h 6858000"/>
              <a:gd name="connsiteX456" fmla="*/ 1072219 w 7467600"/>
              <a:gd name="connsiteY456" fmla="*/ 6169443 h 6858000"/>
              <a:gd name="connsiteX457" fmla="*/ 1074117 w 7467600"/>
              <a:gd name="connsiteY457" fmla="*/ 6170301 h 6858000"/>
              <a:gd name="connsiteX458" fmla="*/ 1083114 w 7467600"/>
              <a:gd name="connsiteY458" fmla="*/ 6174131 h 6858000"/>
              <a:gd name="connsiteX459" fmla="*/ 1543010 w 7467600"/>
              <a:gd name="connsiteY459" fmla="*/ 6191140 h 6858000"/>
              <a:gd name="connsiteX460" fmla="*/ 1551080 w 7467600"/>
              <a:gd name="connsiteY460" fmla="*/ 6195006 h 6858000"/>
              <a:gd name="connsiteX461" fmla="*/ 2345443 w 7467600"/>
              <a:gd name="connsiteY461" fmla="*/ 5549882 h 6858000"/>
              <a:gd name="connsiteX462" fmla="*/ 1721499 w 7467600"/>
              <a:gd name="connsiteY462" fmla="*/ 5599969 h 6858000"/>
              <a:gd name="connsiteX463" fmla="*/ 767716 w 7467600"/>
              <a:gd name="connsiteY463" fmla="*/ 5472768 h 6858000"/>
              <a:gd name="connsiteX464" fmla="*/ 722147 w 7467600"/>
              <a:gd name="connsiteY464" fmla="*/ 5393091 h 6858000"/>
              <a:gd name="connsiteX465" fmla="*/ 1485552 w 7467600"/>
              <a:gd name="connsiteY465" fmla="*/ 5313202 h 6858000"/>
              <a:gd name="connsiteX466" fmla="*/ 2143004 w 7467600"/>
              <a:gd name="connsiteY466" fmla="*/ 5402420 h 6858000"/>
              <a:gd name="connsiteX467" fmla="*/ 1933391 w 7467600"/>
              <a:gd name="connsiteY467" fmla="*/ 5156971 h 6858000"/>
              <a:gd name="connsiteX468" fmla="*/ 1827118 w 7467600"/>
              <a:gd name="connsiteY468" fmla="*/ 4968410 h 6858000"/>
              <a:gd name="connsiteX469" fmla="*/ 1837349 w 7467600"/>
              <a:gd name="connsiteY469" fmla="*/ 4956357 h 6858000"/>
              <a:gd name="connsiteX470" fmla="*/ 2162835 w 7467600"/>
              <a:gd name="connsiteY470" fmla="*/ 5187853 h 6858000"/>
              <a:gd name="connsiteX471" fmla="*/ 2257167 w 7467600"/>
              <a:gd name="connsiteY471" fmla="*/ 5462123 h 6858000"/>
              <a:gd name="connsiteX472" fmla="*/ 2261598 w 7467600"/>
              <a:gd name="connsiteY472" fmla="*/ 5467998 h 6858000"/>
              <a:gd name="connsiteX473" fmla="*/ 2437177 w 7467600"/>
              <a:gd name="connsiteY473" fmla="*/ 5479608 h 6858000"/>
              <a:gd name="connsiteX474" fmla="*/ 2445247 w 7467600"/>
              <a:gd name="connsiteY474" fmla="*/ 5483476 h 6858000"/>
              <a:gd name="connsiteX475" fmla="*/ 2743626 w 7467600"/>
              <a:gd name="connsiteY475" fmla="*/ 5304819 h 6858000"/>
              <a:gd name="connsiteX476" fmla="*/ 3048102 w 7467600"/>
              <a:gd name="connsiteY476" fmla="*/ 5150595 h 6858000"/>
              <a:gd name="connsiteX477" fmla="*/ 1799414 w 7467600"/>
              <a:gd name="connsiteY477" fmla="*/ 4694732 h 6858000"/>
              <a:gd name="connsiteX478" fmla="*/ 1771735 w 7467600"/>
              <a:gd name="connsiteY478" fmla="*/ 4619929 h 6858000"/>
              <a:gd name="connsiteX479" fmla="*/ 3104273 w 7467600"/>
              <a:gd name="connsiteY479" fmla="*/ 5076159 h 6858000"/>
              <a:gd name="connsiteX480" fmla="*/ 3113245 w 7467600"/>
              <a:gd name="connsiteY480" fmla="*/ 5090705 h 6858000"/>
              <a:gd name="connsiteX481" fmla="*/ 3126294 w 7467600"/>
              <a:gd name="connsiteY481" fmla="*/ 5114400 h 6858000"/>
              <a:gd name="connsiteX482" fmla="*/ 3937433 w 7467600"/>
              <a:gd name="connsiteY482" fmla="*/ 4830473 h 6858000"/>
              <a:gd name="connsiteX483" fmla="*/ 3590475 w 7467600"/>
              <a:gd name="connsiteY483" fmla="*/ 4597974 h 6858000"/>
              <a:gd name="connsiteX484" fmla="*/ 3100264 w 7467600"/>
              <a:gd name="connsiteY484" fmla="*/ 4579845 h 6858000"/>
              <a:gd name="connsiteX485" fmla="*/ 2183576 w 7467600"/>
              <a:gd name="connsiteY485" fmla="*/ 4227150 h 6858000"/>
              <a:gd name="connsiteX486" fmla="*/ 2151029 w 7467600"/>
              <a:gd name="connsiteY486" fmla="*/ 4146947 h 6858000"/>
              <a:gd name="connsiteX487" fmla="*/ 3563434 w 7467600"/>
              <a:gd name="connsiteY487" fmla="*/ 4469115 h 6858000"/>
              <a:gd name="connsiteX488" fmla="*/ 3177952 w 7467600"/>
              <a:gd name="connsiteY488" fmla="*/ 3657386 h 6858000"/>
              <a:gd name="connsiteX489" fmla="*/ 3189263 w 7467600"/>
              <a:gd name="connsiteY489" fmla="*/ 3625726 h 6858000"/>
              <a:gd name="connsiteX490" fmla="*/ 3560912 w 7467600"/>
              <a:gd name="connsiteY490" fmla="*/ 4079863 h 6858000"/>
              <a:gd name="connsiteX491" fmla="*/ 3626636 w 7467600"/>
              <a:gd name="connsiteY491" fmla="*/ 4512230 h 6858000"/>
              <a:gd name="connsiteX492" fmla="*/ 3653088 w 7467600"/>
              <a:gd name="connsiteY492" fmla="*/ 4521417 h 6858000"/>
              <a:gd name="connsiteX493" fmla="*/ 3988128 w 7467600"/>
              <a:gd name="connsiteY493" fmla="*/ 4817267 h 6858000"/>
              <a:gd name="connsiteX494" fmla="*/ 4830582 w 7467600"/>
              <a:gd name="connsiteY494" fmla="*/ 4676000 h 6858000"/>
              <a:gd name="connsiteX495" fmla="*/ 4830100 w 7467600"/>
              <a:gd name="connsiteY495" fmla="*/ 4675554 h 6858000"/>
              <a:gd name="connsiteX496" fmla="*/ 4036318 w 7467600"/>
              <a:gd name="connsiteY496" fmla="*/ 4147013 h 6858000"/>
              <a:gd name="connsiteX497" fmla="*/ 3432098 w 7467600"/>
              <a:gd name="connsiteY497" fmla="*/ 3537312 h 6858000"/>
              <a:gd name="connsiteX498" fmla="*/ 3446761 w 7467600"/>
              <a:gd name="connsiteY498" fmla="*/ 3461278 h 6858000"/>
              <a:gd name="connsiteX499" fmla="*/ 4419733 w 7467600"/>
              <a:gd name="connsiteY499" fmla="*/ 3963555 h 6858000"/>
              <a:gd name="connsiteX500" fmla="*/ 4781371 w 7467600"/>
              <a:gd name="connsiteY500" fmla="*/ 4458604 h 6858000"/>
              <a:gd name="connsiteX501" fmla="*/ 4780440 w 7467600"/>
              <a:gd name="connsiteY501" fmla="*/ 4470290 h 6858000"/>
              <a:gd name="connsiteX502" fmla="*/ 4898954 w 7467600"/>
              <a:gd name="connsiteY502" fmla="*/ 4662092 h 6858000"/>
              <a:gd name="connsiteX503" fmla="*/ 4900699 w 7467600"/>
              <a:gd name="connsiteY503" fmla="*/ 4670867 h 6858000"/>
              <a:gd name="connsiteX504" fmla="*/ 5714511 w 7467600"/>
              <a:gd name="connsiteY504" fmla="*/ 4663483 h 6858000"/>
              <a:gd name="connsiteX505" fmla="*/ 5464793 w 7467600"/>
              <a:gd name="connsiteY505" fmla="*/ 4393556 h 6858000"/>
              <a:gd name="connsiteX506" fmla="*/ 5461897 w 7467600"/>
              <a:gd name="connsiteY506" fmla="*/ 4390879 h 6858000"/>
              <a:gd name="connsiteX507" fmla="*/ 4294126 w 7467600"/>
              <a:gd name="connsiteY507" fmla="*/ 3303048 h 6858000"/>
              <a:gd name="connsiteX508" fmla="*/ 4305321 w 7467600"/>
              <a:gd name="connsiteY508" fmla="*/ 3256953 h 6858000"/>
              <a:gd name="connsiteX509" fmla="*/ 4949299 w 7467600"/>
              <a:gd name="connsiteY509" fmla="*/ 3766336 h 6858000"/>
              <a:gd name="connsiteX510" fmla="*/ 5291452 w 7467600"/>
              <a:gd name="connsiteY510" fmla="*/ 4076801 h 6858000"/>
              <a:gd name="connsiteX511" fmla="*/ 5434998 w 7467600"/>
              <a:gd name="connsiteY511" fmla="*/ 4254100 h 6858000"/>
              <a:gd name="connsiteX512" fmla="*/ 5351015 w 7467600"/>
              <a:gd name="connsiteY512" fmla="*/ 3760989 h 6858000"/>
              <a:gd name="connsiteX513" fmla="*/ 5413780 w 7467600"/>
              <a:gd name="connsiteY513" fmla="*/ 2966265 h 6858000"/>
              <a:gd name="connsiteX514" fmla="*/ 5425627 w 7467600"/>
              <a:gd name="connsiteY514" fmla="*/ 2954192 h 6858000"/>
              <a:gd name="connsiteX515" fmla="*/ 6604735 w 7467600"/>
              <a:gd name="connsiteY515" fmla="*/ 2041381 h 6858000"/>
              <a:gd name="connsiteX516" fmla="*/ 7204487 w 7467600"/>
              <a:gd name="connsiteY516" fmla="*/ 2742112 h 6858000"/>
              <a:gd name="connsiteX517" fmla="*/ 7131592 w 7467600"/>
              <a:gd name="connsiteY517" fmla="*/ 2672096 h 6858000"/>
              <a:gd name="connsiteX518" fmla="*/ 6996344 w 7467600"/>
              <a:gd name="connsiteY518" fmla="*/ 2518310 h 6858000"/>
              <a:gd name="connsiteX519" fmla="*/ 6735495 w 7467600"/>
              <a:gd name="connsiteY519" fmla="*/ 2196890 h 6858000"/>
              <a:gd name="connsiteX520" fmla="*/ 6721901 w 7467600"/>
              <a:gd name="connsiteY520" fmla="*/ 2179274 h 6858000"/>
              <a:gd name="connsiteX521" fmla="*/ 6604735 w 7467600"/>
              <a:gd name="connsiteY521" fmla="*/ 2041381 h 6858000"/>
              <a:gd name="connsiteX522" fmla="*/ 6591670 w 7467600"/>
              <a:gd name="connsiteY522" fmla="*/ 1988277 h 6858000"/>
              <a:gd name="connsiteX523" fmla="*/ 6747349 w 7467600"/>
              <a:gd name="connsiteY523" fmla="*/ 2160069 h 6858000"/>
              <a:gd name="connsiteX524" fmla="*/ 6760943 w 7467600"/>
              <a:gd name="connsiteY524" fmla="*/ 2177686 h 6858000"/>
              <a:gd name="connsiteX525" fmla="*/ 7021065 w 7467600"/>
              <a:gd name="connsiteY525" fmla="*/ 2498102 h 6858000"/>
              <a:gd name="connsiteX526" fmla="*/ 7155223 w 7467600"/>
              <a:gd name="connsiteY526" fmla="*/ 2650386 h 6858000"/>
              <a:gd name="connsiteX527" fmla="*/ 7203167 w 7467600"/>
              <a:gd name="connsiteY527" fmla="*/ 2697288 h 6858000"/>
              <a:gd name="connsiteX528" fmla="*/ 6937703 w 7467600"/>
              <a:gd name="connsiteY528" fmla="*/ 2321981 h 6858000"/>
              <a:gd name="connsiteX529" fmla="*/ 6591670 w 7467600"/>
              <a:gd name="connsiteY529" fmla="*/ 1988277 h 6858000"/>
              <a:gd name="connsiteX530" fmla="*/ 5798671 w 7467600"/>
              <a:gd name="connsiteY530" fmla="*/ 1981601 h 6858000"/>
              <a:gd name="connsiteX531" fmla="*/ 5754709 w 7467600"/>
              <a:gd name="connsiteY531" fmla="*/ 2071454 h 6858000"/>
              <a:gd name="connsiteX532" fmla="*/ 5763044 w 7467600"/>
              <a:gd name="connsiteY532" fmla="*/ 2842206 h 6858000"/>
              <a:gd name="connsiteX533" fmla="*/ 5764974 w 7467600"/>
              <a:gd name="connsiteY533" fmla="*/ 2799609 h 6858000"/>
              <a:gd name="connsiteX534" fmla="*/ 5767665 w 7467600"/>
              <a:gd name="connsiteY534" fmla="*/ 2666409 h 6858000"/>
              <a:gd name="connsiteX535" fmla="*/ 5763055 w 7467600"/>
              <a:gd name="connsiteY535" fmla="*/ 2579705 h 6858000"/>
              <a:gd name="connsiteX536" fmla="*/ 5758079 w 7467600"/>
              <a:gd name="connsiteY536" fmla="*/ 2492508 h 6858000"/>
              <a:gd name="connsiteX537" fmla="*/ 5779325 w 7467600"/>
              <a:gd name="connsiteY537" fmla="*/ 2197069 h 6858000"/>
              <a:gd name="connsiteX538" fmla="*/ 5798671 w 7467600"/>
              <a:gd name="connsiteY538" fmla="*/ 1981601 h 6858000"/>
              <a:gd name="connsiteX539" fmla="*/ 5829202 w 7467600"/>
              <a:gd name="connsiteY539" fmla="*/ 1971679 h 6858000"/>
              <a:gd name="connsiteX540" fmla="*/ 5809558 w 7467600"/>
              <a:gd name="connsiteY540" fmla="*/ 2198043 h 6858000"/>
              <a:gd name="connsiteX541" fmla="*/ 5788653 w 7467600"/>
              <a:gd name="connsiteY541" fmla="*/ 2489430 h 6858000"/>
              <a:gd name="connsiteX542" fmla="*/ 5793439 w 7467600"/>
              <a:gd name="connsiteY542" fmla="*/ 2575235 h 6858000"/>
              <a:gd name="connsiteX543" fmla="*/ 5796837 w 7467600"/>
              <a:gd name="connsiteY543" fmla="*/ 2637633 h 6858000"/>
              <a:gd name="connsiteX544" fmla="*/ 5818614 w 7467600"/>
              <a:gd name="connsiteY544" fmla="*/ 2473055 h 6858000"/>
              <a:gd name="connsiteX545" fmla="*/ 5829202 w 7467600"/>
              <a:gd name="connsiteY545" fmla="*/ 1971679 h 6858000"/>
              <a:gd name="connsiteX546" fmla="*/ 5911389 w 7467600"/>
              <a:gd name="connsiteY546" fmla="*/ 1898371 h 6858000"/>
              <a:gd name="connsiteX547" fmla="*/ 6237627 w 7467600"/>
              <a:gd name="connsiteY547" fmla="*/ 2231921 h 6858000"/>
              <a:gd name="connsiteX548" fmla="*/ 5911389 w 7467600"/>
              <a:gd name="connsiteY548" fmla="*/ 1898371 h 6858000"/>
              <a:gd name="connsiteX549" fmla="*/ 6944437 w 7467600"/>
              <a:gd name="connsiteY549" fmla="*/ 1575402 h 6858000"/>
              <a:gd name="connsiteX550" fmla="*/ 6304730 w 7467600"/>
              <a:gd name="connsiteY550" fmla="*/ 1766654 h 6858000"/>
              <a:gd name="connsiteX551" fmla="*/ 6944437 w 7467600"/>
              <a:gd name="connsiteY551" fmla="*/ 1575402 h 6858000"/>
              <a:gd name="connsiteX552" fmla="*/ 7019523 w 7467600"/>
              <a:gd name="connsiteY552" fmla="*/ 1519450 h 6858000"/>
              <a:gd name="connsiteX553" fmla="*/ 6298091 w 7467600"/>
              <a:gd name="connsiteY553" fmla="*/ 1737122 h 6858000"/>
              <a:gd name="connsiteX554" fmla="*/ 7019523 w 7467600"/>
              <a:gd name="connsiteY554" fmla="*/ 1519450 h 6858000"/>
              <a:gd name="connsiteX555" fmla="*/ 2399523 w 7467600"/>
              <a:gd name="connsiteY555" fmla="*/ 1428234 h 6858000"/>
              <a:gd name="connsiteX556" fmla="*/ 2224982 w 7467600"/>
              <a:gd name="connsiteY556" fmla="*/ 1826201 h 6858000"/>
              <a:gd name="connsiteX557" fmla="*/ 2096099 w 7467600"/>
              <a:gd name="connsiteY557" fmla="*/ 2345900 h 6858000"/>
              <a:gd name="connsiteX558" fmla="*/ 2283317 w 7467600"/>
              <a:gd name="connsiteY558" fmla="*/ 1796925 h 6858000"/>
              <a:gd name="connsiteX559" fmla="*/ 2399523 w 7467600"/>
              <a:gd name="connsiteY559" fmla="*/ 1428234 h 6858000"/>
              <a:gd name="connsiteX560" fmla="*/ 2448558 w 7467600"/>
              <a:gd name="connsiteY560" fmla="*/ 1373435 h 6858000"/>
              <a:gd name="connsiteX561" fmla="*/ 2312521 w 7467600"/>
              <a:gd name="connsiteY561" fmla="*/ 1806140 h 6858000"/>
              <a:gd name="connsiteX562" fmla="*/ 2127533 w 7467600"/>
              <a:gd name="connsiteY562" fmla="*/ 2348380 h 6858000"/>
              <a:gd name="connsiteX563" fmla="*/ 2358080 w 7467600"/>
              <a:gd name="connsiteY563" fmla="*/ 1866134 h 6858000"/>
              <a:gd name="connsiteX564" fmla="*/ 2407436 w 7467600"/>
              <a:gd name="connsiteY564" fmla="*/ 1651070 h 6858000"/>
              <a:gd name="connsiteX565" fmla="*/ 2448558 w 7467600"/>
              <a:gd name="connsiteY565" fmla="*/ 1373435 h 6858000"/>
              <a:gd name="connsiteX566" fmla="*/ 278707 w 7467600"/>
              <a:gd name="connsiteY566" fmla="*/ 1352270 h 6858000"/>
              <a:gd name="connsiteX567" fmla="*/ 321570 w 7467600"/>
              <a:gd name="connsiteY567" fmla="*/ 1861610 h 6858000"/>
              <a:gd name="connsiteX568" fmla="*/ 294281 w 7467600"/>
              <a:gd name="connsiteY568" fmla="*/ 1440658 h 6858000"/>
              <a:gd name="connsiteX569" fmla="*/ 278707 w 7467600"/>
              <a:gd name="connsiteY569" fmla="*/ 1352270 h 6858000"/>
              <a:gd name="connsiteX570" fmla="*/ 1423821 w 7467600"/>
              <a:gd name="connsiteY570" fmla="*/ 1351958 h 6858000"/>
              <a:gd name="connsiteX571" fmla="*/ 1638521 w 7467600"/>
              <a:gd name="connsiteY571" fmla="*/ 1908470 h 6858000"/>
              <a:gd name="connsiteX572" fmla="*/ 1754199 w 7467600"/>
              <a:gd name="connsiteY572" fmla="*/ 2149284 h 6858000"/>
              <a:gd name="connsiteX573" fmla="*/ 1908359 w 7467600"/>
              <a:gd name="connsiteY573" fmla="*/ 2364988 h 6858000"/>
              <a:gd name="connsiteX574" fmla="*/ 1647661 w 7467600"/>
              <a:gd name="connsiteY574" fmla="*/ 1825945 h 6858000"/>
              <a:gd name="connsiteX575" fmla="*/ 1423821 w 7467600"/>
              <a:gd name="connsiteY575" fmla="*/ 1351958 h 6858000"/>
              <a:gd name="connsiteX576" fmla="*/ 1431890 w 7467600"/>
              <a:gd name="connsiteY576" fmla="*/ 1306475 h 6858000"/>
              <a:gd name="connsiteX577" fmla="*/ 1507597 w 7467600"/>
              <a:gd name="connsiteY577" fmla="*/ 1446132 h 6858000"/>
              <a:gd name="connsiteX578" fmla="*/ 1674586 w 7467600"/>
              <a:gd name="connsiteY578" fmla="*/ 1813832 h 6858000"/>
              <a:gd name="connsiteX579" fmla="*/ 1815950 w 7467600"/>
              <a:gd name="connsiteY579" fmla="*/ 2128564 h 6858000"/>
              <a:gd name="connsiteX580" fmla="*/ 1984242 w 7467600"/>
              <a:gd name="connsiteY580" fmla="*/ 2430829 h 6858000"/>
              <a:gd name="connsiteX581" fmla="*/ 2014023 w 7467600"/>
              <a:gd name="connsiteY581" fmla="*/ 2450995 h 6858000"/>
              <a:gd name="connsiteX582" fmla="*/ 1747337 w 7467600"/>
              <a:gd name="connsiteY582" fmla="*/ 1855264 h 6858000"/>
              <a:gd name="connsiteX583" fmla="*/ 1533749 w 7467600"/>
              <a:gd name="connsiteY583" fmla="*/ 1478656 h 6858000"/>
              <a:gd name="connsiteX584" fmla="*/ 1431890 w 7467600"/>
              <a:gd name="connsiteY584" fmla="*/ 1306475 h 6858000"/>
              <a:gd name="connsiteX585" fmla="*/ 5052692 w 7467600"/>
              <a:gd name="connsiteY585" fmla="*/ 1292994 h 6858000"/>
              <a:gd name="connsiteX586" fmla="*/ 5200661 w 7467600"/>
              <a:gd name="connsiteY586" fmla="*/ 1635186 h 6858000"/>
              <a:gd name="connsiteX587" fmla="*/ 5297138 w 7467600"/>
              <a:gd name="connsiteY587" fmla="*/ 1906351 h 6858000"/>
              <a:gd name="connsiteX588" fmla="*/ 5052692 w 7467600"/>
              <a:gd name="connsiteY588" fmla="*/ 1292994 h 6858000"/>
              <a:gd name="connsiteX589" fmla="*/ 5009948 w 7467600"/>
              <a:gd name="connsiteY589" fmla="*/ 1273619 h 6858000"/>
              <a:gd name="connsiteX590" fmla="*/ 5121777 w 7467600"/>
              <a:gd name="connsiteY590" fmla="*/ 1654213 h 6858000"/>
              <a:gd name="connsiteX591" fmla="*/ 5293545 w 7467600"/>
              <a:gd name="connsiteY591" fmla="*/ 2072247 h 6858000"/>
              <a:gd name="connsiteX592" fmla="*/ 5294042 w 7467600"/>
              <a:gd name="connsiteY592" fmla="*/ 2065019 h 6858000"/>
              <a:gd name="connsiteX593" fmla="*/ 5171936 w 7467600"/>
              <a:gd name="connsiteY593" fmla="*/ 1647613 h 6858000"/>
              <a:gd name="connsiteX594" fmla="*/ 5009948 w 7467600"/>
              <a:gd name="connsiteY594" fmla="*/ 1273619 h 6858000"/>
              <a:gd name="connsiteX595" fmla="*/ 655236 w 7467600"/>
              <a:gd name="connsiteY595" fmla="*/ 1268632 h 6858000"/>
              <a:gd name="connsiteX596" fmla="*/ 839521 w 7467600"/>
              <a:gd name="connsiteY596" fmla="*/ 1685315 h 6858000"/>
              <a:gd name="connsiteX597" fmla="*/ 1109416 w 7467600"/>
              <a:gd name="connsiteY597" fmla="*/ 2061663 h 6858000"/>
              <a:gd name="connsiteX598" fmla="*/ 1298300 w 7467600"/>
              <a:gd name="connsiteY598" fmla="*/ 2247742 h 6858000"/>
              <a:gd name="connsiteX599" fmla="*/ 1125871 w 7467600"/>
              <a:gd name="connsiteY599" fmla="*/ 1989513 h 6858000"/>
              <a:gd name="connsiteX600" fmla="*/ 981574 w 7467600"/>
              <a:gd name="connsiteY600" fmla="*/ 1783157 h 6858000"/>
              <a:gd name="connsiteX601" fmla="*/ 922198 w 7467600"/>
              <a:gd name="connsiteY601" fmla="*/ 1677437 h 6858000"/>
              <a:gd name="connsiteX602" fmla="*/ 869293 w 7467600"/>
              <a:gd name="connsiteY602" fmla="*/ 1583214 h 6858000"/>
              <a:gd name="connsiteX603" fmla="*/ 751431 w 7467600"/>
              <a:gd name="connsiteY603" fmla="*/ 1405731 h 6858000"/>
              <a:gd name="connsiteX604" fmla="*/ 655236 w 7467600"/>
              <a:gd name="connsiteY604" fmla="*/ 1268632 h 6858000"/>
              <a:gd name="connsiteX605" fmla="*/ 6516292 w 7467600"/>
              <a:gd name="connsiteY605" fmla="*/ 1263064 h 6858000"/>
              <a:gd name="connsiteX606" fmla="*/ 5736320 w 7467600"/>
              <a:gd name="connsiteY606" fmla="*/ 1501803 h 6858000"/>
              <a:gd name="connsiteX607" fmla="*/ 6516292 w 7467600"/>
              <a:gd name="connsiteY607" fmla="*/ 1263064 h 6858000"/>
              <a:gd name="connsiteX608" fmla="*/ 291466 w 7467600"/>
              <a:gd name="connsiteY608" fmla="*/ 1250369 h 6858000"/>
              <a:gd name="connsiteX609" fmla="*/ 323180 w 7467600"/>
              <a:gd name="connsiteY609" fmla="*/ 1435283 h 6858000"/>
              <a:gd name="connsiteX610" fmla="*/ 349381 w 7467600"/>
              <a:gd name="connsiteY610" fmla="*/ 1875041 h 6858000"/>
              <a:gd name="connsiteX611" fmla="*/ 374363 w 7467600"/>
              <a:gd name="connsiteY611" fmla="*/ 1506494 h 6858000"/>
              <a:gd name="connsiteX612" fmla="*/ 302168 w 7467600"/>
              <a:gd name="connsiteY612" fmla="*/ 1274495 h 6858000"/>
              <a:gd name="connsiteX613" fmla="*/ 291466 w 7467600"/>
              <a:gd name="connsiteY613" fmla="*/ 1250369 h 6858000"/>
              <a:gd name="connsiteX614" fmla="*/ 678222 w 7467600"/>
              <a:gd name="connsiteY614" fmla="*/ 1248670 h 6858000"/>
              <a:gd name="connsiteX615" fmla="*/ 775536 w 7467600"/>
              <a:gd name="connsiteY615" fmla="*/ 1388015 h 6858000"/>
              <a:gd name="connsiteX616" fmla="*/ 894529 w 7467600"/>
              <a:gd name="connsiteY616" fmla="*/ 1567739 h 6858000"/>
              <a:gd name="connsiteX617" fmla="*/ 948000 w 7467600"/>
              <a:gd name="connsiteY617" fmla="*/ 1663088 h 6858000"/>
              <a:gd name="connsiteX618" fmla="*/ 1006812 w 7467600"/>
              <a:gd name="connsiteY618" fmla="*/ 1767683 h 6858000"/>
              <a:gd name="connsiteX619" fmla="*/ 1149133 w 7467600"/>
              <a:gd name="connsiteY619" fmla="*/ 1971513 h 6858000"/>
              <a:gd name="connsiteX620" fmla="*/ 1333952 w 7467600"/>
              <a:gd name="connsiteY620" fmla="*/ 2251620 h 6858000"/>
              <a:gd name="connsiteX621" fmla="*/ 1337329 w 7467600"/>
              <a:gd name="connsiteY621" fmla="*/ 2258350 h 6858000"/>
              <a:gd name="connsiteX622" fmla="*/ 1014726 w 7467600"/>
              <a:gd name="connsiteY622" fmla="*/ 1615556 h 6858000"/>
              <a:gd name="connsiteX623" fmla="*/ 678222 w 7467600"/>
              <a:gd name="connsiteY623" fmla="*/ 1248670 h 6858000"/>
              <a:gd name="connsiteX624" fmla="*/ 6691602 w 7467600"/>
              <a:gd name="connsiteY624" fmla="*/ 1140573 h 6858000"/>
              <a:gd name="connsiteX625" fmla="*/ 6571100 w 7467600"/>
              <a:gd name="connsiteY625" fmla="*/ 1183662 h 6858000"/>
              <a:gd name="connsiteX626" fmla="*/ 6241687 w 7467600"/>
              <a:gd name="connsiteY626" fmla="*/ 1257600 h 6858000"/>
              <a:gd name="connsiteX627" fmla="*/ 5693009 w 7467600"/>
              <a:gd name="connsiteY627" fmla="*/ 1478256 h 6858000"/>
              <a:gd name="connsiteX628" fmla="*/ 6548420 w 7467600"/>
              <a:gd name="connsiteY628" fmla="*/ 1214599 h 6858000"/>
              <a:gd name="connsiteX629" fmla="*/ 6605473 w 7467600"/>
              <a:gd name="connsiteY629" fmla="*/ 1184686 h 6858000"/>
              <a:gd name="connsiteX630" fmla="*/ 6691602 w 7467600"/>
              <a:gd name="connsiteY630" fmla="*/ 1140573 h 6858000"/>
              <a:gd name="connsiteX631" fmla="*/ 4002475 w 7467600"/>
              <a:gd name="connsiteY631" fmla="*/ 1037802 h 6858000"/>
              <a:gd name="connsiteX632" fmla="*/ 4000324 w 7467600"/>
              <a:gd name="connsiteY632" fmla="*/ 1039362 h 6858000"/>
              <a:gd name="connsiteX633" fmla="*/ 4002862 w 7467600"/>
              <a:gd name="connsiteY633" fmla="*/ 1042866 h 6858000"/>
              <a:gd name="connsiteX634" fmla="*/ 4002475 w 7467600"/>
              <a:gd name="connsiteY634" fmla="*/ 1037802 h 6858000"/>
              <a:gd name="connsiteX635" fmla="*/ 506322 w 7467600"/>
              <a:gd name="connsiteY635" fmla="*/ 1020997 h 6858000"/>
              <a:gd name="connsiteX636" fmla="*/ 533068 w 7467600"/>
              <a:gd name="connsiteY636" fmla="*/ 1029409 h 6858000"/>
              <a:gd name="connsiteX637" fmla="*/ 1232525 w 7467600"/>
              <a:gd name="connsiteY637" fmla="*/ 1804675 h 6858000"/>
              <a:gd name="connsiteX638" fmla="*/ 1388858 w 7467600"/>
              <a:gd name="connsiteY638" fmla="*/ 2368011 h 6858000"/>
              <a:gd name="connsiteX639" fmla="*/ 1384098 w 7467600"/>
              <a:gd name="connsiteY639" fmla="*/ 2378125 h 6858000"/>
              <a:gd name="connsiteX640" fmla="*/ 1425393 w 7467600"/>
              <a:gd name="connsiteY640" fmla="*/ 2589124 h 6858000"/>
              <a:gd name="connsiteX641" fmla="*/ 1424001 w 7467600"/>
              <a:gd name="connsiteY641" fmla="*/ 2597541 h 6858000"/>
              <a:gd name="connsiteX642" fmla="*/ 2152729 w 7467600"/>
              <a:gd name="connsiteY642" fmla="*/ 2864487 h 6858000"/>
              <a:gd name="connsiteX643" fmla="*/ 2020609 w 7467600"/>
              <a:gd name="connsiteY643" fmla="*/ 2539671 h 6858000"/>
              <a:gd name="connsiteX644" fmla="*/ 2018920 w 7467600"/>
              <a:gd name="connsiteY644" fmla="*/ 2536309 h 6858000"/>
              <a:gd name="connsiteX645" fmla="*/ 1342441 w 7467600"/>
              <a:gd name="connsiteY645" fmla="*/ 1173017 h 6858000"/>
              <a:gd name="connsiteX646" fmla="*/ 1367925 w 7467600"/>
              <a:gd name="connsiteY646" fmla="*/ 1135648 h 6858000"/>
              <a:gd name="connsiteX647" fmla="*/ 1771401 w 7467600"/>
              <a:gd name="connsiteY647" fmla="*/ 1806673 h 6858000"/>
              <a:gd name="connsiteX648" fmla="*/ 1972385 w 7467600"/>
              <a:gd name="connsiteY648" fmla="*/ 2198735 h 6858000"/>
              <a:gd name="connsiteX649" fmla="*/ 2040892 w 7467600"/>
              <a:gd name="connsiteY649" fmla="*/ 2405205 h 6858000"/>
              <a:gd name="connsiteX650" fmla="*/ 2131689 w 7467600"/>
              <a:gd name="connsiteY650" fmla="*/ 1936926 h 6858000"/>
              <a:gd name="connsiteX651" fmla="*/ 2454820 w 7467600"/>
              <a:gd name="connsiteY651" fmla="*/ 1248808 h 6858000"/>
              <a:gd name="connsiteX652" fmla="*/ 2492512 w 7467600"/>
              <a:gd name="connsiteY652" fmla="*/ 1302920 h 6858000"/>
              <a:gd name="connsiteX653" fmla="*/ 2081216 w 7467600"/>
              <a:gd name="connsiteY653" fmla="*/ 2527513 h 6858000"/>
              <a:gd name="connsiteX654" fmla="*/ 2081211 w 7467600"/>
              <a:gd name="connsiteY654" fmla="*/ 2528916 h 6858000"/>
              <a:gd name="connsiteX655" fmla="*/ 2199067 w 7467600"/>
              <a:gd name="connsiteY655" fmla="*/ 2884061 h 6858000"/>
              <a:gd name="connsiteX656" fmla="*/ 3192586 w 7467600"/>
              <a:gd name="connsiteY656" fmla="*/ 3411496 h 6858000"/>
              <a:gd name="connsiteX657" fmla="*/ 3182620 w 7467600"/>
              <a:gd name="connsiteY657" fmla="*/ 3483279 h 6858000"/>
              <a:gd name="connsiteX658" fmla="*/ 2435119 w 7467600"/>
              <a:gd name="connsiteY658" fmla="*/ 3080173 h 6858000"/>
              <a:gd name="connsiteX659" fmla="*/ 2410152 w 7467600"/>
              <a:gd name="connsiteY659" fmla="*/ 3063751 h 6858000"/>
              <a:gd name="connsiteX660" fmla="*/ 2408099 w 7467600"/>
              <a:gd name="connsiteY660" fmla="*/ 3064403 h 6858000"/>
              <a:gd name="connsiteX661" fmla="*/ 2407218 w 7467600"/>
              <a:gd name="connsiteY661" fmla="*/ 3070324 h 6858000"/>
              <a:gd name="connsiteX662" fmla="*/ 2380138 w 7467600"/>
              <a:gd name="connsiteY662" fmla="*/ 3099341 h 6858000"/>
              <a:gd name="connsiteX663" fmla="*/ 1765923 w 7467600"/>
              <a:gd name="connsiteY663" fmla="*/ 3581043 h 6858000"/>
              <a:gd name="connsiteX664" fmla="*/ 1702258 w 7467600"/>
              <a:gd name="connsiteY664" fmla="*/ 3612286 h 6858000"/>
              <a:gd name="connsiteX665" fmla="*/ 1538370 w 7467600"/>
              <a:gd name="connsiteY665" fmla="*/ 3811804 h 6858000"/>
              <a:gd name="connsiteX666" fmla="*/ 542867 w 7467600"/>
              <a:gd name="connsiteY666" fmla="*/ 4944092 h 6858000"/>
              <a:gd name="connsiteX667" fmla="*/ 515800 w 7467600"/>
              <a:gd name="connsiteY667" fmla="*/ 4862180 h 6858000"/>
              <a:gd name="connsiteX668" fmla="*/ 909145 w 7467600"/>
              <a:gd name="connsiteY668" fmla="*/ 4199225 h 6858000"/>
              <a:gd name="connsiteX669" fmla="*/ 1214067 w 7467600"/>
              <a:gd name="connsiteY669" fmla="*/ 3908561 h 6858000"/>
              <a:gd name="connsiteX670" fmla="*/ 640967 w 7467600"/>
              <a:gd name="connsiteY670" fmla="*/ 4105601 h 6858000"/>
              <a:gd name="connsiteX671" fmla="*/ 112563 w 7467600"/>
              <a:gd name="connsiteY671" fmla="*/ 4396952 h 6858000"/>
              <a:gd name="connsiteX672" fmla="*/ 0 w 7467600"/>
              <a:gd name="connsiteY672" fmla="*/ 4466006 h 6858000"/>
              <a:gd name="connsiteX673" fmla="*/ 0 w 7467600"/>
              <a:gd name="connsiteY673" fmla="*/ 4233763 h 6858000"/>
              <a:gd name="connsiteX674" fmla="*/ 36881 w 7467600"/>
              <a:gd name="connsiteY674" fmla="*/ 4200118 h 6858000"/>
              <a:gd name="connsiteX675" fmla="*/ 910534 w 7467600"/>
              <a:gd name="connsiteY675" fmla="*/ 3629753 h 6858000"/>
              <a:gd name="connsiteX676" fmla="*/ 1578717 w 7467600"/>
              <a:gd name="connsiteY676" fmla="*/ 3575982 h 6858000"/>
              <a:gd name="connsiteX677" fmla="*/ 2338780 w 7467600"/>
              <a:gd name="connsiteY677" fmla="*/ 3033725 h 6858000"/>
              <a:gd name="connsiteX678" fmla="*/ 1807991 w 7467600"/>
              <a:gd name="connsiteY678" fmla="*/ 2807184 h 6858000"/>
              <a:gd name="connsiteX679" fmla="*/ 1416358 w 7467600"/>
              <a:gd name="connsiteY679" fmla="*/ 3112571 h 6858000"/>
              <a:gd name="connsiteX680" fmla="*/ 939066 w 7467600"/>
              <a:gd name="connsiteY680" fmla="*/ 3378798 h 6858000"/>
              <a:gd name="connsiteX681" fmla="*/ 115099 w 7467600"/>
              <a:gd name="connsiteY681" fmla="*/ 3607650 h 6858000"/>
              <a:gd name="connsiteX682" fmla="*/ 97284 w 7467600"/>
              <a:gd name="connsiteY682" fmla="*/ 3520393 h 6858000"/>
              <a:gd name="connsiteX683" fmla="*/ 922050 w 7467600"/>
              <a:gd name="connsiteY683" fmla="*/ 3074867 h 6858000"/>
              <a:gd name="connsiteX684" fmla="*/ 1405265 w 7467600"/>
              <a:gd name="connsiteY684" fmla="*/ 3016319 h 6858000"/>
              <a:gd name="connsiteX685" fmla="*/ 1407512 w 7467600"/>
              <a:gd name="connsiteY685" fmla="*/ 3018001 h 6858000"/>
              <a:gd name="connsiteX686" fmla="*/ 1726266 w 7467600"/>
              <a:gd name="connsiteY686" fmla="*/ 2777274 h 6858000"/>
              <a:gd name="connsiteX687" fmla="*/ 625390 w 7467600"/>
              <a:gd name="connsiteY687" fmla="*/ 2514541 h 6858000"/>
              <a:gd name="connsiteX688" fmla="*/ 619799 w 7467600"/>
              <a:gd name="connsiteY688" fmla="*/ 2527180 h 6858000"/>
              <a:gd name="connsiteX689" fmla="*/ 310030 w 7467600"/>
              <a:gd name="connsiteY689" fmla="*/ 2771818 h 6858000"/>
              <a:gd name="connsiteX690" fmla="*/ 173877 w 7467600"/>
              <a:gd name="connsiteY690" fmla="*/ 2937056 h 6858000"/>
              <a:gd name="connsiteX691" fmla="*/ 77889 w 7467600"/>
              <a:gd name="connsiteY691" fmla="*/ 3138440 h 6858000"/>
              <a:gd name="connsiteX692" fmla="*/ 0 w 7467600"/>
              <a:gd name="connsiteY692" fmla="*/ 3271395 h 6858000"/>
              <a:gd name="connsiteX693" fmla="*/ 0 w 7467600"/>
              <a:gd name="connsiteY693" fmla="*/ 3153002 h 6858000"/>
              <a:gd name="connsiteX694" fmla="*/ 2386 w 7467600"/>
              <a:gd name="connsiteY694" fmla="*/ 3149203 h 6858000"/>
              <a:gd name="connsiteX695" fmla="*/ 89753 w 7467600"/>
              <a:gd name="connsiteY695" fmla="*/ 2987702 h 6858000"/>
              <a:gd name="connsiteX696" fmla="*/ 76869 w 7467600"/>
              <a:gd name="connsiteY696" fmla="*/ 3005404 h 6858000"/>
              <a:gd name="connsiteX697" fmla="*/ 32049 w 7467600"/>
              <a:gd name="connsiteY697" fmla="*/ 3065814 h 6858000"/>
              <a:gd name="connsiteX698" fmla="*/ 0 w 7467600"/>
              <a:gd name="connsiteY698" fmla="*/ 3108744 h 6858000"/>
              <a:gd name="connsiteX699" fmla="*/ 0 w 7467600"/>
              <a:gd name="connsiteY699" fmla="*/ 3058059 h 6858000"/>
              <a:gd name="connsiteX700" fmla="*/ 7610 w 7467600"/>
              <a:gd name="connsiteY700" fmla="*/ 3047889 h 6858000"/>
              <a:gd name="connsiteX701" fmla="*/ 52419 w 7467600"/>
              <a:gd name="connsiteY701" fmla="*/ 2987479 h 6858000"/>
              <a:gd name="connsiteX702" fmla="*/ 59142 w 7467600"/>
              <a:gd name="connsiteY702" fmla="*/ 2978488 h 6858000"/>
              <a:gd name="connsiteX703" fmla="*/ 0 w 7467600"/>
              <a:gd name="connsiteY703" fmla="*/ 3015334 h 6858000"/>
              <a:gd name="connsiteX704" fmla="*/ 0 w 7467600"/>
              <a:gd name="connsiteY704" fmla="*/ 2914286 h 6858000"/>
              <a:gd name="connsiteX705" fmla="*/ 36383 w 7467600"/>
              <a:gd name="connsiteY705" fmla="*/ 2901128 h 6858000"/>
              <a:gd name="connsiteX706" fmla="*/ 156329 w 7467600"/>
              <a:gd name="connsiteY706" fmla="*/ 2840533 h 6858000"/>
              <a:gd name="connsiteX707" fmla="*/ 358355 w 7467600"/>
              <a:gd name="connsiteY707" fmla="*/ 2620471 h 6858000"/>
              <a:gd name="connsiteX708" fmla="*/ 510577 w 7467600"/>
              <a:gd name="connsiteY708" fmla="*/ 2501244 h 6858000"/>
              <a:gd name="connsiteX709" fmla="*/ 211967 w 7467600"/>
              <a:gd name="connsiteY709" fmla="*/ 2479171 h 6858000"/>
              <a:gd name="connsiteX710" fmla="*/ 0 w 7467600"/>
              <a:gd name="connsiteY710" fmla="*/ 2476398 h 6858000"/>
              <a:gd name="connsiteX711" fmla="*/ 0 w 7467600"/>
              <a:gd name="connsiteY711" fmla="*/ 2389189 h 6858000"/>
              <a:gd name="connsiteX712" fmla="*/ 103062 w 7467600"/>
              <a:gd name="connsiteY712" fmla="*/ 2389518 h 6858000"/>
              <a:gd name="connsiteX713" fmla="*/ 510734 w 7467600"/>
              <a:gd name="connsiteY713" fmla="*/ 2416201 h 6858000"/>
              <a:gd name="connsiteX714" fmla="*/ 279257 w 7467600"/>
              <a:gd name="connsiteY714" fmla="*/ 2092102 h 6858000"/>
              <a:gd name="connsiteX715" fmla="*/ 65265 w 7467600"/>
              <a:gd name="connsiteY715" fmla="*/ 2006049 h 6858000"/>
              <a:gd name="connsiteX716" fmla="*/ 0 w 7467600"/>
              <a:gd name="connsiteY716" fmla="*/ 1982532 h 6858000"/>
              <a:gd name="connsiteX717" fmla="*/ 0 w 7467600"/>
              <a:gd name="connsiteY717" fmla="*/ 1912789 h 6858000"/>
              <a:gd name="connsiteX718" fmla="*/ 97460 w 7467600"/>
              <a:gd name="connsiteY718" fmla="*/ 1953725 h 6858000"/>
              <a:gd name="connsiteX719" fmla="*/ 221272 w 7467600"/>
              <a:gd name="connsiteY719" fmla="*/ 1980766 h 6858000"/>
              <a:gd name="connsiteX720" fmla="*/ 116765 w 7467600"/>
              <a:gd name="connsiteY720" fmla="*/ 1911033 h 6858000"/>
              <a:gd name="connsiteX721" fmla="*/ 16405 w 7467600"/>
              <a:gd name="connsiteY721" fmla="*/ 1803412 h 6858000"/>
              <a:gd name="connsiteX722" fmla="*/ 0 w 7467600"/>
              <a:gd name="connsiteY722" fmla="*/ 1784777 h 6858000"/>
              <a:gd name="connsiteX723" fmla="*/ 0 w 7467600"/>
              <a:gd name="connsiteY723" fmla="*/ 1740082 h 6858000"/>
              <a:gd name="connsiteX724" fmla="*/ 39394 w 7467600"/>
              <a:gd name="connsiteY724" fmla="*/ 1784856 h 6858000"/>
              <a:gd name="connsiteX725" fmla="*/ 135813 w 7467600"/>
              <a:gd name="connsiteY725" fmla="*/ 1888838 h 6858000"/>
              <a:gd name="connsiteX726" fmla="*/ 242575 w 7467600"/>
              <a:gd name="connsiteY726" fmla="*/ 1958841 h 6858000"/>
              <a:gd name="connsiteX727" fmla="*/ 82197 w 7467600"/>
              <a:gd name="connsiteY727" fmla="*/ 1754826 h 6858000"/>
              <a:gd name="connsiteX728" fmla="*/ 0 w 7467600"/>
              <a:gd name="connsiteY728" fmla="*/ 1679650 h 6858000"/>
              <a:gd name="connsiteX729" fmla="*/ 0 w 7467600"/>
              <a:gd name="connsiteY729" fmla="*/ 1602463 h 6858000"/>
              <a:gd name="connsiteX730" fmla="*/ 84689 w 7467600"/>
              <a:gd name="connsiteY730" fmla="*/ 1677442 h 6858000"/>
              <a:gd name="connsiteX731" fmla="*/ 298437 w 7467600"/>
              <a:gd name="connsiteY731" fmla="*/ 1968019 h 6858000"/>
              <a:gd name="connsiteX732" fmla="*/ 227269 w 7467600"/>
              <a:gd name="connsiteY732" fmla="*/ 1114064 h 6858000"/>
              <a:gd name="connsiteX733" fmla="*/ 248003 w 7467600"/>
              <a:gd name="connsiteY733" fmla="*/ 1089613 h 6858000"/>
              <a:gd name="connsiteX734" fmla="*/ 427020 w 7467600"/>
              <a:gd name="connsiteY734" fmla="*/ 1619803 h 6858000"/>
              <a:gd name="connsiteX735" fmla="*/ 340345 w 7467600"/>
              <a:gd name="connsiteY735" fmla="*/ 2027739 h 6858000"/>
              <a:gd name="connsiteX736" fmla="*/ 360865 w 7467600"/>
              <a:gd name="connsiteY736" fmla="*/ 2044827 h 6858000"/>
              <a:gd name="connsiteX737" fmla="*/ 560414 w 7467600"/>
              <a:gd name="connsiteY737" fmla="*/ 2421457 h 6858000"/>
              <a:gd name="connsiteX738" fmla="*/ 1359703 w 7467600"/>
              <a:gd name="connsiteY738" fmla="*/ 2578554 h 6858000"/>
              <a:gd name="connsiteX739" fmla="*/ 1359422 w 7467600"/>
              <a:gd name="connsiteY739" fmla="*/ 2577994 h 6858000"/>
              <a:gd name="connsiteX740" fmla="*/ 828701 w 7467600"/>
              <a:gd name="connsiteY740" fmla="*/ 1839520 h 6858000"/>
              <a:gd name="connsiteX741" fmla="*/ 494427 w 7467600"/>
              <a:gd name="connsiteY741" fmla="*/ 1092333 h 6858000"/>
              <a:gd name="connsiteX742" fmla="*/ 506322 w 7467600"/>
              <a:gd name="connsiteY742" fmla="*/ 1020997 h 6858000"/>
              <a:gd name="connsiteX743" fmla="*/ 4570198 w 7467600"/>
              <a:gd name="connsiteY743" fmla="*/ 978081 h 6858000"/>
              <a:gd name="connsiteX744" fmla="*/ 4523691 w 7467600"/>
              <a:gd name="connsiteY744" fmla="*/ 1127776 h 6858000"/>
              <a:gd name="connsiteX745" fmla="*/ 4509875 w 7467600"/>
              <a:gd name="connsiteY745" fmla="*/ 1167552 h 6858000"/>
              <a:gd name="connsiteX746" fmla="*/ 4478168 w 7467600"/>
              <a:gd name="connsiteY746" fmla="*/ 1260735 h 6858000"/>
              <a:gd name="connsiteX747" fmla="*/ 4409309 w 7467600"/>
              <a:gd name="connsiteY747" fmla="*/ 1666996 h 6858000"/>
              <a:gd name="connsiteX748" fmla="*/ 4370031 w 7467600"/>
              <a:gd name="connsiteY748" fmla="*/ 1955666 h 6858000"/>
              <a:gd name="connsiteX749" fmla="*/ 4570198 w 7467600"/>
              <a:gd name="connsiteY749" fmla="*/ 978081 h 6858000"/>
              <a:gd name="connsiteX750" fmla="*/ 4557898 w 7467600"/>
              <a:gd name="connsiteY750" fmla="*/ 900011 h 6858000"/>
              <a:gd name="connsiteX751" fmla="*/ 4344840 w 7467600"/>
              <a:gd name="connsiteY751" fmla="*/ 1922038 h 6858000"/>
              <a:gd name="connsiteX752" fmla="*/ 4378710 w 7467600"/>
              <a:gd name="connsiteY752" fmla="*/ 1665516 h 6858000"/>
              <a:gd name="connsiteX753" fmla="*/ 4448798 w 7467600"/>
              <a:gd name="connsiteY753" fmla="*/ 1253024 h 6858000"/>
              <a:gd name="connsiteX754" fmla="*/ 4480315 w 7467600"/>
              <a:gd name="connsiteY754" fmla="*/ 1158454 h 6858000"/>
              <a:gd name="connsiteX755" fmla="*/ 4494133 w 7467600"/>
              <a:gd name="connsiteY755" fmla="*/ 1118676 h 6858000"/>
              <a:gd name="connsiteX756" fmla="*/ 4557898 w 7467600"/>
              <a:gd name="connsiteY756" fmla="*/ 900011 h 6858000"/>
              <a:gd name="connsiteX757" fmla="*/ 5870151 w 7467600"/>
              <a:gd name="connsiteY757" fmla="*/ 898890 h 6858000"/>
              <a:gd name="connsiteX758" fmla="*/ 5861335 w 7467600"/>
              <a:gd name="connsiteY758" fmla="*/ 899177 h 6858000"/>
              <a:gd name="connsiteX759" fmla="*/ 5843702 w 7467600"/>
              <a:gd name="connsiteY759" fmla="*/ 899748 h 6858000"/>
              <a:gd name="connsiteX760" fmla="*/ 5651107 w 7467600"/>
              <a:gd name="connsiteY760" fmla="*/ 920306 h 6858000"/>
              <a:gd name="connsiteX761" fmla="*/ 5459407 w 7467600"/>
              <a:gd name="connsiteY761" fmla="*/ 940975 h 6858000"/>
              <a:gd name="connsiteX762" fmla="*/ 5374846 w 7467600"/>
              <a:gd name="connsiteY762" fmla="*/ 941988 h 6858000"/>
              <a:gd name="connsiteX763" fmla="*/ 5256105 w 7467600"/>
              <a:gd name="connsiteY763" fmla="*/ 945632 h 6858000"/>
              <a:gd name="connsiteX764" fmla="*/ 5107071 w 7467600"/>
              <a:gd name="connsiteY764" fmla="*/ 969720 h 6858000"/>
              <a:gd name="connsiteX765" fmla="*/ 4998681 w 7467600"/>
              <a:gd name="connsiteY765" fmla="*/ 988771 h 6858000"/>
              <a:gd name="connsiteX766" fmla="*/ 5870151 w 7467600"/>
              <a:gd name="connsiteY766" fmla="*/ 898890 h 6858000"/>
              <a:gd name="connsiteX767" fmla="*/ 5504425 w 7467600"/>
              <a:gd name="connsiteY767" fmla="*/ 848067 h 6858000"/>
              <a:gd name="connsiteX768" fmla="*/ 4968849 w 7467600"/>
              <a:gd name="connsiteY768" fmla="*/ 962318 h 6858000"/>
              <a:gd name="connsiteX769" fmla="*/ 5104039 w 7467600"/>
              <a:gd name="connsiteY769" fmla="*/ 940634 h 6858000"/>
              <a:gd name="connsiteX770" fmla="*/ 5256311 w 7467600"/>
              <a:gd name="connsiteY770" fmla="*/ 916490 h 6858000"/>
              <a:gd name="connsiteX771" fmla="*/ 5377381 w 7467600"/>
              <a:gd name="connsiteY771" fmla="*/ 912671 h 6858000"/>
              <a:gd name="connsiteX772" fmla="*/ 5460148 w 7467600"/>
              <a:gd name="connsiteY772" fmla="*/ 911442 h 6858000"/>
              <a:gd name="connsiteX773" fmla="*/ 5648971 w 7467600"/>
              <a:gd name="connsiteY773" fmla="*/ 891331 h 6858000"/>
              <a:gd name="connsiteX774" fmla="*/ 5844807 w 7467600"/>
              <a:gd name="connsiteY774" fmla="*/ 870718 h 6858000"/>
              <a:gd name="connsiteX775" fmla="*/ 5862975 w 7467600"/>
              <a:gd name="connsiteY775" fmla="*/ 869756 h 6858000"/>
              <a:gd name="connsiteX776" fmla="*/ 5920887 w 7467600"/>
              <a:gd name="connsiteY776" fmla="*/ 865929 h 6858000"/>
              <a:gd name="connsiteX777" fmla="*/ 5504425 w 7467600"/>
              <a:gd name="connsiteY777" fmla="*/ 848067 h 6858000"/>
              <a:gd name="connsiteX778" fmla="*/ 3607114 w 7467600"/>
              <a:gd name="connsiteY778" fmla="*/ 467441 h 6858000"/>
              <a:gd name="connsiteX779" fmla="*/ 3296242 w 7467600"/>
              <a:gd name="connsiteY779" fmla="*/ 807991 h 6858000"/>
              <a:gd name="connsiteX780" fmla="*/ 3174674 w 7467600"/>
              <a:gd name="connsiteY780" fmla="*/ 919759 h 6858000"/>
              <a:gd name="connsiteX781" fmla="*/ 3042978 w 7467600"/>
              <a:gd name="connsiteY781" fmla="*/ 1054894 h 6858000"/>
              <a:gd name="connsiteX782" fmla="*/ 2968914 w 7467600"/>
              <a:gd name="connsiteY782" fmla="*/ 1133756 h 6858000"/>
              <a:gd name="connsiteX783" fmla="*/ 3103823 w 7467600"/>
              <a:gd name="connsiteY783" fmla="*/ 1026814 h 6858000"/>
              <a:gd name="connsiteX784" fmla="*/ 3607114 w 7467600"/>
              <a:gd name="connsiteY784" fmla="*/ 467441 h 6858000"/>
              <a:gd name="connsiteX785" fmla="*/ 3744487 w 7467600"/>
              <a:gd name="connsiteY785" fmla="*/ 383136 h 6858000"/>
              <a:gd name="connsiteX786" fmla="*/ 3970213 w 7467600"/>
              <a:gd name="connsiteY786" fmla="*/ 995559 h 6858000"/>
              <a:gd name="connsiteX787" fmla="*/ 3744487 w 7467600"/>
              <a:gd name="connsiteY787" fmla="*/ 383136 h 6858000"/>
              <a:gd name="connsiteX788" fmla="*/ 3624562 w 7467600"/>
              <a:gd name="connsiteY788" fmla="*/ 367041 h 6858000"/>
              <a:gd name="connsiteX789" fmla="*/ 3489712 w 7467600"/>
              <a:gd name="connsiteY789" fmla="*/ 485386 h 6858000"/>
              <a:gd name="connsiteX790" fmla="*/ 3182994 w 7467600"/>
              <a:gd name="connsiteY790" fmla="*/ 828265 h 6858000"/>
              <a:gd name="connsiteX791" fmla="*/ 2892114 w 7467600"/>
              <a:gd name="connsiteY791" fmla="*/ 1172635 h 6858000"/>
              <a:gd name="connsiteX792" fmla="*/ 3021459 w 7467600"/>
              <a:gd name="connsiteY792" fmla="*/ 1035385 h 6858000"/>
              <a:gd name="connsiteX793" fmla="*/ 3153873 w 7467600"/>
              <a:gd name="connsiteY793" fmla="*/ 898971 h 6858000"/>
              <a:gd name="connsiteX794" fmla="*/ 3276511 w 7467600"/>
              <a:gd name="connsiteY794" fmla="*/ 786423 h 6858000"/>
              <a:gd name="connsiteX795" fmla="*/ 3584154 w 7467600"/>
              <a:gd name="connsiteY795" fmla="*/ 448218 h 6858000"/>
              <a:gd name="connsiteX796" fmla="*/ 3624562 w 7467600"/>
              <a:gd name="connsiteY796" fmla="*/ 367041 h 6858000"/>
              <a:gd name="connsiteX797" fmla="*/ 3766672 w 7467600"/>
              <a:gd name="connsiteY797" fmla="*/ 359429 h 6858000"/>
              <a:gd name="connsiteX798" fmla="*/ 3996338 w 7467600"/>
              <a:gd name="connsiteY798" fmla="*/ 968237 h 6858000"/>
              <a:gd name="connsiteX799" fmla="*/ 3766672 w 7467600"/>
              <a:gd name="connsiteY799" fmla="*/ 359429 h 6858000"/>
              <a:gd name="connsiteX800" fmla="*/ 5805386 w 7467600"/>
              <a:gd name="connsiteY800" fmla="*/ 239240 h 6858000"/>
              <a:gd name="connsiteX801" fmla="*/ 5736947 w 7467600"/>
              <a:gd name="connsiteY801" fmla="*/ 261367 h 6858000"/>
              <a:gd name="connsiteX802" fmla="*/ 5427012 w 7467600"/>
              <a:gd name="connsiteY802" fmla="*/ 311272 h 6858000"/>
              <a:gd name="connsiteX803" fmla="*/ 5147818 w 7467600"/>
              <a:gd name="connsiteY803" fmla="*/ 322112 h 6858000"/>
              <a:gd name="connsiteX804" fmla="*/ 5060854 w 7467600"/>
              <a:gd name="connsiteY804" fmla="*/ 311882 h 6858000"/>
              <a:gd name="connsiteX805" fmla="*/ 4945989 w 7467600"/>
              <a:gd name="connsiteY805" fmla="*/ 300516 h 6858000"/>
              <a:gd name="connsiteX806" fmla="*/ 5410479 w 7467600"/>
              <a:gd name="connsiteY806" fmla="*/ 348434 h 6858000"/>
              <a:gd name="connsiteX807" fmla="*/ 5805386 w 7467600"/>
              <a:gd name="connsiteY807" fmla="*/ 239240 h 6858000"/>
              <a:gd name="connsiteX808" fmla="*/ 5905192 w 7467600"/>
              <a:gd name="connsiteY808" fmla="*/ 163079 h 6858000"/>
              <a:gd name="connsiteX809" fmla="*/ 5865655 w 7467600"/>
              <a:gd name="connsiteY809" fmla="*/ 171901 h 6858000"/>
              <a:gd name="connsiteX810" fmla="*/ 5259740 w 7467600"/>
              <a:gd name="connsiteY810" fmla="*/ 257013 h 6858000"/>
              <a:gd name="connsiteX811" fmla="*/ 5208466 w 7467600"/>
              <a:gd name="connsiteY811" fmla="*/ 257550 h 6858000"/>
              <a:gd name="connsiteX812" fmla="*/ 4980204 w 7467600"/>
              <a:gd name="connsiteY812" fmla="*/ 271903 h 6858000"/>
              <a:gd name="connsiteX813" fmla="*/ 5068068 w 7467600"/>
              <a:gd name="connsiteY813" fmla="*/ 282244 h 6858000"/>
              <a:gd name="connsiteX814" fmla="*/ 5153231 w 7467600"/>
              <a:gd name="connsiteY814" fmla="*/ 292240 h 6858000"/>
              <a:gd name="connsiteX815" fmla="*/ 5426491 w 7467600"/>
              <a:gd name="connsiteY815" fmla="*/ 281128 h 6858000"/>
              <a:gd name="connsiteX816" fmla="*/ 5731212 w 7467600"/>
              <a:gd name="connsiteY816" fmla="*/ 231951 h 6858000"/>
              <a:gd name="connsiteX817" fmla="*/ 5905192 w 7467600"/>
              <a:gd name="connsiteY817" fmla="*/ 163079 h 6858000"/>
              <a:gd name="connsiteX818" fmla="*/ 5944437 w 7467600"/>
              <a:gd name="connsiteY818" fmla="*/ 113829 h 6858000"/>
              <a:gd name="connsiteX819" fmla="*/ 5825032 w 7467600"/>
              <a:gd name="connsiteY819" fmla="*/ 146405 h 6858000"/>
              <a:gd name="connsiteX820" fmla="*/ 4955599 w 7467600"/>
              <a:gd name="connsiteY820" fmla="*/ 247008 h 6858000"/>
              <a:gd name="connsiteX821" fmla="*/ 5210104 w 7467600"/>
              <a:gd name="connsiteY821" fmla="*/ 228123 h 6858000"/>
              <a:gd name="connsiteX822" fmla="*/ 5261015 w 7467600"/>
              <a:gd name="connsiteY822" fmla="*/ 227087 h 6858000"/>
              <a:gd name="connsiteX823" fmla="*/ 5861181 w 7467600"/>
              <a:gd name="connsiteY823" fmla="*/ 143093 h 6858000"/>
              <a:gd name="connsiteX824" fmla="*/ 5961252 w 7467600"/>
              <a:gd name="connsiteY824" fmla="*/ 114820 h 6858000"/>
              <a:gd name="connsiteX825" fmla="*/ 5944437 w 7467600"/>
              <a:gd name="connsiteY825" fmla="*/ 113829 h 6858000"/>
              <a:gd name="connsiteX826" fmla="*/ 3882765 w 7467600"/>
              <a:gd name="connsiteY826" fmla="*/ 0 h 6858000"/>
              <a:gd name="connsiteX827" fmla="*/ 3995099 w 7467600"/>
              <a:gd name="connsiteY827" fmla="*/ 0 h 6858000"/>
              <a:gd name="connsiteX828" fmla="*/ 4163818 w 7467600"/>
              <a:gd name="connsiteY828" fmla="*/ 234104 h 6858000"/>
              <a:gd name="connsiteX829" fmla="*/ 4172099 w 7467600"/>
              <a:gd name="connsiteY829" fmla="*/ 234207 h 6858000"/>
              <a:gd name="connsiteX830" fmla="*/ 4784282 w 7467600"/>
              <a:gd name="connsiteY830" fmla="*/ 276561 h 6858000"/>
              <a:gd name="connsiteX831" fmla="*/ 4801687 w 7467600"/>
              <a:gd name="connsiteY831" fmla="*/ 267764 h 6858000"/>
              <a:gd name="connsiteX832" fmla="*/ 6082788 w 7467600"/>
              <a:gd name="connsiteY832" fmla="*/ 64119 h 6858000"/>
              <a:gd name="connsiteX833" fmla="*/ 6099442 w 7467600"/>
              <a:gd name="connsiteY833" fmla="*/ 82568 h 6858000"/>
              <a:gd name="connsiteX834" fmla="*/ 4804137 w 7467600"/>
              <a:gd name="connsiteY834" fmla="*/ 320931 h 6858000"/>
              <a:gd name="connsiteX835" fmla="*/ 4227047 w 7467600"/>
              <a:gd name="connsiteY835" fmla="*/ 313415 h 6858000"/>
              <a:gd name="connsiteX836" fmla="*/ 4346041 w 7467600"/>
              <a:gd name="connsiteY836" fmla="*/ 456086 h 6858000"/>
              <a:gd name="connsiteX837" fmla="*/ 4870967 w 7467600"/>
              <a:gd name="connsiteY837" fmla="*/ 963061 h 6858000"/>
              <a:gd name="connsiteX838" fmla="*/ 4889647 w 7467600"/>
              <a:gd name="connsiteY838" fmla="*/ 957147 h 6858000"/>
              <a:gd name="connsiteX839" fmla="*/ 5422504 w 7467600"/>
              <a:gd name="connsiteY839" fmla="*/ 805191 h 6858000"/>
              <a:gd name="connsiteX840" fmla="*/ 6087656 w 7467600"/>
              <a:gd name="connsiteY840" fmla="*/ 826703 h 6858000"/>
              <a:gd name="connsiteX841" fmla="*/ 6058717 w 7467600"/>
              <a:gd name="connsiteY841" fmla="*/ 865992 h 6858000"/>
              <a:gd name="connsiteX842" fmla="*/ 4974153 w 7467600"/>
              <a:gd name="connsiteY842" fmla="*/ 1045456 h 6858000"/>
              <a:gd name="connsiteX843" fmla="*/ 5627835 w 7467600"/>
              <a:gd name="connsiteY843" fmla="*/ 1472077 h 6858000"/>
              <a:gd name="connsiteX844" fmla="*/ 5629817 w 7467600"/>
              <a:gd name="connsiteY844" fmla="*/ 1471412 h 6858000"/>
              <a:gd name="connsiteX845" fmla="*/ 5634124 w 7467600"/>
              <a:gd name="connsiteY845" fmla="*/ 1470572 h 6858000"/>
              <a:gd name="connsiteX846" fmla="*/ 5755832 w 7467600"/>
              <a:gd name="connsiteY846" fmla="*/ 1383886 h 6858000"/>
              <a:gd name="connsiteX847" fmla="*/ 6014186 w 7467600"/>
              <a:gd name="connsiteY847" fmla="*/ 1279799 h 6858000"/>
              <a:gd name="connsiteX848" fmla="*/ 6901619 w 7467600"/>
              <a:gd name="connsiteY848" fmla="*/ 1047874 h 6858000"/>
              <a:gd name="connsiteX849" fmla="*/ 6931566 w 7467600"/>
              <a:gd name="connsiteY849" fmla="*/ 1062034 h 6858000"/>
              <a:gd name="connsiteX850" fmla="*/ 5790982 w 7467600"/>
              <a:gd name="connsiteY850" fmla="*/ 1561380 h 6858000"/>
              <a:gd name="connsiteX851" fmla="*/ 6188971 w 7467600"/>
              <a:gd name="connsiteY851" fmla="*/ 1755168 h 6858000"/>
              <a:gd name="connsiteX852" fmla="*/ 6202446 w 7467600"/>
              <a:gd name="connsiteY852" fmla="*/ 1752268 h 6858000"/>
              <a:gd name="connsiteX853" fmla="*/ 7179560 w 7467600"/>
              <a:gd name="connsiteY853" fmla="*/ 1467551 h 6858000"/>
              <a:gd name="connsiteX854" fmla="*/ 7158730 w 7467600"/>
              <a:gd name="connsiteY854" fmla="*/ 1507835 h 6858000"/>
              <a:gd name="connsiteX855" fmla="*/ 6326959 w 7467600"/>
              <a:gd name="connsiteY855" fmla="*/ 1817686 h 6858000"/>
              <a:gd name="connsiteX856" fmla="*/ 6537433 w 7467600"/>
              <a:gd name="connsiteY856" fmla="*/ 1907790 h 6858000"/>
              <a:gd name="connsiteX857" fmla="*/ 6550221 w 7467600"/>
              <a:gd name="connsiteY857" fmla="*/ 1910729 h 6858000"/>
              <a:gd name="connsiteX858" fmla="*/ 6964438 w 7467600"/>
              <a:gd name="connsiteY858" fmla="*/ 2209505 h 6858000"/>
              <a:gd name="connsiteX859" fmla="*/ 7367862 w 7467600"/>
              <a:gd name="connsiteY859" fmla="*/ 2806833 h 6858000"/>
              <a:gd name="connsiteX860" fmla="*/ 7364329 w 7467600"/>
              <a:gd name="connsiteY860" fmla="*/ 2826907 h 6858000"/>
              <a:gd name="connsiteX861" fmla="*/ 7290545 w 7467600"/>
              <a:gd name="connsiteY861" fmla="*/ 2850663 h 6858000"/>
              <a:gd name="connsiteX862" fmla="*/ 6472036 w 7467600"/>
              <a:gd name="connsiteY862" fmla="*/ 1959003 h 6858000"/>
              <a:gd name="connsiteX863" fmla="*/ 5792897 w 7467600"/>
              <a:gd name="connsiteY863" fmla="*/ 1647747 h 6858000"/>
              <a:gd name="connsiteX864" fmla="*/ 5842751 w 7467600"/>
              <a:gd name="connsiteY864" fmla="*/ 1816112 h 6858000"/>
              <a:gd name="connsiteX865" fmla="*/ 5847424 w 7467600"/>
              <a:gd name="connsiteY865" fmla="*/ 1815776 h 6858000"/>
              <a:gd name="connsiteX866" fmla="*/ 6399821 w 7467600"/>
              <a:gd name="connsiteY866" fmla="*/ 2344799 h 6858000"/>
              <a:gd name="connsiteX867" fmla="*/ 6323232 w 7467600"/>
              <a:gd name="connsiteY867" fmla="*/ 2389634 h 6858000"/>
              <a:gd name="connsiteX868" fmla="*/ 5942958 w 7467600"/>
              <a:gd name="connsiteY868" fmla="*/ 2077708 h 6858000"/>
              <a:gd name="connsiteX869" fmla="*/ 5921559 w 7467600"/>
              <a:gd name="connsiteY869" fmla="*/ 2378596 h 6858000"/>
              <a:gd name="connsiteX870" fmla="*/ 5817651 w 7467600"/>
              <a:gd name="connsiteY870" fmla="*/ 3023919 h 6858000"/>
              <a:gd name="connsiteX871" fmla="*/ 5729634 w 7467600"/>
              <a:gd name="connsiteY871" fmla="*/ 3051849 h 6858000"/>
              <a:gd name="connsiteX872" fmla="*/ 5611018 w 7467600"/>
              <a:gd name="connsiteY872" fmla="*/ 2316769 h 6858000"/>
              <a:gd name="connsiteX873" fmla="*/ 5687608 w 7467600"/>
              <a:gd name="connsiteY873" fmla="*/ 2039972 h 6858000"/>
              <a:gd name="connsiteX874" fmla="*/ 5657554 w 7467600"/>
              <a:gd name="connsiteY874" fmla="*/ 1576445 h 6858000"/>
              <a:gd name="connsiteX875" fmla="*/ 5150475 w 7467600"/>
              <a:gd name="connsiteY875" fmla="*/ 1274012 h 6858000"/>
              <a:gd name="connsiteX876" fmla="*/ 5349142 w 7467600"/>
              <a:gd name="connsiteY876" fmla="*/ 2204405 h 6858000"/>
              <a:gd name="connsiteX877" fmla="*/ 5262214 w 7467600"/>
              <a:gd name="connsiteY877" fmla="*/ 2233836 h 6858000"/>
              <a:gd name="connsiteX878" fmla="*/ 4981539 w 7467600"/>
              <a:gd name="connsiteY878" fmla="*/ 1542201 h 6858000"/>
              <a:gd name="connsiteX879" fmla="*/ 4958461 w 7467600"/>
              <a:gd name="connsiteY879" fmla="*/ 1136957 h 6858000"/>
              <a:gd name="connsiteX880" fmla="*/ 4655015 w 7467600"/>
              <a:gd name="connsiteY880" fmla="*/ 891426 h 6858000"/>
              <a:gd name="connsiteX881" fmla="*/ 4348002 w 7467600"/>
              <a:gd name="connsiteY881" fmla="*/ 2205895 h 6858000"/>
              <a:gd name="connsiteX882" fmla="*/ 4262250 w 7467600"/>
              <a:gd name="connsiteY882" fmla="*/ 2219972 h 6858000"/>
              <a:gd name="connsiteX883" fmla="*/ 4550611 w 7467600"/>
              <a:gd name="connsiteY883" fmla="*/ 817540 h 6858000"/>
              <a:gd name="connsiteX884" fmla="*/ 4564418 w 7467600"/>
              <a:gd name="connsiteY884" fmla="*/ 808293 h 6858000"/>
              <a:gd name="connsiteX885" fmla="*/ 4266388 w 7467600"/>
              <a:gd name="connsiteY885" fmla="*/ 500083 h 6858000"/>
              <a:gd name="connsiteX886" fmla="*/ 4032842 w 7467600"/>
              <a:gd name="connsiteY886" fmla="*/ 211809 h 6858000"/>
              <a:gd name="connsiteX887" fmla="*/ 3882765 w 7467600"/>
              <a:gd name="connsiteY887" fmla="*/ 0 h 6858000"/>
              <a:gd name="connsiteX888" fmla="*/ 3721337 w 7467600"/>
              <a:gd name="connsiteY888" fmla="*/ 0 h 6858000"/>
              <a:gd name="connsiteX889" fmla="*/ 3797544 w 7467600"/>
              <a:gd name="connsiteY889" fmla="*/ 0 h 6858000"/>
              <a:gd name="connsiteX890" fmla="*/ 3775734 w 7467600"/>
              <a:gd name="connsiteY890" fmla="*/ 95131 h 6858000"/>
              <a:gd name="connsiteX891" fmla="*/ 3724807 w 7467600"/>
              <a:gd name="connsiteY891" fmla="*/ 272257 h 6858000"/>
              <a:gd name="connsiteX892" fmla="*/ 3726844 w 7467600"/>
              <a:gd name="connsiteY892" fmla="*/ 282988 h 6858000"/>
              <a:gd name="connsiteX893" fmla="*/ 3742664 w 7467600"/>
              <a:gd name="connsiteY893" fmla="*/ 279918 h 6858000"/>
              <a:gd name="connsiteX894" fmla="*/ 4103910 w 7467600"/>
              <a:gd name="connsiteY894" fmla="*/ 1161917 h 6858000"/>
              <a:gd name="connsiteX895" fmla="*/ 4020269 w 7467600"/>
              <a:gd name="connsiteY895" fmla="*/ 1200406 h 6858000"/>
              <a:gd name="connsiteX896" fmla="*/ 3674882 w 7467600"/>
              <a:gd name="connsiteY896" fmla="*/ 488524 h 6858000"/>
              <a:gd name="connsiteX897" fmla="*/ 3132682 w 7467600"/>
              <a:gd name="connsiteY897" fmla="*/ 1072284 h 6858000"/>
              <a:gd name="connsiteX898" fmla="*/ 2716346 w 7467600"/>
              <a:gd name="connsiteY898" fmla="*/ 1276376 h 6858000"/>
              <a:gd name="connsiteX899" fmla="*/ 2716772 w 7467600"/>
              <a:gd name="connsiteY899" fmla="*/ 1255462 h 6858000"/>
              <a:gd name="connsiteX900" fmla="*/ 3471096 w 7467600"/>
              <a:gd name="connsiteY900" fmla="*/ 437072 h 6858000"/>
              <a:gd name="connsiteX901" fmla="*/ 3639057 w 7467600"/>
              <a:gd name="connsiteY901" fmla="*/ 286334 h 6858000"/>
              <a:gd name="connsiteX902" fmla="*/ 3640309 w 7467600"/>
              <a:gd name="connsiteY902" fmla="*/ 284664 h 6858000"/>
              <a:gd name="connsiteX903" fmla="*/ 3646022 w 7467600"/>
              <a:gd name="connsiteY903" fmla="*/ 276711 h 6858000"/>
              <a:gd name="connsiteX904" fmla="*/ 3707943 w 7467600"/>
              <a:gd name="connsiteY904" fmla="*/ 65958 h 6858000"/>
              <a:gd name="connsiteX905" fmla="*/ 3721337 w 7467600"/>
              <a:gd name="connsiteY905" fmla="*/ 0 h 6858000"/>
              <a:gd name="connsiteX906" fmla="*/ 2867960 w 7467600"/>
              <a:gd name="connsiteY906" fmla="*/ 0 h 6858000"/>
              <a:gd name="connsiteX907" fmla="*/ 2926351 w 7467600"/>
              <a:gd name="connsiteY907" fmla="*/ 0 h 6858000"/>
              <a:gd name="connsiteX908" fmla="*/ 2902823 w 7467600"/>
              <a:gd name="connsiteY908" fmla="*/ 262929 h 6858000"/>
              <a:gd name="connsiteX909" fmla="*/ 2940663 w 7467600"/>
              <a:gd name="connsiteY909" fmla="*/ 140884 h 6858000"/>
              <a:gd name="connsiteX910" fmla="*/ 2947039 w 7467600"/>
              <a:gd name="connsiteY910" fmla="*/ 122524 h 6858000"/>
              <a:gd name="connsiteX911" fmla="*/ 2984316 w 7467600"/>
              <a:gd name="connsiteY911" fmla="*/ 0 h 6858000"/>
              <a:gd name="connsiteX912" fmla="*/ 3016114 w 7467600"/>
              <a:gd name="connsiteY912" fmla="*/ 0 h 6858000"/>
              <a:gd name="connsiteX913" fmla="*/ 2979949 w 7467600"/>
              <a:gd name="connsiteY913" fmla="*/ 119274 h 6858000"/>
              <a:gd name="connsiteX914" fmla="*/ 3023879 w 7467600"/>
              <a:gd name="connsiteY914" fmla="*/ 0 h 6858000"/>
              <a:gd name="connsiteX915" fmla="*/ 3105400 w 7467600"/>
              <a:gd name="connsiteY915" fmla="*/ 0 h 6858000"/>
              <a:gd name="connsiteX916" fmla="*/ 3094669 w 7467600"/>
              <a:gd name="connsiteY916" fmla="*/ 30308 h 6858000"/>
              <a:gd name="connsiteX917" fmla="*/ 2901945 w 7467600"/>
              <a:gd name="connsiteY917" fmla="*/ 466538 h 6858000"/>
              <a:gd name="connsiteX918" fmla="*/ 2815209 w 7467600"/>
              <a:gd name="connsiteY918" fmla="*/ 497361 h 6858000"/>
              <a:gd name="connsiteX919" fmla="*/ 2844845 w 7467600"/>
              <a:gd name="connsiteY919" fmla="*/ 127638 h 6858000"/>
              <a:gd name="connsiteX920" fmla="*/ 2867960 w 7467600"/>
              <a:gd name="connsiteY920" fmla="*/ 0 h 6858000"/>
              <a:gd name="connsiteX921" fmla="*/ 1057230 w 7467600"/>
              <a:gd name="connsiteY921" fmla="*/ 0 h 6858000"/>
              <a:gd name="connsiteX922" fmla="*/ 1111003 w 7467600"/>
              <a:gd name="connsiteY922" fmla="*/ 0 h 6858000"/>
              <a:gd name="connsiteX923" fmla="*/ 1125553 w 7467600"/>
              <a:gd name="connsiteY923" fmla="*/ 52588 h 6858000"/>
              <a:gd name="connsiteX924" fmla="*/ 1304276 w 7467600"/>
              <a:gd name="connsiteY924" fmla="*/ 476275 h 6858000"/>
              <a:gd name="connsiteX925" fmla="*/ 1492066 w 7467600"/>
              <a:gd name="connsiteY925" fmla="*/ 886333 h 6858000"/>
              <a:gd name="connsiteX926" fmla="*/ 1423698 w 7467600"/>
              <a:gd name="connsiteY926" fmla="*/ 710817 h 6858000"/>
              <a:gd name="connsiteX927" fmla="*/ 1357609 w 7467600"/>
              <a:gd name="connsiteY927" fmla="*/ 532892 h 6858000"/>
              <a:gd name="connsiteX928" fmla="*/ 1309550 w 7467600"/>
              <a:gd name="connsiteY928" fmla="*/ 374031 h 6858000"/>
              <a:gd name="connsiteX929" fmla="*/ 1193673 w 7467600"/>
              <a:gd name="connsiteY929" fmla="*/ 49533 h 6858000"/>
              <a:gd name="connsiteX930" fmla="*/ 1164391 w 7467600"/>
              <a:gd name="connsiteY930" fmla="*/ 0 h 6858000"/>
              <a:gd name="connsiteX931" fmla="*/ 1200666 w 7467600"/>
              <a:gd name="connsiteY931" fmla="*/ 0 h 6858000"/>
              <a:gd name="connsiteX932" fmla="*/ 1223408 w 7467600"/>
              <a:gd name="connsiteY932" fmla="*/ 38996 h 6858000"/>
              <a:gd name="connsiteX933" fmla="*/ 1339635 w 7467600"/>
              <a:gd name="connsiteY933" fmla="*/ 365517 h 6858000"/>
              <a:gd name="connsiteX934" fmla="*/ 1387469 w 7467600"/>
              <a:gd name="connsiteY934" fmla="*/ 523079 h 6858000"/>
              <a:gd name="connsiteX935" fmla="*/ 1452685 w 7467600"/>
              <a:gd name="connsiteY935" fmla="*/ 699806 h 6858000"/>
              <a:gd name="connsiteX936" fmla="*/ 1492092 w 7467600"/>
              <a:gd name="connsiteY936" fmla="*/ 800424 h 6858000"/>
              <a:gd name="connsiteX937" fmla="*/ 1455302 w 7467600"/>
              <a:gd name="connsiteY937" fmla="*/ 632913 h 6858000"/>
              <a:gd name="connsiteX938" fmla="*/ 1222336 w 7467600"/>
              <a:gd name="connsiteY938" fmla="*/ 9480 h 6858000"/>
              <a:gd name="connsiteX939" fmla="*/ 1214634 w 7467600"/>
              <a:gd name="connsiteY939" fmla="*/ 0 h 6858000"/>
              <a:gd name="connsiteX940" fmla="*/ 1289827 w 7467600"/>
              <a:gd name="connsiteY940" fmla="*/ 0 h 6858000"/>
              <a:gd name="connsiteX941" fmla="*/ 1321076 w 7467600"/>
              <a:gd name="connsiteY941" fmla="*/ 59722 h 6858000"/>
              <a:gd name="connsiteX942" fmla="*/ 1512579 w 7467600"/>
              <a:gd name="connsiteY942" fmla="*/ 626441 h 6858000"/>
              <a:gd name="connsiteX943" fmla="*/ 1506076 w 7467600"/>
              <a:gd name="connsiteY943" fmla="*/ 1089289 h 6858000"/>
              <a:gd name="connsiteX944" fmla="*/ 1486346 w 7467600"/>
              <a:gd name="connsiteY944" fmla="*/ 1079919 h 6858000"/>
              <a:gd name="connsiteX945" fmla="*/ 1070511 w 7467600"/>
              <a:gd name="connsiteY945" fmla="*/ 48609 h 6858000"/>
              <a:gd name="connsiteX946" fmla="*/ 1057230 w 7467600"/>
              <a:gd name="connsiteY946" fmla="*/ 0 h 6858000"/>
              <a:gd name="connsiteX947" fmla="*/ 43151 w 7467600"/>
              <a:gd name="connsiteY947" fmla="*/ 0 h 6858000"/>
              <a:gd name="connsiteX948" fmla="*/ 95283 w 7467600"/>
              <a:gd name="connsiteY948" fmla="*/ 0 h 6858000"/>
              <a:gd name="connsiteX949" fmla="*/ 300708 w 7467600"/>
              <a:gd name="connsiteY949" fmla="*/ 154571 h 6858000"/>
              <a:gd name="connsiteX950" fmla="*/ 530414 w 7467600"/>
              <a:gd name="connsiteY950" fmla="*/ 354673 h 6858000"/>
              <a:gd name="connsiteX951" fmla="*/ 333785 w 7467600"/>
              <a:gd name="connsiteY951" fmla="*/ 161564 h 6858000"/>
              <a:gd name="connsiteX952" fmla="*/ 147005 w 7467600"/>
              <a:gd name="connsiteY952" fmla="*/ 0 h 6858000"/>
              <a:gd name="connsiteX953" fmla="*/ 272509 w 7467600"/>
              <a:gd name="connsiteY953" fmla="*/ 0 h 6858000"/>
              <a:gd name="connsiteX954" fmla="*/ 326276 w 7467600"/>
              <a:gd name="connsiteY954" fmla="*/ 45847 h 6858000"/>
              <a:gd name="connsiteX955" fmla="*/ 823759 w 7467600"/>
              <a:gd name="connsiteY955" fmla="*/ 574145 h 6858000"/>
              <a:gd name="connsiteX956" fmla="*/ 811254 w 7467600"/>
              <a:gd name="connsiteY956" fmla="*/ 665546 h 6858000"/>
              <a:gd name="connsiteX957" fmla="*/ 154042 w 7467600"/>
              <a:gd name="connsiteY957" fmla="*/ 261522 h 6858000"/>
              <a:gd name="connsiteX958" fmla="*/ 13550 w 7467600"/>
              <a:gd name="connsiteY958" fmla="*/ 158423 h 6858000"/>
              <a:gd name="connsiteX959" fmla="*/ 0 w 7467600"/>
              <a:gd name="connsiteY959" fmla="*/ 146618 h 6858000"/>
              <a:gd name="connsiteX960" fmla="*/ 0 w 7467600"/>
              <a:gd name="connsiteY960" fmla="*/ 59161 h 6858000"/>
              <a:gd name="connsiteX961" fmla="*/ 45427 w 7467600"/>
              <a:gd name="connsiteY961" fmla="*/ 101078 h 6858000"/>
              <a:gd name="connsiteX962" fmla="*/ 630103 w 7467600"/>
              <a:gd name="connsiteY962" fmla="*/ 485885 h 6858000"/>
              <a:gd name="connsiteX963" fmla="*/ 532040 w 7467600"/>
              <a:gd name="connsiteY963" fmla="*/ 399359 h 6858000"/>
              <a:gd name="connsiteX964" fmla="*/ 517618 w 7467600"/>
              <a:gd name="connsiteY964" fmla="*/ 385726 h 6858000"/>
              <a:gd name="connsiteX965" fmla="*/ 285074 w 7467600"/>
              <a:gd name="connsiteY965" fmla="*/ 182755 h 6858000"/>
              <a:gd name="connsiteX966" fmla="*/ 43151 w 7467600"/>
              <a:gd name="connsiteY96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6012219 h 6858000"/>
              <a:gd name="connsiteX77" fmla="*/ 7356878 w 7467600"/>
              <a:gd name="connsiteY77" fmla="*/ 5981332 h 6858000"/>
              <a:gd name="connsiteX78" fmla="*/ 7467600 w 7467600"/>
              <a:gd name="connsiteY78" fmla="*/ 6117703 h 6858000"/>
              <a:gd name="connsiteX79" fmla="*/ 7467600 w 7467600"/>
              <a:gd name="connsiteY79" fmla="*/ 6163634 h 6858000"/>
              <a:gd name="connsiteX80" fmla="*/ 7403637 w 7467600"/>
              <a:gd name="connsiteY80" fmla="*/ 6083957 h 6858000"/>
              <a:gd name="connsiteX81" fmla="*/ 7254615 w 7467600"/>
              <a:gd name="connsiteY81" fmla="*/ 5911918 h 6858000"/>
              <a:gd name="connsiteX82" fmla="*/ 7312589 w 7467600"/>
              <a:gd name="connsiteY82" fmla="*/ 5982309 h 6858000"/>
              <a:gd name="connsiteX83" fmla="*/ 7448321 w 7467600"/>
              <a:gd name="connsiteY83" fmla="*/ 6190991 h 6858000"/>
              <a:gd name="connsiteX84" fmla="*/ 7467600 w 7467600"/>
              <a:gd name="connsiteY84" fmla="*/ 6221686 h 6858000"/>
              <a:gd name="connsiteX85" fmla="*/ 7467600 w 7467600"/>
              <a:gd name="connsiteY85" fmla="*/ 6334256 h 6858000"/>
              <a:gd name="connsiteX86" fmla="*/ 7454976 w 7467600"/>
              <a:gd name="connsiteY86" fmla="*/ 6318297 h 6858000"/>
              <a:gd name="connsiteX87" fmla="*/ 1456157 w 7467600"/>
              <a:gd name="connsiteY87" fmla="*/ 5371404 h 6858000"/>
              <a:gd name="connsiteX88" fmla="*/ 1244432 w 7467600"/>
              <a:gd name="connsiteY88" fmla="*/ 5385601 h 6858000"/>
              <a:gd name="connsiteX89" fmla="*/ 973990 w 7467600"/>
              <a:gd name="connsiteY89" fmla="*/ 5424940 h 6858000"/>
              <a:gd name="connsiteX90" fmla="*/ 1103809 w 7467600"/>
              <a:gd name="connsiteY90" fmla="*/ 5433720 h 6858000"/>
              <a:gd name="connsiteX91" fmla="*/ 1123454 w 7467600"/>
              <a:gd name="connsiteY91" fmla="*/ 5435727 h 6858000"/>
              <a:gd name="connsiteX92" fmla="*/ 1737017 w 7467600"/>
              <a:gd name="connsiteY92" fmla="*/ 5452183 h 6858000"/>
              <a:gd name="connsiteX93" fmla="*/ 1824397 w 7467600"/>
              <a:gd name="connsiteY93" fmla="*/ 5447757 h 6858000"/>
              <a:gd name="connsiteX94" fmla="*/ 2070059 w 7467600"/>
              <a:gd name="connsiteY94" fmla="*/ 5441660 h 6858000"/>
              <a:gd name="connsiteX95" fmla="*/ 1456157 w 7467600"/>
              <a:gd name="connsiteY95" fmla="*/ 5371404 h 6858000"/>
              <a:gd name="connsiteX96" fmla="*/ 4988186 w 7467600"/>
              <a:gd name="connsiteY96" fmla="*/ 5216467 h 6858000"/>
              <a:gd name="connsiteX97" fmla="*/ 4777334 w 7467600"/>
              <a:gd name="connsiteY97" fmla="*/ 5406072 h 6858000"/>
              <a:gd name="connsiteX98" fmla="*/ 4718341 w 7467600"/>
              <a:gd name="connsiteY98" fmla="*/ 5468043 h 6858000"/>
              <a:gd name="connsiteX99" fmla="*/ 4604655 w 7467600"/>
              <a:gd name="connsiteY99" fmla="*/ 5583434 h 6858000"/>
              <a:gd name="connsiteX100" fmla="*/ 4565074 w 7467600"/>
              <a:gd name="connsiteY100" fmla="*/ 5618550 h 6858000"/>
              <a:gd name="connsiteX101" fmla="*/ 4988186 w 7467600"/>
              <a:gd name="connsiteY101" fmla="*/ 5216467 h 6858000"/>
              <a:gd name="connsiteX102" fmla="*/ 4978032 w 7467600"/>
              <a:gd name="connsiteY102" fmla="*/ 5183809 h 6858000"/>
              <a:gd name="connsiteX103" fmla="*/ 4463413 w 7467600"/>
              <a:gd name="connsiteY103" fmla="*/ 5615162 h 6858000"/>
              <a:gd name="connsiteX104" fmla="*/ 4358134 w 7467600"/>
              <a:gd name="connsiteY104" fmla="*/ 5742791 h 6858000"/>
              <a:gd name="connsiteX105" fmla="*/ 4376219 w 7467600"/>
              <a:gd name="connsiteY105" fmla="*/ 5729027 h 6858000"/>
              <a:gd name="connsiteX106" fmla="*/ 4582340 w 7467600"/>
              <a:gd name="connsiteY106" fmla="*/ 5561037 h 6858000"/>
              <a:gd name="connsiteX107" fmla="*/ 4694684 w 7467600"/>
              <a:gd name="connsiteY107" fmla="*/ 5447098 h 6858000"/>
              <a:gd name="connsiteX108" fmla="*/ 4754123 w 7467600"/>
              <a:gd name="connsiteY108" fmla="*/ 5384643 h 6858000"/>
              <a:gd name="connsiteX109" fmla="*/ 4978032 w 7467600"/>
              <a:gd name="connsiteY109" fmla="*/ 5183809 h 6858000"/>
              <a:gd name="connsiteX110" fmla="*/ 1903353 w 7467600"/>
              <a:gd name="connsiteY110" fmla="*/ 5044827 h 6858000"/>
              <a:gd name="connsiteX111" fmla="*/ 1936931 w 7467600"/>
              <a:gd name="connsiteY111" fmla="*/ 5093954 h 6858000"/>
              <a:gd name="connsiteX112" fmla="*/ 2195868 w 7467600"/>
              <a:gd name="connsiteY112" fmla="*/ 5396574 h 6858000"/>
              <a:gd name="connsiteX113" fmla="*/ 2088852 w 7467600"/>
              <a:gd name="connsiteY113" fmla="*/ 5166123 h 6858000"/>
              <a:gd name="connsiteX114" fmla="*/ 1958241 w 7467600"/>
              <a:gd name="connsiteY114" fmla="*/ 5067955 h 6858000"/>
              <a:gd name="connsiteX115" fmla="*/ 1903353 w 7467600"/>
              <a:gd name="connsiteY115" fmla="*/ 5044827 h 6858000"/>
              <a:gd name="connsiteX116" fmla="*/ 1979378 w 7467600"/>
              <a:gd name="connsiteY116" fmla="*/ 4769504 h 6858000"/>
              <a:gd name="connsiteX117" fmla="*/ 2882120 w 7467600"/>
              <a:gd name="connsiteY117" fmla="*/ 5064547 h 6858000"/>
              <a:gd name="connsiteX118" fmla="*/ 2793103 w 7467600"/>
              <a:gd name="connsiteY118" fmla="*/ 5039699 h 6858000"/>
              <a:gd name="connsiteX119" fmla="*/ 2770041 w 7467600"/>
              <a:gd name="connsiteY119" fmla="*/ 5033634 h 6858000"/>
              <a:gd name="connsiteX120" fmla="*/ 1979378 w 7467600"/>
              <a:gd name="connsiteY120" fmla="*/ 4769504 h 6858000"/>
              <a:gd name="connsiteX121" fmla="*/ 1927410 w 7467600"/>
              <a:gd name="connsiteY121" fmla="*/ 4716164 h 6858000"/>
              <a:gd name="connsiteX122" fmla="*/ 1959587 w 7467600"/>
              <a:gd name="connsiteY122" fmla="*/ 4728849 h 6858000"/>
              <a:gd name="connsiteX123" fmla="*/ 2777707 w 7467600"/>
              <a:gd name="connsiteY123" fmla="*/ 5003991 h 6858000"/>
              <a:gd name="connsiteX124" fmla="*/ 2800768 w 7467600"/>
              <a:gd name="connsiteY124" fmla="*/ 5010056 h 6858000"/>
              <a:gd name="connsiteX125" fmla="*/ 2879408 w 7467600"/>
              <a:gd name="connsiteY125" fmla="*/ 5031590 h 6858000"/>
              <a:gd name="connsiteX126" fmla="*/ 2862295 w 7467600"/>
              <a:gd name="connsiteY126" fmla="*/ 5022958 h 6858000"/>
              <a:gd name="connsiteX127" fmla="*/ 2813343 w 7467600"/>
              <a:gd name="connsiteY127" fmla="*/ 4998369 h 6858000"/>
              <a:gd name="connsiteX128" fmla="*/ 2646245 w 7467600"/>
              <a:gd name="connsiteY128" fmla="*/ 4930999 h 6858000"/>
              <a:gd name="connsiteX129" fmla="*/ 1999243 w 7467600"/>
              <a:gd name="connsiteY129" fmla="*/ 4730524 h 6858000"/>
              <a:gd name="connsiteX130" fmla="*/ 1979527 w 7467600"/>
              <a:gd name="connsiteY130" fmla="*/ 4726651 h 6858000"/>
              <a:gd name="connsiteX131" fmla="*/ 1927410 w 7467600"/>
              <a:gd name="connsiteY131" fmla="*/ 4716164 h 6858000"/>
              <a:gd name="connsiteX132" fmla="*/ 1997014 w 7467600"/>
              <a:gd name="connsiteY132" fmla="*/ 4698007 h 6858000"/>
              <a:gd name="connsiteX133" fmla="*/ 2005458 w 7467600"/>
              <a:gd name="connsiteY133" fmla="*/ 4699540 h 6858000"/>
              <a:gd name="connsiteX134" fmla="*/ 2657186 w 7467600"/>
              <a:gd name="connsiteY134" fmla="*/ 4901687 h 6858000"/>
              <a:gd name="connsiteX135" fmla="*/ 2826662 w 7467600"/>
              <a:gd name="connsiteY135" fmla="*/ 4970362 h 6858000"/>
              <a:gd name="connsiteX136" fmla="*/ 2876100 w 7467600"/>
              <a:gd name="connsiteY136" fmla="*/ 4995397 h 6858000"/>
              <a:gd name="connsiteX137" fmla="*/ 3042600 w 7467600"/>
              <a:gd name="connsiteY137" fmla="*/ 5059532 h 6858000"/>
              <a:gd name="connsiteX138" fmla="*/ 1997014 w 7467600"/>
              <a:gd name="connsiteY138" fmla="*/ 4698007 h 6858000"/>
              <a:gd name="connsiteX139" fmla="*/ 2305292 w 7467600"/>
              <a:gd name="connsiteY139" fmla="*/ 4219492 h 6858000"/>
              <a:gd name="connsiteX140" fmla="*/ 3360922 w 7467600"/>
              <a:gd name="connsiteY140" fmla="*/ 4529373 h 6858000"/>
              <a:gd name="connsiteX141" fmla="*/ 3492420 w 7467600"/>
              <a:gd name="connsiteY141" fmla="*/ 4510145 h 6858000"/>
              <a:gd name="connsiteX142" fmla="*/ 3364086 w 7467600"/>
              <a:gd name="connsiteY142" fmla="*/ 4480340 h 6858000"/>
              <a:gd name="connsiteX143" fmla="*/ 3225818 w 7467600"/>
              <a:gd name="connsiteY143" fmla="*/ 4411822 h 6858000"/>
              <a:gd name="connsiteX144" fmla="*/ 3129696 w 7467600"/>
              <a:gd name="connsiteY144" fmla="*/ 4360704 h 6858000"/>
              <a:gd name="connsiteX145" fmla="*/ 2814545 w 7467600"/>
              <a:gd name="connsiteY145" fmla="*/ 4282955 h 6858000"/>
              <a:gd name="connsiteX146" fmla="*/ 2305292 w 7467600"/>
              <a:gd name="connsiteY146" fmla="*/ 4219492 h 6858000"/>
              <a:gd name="connsiteX147" fmla="*/ 2626982 w 7467600"/>
              <a:gd name="connsiteY147" fmla="*/ 4206450 h 6858000"/>
              <a:gd name="connsiteX148" fmla="*/ 2490617 w 7467600"/>
              <a:gd name="connsiteY148" fmla="*/ 4206951 h 6858000"/>
              <a:gd name="connsiteX149" fmla="*/ 2819869 w 7467600"/>
              <a:gd name="connsiteY149" fmla="*/ 4252936 h 6858000"/>
              <a:gd name="connsiteX150" fmla="*/ 3143018 w 7467600"/>
              <a:gd name="connsiteY150" fmla="*/ 4332698 h 6858000"/>
              <a:gd name="connsiteX151" fmla="*/ 3241520 w 7467600"/>
              <a:gd name="connsiteY151" fmla="*/ 4385112 h 6858000"/>
              <a:gd name="connsiteX152" fmla="*/ 3374575 w 7467600"/>
              <a:gd name="connsiteY152" fmla="*/ 4451517 h 6858000"/>
              <a:gd name="connsiteX153" fmla="*/ 3505221 w 7467600"/>
              <a:gd name="connsiteY153" fmla="*/ 4480757 h 6858000"/>
              <a:gd name="connsiteX154" fmla="*/ 2626982 w 7467600"/>
              <a:gd name="connsiteY154" fmla="*/ 4206450 h 6858000"/>
              <a:gd name="connsiteX155" fmla="*/ 1310106 w 7467600"/>
              <a:gd name="connsiteY155" fmla="*/ 3943217 h 6858000"/>
              <a:gd name="connsiteX156" fmla="*/ 854994 w 7467600"/>
              <a:gd name="connsiteY156" fmla="*/ 4399136 h 6858000"/>
              <a:gd name="connsiteX157" fmla="*/ 742462 w 7467600"/>
              <a:gd name="connsiteY157" fmla="*/ 4594648 h 6858000"/>
              <a:gd name="connsiteX158" fmla="*/ 820602 w 7467600"/>
              <a:gd name="connsiteY158" fmla="*/ 4485915 h 6858000"/>
              <a:gd name="connsiteX159" fmla="*/ 878295 w 7467600"/>
              <a:gd name="connsiteY159" fmla="*/ 4403594 h 6858000"/>
              <a:gd name="connsiteX160" fmla="*/ 1240607 w 7467600"/>
              <a:gd name="connsiteY160" fmla="*/ 4010401 h 6858000"/>
              <a:gd name="connsiteX161" fmla="*/ 1310106 w 7467600"/>
              <a:gd name="connsiteY161" fmla="*/ 3943217 h 6858000"/>
              <a:gd name="connsiteX162" fmla="*/ 1423113 w 7467600"/>
              <a:gd name="connsiteY162" fmla="*/ 3874565 h 6858000"/>
              <a:gd name="connsiteX163" fmla="*/ 1260565 w 7467600"/>
              <a:gd name="connsiteY163" fmla="*/ 4031982 h 6858000"/>
              <a:gd name="connsiteX164" fmla="*/ 901900 w 7467600"/>
              <a:gd name="connsiteY164" fmla="*/ 4421236 h 6858000"/>
              <a:gd name="connsiteX165" fmla="*/ 845044 w 7467600"/>
              <a:gd name="connsiteY165" fmla="*/ 4502436 h 6858000"/>
              <a:gd name="connsiteX166" fmla="*/ 685926 w 7467600"/>
              <a:gd name="connsiteY166" fmla="*/ 4703069 h 6858000"/>
              <a:gd name="connsiteX167" fmla="*/ 684248 w 7467600"/>
              <a:gd name="connsiteY167" fmla="*/ 4706721 h 6858000"/>
              <a:gd name="connsiteX168" fmla="*/ 1423113 w 7467600"/>
              <a:gd name="connsiteY168" fmla="*/ 3874565 h 6858000"/>
              <a:gd name="connsiteX169" fmla="*/ 3316479 w 7467600"/>
              <a:gd name="connsiteY169" fmla="*/ 3872136 h 6858000"/>
              <a:gd name="connsiteX170" fmla="*/ 3546806 w 7467600"/>
              <a:gd name="connsiteY170" fmla="*/ 4356139 h 6858000"/>
              <a:gd name="connsiteX171" fmla="*/ 3364433 w 7467600"/>
              <a:gd name="connsiteY171" fmla="*/ 3953121 h 6858000"/>
              <a:gd name="connsiteX172" fmla="*/ 3316479 w 7467600"/>
              <a:gd name="connsiteY172" fmla="*/ 3872136 h 6858000"/>
              <a:gd name="connsiteX173" fmla="*/ 3291335 w 7467600"/>
              <a:gd name="connsiteY173" fmla="*/ 3767420 h 6858000"/>
              <a:gd name="connsiteX174" fmla="*/ 3390805 w 7467600"/>
              <a:gd name="connsiteY174" fmla="*/ 3937163 h 6858000"/>
              <a:gd name="connsiteX175" fmla="*/ 3579062 w 7467600"/>
              <a:gd name="connsiteY175" fmla="*/ 4359040 h 6858000"/>
              <a:gd name="connsiteX176" fmla="*/ 3467355 w 7467600"/>
              <a:gd name="connsiteY176" fmla="*/ 3988130 h 6858000"/>
              <a:gd name="connsiteX177" fmla="*/ 3310753 w 7467600"/>
              <a:gd name="connsiteY177" fmla="*/ 3787140 h 6858000"/>
              <a:gd name="connsiteX178" fmla="*/ 3291335 w 7467600"/>
              <a:gd name="connsiteY178" fmla="*/ 3767420 h 6858000"/>
              <a:gd name="connsiteX179" fmla="*/ 1635889 w 7467600"/>
              <a:gd name="connsiteY179" fmla="*/ 3709494 h 6858000"/>
              <a:gd name="connsiteX180" fmla="*/ 1634800 w 7467600"/>
              <a:gd name="connsiteY180" fmla="*/ 3731111 h 6858000"/>
              <a:gd name="connsiteX181" fmla="*/ 1635889 w 7467600"/>
              <a:gd name="connsiteY181" fmla="*/ 3709494 h 6858000"/>
              <a:gd name="connsiteX182" fmla="*/ 1510397 w 7467600"/>
              <a:gd name="connsiteY182" fmla="*/ 3684705 h 6858000"/>
              <a:gd name="connsiteX183" fmla="*/ 1146550 w 7467600"/>
              <a:gd name="connsiteY183" fmla="*/ 3802012 h 6858000"/>
              <a:gd name="connsiteX184" fmla="*/ 698834 w 7467600"/>
              <a:gd name="connsiteY184" fmla="*/ 3952272 h 6858000"/>
              <a:gd name="connsiteX185" fmla="*/ 34256 w 7467600"/>
              <a:gd name="connsiteY185" fmla="*/ 4347603 h 6858000"/>
              <a:gd name="connsiteX186" fmla="*/ 527241 w 7467600"/>
              <a:gd name="connsiteY186" fmla="*/ 4065078 h 6858000"/>
              <a:gd name="connsiteX187" fmla="*/ 1510397 w 7467600"/>
              <a:gd name="connsiteY187" fmla="*/ 3684705 h 6858000"/>
              <a:gd name="connsiteX188" fmla="*/ 1313114 w 7467600"/>
              <a:gd name="connsiteY188" fmla="*/ 3655216 h 6858000"/>
              <a:gd name="connsiteX189" fmla="*/ 1109304 w 7467600"/>
              <a:gd name="connsiteY189" fmla="*/ 3669030 h 6858000"/>
              <a:gd name="connsiteX190" fmla="*/ 8129 w 7467600"/>
              <a:gd name="connsiteY190" fmla="*/ 4330519 h 6858000"/>
              <a:gd name="connsiteX191" fmla="*/ 687572 w 7467600"/>
              <a:gd name="connsiteY191" fmla="*/ 3925629 h 6858000"/>
              <a:gd name="connsiteX192" fmla="*/ 1138365 w 7467600"/>
              <a:gd name="connsiteY192" fmla="*/ 3774515 h 6858000"/>
              <a:gd name="connsiteX193" fmla="*/ 1505579 w 7467600"/>
              <a:gd name="connsiteY193" fmla="*/ 3655526 h 6858000"/>
              <a:gd name="connsiteX194" fmla="*/ 1313114 w 7467600"/>
              <a:gd name="connsiteY194" fmla="*/ 3655216 h 6858000"/>
              <a:gd name="connsiteX195" fmla="*/ 3655073 w 7467600"/>
              <a:gd name="connsiteY195" fmla="*/ 3650884 h 6858000"/>
              <a:gd name="connsiteX196" fmla="*/ 3989938 w 7467600"/>
              <a:gd name="connsiteY196" fmla="*/ 3991685 h 6858000"/>
              <a:gd name="connsiteX197" fmla="*/ 4393907 w 7467600"/>
              <a:gd name="connsiteY197" fmla="*/ 4261258 h 6858000"/>
              <a:gd name="connsiteX198" fmla="*/ 4648051 w 7467600"/>
              <a:gd name="connsiteY198" fmla="*/ 4374051 h 6858000"/>
              <a:gd name="connsiteX199" fmla="*/ 4383389 w 7467600"/>
              <a:gd name="connsiteY199" fmla="*/ 4184369 h 6858000"/>
              <a:gd name="connsiteX200" fmla="*/ 4165508 w 7467600"/>
              <a:gd name="connsiteY200" fmla="*/ 4035196 h 6858000"/>
              <a:gd name="connsiteX201" fmla="*/ 4068162 w 7467600"/>
              <a:gd name="connsiteY201" fmla="*/ 3953394 h 6858000"/>
              <a:gd name="connsiteX202" fmla="*/ 3981416 w 7467600"/>
              <a:gd name="connsiteY202" fmla="*/ 3880482 h 6858000"/>
              <a:gd name="connsiteX203" fmla="*/ 3800147 w 7467600"/>
              <a:gd name="connsiteY203" fmla="*/ 3749872 h 6858000"/>
              <a:gd name="connsiteX204" fmla="*/ 3655073 w 7467600"/>
              <a:gd name="connsiteY204" fmla="*/ 3650884 h 6858000"/>
              <a:gd name="connsiteX205" fmla="*/ 3670252 w 7467600"/>
              <a:gd name="connsiteY205" fmla="*/ 3622798 h 6858000"/>
              <a:gd name="connsiteX206" fmla="*/ 3817258 w 7467600"/>
              <a:gd name="connsiteY206" fmla="*/ 3723577 h 6858000"/>
              <a:gd name="connsiteX207" fmla="*/ 4000461 w 7467600"/>
              <a:gd name="connsiteY207" fmla="*/ 3855966 h 6858000"/>
              <a:gd name="connsiteX208" fmla="*/ 4088180 w 7467600"/>
              <a:gd name="connsiteY208" fmla="*/ 3929774 h 6858000"/>
              <a:gd name="connsiteX209" fmla="*/ 4184555 w 7467600"/>
              <a:gd name="connsiteY209" fmla="*/ 4010683 h 6858000"/>
              <a:gd name="connsiteX210" fmla="*/ 4399563 w 7467600"/>
              <a:gd name="connsiteY210" fmla="*/ 4158106 h 6858000"/>
              <a:gd name="connsiteX211" fmla="*/ 4684469 w 7467600"/>
              <a:gd name="connsiteY211" fmla="*/ 4364680 h 6858000"/>
              <a:gd name="connsiteX212" fmla="*/ 4690271 w 7467600"/>
              <a:gd name="connsiteY212" fmla="*/ 4370034 h 6858000"/>
              <a:gd name="connsiteX213" fmla="*/ 4136093 w 7467600"/>
              <a:gd name="connsiteY213" fmla="*/ 3858466 h 6858000"/>
              <a:gd name="connsiteX214" fmla="*/ 3670252 w 7467600"/>
              <a:gd name="connsiteY214" fmla="*/ 3622798 h 6858000"/>
              <a:gd name="connsiteX215" fmla="*/ 4440129 w 7467600"/>
              <a:gd name="connsiteY215" fmla="*/ 3448571 h 6858000"/>
              <a:gd name="connsiteX216" fmla="*/ 4856525 w 7467600"/>
              <a:gd name="connsiteY216" fmla="*/ 3915351 h 6858000"/>
              <a:gd name="connsiteX217" fmla="*/ 5059055 w 7467600"/>
              <a:gd name="connsiteY217" fmla="*/ 4108918 h 6858000"/>
              <a:gd name="connsiteX218" fmla="*/ 5290070 w 7467600"/>
              <a:gd name="connsiteY218" fmla="*/ 4263619 h 6858000"/>
              <a:gd name="connsiteX219" fmla="*/ 4834991 w 7467600"/>
              <a:gd name="connsiteY219" fmla="*/ 3830985 h 6858000"/>
              <a:gd name="connsiteX220" fmla="*/ 4440129 w 7467600"/>
              <a:gd name="connsiteY220" fmla="*/ 3448571 h 6858000"/>
              <a:gd name="connsiteX221" fmla="*/ 4441737 w 7467600"/>
              <a:gd name="connsiteY221" fmla="*/ 3399734 h 6858000"/>
              <a:gd name="connsiteX222" fmla="*/ 4431236 w 7467600"/>
              <a:gd name="connsiteY222" fmla="*/ 3400954 h 6858000"/>
              <a:gd name="connsiteX223" fmla="*/ 4557150 w 7467600"/>
              <a:gd name="connsiteY223" fmla="*/ 3510023 h 6858000"/>
              <a:gd name="connsiteX224" fmla="*/ 4856936 w 7467600"/>
              <a:gd name="connsiteY224" fmla="*/ 3809146 h 6858000"/>
              <a:gd name="connsiteX225" fmla="*/ 5111996 w 7467600"/>
              <a:gd name="connsiteY225" fmla="*/ 4065759 h 6858000"/>
              <a:gd name="connsiteX226" fmla="*/ 5388878 w 7467600"/>
              <a:gd name="connsiteY226" fmla="*/ 4300185 h 6858000"/>
              <a:gd name="connsiteX227" fmla="*/ 5425556 w 7467600"/>
              <a:gd name="connsiteY227" fmla="*/ 4308967 h 6858000"/>
              <a:gd name="connsiteX228" fmla="*/ 4943646 w 7467600"/>
              <a:gd name="connsiteY228" fmla="*/ 3822916 h 6858000"/>
              <a:gd name="connsiteX229" fmla="*/ 4594837 w 7467600"/>
              <a:gd name="connsiteY229" fmla="*/ 3532274 h 6858000"/>
              <a:gd name="connsiteX230" fmla="*/ 4441737 w 7467600"/>
              <a:gd name="connsiteY230" fmla="*/ 3399734 h 6858000"/>
              <a:gd name="connsiteX231" fmla="*/ 5425834 w 7467600"/>
              <a:gd name="connsiteY231" fmla="*/ 3162785 h 6858000"/>
              <a:gd name="connsiteX232" fmla="*/ 5401644 w 7467600"/>
              <a:gd name="connsiteY232" fmla="*/ 3617847 h 6858000"/>
              <a:gd name="connsiteX233" fmla="*/ 5467256 w 7467600"/>
              <a:gd name="connsiteY233" fmla="*/ 4175494 h 6858000"/>
              <a:gd name="connsiteX234" fmla="*/ 5448069 w 7467600"/>
              <a:gd name="connsiteY234" fmla="*/ 3567554 h 6858000"/>
              <a:gd name="connsiteX235" fmla="*/ 5425834 w 7467600"/>
              <a:gd name="connsiteY235" fmla="*/ 3162785 h 6858000"/>
              <a:gd name="connsiteX236" fmla="*/ 1318687 w 7467600"/>
              <a:gd name="connsiteY236" fmla="*/ 3113840 h 6858000"/>
              <a:gd name="connsiteX237" fmla="*/ 1066793 w 7467600"/>
              <a:gd name="connsiteY237" fmla="*/ 3212171 h 6858000"/>
              <a:gd name="connsiteX238" fmla="*/ 993319 w 7467600"/>
              <a:gd name="connsiteY238" fmla="*/ 3247648 h 6858000"/>
              <a:gd name="connsiteX239" fmla="*/ 853081 w 7467600"/>
              <a:gd name="connsiteY239" fmla="*/ 3312410 h 6858000"/>
              <a:gd name="connsiteX240" fmla="*/ 805957 w 7467600"/>
              <a:gd name="connsiteY240" fmla="*/ 3330443 h 6858000"/>
              <a:gd name="connsiteX241" fmla="*/ 1318687 w 7467600"/>
              <a:gd name="connsiteY241" fmla="*/ 3113840 h 6858000"/>
              <a:gd name="connsiteX242" fmla="*/ 5453702 w 7467600"/>
              <a:gd name="connsiteY242" fmla="*/ 3090882 h 6858000"/>
              <a:gd name="connsiteX243" fmla="*/ 5480135 w 7467600"/>
              <a:gd name="connsiteY243" fmla="*/ 3565802 h 6858000"/>
              <a:gd name="connsiteX244" fmla="*/ 5499023 w 7467600"/>
              <a:gd name="connsiteY244" fmla="*/ 4166310 h 6858000"/>
              <a:gd name="connsiteX245" fmla="*/ 5547022 w 7467600"/>
              <a:gd name="connsiteY245" fmla="*/ 3607838 h 6858000"/>
              <a:gd name="connsiteX246" fmla="*/ 5515964 w 7467600"/>
              <a:gd name="connsiteY246" fmla="*/ 3378541 h 6858000"/>
              <a:gd name="connsiteX247" fmla="*/ 5453702 w 7467600"/>
              <a:gd name="connsiteY247" fmla="*/ 3090882 h 6858000"/>
              <a:gd name="connsiteX248" fmla="*/ 1238695 w 7467600"/>
              <a:gd name="connsiteY248" fmla="*/ 3076820 h 6858000"/>
              <a:gd name="connsiteX249" fmla="*/ 716371 w 7467600"/>
              <a:gd name="connsiteY249" fmla="*/ 3293249 h 6858000"/>
              <a:gd name="connsiteX250" fmla="*/ 579522 w 7467600"/>
              <a:gd name="connsiteY250" fmla="*/ 3371759 h 6858000"/>
              <a:gd name="connsiteX251" fmla="*/ 600288 w 7467600"/>
              <a:gd name="connsiteY251" fmla="*/ 3365555 h 6858000"/>
              <a:gd name="connsiteX252" fmla="*/ 840692 w 7467600"/>
              <a:gd name="connsiteY252" fmla="*/ 3284921 h 6858000"/>
              <a:gd name="connsiteX253" fmla="*/ 979248 w 7467600"/>
              <a:gd name="connsiteY253" fmla="*/ 3221003 h 6858000"/>
              <a:gd name="connsiteX254" fmla="*/ 1053282 w 7467600"/>
              <a:gd name="connsiteY254" fmla="*/ 3185247 h 6858000"/>
              <a:gd name="connsiteX255" fmla="*/ 1320603 w 7467600"/>
              <a:gd name="connsiteY255" fmla="*/ 3081281 h 6858000"/>
              <a:gd name="connsiteX256" fmla="*/ 1238695 w 7467600"/>
              <a:gd name="connsiteY256" fmla="*/ 3076820 h 6858000"/>
              <a:gd name="connsiteX257" fmla="*/ 5425627 w 7467600"/>
              <a:gd name="connsiteY257" fmla="*/ 2954192 h 6858000"/>
              <a:gd name="connsiteX258" fmla="*/ 5470770 w 7467600"/>
              <a:gd name="connsiteY258" fmla="*/ 3005435 h 6858000"/>
              <a:gd name="connsiteX259" fmla="*/ 5519779 w 7467600"/>
              <a:gd name="connsiteY259" fmla="*/ 4359223 h 6858000"/>
              <a:gd name="connsiteX260" fmla="*/ 5520293 w 7467600"/>
              <a:gd name="connsiteY260" fmla="*/ 4360602 h 6858000"/>
              <a:gd name="connsiteX261" fmla="*/ 5767221 w 7467600"/>
              <a:gd name="connsiteY261" fmla="*/ 4665564 h 6858000"/>
              <a:gd name="connsiteX262" fmla="*/ 6937169 w 7467600"/>
              <a:gd name="connsiteY262" fmla="*/ 4815941 h 6858000"/>
              <a:gd name="connsiteX263" fmla="*/ 6953922 w 7467600"/>
              <a:gd name="connsiteY263" fmla="*/ 4890068 h 6858000"/>
              <a:gd name="connsiteX264" fmla="*/ 6071359 w 7467600"/>
              <a:gd name="connsiteY264" fmla="*/ 4770770 h 6858000"/>
              <a:gd name="connsiteX265" fmla="*/ 6038839 w 7467600"/>
              <a:gd name="connsiteY265" fmla="*/ 4764474 h 6858000"/>
              <a:gd name="connsiteX266" fmla="*/ 6038706 w 7467600"/>
              <a:gd name="connsiteY266" fmla="*/ 4763847 h 6858000"/>
              <a:gd name="connsiteX267" fmla="*/ 6037784 w 7467600"/>
              <a:gd name="connsiteY267" fmla="*/ 4764270 h 6858000"/>
              <a:gd name="connsiteX268" fmla="*/ 6038839 w 7467600"/>
              <a:gd name="connsiteY268" fmla="*/ 4764474 h 6858000"/>
              <a:gd name="connsiteX269" fmla="*/ 6040338 w 7467600"/>
              <a:gd name="connsiteY269" fmla="*/ 4771418 h 6858000"/>
              <a:gd name="connsiteX270" fmla="*/ 6024488 w 7467600"/>
              <a:gd name="connsiteY270" fmla="*/ 4809903 h 6858000"/>
              <a:gd name="connsiteX271" fmla="*/ 5599771 w 7467600"/>
              <a:gd name="connsiteY271" fmla="*/ 5509652 h 6858000"/>
              <a:gd name="connsiteX272" fmla="*/ 5548843 w 7467600"/>
              <a:gd name="connsiteY272" fmla="*/ 5563845 h 6858000"/>
              <a:gd name="connsiteX273" fmla="*/ 5940952 w 7467600"/>
              <a:gd name="connsiteY273" fmla="*/ 6250028 h 6858000"/>
              <a:gd name="connsiteX274" fmla="*/ 6043441 w 7467600"/>
              <a:gd name="connsiteY274" fmla="*/ 6665847 h 6858000"/>
              <a:gd name="connsiteX275" fmla="*/ 6093432 w 7467600"/>
              <a:gd name="connsiteY275" fmla="*/ 6858000 h 6858000"/>
              <a:gd name="connsiteX276" fmla="*/ 6034344 w 7467600"/>
              <a:gd name="connsiteY276" fmla="*/ 6858000 h 6858000"/>
              <a:gd name="connsiteX277" fmla="*/ 6026679 w 7467600"/>
              <a:gd name="connsiteY277" fmla="*/ 6836959 h 6858000"/>
              <a:gd name="connsiteX278" fmla="*/ 5800441 w 7467600"/>
              <a:gd name="connsiteY278" fmla="*/ 6335286 h 6858000"/>
              <a:gd name="connsiteX279" fmla="*/ 5526562 w 7467600"/>
              <a:gd name="connsiteY279" fmla="*/ 5705388 h 6858000"/>
              <a:gd name="connsiteX280" fmla="*/ 5519640 w 7467600"/>
              <a:gd name="connsiteY280" fmla="*/ 5683774 h 6858000"/>
              <a:gd name="connsiteX281" fmla="*/ 5844559 w 7467600"/>
              <a:gd name="connsiteY281" fmla="*/ 6553349 h 6858000"/>
              <a:gd name="connsiteX282" fmla="*/ 5975994 w 7467600"/>
              <a:gd name="connsiteY282" fmla="*/ 6858000 h 6858000"/>
              <a:gd name="connsiteX283" fmla="*/ 5898547 w 7467600"/>
              <a:gd name="connsiteY283" fmla="*/ 6858000 h 6858000"/>
              <a:gd name="connsiteX284" fmla="*/ 5682041 w 7467600"/>
              <a:gd name="connsiteY284" fmla="*/ 6355860 h 6858000"/>
              <a:gd name="connsiteX285" fmla="*/ 5461758 w 7467600"/>
              <a:gd name="connsiteY285" fmla="*/ 5820220 h 6858000"/>
              <a:gd name="connsiteX286" fmla="*/ 5237282 w 7467600"/>
              <a:gd name="connsiteY286" fmla="*/ 6579086 h 6858000"/>
              <a:gd name="connsiteX287" fmla="*/ 5115009 w 7467600"/>
              <a:gd name="connsiteY287" fmla="*/ 6858000 h 6858000"/>
              <a:gd name="connsiteX288" fmla="*/ 5028074 w 7467600"/>
              <a:gd name="connsiteY288" fmla="*/ 6858000 h 6858000"/>
              <a:gd name="connsiteX289" fmla="*/ 5079508 w 7467600"/>
              <a:gd name="connsiteY289" fmla="*/ 6749074 h 6858000"/>
              <a:gd name="connsiteX290" fmla="*/ 5371846 w 7467600"/>
              <a:gd name="connsiteY290" fmla="*/ 5924413 h 6858000"/>
              <a:gd name="connsiteX291" fmla="*/ 5270512 w 7467600"/>
              <a:gd name="connsiteY291" fmla="*/ 6138975 h 6858000"/>
              <a:gd name="connsiteX292" fmla="*/ 5062409 w 7467600"/>
              <a:gd name="connsiteY292" fmla="*/ 6653544 h 6858000"/>
              <a:gd name="connsiteX293" fmla="*/ 5036628 w 7467600"/>
              <a:gd name="connsiteY293" fmla="*/ 6754247 h 6858000"/>
              <a:gd name="connsiteX294" fmla="*/ 5009112 w 7467600"/>
              <a:gd name="connsiteY294" fmla="*/ 6858000 h 6858000"/>
              <a:gd name="connsiteX295" fmla="*/ 4976679 w 7467600"/>
              <a:gd name="connsiteY295" fmla="*/ 6858000 h 6858000"/>
              <a:gd name="connsiteX296" fmla="*/ 5006537 w 7467600"/>
              <a:gd name="connsiteY296" fmla="*/ 6747068 h 6858000"/>
              <a:gd name="connsiteX297" fmla="*/ 5032723 w 7467600"/>
              <a:gd name="connsiteY297" fmla="*/ 6644957 h 6858000"/>
              <a:gd name="connsiteX298" fmla="*/ 5242949 w 7467600"/>
              <a:gd name="connsiteY298" fmla="*/ 6125175 h 6858000"/>
              <a:gd name="connsiteX299" fmla="*/ 5286321 w 7467600"/>
              <a:gd name="connsiteY299" fmla="*/ 6033555 h 6858000"/>
              <a:gd name="connsiteX300" fmla="*/ 5008210 w 7467600"/>
              <a:gd name="connsiteY300" fmla="*/ 6649194 h 6858000"/>
              <a:gd name="connsiteX301" fmla="*/ 4986321 w 7467600"/>
              <a:gd name="connsiteY301" fmla="*/ 6765687 h 6858000"/>
              <a:gd name="connsiteX302" fmla="*/ 4973474 w 7467600"/>
              <a:gd name="connsiteY302" fmla="*/ 6858000 h 6858000"/>
              <a:gd name="connsiteX303" fmla="*/ 4907178 w 7467600"/>
              <a:gd name="connsiteY303" fmla="*/ 6858000 h 6858000"/>
              <a:gd name="connsiteX304" fmla="*/ 4910810 w 7467600"/>
              <a:gd name="connsiteY304" fmla="*/ 6829660 h 6858000"/>
              <a:gd name="connsiteX305" fmla="*/ 4987461 w 7467600"/>
              <a:gd name="connsiteY305" fmla="*/ 6432994 h 6858000"/>
              <a:gd name="connsiteX306" fmla="*/ 5179262 w 7467600"/>
              <a:gd name="connsiteY306" fmla="*/ 6035044 h 6858000"/>
              <a:gd name="connsiteX307" fmla="*/ 4689678 w 7467600"/>
              <a:gd name="connsiteY307" fmla="*/ 6440241 h 6858000"/>
              <a:gd name="connsiteX308" fmla="*/ 4477543 w 7467600"/>
              <a:gd name="connsiteY308" fmla="*/ 6674836 h 6858000"/>
              <a:gd name="connsiteX309" fmla="*/ 4329957 w 7467600"/>
              <a:gd name="connsiteY309" fmla="*/ 6858000 h 6858000"/>
              <a:gd name="connsiteX310" fmla="*/ 4218595 w 7467600"/>
              <a:gd name="connsiteY310" fmla="*/ 6858000 h 6858000"/>
              <a:gd name="connsiteX311" fmla="*/ 4368888 w 7467600"/>
              <a:gd name="connsiteY311" fmla="*/ 6668412 h 6858000"/>
              <a:gd name="connsiteX312" fmla="*/ 4563091 w 7467600"/>
              <a:gd name="connsiteY312" fmla="*/ 6442508 h 6858000"/>
              <a:gd name="connsiteX313" fmla="*/ 5387324 w 7467600"/>
              <a:gd name="connsiteY313" fmla="*/ 5705830 h 6858000"/>
              <a:gd name="connsiteX314" fmla="*/ 5073620 w 7467600"/>
              <a:gd name="connsiteY314" fmla="*/ 5955437 h 6858000"/>
              <a:gd name="connsiteX315" fmla="*/ 4689789 w 7467600"/>
              <a:gd name="connsiteY315" fmla="*/ 6268382 h 6858000"/>
              <a:gd name="connsiteX316" fmla="*/ 4418722 w 7467600"/>
              <a:gd name="connsiteY316" fmla="*/ 6570886 h 6858000"/>
              <a:gd name="connsiteX317" fmla="*/ 4214944 w 7467600"/>
              <a:gd name="connsiteY317" fmla="*/ 6858000 h 6858000"/>
              <a:gd name="connsiteX318" fmla="*/ 4177898 w 7467600"/>
              <a:gd name="connsiteY318" fmla="*/ 6858000 h 6858000"/>
              <a:gd name="connsiteX319" fmla="*/ 4391597 w 7467600"/>
              <a:gd name="connsiteY319" fmla="*/ 6556370 h 6858000"/>
              <a:gd name="connsiteX320" fmla="*/ 4668889 w 7467600"/>
              <a:gd name="connsiteY320" fmla="*/ 6246399 h 6858000"/>
              <a:gd name="connsiteX321" fmla="*/ 5055427 w 7467600"/>
              <a:gd name="connsiteY321" fmla="*/ 5931476 h 6858000"/>
              <a:gd name="connsiteX322" fmla="*/ 5371814 w 7467600"/>
              <a:gd name="connsiteY322" fmla="*/ 5678975 h 6858000"/>
              <a:gd name="connsiteX323" fmla="*/ 4987918 w 7467600"/>
              <a:gd name="connsiteY323" fmla="*/ 5838701 h 6858000"/>
              <a:gd name="connsiteX324" fmla="*/ 4317146 w 7467600"/>
              <a:gd name="connsiteY324" fmla="*/ 6587716 h 6858000"/>
              <a:gd name="connsiteX325" fmla="*/ 4171627 w 7467600"/>
              <a:gd name="connsiteY325" fmla="*/ 6858000 h 6858000"/>
              <a:gd name="connsiteX326" fmla="*/ 4081585 w 7467600"/>
              <a:gd name="connsiteY326" fmla="*/ 6858000 h 6858000"/>
              <a:gd name="connsiteX327" fmla="*/ 4238603 w 7467600"/>
              <a:gd name="connsiteY327" fmla="*/ 6559341 h 6858000"/>
              <a:gd name="connsiteX328" fmla="*/ 4778333 w 7467600"/>
              <a:gd name="connsiteY328" fmla="*/ 5873626 h 6858000"/>
              <a:gd name="connsiteX329" fmla="*/ 5414185 w 7467600"/>
              <a:gd name="connsiteY329" fmla="*/ 5573882 h 6858000"/>
              <a:gd name="connsiteX330" fmla="*/ 5959648 w 7467600"/>
              <a:gd name="connsiteY330" fmla="*/ 4760797 h 6858000"/>
              <a:gd name="connsiteX331" fmla="*/ 5355019 w 7467600"/>
              <a:gd name="connsiteY331" fmla="*/ 4734672 h 6858000"/>
              <a:gd name="connsiteX332" fmla="*/ 5083565 w 7467600"/>
              <a:gd name="connsiteY332" fmla="*/ 5179121 h 6858000"/>
              <a:gd name="connsiteX333" fmla="*/ 4713577 w 7467600"/>
              <a:gd name="connsiteY333" fmla="*/ 5616803 h 6858000"/>
              <a:gd name="connsiteX334" fmla="*/ 3989559 w 7467600"/>
              <a:gd name="connsiteY334" fmla="*/ 6145945 h 6858000"/>
              <a:gd name="connsiteX335" fmla="*/ 3939824 w 7467600"/>
              <a:gd name="connsiteY335" fmla="*/ 6066900 h 6858000"/>
              <a:gd name="connsiteX336" fmla="*/ 4584537 w 7467600"/>
              <a:gd name="connsiteY336" fmla="*/ 5324826 h 6858000"/>
              <a:gd name="connsiteX337" fmla="*/ 5037105 w 7467600"/>
              <a:gd name="connsiteY337" fmla="*/ 5088765 h 6858000"/>
              <a:gd name="connsiteX338" fmla="*/ 5039930 w 7467600"/>
              <a:gd name="connsiteY338" fmla="*/ 5089585 h 6858000"/>
              <a:gd name="connsiteX339" fmla="*/ 5263764 w 7467600"/>
              <a:gd name="connsiteY339" fmla="*/ 4735525 h 6858000"/>
              <a:gd name="connsiteX340" fmla="*/ 4086300 w 7467600"/>
              <a:gd name="connsiteY340" fmla="*/ 4884599 h 6858000"/>
              <a:gd name="connsiteX341" fmla="*/ 4085485 w 7467600"/>
              <a:gd name="connsiteY341" fmla="*/ 4899070 h 6858000"/>
              <a:gd name="connsiteX342" fmla="*/ 3871915 w 7467600"/>
              <a:gd name="connsiteY342" fmla="*/ 5253645 h 6858000"/>
              <a:gd name="connsiteX343" fmla="*/ 3799374 w 7467600"/>
              <a:gd name="connsiteY343" fmla="*/ 5466127 h 6858000"/>
              <a:gd name="connsiteX344" fmla="*/ 3498850 w 7467600"/>
              <a:gd name="connsiteY344" fmla="*/ 6661888 h 6858000"/>
              <a:gd name="connsiteX345" fmla="*/ 3399216 w 7467600"/>
              <a:gd name="connsiteY345" fmla="*/ 6858000 h 6858000"/>
              <a:gd name="connsiteX346" fmla="*/ 3303688 w 7467600"/>
              <a:gd name="connsiteY346" fmla="*/ 6858000 h 6858000"/>
              <a:gd name="connsiteX347" fmla="*/ 3391774 w 7467600"/>
              <a:gd name="connsiteY347" fmla="*/ 6697181 h 6858000"/>
              <a:gd name="connsiteX348" fmla="*/ 3735540 w 7467600"/>
              <a:gd name="connsiteY348" fmla="*/ 5546923 h 6858000"/>
              <a:gd name="connsiteX349" fmla="*/ 3729438 w 7467600"/>
              <a:gd name="connsiteY349" fmla="*/ 5569058 h 6858000"/>
              <a:gd name="connsiteX350" fmla="*/ 3707782 w 7467600"/>
              <a:gd name="connsiteY350" fmla="*/ 5644908 h 6858000"/>
              <a:gd name="connsiteX351" fmla="*/ 3583827 w 7467600"/>
              <a:gd name="connsiteY351" fmla="*/ 6039215 h 6858000"/>
              <a:gd name="connsiteX352" fmla="*/ 3547861 w 7467600"/>
              <a:gd name="connsiteY352" fmla="*/ 6129609 h 6858000"/>
              <a:gd name="connsiteX353" fmla="*/ 3490905 w 7467600"/>
              <a:gd name="connsiteY353" fmla="*/ 6277660 h 6858000"/>
              <a:gd name="connsiteX354" fmla="*/ 3455859 w 7467600"/>
              <a:gd name="connsiteY354" fmla="*/ 6391301 h 6858000"/>
              <a:gd name="connsiteX355" fmla="*/ 3429112 w 7467600"/>
              <a:gd name="connsiteY355" fmla="*/ 6479469 h 6858000"/>
              <a:gd name="connsiteX356" fmla="*/ 3304862 w 7467600"/>
              <a:gd name="connsiteY356" fmla="*/ 6796476 h 6858000"/>
              <a:gd name="connsiteX357" fmla="*/ 3276071 w 7467600"/>
              <a:gd name="connsiteY357" fmla="*/ 6858000 h 6858000"/>
              <a:gd name="connsiteX358" fmla="*/ 3240805 w 7467600"/>
              <a:gd name="connsiteY358" fmla="*/ 6858000 h 6858000"/>
              <a:gd name="connsiteX359" fmla="*/ 3275917 w 7467600"/>
              <a:gd name="connsiteY359" fmla="*/ 6783192 h 6858000"/>
              <a:gd name="connsiteX360" fmla="*/ 3399358 w 7467600"/>
              <a:gd name="connsiteY360" fmla="*/ 6469011 h 6858000"/>
              <a:gd name="connsiteX361" fmla="*/ 3425650 w 7467600"/>
              <a:gd name="connsiteY361" fmla="*/ 6381333 h 6858000"/>
              <a:gd name="connsiteX362" fmla="*/ 3460661 w 7467600"/>
              <a:gd name="connsiteY362" fmla="*/ 6266763 h 6858000"/>
              <a:gd name="connsiteX363" fmla="*/ 3518021 w 7467600"/>
              <a:gd name="connsiteY363" fmla="*/ 6117298 h 6858000"/>
              <a:gd name="connsiteX364" fmla="*/ 3554035 w 7467600"/>
              <a:gd name="connsiteY364" fmla="*/ 6027832 h 6858000"/>
              <a:gd name="connsiteX365" fmla="*/ 3677174 w 7467600"/>
              <a:gd name="connsiteY365" fmla="*/ 5636351 h 6858000"/>
              <a:gd name="connsiteX366" fmla="*/ 3698819 w 7467600"/>
              <a:gd name="connsiteY366" fmla="*/ 5560503 h 6858000"/>
              <a:gd name="connsiteX367" fmla="*/ 3702094 w 7467600"/>
              <a:gd name="connsiteY367" fmla="*/ 5549194 h 6858000"/>
              <a:gd name="connsiteX368" fmla="*/ 3398355 w 7467600"/>
              <a:gd name="connsiteY368" fmla="*/ 6094603 h 6858000"/>
              <a:gd name="connsiteX369" fmla="*/ 3193941 w 7467600"/>
              <a:gd name="connsiteY369" fmla="*/ 6798775 h 6858000"/>
              <a:gd name="connsiteX370" fmla="*/ 3184140 w 7467600"/>
              <a:gd name="connsiteY370" fmla="*/ 6858000 h 6858000"/>
              <a:gd name="connsiteX371" fmla="*/ 3099978 w 7467600"/>
              <a:gd name="connsiteY371" fmla="*/ 6858000 h 6858000"/>
              <a:gd name="connsiteX372" fmla="*/ 3101556 w 7467600"/>
              <a:gd name="connsiteY372" fmla="*/ 6843337 h 6858000"/>
              <a:gd name="connsiteX373" fmla="*/ 3370162 w 7467600"/>
              <a:gd name="connsiteY373" fmla="*/ 5785550 h 6858000"/>
              <a:gd name="connsiteX374" fmla="*/ 3746477 w 7467600"/>
              <a:gd name="connsiteY374" fmla="*/ 5377889 h 6858000"/>
              <a:gd name="connsiteX375" fmla="*/ 3863399 w 7467600"/>
              <a:gd name="connsiteY375" fmla="*/ 5087257 h 6858000"/>
              <a:gd name="connsiteX376" fmla="*/ 3968712 w 7467600"/>
              <a:gd name="connsiteY376" fmla="*/ 4913989 h 6858000"/>
              <a:gd name="connsiteX377" fmla="*/ 2792390 w 7467600"/>
              <a:gd name="connsiteY377" fmla="*/ 5382974 h 6858000"/>
              <a:gd name="connsiteX378" fmla="*/ 2714982 w 7467600"/>
              <a:gd name="connsiteY378" fmla="*/ 5427051 h 6858000"/>
              <a:gd name="connsiteX379" fmla="*/ 2813361 w 7467600"/>
              <a:gd name="connsiteY379" fmla="*/ 6023912 h 6858000"/>
              <a:gd name="connsiteX380" fmla="*/ 2688430 w 7467600"/>
              <a:gd name="connsiteY380" fmla="*/ 6801564 h 6858000"/>
              <a:gd name="connsiteX381" fmla="*/ 2629626 w 7467600"/>
              <a:gd name="connsiteY381" fmla="*/ 6763394 h 6858000"/>
              <a:gd name="connsiteX382" fmla="*/ 2565328 w 7467600"/>
              <a:gd name="connsiteY382" fmla="*/ 5516399 h 6858000"/>
              <a:gd name="connsiteX383" fmla="*/ 1922999 w 7467600"/>
              <a:gd name="connsiteY383" fmla="*/ 5980343 h 6858000"/>
              <a:gd name="connsiteX384" fmla="*/ 1950261 w 7467600"/>
              <a:gd name="connsiteY384" fmla="*/ 6405858 h 6858000"/>
              <a:gd name="connsiteX385" fmla="*/ 2365554 w 7467600"/>
              <a:gd name="connsiteY385" fmla="*/ 6759107 h 6858000"/>
              <a:gd name="connsiteX386" fmla="*/ 2424142 w 7467600"/>
              <a:gd name="connsiteY386" fmla="*/ 6858000 h 6858000"/>
              <a:gd name="connsiteX387" fmla="*/ 2395994 w 7467600"/>
              <a:gd name="connsiteY387" fmla="*/ 6858000 h 6858000"/>
              <a:gd name="connsiteX388" fmla="*/ 2392863 w 7467600"/>
              <a:gd name="connsiteY388" fmla="*/ 6852964 h 6858000"/>
              <a:gd name="connsiteX389" fmla="*/ 2017589 w 7467600"/>
              <a:gd name="connsiteY389" fmla="*/ 6493982 h 6858000"/>
              <a:gd name="connsiteX390" fmla="*/ 2147336 w 7467600"/>
              <a:gd name="connsiteY390" fmla="*/ 6594052 h 6858000"/>
              <a:gd name="connsiteX391" fmla="*/ 2207047 w 7467600"/>
              <a:gd name="connsiteY391" fmla="*/ 6654540 h 6858000"/>
              <a:gd name="connsiteX392" fmla="*/ 2299106 w 7467600"/>
              <a:gd name="connsiteY392" fmla="*/ 6778931 h 6858000"/>
              <a:gd name="connsiteX393" fmla="*/ 2314430 w 7467600"/>
              <a:gd name="connsiteY393" fmla="*/ 6801144 h 6858000"/>
              <a:gd name="connsiteX394" fmla="*/ 2352406 w 7467600"/>
              <a:gd name="connsiteY394" fmla="*/ 6858000 h 6858000"/>
              <a:gd name="connsiteX395" fmla="*/ 2314492 w 7467600"/>
              <a:gd name="connsiteY395" fmla="*/ 6858000 h 6858000"/>
              <a:gd name="connsiteX396" fmla="*/ 2288095 w 7467600"/>
              <a:gd name="connsiteY396" fmla="*/ 6818030 h 6858000"/>
              <a:gd name="connsiteX397" fmla="*/ 2272768 w 7467600"/>
              <a:gd name="connsiteY397" fmla="*/ 6795822 h 6858000"/>
              <a:gd name="connsiteX398" fmla="*/ 2182715 w 7467600"/>
              <a:gd name="connsiteY398" fmla="*/ 6675071 h 6858000"/>
              <a:gd name="connsiteX399" fmla="*/ 2032061 w 7467600"/>
              <a:gd name="connsiteY399" fmla="*/ 6541380 h 6858000"/>
              <a:gd name="connsiteX400" fmla="*/ 2257220 w 7467600"/>
              <a:gd name="connsiteY400" fmla="*/ 6826257 h 6858000"/>
              <a:gd name="connsiteX401" fmla="*/ 2281324 w 7467600"/>
              <a:gd name="connsiteY401" fmla="*/ 6858000 h 6858000"/>
              <a:gd name="connsiteX402" fmla="*/ 2242860 w 7467600"/>
              <a:gd name="connsiteY402" fmla="*/ 6858000 h 6858000"/>
              <a:gd name="connsiteX403" fmla="*/ 2232818 w 7467600"/>
              <a:gd name="connsiteY403" fmla="*/ 6844926 h 6858000"/>
              <a:gd name="connsiteX404" fmla="*/ 1990172 w 7467600"/>
              <a:gd name="connsiteY404" fmla="*/ 6542121 h 6858000"/>
              <a:gd name="connsiteX405" fmla="*/ 2124090 w 7467600"/>
              <a:gd name="connsiteY405" fmla="*/ 6761017 h 6858000"/>
              <a:gd name="connsiteX406" fmla="*/ 2200380 w 7467600"/>
              <a:gd name="connsiteY406" fmla="*/ 6858000 h 6858000"/>
              <a:gd name="connsiteX407" fmla="*/ 2147507 w 7467600"/>
              <a:gd name="connsiteY407" fmla="*/ 6858000 h 6858000"/>
              <a:gd name="connsiteX408" fmla="*/ 2070668 w 7467600"/>
              <a:gd name="connsiteY408" fmla="*/ 6761520 h 6858000"/>
              <a:gd name="connsiteX409" fmla="*/ 1975142 w 7467600"/>
              <a:gd name="connsiteY409" fmla="*/ 6585570 h 6858000"/>
              <a:gd name="connsiteX410" fmla="*/ 2050035 w 7467600"/>
              <a:gd name="connsiteY410" fmla="*/ 6813345 h 6858000"/>
              <a:gd name="connsiteX411" fmla="*/ 2063025 w 7467600"/>
              <a:gd name="connsiteY411" fmla="*/ 6858000 h 6858000"/>
              <a:gd name="connsiteX412" fmla="*/ 2021675 w 7467600"/>
              <a:gd name="connsiteY412" fmla="*/ 6858000 h 6858000"/>
              <a:gd name="connsiteX413" fmla="*/ 2019308 w 7467600"/>
              <a:gd name="connsiteY413" fmla="*/ 6847118 h 6858000"/>
              <a:gd name="connsiteX414" fmla="*/ 1938835 w 7467600"/>
              <a:gd name="connsiteY414" fmla="*/ 6551160 h 6858000"/>
              <a:gd name="connsiteX415" fmla="*/ 1953230 w 7467600"/>
              <a:gd name="connsiteY415" fmla="*/ 6759699 h 6858000"/>
              <a:gd name="connsiteX416" fmla="*/ 1956763 w 7467600"/>
              <a:gd name="connsiteY416" fmla="*/ 6778191 h 6858000"/>
              <a:gd name="connsiteX417" fmla="*/ 1967925 w 7467600"/>
              <a:gd name="connsiteY417" fmla="*/ 6858000 h 6858000"/>
              <a:gd name="connsiteX418" fmla="*/ 1936622 w 7467600"/>
              <a:gd name="connsiteY418" fmla="*/ 6858000 h 6858000"/>
              <a:gd name="connsiteX419" fmla="*/ 1926261 w 7467600"/>
              <a:gd name="connsiteY419" fmla="*/ 6784064 h 6858000"/>
              <a:gd name="connsiteX420" fmla="*/ 1922724 w 7467600"/>
              <a:gd name="connsiteY420" fmla="*/ 6765577 h 6858000"/>
              <a:gd name="connsiteX421" fmla="*/ 1904650 w 7467600"/>
              <a:gd name="connsiteY421" fmla="*/ 6639616 h 6858000"/>
              <a:gd name="connsiteX422" fmla="*/ 1885273 w 7467600"/>
              <a:gd name="connsiteY422" fmla="*/ 6858000 h 6858000"/>
              <a:gd name="connsiteX423" fmla="*/ 1854363 w 7467600"/>
              <a:gd name="connsiteY423" fmla="*/ 6858000 h 6858000"/>
              <a:gd name="connsiteX424" fmla="*/ 1880391 w 7467600"/>
              <a:gd name="connsiteY424" fmla="*/ 6603796 h 6858000"/>
              <a:gd name="connsiteX425" fmla="*/ 1818273 w 7467600"/>
              <a:gd name="connsiteY425" fmla="*/ 6715729 h 6858000"/>
              <a:gd name="connsiteX426" fmla="*/ 1794691 w 7467600"/>
              <a:gd name="connsiteY426" fmla="*/ 6843239 h 6858000"/>
              <a:gd name="connsiteX427" fmla="*/ 1794914 w 7467600"/>
              <a:gd name="connsiteY427" fmla="*/ 6858000 h 6858000"/>
              <a:gd name="connsiteX428" fmla="*/ 1746128 w 7467600"/>
              <a:gd name="connsiteY428" fmla="*/ 6858000 h 6858000"/>
              <a:gd name="connsiteX429" fmla="*/ 1753934 w 7467600"/>
              <a:gd name="connsiteY429" fmla="*/ 6724796 h 6858000"/>
              <a:gd name="connsiteX430" fmla="*/ 1792053 w 7467600"/>
              <a:gd name="connsiteY430" fmla="*/ 6572396 h 6858000"/>
              <a:gd name="connsiteX431" fmla="*/ 1862248 w 7467600"/>
              <a:gd name="connsiteY431" fmla="*/ 6266397 h 6858000"/>
              <a:gd name="connsiteX432" fmla="*/ 1862250 w 7467600"/>
              <a:gd name="connsiteY432" fmla="*/ 6033531 h 6858000"/>
              <a:gd name="connsiteX433" fmla="*/ 1211999 w 7467600"/>
              <a:gd name="connsiteY433" fmla="*/ 6683610 h 6858000"/>
              <a:gd name="connsiteX434" fmla="*/ 1213266 w 7467600"/>
              <a:gd name="connsiteY434" fmla="*/ 6691947 h 6858000"/>
              <a:gd name="connsiteX435" fmla="*/ 1203370 w 7467600"/>
              <a:gd name="connsiteY435" fmla="*/ 6850676 h 6858000"/>
              <a:gd name="connsiteX436" fmla="*/ 1203671 w 7467600"/>
              <a:gd name="connsiteY436" fmla="*/ 6858000 h 6858000"/>
              <a:gd name="connsiteX437" fmla="*/ 1143180 w 7467600"/>
              <a:gd name="connsiteY437" fmla="*/ 6858000 h 6858000"/>
              <a:gd name="connsiteX438" fmla="*/ 1142176 w 7467600"/>
              <a:gd name="connsiteY438" fmla="*/ 6766045 h 6858000"/>
              <a:gd name="connsiteX439" fmla="*/ 1067484 w 7467600"/>
              <a:gd name="connsiteY439" fmla="*/ 6858000 h 6858000"/>
              <a:gd name="connsiteX440" fmla="*/ 953928 w 7467600"/>
              <a:gd name="connsiteY440" fmla="*/ 6858000 h 6858000"/>
              <a:gd name="connsiteX441" fmla="*/ 959715 w 7467600"/>
              <a:gd name="connsiteY441" fmla="*/ 6850185 h 6858000"/>
              <a:gd name="connsiteX442" fmla="*/ 1483788 w 7467600"/>
              <a:gd name="connsiteY442" fmla="*/ 6259174 h 6858000"/>
              <a:gd name="connsiteX443" fmla="*/ 1100671 w 7467600"/>
              <a:gd name="connsiteY443" fmla="*/ 6252137 h 6858000"/>
              <a:gd name="connsiteX444" fmla="*/ 1090144 w 7467600"/>
              <a:gd name="connsiteY444" fmla="*/ 6256748 h 6858000"/>
              <a:gd name="connsiteX445" fmla="*/ 1095872 w 7467600"/>
              <a:gd name="connsiteY445" fmla="*/ 6271892 h 6858000"/>
              <a:gd name="connsiteX446" fmla="*/ 262785 w 7467600"/>
              <a:gd name="connsiteY446" fmla="*/ 6845450 h 6858000"/>
              <a:gd name="connsiteX447" fmla="*/ 209968 w 7467600"/>
              <a:gd name="connsiteY447" fmla="*/ 6770713 h 6858000"/>
              <a:gd name="connsiteX448" fmla="*/ 873460 w 7467600"/>
              <a:gd name="connsiteY448" fmla="*/ 6253768 h 6858000"/>
              <a:gd name="connsiteX449" fmla="*/ 192686 w 7467600"/>
              <a:gd name="connsiteY449" fmla="*/ 5849257 h 6858000"/>
              <a:gd name="connsiteX450" fmla="*/ 4696 w 7467600"/>
              <a:gd name="connsiteY450" fmla="*/ 5697668 h 6858000"/>
              <a:gd name="connsiteX451" fmla="*/ 0 w 7467600"/>
              <a:gd name="connsiteY451" fmla="*/ 5689984 h 6858000"/>
              <a:gd name="connsiteX452" fmla="*/ 0 w 7467600"/>
              <a:gd name="connsiteY452" fmla="*/ 5513472 h 6858000"/>
              <a:gd name="connsiteX453" fmla="*/ 174101 w 7467600"/>
              <a:gd name="connsiteY453" fmla="*/ 5620277 h 6858000"/>
              <a:gd name="connsiteX454" fmla="*/ 891800 w 7467600"/>
              <a:gd name="connsiteY454" fmla="*/ 6036935 h 6858000"/>
              <a:gd name="connsiteX455" fmla="*/ 1072219 w 7467600"/>
              <a:gd name="connsiteY455" fmla="*/ 6169443 h 6858000"/>
              <a:gd name="connsiteX456" fmla="*/ 1074117 w 7467600"/>
              <a:gd name="connsiteY456" fmla="*/ 6170301 h 6858000"/>
              <a:gd name="connsiteX457" fmla="*/ 1083114 w 7467600"/>
              <a:gd name="connsiteY457" fmla="*/ 6174131 h 6858000"/>
              <a:gd name="connsiteX458" fmla="*/ 1543010 w 7467600"/>
              <a:gd name="connsiteY458" fmla="*/ 6191140 h 6858000"/>
              <a:gd name="connsiteX459" fmla="*/ 1551080 w 7467600"/>
              <a:gd name="connsiteY459" fmla="*/ 6195006 h 6858000"/>
              <a:gd name="connsiteX460" fmla="*/ 2345443 w 7467600"/>
              <a:gd name="connsiteY460" fmla="*/ 5549882 h 6858000"/>
              <a:gd name="connsiteX461" fmla="*/ 1721499 w 7467600"/>
              <a:gd name="connsiteY461" fmla="*/ 5599969 h 6858000"/>
              <a:gd name="connsiteX462" fmla="*/ 767716 w 7467600"/>
              <a:gd name="connsiteY462" fmla="*/ 5472768 h 6858000"/>
              <a:gd name="connsiteX463" fmla="*/ 722147 w 7467600"/>
              <a:gd name="connsiteY463" fmla="*/ 5393091 h 6858000"/>
              <a:gd name="connsiteX464" fmla="*/ 1485552 w 7467600"/>
              <a:gd name="connsiteY464" fmla="*/ 5313202 h 6858000"/>
              <a:gd name="connsiteX465" fmla="*/ 2143004 w 7467600"/>
              <a:gd name="connsiteY465" fmla="*/ 5402420 h 6858000"/>
              <a:gd name="connsiteX466" fmla="*/ 1933391 w 7467600"/>
              <a:gd name="connsiteY466" fmla="*/ 5156971 h 6858000"/>
              <a:gd name="connsiteX467" fmla="*/ 1827118 w 7467600"/>
              <a:gd name="connsiteY467" fmla="*/ 4968410 h 6858000"/>
              <a:gd name="connsiteX468" fmla="*/ 1837349 w 7467600"/>
              <a:gd name="connsiteY468" fmla="*/ 4956357 h 6858000"/>
              <a:gd name="connsiteX469" fmla="*/ 2162835 w 7467600"/>
              <a:gd name="connsiteY469" fmla="*/ 5187853 h 6858000"/>
              <a:gd name="connsiteX470" fmla="*/ 2257167 w 7467600"/>
              <a:gd name="connsiteY470" fmla="*/ 5462123 h 6858000"/>
              <a:gd name="connsiteX471" fmla="*/ 2261598 w 7467600"/>
              <a:gd name="connsiteY471" fmla="*/ 5467998 h 6858000"/>
              <a:gd name="connsiteX472" fmla="*/ 2437177 w 7467600"/>
              <a:gd name="connsiteY472" fmla="*/ 5479608 h 6858000"/>
              <a:gd name="connsiteX473" fmla="*/ 2445247 w 7467600"/>
              <a:gd name="connsiteY473" fmla="*/ 5483476 h 6858000"/>
              <a:gd name="connsiteX474" fmla="*/ 2743626 w 7467600"/>
              <a:gd name="connsiteY474" fmla="*/ 5304819 h 6858000"/>
              <a:gd name="connsiteX475" fmla="*/ 3048102 w 7467600"/>
              <a:gd name="connsiteY475" fmla="*/ 5150595 h 6858000"/>
              <a:gd name="connsiteX476" fmla="*/ 1799414 w 7467600"/>
              <a:gd name="connsiteY476" fmla="*/ 4694732 h 6858000"/>
              <a:gd name="connsiteX477" fmla="*/ 1771735 w 7467600"/>
              <a:gd name="connsiteY477" fmla="*/ 4619929 h 6858000"/>
              <a:gd name="connsiteX478" fmla="*/ 3104273 w 7467600"/>
              <a:gd name="connsiteY478" fmla="*/ 5076159 h 6858000"/>
              <a:gd name="connsiteX479" fmla="*/ 3113245 w 7467600"/>
              <a:gd name="connsiteY479" fmla="*/ 5090705 h 6858000"/>
              <a:gd name="connsiteX480" fmla="*/ 3126294 w 7467600"/>
              <a:gd name="connsiteY480" fmla="*/ 5114400 h 6858000"/>
              <a:gd name="connsiteX481" fmla="*/ 3937433 w 7467600"/>
              <a:gd name="connsiteY481" fmla="*/ 4830473 h 6858000"/>
              <a:gd name="connsiteX482" fmla="*/ 3590475 w 7467600"/>
              <a:gd name="connsiteY482" fmla="*/ 4597974 h 6858000"/>
              <a:gd name="connsiteX483" fmla="*/ 3100264 w 7467600"/>
              <a:gd name="connsiteY483" fmla="*/ 4579845 h 6858000"/>
              <a:gd name="connsiteX484" fmla="*/ 2183576 w 7467600"/>
              <a:gd name="connsiteY484" fmla="*/ 4227150 h 6858000"/>
              <a:gd name="connsiteX485" fmla="*/ 2151029 w 7467600"/>
              <a:gd name="connsiteY485" fmla="*/ 4146947 h 6858000"/>
              <a:gd name="connsiteX486" fmla="*/ 3563434 w 7467600"/>
              <a:gd name="connsiteY486" fmla="*/ 4469115 h 6858000"/>
              <a:gd name="connsiteX487" fmla="*/ 3177952 w 7467600"/>
              <a:gd name="connsiteY487" fmla="*/ 3657386 h 6858000"/>
              <a:gd name="connsiteX488" fmla="*/ 3189263 w 7467600"/>
              <a:gd name="connsiteY488" fmla="*/ 3625726 h 6858000"/>
              <a:gd name="connsiteX489" fmla="*/ 3560912 w 7467600"/>
              <a:gd name="connsiteY489" fmla="*/ 4079863 h 6858000"/>
              <a:gd name="connsiteX490" fmla="*/ 3626636 w 7467600"/>
              <a:gd name="connsiteY490" fmla="*/ 4512230 h 6858000"/>
              <a:gd name="connsiteX491" fmla="*/ 3653088 w 7467600"/>
              <a:gd name="connsiteY491" fmla="*/ 4521417 h 6858000"/>
              <a:gd name="connsiteX492" fmla="*/ 3988128 w 7467600"/>
              <a:gd name="connsiteY492" fmla="*/ 4817267 h 6858000"/>
              <a:gd name="connsiteX493" fmla="*/ 4830582 w 7467600"/>
              <a:gd name="connsiteY493" fmla="*/ 4676000 h 6858000"/>
              <a:gd name="connsiteX494" fmla="*/ 4830100 w 7467600"/>
              <a:gd name="connsiteY494" fmla="*/ 4675554 h 6858000"/>
              <a:gd name="connsiteX495" fmla="*/ 4036318 w 7467600"/>
              <a:gd name="connsiteY495" fmla="*/ 4147013 h 6858000"/>
              <a:gd name="connsiteX496" fmla="*/ 3432098 w 7467600"/>
              <a:gd name="connsiteY496" fmla="*/ 3537312 h 6858000"/>
              <a:gd name="connsiteX497" fmla="*/ 3446761 w 7467600"/>
              <a:gd name="connsiteY497" fmla="*/ 3461278 h 6858000"/>
              <a:gd name="connsiteX498" fmla="*/ 4419733 w 7467600"/>
              <a:gd name="connsiteY498" fmla="*/ 3963555 h 6858000"/>
              <a:gd name="connsiteX499" fmla="*/ 4781371 w 7467600"/>
              <a:gd name="connsiteY499" fmla="*/ 4458604 h 6858000"/>
              <a:gd name="connsiteX500" fmla="*/ 4780440 w 7467600"/>
              <a:gd name="connsiteY500" fmla="*/ 4470290 h 6858000"/>
              <a:gd name="connsiteX501" fmla="*/ 4898954 w 7467600"/>
              <a:gd name="connsiteY501" fmla="*/ 4662092 h 6858000"/>
              <a:gd name="connsiteX502" fmla="*/ 4900699 w 7467600"/>
              <a:gd name="connsiteY502" fmla="*/ 4670867 h 6858000"/>
              <a:gd name="connsiteX503" fmla="*/ 5714511 w 7467600"/>
              <a:gd name="connsiteY503" fmla="*/ 4663483 h 6858000"/>
              <a:gd name="connsiteX504" fmla="*/ 5464793 w 7467600"/>
              <a:gd name="connsiteY504" fmla="*/ 4393556 h 6858000"/>
              <a:gd name="connsiteX505" fmla="*/ 5461897 w 7467600"/>
              <a:gd name="connsiteY505" fmla="*/ 4390879 h 6858000"/>
              <a:gd name="connsiteX506" fmla="*/ 4294126 w 7467600"/>
              <a:gd name="connsiteY506" fmla="*/ 3303048 h 6858000"/>
              <a:gd name="connsiteX507" fmla="*/ 4305321 w 7467600"/>
              <a:gd name="connsiteY507" fmla="*/ 3256953 h 6858000"/>
              <a:gd name="connsiteX508" fmla="*/ 4949299 w 7467600"/>
              <a:gd name="connsiteY508" fmla="*/ 3766336 h 6858000"/>
              <a:gd name="connsiteX509" fmla="*/ 5291452 w 7467600"/>
              <a:gd name="connsiteY509" fmla="*/ 4076801 h 6858000"/>
              <a:gd name="connsiteX510" fmla="*/ 5434998 w 7467600"/>
              <a:gd name="connsiteY510" fmla="*/ 4254100 h 6858000"/>
              <a:gd name="connsiteX511" fmla="*/ 5351015 w 7467600"/>
              <a:gd name="connsiteY511" fmla="*/ 3760989 h 6858000"/>
              <a:gd name="connsiteX512" fmla="*/ 5413780 w 7467600"/>
              <a:gd name="connsiteY512" fmla="*/ 2966265 h 6858000"/>
              <a:gd name="connsiteX513" fmla="*/ 5425627 w 7467600"/>
              <a:gd name="connsiteY513" fmla="*/ 2954192 h 6858000"/>
              <a:gd name="connsiteX514" fmla="*/ 6604735 w 7467600"/>
              <a:gd name="connsiteY514" fmla="*/ 2041381 h 6858000"/>
              <a:gd name="connsiteX515" fmla="*/ 7204487 w 7467600"/>
              <a:gd name="connsiteY515" fmla="*/ 2742112 h 6858000"/>
              <a:gd name="connsiteX516" fmla="*/ 7131592 w 7467600"/>
              <a:gd name="connsiteY516" fmla="*/ 2672096 h 6858000"/>
              <a:gd name="connsiteX517" fmla="*/ 6996344 w 7467600"/>
              <a:gd name="connsiteY517" fmla="*/ 2518310 h 6858000"/>
              <a:gd name="connsiteX518" fmla="*/ 6735495 w 7467600"/>
              <a:gd name="connsiteY518" fmla="*/ 2196890 h 6858000"/>
              <a:gd name="connsiteX519" fmla="*/ 6721901 w 7467600"/>
              <a:gd name="connsiteY519" fmla="*/ 2179274 h 6858000"/>
              <a:gd name="connsiteX520" fmla="*/ 6604735 w 7467600"/>
              <a:gd name="connsiteY520" fmla="*/ 2041381 h 6858000"/>
              <a:gd name="connsiteX521" fmla="*/ 6591670 w 7467600"/>
              <a:gd name="connsiteY521" fmla="*/ 1988277 h 6858000"/>
              <a:gd name="connsiteX522" fmla="*/ 6747349 w 7467600"/>
              <a:gd name="connsiteY522" fmla="*/ 2160069 h 6858000"/>
              <a:gd name="connsiteX523" fmla="*/ 6760943 w 7467600"/>
              <a:gd name="connsiteY523" fmla="*/ 2177686 h 6858000"/>
              <a:gd name="connsiteX524" fmla="*/ 7021065 w 7467600"/>
              <a:gd name="connsiteY524" fmla="*/ 2498102 h 6858000"/>
              <a:gd name="connsiteX525" fmla="*/ 7155223 w 7467600"/>
              <a:gd name="connsiteY525" fmla="*/ 2650386 h 6858000"/>
              <a:gd name="connsiteX526" fmla="*/ 7203167 w 7467600"/>
              <a:gd name="connsiteY526" fmla="*/ 2697288 h 6858000"/>
              <a:gd name="connsiteX527" fmla="*/ 6937703 w 7467600"/>
              <a:gd name="connsiteY527" fmla="*/ 2321981 h 6858000"/>
              <a:gd name="connsiteX528" fmla="*/ 6591670 w 7467600"/>
              <a:gd name="connsiteY528" fmla="*/ 1988277 h 6858000"/>
              <a:gd name="connsiteX529" fmla="*/ 5798671 w 7467600"/>
              <a:gd name="connsiteY529" fmla="*/ 1981601 h 6858000"/>
              <a:gd name="connsiteX530" fmla="*/ 5754709 w 7467600"/>
              <a:gd name="connsiteY530" fmla="*/ 2071454 h 6858000"/>
              <a:gd name="connsiteX531" fmla="*/ 5763044 w 7467600"/>
              <a:gd name="connsiteY531" fmla="*/ 2842206 h 6858000"/>
              <a:gd name="connsiteX532" fmla="*/ 5764974 w 7467600"/>
              <a:gd name="connsiteY532" fmla="*/ 2799609 h 6858000"/>
              <a:gd name="connsiteX533" fmla="*/ 5767665 w 7467600"/>
              <a:gd name="connsiteY533" fmla="*/ 2666409 h 6858000"/>
              <a:gd name="connsiteX534" fmla="*/ 5763055 w 7467600"/>
              <a:gd name="connsiteY534" fmla="*/ 2579705 h 6858000"/>
              <a:gd name="connsiteX535" fmla="*/ 5758079 w 7467600"/>
              <a:gd name="connsiteY535" fmla="*/ 2492508 h 6858000"/>
              <a:gd name="connsiteX536" fmla="*/ 5779325 w 7467600"/>
              <a:gd name="connsiteY536" fmla="*/ 2197069 h 6858000"/>
              <a:gd name="connsiteX537" fmla="*/ 5798671 w 7467600"/>
              <a:gd name="connsiteY537" fmla="*/ 1981601 h 6858000"/>
              <a:gd name="connsiteX538" fmla="*/ 5829202 w 7467600"/>
              <a:gd name="connsiteY538" fmla="*/ 1971679 h 6858000"/>
              <a:gd name="connsiteX539" fmla="*/ 5809558 w 7467600"/>
              <a:gd name="connsiteY539" fmla="*/ 2198043 h 6858000"/>
              <a:gd name="connsiteX540" fmla="*/ 5788653 w 7467600"/>
              <a:gd name="connsiteY540" fmla="*/ 2489430 h 6858000"/>
              <a:gd name="connsiteX541" fmla="*/ 5793439 w 7467600"/>
              <a:gd name="connsiteY541" fmla="*/ 2575235 h 6858000"/>
              <a:gd name="connsiteX542" fmla="*/ 5796837 w 7467600"/>
              <a:gd name="connsiteY542" fmla="*/ 2637633 h 6858000"/>
              <a:gd name="connsiteX543" fmla="*/ 5818614 w 7467600"/>
              <a:gd name="connsiteY543" fmla="*/ 2473055 h 6858000"/>
              <a:gd name="connsiteX544" fmla="*/ 5829202 w 7467600"/>
              <a:gd name="connsiteY544" fmla="*/ 1971679 h 6858000"/>
              <a:gd name="connsiteX545" fmla="*/ 5911389 w 7467600"/>
              <a:gd name="connsiteY545" fmla="*/ 1898371 h 6858000"/>
              <a:gd name="connsiteX546" fmla="*/ 6237627 w 7467600"/>
              <a:gd name="connsiteY546" fmla="*/ 2231921 h 6858000"/>
              <a:gd name="connsiteX547" fmla="*/ 5911389 w 7467600"/>
              <a:gd name="connsiteY547" fmla="*/ 1898371 h 6858000"/>
              <a:gd name="connsiteX548" fmla="*/ 6944437 w 7467600"/>
              <a:gd name="connsiteY548" fmla="*/ 1575402 h 6858000"/>
              <a:gd name="connsiteX549" fmla="*/ 6304730 w 7467600"/>
              <a:gd name="connsiteY549" fmla="*/ 1766654 h 6858000"/>
              <a:gd name="connsiteX550" fmla="*/ 6944437 w 7467600"/>
              <a:gd name="connsiteY550" fmla="*/ 1575402 h 6858000"/>
              <a:gd name="connsiteX551" fmla="*/ 7019523 w 7467600"/>
              <a:gd name="connsiteY551" fmla="*/ 1519450 h 6858000"/>
              <a:gd name="connsiteX552" fmla="*/ 6298091 w 7467600"/>
              <a:gd name="connsiteY552" fmla="*/ 1737122 h 6858000"/>
              <a:gd name="connsiteX553" fmla="*/ 7019523 w 7467600"/>
              <a:gd name="connsiteY553" fmla="*/ 1519450 h 6858000"/>
              <a:gd name="connsiteX554" fmla="*/ 2399523 w 7467600"/>
              <a:gd name="connsiteY554" fmla="*/ 1428234 h 6858000"/>
              <a:gd name="connsiteX555" fmla="*/ 2224982 w 7467600"/>
              <a:gd name="connsiteY555" fmla="*/ 1826201 h 6858000"/>
              <a:gd name="connsiteX556" fmla="*/ 2096099 w 7467600"/>
              <a:gd name="connsiteY556" fmla="*/ 2345900 h 6858000"/>
              <a:gd name="connsiteX557" fmla="*/ 2283317 w 7467600"/>
              <a:gd name="connsiteY557" fmla="*/ 1796925 h 6858000"/>
              <a:gd name="connsiteX558" fmla="*/ 2399523 w 7467600"/>
              <a:gd name="connsiteY558" fmla="*/ 1428234 h 6858000"/>
              <a:gd name="connsiteX559" fmla="*/ 2448558 w 7467600"/>
              <a:gd name="connsiteY559" fmla="*/ 1373435 h 6858000"/>
              <a:gd name="connsiteX560" fmla="*/ 2312521 w 7467600"/>
              <a:gd name="connsiteY560" fmla="*/ 1806140 h 6858000"/>
              <a:gd name="connsiteX561" fmla="*/ 2127533 w 7467600"/>
              <a:gd name="connsiteY561" fmla="*/ 2348380 h 6858000"/>
              <a:gd name="connsiteX562" fmla="*/ 2358080 w 7467600"/>
              <a:gd name="connsiteY562" fmla="*/ 1866134 h 6858000"/>
              <a:gd name="connsiteX563" fmla="*/ 2407436 w 7467600"/>
              <a:gd name="connsiteY563" fmla="*/ 1651070 h 6858000"/>
              <a:gd name="connsiteX564" fmla="*/ 2448558 w 7467600"/>
              <a:gd name="connsiteY564" fmla="*/ 1373435 h 6858000"/>
              <a:gd name="connsiteX565" fmla="*/ 278707 w 7467600"/>
              <a:gd name="connsiteY565" fmla="*/ 1352270 h 6858000"/>
              <a:gd name="connsiteX566" fmla="*/ 321570 w 7467600"/>
              <a:gd name="connsiteY566" fmla="*/ 1861610 h 6858000"/>
              <a:gd name="connsiteX567" fmla="*/ 294281 w 7467600"/>
              <a:gd name="connsiteY567" fmla="*/ 1440658 h 6858000"/>
              <a:gd name="connsiteX568" fmla="*/ 278707 w 7467600"/>
              <a:gd name="connsiteY568" fmla="*/ 1352270 h 6858000"/>
              <a:gd name="connsiteX569" fmla="*/ 1423821 w 7467600"/>
              <a:gd name="connsiteY569" fmla="*/ 1351958 h 6858000"/>
              <a:gd name="connsiteX570" fmla="*/ 1638521 w 7467600"/>
              <a:gd name="connsiteY570" fmla="*/ 1908470 h 6858000"/>
              <a:gd name="connsiteX571" fmla="*/ 1754199 w 7467600"/>
              <a:gd name="connsiteY571" fmla="*/ 2149284 h 6858000"/>
              <a:gd name="connsiteX572" fmla="*/ 1908359 w 7467600"/>
              <a:gd name="connsiteY572" fmla="*/ 2364988 h 6858000"/>
              <a:gd name="connsiteX573" fmla="*/ 1647661 w 7467600"/>
              <a:gd name="connsiteY573" fmla="*/ 1825945 h 6858000"/>
              <a:gd name="connsiteX574" fmla="*/ 1423821 w 7467600"/>
              <a:gd name="connsiteY574" fmla="*/ 1351958 h 6858000"/>
              <a:gd name="connsiteX575" fmla="*/ 1431890 w 7467600"/>
              <a:gd name="connsiteY575" fmla="*/ 1306475 h 6858000"/>
              <a:gd name="connsiteX576" fmla="*/ 1507597 w 7467600"/>
              <a:gd name="connsiteY576" fmla="*/ 1446132 h 6858000"/>
              <a:gd name="connsiteX577" fmla="*/ 1674586 w 7467600"/>
              <a:gd name="connsiteY577" fmla="*/ 1813832 h 6858000"/>
              <a:gd name="connsiteX578" fmla="*/ 1815950 w 7467600"/>
              <a:gd name="connsiteY578" fmla="*/ 2128564 h 6858000"/>
              <a:gd name="connsiteX579" fmla="*/ 1984242 w 7467600"/>
              <a:gd name="connsiteY579" fmla="*/ 2430829 h 6858000"/>
              <a:gd name="connsiteX580" fmla="*/ 2014023 w 7467600"/>
              <a:gd name="connsiteY580" fmla="*/ 2450995 h 6858000"/>
              <a:gd name="connsiteX581" fmla="*/ 1747337 w 7467600"/>
              <a:gd name="connsiteY581" fmla="*/ 1855264 h 6858000"/>
              <a:gd name="connsiteX582" fmla="*/ 1533749 w 7467600"/>
              <a:gd name="connsiteY582" fmla="*/ 1478656 h 6858000"/>
              <a:gd name="connsiteX583" fmla="*/ 1431890 w 7467600"/>
              <a:gd name="connsiteY583" fmla="*/ 1306475 h 6858000"/>
              <a:gd name="connsiteX584" fmla="*/ 5052692 w 7467600"/>
              <a:gd name="connsiteY584" fmla="*/ 1292994 h 6858000"/>
              <a:gd name="connsiteX585" fmla="*/ 5200661 w 7467600"/>
              <a:gd name="connsiteY585" fmla="*/ 1635186 h 6858000"/>
              <a:gd name="connsiteX586" fmla="*/ 5297138 w 7467600"/>
              <a:gd name="connsiteY586" fmla="*/ 1906351 h 6858000"/>
              <a:gd name="connsiteX587" fmla="*/ 5052692 w 7467600"/>
              <a:gd name="connsiteY587" fmla="*/ 1292994 h 6858000"/>
              <a:gd name="connsiteX588" fmla="*/ 5009948 w 7467600"/>
              <a:gd name="connsiteY588" fmla="*/ 1273619 h 6858000"/>
              <a:gd name="connsiteX589" fmla="*/ 5121777 w 7467600"/>
              <a:gd name="connsiteY589" fmla="*/ 1654213 h 6858000"/>
              <a:gd name="connsiteX590" fmla="*/ 5293545 w 7467600"/>
              <a:gd name="connsiteY590" fmla="*/ 2072247 h 6858000"/>
              <a:gd name="connsiteX591" fmla="*/ 5294042 w 7467600"/>
              <a:gd name="connsiteY591" fmla="*/ 2065019 h 6858000"/>
              <a:gd name="connsiteX592" fmla="*/ 5171936 w 7467600"/>
              <a:gd name="connsiteY592" fmla="*/ 1647613 h 6858000"/>
              <a:gd name="connsiteX593" fmla="*/ 5009948 w 7467600"/>
              <a:gd name="connsiteY593" fmla="*/ 1273619 h 6858000"/>
              <a:gd name="connsiteX594" fmla="*/ 655236 w 7467600"/>
              <a:gd name="connsiteY594" fmla="*/ 1268632 h 6858000"/>
              <a:gd name="connsiteX595" fmla="*/ 839521 w 7467600"/>
              <a:gd name="connsiteY595" fmla="*/ 1685315 h 6858000"/>
              <a:gd name="connsiteX596" fmla="*/ 1109416 w 7467600"/>
              <a:gd name="connsiteY596" fmla="*/ 2061663 h 6858000"/>
              <a:gd name="connsiteX597" fmla="*/ 1298300 w 7467600"/>
              <a:gd name="connsiteY597" fmla="*/ 2247742 h 6858000"/>
              <a:gd name="connsiteX598" fmla="*/ 1125871 w 7467600"/>
              <a:gd name="connsiteY598" fmla="*/ 1989513 h 6858000"/>
              <a:gd name="connsiteX599" fmla="*/ 981574 w 7467600"/>
              <a:gd name="connsiteY599" fmla="*/ 1783157 h 6858000"/>
              <a:gd name="connsiteX600" fmla="*/ 922198 w 7467600"/>
              <a:gd name="connsiteY600" fmla="*/ 1677437 h 6858000"/>
              <a:gd name="connsiteX601" fmla="*/ 869293 w 7467600"/>
              <a:gd name="connsiteY601" fmla="*/ 1583214 h 6858000"/>
              <a:gd name="connsiteX602" fmla="*/ 751431 w 7467600"/>
              <a:gd name="connsiteY602" fmla="*/ 1405731 h 6858000"/>
              <a:gd name="connsiteX603" fmla="*/ 655236 w 7467600"/>
              <a:gd name="connsiteY603" fmla="*/ 1268632 h 6858000"/>
              <a:gd name="connsiteX604" fmla="*/ 6516292 w 7467600"/>
              <a:gd name="connsiteY604" fmla="*/ 1263064 h 6858000"/>
              <a:gd name="connsiteX605" fmla="*/ 5736320 w 7467600"/>
              <a:gd name="connsiteY605" fmla="*/ 1501803 h 6858000"/>
              <a:gd name="connsiteX606" fmla="*/ 6516292 w 7467600"/>
              <a:gd name="connsiteY606" fmla="*/ 1263064 h 6858000"/>
              <a:gd name="connsiteX607" fmla="*/ 291466 w 7467600"/>
              <a:gd name="connsiteY607" fmla="*/ 1250369 h 6858000"/>
              <a:gd name="connsiteX608" fmla="*/ 323180 w 7467600"/>
              <a:gd name="connsiteY608" fmla="*/ 1435283 h 6858000"/>
              <a:gd name="connsiteX609" fmla="*/ 349381 w 7467600"/>
              <a:gd name="connsiteY609" fmla="*/ 1875041 h 6858000"/>
              <a:gd name="connsiteX610" fmla="*/ 374363 w 7467600"/>
              <a:gd name="connsiteY610" fmla="*/ 1506494 h 6858000"/>
              <a:gd name="connsiteX611" fmla="*/ 302168 w 7467600"/>
              <a:gd name="connsiteY611" fmla="*/ 1274495 h 6858000"/>
              <a:gd name="connsiteX612" fmla="*/ 291466 w 7467600"/>
              <a:gd name="connsiteY612" fmla="*/ 1250369 h 6858000"/>
              <a:gd name="connsiteX613" fmla="*/ 678222 w 7467600"/>
              <a:gd name="connsiteY613" fmla="*/ 1248670 h 6858000"/>
              <a:gd name="connsiteX614" fmla="*/ 775536 w 7467600"/>
              <a:gd name="connsiteY614" fmla="*/ 1388015 h 6858000"/>
              <a:gd name="connsiteX615" fmla="*/ 894529 w 7467600"/>
              <a:gd name="connsiteY615" fmla="*/ 1567739 h 6858000"/>
              <a:gd name="connsiteX616" fmla="*/ 948000 w 7467600"/>
              <a:gd name="connsiteY616" fmla="*/ 1663088 h 6858000"/>
              <a:gd name="connsiteX617" fmla="*/ 1006812 w 7467600"/>
              <a:gd name="connsiteY617" fmla="*/ 1767683 h 6858000"/>
              <a:gd name="connsiteX618" fmla="*/ 1149133 w 7467600"/>
              <a:gd name="connsiteY618" fmla="*/ 1971513 h 6858000"/>
              <a:gd name="connsiteX619" fmla="*/ 1333952 w 7467600"/>
              <a:gd name="connsiteY619" fmla="*/ 2251620 h 6858000"/>
              <a:gd name="connsiteX620" fmla="*/ 1337329 w 7467600"/>
              <a:gd name="connsiteY620" fmla="*/ 2258350 h 6858000"/>
              <a:gd name="connsiteX621" fmla="*/ 1014726 w 7467600"/>
              <a:gd name="connsiteY621" fmla="*/ 1615556 h 6858000"/>
              <a:gd name="connsiteX622" fmla="*/ 678222 w 7467600"/>
              <a:gd name="connsiteY622" fmla="*/ 1248670 h 6858000"/>
              <a:gd name="connsiteX623" fmla="*/ 6691602 w 7467600"/>
              <a:gd name="connsiteY623" fmla="*/ 1140573 h 6858000"/>
              <a:gd name="connsiteX624" fmla="*/ 6571100 w 7467600"/>
              <a:gd name="connsiteY624" fmla="*/ 1183662 h 6858000"/>
              <a:gd name="connsiteX625" fmla="*/ 6241687 w 7467600"/>
              <a:gd name="connsiteY625" fmla="*/ 1257600 h 6858000"/>
              <a:gd name="connsiteX626" fmla="*/ 5693009 w 7467600"/>
              <a:gd name="connsiteY626" fmla="*/ 1478256 h 6858000"/>
              <a:gd name="connsiteX627" fmla="*/ 6548420 w 7467600"/>
              <a:gd name="connsiteY627" fmla="*/ 1214599 h 6858000"/>
              <a:gd name="connsiteX628" fmla="*/ 6605473 w 7467600"/>
              <a:gd name="connsiteY628" fmla="*/ 1184686 h 6858000"/>
              <a:gd name="connsiteX629" fmla="*/ 6691602 w 7467600"/>
              <a:gd name="connsiteY629" fmla="*/ 1140573 h 6858000"/>
              <a:gd name="connsiteX630" fmla="*/ 4002475 w 7467600"/>
              <a:gd name="connsiteY630" fmla="*/ 1037802 h 6858000"/>
              <a:gd name="connsiteX631" fmla="*/ 4000324 w 7467600"/>
              <a:gd name="connsiteY631" fmla="*/ 1039362 h 6858000"/>
              <a:gd name="connsiteX632" fmla="*/ 4002862 w 7467600"/>
              <a:gd name="connsiteY632" fmla="*/ 1042866 h 6858000"/>
              <a:gd name="connsiteX633" fmla="*/ 4002475 w 7467600"/>
              <a:gd name="connsiteY633" fmla="*/ 1037802 h 6858000"/>
              <a:gd name="connsiteX634" fmla="*/ 506322 w 7467600"/>
              <a:gd name="connsiteY634" fmla="*/ 1020997 h 6858000"/>
              <a:gd name="connsiteX635" fmla="*/ 533068 w 7467600"/>
              <a:gd name="connsiteY635" fmla="*/ 1029409 h 6858000"/>
              <a:gd name="connsiteX636" fmla="*/ 1232525 w 7467600"/>
              <a:gd name="connsiteY636" fmla="*/ 1804675 h 6858000"/>
              <a:gd name="connsiteX637" fmla="*/ 1388858 w 7467600"/>
              <a:gd name="connsiteY637" fmla="*/ 2368011 h 6858000"/>
              <a:gd name="connsiteX638" fmla="*/ 1384098 w 7467600"/>
              <a:gd name="connsiteY638" fmla="*/ 2378125 h 6858000"/>
              <a:gd name="connsiteX639" fmla="*/ 1425393 w 7467600"/>
              <a:gd name="connsiteY639" fmla="*/ 2589124 h 6858000"/>
              <a:gd name="connsiteX640" fmla="*/ 1424001 w 7467600"/>
              <a:gd name="connsiteY640" fmla="*/ 2597541 h 6858000"/>
              <a:gd name="connsiteX641" fmla="*/ 2152729 w 7467600"/>
              <a:gd name="connsiteY641" fmla="*/ 2864487 h 6858000"/>
              <a:gd name="connsiteX642" fmla="*/ 2020609 w 7467600"/>
              <a:gd name="connsiteY642" fmla="*/ 2539671 h 6858000"/>
              <a:gd name="connsiteX643" fmla="*/ 2018920 w 7467600"/>
              <a:gd name="connsiteY643" fmla="*/ 2536309 h 6858000"/>
              <a:gd name="connsiteX644" fmla="*/ 1342441 w 7467600"/>
              <a:gd name="connsiteY644" fmla="*/ 1173017 h 6858000"/>
              <a:gd name="connsiteX645" fmla="*/ 1367925 w 7467600"/>
              <a:gd name="connsiteY645" fmla="*/ 1135648 h 6858000"/>
              <a:gd name="connsiteX646" fmla="*/ 1771401 w 7467600"/>
              <a:gd name="connsiteY646" fmla="*/ 1806673 h 6858000"/>
              <a:gd name="connsiteX647" fmla="*/ 1972385 w 7467600"/>
              <a:gd name="connsiteY647" fmla="*/ 2198735 h 6858000"/>
              <a:gd name="connsiteX648" fmla="*/ 2040892 w 7467600"/>
              <a:gd name="connsiteY648" fmla="*/ 2405205 h 6858000"/>
              <a:gd name="connsiteX649" fmla="*/ 2131689 w 7467600"/>
              <a:gd name="connsiteY649" fmla="*/ 1936926 h 6858000"/>
              <a:gd name="connsiteX650" fmla="*/ 2454820 w 7467600"/>
              <a:gd name="connsiteY650" fmla="*/ 1248808 h 6858000"/>
              <a:gd name="connsiteX651" fmla="*/ 2492512 w 7467600"/>
              <a:gd name="connsiteY651" fmla="*/ 1302920 h 6858000"/>
              <a:gd name="connsiteX652" fmla="*/ 2081216 w 7467600"/>
              <a:gd name="connsiteY652" fmla="*/ 2527513 h 6858000"/>
              <a:gd name="connsiteX653" fmla="*/ 2081211 w 7467600"/>
              <a:gd name="connsiteY653" fmla="*/ 2528916 h 6858000"/>
              <a:gd name="connsiteX654" fmla="*/ 2199067 w 7467600"/>
              <a:gd name="connsiteY654" fmla="*/ 2884061 h 6858000"/>
              <a:gd name="connsiteX655" fmla="*/ 3192586 w 7467600"/>
              <a:gd name="connsiteY655" fmla="*/ 3411496 h 6858000"/>
              <a:gd name="connsiteX656" fmla="*/ 3182620 w 7467600"/>
              <a:gd name="connsiteY656" fmla="*/ 3483279 h 6858000"/>
              <a:gd name="connsiteX657" fmla="*/ 2435119 w 7467600"/>
              <a:gd name="connsiteY657" fmla="*/ 3080173 h 6858000"/>
              <a:gd name="connsiteX658" fmla="*/ 2410152 w 7467600"/>
              <a:gd name="connsiteY658" fmla="*/ 3063751 h 6858000"/>
              <a:gd name="connsiteX659" fmla="*/ 2408099 w 7467600"/>
              <a:gd name="connsiteY659" fmla="*/ 3064403 h 6858000"/>
              <a:gd name="connsiteX660" fmla="*/ 2407218 w 7467600"/>
              <a:gd name="connsiteY660" fmla="*/ 3070324 h 6858000"/>
              <a:gd name="connsiteX661" fmla="*/ 2380138 w 7467600"/>
              <a:gd name="connsiteY661" fmla="*/ 3099341 h 6858000"/>
              <a:gd name="connsiteX662" fmla="*/ 1765923 w 7467600"/>
              <a:gd name="connsiteY662" fmla="*/ 3581043 h 6858000"/>
              <a:gd name="connsiteX663" fmla="*/ 1702258 w 7467600"/>
              <a:gd name="connsiteY663" fmla="*/ 3612286 h 6858000"/>
              <a:gd name="connsiteX664" fmla="*/ 1538370 w 7467600"/>
              <a:gd name="connsiteY664" fmla="*/ 3811804 h 6858000"/>
              <a:gd name="connsiteX665" fmla="*/ 542867 w 7467600"/>
              <a:gd name="connsiteY665" fmla="*/ 4944092 h 6858000"/>
              <a:gd name="connsiteX666" fmla="*/ 515800 w 7467600"/>
              <a:gd name="connsiteY666" fmla="*/ 4862180 h 6858000"/>
              <a:gd name="connsiteX667" fmla="*/ 909145 w 7467600"/>
              <a:gd name="connsiteY667" fmla="*/ 4199225 h 6858000"/>
              <a:gd name="connsiteX668" fmla="*/ 1214067 w 7467600"/>
              <a:gd name="connsiteY668" fmla="*/ 3908561 h 6858000"/>
              <a:gd name="connsiteX669" fmla="*/ 640967 w 7467600"/>
              <a:gd name="connsiteY669" fmla="*/ 4105601 h 6858000"/>
              <a:gd name="connsiteX670" fmla="*/ 112563 w 7467600"/>
              <a:gd name="connsiteY670" fmla="*/ 4396952 h 6858000"/>
              <a:gd name="connsiteX671" fmla="*/ 0 w 7467600"/>
              <a:gd name="connsiteY671" fmla="*/ 4466006 h 6858000"/>
              <a:gd name="connsiteX672" fmla="*/ 0 w 7467600"/>
              <a:gd name="connsiteY672" fmla="*/ 4233763 h 6858000"/>
              <a:gd name="connsiteX673" fmla="*/ 36881 w 7467600"/>
              <a:gd name="connsiteY673" fmla="*/ 4200118 h 6858000"/>
              <a:gd name="connsiteX674" fmla="*/ 910534 w 7467600"/>
              <a:gd name="connsiteY674" fmla="*/ 3629753 h 6858000"/>
              <a:gd name="connsiteX675" fmla="*/ 1578717 w 7467600"/>
              <a:gd name="connsiteY675" fmla="*/ 3575982 h 6858000"/>
              <a:gd name="connsiteX676" fmla="*/ 2338780 w 7467600"/>
              <a:gd name="connsiteY676" fmla="*/ 3033725 h 6858000"/>
              <a:gd name="connsiteX677" fmla="*/ 1807991 w 7467600"/>
              <a:gd name="connsiteY677" fmla="*/ 2807184 h 6858000"/>
              <a:gd name="connsiteX678" fmla="*/ 1416358 w 7467600"/>
              <a:gd name="connsiteY678" fmla="*/ 3112571 h 6858000"/>
              <a:gd name="connsiteX679" fmla="*/ 939066 w 7467600"/>
              <a:gd name="connsiteY679" fmla="*/ 3378798 h 6858000"/>
              <a:gd name="connsiteX680" fmla="*/ 115099 w 7467600"/>
              <a:gd name="connsiteY680" fmla="*/ 3607650 h 6858000"/>
              <a:gd name="connsiteX681" fmla="*/ 97284 w 7467600"/>
              <a:gd name="connsiteY681" fmla="*/ 3520393 h 6858000"/>
              <a:gd name="connsiteX682" fmla="*/ 922050 w 7467600"/>
              <a:gd name="connsiteY682" fmla="*/ 3074867 h 6858000"/>
              <a:gd name="connsiteX683" fmla="*/ 1405265 w 7467600"/>
              <a:gd name="connsiteY683" fmla="*/ 3016319 h 6858000"/>
              <a:gd name="connsiteX684" fmla="*/ 1407512 w 7467600"/>
              <a:gd name="connsiteY684" fmla="*/ 3018001 h 6858000"/>
              <a:gd name="connsiteX685" fmla="*/ 1726266 w 7467600"/>
              <a:gd name="connsiteY685" fmla="*/ 2777274 h 6858000"/>
              <a:gd name="connsiteX686" fmla="*/ 625390 w 7467600"/>
              <a:gd name="connsiteY686" fmla="*/ 2514541 h 6858000"/>
              <a:gd name="connsiteX687" fmla="*/ 619799 w 7467600"/>
              <a:gd name="connsiteY687" fmla="*/ 2527180 h 6858000"/>
              <a:gd name="connsiteX688" fmla="*/ 310030 w 7467600"/>
              <a:gd name="connsiteY688" fmla="*/ 2771818 h 6858000"/>
              <a:gd name="connsiteX689" fmla="*/ 173877 w 7467600"/>
              <a:gd name="connsiteY689" fmla="*/ 2937056 h 6858000"/>
              <a:gd name="connsiteX690" fmla="*/ 77889 w 7467600"/>
              <a:gd name="connsiteY690" fmla="*/ 3138440 h 6858000"/>
              <a:gd name="connsiteX691" fmla="*/ 0 w 7467600"/>
              <a:gd name="connsiteY691" fmla="*/ 3271395 h 6858000"/>
              <a:gd name="connsiteX692" fmla="*/ 0 w 7467600"/>
              <a:gd name="connsiteY692" fmla="*/ 3153002 h 6858000"/>
              <a:gd name="connsiteX693" fmla="*/ 2386 w 7467600"/>
              <a:gd name="connsiteY693" fmla="*/ 3149203 h 6858000"/>
              <a:gd name="connsiteX694" fmla="*/ 89753 w 7467600"/>
              <a:gd name="connsiteY694" fmla="*/ 2987702 h 6858000"/>
              <a:gd name="connsiteX695" fmla="*/ 76869 w 7467600"/>
              <a:gd name="connsiteY695" fmla="*/ 3005404 h 6858000"/>
              <a:gd name="connsiteX696" fmla="*/ 32049 w 7467600"/>
              <a:gd name="connsiteY696" fmla="*/ 3065814 h 6858000"/>
              <a:gd name="connsiteX697" fmla="*/ 0 w 7467600"/>
              <a:gd name="connsiteY697" fmla="*/ 3108744 h 6858000"/>
              <a:gd name="connsiteX698" fmla="*/ 0 w 7467600"/>
              <a:gd name="connsiteY698" fmla="*/ 3058059 h 6858000"/>
              <a:gd name="connsiteX699" fmla="*/ 7610 w 7467600"/>
              <a:gd name="connsiteY699" fmla="*/ 3047889 h 6858000"/>
              <a:gd name="connsiteX700" fmla="*/ 52419 w 7467600"/>
              <a:gd name="connsiteY700" fmla="*/ 2987479 h 6858000"/>
              <a:gd name="connsiteX701" fmla="*/ 59142 w 7467600"/>
              <a:gd name="connsiteY701" fmla="*/ 2978488 h 6858000"/>
              <a:gd name="connsiteX702" fmla="*/ 0 w 7467600"/>
              <a:gd name="connsiteY702" fmla="*/ 3015334 h 6858000"/>
              <a:gd name="connsiteX703" fmla="*/ 0 w 7467600"/>
              <a:gd name="connsiteY703" fmla="*/ 2914286 h 6858000"/>
              <a:gd name="connsiteX704" fmla="*/ 36383 w 7467600"/>
              <a:gd name="connsiteY704" fmla="*/ 2901128 h 6858000"/>
              <a:gd name="connsiteX705" fmla="*/ 156329 w 7467600"/>
              <a:gd name="connsiteY705" fmla="*/ 2840533 h 6858000"/>
              <a:gd name="connsiteX706" fmla="*/ 358355 w 7467600"/>
              <a:gd name="connsiteY706" fmla="*/ 2620471 h 6858000"/>
              <a:gd name="connsiteX707" fmla="*/ 510577 w 7467600"/>
              <a:gd name="connsiteY707" fmla="*/ 2501244 h 6858000"/>
              <a:gd name="connsiteX708" fmla="*/ 211967 w 7467600"/>
              <a:gd name="connsiteY708" fmla="*/ 2479171 h 6858000"/>
              <a:gd name="connsiteX709" fmla="*/ 0 w 7467600"/>
              <a:gd name="connsiteY709" fmla="*/ 2476398 h 6858000"/>
              <a:gd name="connsiteX710" fmla="*/ 0 w 7467600"/>
              <a:gd name="connsiteY710" fmla="*/ 2389189 h 6858000"/>
              <a:gd name="connsiteX711" fmla="*/ 103062 w 7467600"/>
              <a:gd name="connsiteY711" fmla="*/ 2389518 h 6858000"/>
              <a:gd name="connsiteX712" fmla="*/ 510734 w 7467600"/>
              <a:gd name="connsiteY712" fmla="*/ 2416201 h 6858000"/>
              <a:gd name="connsiteX713" fmla="*/ 279257 w 7467600"/>
              <a:gd name="connsiteY713" fmla="*/ 2092102 h 6858000"/>
              <a:gd name="connsiteX714" fmla="*/ 65265 w 7467600"/>
              <a:gd name="connsiteY714" fmla="*/ 2006049 h 6858000"/>
              <a:gd name="connsiteX715" fmla="*/ 0 w 7467600"/>
              <a:gd name="connsiteY715" fmla="*/ 1982532 h 6858000"/>
              <a:gd name="connsiteX716" fmla="*/ 0 w 7467600"/>
              <a:gd name="connsiteY716" fmla="*/ 1912789 h 6858000"/>
              <a:gd name="connsiteX717" fmla="*/ 97460 w 7467600"/>
              <a:gd name="connsiteY717" fmla="*/ 1953725 h 6858000"/>
              <a:gd name="connsiteX718" fmla="*/ 221272 w 7467600"/>
              <a:gd name="connsiteY718" fmla="*/ 1980766 h 6858000"/>
              <a:gd name="connsiteX719" fmla="*/ 116765 w 7467600"/>
              <a:gd name="connsiteY719" fmla="*/ 1911033 h 6858000"/>
              <a:gd name="connsiteX720" fmla="*/ 16405 w 7467600"/>
              <a:gd name="connsiteY720" fmla="*/ 1803412 h 6858000"/>
              <a:gd name="connsiteX721" fmla="*/ 0 w 7467600"/>
              <a:gd name="connsiteY721" fmla="*/ 1784777 h 6858000"/>
              <a:gd name="connsiteX722" fmla="*/ 0 w 7467600"/>
              <a:gd name="connsiteY722" fmla="*/ 1740082 h 6858000"/>
              <a:gd name="connsiteX723" fmla="*/ 39394 w 7467600"/>
              <a:gd name="connsiteY723" fmla="*/ 1784856 h 6858000"/>
              <a:gd name="connsiteX724" fmla="*/ 135813 w 7467600"/>
              <a:gd name="connsiteY724" fmla="*/ 1888838 h 6858000"/>
              <a:gd name="connsiteX725" fmla="*/ 242575 w 7467600"/>
              <a:gd name="connsiteY725" fmla="*/ 1958841 h 6858000"/>
              <a:gd name="connsiteX726" fmla="*/ 82197 w 7467600"/>
              <a:gd name="connsiteY726" fmla="*/ 1754826 h 6858000"/>
              <a:gd name="connsiteX727" fmla="*/ 0 w 7467600"/>
              <a:gd name="connsiteY727" fmla="*/ 1679650 h 6858000"/>
              <a:gd name="connsiteX728" fmla="*/ 0 w 7467600"/>
              <a:gd name="connsiteY728" fmla="*/ 1602463 h 6858000"/>
              <a:gd name="connsiteX729" fmla="*/ 84689 w 7467600"/>
              <a:gd name="connsiteY729" fmla="*/ 1677442 h 6858000"/>
              <a:gd name="connsiteX730" fmla="*/ 298437 w 7467600"/>
              <a:gd name="connsiteY730" fmla="*/ 1968019 h 6858000"/>
              <a:gd name="connsiteX731" fmla="*/ 227269 w 7467600"/>
              <a:gd name="connsiteY731" fmla="*/ 1114064 h 6858000"/>
              <a:gd name="connsiteX732" fmla="*/ 248003 w 7467600"/>
              <a:gd name="connsiteY732" fmla="*/ 1089613 h 6858000"/>
              <a:gd name="connsiteX733" fmla="*/ 427020 w 7467600"/>
              <a:gd name="connsiteY733" fmla="*/ 1619803 h 6858000"/>
              <a:gd name="connsiteX734" fmla="*/ 340345 w 7467600"/>
              <a:gd name="connsiteY734" fmla="*/ 2027739 h 6858000"/>
              <a:gd name="connsiteX735" fmla="*/ 360865 w 7467600"/>
              <a:gd name="connsiteY735" fmla="*/ 2044827 h 6858000"/>
              <a:gd name="connsiteX736" fmla="*/ 560414 w 7467600"/>
              <a:gd name="connsiteY736" fmla="*/ 2421457 h 6858000"/>
              <a:gd name="connsiteX737" fmla="*/ 1359703 w 7467600"/>
              <a:gd name="connsiteY737" fmla="*/ 2578554 h 6858000"/>
              <a:gd name="connsiteX738" fmla="*/ 1359422 w 7467600"/>
              <a:gd name="connsiteY738" fmla="*/ 2577994 h 6858000"/>
              <a:gd name="connsiteX739" fmla="*/ 828701 w 7467600"/>
              <a:gd name="connsiteY739" fmla="*/ 1839520 h 6858000"/>
              <a:gd name="connsiteX740" fmla="*/ 494427 w 7467600"/>
              <a:gd name="connsiteY740" fmla="*/ 1092333 h 6858000"/>
              <a:gd name="connsiteX741" fmla="*/ 506322 w 7467600"/>
              <a:gd name="connsiteY741" fmla="*/ 1020997 h 6858000"/>
              <a:gd name="connsiteX742" fmla="*/ 4570198 w 7467600"/>
              <a:gd name="connsiteY742" fmla="*/ 978081 h 6858000"/>
              <a:gd name="connsiteX743" fmla="*/ 4523691 w 7467600"/>
              <a:gd name="connsiteY743" fmla="*/ 1127776 h 6858000"/>
              <a:gd name="connsiteX744" fmla="*/ 4509875 w 7467600"/>
              <a:gd name="connsiteY744" fmla="*/ 1167552 h 6858000"/>
              <a:gd name="connsiteX745" fmla="*/ 4478168 w 7467600"/>
              <a:gd name="connsiteY745" fmla="*/ 1260735 h 6858000"/>
              <a:gd name="connsiteX746" fmla="*/ 4409309 w 7467600"/>
              <a:gd name="connsiteY746" fmla="*/ 1666996 h 6858000"/>
              <a:gd name="connsiteX747" fmla="*/ 4370031 w 7467600"/>
              <a:gd name="connsiteY747" fmla="*/ 1955666 h 6858000"/>
              <a:gd name="connsiteX748" fmla="*/ 4570198 w 7467600"/>
              <a:gd name="connsiteY748" fmla="*/ 978081 h 6858000"/>
              <a:gd name="connsiteX749" fmla="*/ 4557898 w 7467600"/>
              <a:gd name="connsiteY749" fmla="*/ 900011 h 6858000"/>
              <a:gd name="connsiteX750" fmla="*/ 4344840 w 7467600"/>
              <a:gd name="connsiteY750" fmla="*/ 1922038 h 6858000"/>
              <a:gd name="connsiteX751" fmla="*/ 4378710 w 7467600"/>
              <a:gd name="connsiteY751" fmla="*/ 1665516 h 6858000"/>
              <a:gd name="connsiteX752" fmla="*/ 4448798 w 7467600"/>
              <a:gd name="connsiteY752" fmla="*/ 1253024 h 6858000"/>
              <a:gd name="connsiteX753" fmla="*/ 4480315 w 7467600"/>
              <a:gd name="connsiteY753" fmla="*/ 1158454 h 6858000"/>
              <a:gd name="connsiteX754" fmla="*/ 4494133 w 7467600"/>
              <a:gd name="connsiteY754" fmla="*/ 1118676 h 6858000"/>
              <a:gd name="connsiteX755" fmla="*/ 4557898 w 7467600"/>
              <a:gd name="connsiteY755" fmla="*/ 900011 h 6858000"/>
              <a:gd name="connsiteX756" fmla="*/ 5870151 w 7467600"/>
              <a:gd name="connsiteY756" fmla="*/ 898890 h 6858000"/>
              <a:gd name="connsiteX757" fmla="*/ 5861335 w 7467600"/>
              <a:gd name="connsiteY757" fmla="*/ 899177 h 6858000"/>
              <a:gd name="connsiteX758" fmla="*/ 5843702 w 7467600"/>
              <a:gd name="connsiteY758" fmla="*/ 899748 h 6858000"/>
              <a:gd name="connsiteX759" fmla="*/ 5651107 w 7467600"/>
              <a:gd name="connsiteY759" fmla="*/ 920306 h 6858000"/>
              <a:gd name="connsiteX760" fmla="*/ 5459407 w 7467600"/>
              <a:gd name="connsiteY760" fmla="*/ 940975 h 6858000"/>
              <a:gd name="connsiteX761" fmla="*/ 5374846 w 7467600"/>
              <a:gd name="connsiteY761" fmla="*/ 941988 h 6858000"/>
              <a:gd name="connsiteX762" fmla="*/ 5256105 w 7467600"/>
              <a:gd name="connsiteY762" fmla="*/ 945632 h 6858000"/>
              <a:gd name="connsiteX763" fmla="*/ 5107071 w 7467600"/>
              <a:gd name="connsiteY763" fmla="*/ 969720 h 6858000"/>
              <a:gd name="connsiteX764" fmla="*/ 4998681 w 7467600"/>
              <a:gd name="connsiteY764" fmla="*/ 988771 h 6858000"/>
              <a:gd name="connsiteX765" fmla="*/ 5870151 w 7467600"/>
              <a:gd name="connsiteY765" fmla="*/ 898890 h 6858000"/>
              <a:gd name="connsiteX766" fmla="*/ 5504425 w 7467600"/>
              <a:gd name="connsiteY766" fmla="*/ 848067 h 6858000"/>
              <a:gd name="connsiteX767" fmla="*/ 4968849 w 7467600"/>
              <a:gd name="connsiteY767" fmla="*/ 962318 h 6858000"/>
              <a:gd name="connsiteX768" fmla="*/ 5104039 w 7467600"/>
              <a:gd name="connsiteY768" fmla="*/ 940634 h 6858000"/>
              <a:gd name="connsiteX769" fmla="*/ 5256311 w 7467600"/>
              <a:gd name="connsiteY769" fmla="*/ 916490 h 6858000"/>
              <a:gd name="connsiteX770" fmla="*/ 5377381 w 7467600"/>
              <a:gd name="connsiteY770" fmla="*/ 912671 h 6858000"/>
              <a:gd name="connsiteX771" fmla="*/ 5460148 w 7467600"/>
              <a:gd name="connsiteY771" fmla="*/ 911442 h 6858000"/>
              <a:gd name="connsiteX772" fmla="*/ 5648971 w 7467600"/>
              <a:gd name="connsiteY772" fmla="*/ 891331 h 6858000"/>
              <a:gd name="connsiteX773" fmla="*/ 5844807 w 7467600"/>
              <a:gd name="connsiteY773" fmla="*/ 870718 h 6858000"/>
              <a:gd name="connsiteX774" fmla="*/ 5862975 w 7467600"/>
              <a:gd name="connsiteY774" fmla="*/ 869756 h 6858000"/>
              <a:gd name="connsiteX775" fmla="*/ 5920887 w 7467600"/>
              <a:gd name="connsiteY775" fmla="*/ 865929 h 6858000"/>
              <a:gd name="connsiteX776" fmla="*/ 5504425 w 7467600"/>
              <a:gd name="connsiteY776" fmla="*/ 848067 h 6858000"/>
              <a:gd name="connsiteX777" fmla="*/ 3607114 w 7467600"/>
              <a:gd name="connsiteY777" fmla="*/ 467441 h 6858000"/>
              <a:gd name="connsiteX778" fmla="*/ 3296242 w 7467600"/>
              <a:gd name="connsiteY778" fmla="*/ 807991 h 6858000"/>
              <a:gd name="connsiteX779" fmla="*/ 3174674 w 7467600"/>
              <a:gd name="connsiteY779" fmla="*/ 919759 h 6858000"/>
              <a:gd name="connsiteX780" fmla="*/ 3042978 w 7467600"/>
              <a:gd name="connsiteY780" fmla="*/ 1054894 h 6858000"/>
              <a:gd name="connsiteX781" fmla="*/ 2968914 w 7467600"/>
              <a:gd name="connsiteY781" fmla="*/ 1133756 h 6858000"/>
              <a:gd name="connsiteX782" fmla="*/ 3103823 w 7467600"/>
              <a:gd name="connsiteY782" fmla="*/ 1026814 h 6858000"/>
              <a:gd name="connsiteX783" fmla="*/ 3607114 w 7467600"/>
              <a:gd name="connsiteY783" fmla="*/ 467441 h 6858000"/>
              <a:gd name="connsiteX784" fmla="*/ 3744487 w 7467600"/>
              <a:gd name="connsiteY784" fmla="*/ 383136 h 6858000"/>
              <a:gd name="connsiteX785" fmla="*/ 3970213 w 7467600"/>
              <a:gd name="connsiteY785" fmla="*/ 995559 h 6858000"/>
              <a:gd name="connsiteX786" fmla="*/ 3744487 w 7467600"/>
              <a:gd name="connsiteY786" fmla="*/ 383136 h 6858000"/>
              <a:gd name="connsiteX787" fmla="*/ 3624562 w 7467600"/>
              <a:gd name="connsiteY787" fmla="*/ 367041 h 6858000"/>
              <a:gd name="connsiteX788" fmla="*/ 3489712 w 7467600"/>
              <a:gd name="connsiteY788" fmla="*/ 485386 h 6858000"/>
              <a:gd name="connsiteX789" fmla="*/ 3182994 w 7467600"/>
              <a:gd name="connsiteY789" fmla="*/ 828265 h 6858000"/>
              <a:gd name="connsiteX790" fmla="*/ 2892114 w 7467600"/>
              <a:gd name="connsiteY790" fmla="*/ 1172635 h 6858000"/>
              <a:gd name="connsiteX791" fmla="*/ 3021459 w 7467600"/>
              <a:gd name="connsiteY791" fmla="*/ 1035385 h 6858000"/>
              <a:gd name="connsiteX792" fmla="*/ 3153873 w 7467600"/>
              <a:gd name="connsiteY792" fmla="*/ 898971 h 6858000"/>
              <a:gd name="connsiteX793" fmla="*/ 3276511 w 7467600"/>
              <a:gd name="connsiteY793" fmla="*/ 786423 h 6858000"/>
              <a:gd name="connsiteX794" fmla="*/ 3584154 w 7467600"/>
              <a:gd name="connsiteY794" fmla="*/ 448218 h 6858000"/>
              <a:gd name="connsiteX795" fmla="*/ 3624562 w 7467600"/>
              <a:gd name="connsiteY795" fmla="*/ 367041 h 6858000"/>
              <a:gd name="connsiteX796" fmla="*/ 3766672 w 7467600"/>
              <a:gd name="connsiteY796" fmla="*/ 359429 h 6858000"/>
              <a:gd name="connsiteX797" fmla="*/ 3996338 w 7467600"/>
              <a:gd name="connsiteY797" fmla="*/ 968237 h 6858000"/>
              <a:gd name="connsiteX798" fmla="*/ 3766672 w 7467600"/>
              <a:gd name="connsiteY798" fmla="*/ 359429 h 6858000"/>
              <a:gd name="connsiteX799" fmla="*/ 5805386 w 7467600"/>
              <a:gd name="connsiteY799" fmla="*/ 239240 h 6858000"/>
              <a:gd name="connsiteX800" fmla="*/ 5736947 w 7467600"/>
              <a:gd name="connsiteY800" fmla="*/ 261367 h 6858000"/>
              <a:gd name="connsiteX801" fmla="*/ 5427012 w 7467600"/>
              <a:gd name="connsiteY801" fmla="*/ 311272 h 6858000"/>
              <a:gd name="connsiteX802" fmla="*/ 5147818 w 7467600"/>
              <a:gd name="connsiteY802" fmla="*/ 322112 h 6858000"/>
              <a:gd name="connsiteX803" fmla="*/ 5060854 w 7467600"/>
              <a:gd name="connsiteY803" fmla="*/ 311882 h 6858000"/>
              <a:gd name="connsiteX804" fmla="*/ 4945989 w 7467600"/>
              <a:gd name="connsiteY804" fmla="*/ 300516 h 6858000"/>
              <a:gd name="connsiteX805" fmla="*/ 5410479 w 7467600"/>
              <a:gd name="connsiteY805" fmla="*/ 348434 h 6858000"/>
              <a:gd name="connsiteX806" fmla="*/ 5805386 w 7467600"/>
              <a:gd name="connsiteY806" fmla="*/ 239240 h 6858000"/>
              <a:gd name="connsiteX807" fmla="*/ 5905192 w 7467600"/>
              <a:gd name="connsiteY807" fmla="*/ 163079 h 6858000"/>
              <a:gd name="connsiteX808" fmla="*/ 5865655 w 7467600"/>
              <a:gd name="connsiteY808" fmla="*/ 171901 h 6858000"/>
              <a:gd name="connsiteX809" fmla="*/ 5259740 w 7467600"/>
              <a:gd name="connsiteY809" fmla="*/ 257013 h 6858000"/>
              <a:gd name="connsiteX810" fmla="*/ 5208466 w 7467600"/>
              <a:gd name="connsiteY810" fmla="*/ 257550 h 6858000"/>
              <a:gd name="connsiteX811" fmla="*/ 4980204 w 7467600"/>
              <a:gd name="connsiteY811" fmla="*/ 271903 h 6858000"/>
              <a:gd name="connsiteX812" fmla="*/ 5068068 w 7467600"/>
              <a:gd name="connsiteY812" fmla="*/ 282244 h 6858000"/>
              <a:gd name="connsiteX813" fmla="*/ 5153231 w 7467600"/>
              <a:gd name="connsiteY813" fmla="*/ 292240 h 6858000"/>
              <a:gd name="connsiteX814" fmla="*/ 5426491 w 7467600"/>
              <a:gd name="connsiteY814" fmla="*/ 281128 h 6858000"/>
              <a:gd name="connsiteX815" fmla="*/ 5731212 w 7467600"/>
              <a:gd name="connsiteY815" fmla="*/ 231951 h 6858000"/>
              <a:gd name="connsiteX816" fmla="*/ 5905192 w 7467600"/>
              <a:gd name="connsiteY816" fmla="*/ 163079 h 6858000"/>
              <a:gd name="connsiteX817" fmla="*/ 5944437 w 7467600"/>
              <a:gd name="connsiteY817" fmla="*/ 113829 h 6858000"/>
              <a:gd name="connsiteX818" fmla="*/ 5825032 w 7467600"/>
              <a:gd name="connsiteY818" fmla="*/ 146405 h 6858000"/>
              <a:gd name="connsiteX819" fmla="*/ 4955599 w 7467600"/>
              <a:gd name="connsiteY819" fmla="*/ 247008 h 6858000"/>
              <a:gd name="connsiteX820" fmla="*/ 5210104 w 7467600"/>
              <a:gd name="connsiteY820" fmla="*/ 228123 h 6858000"/>
              <a:gd name="connsiteX821" fmla="*/ 5261015 w 7467600"/>
              <a:gd name="connsiteY821" fmla="*/ 227087 h 6858000"/>
              <a:gd name="connsiteX822" fmla="*/ 5861181 w 7467600"/>
              <a:gd name="connsiteY822" fmla="*/ 143093 h 6858000"/>
              <a:gd name="connsiteX823" fmla="*/ 5961252 w 7467600"/>
              <a:gd name="connsiteY823" fmla="*/ 114820 h 6858000"/>
              <a:gd name="connsiteX824" fmla="*/ 5944437 w 7467600"/>
              <a:gd name="connsiteY824" fmla="*/ 113829 h 6858000"/>
              <a:gd name="connsiteX825" fmla="*/ 3882765 w 7467600"/>
              <a:gd name="connsiteY825" fmla="*/ 0 h 6858000"/>
              <a:gd name="connsiteX826" fmla="*/ 3995099 w 7467600"/>
              <a:gd name="connsiteY826" fmla="*/ 0 h 6858000"/>
              <a:gd name="connsiteX827" fmla="*/ 4163818 w 7467600"/>
              <a:gd name="connsiteY827" fmla="*/ 234104 h 6858000"/>
              <a:gd name="connsiteX828" fmla="*/ 4172099 w 7467600"/>
              <a:gd name="connsiteY828" fmla="*/ 234207 h 6858000"/>
              <a:gd name="connsiteX829" fmla="*/ 4784282 w 7467600"/>
              <a:gd name="connsiteY829" fmla="*/ 276561 h 6858000"/>
              <a:gd name="connsiteX830" fmla="*/ 4801687 w 7467600"/>
              <a:gd name="connsiteY830" fmla="*/ 267764 h 6858000"/>
              <a:gd name="connsiteX831" fmla="*/ 6082788 w 7467600"/>
              <a:gd name="connsiteY831" fmla="*/ 64119 h 6858000"/>
              <a:gd name="connsiteX832" fmla="*/ 6099442 w 7467600"/>
              <a:gd name="connsiteY832" fmla="*/ 82568 h 6858000"/>
              <a:gd name="connsiteX833" fmla="*/ 4804137 w 7467600"/>
              <a:gd name="connsiteY833" fmla="*/ 320931 h 6858000"/>
              <a:gd name="connsiteX834" fmla="*/ 4227047 w 7467600"/>
              <a:gd name="connsiteY834" fmla="*/ 313415 h 6858000"/>
              <a:gd name="connsiteX835" fmla="*/ 4346041 w 7467600"/>
              <a:gd name="connsiteY835" fmla="*/ 456086 h 6858000"/>
              <a:gd name="connsiteX836" fmla="*/ 4870967 w 7467600"/>
              <a:gd name="connsiteY836" fmla="*/ 963061 h 6858000"/>
              <a:gd name="connsiteX837" fmla="*/ 4889647 w 7467600"/>
              <a:gd name="connsiteY837" fmla="*/ 957147 h 6858000"/>
              <a:gd name="connsiteX838" fmla="*/ 5422504 w 7467600"/>
              <a:gd name="connsiteY838" fmla="*/ 805191 h 6858000"/>
              <a:gd name="connsiteX839" fmla="*/ 6087656 w 7467600"/>
              <a:gd name="connsiteY839" fmla="*/ 826703 h 6858000"/>
              <a:gd name="connsiteX840" fmla="*/ 6058717 w 7467600"/>
              <a:gd name="connsiteY840" fmla="*/ 865992 h 6858000"/>
              <a:gd name="connsiteX841" fmla="*/ 4974153 w 7467600"/>
              <a:gd name="connsiteY841" fmla="*/ 1045456 h 6858000"/>
              <a:gd name="connsiteX842" fmla="*/ 5627835 w 7467600"/>
              <a:gd name="connsiteY842" fmla="*/ 1472077 h 6858000"/>
              <a:gd name="connsiteX843" fmla="*/ 5629817 w 7467600"/>
              <a:gd name="connsiteY843" fmla="*/ 1471412 h 6858000"/>
              <a:gd name="connsiteX844" fmla="*/ 5634124 w 7467600"/>
              <a:gd name="connsiteY844" fmla="*/ 1470572 h 6858000"/>
              <a:gd name="connsiteX845" fmla="*/ 5755832 w 7467600"/>
              <a:gd name="connsiteY845" fmla="*/ 1383886 h 6858000"/>
              <a:gd name="connsiteX846" fmla="*/ 6014186 w 7467600"/>
              <a:gd name="connsiteY846" fmla="*/ 1279799 h 6858000"/>
              <a:gd name="connsiteX847" fmla="*/ 6901619 w 7467600"/>
              <a:gd name="connsiteY847" fmla="*/ 1047874 h 6858000"/>
              <a:gd name="connsiteX848" fmla="*/ 6931566 w 7467600"/>
              <a:gd name="connsiteY848" fmla="*/ 1062034 h 6858000"/>
              <a:gd name="connsiteX849" fmla="*/ 5790982 w 7467600"/>
              <a:gd name="connsiteY849" fmla="*/ 1561380 h 6858000"/>
              <a:gd name="connsiteX850" fmla="*/ 6188971 w 7467600"/>
              <a:gd name="connsiteY850" fmla="*/ 1755168 h 6858000"/>
              <a:gd name="connsiteX851" fmla="*/ 6202446 w 7467600"/>
              <a:gd name="connsiteY851" fmla="*/ 1752268 h 6858000"/>
              <a:gd name="connsiteX852" fmla="*/ 7179560 w 7467600"/>
              <a:gd name="connsiteY852" fmla="*/ 1467551 h 6858000"/>
              <a:gd name="connsiteX853" fmla="*/ 7158730 w 7467600"/>
              <a:gd name="connsiteY853" fmla="*/ 1507835 h 6858000"/>
              <a:gd name="connsiteX854" fmla="*/ 6326959 w 7467600"/>
              <a:gd name="connsiteY854" fmla="*/ 1817686 h 6858000"/>
              <a:gd name="connsiteX855" fmla="*/ 6537433 w 7467600"/>
              <a:gd name="connsiteY855" fmla="*/ 1907790 h 6858000"/>
              <a:gd name="connsiteX856" fmla="*/ 6550221 w 7467600"/>
              <a:gd name="connsiteY856" fmla="*/ 1910729 h 6858000"/>
              <a:gd name="connsiteX857" fmla="*/ 6964438 w 7467600"/>
              <a:gd name="connsiteY857" fmla="*/ 2209505 h 6858000"/>
              <a:gd name="connsiteX858" fmla="*/ 7367862 w 7467600"/>
              <a:gd name="connsiteY858" fmla="*/ 2806833 h 6858000"/>
              <a:gd name="connsiteX859" fmla="*/ 7364329 w 7467600"/>
              <a:gd name="connsiteY859" fmla="*/ 2826907 h 6858000"/>
              <a:gd name="connsiteX860" fmla="*/ 7290545 w 7467600"/>
              <a:gd name="connsiteY860" fmla="*/ 2850663 h 6858000"/>
              <a:gd name="connsiteX861" fmla="*/ 6472036 w 7467600"/>
              <a:gd name="connsiteY861" fmla="*/ 1959003 h 6858000"/>
              <a:gd name="connsiteX862" fmla="*/ 5792897 w 7467600"/>
              <a:gd name="connsiteY862" fmla="*/ 1647747 h 6858000"/>
              <a:gd name="connsiteX863" fmla="*/ 5842751 w 7467600"/>
              <a:gd name="connsiteY863" fmla="*/ 1816112 h 6858000"/>
              <a:gd name="connsiteX864" fmla="*/ 5847424 w 7467600"/>
              <a:gd name="connsiteY864" fmla="*/ 1815776 h 6858000"/>
              <a:gd name="connsiteX865" fmla="*/ 6399821 w 7467600"/>
              <a:gd name="connsiteY865" fmla="*/ 2344799 h 6858000"/>
              <a:gd name="connsiteX866" fmla="*/ 6323232 w 7467600"/>
              <a:gd name="connsiteY866" fmla="*/ 2389634 h 6858000"/>
              <a:gd name="connsiteX867" fmla="*/ 5942958 w 7467600"/>
              <a:gd name="connsiteY867" fmla="*/ 2077708 h 6858000"/>
              <a:gd name="connsiteX868" fmla="*/ 5921559 w 7467600"/>
              <a:gd name="connsiteY868" fmla="*/ 2378596 h 6858000"/>
              <a:gd name="connsiteX869" fmla="*/ 5817651 w 7467600"/>
              <a:gd name="connsiteY869" fmla="*/ 3023919 h 6858000"/>
              <a:gd name="connsiteX870" fmla="*/ 5729634 w 7467600"/>
              <a:gd name="connsiteY870" fmla="*/ 3051849 h 6858000"/>
              <a:gd name="connsiteX871" fmla="*/ 5611018 w 7467600"/>
              <a:gd name="connsiteY871" fmla="*/ 2316769 h 6858000"/>
              <a:gd name="connsiteX872" fmla="*/ 5687608 w 7467600"/>
              <a:gd name="connsiteY872" fmla="*/ 2039972 h 6858000"/>
              <a:gd name="connsiteX873" fmla="*/ 5657554 w 7467600"/>
              <a:gd name="connsiteY873" fmla="*/ 1576445 h 6858000"/>
              <a:gd name="connsiteX874" fmla="*/ 5150475 w 7467600"/>
              <a:gd name="connsiteY874" fmla="*/ 1274012 h 6858000"/>
              <a:gd name="connsiteX875" fmla="*/ 5349142 w 7467600"/>
              <a:gd name="connsiteY875" fmla="*/ 2204405 h 6858000"/>
              <a:gd name="connsiteX876" fmla="*/ 5262214 w 7467600"/>
              <a:gd name="connsiteY876" fmla="*/ 2233836 h 6858000"/>
              <a:gd name="connsiteX877" fmla="*/ 4981539 w 7467600"/>
              <a:gd name="connsiteY877" fmla="*/ 1542201 h 6858000"/>
              <a:gd name="connsiteX878" fmla="*/ 4958461 w 7467600"/>
              <a:gd name="connsiteY878" fmla="*/ 1136957 h 6858000"/>
              <a:gd name="connsiteX879" fmla="*/ 4655015 w 7467600"/>
              <a:gd name="connsiteY879" fmla="*/ 891426 h 6858000"/>
              <a:gd name="connsiteX880" fmla="*/ 4348002 w 7467600"/>
              <a:gd name="connsiteY880" fmla="*/ 2205895 h 6858000"/>
              <a:gd name="connsiteX881" fmla="*/ 4262250 w 7467600"/>
              <a:gd name="connsiteY881" fmla="*/ 2219972 h 6858000"/>
              <a:gd name="connsiteX882" fmla="*/ 4550611 w 7467600"/>
              <a:gd name="connsiteY882" fmla="*/ 817540 h 6858000"/>
              <a:gd name="connsiteX883" fmla="*/ 4564418 w 7467600"/>
              <a:gd name="connsiteY883" fmla="*/ 808293 h 6858000"/>
              <a:gd name="connsiteX884" fmla="*/ 4266388 w 7467600"/>
              <a:gd name="connsiteY884" fmla="*/ 500083 h 6858000"/>
              <a:gd name="connsiteX885" fmla="*/ 4032842 w 7467600"/>
              <a:gd name="connsiteY885" fmla="*/ 211809 h 6858000"/>
              <a:gd name="connsiteX886" fmla="*/ 3882765 w 7467600"/>
              <a:gd name="connsiteY886" fmla="*/ 0 h 6858000"/>
              <a:gd name="connsiteX887" fmla="*/ 3721337 w 7467600"/>
              <a:gd name="connsiteY887" fmla="*/ 0 h 6858000"/>
              <a:gd name="connsiteX888" fmla="*/ 3797544 w 7467600"/>
              <a:gd name="connsiteY888" fmla="*/ 0 h 6858000"/>
              <a:gd name="connsiteX889" fmla="*/ 3775734 w 7467600"/>
              <a:gd name="connsiteY889" fmla="*/ 95131 h 6858000"/>
              <a:gd name="connsiteX890" fmla="*/ 3724807 w 7467600"/>
              <a:gd name="connsiteY890" fmla="*/ 272257 h 6858000"/>
              <a:gd name="connsiteX891" fmla="*/ 3726844 w 7467600"/>
              <a:gd name="connsiteY891" fmla="*/ 282988 h 6858000"/>
              <a:gd name="connsiteX892" fmla="*/ 3742664 w 7467600"/>
              <a:gd name="connsiteY892" fmla="*/ 279918 h 6858000"/>
              <a:gd name="connsiteX893" fmla="*/ 4103910 w 7467600"/>
              <a:gd name="connsiteY893" fmla="*/ 1161917 h 6858000"/>
              <a:gd name="connsiteX894" fmla="*/ 4020269 w 7467600"/>
              <a:gd name="connsiteY894" fmla="*/ 1200406 h 6858000"/>
              <a:gd name="connsiteX895" fmla="*/ 3674882 w 7467600"/>
              <a:gd name="connsiteY895" fmla="*/ 488524 h 6858000"/>
              <a:gd name="connsiteX896" fmla="*/ 3132682 w 7467600"/>
              <a:gd name="connsiteY896" fmla="*/ 1072284 h 6858000"/>
              <a:gd name="connsiteX897" fmla="*/ 2716346 w 7467600"/>
              <a:gd name="connsiteY897" fmla="*/ 1276376 h 6858000"/>
              <a:gd name="connsiteX898" fmla="*/ 2716772 w 7467600"/>
              <a:gd name="connsiteY898" fmla="*/ 1255462 h 6858000"/>
              <a:gd name="connsiteX899" fmla="*/ 3471096 w 7467600"/>
              <a:gd name="connsiteY899" fmla="*/ 437072 h 6858000"/>
              <a:gd name="connsiteX900" fmla="*/ 3639057 w 7467600"/>
              <a:gd name="connsiteY900" fmla="*/ 286334 h 6858000"/>
              <a:gd name="connsiteX901" fmla="*/ 3640309 w 7467600"/>
              <a:gd name="connsiteY901" fmla="*/ 284664 h 6858000"/>
              <a:gd name="connsiteX902" fmla="*/ 3646022 w 7467600"/>
              <a:gd name="connsiteY902" fmla="*/ 276711 h 6858000"/>
              <a:gd name="connsiteX903" fmla="*/ 3707943 w 7467600"/>
              <a:gd name="connsiteY903" fmla="*/ 65958 h 6858000"/>
              <a:gd name="connsiteX904" fmla="*/ 3721337 w 7467600"/>
              <a:gd name="connsiteY904" fmla="*/ 0 h 6858000"/>
              <a:gd name="connsiteX905" fmla="*/ 2867960 w 7467600"/>
              <a:gd name="connsiteY905" fmla="*/ 0 h 6858000"/>
              <a:gd name="connsiteX906" fmla="*/ 2926351 w 7467600"/>
              <a:gd name="connsiteY906" fmla="*/ 0 h 6858000"/>
              <a:gd name="connsiteX907" fmla="*/ 2902823 w 7467600"/>
              <a:gd name="connsiteY907" fmla="*/ 262929 h 6858000"/>
              <a:gd name="connsiteX908" fmla="*/ 2940663 w 7467600"/>
              <a:gd name="connsiteY908" fmla="*/ 140884 h 6858000"/>
              <a:gd name="connsiteX909" fmla="*/ 2947039 w 7467600"/>
              <a:gd name="connsiteY909" fmla="*/ 122524 h 6858000"/>
              <a:gd name="connsiteX910" fmla="*/ 2984316 w 7467600"/>
              <a:gd name="connsiteY910" fmla="*/ 0 h 6858000"/>
              <a:gd name="connsiteX911" fmla="*/ 3016114 w 7467600"/>
              <a:gd name="connsiteY911" fmla="*/ 0 h 6858000"/>
              <a:gd name="connsiteX912" fmla="*/ 2979949 w 7467600"/>
              <a:gd name="connsiteY912" fmla="*/ 119274 h 6858000"/>
              <a:gd name="connsiteX913" fmla="*/ 3023879 w 7467600"/>
              <a:gd name="connsiteY913" fmla="*/ 0 h 6858000"/>
              <a:gd name="connsiteX914" fmla="*/ 3105400 w 7467600"/>
              <a:gd name="connsiteY914" fmla="*/ 0 h 6858000"/>
              <a:gd name="connsiteX915" fmla="*/ 3094669 w 7467600"/>
              <a:gd name="connsiteY915" fmla="*/ 30308 h 6858000"/>
              <a:gd name="connsiteX916" fmla="*/ 2901945 w 7467600"/>
              <a:gd name="connsiteY916" fmla="*/ 466538 h 6858000"/>
              <a:gd name="connsiteX917" fmla="*/ 2815209 w 7467600"/>
              <a:gd name="connsiteY917" fmla="*/ 497361 h 6858000"/>
              <a:gd name="connsiteX918" fmla="*/ 2844845 w 7467600"/>
              <a:gd name="connsiteY918" fmla="*/ 127638 h 6858000"/>
              <a:gd name="connsiteX919" fmla="*/ 2867960 w 7467600"/>
              <a:gd name="connsiteY919" fmla="*/ 0 h 6858000"/>
              <a:gd name="connsiteX920" fmla="*/ 1057230 w 7467600"/>
              <a:gd name="connsiteY920" fmla="*/ 0 h 6858000"/>
              <a:gd name="connsiteX921" fmla="*/ 1111003 w 7467600"/>
              <a:gd name="connsiteY921" fmla="*/ 0 h 6858000"/>
              <a:gd name="connsiteX922" fmla="*/ 1125553 w 7467600"/>
              <a:gd name="connsiteY922" fmla="*/ 52588 h 6858000"/>
              <a:gd name="connsiteX923" fmla="*/ 1304276 w 7467600"/>
              <a:gd name="connsiteY923" fmla="*/ 476275 h 6858000"/>
              <a:gd name="connsiteX924" fmla="*/ 1492066 w 7467600"/>
              <a:gd name="connsiteY924" fmla="*/ 886333 h 6858000"/>
              <a:gd name="connsiteX925" fmla="*/ 1423698 w 7467600"/>
              <a:gd name="connsiteY925" fmla="*/ 710817 h 6858000"/>
              <a:gd name="connsiteX926" fmla="*/ 1357609 w 7467600"/>
              <a:gd name="connsiteY926" fmla="*/ 532892 h 6858000"/>
              <a:gd name="connsiteX927" fmla="*/ 1309550 w 7467600"/>
              <a:gd name="connsiteY927" fmla="*/ 374031 h 6858000"/>
              <a:gd name="connsiteX928" fmla="*/ 1193673 w 7467600"/>
              <a:gd name="connsiteY928" fmla="*/ 49533 h 6858000"/>
              <a:gd name="connsiteX929" fmla="*/ 1164391 w 7467600"/>
              <a:gd name="connsiteY929" fmla="*/ 0 h 6858000"/>
              <a:gd name="connsiteX930" fmla="*/ 1200666 w 7467600"/>
              <a:gd name="connsiteY930" fmla="*/ 0 h 6858000"/>
              <a:gd name="connsiteX931" fmla="*/ 1223408 w 7467600"/>
              <a:gd name="connsiteY931" fmla="*/ 38996 h 6858000"/>
              <a:gd name="connsiteX932" fmla="*/ 1339635 w 7467600"/>
              <a:gd name="connsiteY932" fmla="*/ 365517 h 6858000"/>
              <a:gd name="connsiteX933" fmla="*/ 1387469 w 7467600"/>
              <a:gd name="connsiteY933" fmla="*/ 523079 h 6858000"/>
              <a:gd name="connsiteX934" fmla="*/ 1452685 w 7467600"/>
              <a:gd name="connsiteY934" fmla="*/ 699806 h 6858000"/>
              <a:gd name="connsiteX935" fmla="*/ 1492092 w 7467600"/>
              <a:gd name="connsiteY935" fmla="*/ 800424 h 6858000"/>
              <a:gd name="connsiteX936" fmla="*/ 1455302 w 7467600"/>
              <a:gd name="connsiteY936" fmla="*/ 632913 h 6858000"/>
              <a:gd name="connsiteX937" fmla="*/ 1222336 w 7467600"/>
              <a:gd name="connsiteY937" fmla="*/ 9480 h 6858000"/>
              <a:gd name="connsiteX938" fmla="*/ 1214634 w 7467600"/>
              <a:gd name="connsiteY938" fmla="*/ 0 h 6858000"/>
              <a:gd name="connsiteX939" fmla="*/ 1289827 w 7467600"/>
              <a:gd name="connsiteY939" fmla="*/ 0 h 6858000"/>
              <a:gd name="connsiteX940" fmla="*/ 1321076 w 7467600"/>
              <a:gd name="connsiteY940" fmla="*/ 59722 h 6858000"/>
              <a:gd name="connsiteX941" fmla="*/ 1512579 w 7467600"/>
              <a:gd name="connsiteY941" fmla="*/ 626441 h 6858000"/>
              <a:gd name="connsiteX942" fmla="*/ 1506076 w 7467600"/>
              <a:gd name="connsiteY942" fmla="*/ 1089289 h 6858000"/>
              <a:gd name="connsiteX943" fmla="*/ 1486346 w 7467600"/>
              <a:gd name="connsiteY943" fmla="*/ 1079919 h 6858000"/>
              <a:gd name="connsiteX944" fmla="*/ 1070511 w 7467600"/>
              <a:gd name="connsiteY944" fmla="*/ 48609 h 6858000"/>
              <a:gd name="connsiteX945" fmla="*/ 1057230 w 7467600"/>
              <a:gd name="connsiteY945" fmla="*/ 0 h 6858000"/>
              <a:gd name="connsiteX946" fmla="*/ 43151 w 7467600"/>
              <a:gd name="connsiteY946" fmla="*/ 0 h 6858000"/>
              <a:gd name="connsiteX947" fmla="*/ 95283 w 7467600"/>
              <a:gd name="connsiteY947" fmla="*/ 0 h 6858000"/>
              <a:gd name="connsiteX948" fmla="*/ 300708 w 7467600"/>
              <a:gd name="connsiteY948" fmla="*/ 154571 h 6858000"/>
              <a:gd name="connsiteX949" fmla="*/ 530414 w 7467600"/>
              <a:gd name="connsiteY949" fmla="*/ 354673 h 6858000"/>
              <a:gd name="connsiteX950" fmla="*/ 333785 w 7467600"/>
              <a:gd name="connsiteY950" fmla="*/ 161564 h 6858000"/>
              <a:gd name="connsiteX951" fmla="*/ 147005 w 7467600"/>
              <a:gd name="connsiteY951" fmla="*/ 0 h 6858000"/>
              <a:gd name="connsiteX952" fmla="*/ 272509 w 7467600"/>
              <a:gd name="connsiteY952" fmla="*/ 0 h 6858000"/>
              <a:gd name="connsiteX953" fmla="*/ 326276 w 7467600"/>
              <a:gd name="connsiteY953" fmla="*/ 45847 h 6858000"/>
              <a:gd name="connsiteX954" fmla="*/ 823759 w 7467600"/>
              <a:gd name="connsiteY954" fmla="*/ 574145 h 6858000"/>
              <a:gd name="connsiteX955" fmla="*/ 811254 w 7467600"/>
              <a:gd name="connsiteY955" fmla="*/ 665546 h 6858000"/>
              <a:gd name="connsiteX956" fmla="*/ 154042 w 7467600"/>
              <a:gd name="connsiteY956" fmla="*/ 261522 h 6858000"/>
              <a:gd name="connsiteX957" fmla="*/ 13550 w 7467600"/>
              <a:gd name="connsiteY957" fmla="*/ 158423 h 6858000"/>
              <a:gd name="connsiteX958" fmla="*/ 0 w 7467600"/>
              <a:gd name="connsiteY958" fmla="*/ 146618 h 6858000"/>
              <a:gd name="connsiteX959" fmla="*/ 0 w 7467600"/>
              <a:gd name="connsiteY959" fmla="*/ 59161 h 6858000"/>
              <a:gd name="connsiteX960" fmla="*/ 45427 w 7467600"/>
              <a:gd name="connsiteY960" fmla="*/ 101078 h 6858000"/>
              <a:gd name="connsiteX961" fmla="*/ 630103 w 7467600"/>
              <a:gd name="connsiteY961" fmla="*/ 485885 h 6858000"/>
              <a:gd name="connsiteX962" fmla="*/ 532040 w 7467600"/>
              <a:gd name="connsiteY962" fmla="*/ 399359 h 6858000"/>
              <a:gd name="connsiteX963" fmla="*/ 517618 w 7467600"/>
              <a:gd name="connsiteY963" fmla="*/ 385726 h 6858000"/>
              <a:gd name="connsiteX964" fmla="*/ 285074 w 7467600"/>
              <a:gd name="connsiteY964" fmla="*/ 182755 h 6858000"/>
              <a:gd name="connsiteX965" fmla="*/ 43151 w 7467600"/>
              <a:gd name="connsiteY965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254615 w 7472601"/>
              <a:gd name="connsiteY80" fmla="*/ 5911918 h 6858000"/>
              <a:gd name="connsiteX81" fmla="*/ 7312589 w 7472601"/>
              <a:gd name="connsiteY81" fmla="*/ 5982309 h 6858000"/>
              <a:gd name="connsiteX82" fmla="*/ 7448321 w 7472601"/>
              <a:gd name="connsiteY82" fmla="*/ 6190991 h 6858000"/>
              <a:gd name="connsiteX83" fmla="*/ 7467600 w 7472601"/>
              <a:gd name="connsiteY83" fmla="*/ 6221686 h 6858000"/>
              <a:gd name="connsiteX84" fmla="*/ 7467600 w 7472601"/>
              <a:gd name="connsiteY84" fmla="*/ 6334256 h 6858000"/>
              <a:gd name="connsiteX85" fmla="*/ 7454976 w 7472601"/>
              <a:gd name="connsiteY85" fmla="*/ 6318297 h 6858000"/>
              <a:gd name="connsiteX86" fmla="*/ 1456157 w 7472601"/>
              <a:gd name="connsiteY86" fmla="*/ 5371404 h 6858000"/>
              <a:gd name="connsiteX87" fmla="*/ 1244432 w 7472601"/>
              <a:gd name="connsiteY87" fmla="*/ 5385601 h 6858000"/>
              <a:gd name="connsiteX88" fmla="*/ 973990 w 7472601"/>
              <a:gd name="connsiteY88" fmla="*/ 5424940 h 6858000"/>
              <a:gd name="connsiteX89" fmla="*/ 1103809 w 7472601"/>
              <a:gd name="connsiteY89" fmla="*/ 5433720 h 6858000"/>
              <a:gd name="connsiteX90" fmla="*/ 1123454 w 7472601"/>
              <a:gd name="connsiteY90" fmla="*/ 5435727 h 6858000"/>
              <a:gd name="connsiteX91" fmla="*/ 1737017 w 7472601"/>
              <a:gd name="connsiteY91" fmla="*/ 5452183 h 6858000"/>
              <a:gd name="connsiteX92" fmla="*/ 1824397 w 7472601"/>
              <a:gd name="connsiteY92" fmla="*/ 5447757 h 6858000"/>
              <a:gd name="connsiteX93" fmla="*/ 2070059 w 7472601"/>
              <a:gd name="connsiteY93" fmla="*/ 5441660 h 6858000"/>
              <a:gd name="connsiteX94" fmla="*/ 1456157 w 7472601"/>
              <a:gd name="connsiteY94" fmla="*/ 5371404 h 6858000"/>
              <a:gd name="connsiteX95" fmla="*/ 4988186 w 7472601"/>
              <a:gd name="connsiteY95" fmla="*/ 5216467 h 6858000"/>
              <a:gd name="connsiteX96" fmla="*/ 4777334 w 7472601"/>
              <a:gd name="connsiteY96" fmla="*/ 5406072 h 6858000"/>
              <a:gd name="connsiteX97" fmla="*/ 4718341 w 7472601"/>
              <a:gd name="connsiteY97" fmla="*/ 5468043 h 6858000"/>
              <a:gd name="connsiteX98" fmla="*/ 4604655 w 7472601"/>
              <a:gd name="connsiteY98" fmla="*/ 5583434 h 6858000"/>
              <a:gd name="connsiteX99" fmla="*/ 4565074 w 7472601"/>
              <a:gd name="connsiteY99" fmla="*/ 5618550 h 6858000"/>
              <a:gd name="connsiteX100" fmla="*/ 4988186 w 7472601"/>
              <a:gd name="connsiteY100" fmla="*/ 5216467 h 6858000"/>
              <a:gd name="connsiteX101" fmla="*/ 4978032 w 7472601"/>
              <a:gd name="connsiteY101" fmla="*/ 5183809 h 6858000"/>
              <a:gd name="connsiteX102" fmla="*/ 4463413 w 7472601"/>
              <a:gd name="connsiteY102" fmla="*/ 5615162 h 6858000"/>
              <a:gd name="connsiteX103" fmla="*/ 4358134 w 7472601"/>
              <a:gd name="connsiteY103" fmla="*/ 5742791 h 6858000"/>
              <a:gd name="connsiteX104" fmla="*/ 4376219 w 7472601"/>
              <a:gd name="connsiteY104" fmla="*/ 5729027 h 6858000"/>
              <a:gd name="connsiteX105" fmla="*/ 4582340 w 7472601"/>
              <a:gd name="connsiteY105" fmla="*/ 5561037 h 6858000"/>
              <a:gd name="connsiteX106" fmla="*/ 4694684 w 7472601"/>
              <a:gd name="connsiteY106" fmla="*/ 5447098 h 6858000"/>
              <a:gd name="connsiteX107" fmla="*/ 4754123 w 7472601"/>
              <a:gd name="connsiteY107" fmla="*/ 5384643 h 6858000"/>
              <a:gd name="connsiteX108" fmla="*/ 4978032 w 7472601"/>
              <a:gd name="connsiteY108" fmla="*/ 5183809 h 6858000"/>
              <a:gd name="connsiteX109" fmla="*/ 1903353 w 7472601"/>
              <a:gd name="connsiteY109" fmla="*/ 5044827 h 6858000"/>
              <a:gd name="connsiteX110" fmla="*/ 1936931 w 7472601"/>
              <a:gd name="connsiteY110" fmla="*/ 5093954 h 6858000"/>
              <a:gd name="connsiteX111" fmla="*/ 2195868 w 7472601"/>
              <a:gd name="connsiteY111" fmla="*/ 5396574 h 6858000"/>
              <a:gd name="connsiteX112" fmla="*/ 2088852 w 7472601"/>
              <a:gd name="connsiteY112" fmla="*/ 5166123 h 6858000"/>
              <a:gd name="connsiteX113" fmla="*/ 1958241 w 7472601"/>
              <a:gd name="connsiteY113" fmla="*/ 5067955 h 6858000"/>
              <a:gd name="connsiteX114" fmla="*/ 1903353 w 7472601"/>
              <a:gd name="connsiteY114" fmla="*/ 5044827 h 6858000"/>
              <a:gd name="connsiteX115" fmla="*/ 1979378 w 7472601"/>
              <a:gd name="connsiteY115" fmla="*/ 4769504 h 6858000"/>
              <a:gd name="connsiteX116" fmla="*/ 2882120 w 7472601"/>
              <a:gd name="connsiteY116" fmla="*/ 5064547 h 6858000"/>
              <a:gd name="connsiteX117" fmla="*/ 2793103 w 7472601"/>
              <a:gd name="connsiteY117" fmla="*/ 5039699 h 6858000"/>
              <a:gd name="connsiteX118" fmla="*/ 2770041 w 7472601"/>
              <a:gd name="connsiteY118" fmla="*/ 5033634 h 6858000"/>
              <a:gd name="connsiteX119" fmla="*/ 1979378 w 7472601"/>
              <a:gd name="connsiteY119" fmla="*/ 4769504 h 6858000"/>
              <a:gd name="connsiteX120" fmla="*/ 1927410 w 7472601"/>
              <a:gd name="connsiteY120" fmla="*/ 4716164 h 6858000"/>
              <a:gd name="connsiteX121" fmla="*/ 1959587 w 7472601"/>
              <a:gd name="connsiteY121" fmla="*/ 4728849 h 6858000"/>
              <a:gd name="connsiteX122" fmla="*/ 2777707 w 7472601"/>
              <a:gd name="connsiteY122" fmla="*/ 5003991 h 6858000"/>
              <a:gd name="connsiteX123" fmla="*/ 2800768 w 7472601"/>
              <a:gd name="connsiteY123" fmla="*/ 5010056 h 6858000"/>
              <a:gd name="connsiteX124" fmla="*/ 2879408 w 7472601"/>
              <a:gd name="connsiteY124" fmla="*/ 5031590 h 6858000"/>
              <a:gd name="connsiteX125" fmla="*/ 2862295 w 7472601"/>
              <a:gd name="connsiteY125" fmla="*/ 5022958 h 6858000"/>
              <a:gd name="connsiteX126" fmla="*/ 2813343 w 7472601"/>
              <a:gd name="connsiteY126" fmla="*/ 4998369 h 6858000"/>
              <a:gd name="connsiteX127" fmla="*/ 2646245 w 7472601"/>
              <a:gd name="connsiteY127" fmla="*/ 4930999 h 6858000"/>
              <a:gd name="connsiteX128" fmla="*/ 1999243 w 7472601"/>
              <a:gd name="connsiteY128" fmla="*/ 4730524 h 6858000"/>
              <a:gd name="connsiteX129" fmla="*/ 1979527 w 7472601"/>
              <a:gd name="connsiteY129" fmla="*/ 4726651 h 6858000"/>
              <a:gd name="connsiteX130" fmla="*/ 1927410 w 7472601"/>
              <a:gd name="connsiteY130" fmla="*/ 4716164 h 6858000"/>
              <a:gd name="connsiteX131" fmla="*/ 1997014 w 7472601"/>
              <a:gd name="connsiteY131" fmla="*/ 4698007 h 6858000"/>
              <a:gd name="connsiteX132" fmla="*/ 2005458 w 7472601"/>
              <a:gd name="connsiteY132" fmla="*/ 4699540 h 6858000"/>
              <a:gd name="connsiteX133" fmla="*/ 2657186 w 7472601"/>
              <a:gd name="connsiteY133" fmla="*/ 4901687 h 6858000"/>
              <a:gd name="connsiteX134" fmla="*/ 2826662 w 7472601"/>
              <a:gd name="connsiteY134" fmla="*/ 4970362 h 6858000"/>
              <a:gd name="connsiteX135" fmla="*/ 2876100 w 7472601"/>
              <a:gd name="connsiteY135" fmla="*/ 4995397 h 6858000"/>
              <a:gd name="connsiteX136" fmla="*/ 3042600 w 7472601"/>
              <a:gd name="connsiteY136" fmla="*/ 5059532 h 6858000"/>
              <a:gd name="connsiteX137" fmla="*/ 1997014 w 7472601"/>
              <a:gd name="connsiteY137" fmla="*/ 4698007 h 6858000"/>
              <a:gd name="connsiteX138" fmla="*/ 2305292 w 7472601"/>
              <a:gd name="connsiteY138" fmla="*/ 4219492 h 6858000"/>
              <a:gd name="connsiteX139" fmla="*/ 3360922 w 7472601"/>
              <a:gd name="connsiteY139" fmla="*/ 4529373 h 6858000"/>
              <a:gd name="connsiteX140" fmla="*/ 3492420 w 7472601"/>
              <a:gd name="connsiteY140" fmla="*/ 4510145 h 6858000"/>
              <a:gd name="connsiteX141" fmla="*/ 3364086 w 7472601"/>
              <a:gd name="connsiteY141" fmla="*/ 4480340 h 6858000"/>
              <a:gd name="connsiteX142" fmla="*/ 3225818 w 7472601"/>
              <a:gd name="connsiteY142" fmla="*/ 4411822 h 6858000"/>
              <a:gd name="connsiteX143" fmla="*/ 3129696 w 7472601"/>
              <a:gd name="connsiteY143" fmla="*/ 4360704 h 6858000"/>
              <a:gd name="connsiteX144" fmla="*/ 2814545 w 7472601"/>
              <a:gd name="connsiteY144" fmla="*/ 4282955 h 6858000"/>
              <a:gd name="connsiteX145" fmla="*/ 2305292 w 7472601"/>
              <a:gd name="connsiteY145" fmla="*/ 4219492 h 6858000"/>
              <a:gd name="connsiteX146" fmla="*/ 2626982 w 7472601"/>
              <a:gd name="connsiteY146" fmla="*/ 4206450 h 6858000"/>
              <a:gd name="connsiteX147" fmla="*/ 2490617 w 7472601"/>
              <a:gd name="connsiteY147" fmla="*/ 4206951 h 6858000"/>
              <a:gd name="connsiteX148" fmla="*/ 2819869 w 7472601"/>
              <a:gd name="connsiteY148" fmla="*/ 4252936 h 6858000"/>
              <a:gd name="connsiteX149" fmla="*/ 3143018 w 7472601"/>
              <a:gd name="connsiteY149" fmla="*/ 4332698 h 6858000"/>
              <a:gd name="connsiteX150" fmla="*/ 3241520 w 7472601"/>
              <a:gd name="connsiteY150" fmla="*/ 4385112 h 6858000"/>
              <a:gd name="connsiteX151" fmla="*/ 3374575 w 7472601"/>
              <a:gd name="connsiteY151" fmla="*/ 4451517 h 6858000"/>
              <a:gd name="connsiteX152" fmla="*/ 3505221 w 7472601"/>
              <a:gd name="connsiteY152" fmla="*/ 4480757 h 6858000"/>
              <a:gd name="connsiteX153" fmla="*/ 2626982 w 7472601"/>
              <a:gd name="connsiteY153" fmla="*/ 4206450 h 6858000"/>
              <a:gd name="connsiteX154" fmla="*/ 1310106 w 7472601"/>
              <a:gd name="connsiteY154" fmla="*/ 3943217 h 6858000"/>
              <a:gd name="connsiteX155" fmla="*/ 854994 w 7472601"/>
              <a:gd name="connsiteY155" fmla="*/ 4399136 h 6858000"/>
              <a:gd name="connsiteX156" fmla="*/ 742462 w 7472601"/>
              <a:gd name="connsiteY156" fmla="*/ 4594648 h 6858000"/>
              <a:gd name="connsiteX157" fmla="*/ 820602 w 7472601"/>
              <a:gd name="connsiteY157" fmla="*/ 4485915 h 6858000"/>
              <a:gd name="connsiteX158" fmla="*/ 878295 w 7472601"/>
              <a:gd name="connsiteY158" fmla="*/ 4403594 h 6858000"/>
              <a:gd name="connsiteX159" fmla="*/ 1240607 w 7472601"/>
              <a:gd name="connsiteY159" fmla="*/ 4010401 h 6858000"/>
              <a:gd name="connsiteX160" fmla="*/ 1310106 w 7472601"/>
              <a:gd name="connsiteY160" fmla="*/ 3943217 h 6858000"/>
              <a:gd name="connsiteX161" fmla="*/ 1423113 w 7472601"/>
              <a:gd name="connsiteY161" fmla="*/ 3874565 h 6858000"/>
              <a:gd name="connsiteX162" fmla="*/ 1260565 w 7472601"/>
              <a:gd name="connsiteY162" fmla="*/ 4031982 h 6858000"/>
              <a:gd name="connsiteX163" fmla="*/ 901900 w 7472601"/>
              <a:gd name="connsiteY163" fmla="*/ 4421236 h 6858000"/>
              <a:gd name="connsiteX164" fmla="*/ 845044 w 7472601"/>
              <a:gd name="connsiteY164" fmla="*/ 4502436 h 6858000"/>
              <a:gd name="connsiteX165" fmla="*/ 685926 w 7472601"/>
              <a:gd name="connsiteY165" fmla="*/ 4703069 h 6858000"/>
              <a:gd name="connsiteX166" fmla="*/ 684248 w 7472601"/>
              <a:gd name="connsiteY166" fmla="*/ 4706721 h 6858000"/>
              <a:gd name="connsiteX167" fmla="*/ 1423113 w 7472601"/>
              <a:gd name="connsiteY167" fmla="*/ 3874565 h 6858000"/>
              <a:gd name="connsiteX168" fmla="*/ 3316479 w 7472601"/>
              <a:gd name="connsiteY168" fmla="*/ 3872136 h 6858000"/>
              <a:gd name="connsiteX169" fmla="*/ 3546806 w 7472601"/>
              <a:gd name="connsiteY169" fmla="*/ 4356139 h 6858000"/>
              <a:gd name="connsiteX170" fmla="*/ 3364433 w 7472601"/>
              <a:gd name="connsiteY170" fmla="*/ 3953121 h 6858000"/>
              <a:gd name="connsiteX171" fmla="*/ 3316479 w 7472601"/>
              <a:gd name="connsiteY171" fmla="*/ 3872136 h 6858000"/>
              <a:gd name="connsiteX172" fmla="*/ 3291335 w 7472601"/>
              <a:gd name="connsiteY172" fmla="*/ 3767420 h 6858000"/>
              <a:gd name="connsiteX173" fmla="*/ 3390805 w 7472601"/>
              <a:gd name="connsiteY173" fmla="*/ 3937163 h 6858000"/>
              <a:gd name="connsiteX174" fmla="*/ 3579062 w 7472601"/>
              <a:gd name="connsiteY174" fmla="*/ 4359040 h 6858000"/>
              <a:gd name="connsiteX175" fmla="*/ 3467355 w 7472601"/>
              <a:gd name="connsiteY175" fmla="*/ 3988130 h 6858000"/>
              <a:gd name="connsiteX176" fmla="*/ 3310753 w 7472601"/>
              <a:gd name="connsiteY176" fmla="*/ 3787140 h 6858000"/>
              <a:gd name="connsiteX177" fmla="*/ 3291335 w 7472601"/>
              <a:gd name="connsiteY177" fmla="*/ 3767420 h 6858000"/>
              <a:gd name="connsiteX178" fmla="*/ 1635889 w 7472601"/>
              <a:gd name="connsiteY178" fmla="*/ 3709494 h 6858000"/>
              <a:gd name="connsiteX179" fmla="*/ 1634800 w 7472601"/>
              <a:gd name="connsiteY179" fmla="*/ 3731111 h 6858000"/>
              <a:gd name="connsiteX180" fmla="*/ 1635889 w 7472601"/>
              <a:gd name="connsiteY180" fmla="*/ 3709494 h 6858000"/>
              <a:gd name="connsiteX181" fmla="*/ 1510397 w 7472601"/>
              <a:gd name="connsiteY181" fmla="*/ 3684705 h 6858000"/>
              <a:gd name="connsiteX182" fmla="*/ 1146550 w 7472601"/>
              <a:gd name="connsiteY182" fmla="*/ 3802012 h 6858000"/>
              <a:gd name="connsiteX183" fmla="*/ 698834 w 7472601"/>
              <a:gd name="connsiteY183" fmla="*/ 3952272 h 6858000"/>
              <a:gd name="connsiteX184" fmla="*/ 34256 w 7472601"/>
              <a:gd name="connsiteY184" fmla="*/ 4347603 h 6858000"/>
              <a:gd name="connsiteX185" fmla="*/ 527241 w 7472601"/>
              <a:gd name="connsiteY185" fmla="*/ 4065078 h 6858000"/>
              <a:gd name="connsiteX186" fmla="*/ 1510397 w 7472601"/>
              <a:gd name="connsiteY186" fmla="*/ 3684705 h 6858000"/>
              <a:gd name="connsiteX187" fmla="*/ 1313114 w 7472601"/>
              <a:gd name="connsiteY187" fmla="*/ 3655216 h 6858000"/>
              <a:gd name="connsiteX188" fmla="*/ 1109304 w 7472601"/>
              <a:gd name="connsiteY188" fmla="*/ 3669030 h 6858000"/>
              <a:gd name="connsiteX189" fmla="*/ 8129 w 7472601"/>
              <a:gd name="connsiteY189" fmla="*/ 4330519 h 6858000"/>
              <a:gd name="connsiteX190" fmla="*/ 687572 w 7472601"/>
              <a:gd name="connsiteY190" fmla="*/ 3925629 h 6858000"/>
              <a:gd name="connsiteX191" fmla="*/ 1138365 w 7472601"/>
              <a:gd name="connsiteY191" fmla="*/ 3774515 h 6858000"/>
              <a:gd name="connsiteX192" fmla="*/ 1505579 w 7472601"/>
              <a:gd name="connsiteY192" fmla="*/ 3655526 h 6858000"/>
              <a:gd name="connsiteX193" fmla="*/ 1313114 w 7472601"/>
              <a:gd name="connsiteY193" fmla="*/ 3655216 h 6858000"/>
              <a:gd name="connsiteX194" fmla="*/ 3655073 w 7472601"/>
              <a:gd name="connsiteY194" fmla="*/ 3650884 h 6858000"/>
              <a:gd name="connsiteX195" fmla="*/ 3989938 w 7472601"/>
              <a:gd name="connsiteY195" fmla="*/ 3991685 h 6858000"/>
              <a:gd name="connsiteX196" fmla="*/ 4393907 w 7472601"/>
              <a:gd name="connsiteY196" fmla="*/ 4261258 h 6858000"/>
              <a:gd name="connsiteX197" fmla="*/ 4648051 w 7472601"/>
              <a:gd name="connsiteY197" fmla="*/ 4374051 h 6858000"/>
              <a:gd name="connsiteX198" fmla="*/ 4383389 w 7472601"/>
              <a:gd name="connsiteY198" fmla="*/ 4184369 h 6858000"/>
              <a:gd name="connsiteX199" fmla="*/ 4165508 w 7472601"/>
              <a:gd name="connsiteY199" fmla="*/ 4035196 h 6858000"/>
              <a:gd name="connsiteX200" fmla="*/ 4068162 w 7472601"/>
              <a:gd name="connsiteY200" fmla="*/ 3953394 h 6858000"/>
              <a:gd name="connsiteX201" fmla="*/ 3981416 w 7472601"/>
              <a:gd name="connsiteY201" fmla="*/ 3880482 h 6858000"/>
              <a:gd name="connsiteX202" fmla="*/ 3800147 w 7472601"/>
              <a:gd name="connsiteY202" fmla="*/ 3749872 h 6858000"/>
              <a:gd name="connsiteX203" fmla="*/ 3655073 w 7472601"/>
              <a:gd name="connsiteY203" fmla="*/ 3650884 h 6858000"/>
              <a:gd name="connsiteX204" fmla="*/ 3670252 w 7472601"/>
              <a:gd name="connsiteY204" fmla="*/ 3622798 h 6858000"/>
              <a:gd name="connsiteX205" fmla="*/ 3817258 w 7472601"/>
              <a:gd name="connsiteY205" fmla="*/ 3723577 h 6858000"/>
              <a:gd name="connsiteX206" fmla="*/ 4000461 w 7472601"/>
              <a:gd name="connsiteY206" fmla="*/ 3855966 h 6858000"/>
              <a:gd name="connsiteX207" fmla="*/ 4088180 w 7472601"/>
              <a:gd name="connsiteY207" fmla="*/ 3929774 h 6858000"/>
              <a:gd name="connsiteX208" fmla="*/ 4184555 w 7472601"/>
              <a:gd name="connsiteY208" fmla="*/ 4010683 h 6858000"/>
              <a:gd name="connsiteX209" fmla="*/ 4399563 w 7472601"/>
              <a:gd name="connsiteY209" fmla="*/ 4158106 h 6858000"/>
              <a:gd name="connsiteX210" fmla="*/ 4684469 w 7472601"/>
              <a:gd name="connsiteY210" fmla="*/ 4364680 h 6858000"/>
              <a:gd name="connsiteX211" fmla="*/ 4690271 w 7472601"/>
              <a:gd name="connsiteY211" fmla="*/ 4370034 h 6858000"/>
              <a:gd name="connsiteX212" fmla="*/ 4136093 w 7472601"/>
              <a:gd name="connsiteY212" fmla="*/ 3858466 h 6858000"/>
              <a:gd name="connsiteX213" fmla="*/ 3670252 w 7472601"/>
              <a:gd name="connsiteY213" fmla="*/ 3622798 h 6858000"/>
              <a:gd name="connsiteX214" fmla="*/ 4440129 w 7472601"/>
              <a:gd name="connsiteY214" fmla="*/ 3448571 h 6858000"/>
              <a:gd name="connsiteX215" fmla="*/ 4856525 w 7472601"/>
              <a:gd name="connsiteY215" fmla="*/ 3915351 h 6858000"/>
              <a:gd name="connsiteX216" fmla="*/ 5059055 w 7472601"/>
              <a:gd name="connsiteY216" fmla="*/ 4108918 h 6858000"/>
              <a:gd name="connsiteX217" fmla="*/ 5290070 w 7472601"/>
              <a:gd name="connsiteY217" fmla="*/ 4263619 h 6858000"/>
              <a:gd name="connsiteX218" fmla="*/ 4834991 w 7472601"/>
              <a:gd name="connsiteY218" fmla="*/ 3830985 h 6858000"/>
              <a:gd name="connsiteX219" fmla="*/ 4440129 w 7472601"/>
              <a:gd name="connsiteY219" fmla="*/ 3448571 h 6858000"/>
              <a:gd name="connsiteX220" fmla="*/ 4441737 w 7472601"/>
              <a:gd name="connsiteY220" fmla="*/ 3399734 h 6858000"/>
              <a:gd name="connsiteX221" fmla="*/ 4431236 w 7472601"/>
              <a:gd name="connsiteY221" fmla="*/ 3400954 h 6858000"/>
              <a:gd name="connsiteX222" fmla="*/ 4557150 w 7472601"/>
              <a:gd name="connsiteY222" fmla="*/ 3510023 h 6858000"/>
              <a:gd name="connsiteX223" fmla="*/ 4856936 w 7472601"/>
              <a:gd name="connsiteY223" fmla="*/ 3809146 h 6858000"/>
              <a:gd name="connsiteX224" fmla="*/ 5111996 w 7472601"/>
              <a:gd name="connsiteY224" fmla="*/ 4065759 h 6858000"/>
              <a:gd name="connsiteX225" fmla="*/ 5388878 w 7472601"/>
              <a:gd name="connsiteY225" fmla="*/ 4300185 h 6858000"/>
              <a:gd name="connsiteX226" fmla="*/ 5425556 w 7472601"/>
              <a:gd name="connsiteY226" fmla="*/ 4308967 h 6858000"/>
              <a:gd name="connsiteX227" fmla="*/ 4943646 w 7472601"/>
              <a:gd name="connsiteY227" fmla="*/ 3822916 h 6858000"/>
              <a:gd name="connsiteX228" fmla="*/ 4594837 w 7472601"/>
              <a:gd name="connsiteY228" fmla="*/ 3532274 h 6858000"/>
              <a:gd name="connsiteX229" fmla="*/ 4441737 w 7472601"/>
              <a:gd name="connsiteY229" fmla="*/ 3399734 h 6858000"/>
              <a:gd name="connsiteX230" fmla="*/ 5425834 w 7472601"/>
              <a:gd name="connsiteY230" fmla="*/ 3162785 h 6858000"/>
              <a:gd name="connsiteX231" fmla="*/ 5401644 w 7472601"/>
              <a:gd name="connsiteY231" fmla="*/ 3617847 h 6858000"/>
              <a:gd name="connsiteX232" fmla="*/ 5467256 w 7472601"/>
              <a:gd name="connsiteY232" fmla="*/ 4175494 h 6858000"/>
              <a:gd name="connsiteX233" fmla="*/ 5448069 w 7472601"/>
              <a:gd name="connsiteY233" fmla="*/ 3567554 h 6858000"/>
              <a:gd name="connsiteX234" fmla="*/ 5425834 w 7472601"/>
              <a:gd name="connsiteY234" fmla="*/ 3162785 h 6858000"/>
              <a:gd name="connsiteX235" fmla="*/ 1318687 w 7472601"/>
              <a:gd name="connsiteY235" fmla="*/ 3113840 h 6858000"/>
              <a:gd name="connsiteX236" fmla="*/ 1066793 w 7472601"/>
              <a:gd name="connsiteY236" fmla="*/ 3212171 h 6858000"/>
              <a:gd name="connsiteX237" fmla="*/ 993319 w 7472601"/>
              <a:gd name="connsiteY237" fmla="*/ 3247648 h 6858000"/>
              <a:gd name="connsiteX238" fmla="*/ 853081 w 7472601"/>
              <a:gd name="connsiteY238" fmla="*/ 3312410 h 6858000"/>
              <a:gd name="connsiteX239" fmla="*/ 805957 w 7472601"/>
              <a:gd name="connsiteY239" fmla="*/ 3330443 h 6858000"/>
              <a:gd name="connsiteX240" fmla="*/ 1318687 w 7472601"/>
              <a:gd name="connsiteY240" fmla="*/ 3113840 h 6858000"/>
              <a:gd name="connsiteX241" fmla="*/ 5453702 w 7472601"/>
              <a:gd name="connsiteY241" fmla="*/ 3090882 h 6858000"/>
              <a:gd name="connsiteX242" fmla="*/ 5480135 w 7472601"/>
              <a:gd name="connsiteY242" fmla="*/ 3565802 h 6858000"/>
              <a:gd name="connsiteX243" fmla="*/ 5499023 w 7472601"/>
              <a:gd name="connsiteY243" fmla="*/ 4166310 h 6858000"/>
              <a:gd name="connsiteX244" fmla="*/ 5547022 w 7472601"/>
              <a:gd name="connsiteY244" fmla="*/ 3607838 h 6858000"/>
              <a:gd name="connsiteX245" fmla="*/ 5515964 w 7472601"/>
              <a:gd name="connsiteY245" fmla="*/ 3378541 h 6858000"/>
              <a:gd name="connsiteX246" fmla="*/ 5453702 w 7472601"/>
              <a:gd name="connsiteY246" fmla="*/ 3090882 h 6858000"/>
              <a:gd name="connsiteX247" fmla="*/ 1238695 w 7472601"/>
              <a:gd name="connsiteY247" fmla="*/ 3076820 h 6858000"/>
              <a:gd name="connsiteX248" fmla="*/ 716371 w 7472601"/>
              <a:gd name="connsiteY248" fmla="*/ 3293249 h 6858000"/>
              <a:gd name="connsiteX249" fmla="*/ 579522 w 7472601"/>
              <a:gd name="connsiteY249" fmla="*/ 3371759 h 6858000"/>
              <a:gd name="connsiteX250" fmla="*/ 600288 w 7472601"/>
              <a:gd name="connsiteY250" fmla="*/ 3365555 h 6858000"/>
              <a:gd name="connsiteX251" fmla="*/ 840692 w 7472601"/>
              <a:gd name="connsiteY251" fmla="*/ 3284921 h 6858000"/>
              <a:gd name="connsiteX252" fmla="*/ 979248 w 7472601"/>
              <a:gd name="connsiteY252" fmla="*/ 3221003 h 6858000"/>
              <a:gd name="connsiteX253" fmla="*/ 1053282 w 7472601"/>
              <a:gd name="connsiteY253" fmla="*/ 3185247 h 6858000"/>
              <a:gd name="connsiteX254" fmla="*/ 1320603 w 7472601"/>
              <a:gd name="connsiteY254" fmla="*/ 3081281 h 6858000"/>
              <a:gd name="connsiteX255" fmla="*/ 1238695 w 7472601"/>
              <a:gd name="connsiteY255" fmla="*/ 3076820 h 6858000"/>
              <a:gd name="connsiteX256" fmla="*/ 5425627 w 7472601"/>
              <a:gd name="connsiteY256" fmla="*/ 2954192 h 6858000"/>
              <a:gd name="connsiteX257" fmla="*/ 5470770 w 7472601"/>
              <a:gd name="connsiteY257" fmla="*/ 3005435 h 6858000"/>
              <a:gd name="connsiteX258" fmla="*/ 5519779 w 7472601"/>
              <a:gd name="connsiteY258" fmla="*/ 4359223 h 6858000"/>
              <a:gd name="connsiteX259" fmla="*/ 5520293 w 7472601"/>
              <a:gd name="connsiteY259" fmla="*/ 4360602 h 6858000"/>
              <a:gd name="connsiteX260" fmla="*/ 5767221 w 7472601"/>
              <a:gd name="connsiteY260" fmla="*/ 4665564 h 6858000"/>
              <a:gd name="connsiteX261" fmla="*/ 6937169 w 7472601"/>
              <a:gd name="connsiteY261" fmla="*/ 4815941 h 6858000"/>
              <a:gd name="connsiteX262" fmla="*/ 6953922 w 7472601"/>
              <a:gd name="connsiteY262" fmla="*/ 4890068 h 6858000"/>
              <a:gd name="connsiteX263" fmla="*/ 6071359 w 7472601"/>
              <a:gd name="connsiteY263" fmla="*/ 4770770 h 6858000"/>
              <a:gd name="connsiteX264" fmla="*/ 6038839 w 7472601"/>
              <a:gd name="connsiteY264" fmla="*/ 4764474 h 6858000"/>
              <a:gd name="connsiteX265" fmla="*/ 6038706 w 7472601"/>
              <a:gd name="connsiteY265" fmla="*/ 4763847 h 6858000"/>
              <a:gd name="connsiteX266" fmla="*/ 6037784 w 7472601"/>
              <a:gd name="connsiteY266" fmla="*/ 4764270 h 6858000"/>
              <a:gd name="connsiteX267" fmla="*/ 6038839 w 7472601"/>
              <a:gd name="connsiteY267" fmla="*/ 4764474 h 6858000"/>
              <a:gd name="connsiteX268" fmla="*/ 6040338 w 7472601"/>
              <a:gd name="connsiteY268" fmla="*/ 4771418 h 6858000"/>
              <a:gd name="connsiteX269" fmla="*/ 6024488 w 7472601"/>
              <a:gd name="connsiteY269" fmla="*/ 4809903 h 6858000"/>
              <a:gd name="connsiteX270" fmla="*/ 5599771 w 7472601"/>
              <a:gd name="connsiteY270" fmla="*/ 5509652 h 6858000"/>
              <a:gd name="connsiteX271" fmla="*/ 5548843 w 7472601"/>
              <a:gd name="connsiteY271" fmla="*/ 5563845 h 6858000"/>
              <a:gd name="connsiteX272" fmla="*/ 5940952 w 7472601"/>
              <a:gd name="connsiteY272" fmla="*/ 6250028 h 6858000"/>
              <a:gd name="connsiteX273" fmla="*/ 6043441 w 7472601"/>
              <a:gd name="connsiteY273" fmla="*/ 6665847 h 6858000"/>
              <a:gd name="connsiteX274" fmla="*/ 6093432 w 7472601"/>
              <a:gd name="connsiteY274" fmla="*/ 6858000 h 6858000"/>
              <a:gd name="connsiteX275" fmla="*/ 6034344 w 7472601"/>
              <a:gd name="connsiteY275" fmla="*/ 6858000 h 6858000"/>
              <a:gd name="connsiteX276" fmla="*/ 6026679 w 7472601"/>
              <a:gd name="connsiteY276" fmla="*/ 6836959 h 6858000"/>
              <a:gd name="connsiteX277" fmla="*/ 5800441 w 7472601"/>
              <a:gd name="connsiteY277" fmla="*/ 6335286 h 6858000"/>
              <a:gd name="connsiteX278" fmla="*/ 5526562 w 7472601"/>
              <a:gd name="connsiteY278" fmla="*/ 5705388 h 6858000"/>
              <a:gd name="connsiteX279" fmla="*/ 5519640 w 7472601"/>
              <a:gd name="connsiteY279" fmla="*/ 5683774 h 6858000"/>
              <a:gd name="connsiteX280" fmla="*/ 5844559 w 7472601"/>
              <a:gd name="connsiteY280" fmla="*/ 6553349 h 6858000"/>
              <a:gd name="connsiteX281" fmla="*/ 5975994 w 7472601"/>
              <a:gd name="connsiteY281" fmla="*/ 6858000 h 6858000"/>
              <a:gd name="connsiteX282" fmla="*/ 5898547 w 7472601"/>
              <a:gd name="connsiteY282" fmla="*/ 6858000 h 6858000"/>
              <a:gd name="connsiteX283" fmla="*/ 5682041 w 7472601"/>
              <a:gd name="connsiteY283" fmla="*/ 6355860 h 6858000"/>
              <a:gd name="connsiteX284" fmla="*/ 5461758 w 7472601"/>
              <a:gd name="connsiteY284" fmla="*/ 5820220 h 6858000"/>
              <a:gd name="connsiteX285" fmla="*/ 5237282 w 7472601"/>
              <a:gd name="connsiteY285" fmla="*/ 6579086 h 6858000"/>
              <a:gd name="connsiteX286" fmla="*/ 5115009 w 7472601"/>
              <a:gd name="connsiteY286" fmla="*/ 6858000 h 6858000"/>
              <a:gd name="connsiteX287" fmla="*/ 5028074 w 7472601"/>
              <a:gd name="connsiteY287" fmla="*/ 6858000 h 6858000"/>
              <a:gd name="connsiteX288" fmla="*/ 5079508 w 7472601"/>
              <a:gd name="connsiteY288" fmla="*/ 6749074 h 6858000"/>
              <a:gd name="connsiteX289" fmla="*/ 5371846 w 7472601"/>
              <a:gd name="connsiteY289" fmla="*/ 5924413 h 6858000"/>
              <a:gd name="connsiteX290" fmla="*/ 5270512 w 7472601"/>
              <a:gd name="connsiteY290" fmla="*/ 6138975 h 6858000"/>
              <a:gd name="connsiteX291" fmla="*/ 5062409 w 7472601"/>
              <a:gd name="connsiteY291" fmla="*/ 6653544 h 6858000"/>
              <a:gd name="connsiteX292" fmla="*/ 5036628 w 7472601"/>
              <a:gd name="connsiteY292" fmla="*/ 6754247 h 6858000"/>
              <a:gd name="connsiteX293" fmla="*/ 5009112 w 7472601"/>
              <a:gd name="connsiteY293" fmla="*/ 6858000 h 6858000"/>
              <a:gd name="connsiteX294" fmla="*/ 4976679 w 7472601"/>
              <a:gd name="connsiteY294" fmla="*/ 6858000 h 6858000"/>
              <a:gd name="connsiteX295" fmla="*/ 5006537 w 7472601"/>
              <a:gd name="connsiteY295" fmla="*/ 6747068 h 6858000"/>
              <a:gd name="connsiteX296" fmla="*/ 5032723 w 7472601"/>
              <a:gd name="connsiteY296" fmla="*/ 6644957 h 6858000"/>
              <a:gd name="connsiteX297" fmla="*/ 5242949 w 7472601"/>
              <a:gd name="connsiteY297" fmla="*/ 6125175 h 6858000"/>
              <a:gd name="connsiteX298" fmla="*/ 5286321 w 7472601"/>
              <a:gd name="connsiteY298" fmla="*/ 6033555 h 6858000"/>
              <a:gd name="connsiteX299" fmla="*/ 5008210 w 7472601"/>
              <a:gd name="connsiteY299" fmla="*/ 6649194 h 6858000"/>
              <a:gd name="connsiteX300" fmla="*/ 4986321 w 7472601"/>
              <a:gd name="connsiteY300" fmla="*/ 6765687 h 6858000"/>
              <a:gd name="connsiteX301" fmla="*/ 4973474 w 7472601"/>
              <a:gd name="connsiteY301" fmla="*/ 6858000 h 6858000"/>
              <a:gd name="connsiteX302" fmla="*/ 4907178 w 7472601"/>
              <a:gd name="connsiteY302" fmla="*/ 6858000 h 6858000"/>
              <a:gd name="connsiteX303" fmla="*/ 4910810 w 7472601"/>
              <a:gd name="connsiteY303" fmla="*/ 6829660 h 6858000"/>
              <a:gd name="connsiteX304" fmla="*/ 4987461 w 7472601"/>
              <a:gd name="connsiteY304" fmla="*/ 6432994 h 6858000"/>
              <a:gd name="connsiteX305" fmla="*/ 5179262 w 7472601"/>
              <a:gd name="connsiteY305" fmla="*/ 6035044 h 6858000"/>
              <a:gd name="connsiteX306" fmla="*/ 4689678 w 7472601"/>
              <a:gd name="connsiteY306" fmla="*/ 6440241 h 6858000"/>
              <a:gd name="connsiteX307" fmla="*/ 4477543 w 7472601"/>
              <a:gd name="connsiteY307" fmla="*/ 6674836 h 6858000"/>
              <a:gd name="connsiteX308" fmla="*/ 4329957 w 7472601"/>
              <a:gd name="connsiteY308" fmla="*/ 6858000 h 6858000"/>
              <a:gd name="connsiteX309" fmla="*/ 4218595 w 7472601"/>
              <a:gd name="connsiteY309" fmla="*/ 6858000 h 6858000"/>
              <a:gd name="connsiteX310" fmla="*/ 4368888 w 7472601"/>
              <a:gd name="connsiteY310" fmla="*/ 6668412 h 6858000"/>
              <a:gd name="connsiteX311" fmla="*/ 4563091 w 7472601"/>
              <a:gd name="connsiteY311" fmla="*/ 6442508 h 6858000"/>
              <a:gd name="connsiteX312" fmla="*/ 5387324 w 7472601"/>
              <a:gd name="connsiteY312" fmla="*/ 5705830 h 6858000"/>
              <a:gd name="connsiteX313" fmla="*/ 5073620 w 7472601"/>
              <a:gd name="connsiteY313" fmla="*/ 5955437 h 6858000"/>
              <a:gd name="connsiteX314" fmla="*/ 4689789 w 7472601"/>
              <a:gd name="connsiteY314" fmla="*/ 6268382 h 6858000"/>
              <a:gd name="connsiteX315" fmla="*/ 4418722 w 7472601"/>
              <a:gd name="connsiteY315" fmla="*/ 6570886 h 6858000"/>
              <a:gd name="connsiteX316" fmla="*/ 4214944 w 7472601"/>
              <a:gd name="connsiteY316" fmla="*/ 6858000 h 6858000"/>
              <a:gd name="connsiteX317" fmla="*/ 4177898 w 7472601"/>
              <a:gd name="connsiteY317" fmla="*/ 6858000 h 6858000"/>
              <a:gd name="connsiteX318" fmla="*/ 4391597 w 7472601"/>
              <a:gd name="connsiteY318" fmla="*/ 6556370 h 6858000"/>
              <a:gd name="connsiteX319" fmla="*/ 4668889 w 7472601"/>
              <a:gd name="connsiteY319" fmla="*/ 6246399 h 6858000"/>
              <a:gd name="connsiteX320" fmla="*/ 5055427 w 7472601"/>
              <a:gd name="connsiteY320" fmla="*/ 5931476 h 6858000"/>
              <a:gd name="connsiteX321" fmla="*/ 5371814 w 7472601"/>
              <a:gd name="connsiteY321" fmla="*/ 5678975 h 6858000"/>
              <a:gd name="connsiteX322" fmla="*/ 4987918 w 7472601"/>
              <a:gd name="connsiteY322" fmla="*/ 5838701 h 6858000"/>
              <a:gd name="connsiteX323" fmla="*/ 4317146 w 7472601"/>
              <a:gd name="connsiteY323" fmla="*/ 6587716 h 6858000"/>
              <a:gd name="connsiteX324" fmla="*/ 4171627 w 7472601"/>
              <a:gd name="connsiteY324" fmla="*/ 6858000 h 6858000"/>
              <a:gd name="connsiteX325" fmla="*/ 4081585 w 7472601"/>
              <a:gd name="connsiteY325" fmla="*/ 6858000 h 6858000"/>
              <a:gd name="connsiteX326" fmla="*/ 4238603 w 7472601"/>
              <a:gd name="connsiteY326" fmla="*/ 6559341 h 6858000"/>
              <a:gd name="connsiteX327" fmla="*/ 4778333 w 7472601"/>
              <a:gd name="connsiteY327" fmla="*/ 5873626 h 6858000"/>
              <a:gd name="connsiteX328" fmla="*/ 5414185 w 7472601"/>
              <a:gd name="connsiteY328" fmla="*/ 5573882 h 6858000"/>
              <a:gd name="connsiteX329" fmla="*/ 5959648 w 7472601"/>
              <a:gd name="connsiteY329" fmla="*/ 4760797 h 6858000"/>
              <a:gd name="connsiteX330" fmla="*/ 5355019 w 7472601"/>
              <a:gd name="connsiteY330" fmla="*/ 4734672 h 6858000"/>
              <a:gd name="connsiteX331" fmla="*/ 5083565 w 7472601"/>
              <a:gd name="connsiteY331" fmla="*/ 5179121 h 6858000"/>
              <a:gd name="connsiteX332" fmla="*/ 4713577 w 7472601"/>
              <a:gd name="connsiteY332" fmla="*/ 5616803 h 6858000"/>
              <a:gd name="connsiteX333" fmla="*/ 3989559 w 7472601"/>
              <a:gd name="connsiteY333" fmla="*/ 6145945 h 6858000"/>
              <a:gd name="connsiteX334" fmla="*/ 3939824 w 7472601"/>
              <a:gd name="connsiteY334" fmla="*/ 6066900 h 6858000"/>
              <a:gd name="connsiteX335" fmla="*/ 4584537 w 7472601"/>
              <a:gd name="connsiteY335" fmla="*/ 5324826 h 6858000"/>
              <a:gd name="connsiteX336" fmla="*/ 5037105 w 7472601"/>
              <a:gd name="connsiteY336" fmla="*/ 5088765 h 6858000"/>
              <a:gd name="connsiteX337" fmla="*/ 5039930 w 7472601"/>
              <a:gd name="connsiteY337" fmla="*/ 5089585 h 6858000"/>
              <a:gd name="connsiteX338" fmla="*/ 5263764 w 7472601"/>
              <a:gd name="connsiteY338" fmla="*/ 4735525 h 6858000"/>
              <a:gd name="connsiteX339" fmla="*/ 4086300 w 7472601"/>
              <a:gd name="connsiteY339" fmla="*/ 4884599 h 6858000"/>
              <a:gd name="connsiteX340" fmla="*/ 4085485 w 7472601"/>
              <a:gd name="connsiteY340" fmla="*/ 4899070 h 6858000"/>
              <a:gd name="connsiteX341" fmla="*/ 3871915 w 7472601"/>
              <a:gd name="connsiteY341" fmla="*/ 5253645 h 6858000"/>
              <a:gd name="connsiteX342" fmla="*/ 3799374 w 7472601"/>
              <a:gd name="connsiteY342" fmla="*/ 5466127 h 6858000"/>
              <a:gd name="connsiteX343" fmla="*/ 3498850 w 7472601"/>
              <a:gd name="connsiteY343" fmla="*/ 6661888 h 6858000"/>
              <a:gd name="connsiteX344" fmla="*/ 3399216 w 7472601"/>
              <a:gd name="connsiteY344" fmla="*/ 6858000 h 6858000"/>
              <a:gd name="connsiteX345" fmla="*/ 3303688 w 7472601"/>
              <a:gd name="connsiteY345" fmla="*/ 6858000 h 6858000"/>
              <a:gd name="connsiteX346" fmla="*/ 3391774 w 7472601"/>
              <a:gd name="connsiteY346" fmla="*/ 6697181 h 6858000"/>
              <a:gd name="connsiteX347" fmla="*/ 3735540 w 7472601"/>
              <a:gd name="connsiteY347" fmla="*/ 5546923 h 6858000"/>
              <a:gd name="connsiteX348" fmla="*/ 3729438 w 7472601"/>
              <a:gd name="connsiteY348" fmla="*/ 5569058 h 6858000"/>
              <a:gd name="connsiteX349" fmla="*/ 3707782 w 7472601"/>
              <a:gd name="connsiteY349" fmla="*/ 5644908 h 6858000"/>
              <a:gd name="connsiteX350" fmla="*/ 3583827 w 7472601"/>
              <a:gd name="connsiteY350" fmla="*/ 6039215 h 6858000"/>
              <a:gd name="connsiteX351" fmla="*/ 3547861 w 7472601"/>
              <a:gd name="connsiteY351" fmla="*/ 6129609 h 6858000"/>
              <a:gd name="connsiteX352" fmla="*/ 3490905 w 7472601"/>
              <a:gd name="connsiteY352" fmla="*/ 6277660 h 6858000"/>
              <a:gd name="connsiteX353" fmla="*/ 3455859 w 7472601"/>
              <a:gd name="connsiteY353" fmla="*/ 6391301 h 6858000"/>
              <a:gd name="connsiteX354" fmla="*/ 3429112 w 7472601"/>
              <a:gd name="connsiteY354" fmla="*/ 6479469 h 6858000"/>
              <a:gd name="connsiteX355" fmla="*/ 3304862 w 7472601"/>
              <a:gd name="connsiteY355" fmla="*/ 6796476 h 6858000"/>
              <a:gd name="connsiteX356" fmla="*/ 3276071 w 7472601"/>
              <a:gd name="connsiteY356" fmla="*/ 6858000 h 6858000"/>
              <a:gd name="connsiteX357" fmla="*/ 3240805 w 7472601"/>
              <a:gd name="connsiteY357" fmla="*/ 6858000 h 6858000"/>
              <a:gd name="connsiteX358" fmla="*/ 3275917 w 7472601"/>
              <a:gd name="connsiteY358" fmla="*/ 6783192 h 6858000"/>
              <a:gd name="connsiteX359" fmla="*/ 3399358 w 7472601"/>
              <a:gd name="connsiteY359" fmla="*/ 6469011 h 6858000"/>
              <a:gd name="connsiteX360" fmla="*/ 3425650 w 7472601"/>
              <a:gd name="connsiteY360" fmla="*/ 6381333 h 6858000"/>
              <a:gd name="connsiteX361" fmla="*/ 3460661 w 7472601"/>
              <a:gd name="connsiteY361" fmla="*/ 6266763 h 6858000"/>
              <a:gd name="connsiteX362" fmla="*/ 3518021 w 7472601"/>
              <a:gd name="connsiteY362" fmla="*/ 6117298 h 6858000"/>
              <a:gd name="connsiteX363" fmla="*/ 3554035 w 7472601"/>
              <a:gd name="connsiteY363" fmla="*/ 6027832 h 6858000"/>
              <a:gd name="connsiteX364" fmla="*/ 3677174 w 7472601"/>
              <a:gd name="connsiteY364" fmla="*/ 5636351 h 6858000"/>
              <a:gd name="connsiteX365" fmla="*/ 3698819 w 7472601"/>
              <a:gd name="connsiteY365" fmla="*/ 5560503 h 6858000"/>
              <a:gd name="connsiteX366" fmla="*/ 3702094 w 7472601"/>
              <a:gd name="connsiteY366" fmla="*/ 5549194 h 6858000"/>
              <a:gd name="connsiteX367" fmla="*/ 3398355 w 7472601"/>
              <a:gd name="connsiteY367" fmla="*/ 6094603 h 6858000"/>
              <a:gd name="connsiteX368" fmla="*/ 3193941 w 7472601"/>
              <a:gd name="connsiteY368" fmla="*/ 6798775 h 6858000"/>
              <a:gd name="connsiteX369" fmla="*/ 3184140 w 7472601"/>
              <a:gd name="connsiteY369" fmla="*/ 6858000 h 6858000"/>
              <a:gd name="connsiteX370" fmla="*/ 3099978 w 7472601"/>
              <a:gd name="connsiteY370" fmla="*/ 6858000 h 6858000"/>
              <a:gd name="connsiteX371" fmla="*/ 3101556 w 7472601"/>
              <a:gd name="connsiteY371" fmla="*/ 6843337 h 6858000"/>
              <a:gd name="connsiteX372" fmla="*/ 3370162 w 7472601"/>
              <a:gd name="connsiteY372" fmla="*/ 5785550 h 6858000"/>
              <a:gd name="connsiteX373" fmla="*/ 3746477 w 7472601"/>
              <a:gd name="connsiteY373" fmla="*/ 5377889 h 6858000"/>
              <a:gd name="connsiteX374" fmla="*/ 3863399 w 7472601"/>
              <a:gd name="connsiteY374" fmla="*/ 5087257 h 6858000"/>
              <a:gd name="connsiteX375" fmla="*/ 3968712 w 7472601"/>
              <a:gd name="connsiteY375" fmla="*/ 4913989 h 6858000"/>
              <a:gd name="connsiteX376" fmla="*/ 2792390 w 7472601"/>
              <a:gd name="connsiteY376" fmla="*/ 5382974 h 6858000"/>
              <a:gd name="connsiteX377" fmla="*/ 2714982 w 7472601"/>
              <a:gd name="connsiteY377" fmla="*/ 5427051 h 6858000"/>
              <a:gd name="connsiteX378" fmla="*/ 2813361 w 7472601"/>
              <a:gd name="connsiteY378" fmla="*/ 6023912 h 6858000"/>
              <a:gd name="connsiteX379" fmla="*/ 2688430 w 7472601"/>
              <a:gd name="connsiteY379" fmla="*/ 6801564 h 6858000"/>
              <a:gd name="connsiteX380" fmla="*/ 2629626 w 7472601"/>
              <a:gd name="connsiteY380" fmla="*/ 6763394 h 6858000"/>
              <a:gd name="connsiteX381" fmla="*/ 2565328 w 7472601"/>
              <a:gd name="connsiteY381" fmla="*/ 5516399 h 6858000"/>
              <a:gd name="connsiteX382" fmla="*/ 1922999 w 7472601"/>
              <a:gd name="connsiteY382" fmla="*/ 5980343 h 6858000"/>
              <a:gd name="connsiteX383" fmla="*/ 1950261 w 7472601"/>
              <a:gd name="connsiteY383" fmla="*/ 6405858 h 6858000"/>
              <a:gd name="connsiteX384" fmla="*/ 2365554 w 7472601"/>
              <a:gd name="connsiteY384" fmla="*/ 6759107 h 6858000"/>
              <a:gd name="connsiteX385" fmla="*/ 2424142 w 7472601"/>
              <a:gd name="connsiteY385" fmla="*/ 6858000 h 6858000"/>
              <a:gd name="connsiteX386" fmla="*/ 2395994 w 7472601"/>
              <a:gd name="connsiteY386" fmla="*/ 6858000 h 6858000"/>
              <a:gd name="connsiteX387" fmla="*/ 2392863 w 7472601"/>
              <a:gd name="connsiteY387" fmla="*/ 6852964 h 6858000"/>
              <a:gd name="connsiteX388" fmla="*/ 2017589 w 7472601"/>
              <a:gd name="connsiteY388" fmla="*/ 6493982 h 6858000"/>
              <a:gd name="connsiteX389" fmla="*/ 2147336 w 7472601"/>
              <a:gd name="connsiteY389" fmla="*/ 6594052 h 6858000"/>
              <a:gd name="connsiteX390" fmla="*/ 2207047 w 7472601"/>
              <a:gd name="connsiteY390" fmla="*/ 6654540 h 6858000"/>
              <a:gd name="connsiteX391" fmla="*/ 2299106 w 7472601"/>
              <a:gd name="connsiteY391" fmla="*/ 6778931 h 6858000"/>
              <a:gd name="connsiteX392" fmla="*/ 2314430 w 7472601"/>
              <a:gd name="connsiteY392" fmla="*/ 6801144 h 6858000"/>
              <a:gd name="connsiteX393" fmla="*/ 2352406 w 7472601"/>
              <a:gd name="connsiteY393" fmla="*/ 6858000 h 6858000"/>
              <a:gd name="connsiteX394" fmla="*/ 2314492 w 7472601"/>
              <a:gd name="connsiteY394" fmla="*/ 6858000 h 6858000"/>
              <a:gd name="connsiteX395" fmla="*/ 2288095 w 7472601"/>
              <a:gd name="connsiteY395" fmla="*/ 6818030 h 6858000"/>
              <a:gd name="connsiteX396" fmla="*/ 2272768 w 7472601"/>
              <a:gd name="connsiteY396" fmla="*/ 6795822 h 6858000"/>
              <a:gd name="connsiteX397" fmla="*/ 2182715 w 7472601"/>
              <a:gd name="connsiteY397" fmla="*/ 6675071 h 6858000"/>
              <a:gd name="connsiteX398" fmla="*/ 2032061 w 7472601"/>
              <a:gd name="connsiteY398" fmla="*/ 6541380 h 6858000"/>
              <a:gd name="connsiteX399" fmla="*/ 2257220 w 7472601"/>
              <a:gd name="connsiteY399" fmla="*/ 6826257 h 6858000"/>
              <a:gd name="connsiteX400" fmla="*/ 2281324 w 7472601"/>
              <a:gd name="connsiteY400" fmla="*/ 6858000 h 6858000"/>
              <a:gd name="connsiteX401" fmla="*/ 2242860 w 7472601"/>
              <a:gd name="connsiteY401" fmla="*/ 6858000 h 6858000"/>
              <a:gd name="connsiteX402" fmla="*/ 2232818 w 7472601"/>
              <a:gd name="connsiteY402" fmla="*/ 6844926 h 6858000"/>
              <a:gd name="connsiteX403" fmla="*/ 1990172 w 7472601"/>
              <a:gd name="connsiteY403" fmla="*/ 6542121 h 6858000"/>
              <a:gd name="connsiteX404" fmla="*/ 2124090 w 7472601"/>
              <a:gd name="connsiteY404" fmla="*/ 6761017 h 6858000"/>
              <a:gd name="connsiteX405" fmla="*/ 2200380 w 7472601"/>
              <a:gd name="connsiteY405" fmla="*/ 6858000 h 6858000"/>
              <a:gd name="connsiteX406" fmla="*/ 2147507 w 7472601"/>
              <a:gd name="connsiteY406" fmla="*/ 6858000 h 6858000"/>
              <a:gd name="connsiteX407" fmla="*/ 2070668 w 7472601"/>
              <a:gd name="connsiteY407" fmla="*/ 6761520 h 6858000"/>
              <a:gd name="connsiteX408" fmla="*/ 1975142 w 7472601"/>
              <a:gd name="connsiteY408" fmla="*/ 6585570 h 6858000"/>
              <a:gd name="connsiteX409" fmla="*/ 2050035 w 7472601"/>
              <a:gd name="connsiteY409" fmla="*/ 6813345 h 6858000"/>
              <a:gd name="connsiteX410" fmla="*/ 2063025 w 7472601"/>
              <a:gd name="connsiteY410" fmla="*/ 6858000 h 6858000"/>
              <a:gd name="connsiteX411" fmla="*/ 2021675 w 7472601"/>
              <a:gd name="connsiteY411" fmla="*/ 6858000 h 6858000"/>
              <a:gd name="connsiteX412" fmla="*/ 2019308 w 7472601"/>
              <a:gd name="connsiteY412" fmla="*/ 6847118 h 6858000"/>
              <a:gd name="connsiteX413" fmla="*/ 1938835 w 7472601"/>
              <a:gd name="connsiteY413" fmla="*/ 6551160 h 6858000"/>
              <a:gd name="connsiteX414" fmla="*/ 1953230 w 7472601"/>
              <a:gd name="connsiteY414" fmla="*/ 6759699 h 6858000"/>
              <a:gd name="connsiteX415" fmla="*/ 1956763 w 7472601"/>
              <a:gd name="connsiteY415" fmla="*/ 6778191 h 6858000"/>
              <a:gd name="connsiteX416" fmla="*/ 1967925 w 7472601"/>
              <a:gd name="connsiteY416" fmla="*/ 6858000 h 6858000"/>
              <a:gd name="connsiteX417" fmla="*/ 1936622 w 7472601"/>
              <a:gd name="connsiteY417" fmla="*/ 6858000 h 6858000"/>
              <a:gd name="connsiteX418" fmla="*/ 1926261 w 7472601"/>
              <a:gd name="connsiteY418" fmla="*/ 6784064 h 6858000"/>
              <a:gd name="connsiteX419" fmla="*/ 1922724 w 7472601"/>
              <a:gd name="connsiteY419" fmla="*/ 6765577 h 6858000"/>
              <a:gd name="connsiteX420" fmla="*/ 1904650 w 7472601"/>
              <a:gd name="connsiteY420" fmla="*/ 6639616 h 6858000"/>
              <a:gd name="connsiteX421" fmla="*/ 1885273 w 7472601"/>
              <a:gd name="connsiteY421" fmla="*/ 6858000 h 6858000"/>
              <a:gd name="connsiteX422" fmla="*/ 1854363 w 7472601"/>
              <a:gd name="connsiteY422" fmla="*/ 6858000 h 6858000"/>
              <a:gd name="connsiteX423" fmla="*/ 1880391 w 7472601"/>
              <a:gd name="connsiteY423" fmla="*/ 6603796 h 6858000"/>
              <a:gd name="connsiteX424" fmla="*/ 1818273 w 7472601"/>
              <a:gd name="connsiteY424" fmla="*/ 6715729 h 6858000"/>
              <a:gd name="connsiteX425" fmla="*/ 1794691 w 7472601"/>
              <a:gd name="connsiteY425" fmla="*/ 6843239 h 6858000"/>
              <a:gd name="connsiteX426" fmla="*/ 1794914 w 7472601"/>
              <a:gd name="connsiteY426" fmla="*/ 6858000 h 6858000"/>
              <a:gd name="connsiteX427" fmla="*/ 1746128 w 7472601"/>
              <a:gd name="connsiteY427" fmla="*/ 6858000 h 6858000"/>
              <a:gd name="connsiteX428" fmla="*/ 1753934 w 7472601"/>
              <a:gd name="connsiteY428" fmla="*/ 6724796 h 6858000"/>
              <a:gd name="connsiteX429" fmla="*/ 1792053 w 7472601"/>
              <a:gd name="connsiteY429" fmla="*/ 6572396 h 6858000"/>
              <a:gd name="connsiteX430" fmla="*/ 1862248 w 7472601"/>
              <a:gd name="connsiteY430" fmla="*/ 6266397 h 6858000"/>
              <a:gd name="connsiteX431" fmla="*/ 1862250 w 7472601"/>
              <a:gd name="connsiteY431" fmla="*/ 6033531 h 6858000"/>
              <a:gd name="connsiteX432" fmla="*/ 1211999 w 7472601"/>
              <a:gd name="connsiteY432" fmla="*/ 6683610 h 6858000"/>
              <a:gd name="connsiteX433" fmla="*/ 1213266 w 7472601"/>
              <a:gd name="connsiteY433" fmla="*/ 6691947 h 6858000"/>
              <a:gd name="connsiteX434" fmla="*/ 1203370 w 7472601"/>
              <a:gd name="connsiteY434" fmla="*/ 6850676 h 6858000"/>
              <a:gd name="connsiteX435" fmla="*/ 1203671 w 7472601"/>
              <a:gd name="connsiteY435" fmla="*/ 6858000 h 6858000"/>
              <a:gd name="connsiteX436" fmla="*/ 1143180 w 7472601"/>
              <a:gd name="connsiteY436" fmla="*/ 6858000 h 6858000"/>
              <a:gd name="connsiteX437" fmla="*/ 1142176 w 7472601"/>
              <a:gd name="connsiteY437" fmla="*/ 6766045 h 6858000"/>
              <a:gd name="connsiteX438" fmla="*/ 1067484 w 7472601"/>
              <a:gd name="connsiteY438" fmla="*/ 6858000 h 6858000"/>
              <a:gd name="connsiteX439" fmla="*/ 953928 w 7472601"/>
              <a:gd name="connsiteY439" fmla="*/ 6858000 h 6858000"/>
              <a:gd name="connsiteX440" fmla="*/ 959715 w 7472601"/>
              <a:gd name="connsiteY440" fmla="*/ 6850185 h 6858000"/>
              <a:gd name="connsiteX441" fmla="*/ 1483788 w 7472601"/>
              <a:gd name="connsiteY441" fmla="*/ 6259174 h 6858000"/>
              <a:gd name="connsiteX442" fmla="*/ 1100671 w 7472601"/>
              <a:gd name="connsiteY442" fmla="*/ 6252137 h 6858000"/>
              <a:gd name="connsiteX443" fmla="*/ 1090144 w 7472601"/>
              <a:gd name="connsiteY443" fmla="*/ 6256748 h 6858000"/>
              <a:gd name="connsiteX444" fmla="*/ 1095872 w 7472601"/>
              <a:gd name="connsiteY444" fmla="*/ 6271892 h 6858000"/>
              <a:gd name="connsiteX445" fmla="*/ 262785 w 7472601"/>
              <a:gd name="connsiteY445" fmla="*/ 6845450 h 6858000"/>
              <a:gd name="connsiteX446" fmla="*/ 209968 w 7472601"/>
              <a:gd name="connsiteY446" fmla="*/ 6770713 h 6858000"/>
              <a:gd name="connsiteX447" fmla="*/ 873460 w 7472601"/>
              <a:gd name="connsiteY447" fmla="*/ 6253768 h 6858000"/>
              <a:gd name="connsiteX448" fmla="*/ 192686 w 7472601"/>
              <a:gd name="connsiteY448" fmla="*/ 5849257 h 6858000"/>
              <a:gd name="connsiteX449" fmla="*/ 4696 w 7472601"/>
              <a:gd name="connsiteY449" fmla="*/ 5697668 h 6858000"/>
              <a:gd name="connsiteX450" fmla="*/ 0 w 7472601"/>
              <a:gd name="connsiteY450" fmla="*/ 5689984 h 6858000"/>
              <a:gd name="connsiteX451" fmla="*/ 0 w 7472601"/>
              <a:gd name="connsiteY451" fmla="*/ 5513472 h 6858000"/>
              <a:gd name="connsiteX452" fmla="*/ 174101 w 7472601"/>
              <a:gd name="connsiteY452" fmla="*/ 5620277 h 6858000"/>
              <a:gd name="connsiteX453" fmla="*/ 891800 w 7472601"/>
              <a:gd name="connsiteY453" fmla="*/ 6036935 h 6858000"/>
              <a:gd name="connsiteX454" fmla="*/ 1072219 w 7472601"/>
              <a:gd name="connsiteY454" fmla="*/ 6169443 h 6858000"/>
              <a:gd name="connsiteX455" fmla="*/ 1074117 w 7472601"/>
              <a:gd name="connsiteY455" fmla="*/ 6170301 h 6858000"/>
              <a:gd name="connsiteX456" fmla="*/ 1083114 w 7472601"/>
              <a:gd name="connsiteY456" fmla="*/ 6174131 h 6858000"/>
              <a:gd name="connsiteX457" fmla="*/ 1543010 w 7472601"/>
              <a:gd name="connsiteY457" fmla="*/ 6191140 h 6858000"/>
              <a:gd name="connsiteX458" fmla="*/ 1551080 w 7472601"/>
              <a:gd name="connsiteY458" fmla="*/ 6195006 h 6858000"/>
              <a:gd name="connsiteX459" fmla="*/ 2345443 w 7472601"/>
              <a:gd name="connsiteY459" fmla="*/ 5549882 h 6858000"/>
              <a:gd name="connsiteX460" fmla="*/ 1721499 w 7472601"/>
              <a:gd name="connsiteY460" fmla="*/ 5599969 h 6858000"/>
              <a:gd name="connsiteX461" fmla="*/ 767716 w 7472601"/>
              <a:gd name="connsiteY461" fmla="*/ 5472768 h 6858000"/>
              <a:gd name="connsiteX462" fmla="*/ 722147 w 7472601"/>
              <a:gd name="connsiteY462" fmla="*/ 5393091 h 6858000"/>
              <a:gd name="connsiteX463" fmla="*/ 1485552 w 7472601"/>
              <a:gd name="connsiteY463" fmla="*/ 5313202 h 6858000"/>
              <a:gd name="connsiteX464" fmla="*/ 2143004 w 7472601"/>
              <a:gd name="connsiteY464" fmla="*/ 5402420 h 6858000"/>
              <a:gd name="connsiteX465" fmla="*/ 1933391 w 7472601"/>
              <a:gd name="connsiteY465" fmla="*/ 5156971 h 6858000"/>
              <a:gd name="connsiteX466" fmla="*/ 1827118 w 7472601"/>
              <a:gd name="connsiteY466" fmla="*/ 4968410 h 6858000"/>
              <a:gd name="connsiteX467" fmla="*/ 1837349 w 7472601"/>
              <a:gd name="connsiteY467" fmla="*/ 4956357 h 6858000"/>
              <a:gd name="connsiteX468" fmla="*/ 2162835 w 7472601"/>
              <a:gd name="connsiteY468" fmla="*/ 5187853 h 6858000"/>
              <a:gd name="connsiteX469" fmla="*/ 2257167 w 7472601"/>
              <a:gd name="connsiteY469" fmla="*/ 5462123 h 6858000"/>
              <a:gd name="connsiteX470" fmla="*/ 2261598 w 7472601"/>
              <a:gd name="connsiteY470" fmla="*/ 5467998 h 6858000"/>
              <a:gd name="connsiteX471" fmla="*/ 2437177 w 7472601"/>
              <a:gd name="connsiteY471" fmla="*/ 5479608 h 6858000"/>
              <a:gd name="connsiteX472" fmla="*/ 2445247 w 7472601"/>
              <a:gd name="connsiteY472" fmla="*/ 5483476 h 6858000"/>
              <a:gd name="connsiteX473" fmla="*/ 2743626 w 7472601"/>
              <a:gd name="connsiteY473" fmla="*/ 5304819 h 6858000"/>
              <a:gd name="connsiteX474" fmla="*/ 3048102 w 7472601"/>
              <a:gd name="connsiteY474" fmla="*/ 5150595 h 6858000"/>
              <a:gd name="connsiteX475" fmla="*/ 1799414 w 7472601"/>
              <a:gd name="connsiteY475" fmla="*/ 4694732 h 6858000"/>
              <a:gd name="connsiteX476" fmla="*/ 1771735 w 7472601"/>
              <a:gd name="connsiteY476" fmla="*/ 4619929 h 6858000"/>
              <a:gd name="connsiteX477" fmla="*/ 3104273 w 7472601"/>
              <a:gd name="connsiteY477" fmla="*/ 5076159 h 6858000"/>
              <a:gd name="connsiteX478" fmla="*/ 3113245 w 7472601"/>
              <a:gd name="connsiteY478" fmla="*/ 5090705 h 6858000"/>
              <a:gd name="connsiteX479" fmla="*/ 3126294 w 7472601"/>
              <a:gd name="connsiteY479" fmla="*/ 5114400 h 6858000"/>
              <a:gd name="connsiteX480" fmla="*/ 3937433 w 7472601"/>
              <a:gd name="connsiteY480" fmla="*/ 4830473 h 6858000"/>
              <a:gd name="connsiteX481" fmla="*/ 3590475 w 7472601"/>
              <a:gd name="connsiteY481" fmla="*/ 4597974 h 6858000"/>
              <a:gd name="connsiteX482" fmla="*/ 3100264 w 7472601"/>
              <a:gd name="connsiteY482" fmla="*/ 4579845 h 6858000"/>
              <a:gd name="connsiteX483" fmla="*/ 2183576 w 7472601"/>
              <a:gd name="connsiteY483" fmla="*/ 4227150 h 6858000"/>
              <a:gd name="connsiteX484" fmla="*/ 2151029 w 7472601"/>
              <a:gd name="connsiteY484" fmla="*/ 4146947 h 6858000"/>
              <a:gd name="connsiteX485" fmla="*/ 3563434 w 7472601"/>
              <a:gd name="connsiteY485" fmla="*/ 4469115 h 6858000"/>
              <a:gd name="connsiteX486" fmla="*/ 3177952 w 7472601"/>
              <a:gd name="connsiteY486" fmla="*/ 3657386 h 6858000"/>
              <a:gd name="connsiteX487" fmla="*/ 3189263 w 7472601"/>
              <a:gd name="connsiteY487" fmla="*/ 3625726 h 6858000"/>
              <a:gd name="connsiteX488" fmla="*/ 3560912 w 7472601"/>
              <a:gd name="connsiteY488" fmla="*/ 4079863 h 6858000"/>
              <a:gd name="connsiteX489" fmla="*/ 3626636 w 7472601"/>
              <a:gd name="connsiteY489" fmla="*/ 4512230 h 6858000"/>
              <a:gd name="connsiteX490" fmla="*/ 3653088 w 7472601"/>
              <a:gd name="connsiteY490" fmla="*/ 4521417 h 6858000"/>
              <a:gd name="connsiteX491" fmla="*/ 3988128 w 7472601"/>
              <a:gd name="connsiteY491" fmla="*/ 4817267 h 6858000"/>
              <a:gd name="connsiteX492" fmla="*/ 4830582 w 7472601"/>
              <a:gd name="connsiteY492" fmla="*/ 4676000 h 6858000"/>
              <a:gd name="connsiteX493" fmla="*/ 4830100 w 7472601"/>
              <a:gd name="connsiteY493" fmla="*/ 4675554 h 6858000"/>
              <a:gd name="connsiteX494" fmla="*/ 4036318 w 7472601"/>
              <a:gd name="connsiteY494" fmla="*/ 4147013 h 6858000"/>
              <a:gd name="connsiteX495" fmla="*/ 3432098 w 7472601"/>
              <a:gd name="connsiteY495" fmla="*/ 3537312 h 6858000"/>
              <a:gd name="connsiteX496" fmla="*/ 3446761 w 7472601"/>
              <a:gd name="connsiteY496" fmla="*/ 3461278 h 6858000"/>
              <a:gd name="connsiteX497" fmla="*/ 4419733 w 7472601"/>
              <a:gd name="connsiteY497" fmla="*/ 3963555 h 6858000"/>
              <a:gd name="connsiteX498" fmla="*/ 4781371 w 7472601"/>
              <a:gd name="connsiteY498" fmla="*/ 4458604 h 6858000"/>
              <a:gd name="connsiteX499" fmla="*/ 4780440 w 7472601"/>
              <a:gd name="connsiteY499" fmla="*/ 4470290 h 6858000"/>
              <a:gd name="connsiteX500" fmla="*/ 4898954 w 7472601"/>
              <a:gd name="connsiteY500" fmla="*/ 4662092 h 6858000"/>
              <a:gd name="connsiteX501" fmla="*/ 4900699 w 7472601"/>
              <a:gd name="connsiteY501" fmla="*/ 4670867 h 6858000"/>
              <a:gd name="connsiteX502" fmla="*/ 5714511 w 7472601"/>
              <a:gd name="connsiteY502" fmla="*/ 4663483 h 6858000"/>
              <a:gd name="connsiteX503" fmla="*/ 5464793 w 7472601"/>
              <a:gd name="connsiteY503" fmla="*/ 4393556 h 6858000"/>
              <a:gd name="connsiteX504" fmla="*/ 5461897 w 7472601"/>
              <a:gd name="connsiteY504" fmla="*/ 4390879 h 6858000"/>
              <a:gd name="connsiteX505" fmla="*/ 4294126 w 7472601"/>
              <a:gd name="connsiteY505" fmla="*/ 3303048 h 6858000"/>
              <a:gd name="connsiteX506" fmla="*/ 4305321 w 7472601"/>
              <a:gd name="connsiteY506" fmla="*/ 3256953 h 6858000"/>
              <a:gd name="connsiteX507" fmla="*/ 4949299 w 7472601"/>
              <a:gd name="connsiteY507" fmla="*/ 3766336 h 6858000"/>
              <a:gd name="connsiteX508" fmla="*/ 5291452 w 7472601"/>
              <a:gd name="connsiteY508" fmla="*/ 4076801 h 6858000"/>
              <a:gd name="connsiteX509" fmla="*/ 5434998 w 7472601"/>
              <a:gd name="connsiteY509" fmla="*/ 4254100 h 6858000"/>
              <a:gd name="connsiteX510" fmla="*/ 5351015 w 7472601"/>
              <a:gd name="connsiteY510" fmla="*/ 3760989 h 6858000"/>
              <a:gd name="connsiteX511" fmla="*/ 5413780 w 7472601"/>
              <a:gd name="connsiteY511" fmla="*/ 2966265 h 6858000"/>
              <a:gd name="connsiteX512" fmla="*/ 5425627 w 7472601"/>
              <a:gd name="connsiteY512" fmla="*/ 2954192 h 6858000"/>
              <a:gd name="connsiteX513" fmla="*/ 6604735 w 7472601"/>
              <a:gd name="connsiteY513" fmla="*/ 2041381 h 6858000"/>
              <a:gd name="connsiteX514" fmla="*/ 7204487 w 7472601"/>
              <a:gd name="connsiteY514" fmla="*/ 2742112 h 6858000"/>
              <a:gd name="connsiteX515" fmla="*/ 7131592 w 7472601"/>
              <a:gd name="connsiteY515" fmla="*/ 2672096 h 6858000"/>
              <a:gd name="connsiteX516" fmla="*/ 6996344 w 7472601"/>
              <a:gd name="connsiteY516" fmla="*/ 2518310 h 6858000"/>
              <a:gd name="connsiteX517" fmla="*/ 6735495 w 7472601"/>
              <a:gd name="connsiteY517" fmla="*/ 2196890 h 6858000"/>
              <a:gd name="connsiteX518" fmla="*/ 6721901 w 7472601"/>
              <a:gd name="connsiteY518" fmla="*/ 2179274 h 6858000"/>
              <a:gd name="connsiteX519" fmla="*/ 6604735 w 7472601"/>
              <a:gd name="connsiteY519" fmla="*/ 2041381 h 6858000"/>
              <a:gd name="connsiteX520" fmla="*/ 6591670 w 7472601"/>
              <a:gd name="connsiteY520" fmla="*/ 1988277 h 6858000"/>
              <a:gd name="connsiteX521" fmla="*/ 6747349 w 7472601"/>
              <a:gd name="connsiteY521" fmla="*/ 2160069 h 6858000"/>
              <a:gd name="connsiteX522" fmla="*/ 6760943 w 7472601"/>
              <a:gd name="connsiteY522" fmla="*/ 2177686 h 6858000"/>
              <a:gd name="connsiteX523" fmla="*/ 7021065 w 7472601"/>
              <a:gd name="connsiteY523" fmla="*/ 2498102 h 6858000"/>
              <a:gd name="connsiteX524" fmla="*/ 7155223 w 7472601"/>
              <a:gd name="connsiteY524" fmla="*/ 2650386 h 6858000"/>
              <a:gd name="connsiteX525" fmla="*/ 7203167 w 7472601"/>
              <a:gd name="connsiteY525" fmla="*/ 2697288 h 6858000"/>
              <a:gd name="connsiteX526" fmla="*/ 6937703 w 7472601"/>
              <a:gd name="connsiteY526" fmla="*/ 2321981 h 6858000"/>
              <a:gd name="connsiteX527" fmla="*/ 6591670 w 7472601"/>
              <a:gd name="connsiteY527" fmla="*/ 1988277 h 6858000"/>
              <a:gd name="connsiteX528" fmla="*/ 5798671 w 7472601"/>
              <a:gd name="connsiteY528" fmla="*/ 1981601 h 6858000"/>
              <a:gd name="connsiteX529" fmla="*/ 5754709 w 7472601"/>
              <a:gd name="connsiteY529" fmla="*/ 2071454 h 6858000"/>
              <a:gd name="connsiteX530" fmla="*/ 5763044 w 7472601"/>
              <a:gd name="connsiteY530" fmla="*/ 2842206 h 6858000"/>
              <a:gd name="connsiteX531" fmla="*/ 5764974 w 7472601"/>
              <a:gd name="connsiteY531" fmla="*/ 2799609 h 6858000"/>
              <a:gd name="connsiteX532" fmla="*/ 5767665 w 7472601"/>
              <a:gd name="connsiteY532" fmla="*/ 2666409 h 6858000"/>
              <a:gd name="connsiteX533" fmla="*/ 5763055 w 7472601"/>
              <a:gd name="connsiteY533" fmla="*/ 2579705 h 6858000"/>
              <a:gd name="connsiteX534" fmla="*/ 5758079 w 7472601"/>
              <a:gd name="connsiteY534" fmla="*/ 2492508 h 6858000"/>
              <a:gd name="connsiteX535" fmla="*/ 5779325 w 7472601"/>
              <a:gd name="connsiteY535" fmla="*/ 2197069 h 6858000"/>
              <a:gd name="connsiteX536" fmla="*/ 5798671 w 7472601"/>
              <a:gd name="connsiteY536" fmla="*/ 1981601 h 6858000"/>
              <a:gd name="connsiteX537" fmla="*/ 5829202 w 7472601"/>
              <a:gd name="connsiteY537" fmla="*/ 1971679 h 6858000"/>
              <a:gd name="connsiteX538" fmla="*/ 5809558 w 7472601"/>
              <a:gd name="connsiteY538" fmla="*/ 2198043 h 6858000"/>
              <a:gd name="connsiteX539" fmla="*/ 5788653 w 7472601"/>
              <a:gd name="connsiteY539" fmla="*/ 2489430 h 6858000"/>
              <a:gd name="connsiteX540" fmla="*/ 5793439 w 7472601"/>
              <a:gd name="connsiteY540" fmla="*/ 2575235 h 6858000"/>
              <a:gd name="connsiteX541" fmla="*/ 5796837 w 7472601"/>
              <a:gd name="connsiteY541" fmla="*/ 2637633 h 6858000"/>
              <a:gd name="connsiteX542" fmla="*/ 5818614 w 7472601"/>
              <a:gd name="connsiteY542" fmla="*/ 2473055 h 6858000"/>
              <a:gd name="connsiteX543" fmla="*/ 5829202 w 7472601"/>
              <a:gd name="connsiteY543" fmla="*/ 1971679 h 6858000"/>
              <a:gd name="connsiteX544" fmla="*/ 5911389 w 7472601"/>
              <a:gd name="connsiteY544" fmla="*/ 1898371 h 6858000"/>
              <a:gd name="connsiteX545" fmla="*/ 6237627 w 7472601"/>
              <a:gd name="connsiteY545" fmla="*/ 2231921 h 6858000"/>
              <a:gd name="connsiteX546" fmla="*/ 5911389 w 7472601"/>
              <a:gd name="connsiteY546" fmla="*/ 1898371 h 6858000"/>
              <a:gd name="connsiteX547" fmla="*/ 6944437 w 7472601"/>
              <a:gd name="connsiteY547" fmla="*/ 1575402 h 6858000"/>
              <a:gd name="connsiteX548" fmla="*/ 6304730 w 7472601"/>
              <a:gd name="connsiteY548" fmla="*/ 1766654 h 6858000"/>
              <a:gd name="connsiteX549" fmla="*/ 6944437 w 7472601"/>
              <a:gd name="connsiteY549" fmla="*/ 1575402 h 6858000"/>
              <a:gd name="connsiteX550" fmla="*/ 7019523 w 7472601"/>
              <a:gd name="connsiteY550" fmla="*/ 1519450 h 6858000"/>
              <a:gd name="connsiteX551" fmla="*/ 6298091 w 7472601"/>
              <a:gd name="connsiteY551" fmla="*/ 1737122 h 6858000"/>
              <a:gd name="connsiteX552" fmla="*/ 7019523 w 7472601"/>
              <a:gd name="connsiteY552" fmla="*/ 1519450 h 6858000"/>
              <a:gd name="connsiteX553" fmla="*/ 2399523 w 7472601"/>
              <a:gd name="connsiteY553" fmla="*/ 1428234 h 6858000"/>
              <a:gd name="connsiteX554" fmla="*/ 2224982 w 7472601"/>
              <a:gd name="connsiteY554" fmla="*/ 1826201 h 6858000"/>
              <a:gd name="connsiteX555" fmla="*/ 2096099 w 7472601"/>
              <a:gd name="connsiteY555" fmla="*/ 2345900 h 6858000"/>
              <a:gd name="connsiteX556" fmla="*/ 2283317 w 7472601"/>
              <a:gd name="connsiteY556" fmla="*/ 1796925 h 6858000"/>
              <a:gd name="connsiteX557" fmla="*/ 2399523 w 7472601"/>
              <a:gd name="connsiteY557" fmla="*/ 1428234 h 6858000"/>
              <a:gd name="connsiteX558" fmla="*/ 2448558 w 7472601"/>
              <a:gd name="connsiteY558" fmla="*/ 1373435 h 6858000"/>
              <a:gd name="connsiteX559" fmla="*/ 2312521 w 7472601"/>
              <a:gd name="connsiteY559" fmla="*/ 1806140 h 6858000"/>
              <a:gd name="connsiteX560" fmla="*/ 2127533 w 7472601"/>
              <a:gd name="connsiteY560" fmla="*/ 2348380 h 6858000"/>
              <a:gd name="connsiteX561" fmla="*/ 2358080 w 7472601"/>
              <a:gd name="connsiteY561" fmla="*/ 1866134 h 6858000"/>
              <a:gd name="connsiteX562" fmla="*/ 2407436 w 7472601"/>
              <a:gd name="connsiteY562" fmla="*/ 1651070 h 6858000"/>
              <a:gd name="connsiteX563" fmla="*/ 2448558 w 7472601"/>
              <a:gd name="connsiteY563" fmla="*/ 1373435 h 6858000"/>
              <a:gd name="connsiteX564" fmla="*/ 278707 w 7472601"/>
              <a:gd name="connsiteY564" fmla="*/ 1352270 h 6858000"/>
              <a:gd name="connsiteX565" fmla="*/ 321570 w 7472601"/>
              <a:gd name="connsiteY565" fmla="*/ 1861610 h 6858000"/>
              <a:gd name="connsiteX566" fmla="*/ 294281 w 7472601"/>
              <a:gd name="connsiteY566" fmla="*/ 1440658 h 6858000"/>
              <a:gd name="connsiteX567" fmla="*/ 278707 w 7472601"/>
              <a:gd name="connsiteY567" fmla="*/ 1352270 h 6858000"/>
              <a:gd name="connsiteX568" fmla="*/ 1423821 w 7472601"/>
              <a:gd name="connsiteY568" fmla="*/ 1351958 h 6858000"/>
              <a:gd name="connsiteX569" fmla="*/ 1638521 w 7472601"/>
              <a:gd name="connsiteY569" fmla="*/ 1908470 h 6858000"/>
              <a:gd name="connsiteX570" fmla="*/ 1754199 w 7472601"/>
              <a:gd name="connsiteY570" fmla="*/ 2149284 h 6858000"/>
              <a:gd name="connsiteX571" fmla="*/ 1908359 w 7472601"/>
              <a:gd name="connsiteY571" fmla="*/ 2364988 h 6858000"/>
              <a:gd name="connsiteX572" fmla="*/ 1647661 w 7472601"/>
              <a:gd name="connsiteY572" fmla="*/ 1825945 h 6858000"/>
              <a:gd name="connsiteX573" fmla="*/ 1423821 w 7472601"/>
              <a:gd name="connsiteY573" fmla="*/ 1351958 h 6858000"/>
              <a:gd name="connsiteX574" fmla="*/ 1431890 w 7472601"/>
              <a:gd name="connsiteY574" fmla="*/ 1306475 h 6858000"/>
              <a:gd name="connsiteX575" fmla="*/ 1507597 w 7472601"/>
              <a:gd name="connsiteY575" fmla="*/ 1446132 h 6858000"/>
              <a:gd name="connsiteX576" fmla="*/ 1674586 w 7472601"/>
              <a:gd name="connsiteY576" fmla="*/ 1813832 h 6858000"/>
              <a:gd name="connsiteX577" fmla="*/ 1815950 w 7472601"/>
              <a:gd name="connsiteY577" fmla="*/ 2128564 h 6858000"/>
              <a:gd name="connsiteX578" fmla="*/ 1984242 w 7472601"/>
              <a:gd name="connsiteY578" fmla="*/ 2430829 h 6858000"/>
              <a:gd name="connsiteX579" fmla="*/ 2014023 w 7472601"/>
              <a:gd name="connsiteY579" fmla="*/ 2450995 h 6858000"/>
              <a:gd name="connsiteX580" fmla="*/ 1747337 w 7472601"/>
              <a:gd name="connsiteY580" fmla="*/ 1855264 h 6858000"/>
              <a:gd name="connsiteX581" fmla="*/ 1533749 w 7472601"/>
              <a:gd name="connsiteY581" fmla="*/ 1478656 h 6858000"/>
              <a:gd name="connsiteX582" fmla="*/ 1431890 w 7472601"/>
              <a:gd name="connsiteY582" fmla="*/ 1306475 h 6858000"/>
              <a:gd name="connsiteX583" fmla="*/ 5052692 w 7472601"/>
              <a:gd name="connsiteY583" fmla="*/ 1292994 h 6858000"/>
              <a:gd name="connsiteX584" fmla="*/ 5200661 w 7472601"/>
              <a:gd name="connsiteY584" fmla="*/ 1635186 h 6858000"/>
              <a:gd name="connsiteX585" fmla="*/ 5297138 w 7472601"/>
              <a:gd name="connsiteY585" fmla="*/ 1906351 h 6858000"/>
              <a:gd name="connsiteX586" fmla="*/ 5052692 w 7472601"/>
              <a:gd name="connsiteY586" fmla="*/ 1292994 h 6858000"/>
              <a:gd name="connsiteX587" fmla="*/ 5009948 w 7472601"/>
              <a:gd name="connsiteY587" fmla="*/ 1273619 h 6858000"/>
              <a:gd name="connsiteX588" fmla="*/ 5121777 w 7472601"/>
              <a:gd name="connsiteY588" fmla="*/ 1654213 h 6858000"/>
              <a:gd name="connsiteX589" fmla="*/ 5293545 w 7472601"/>
              <a:gd name="connsiteY589" fmla="*/ 2072247 h 6858000"/>
              <a:gd name="connsiteX590" fmla="*/ 5294042 w 7472601"/>
              <a:gd name="connsiteY590" fmla="*/ 2065019 h 6858000"/>
              <a:gd name="connsiteX591" fmla="*/ 5171936 w 7472601"/>
              <a:gd name="connsiteY591" fmla="*/ 1647613 h 6858000"/>
              <a:gd name="connsiteX592" fmla="*/ 5009948 w 7472601"/>
              <a:gd name="connsiteY592" fmla="*/ 1273619 h 6858000"/>
              <a:gd name="connsiteX593" fmla="*/ 655236 w 7472601"/>
              <a:gd name="connsiteY593" fmla="*/ 1268632 h 6858000"/>
              <a:gd name="connsiteX594" fmla="*/ 839521 w 7472601"/>
              <a:gd name="connsiteY594" fmla="*/ 1685315 h 6858000"/>
              <a:gd name="connsiteX595" fmla="*/ 1109416 w 7472601"/>
              <a:gd name="connsiteY595" fmla="*/ 2061663 h 6858000"/>
              <a:gd name="connsiteX596" fmla="*/ 1298300 w 7472601"/>
              <a:gd name="connsiteY596" fmla="*/ 2247742 h 6858000"/>
              <a:gd name="connsiteX597" fmla="*/ 1125871 w 7472601"/>
              <a:gd name="connsiteY597" fmla="*/ 1989513 h 6858000"/>
              <a:gd name="connsiteX598" fmla="*/ 981574 w 7472601"/>
              <a:gd name="connsiteY598" fmla="*/ 1783157 h 6858000"/>
              <a:gd name="connsiteX599" fmla="*/ 922198 w 7472601"/>
              <a:gd name="connsiteY599" fmla="*/ 1677437 h 6858000"/>
              <a:gd name="connsiteX600" fmla="*/ 869293 w 7472601"/>
              <a:gd name="connsiteY600" fmla="*/ 1583214 h 6858000"/>
              <a:gd name="connsiteX601" fmla="*/ 751431 w 7472601"/>
              <a:gd name="connsiteY601" fmla="*/ 1405731 h 6858000"/>
              <a:gd name="connsiteX602" fmla="*/ 655236 w 7472601"/>
              <a:gd name="connsiteY602" fmla="*/ 1268632 h 6858000"/>
              <a:gd name="connsiteX603" fmla="*/ 6516292 w 7472601"/>
              <a:gd name="connsiteY603" fmla="*/ 1263064 h 6858000"/>
              <a:gd name="connsiteX604" fmla="*/ 5736320 w 7472601"/>
              <a:gd name="connsiteY604" fmla="*/ 1501803 h 6858000"/>
              <a:gd name="connsiteX605" fmla="*/ 6516292 w 7472601"/>
              <a:gd name="connsiteY605" fmla="*/ 1263064 h 6858000"/>
              <a:gd name="connsiteX606" fmla="*/ 291466 w 7472601"/>
              <a:gd name="connsiteY606" fmla="*/ 1250369 h 6858000"/>
              <a:gd name="connsiteX607" fmla="*/ 323180 w 7472601"/>
              <a:gd name="connsiteY607" fmla="*/ 1435283 h 6858000"/>
              <a:gd name="connsiteX608" fmla="*/ 349381 w 7472601"/>
              <a:gd name="connsiteY608" fmla="*/ 1875041 h 6858000"/>
              <a:gd name="connsiteX609" fmla="*/ 374363 w 7472601"/>
              <a:gd name="connsiteY609" fmla="*/ 1506494 h 6858000"/>
              <a:gd name="connsiteX610" fmla="*/ 302168 w 7472601"/>
              <a:gd name="connsiteY610" fmla="*/ 1274495 h 6858000"/>
              <a:gd name="connsiteX611" fmla="*/ 291466 w 7472601"/>
              <a:gd name="connsiteY611" fmla="*/ 1250369 h 6858000"/>
              <a:gd name="connsiteX612" fmla="*/ 678222 w 7472601"/>
              <a:gd name="connsiteY612" fmla="*/ 1248670 h 6858000"/>
              <a:gd name="connsiteX613" fmla="*/ 775536 w 7472601"/>
              <a:gd name="connsiteY613" fmla="*/ 1388015 h 6858000"/>
              <a:gd name="connsiteX614" fmla="*/ 894529 w 7472601"/>
              <a:gd name="connsiteY614" fmla="*/ 1567739 h 6858000"/>
              <a:gd name="connsiteX615" fmla="*/ 948000 w 7472601"/>
              <a:gd name="connsiteY615" fmla="*/ 1663088 h 6858000"/>
              <a:gd name="connsiteX616" fmla="*/ 1006812 w 7472601"/>
              <a:gd name="connsiteY616" fmla="*/ 1767683 h 6858000"/>
              <a:gd name="connsiteX617" fmla="*/ 1149133 w 7472601"/>
              <a:gd name="connsiteY617" fmla="*/ 1971513 h 6858000"/>
              <a:gd name="connsiteX618" fmla="*/ 1333952 w 7472601"/>
              <a:gd name="connsiteY618" fmla="*/ 2251620 h 6858000"/>
              <a:gd name="connsiteX619" fmla="*/ 1337329 w 7472601"/>
              <a:gd name="connsiteY619" fmla="*/ 2258350 h 6858000"/>
              <a:gd name="connsiteX620" fmla="*/ 1014726 w 7472601"/>
              <a:gd name="connsiteY620" fmla="*/ 1615556 h 6858000"/>
              <a:gd name="connsiteX621" fmla="*/ 678222 w 7472601"/>
              <a:gd name="connsiteY621" fmla="*/ 1248670 h 6858000"/>
              <a:gd name="connsiteX622" fmla="*/ 6691602 w 7472601"/>
              <a:gd name="connsiteY622" fmla="*/ 1140573 h 6858000"/>
              <a:gd name="connsiteX623" fmla="*/ 6571100 w 7472601"/>
              <a:gd name="connsiteY623" fmla="*/ 1183662 h 6858000"/>
              <a:gd name="connsiteX624" fmla="*/ 6241687 w 7472601"/>
              <a:gd name="connsiteY624" fmla="*/ 1257600 h 6858000"/>
              <a:gd name="connsiteX625" fmla="*/ 5693009 w 7472601"/>
              <a:gd name="connsiteY625" fmla="*/ 1478256 h 6858000"/>
              <a:gd name="connsiteX626" fmla="*/ 6548420 w 7472601"/>
              <a:gd name="connsiteY626" fmla="*/ 1214599 h 6858000"/>
              <a:gd name="connsiteX627" fmla="*/ 6605473 w 7472601"/>
              <a:gd name="connsiteY627" fmla="*/ 1184686 h 6858000"/>
              <a:gd name="connsiteX628" fmla="*/ 6691602 w 7472601"/>
              <a:gd name="connsiteY628" fmla="*/ 1140573 h 6858000"/>
              <a:gd name="connsiteX629" fmla="*/ 4002475 w 7472601"/>
              <a:gd name="connsiteY629" fmla="*/ 1037802 h 6858000"/>
              <a:gd name="connsiteX630" fmla="*/ 4000324 w 7472601"/>
              <a:gd name="connsiteY630" fmla="*/ 1039362 h 6858000"/>
              <a:gd name="connsiteX631" fmla="*/ 4002862 w 7472601"/>
              <a:gd name="connsiteY631" fmla="*/ 1042866 h 6858000"/>
              <a:gd name="connsiteX632" fmla="*/ 4002475 w 7472601"/>
              <a:gd name="connsiteY632" fmla="*/ 1037802 h 6858000"/>
              <a:gd name="connsiteX633" fmla="*/ 506322 w 7472601"/>
              <a:gd name="connsiteY633" fmla="*/ 1020997 h 6858000"/>
              <a:gd name="connsiteX634" fmla="*/ 533068 w 7472601"/>
              <a:gd name="connsiteY634" fmla="*/ 1029409 h 6858000"/>
              <a:gd name="connsiteX635" fmla="*/ 1232525 w 7472601"/>
              <a:gd name="connsiteY635" fmla="*/ 1804675 h 6858000"/>
              <a:gd name="connsiteX636" fmla="*/ 1388858 w 7472601"/>
              <a:gd name="connsiteY636" fmla="*/ 2368011 h 6858000"/>
              <a:gd name="connsiteX637" fmla="*/ 1384098 w 7472601"/>
              <a:gd name="connsiteY637" fmla="*/ 2378125 h 6858000"/>
              <a:gd name="connsiteX638" fmla="*/ 1425393 w 7472601"/>
              <a:gd name="connsiteY638" fmla="*/ 2589124 h 6858000"/>
              <a:gd name="connsiteX639" fmla="*/ 1424001 w 7472601"/>
              <a:gd name="connsiteY639" fmla="*/ 2597541 h 6858000"/>
              <a:gd name="connsiteX640" fmla="*/ 2152729 w 7472601"/>
              <a:gd name="connsiteY640" fmla="*/ 2864487 h 6858000"/>
              <a:gd name="connsiteX641" fmla="*/ 2020609 w 7472601"/>
              <a:gd name="connsiteY641" fmla="*/ 2539671 h 6858000"/>
              <a:gd name="connsiteX642" fmla="*/ 2018920 w 7472601"/>
              <a:gd name="connsiteY642" fmla="*/ 2536309 h 6858000"/>
              <a:gd name="connsiteX643" fmla="*/ 1342441 w 7472601"/>
              <a:gd name="connsiteY643" fmla="*/ 1173017 h 6858000"/>
              <a:gd name="connsiteX644" fmla="*/ 1367925 w 7472601"/>
              <a:gd name="connsiteY644" fmla="*/ 1135648 h 6858000"/>
              <a:gd name="connsiteX645" fmla="*/ 1771401 w 7472601"/>
              <a:gd name="connsiteY645" fmla="*/ 1806673 h 6858000"/>
              <a:gd name="connsiteX646" fmla="*/ 1972385 w 7472601"/>
              <a:gd name="connsiteY646" fmla="*/ 2198735 h 6858000"/>
              <a:gd name="connsiteX647" fmla="*/ 2040892 w 7472601"/>
              <a:gd name="connsiteY647" fmla="*/ 2405205 h 6858000"/>
              <a:gd name="connsiteX648" fmla="*/ 2131689 w 7472601"/>
              <a:gd name="connsiteY648" fmla="*/ 1936926 h 6858000"/>
              <a:gd name="connsiteX649" fmla="*/ 2454820 w 7472601"/>
              <a:gd name="connsiteY649" fmla="*/ 1248808 h 6858000"/>
              <a:gd name="connsiteX650" fmla="*/ 2492512 w 7472601"/>
              <a:gd name="connsiteY650" fmla="*/ 1302920 h 6858000"/>
              <a:gd name="connsiteX651" fmla="*/ 2081216 w 7472601"/>
              <a:gd name="connsiteY651" fmla="*/ 2527513 h 6858000"/>
              <a:gd name="connsiteX652" fmla="*/ 2081211 w 7472601"/>
              <a:gd name="connsiteY652" fmla="*/ 2528916 h 6858000"/>
              <a:gd name="connsiteX653" fmla="*/ 2199067 w 7472601"/>
              <a:gd name="connsiteY653" fmla="*/ 2884061 h 6858000"/>
              <a:gd name="connsiteX654" fmla="*/ 3192586 w 7472601"/>
              <a:gd name="connsiteY654" fmla="*/ 3411496 h 6858000"/>
              <a:gd name="connsiteX655" fmla="*/ 3182620 w 7472601"/>
              <a:gd name="connsiteY655" fmla="*/ 3483279 h 6858000"/>
              <a:gd name="connsiteX656" fmla="*/ 2435119 w 7472601"/>
              <a:gd name="connsiteY656" fmla="*/ 3080173 h 6858000"/>
              <a:gd name="connsiteX657" fmla="*/ 2410152 w 7472601"/>
              <a:gd name="connsiteY657" fmla="*/ 3063751 h 6858000"/>
              <a:gd name="connsiteX658" fmla="*/ 2408099 w 7472601"/>
              <a:gd name="connsiteY658" fmla="*/ 3064403 h 6858000"/>
              <a:gd name="connsiteX659" fmla="*/ 2407218 w 7472601"/>
              <a:gd name="connsiteY659" fmla="*/ 3070324 h 6858000"/>
              <a:gd name="connsiteX660" fmla="*/ 2380138 w 7472601"/>
              <a:gd name="connsiteY660" fmla="*/ 3099341 h 6858000"/>
              <a:gd name="connsiteX661" fmla="*/ 1765923 w 7472601"/>
              <a:gd name="connsiteY661" fmla="*/ 3581043 h 6858000"/>
              <a:gd name="connsiteX662" fmla="*/ 1702258 w 7472601"/>
              <a:gd name="connsiteY662" fmla="*/ 3612286 h 6858000"/>
              <a:gd name="connsiteX663" fmla="*/ 1538370 w 7472601"/>
              <a:gd name="connsiteY663" fmla="*/ 3811804 h 6858000"/>
              <a:gd name="connsiteX664" fmla="*/ 542867 w 7472601"/>
              <a:gd name="connsiteY664" fmla="*/ 4944092 h 6858000"/>
              <a:gd name="connsiteX665" fmla="*/ 515800 w 7472601"/>
              <a:gd name="connsiteY665" fmla="*/ 4862180 h 6858000"/>
              <a:gd name="connsiteX666" fmla="*/ 909145 w 7472601"/>
              <a:gd name="connsiteY666" fmla="*/ 4199225 h 6858000"/>
              <a:gd name="connsiteX667" fmla="*/ 1214067 w 7472601"/>
              <a:gd name="connsiteY667" fmla="*/ 3908561 h 6858000"/>
              <a:gd name="connsiteX668" fmla="*/ 640967 w 7472601"/>
              <a:gd name="connsiteY668" fmla="*/ 4105601 h 6858000"/>
              <a:gd name="connsiteX669" fmla="*/ 112563 w 7472601"/>
              <a:gd name="connsiteY669" fmla="*/ 4396952 h 6858000"/>
              <a:gd name="connsiteX670" fmla="*/ 0 w 7472601"/>
              <a:gd name="connsiteY670" fmla="*/ 4466006 h 6858000"/>
              <a:gd name="connsiteX671" fmla="*/ 0 w 7472601"/>
              <a:gd name="connsiteY671" fmla="*/ 4233763 h 6858000"/>
              <a:gd name="connsiteX672" fmla="*/ 36881 w 7472601"/>
              <a:gd name="connsiteY672" fmla="*/ 4200118 h 6858000"/>
              <a:gd name="connsiteX673" fmla="*/ 910534 w 7472601"/>
              <a:gd name="connsiteY673" fmla="*/ 3629753 h 6858000"/>
              <a:gd name="connsiteX674" fmla="*/ 1578717 w 7472601"/>
              <a:gd name="connsiteY674" fmla="*/ 3575982 h 6858000"/>
              <a:gd name="connsiteX675" fmla="*/ 2338780 w 7472601"/>
              <a:gd name="connsiteY675" fmla="*/ 3033725 h 6858000"/>
              <a:gd name="connsiteX676" fmla="*/ 1807991 w 7472601"/>
              <a:gd name="connsiteY676" fmla="*/ 2807184 h 6858000"/>
              <a:gd name="connsiteX677" fmla="*/ 1416358 w 7472601"/>
              <a:gd name="connsiteY677" fmla="*/ 3112571 h 6858000"/>
              <a:gd name="connsiteX678" fmla="*/ 939066 w 7472601"/>
              <a:gd name="connsiteY678" fmla="*/ 3378798 h 6858000"/>
              <a:gd name="connsiteX679" fmla="*/ 115099 w 7472601"/>
              <a:gd name="connsiteY679" fmla="*/ 3607650 h 6858000"/>
              <a:gd name="connsiteX680" fmla="*/ 97284 w 7472601"/>
              <a:gd name="connsiteY680" fmla="*/ 3520393 h 6858000"/>
              <a:gd name="connsiteX681" fmla="*/ 922050 w 7472601"/>
              <a:gd name="connsiteY681" fmla="*/ 3074867 h 6858000"/>
              <a:gd name="connsiteX682" fmla="*/ 1405265 w 7472601"/>
              <a:gd name="connsiteY682" fmla="*/ 3016319 h 6858000"/>
              <a:gd name="connsiteX683" fmla="*/ 1407512 w 7472601"/>
              <a:gd name="connsiteY683" fmla="*/ 3018001 h 6858000"/>
              <a:gd name="connsiteX684" fmla="*/ 1726266 w 7472601"/>
              <a:gd name="connsiteY684" fmla="*/ 2777274 h 6858000"/>
              <a:gd name="connsiteX685" fmla="*/ 625390 w 7472601"/>
              <a:gd name="connsiteY685" fmla="*/ 2514541 h 6858000"/>
              <a:gd name="connsiteX686" fmla="*/ 619799 w 7472601"/>
              <a:gd name="connsiteY686" fmla="*/ 2527180 h 6858000"/>
              <a:gd name="connsiteX687" fmla="*/ 310030 w 7472601"/>
              <a:gd name="connsiteY687" fmla="*/ 2771818 h 6858000"/>
              <a:gd name="connsiteX688" fmla="*/ 173877 w 7472601"/>
              <a:gd name="connsiteY688" fmla="*/ 2937056 h 6858000"/>
              <a:gd name="connsiteX689" fmla="*/ 77889 w 7472601"/>
              <a:gd name="connsiteY689" fmla="*/ 3138440 h 6858000"/>
              <a:gd name="connsiteX690" fmla="*/ 0 w 7472601"/>
              <a:gd name="connsiteY690" fmla="*/ 3271395 h 6858000"/>
              <a:gd name="connsiteX691" fmla="*/ 0 w 7472601"/>
              <a:gd name="connsiteY691" fmla="*/ 3153002 h 6858000"/>
              <a:gd name="connsiteX692" fmla="*/ 2386 w 7472601"/>
              <a:gd name="connsiteY692" fmla="*/ 3149203 h 6858000"/>
              <a:gd name="connsiteX693" fmla="*/ 89753 w 7472601"/>
              <a:gd name="connsiteY693" fmla="*/ 2987702 h 6858000"/>
              <a:gd name="connsiteX694" fmla="*/ 76869 w 7472601"/>
              <a:gd name="connsiteY694" fmla="*/ 3005404 h 6858000"/>
              <a:gd name="connsiteX695" fmla="*/ 32049 w 7472601"/>
              <a:gd name="connsiteY695" fmla="*/ 3065814 h 6858000"/>
              <a:gd name="connsiteX696" fmla="*/ 0 w 7472601"/>
              <a:gd name="connsiteY696" fmla="*/ 3108744 h 6858000"/>
              <a:gd name="connsiteX697" fmla="*/ 0 w 7472601"/>
              <a:gd name="connsiteY697" fmla="*/ 3058059 h 6858000"/>
              <a:gd name="connsiteX698" fmla="*/ 7610 w 7472601"/>
              <a:gd name="connsiteY698" fmla="*/ 3047889 h 6858000"/>
              <a:gd name="connsiteX699" fmla="*/ 52419 w 7472601"/>
              <a:gd name="connsiteY699" fmla="*/ 2987479 h 6858000"/>
              <a:gd name="connsiteX700" fmla="*/ 59142 w 7472601"/>
              <a:gd name="connsiteY700" fmla="*/ 2978488 h 6858000"/>
              <a:gd name="connsiteX701" fmla="*/ 0 w 7472601"/>
              <a:gd name="connsiteY701" fmla="*/ 3015334 h 6858000"/>
              <a:gd name="connsiteX702" fmla="*/ 0 w 7472601"/>
              <a:gd name="connsiteY702" fmla="*/ 2914286 h 6858000"/>
              <a:gd name="connsiteX703" fmla="*/ 36383 w 7472601"/>
              <a:gd name="connsiteY703" fmla="*/ 2901128 h 6858000"/>
              <a:gd name="connsiteX704" fmla="*/ 156329 w 7472601"/>
              <a:gd name="connsiteY704" fmla="*/ 2840533 h 6858000"/>
              <a:gd name="connsiteX705" fmla="*/ 358355 w 7472601"/>
              <a:gd name="connsiteY705" fmla="*/ 2620471 h 6858000"/>
              <a:gd name="connsiteX706" fmla="*/ 510577 w 7472601"/>
              <a:gd name="connsiteY706" fmla="*/ 2501244 h 6858000"/>
              <a:gd name="connsiteX707" fmla="*/ 211967 w 7472601"/>
              <a:gd name="connsiteY707" fmla="*/ 2479171 h 6858000"/>
              <a:gd name="connsiteX708" fmla="*/ 0 w 7472601"/>
              <a:gd name="connsiteY708" fmla="*/ 2476398 h 6858000"/>
              <a:gd name="connsiteX709" fmla="*/ 0 w 7472601"/>
              <a:gd name="connsiteY709" fmla="*/ 2389189 h 6858000"/>
              <a:gd name="connsiteX710" fmla="*/ 103062 w 7472601"/>
              <a:gd name="connsiteY710" fmla="*/ 2389518 h 6858000"/>
              <a:gd name="connsiteX711" fmla="*/ 510734 w 7472601"/>
              <a:gd name="connsiteY711" fmla="*/ 2416201 h 6858000"/>
              <a:gd name="connsiteX712" fmla="*/ 279257 w 7472601"/>
              <a:gd name="connsiteY712" fmla="*/ 2092102 h 6858000"/>
              <a:gd name="connsiteX713" fmla="*/ 65265 w 7472601"/>
              <a:gd name="connsiteY713" fmla="*/ 2006049 h 6858000"/>
              <a:gd name="connsiteX714" fmla="*/ 0 w 7472601"/>
              <a:gd name="connsiteY714" fmla="*/ 1982532 h 6858000"/>
              <a:gd name="connsiteX715" fmla="*/ 0 w 7472601"/>
              <a:gd name="connsiteY715" fmla="*/ 1912789 h 6858000"/>
              <a:gd name="connsiteX716" fmla="*/ 97460 w 7472601"/>
              <a:gd name="connsiteY716" fmla="*/ 1953725 h 6858000"/>
              <a:gd name="connsiteX717" fmla="*/ 221272 w 7472601"/>
              <a:gd name="connsiteY717" fmla="*/ 1980766 h 6858000"/>
              <a:gd name="connsiteX718" fmla="*/ 116765 w 7472601"/>
              <a:gd name="connsiteY718" fmla="*/ 1911033 h 6858000"/>
              <a:gd name="connsiteX719" fmla="*/ 16405 w 7472601"/>
              <a:gd name="connsiteY719" fmla="*/ 1803412 h 6858000"/>
              <a:gd name="connsiteX720" fmla="*/ 0 w 7472601"/>
              <a:gd name="connsiteY720" fmla="*/ 1784777 h 6858000"/>
              <a:gd name="connsiteX721" fmla="*/ 0 w 7472601"/>
              <a:gd name="connsiteY721" fmla="*/ 1740082 h 6858000"/>
              <a:gd name="connsiteX722" fmla="*/ 39394 w 7472601"/>
              <a:gd name="connsiteY722" fmla="*/ 1784856 h 6858000"/>
              <a:gd name="connsiteX723" fmla="*/ 135813 w 7472601"/>
              <a:gd name="connsiteY723" fmla="*/ 1888838 h 6858000"/>
              <a:gd name="connsiteX724" fmla="*/ 242575 w 7472601"/>
              <a:gd name="connsiteY724" fmla="*/ 1958841 h 6858000"/>
              <a:gd name="connsiteX725" fmla="*/ 82197 w 7472601"/>
              <a:gd name="connsiteY725" fmla="*/ 1754826 h 6858000"/>
              <a:gd name="connsiteX726" fmla="*/ 0 w 7472601"/>
              <a:gd name="connsiteY726" fmla="*/ 1679650 h 6858000"/>
              <a:gd name="connsiteX727" fmla="*/ 0 w 7472601"/>
              <a:gd name="connsiteY727" fmla="*/ 1602463 h 6858000"/>
              <a:gd name="connsiteX728" fmla="*/ 84689 w 7472601"/>
              <a:gd name="connsiteY728" fmla="*/ 1677442 h 6858000"/>
              <a:gd name="connsiteX729" fmla="*/ 298437 w 7472601"/>
              <a:gd name="connsiteY729" fmla="*/ 1968019 h 6858000"/>
              <a:gd name="connsiteX730" fmla="*/ 227269 w 7472601"/>
              <a:gd name="connsiteY730" fmla="*/ 1114064 h 6858000"/>
              <a:gd name="connsiteX731" fmla="*/ 248003 w 7472601"/>
              <a:gd name="connsiteY731" fmla="*/ 1089613 h 6858000"/>
              <a:gd name="connsiteX732" fmla="*/ 427020 w 7472601"/>
              <a:gd name="connsiteY732" fmla="*/ 1619803 h 6858000"/>
              <a:gd name="connsiteX733" fmla="*/ 340345 w 7472601"/>
              <a:gd name="connsiteY733" fmla="*/ 2027739 h 6858000"/>
              <a:gd name="connsiteX734" fmla="*/ 360865 w 7472601"/>
              <a:gd name="connsiteY734" fmla="*/ 2044827 h 6858000"/>
              <a:gd name="connsiteX735" fmla="*/ 560414 w 7472601"/>
              <a:gd name="connsiteY735" fmla="*/ 2421457 h 6858000"/>
              <a:gd name="connsiteX736" fmla="*/ 1359703 w 7472601"/>
              <a:gd name="connsiteY736" fmla="*/ 2578554 h 6858000"/>
              <a:gd name="connsiteX737" fmla="*/ 1359422 w 7472601"/>
              <a:gd name="connsiteY737" fmla="*/ 2577994 h 6858000"/>
              <a:gd name="connsiteX738" fmla="*/ 828701 w 7472601"/>
              <a:gd name="connsiteY738" fmla="*/ 1839520 h 6858000"/>
              <a:gd name="connsiteX739" fmla="*/ 494427 w 7472601"/>
              <a:gd name="connsiteY739" fmla="*/ 1092333 h 6858000"/>
              <a:gd name="connsiteX740" fmla="*/ 506322 w 7472601"/>
              <a:gd name="connsiteY740" fmla="*/ 1020997 h 6858000"/>
              <a:gd name="connsiteX741" fmla="*/ 4570198 w 7472601"/>
              <a:gd name="connsiteY741" fmla="*/ 978081 h 6858000"/>
              <a:gd name="connsiteX742" fmla="*/ 4523691 w 7472601"/>
              <a:gd name="connsiteY742" fmla="*/ 1127776 h 6858000"/>
              <a:gd name="connsiteX743" fmla="*/ 4509875 w 7472601"/>
              <a:gd name="connsiteY743" fmla="*/ 1167552 h 6858000"/>
              <a:gd name="connsiteX744" fmla="*/ 4478168 w 7472601"/>
              <a:gd name="connsiteY744" fmla="*/ 1260735 h 6858000"/>
              <a:gd name="connsiteX745" fmla="*/ 4409309 w 7472601"/>
              <a:gd name="connsiteY745" fmla="*/ 1666996 h 6858000"/>
              <a:gd name="connsiteX746" fmla="*/ 4370031 w 7472601"/>
              <a:gd name="connsiteY746" fmla="*/ 1955666 h 6858000"/>
              <a:gd name="connsiteX747" fmla="*/ 4570198 w 7472601"/>
              <a:gd name="connsiteY747" fmla="*/ 978081 h 6858000"/>
              <a:gd name="connsiteX748" fmla="*/ 4557898 w 7472601"/>
              <a:gd name="connsiteY748" fmla="*/ 900011 h 6858000"/>
              <a:gd name="connsiteX749" fmla="*/ 4344840 w 7472601"/>
              <a:gd name="connsiteY749" fmla="*/ 1922038 h 6858000"/>
              <a:gd name="connsiteX750" fmla="*/ 4378710 w 7472601"/>
              <a:gd name="connsiteY750" fmla="*/ 1665516 h 6858000"/>
              <a:gd name="connsiteX751" fmla="*/ 4448798 w 7472601"/>
              <a:gd name="connsiteY751" fmla="*/ 1253024 h 6858000"/>
              <a:gd name="connsiteX752" fmla="*/ 4480315 w 7472601"/>
              <a:gd name="connsiteY752" fmla="*/ 1158454 h 6858000"/>
              <a:gd name="connsiteX753" fmla="*/ 4494133 w 7472601"/>
              <a:gd name="connsiteY753" fmla="*/ 1118676 h 6858000"/>
              <a:gd name="connsiteX754" fmla="*/ 4557898 w 7472601"/>
              <a:gd name="connsiteY754" fmla="*/ 900011 h 6858000"/>
              <a:gd name="connsiteX755" fmla="*/ 5870151 w 7472601"/>
              <a:gd name="connsiteY755" fmla="*/ 898890 h 6858000"/>
              <a:gd name="connsiteX756" fmla="*/ 5861335 w 7472601"/>
              <a:gd name="connsiteY756" fmla="*/ 899177 h 6858000"/>
              <a:gd name="connsiteX757" fmla="*/ 5843702 w 7472601"/>
              <a:gd name="connsiteY757" fmla="*/ 899748 h 6858000"/>
              <a:gd name="connsiteX758" fmla="*/ 5651107 w 7472601"/>
              <a:gd name="connsiteY758" fmla="*/ 920306 h 6858000"/>
              <a:gd name="connsiteX759" fmla="*/ 5459407 w 7472601"/>
              <a:gd name="connsiteY759" fmla="*/ 940975 h 6858000"/>
              <a:gd name="connsiteX760" fmla="*/ 5374846 w 7472601"/>
              <a:gd name="connsiteY760" fmla="*/ 941988 h 6858000"/>
              <a:gd name="connsiteX761" fmla="*/ 5256105 w 7472601"/>
              <a:gd name="connsiteY761" fmla="*/ 945632 h 6858000"/>
              <a:gd name="connsiteX762" fmla="*/ 5107071 w 7472601"/>
              <a:gd name="connsiteY762" fmla="*/ 969720 h 6858000"/>
              <a:gd name="connsiteX763" fmla="*/ 4998681 w 7472601"/>
              <a:gd name="connsiteY763" fmla="*/ 988771 h 6858000"/>
              <a:gd name="connsiteX764" fmla="*/ 5870151 w 7472601"/>
              <a:gd name="connsiteY764" fmla="*/ 898890 h 6858000"/>
              <a:gd name="connsiteX765" fmla="*/ 5504425 w 7472601"/>
              <a:gd name="connsiteY765" fmla="*/ 848067 h 6858000"/>
              <a:gd name="connsiteX766" fmla="*/ 4968849 w 7472601"/>
              <a:gd name="connsiteY766" fmla="*/ 962318 h 6858000"/>
              <a:gd name="connsiteX767" fmla="*/ 5104039 w 7472601"/>
              <a:gd name="connsiteY767" fmla="*/ 940634 h 6858000"/>
              <a:gd name="connsiteX768" fmla="*/ 5256311 w 7472601"/>
              <a:gd name="connsiteY768" fmla="*/ 916490 h 6858000"/>
              <a:gd name="connsiteX769" fmla="*/ 5377381 w 7472601"/>
              <a:gd name="connsiteY769" fmla="*/ 912671 h 6858000"/>
              <a:gd name="connsiteX770" fmla="*/ 5460148 w 7472601"/>
              <a:gd name="connsiteY770" fmla="*/ 911442 h 6858000"/>
              <a:gd name="connsiteX771" fmla="*/ 5648971 w 7472601"/>
              <a:gd name="connsiteY771" fmla="*/ 891331 h 6858000"/>
              <a:gd name="connsiteX772" fmla="*/ 5844807 w 7472601"/>
              <a:gd name="connsiteY772" fmla="*/ 870718 h 6858000"/>
              <a:gd name="connsiteX773" fmla="*/ 5862975 w 7472601"/>
              <a:gd name="connsiteY773" fmla="*/ 869756 h 6858000"/>
              <a:gd name="connsiteX774" fmla="*/ 5920887 w 7472601"/>
              <a:gd name="connsiteY774" fmla="*/ 865929 h 6858000"/>
              <a:gd name="connsiteX775" fmla="*/ 5504425 w 7472601"/>
              <a:gd name="connsiteY775" fmla="*/ 848067 h 6858000"/>
              <a:gd name="connsiteX776" fmla="*/ 3607114 w 7472601"/>
              <a:gd name="connsiteY776" fmla="*/ 467441 h 6858000"/>
              <a:gd name="connsiteX777" fmla="*/ 3296242 w 7472601"/>
              <a:gd name="connsiteY777" fmla="*/ 807991 h 6858000"/>
              <a:gd name="connsiteX778" fmla="*/ 3174674 w 7472601"/>
              <a:gd name="connsiteY778" fmla="*/ 919759 h 6858000"/>
              <a:gd name="connsiteX779" fmla="*/ 3042978 w 7472601"/>
              <a:gd name="connsiteY779" fmla="*/ 1054894 h 6858000"/>
              <a:gd name="connsiteX780" fmla="*/ 2968914 w 7472601"/>
              <a:gd name="connsiteY780" fmla="*/ 1133756 h 6858000"/>
              <a:gd name="connsiteX781" fmla="*/ 3103823 w 7472601"/>
              <a:gd name="connsiteY781" fmla="*/ 1026814 h 6858000"/>
              <a:gd name="connsiteX782" fmla="*/ 3607114 w 7472601"/>
              <a:gd name="connsiteY782" fmla="*/ 467441 h 6858000"/>
              <a:gd name="connsiteX783" fmla="*/ 3744487 w 7472601"/>
              <a:gd name="connsiteY783" fmla="*/ 383136 h 6858000"/>
              <a:gd name="connsiteX784" fmla="*/ 3970213 w 7472601"/>
              <a:gd name="connsiteY784" fmla="*/ 995559 h 6858000"/>
              <a:gd name="connsiteX785" fmla="*/ 3744487 w 7472601"/>
              <a:gd name="connsiteY785" fmla="*/ 383136 h 6858000"/>
              <a:gd name="connsiteX786" fmla="*/ 3624562 w 7472601"/>
              <a:gd name="connsiteY786" fmla="*/ 367041 h 6858000"/>
              <a:gd name="connsiteX787" fmla="*/ 3489712 w 7472601"/>
              <a:gd name="connsiteY787" fmla="*/ 485386 h 6858000"/>
              <a:gd name="connsiteX788" fmla="*/ 3182994 w 7472601"/>
              <a:gd name="connsiteY788" fmla="*/ 828265 h 6858000"/>
              <a:gd name="connsiteX789" fmla="*/ 2892114 w 7472601"/>
              <a:gd name="connsiteY789" fmla="*/ 1172635 h 6858000"/>
              <a:gd name="connsiteX790" fmla="*/ 3021459 w 7472601"/>
              <a:gd name="connsiteY790" fmla="*/ 1035385 h 6858000"/>
              <a:gd name="connsiteX791" fmla="*/ 3153873 w 7472601"/>
              <a:gd name="connsiteY791" fmla="*/ 898971 h 6858000"/>
              <a:gd name="connsiteX792" fmla="*/ 3276511 w 7472601"/>
              <a:gd name="connsiteY792" fmla="*/ 786423 h 6858000"/>
              <a:gd name="connsiteX793" fmla="*/ 3584154 w 7472601"/>
              <a:gd name="connsiteY793" fmla="*/ 448218 h 6858000"/>
              <a:gd name="connsiteX794" fmla="*/ 3624562 w 7472601"/>
              <a:gd name="connsiteY794" fmla="*/ 367041 h 6858000"/>
              <a:gd name="connsiteX795" fmla="*/ 3766672 w 7472601"/>
              <a:gd name="connsiteY795" fmla="*/ 359429 h 6858000"/>
              <a:gd name="connsiteX796" fmla="*/ 3996338 w 7472601"/>
              <a:gd name="connsiteY796" fmla="*/ 968237 h 6858000"/>
              <a:gd name="connsiteX797" fmla="*/ 3766672 w 7472601"/>
              <a:gd name="connsiteY797" fmla="*/ 359429 h 6858000"/>
              <a:gd name="connsiteX798" fmla="*/ 5805386 w 7472601"/>
              <a:gd name="connsiteY798" fmla="*/ 239240 h 6858000"/>
              <a:gd name="connsiteX799" fmla="*/ 5736947 w 7472601"/>
              <a:gd name="connsiteY799" fmla="*/ 261367 h 6858000"/>
              <a:gd name="connsiteX800" fmla="*/ 5427012 w 7472601"/>
              <a:gd name="connsiteY800" fmla="*/ 311272 h 6858000"/>
              <a:gd name="connsiteX801" fmla="*/ 5147818 w 7472601"/>
              <a:gd name="connsiteY801" fmla="*/ 322112 h 6858000"/>
              <a:gd name="connsiteX802" fmla="*/ 5060854 w 7472601"/>
              <a:gd name="connsiteY802" fmla="*/ 311882 h 6858000"/>
              <a:gd name="connsiteX803" fmla="*/ 4945989 w 7472601"/>
              <a:gd name="connsiteY803" fmla="*/ 300516 h 6858000"/>
              <a:gd name="connsiteX804" fmla="*/ 5410479 w 7472601"/>
              <a:gd name="connsiteY804" fmla="*/ 348434 h 6858000"/>
              <a:gd name="connsiteX805" fmla="*/ 5805386 w 7472601"/>
              <a:gd name="connsiteY805" fmla="*/ 239240 h 6858000"/>
              <a:gd name="connsiteX806" fmla="*/ 5905192 w 7472601"/>
              <a:gd name="connsiteY806" fmla="*/ 163079 h 6858000"/>
              <a:gd name="connsiteX807" fmla="*/ 5865655 w 7472601"/>
              <a:gd name="connsiteY807" fmla="*/ 171901 h 6858000"/>
              <a:gd name="connsiteX808" fmla="*/ 5259740 w 7472601"/>
              <a:gd name="connsiteY808" fmla="*/ 257013 h 6858000"/>
              <a:gd name="connsiteX809" fmla="*/ 5208466 w 7472601"/>
              <a:gd name="connsiteY809" fmla="*/ 257550 h 6858000"/>
              <a:gd name="connsiteX810" fmla="*/ 4980204 w 7472601"/>
              <a:gd name="connsiteY810" fmla="*/ 271903 h 6858000"/>
              <a:gd name="connsiteX811" fmla="*/ 5068068 w 7472601"/>
              <a:gd name="connsiteY811" fmla="*/ 282244 h 6858000"/>
              <a:gd name="connsiteX812" fmla="*/ 5153231 w 7472601"/>
              <a:gd name="connsiteY812" fmla="*/ 292240 h 6858000"/>
              <a:gd name="connsiteX813" fmla="*/ 5426491 w 7472601"/>
              <a:gd name="connsiteY813" fmla="*/ 281128 h 6858000"/>
              <a:gd name="connsiteX814" fmla="*/ 5731212 w 7472601"/>
              <a:gd name="connsiteY814" fmla="*/ 231951 h 6858000"/>
              <a:gd name="connsiteX815" fmla="*/ 5905192 w 7472601"/>
              <a:gd name="connsiteY815" fmla="*/ 163079 h 6858000"/>
              <a:gd name="connsiteX816" fmla="*/ 5944437 w 7472601"/>
              <a:gd name="connsiteY816" fmla="*/ 113829 h 6858000"/>
              <a:gd name="connsiteX817" fmla="*/ 5825032 w 7472601"/>
              <a:gd name="connsiteY817" fmla="*/ 146405 h 6858000"/>
              <a:gd name="connsiteX818" fmla="*/ 4955599 w 7472601"/>
              <a:gd name="connsiteY818" fmla="*/ 247008 h 6858000"/>
              <a:gd name="connsiteX819" fmla="*/ 5210104 w 7472601"/>
              <a:gd name="connsiteY819" fmla="*/ 228123 h 6858000"/>
              <a:gd name="connsiteX820" fmla="*/ 5261015 w 7472601"/>
              <a:gd name="connsiteY820" fmla="*/ 227087 h 6858000"/>
              <a:gd name="connsiteX821" fmla="*/ 5861181 w 7472601"/>
              <a:gd name="connsiteY821" fmla="*/ 143093 h 6858000"/>
              <a:gd name="connsiteX822" fmla="*/ 5961252 w 7472601"/>
              <a:gd name="connsiteY822" fmla="*/ 114820 h 6858000"/>
              <a:gd name="connsiteX823" fmla="*/ 5944437 w 7472601"/>
              <a:gd name="connsiteY823" fmla="*/ 113829 h 6858000"/>
              <a:gd name="connsiteX824" fmla="*/ 3882765 w 7472601"/>
              <a:gd name="connsiteY824" fmla="*/ 0 h 6858000"/>
              <a:gd name="connsiteX825" fmla="*/ 3995099 w 7472601"/>
              <a:gd name="connsiteY825" fmla="*/ 0 h 6858000"/>
              <a:gd name="connsiteX826" fmla="*/ 4163818 w 7472601"/>
              <a:gd name="connsiteY826" fmla="*/ 234104 h 6858000"/>
              <a:gd name="connsiteX827" fmla="*/ 4172099 w 7472601"/>
              <a:gd name="connsiteY827" fmla="*/ 234207 h 6858000"/>
              <a:gd name="connsiteX828" fmla="*/ 4784282 w 7472601"/>
              <a:gd name="connsiteY828" fmla="*/ 276561 h 6858000"/>
              <a:gd name="connsiteX829" fmla="*/ 4801687 w 7472601"/>
              <a:gd name="connsiteY829" fmla="*/ 267764 h 6858000"/>
              <a:gd name="connsiteX830" fmla="*/ 6082788 w 7472601"/>
              <a:gd name="connsiteY830" fmla="*/ 64119 h 6858000"/>
              <a:gd name="connsiteX831" fmla="*/ 6099442 w 7472601"/>
              <a:gd name="connsiteY831" fmla="*/ 82568 h 6858000"/>
              <a:gd name="connsiteX832" fmla="*/ 4804137 w 7472601"/>
              <a:gd name="connsiteY832" fmla="*/ 320931 h 6858000"/>
              <a:gd name="connsiteX833" fmla="*/ 4227047 w 7472601"/>
              <a:gd name="connsiteY833" fmla="*/ 313415 h 6858000"/>
              <a:gd name="connsiteX834" fmla="*/ 4346041 w 7472601"/>
              <a:gd name="connsiteY834" fmla="*/ 456086 h 6858000"/>
              <a:gd name="connsiteX835" fmla="*/ 4870967 w 7472601"/>
              <a:gd name="connsiteY835" fmla="*/ 963061 h 6858000"/>
              <a:gd name="connsiteX836" fmla="*/ 4889647 w 7472601"/>
              <a:gd name="connsiteY836" fmla="*/ 957147 h 6858000"/>
              <a:gd name="connsiteX837" fmla="*/ 5422504 w 7472601"/>
              <a:gd name="connsiteY837" fmla="*/ 805191 h 6858000"/>
              <a:gd name="connsiteX838" fmla="*/ 6087656 w 7472601"/>
              <a:gd name="connsiteY838" fmla="*/ 826703 h 6858000"/>
              <a:gd name="connsiteX839" fmla="*/ 6058717 w 7472601"/>
              <a:gd name="connsiteY839" fmla="*/ 865992 h 6858000"/>
              <a:gd name="connsiteX840" fmla="*/ 4974153 w 7472601"/>
              <a:gd name="connsiteY840" fmla="*/ 1045456 h 6858000"/>
              <a:gd name="connsiteX841" fmla="*/ 5627835 w 7472601"/>
              <a:gd name="connsiteY841" fmla="*/ 1472077 h 6858000"/>
              <a:gd name="connsiteX842" fmla="*/ 5629817 w 7472601"/>
              <a:gd name="connsiteY842" fmla="*/ 1471412 h 6858000"/>
              <a:gd name="connsiteX843" fmla="*/ 5634124 w 7472601"/>
              <a:gd name="connsiteY843" fmla="*/ 1470572 h 6858000"/>
              <a:gd name="connsiteX844" fmla="*/ 5755832 w 7472601"/>
              <a:gd name="connsiteY844" fmla="*/ 1383886 h 6858000"/>
              <a:gd name="connsiteX845" fmla="*/ 6014186 w 7472601"/>
              <a:gd name="connsiteY845" fmla="*/ 1279799 h 6858000"/>
              <a:gd name="connsiteX846" fmla="*/ 6901619 w 7472601"/>
              <a:gd name="connsiteY846" fmla="*/ 1047874 h 6858000"/>
              <a:gd name="connsiteX847" fmla="*/ 6931566 w 7472601"/>
              <a:gd name="connsiteY847" fmla="*/ 1062034 h 6858000"/>
              <a:gd name="connsiteX848" fmla="*/ 5790982 w 7472601"/>
              <a:gd name="connsiteY848" fmla="*/ 1561380 h 6858000"/>
              <a:gd name="connsiteX849" fmla="*/ 6188971 w 7472601"/>
              <a:gd name="connsiteY849" fmla="*/ 1755168 h 6858000"/>
              <a:gd name="connsiteX850" fmla="*/ 6202446 w 7472601"/>
              <a:gd name="connsiteY850" fmla="*/ 1752268 h 6858000"/>
              <a:gd name="connsiteX851" fmla="*/ 7179560 w 7472601"/>
              <a:gd name="connsiteY851" fmla="*/ 1467551 h 6858000"/>
              <a:gd name="connsiteX852" fmla="*/ 7158730 w 7472601"/>
              <a:gd name="connsiteY852" fmla="*/ 1507835 h 6858000"/>
              <a:gd name="connsiteX853" fmla="*/ 6326959 w 7472601"/>
              <a:gd name="connsiteY853" fmla="*/ 1817686 h 6858000"/>
              <a:gd name="connsiteX854" fmla="*/ 6537433 w 7472601"/>
              <a:gd name="connsiteY854" fmla="*/ 1907790 h 6858000"/>
              <a:gd name="connsiteX855" fmla="*/ 6550221 w 7472601"/>
              <a:gd name="connsiteY855" fmla="*/ 1910729 h 6858000"/>
              <a:gd name="connsiteX856" fmla="*/ 6964438 w 7472601"/>
              <a:gd name="connsiteY856" fmla="*/ 2209505 h 6858000"/>
              <a:gd name="connsiteX857" fmla="*/ 7367862 w 7472601"/>
              <a:gd name="connsiteY857" fmla="*/ 2806833 h 6858000"/>
              <a:gd name="connsiteX858" fmla="*/ 7364329 w 7472601"/>
              <a:gd name="connsiteY858" fmla="*/ 2826907 h 6858000"/>
              <a:gd name="connsiteX859" fmla="*/ 7290545 w 7472601"/>
              <a:gd name="connsiteY859" fmla="*/ 2850663 h 6858000"/>
              <a:gd name="connsiteX860" fmla="*/ 6472036 w 7472601"/>
              <a:gd name="connsiteY860" fmla="*/ 1959003 h 6858000"/>
              <a:gd name="connsiteX861" fmla="*/ 5792897 w 7472601"/>
              <a:gd name="connsiteY861" fmla="*/ 1647747 h 6858000"/>
              <a:gd name="connsiteX862" fmla="*/ 5842751 w 7472601"/>
              <a:gd name="connsiteY862" fmla="*/ 1816112 h 6858000"/>
              <a:gd name="connsiteX863" fmla="*/ 5847424 w 7472601"/>
              <a:gd name="connsiteY863" fmla="*/ 1815776 h 6858000"/>
              <a:gd name="connsiteX864" fmla="*/ 6399821 w 7472601"/>
              <a:gd name="connsiteY864" fmla="*/ 2344799 h 6858000"/>
              <a:gd name="connsiteX865" fmla="*/ 6323232 w 7472601"/>
              <a:gd name="connsiteY865" fmla="*/ 2389634 h 6858000"/>
              <a:gd name="connsiteX866" fmla="*/ 5942958 w 7472601"/>
              <a:gd name="connsiteY866" fmla="*/ 2077708 h 6858000"/>
              <a:gd name="connsiteX867" fmla="*/ 5921559 w 7472601"/>
              <a:gd name="connsiteY867" fmla="*/ 2378596 h 6858000"/>
              <a:gd name="connsiteX868" fmla="*/ 5817651 w 7472601"/>
              <a:gd name="connsiteY868" fmla="*/ 3023919 h 6858000"/>
              <a:gd name="connsiteX869" fmla="*/ 5729634 w 7472601"/>
              <a:gd name="connsiteY869" fmla="*/ 3051849 h 6858000"/>
              <a:gd name="connsiteX870" fmla="*/ 5611018 w 7472601"/>
              <a:gd name="connsiteY870" fmla="*/ 2316769 h 6858000"/>
              <a:gd name="connsiteX871" fmla="*/ 5687608 w 7472601"/>
              <a:gd name="connsiteY871" fmla="*/ 2039972 h 6858000"/>
              <a:gd name="connsiteX872" fmla="*/ 5657554 w 7472601"/>
              <a:gd name="connsiteY872" fmla="*/ 1576445 h 6858000"/>
              <a:gd name="connsiteX873" fmla="*/ 5150475 w 7472601"/>
              <a:gd name="connsiteY873" fmla="*/ 1274012 h 6858000"/>
              <a:gd name="connsiteX874" fmla="*/ 5349142 w 7472601"/>
              <a:gd name="connsiteY874" fmla="*/ 2204405 h 6858000"/>
              <a:gd name="connsiteX875" fmla="*/ 5262214 w 7472601"/>
              <a:gd name="connsiteY875" fmla="*/ 2233836 h 6858000"/>
              <a:gd name="connsiteX876" fmla="*/ 4981539 w 7472601"/>
              <a:gd name="connsiteY876" fmla="*/ 1542201 h 6858000"/>
              <a:gd name="connsiteX877" fmla="*/ 4958461 w 7472601"/>
              <a:gd name="connsiteY877" fmla="*/ 1136957 h 6858000"/>
              <a:gd name="connsiteX878" fmla="*/ 4655015 w 7472601"/>
              <a:gd name="connsiteY878" fmla="*/ 891426 h 6858000"/>
              <a:gd name="connsiteX879" fmla="*/ 4348002 w 7472601"/>
              <a:gd name="connsiteY879" fmla="*/ 2205895 h 6858000"/>
              <a:gd name="connsiteX880" fmla="*/ 4262250 w 7472601"/>
              <a:gd name="connsiteY880" fmla="*/ 2219972 h 6858000"/>
              <a:gd name="connsiteX881" fmla="*/ 4550611 w 7472601"/>
              <a:gd name="connsiteY881" fmla="*/ 817540 h 6858000"/>
              <a:gd name="connsiteX882" fmla="*/ 4564418 w 7472601"/>
              <a:gd name="connsiteY882" fmla="*/ 808293 h 6858000"/>
              <a:gd name="connsiteX883" fmla="*/ 4266388 w 7472601"/>
              <a:gd name="connsiteY883" fmla="*/ 500083 h 6858000"/>
              <a:gd name="connsiteX884" fmla="*/ 4032842 w 7472601"/>
              <a:gd name="connsiteY884" fmla="*/ 211809 h 6858000"/>
              <a:gd name="connsiteX885" fmla="*/ 3882765 w 7472601"/>
              <a:gd name="connsiteY885" fmla="*/ 0 h 6858000"/>
              <a:gd name="connsiteX886" fmla="*/ 3721337 w 7472601"/>
              <a:gd name="connsiteY886" fmla="*/ 0 h 6858000"/>
              <a:gd name="connsiteX887" fmla="*/ 3797544 w 7472601"/>
              <a:gd name="connsiteY887" fmla="*/ 0 h 6858000"/>
              <a:gd name="connsiteX888" fmla="*/ 3775734 w 7472601"/>
              <a:gd name="connsiteY888" fmla="*/ 95131 h 6858000"/>
              <a:gd name="connsiteX889" fmla="*/ 3724807 w 7472601"/>
              <a:gd name="connsiteY889" fmla="*/ 272257 h 6858000"/>
              <a:gd name="connsiteX890" fmla="*/ 3726844 w 7472601"/>
              <a:gd name="connsiteY890" fmla="*/ 282988 h 6858000"/>
              <a:gd name="connsiteX891" fmla="*/ 3742664 w 7472601"/>
              <a:gd name="connsiteY891" fmla="*/ 279918 h 6858000"/>
              <a:gd name="connsiteX892" fmla="*/ 4103910 w 7472601"/>
              <a:gd name="connsiteY892" fmla="*/ 1161917 h 6858000"/>
              <a:gd name="connsiteX893" fmla="*/ 4020269 w 7472601"/>
              <a:gd name="connsiteY893" fmla="*/ 1200406 h 6858000"/>
              <a:gd name="connsiteX894" fmla="*/ 3674882 w 7472601"/>
              <a:gd name="connsiteY894" fmla="*/ 488524 h 6858000"/>
              <a:gd name="connsiteX895" fmla="*/ 3132682 w 7472601"/>
              <a:gd name="connsiteY895" fmla="*/ 1072284 h 6858000"/>
              <a:gd name="connsiteX896" fmla="*/ 2716346 w 7472601"/>
              <a:gd name="connsiteY896" fmla="*/ 1276376 h 6858000"/>
              <a:gd name="connsiteX897" fmla="*/ 2716772 w 7472601"/>
              <a:gd name="connsiteY897" fmla="*/ 1255462 h 6858000"/>
              <a:gd name="connsiteX898" fmla="*/ 3471096 w 7472601"/>
              <a:gd name="connsiteY898" fmla="*/ 437072 h 6858000"/>
              <a:gd name="connsiteX899" fmla="*/ 3639057 w 7472601"/>
              <a:gd name="connsiteY899" fmla="*/ 286334 h 6858000"/>
              <a:gd name="connsiteX900" fmla="*/ 3640309 w 7472601"/>
              <a:gd name="connsiteY900" fmla="*/ 284664 h 6858000"/>
              <a:gd name="connsiteX901" fmla="*/ 3646022 w 7472601"/>
              <a:gd name="connsiteY901" fmla="*/ 276711 h 6858000"/>
              <a:gd name="connsiteX902" fmla="*/ 3707943 w 7472601"/>
              <a:gd name="connsiteY902" fmla="*/ 65958 h 6858000"/>
              <a:gd name="connsiteX903" fmla="*/ 3721337 w 7472601"/>
              <a:gd name="connsiteY903" fmla="*/ 0 h 6858000"/>
              <a:gd name="connsiteX904" fmla="*/ 2867960 w 7472601"/>
              <a:gd name="connsiteY904" fmla="*/ 0 h 6858000"/>
              <a:gd name="connsiteX905" fmla="*/ 2926351 w 7472601"/>
              <a:gd name="connsiteY905" fmla="*/ 0 h 6858000"/>
              <a:gd name="connsiteX906" fmla="*/ 2902823 w 7472601"/>
              <a:gd name="connsiteY906" fmla="*/ 262929 h 6858000"/>
              <a:gd name="connsiteX907" fmla="*/ 2940663 w 7472601"/>
              <a:gd name="connsiteY907" fmla="*/ 140884 h 6858000"/>
              <a:gd name="connsiteX908" fmla="*/ 2947039 w 7472601"/>
              <a:gd name="connsiteY908" fmla="*/ 122524 h 6858000"/>
              <a:gd name="connsiteX909" fmla="*/ 2984316 w 7472601"/>
              <a:gd name="connsiteY909" fmla="*/ 0 h 6858000"/>
              <a:gd name="connsiteX910" fmla="*/ 3016114 w 7472601"/>
              <a:gd name="connsiteY910" fmla="*/ 0 h 6858000"/>
              <a:gd name="connsiteX911" fmla="*/ 2979949 w 7472601"/>
              <a:gd name="connsiteY911" fmla="*/ 119274 h 6858000"/>
              <a:gd name="connsiteX912" fmla="*/ 3023879 w 7472601"/>
              <a:gd name="connsiteY912" fmla="*/ 0 h 6858000"/>
              <a:gd name="connsiteX913" fmla="*/ 3105400 w 7472601"/>
              <a:gd name="connsiteY913" fmla="*/ 0 h 6858000"/>
              <a:gd name="connsiteX914" fmla="*/ 3094669 w 7472601"/>
              <a:gd name="connsiteY914" fmla="*/ 30308 h 6858000"/>
              <a:gd name="connsiteX915" fmla="*/ 2901945 w 7472601"/>
              <a:gd name="connsiteY915" fmla="*/ 466538 h 6858000"/>
              <a:gd name="connsiteX916" fmla="*/ 2815209 w 7472601"/>
              <a:gd name="connsiteY916" fmla="*/ 497361 h 6858000"/>
              <a:gd name="connsiteX917" fmla="*/ 2844845 w 7472601"/>
              <a:gd name="connsiteY917" fmla="*/ 127638 h 6858000"/>
              <a:gd name="connsiteX918" fmla="*/ 2867960 w 7472601"/>
              <a:gd name="connsiteY918" fmla="*/ 0 h 6858000"/>
              <a:gd name="connsiteX919" fmla="*/ 1057230 w 7472601"/>
              <a:gd name="connsiteY919" fmla="*/ 0 h 6858000"/>
              <a:gd name="connsiteX920" fmla="*/ 1111003 w 7472601"/>
              <a:gd name="connsiteY920" fmla="*/ 0 h 6858000"/>
              <a:gd name="connsiteX921" fmla="*/ 1125553 w 7472601"/>
              <a:gd name="connsiteY921" fmla="*/ 52588 h 6858000"/>
              <a:gd name="connsiteX922" fmla="*/ 1304276 w 7472601"/>
              <a:gd name="connsiteY922" fmla="*/ 476275 h 6858000"/>
              <a:gd name="connsiteX923" fmla="*/ 1492066 w 7472601"/>
              <a:gd name="connsiteY923" fmla="*/ 886333 h 6858000"/>
              <a:gd name="connsiteX924" fmla="*/ 1423698 w 7472601"/>
              <a:gd name="connsiteY924" fmla="*/ 710817 h 6858000"/>
              <a:gd name="connsiteX925" fmla="*/ 1357609 w 7472601"/>
              <a:gd name="connsiteY925" fmla="*/ 532892 h 6858000"/>
              <a:gd name="connsiteX926" fmla="*/ 1309550 w 7472601"/>
              <a:gd name="connsiteY926" fmla="*/ 374031 h 6858000"/>
              <a:gd name="connsiteX927" fmla="*/ 1193673 w 7472601"/>
              <a:gd name="connsiteY927" fmla="*/ 49533 h 6858000"/>
              <a:gd name="connsiteX928" fmla="*/ 1164391 w 7472601"/>
              <a:gd name="connsiteY928" fmla="*/ 0 h 6858000"/>
              <a:gd name="connsiteX929" fmla="*/ 1200666 w 7472601"/>
              <a:gd name="connsiteY929" fmla="*/ 0 h 6858000"/>
              <a:gd name="connsiteX930" fmla="*/ 1223408 w 7472601"/>
              <a:gd name="connsiteY930" fmla="*/ 38996 h 6858000"/>
              <a:gd name="connsiteX931" fmla="*/ 1339635 w 7472601"/>
              <a:gd name="connsiteY931" fmla="*/ 365517 h 6858000"/>
              <a:gd name="connsiteX932" fmla="*/ 1387469 w 7472601"/>
              <a:gd name="connsiteY932" fmla="*/ 523079 h 6858000"/>
              <a:gd name="connsiteX933" fmla="*/ 1452685 w 7472601"/>
              <a:gd name="connsiteY933" fmla="*/ 699806 h 6858000"/>
              <a:gd name="connsiteX934" fmla="*/ 1492092 w 7472601"/>
              <a:gd name="connsiteY934" fmla="*/ 800424 h 6858000"/>
              <a:gd name="connsiteX935" fmla="*/ 1455302 w 7472601"/>
              <a:gd name="connsiteY935" fmla="*/ 632913 h 6858000"/>
              <a:gd name="connsiteX936" fmla="*/ 1222336 w 7472601"/>
              <a:gd name="connsiteY936" fmla="*/ 9480 h 6858000"/>
              <a:gd name="connsiteX937" fmla="*/ 1214634 w 7472601"/>
              <a:gd name="connsiteY937" fmla="*/ 0 h 6858000"/>
              <a:gd name="connsiteX938" fmla="*/ 1289827 w 7472601"/>
              <a:gd name="connsiteY938" fmla="*/ 0 h 6858000"/>
              <a:gd name="connsiteX939" fmla="*/ 1321076 w 7472601"/>
              <a:gd name="connsiteY939" fmla="*/ 59722 h 6858000"/>
              <a:gd name="connsiteX940" fmla="*/ 1512579 w 7472601"/>
              <a:gd name="connsiteY940" fmla="*/ 626441 h 6858000"/>
              <a:gd name="connsiteX941" fmla="*/ 1506076 w 7472601"/>
              <a:gd name="connsiteY941" fmla="*/ 1089289 h 6858000"/>
              <a:gd name="connsiteX942" fmla="*/ 1486346 w 7472601"/>
              <a:gd name="connsiteY942" fmla="*/ 1079919 h 6858000"/>
              <a:gd name="connsiteX943" fmla="*/ 1070511 w 7472601"/>
              <a:gd name="connsiteY943" fmla="*/ 48609 h 6858000"/>
              <a:gd name="connsiteX944" fmla="*/ 1057230 w 7472601"/>
              <a:gd name="connsiteY944" fmla="*/ 0 h 6858000"/>
              <a:gd name="connsiteX945" fmla="*/ 43151 w 7472601"/>
              <a:gd name="connsiteY945" fmla="*/ 0 h 6858000"/>
              <a:gd name="connsiteX946" fmla="*/ 95283 w 7472601"/>
              <a:gd name="connsiteY946" fmla="*/ 0 h 6858000"/>
              <a:gd name="connsiteX947" fmla="*/ 300708 w 7472601"/>
              <a:gd name="connsiteY947" fmla="*/ 154571 h 6858000"/>
              <a:gd name="connsiteX948" fmla="*/ 530414 w 7472601"/>
              <a:gd name="connsiteY948" fmla="*/ 354673 h 6858000"/>
              <a:gd name="connsiteX949" fmla="*/ 333785 w 7472601"/>
              <a:gd name="connsiteY949" fmla="*/ 161564 h 6858000"/>
              <a:gd name="connsiteX950" fmla="*/ 147005 w 7472601"/>
              <a:gd name="connsiteY950" fmla="*/ 0 h 6858000"/>
              <a:gd name="connsiteX951" fmla="*/ 272509 w 7472601"/>
              <a:gd name="connsiteY951" fmla="*/ 0 h 6858000"/>
              <a:gd name="connsiteX952" fmla="*/ 326276 w 7472601"/>
              <a:gd name="connsiteY952" fmla="*/ 45847 h 6858000"/>
              <a:gd name="connsiteX953" fmla="*/ 823759 w 7472601"/>
              <a:gd name="connsiteY953" fmla="*/ 574145 h 6858000"/>
              <a:gd name="connsiteX954" fmla="*/ 811254 w 7472601"/>
              <a:gd name="connsiteY954" fmla="*/ 665546 h 6858000"/>
              <a:gd name="connsiteX955" fmla="*/ 154042 w 7472601"/>
              <a:gd name="connsiteY955" fmla="*/ 261522 h 6858000"/>
              <a:gd name="connsiteX956" fmla="*/ 13550 w 7472601"/>
              <a:gd name="connsiteY956" fmla="*/ 158423 h 6858000"/>
              <a:gd name="connsiteX957" fmla="*/ 0 w 7472601"/>
              <a:gd name="connsiteY957" fmla="*/ 146618 h 6858000"/>
              <a:gd name="connsiteX958" fmla="*/ 0 w 7472601"/>
              <a:gd name="connsiteY958" fmla="*/ 59161 h 6858000"/>
              <a:gd name="connsiteX959" fmla="*/ 45427 w 7472601"/>
              <a:gd name="connsiteY959" fmla="*/ 101078 h 6858000"/>
              <a:gd name="connsiteX960" fmla="*/ 630103 w 7472601"/>
              <a:gd name="connsiteY960" fmla="*/ 485885 h 6858000"/>
              <a:gd name="connsiteX961" fmla="*/ 532040 w 7472601"/>
              <a:gd name="connsiteY961" fmla="*/ 399359 h 6858000"/>
              <a:gd name="connsiteX962" fmla="*/ 517618 w 7472601"/>
              <a:gd name="connsiteY962" fmla="*/ 385726 h 6858000"/>
              <a:gd name="connsiteX963" fmla="*/ 285074 w 7472601"/>
              <a:gd name="connsiteY963" fmla="*/ 182755 h 6858000"/>
              <a:gd name="connsiteX964" fmla="*/ 43151 w 7472601"/>
              <a:gd name="connsiteY964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312589 w 7472601"/>
              <a:gd name="connsiteY80" fmla="*/ 5982309 h 6858000"/>
              <a:gd name="connsiteX81" fmla="*/ 7448321 w 7472601"/>
              <a:gd name="connsiteY81" fmla="*/ 6190991 h 6858000"/>
              <a:gd name="connsiteX82" fmla="*/ 7467600 w 7472601"/>
              <a:gd name="connsiteY82" fmla="*/ 6221686 h 6858000"/>
              <a:gd name="connsiteX83" fmla="*/ 7467600 w 7472601"/>
              <a:gd name="connsiteY83" fmla="*/ 6334256 h 6858000"/>
              <a:gd name="connsiteX84" fmla="*/ 7454976 w 7472601"/>
              <a:gd name="connsiteY84" fmla="*/ 6318297 h 6858000"/>
              <a:gd name="connsiteX85" fmla="*/ 1456157 w 7472601"/>
              <a:gd name="connsiteY85" fmla="*/ 5371404 h 6858000"/>
              <a:gd name="connsiteX86" fmla="*/ 1244432 w 7472601"/>
              <a:gd name="connsiteY86" fmla="*/ 5385601 h 6858000"/>
              <a:gd name="connsiteX87" fmla="*/ 973990 w 7472601"/>
              <a:gd name="connsiteY87" fmla="*/ 5424940 h 6858000"/>
              <a:gd name="connsiteX88" fmla="*/ 1103809 w 7472601"/>
              <a:gd name="connsiteY88" fmla="*/ 5433720 h 6858000"/>
              <a:gd name="connsiteX89" fmla="*/ 1123454 w 7472601"/>
              <a:gd name="connsiteY89" fmla="*/ 5435727 h 6858000"/>
              <a:gd name="connsiteX90" fmla="*/ 1737017 w 7472601"/>
              <a:gd name="connsiteY90" fmla="*/ 5452183 h 6858000"/>
              <a:gd name="connsiteX91" fmla="*/ 1824397 w 7472601"/>
              <a:gd name="connsiteY91" fmla="*/ 5447757 h 6858000"/>
              <a:gd name="connsiteX92" fmla="*/ 2070059 w 7472601"/>
              <a:gd name="connsiteY92" fmla="*/ 5441660 h 6858000"/>
              <a:gd name="connsiteX93" fmla="*/ 1456157 w 7472601"/>
              <a:gd name="connsiteY93" fmla="*/ 5371404 h 6858000"/>
              <a:gd name="connsiteX94" fmla="*/ 4988186 w 7472601"/>
              <a:gd name="connsiteY94" fmla="*/ 5216467 h 6858000"/>
              <a:gd name="connsiteX95" fmla="*/ 4777334 w 7472601"/>
              <a:gd name="connsiteY95" fmla="*/ 5406072 h 6858000"/>
              <a:gd name="connsiteX96" fmla="*/ 4718341 w 7472601"/>
              <a:gd name="connsiteY96" fmla="*/ 5468043 h 6858000"/>
              <a:gd name="connsiteX97" fmla="*/ 4604655 w 7472601"/>
              <a:gd name="connsiteY97" fmla="*/ 5583434 h 6858000"/>
              <a:gd name="connsiteX98" fmla="*/ 4565074 w 7472601"/>
              <a:gd name="connsiteY98" fmla="*/ 5618550 h 6858000"/>
              <a:gd name="connsiteX99" fmla="*/ 4988186 w 7472601"/>
              <a:gd name="connsiteY99" fmla="*/ 5216467 h 6858000"/>
              <a:gd name="connsiteX100" fmla="*/ 4978032 w 7472601"/>
              <a:gd name="connsiteY100" fmla="*/ 5183809 h 6858000"/>
              <a:gd name="connsiteX101" fmla="*/ 4463413 w 7472601"/>
              <a:gd name="connsiteY101" fmla="*/ 5615162 h 6858000"/>
              <a:gd name="connsiteX102" fmla="*/ 4358134 w 7472601"/>
              <a:gd name="connsiteY102" fmla="*/ 5742791 h 6858000"/>
              <a:gd name="connsiteX103" fmla="*/ 4376219 w 7472601"/>
              <a:gd name="connsiteY103" fmla="*/ 5729027 h 6858000"/>
              <a:gd name="connsiteX104" fmla="*/ 4582340 w 7472601"/>
              <a:gd name="connsiteY104" fmla="*/ 5561037 h 6858000"/>
              <a:gd name="connsiteX105" fmla="*/ 4694684 w 7472601"/>
              <a:gd name="connsiteY105" fmla="*/ 5447098 h 6858000"/>
              <a:gd name="connsiteX106" fmla="*/ 4754123 w 7472601"/>
              <a:gd name="connsiteY106" fmla="*/ 5384643 h 6858000"/>
              <a:gd name="connsiteX107" fmla="*/ 4978032 w 7472601"/>
              <a:gd name="connsiteY107" fmla="*/ 5183809 h 6858000"/>
              <a:gd name="connsiteX108" fmla="*/ 1903353 w 7472601"/>
              <a:gd name="connsiteY108" fmla="*/ 5044827 h 6858000"/>
              <a:gd name="connsiteX109" fmla="*/ 1936931 w 7472601"/>
              <a:gd name="connsiteY109" fmla="*/ 5093954 h 6858000"/>
              <a:gd name="connsiteX110" fmla="*/ 2195868 w 7472601"/>
              <a:gd name="connsiteY110" fmla="*/ 5396574 h 6858000"/>
              <a:gd name="connsiteX111" fmla="*/ 2088852 w 7472601"/>
              <a:gd name="connsiteY111" fmla="*/ 5166123 h 6858000"/>
              <a:gd name="connsiteX112" fmla="*/ 1958241 w 7472601"/>
              <a:gd name="connsiteY112" fmla="*/ 5067955 h 6858000"/>
              <a:gd name="connsiteX113" fmla="*/ 1903353 w 7472601"/>
              <a:gd name="connsiteY113" fmla="*/ 5044827 h 6858000"/>
              <a:gd name="connsiteX114" fmla="*/ 1979378 w 7472601"/>
              <a:gd name="connsiteY114" fmla="*/ 4769504 h 6858000"/>
              <a:gd name="connsiteX115" fmla="*/ 2882120 w 7472601"/>
              <a:gd name="connsiteY115" fmla="*/ 5064547 h 6858000"/>
              <a:gd name="connsiteX116" fmla="*/ 2793103 w 7472601"/>
              <a:gd name="connsiteY116" fmla="*/ 5039699 h 6858000"/>
              <a:gd name="connsiteX117" fmla="*/ 2770041 w 7472601"/>
              <a:gd name="connsiteY117" fmla="*/ 5033634 h 6858000"/>
              <a:gd name="connsiteX118" fmla="*/ 1979378 w 7472601"/>
              <a:gd name="connsiteY118" fmla="*/ 4769504 h 6858000"/>
              <a:gd name="connsiteX119" fmla="*/ 1927410 w 7472601"/>
              <a:gd name="connsiteY119" fmla="*/ 4716164 h 6858000"/>
              <a:gd name="connsiteX120" fmla="*/ 1959587 w 7472601"/>
              <a:gd name="connsiteY120" fmla="*/ 4728849 h 6858000"/>
              <a:gd name="connsiteX121" fmla="*/ 2777707 w 7472601"/>
              <a:gd name="connsiteY121" fmla="*/ 5003991 h 6858000"/>
              <a:gd name="connsiteX122" fmla="*/ 2800768 w 7472601"/>
              <a:gd name="connsiteY122" fmla="*/ 5010056 h 6858000"/>
              <a:gd name="connsiteX123" fmla="*/ 2879408 w 7472601"/>
              <a:gd name="connsiteY123" fmla="*/ 5031590 h 6858000"/>
              <a:gd name="connsiteX124" fmla="*/ 2862295 w 7472601"/>
              <a:gd name="connsiteY124" fmla="*/ 5022958 h 6858000"/>
              <a:gd name="connsiteX125" fmla="*/ 2813343 w 7472601"/>
              <a:gd name="connsiteY125" fmla="*/ 4998369 h 6858000"/>
              <a:gd name="connsiteX126" fmla="*/ 2646245 w 7472601"/>
              <a:gd name="connsiteY126" fmla="*/ 4930999 h 6858000"/>
              <a:gd name="connsiteX127" fmla="*/ 1999243 w 7472601"/>
              <a:gd name="connsiteY127" fmla="*/ 4730524 h 6858000"/>
              <a:gd name="connsiteX128" fmla="*/ 1979527 w 7472601"/>
              <a:gd name="connsiteY128" fmla="*/ 4726651 h 6858000"/>
              <a:gd name="connsiteX129" fmla="*/ 1927410 w 7472601"/>
              <a:gd name="connsiteY129" fmla="*/ 4716164 h 6858000"/>
              <a:gd name="connsiteX130" fmla="*/ 1997014 w 7472601"/>
              <a:gd name="connsiteY130" fmla="*/ 4698007 h 6858000"/>
              <a:gd name="connsiteX131" fmla="*/ 2005458 w 7472601"/>
              <a:gd name="connsiteY131" fmla="*/ 4699540 h 6858000"/>
              <a:gd name="connsiteX132" fmla="*/ 2657186 w 7472601"/>
              <a:gd name="connsiteY132" fmla="*/ 4901687 h 6858000"/>
              <a:gd name="connsiteX133" fmla="*/ 2826662 w 7472601"/>
              <a:gd name="connsiteY133" fmla="*/ 4970362 h 6858000"/>
              <a:gd name="connsiteX134" fmla="*/ 2876100 w 7472601"/>
              <a:gd name="connsiteY134" fmla="*/ 4995397 h 6858000"/>
              <a:gd name="connsiteX135" fmla="*/ 3042600 w 7472601"/>
              <a:gd name="connsiteY135" fmla="*/ 5059532 h 6858000"/>
              <a:gd name="connsiteX136" fmla="*/ 1997014 w 7472601"/>
              <a:gd name="connsiteY136" fmla="*/ 4698007 h 6858000"/>
              <a:gd name="connsiteX137" fmla="*/ 2305292 w 7472601"/>
              <a:gd name="connsiteY137" fmla="*/ 4219492 h 6858000"/>
              <a:gd name="connsiteX138" fmla="*/ 3360922 w 7472601"/>
              <a:gd name="connsiteY138" fmla="*/ 4529373 h 6858000"/>
              <a:gd name="connsiteX139" fmla="*/ 3492420 w 7472601"/>
              <a:gd name="connsiteY139" fmla="*/ 4510145 h 6858000"/>
              <a:gd name="connsiteX140" fmla="*/ 3364086 w 7472601"/>
              <a:gd name="connsiteY140" fmla="*/ 4480340 h 6858000"/>
              <a:gd name="connsiteX141" fmla="*/ 3225818 w 7472601"/>
              <a:gd name="connsiteY141" fmla="*/ 4411822 h 6858000"/>
              <a:gd name="connsiteX142" fmla="*/ 3129696 w 7472601"/>
              <a:gd name="connsiteY142" fmla="*/ 4360704 h 6858000"/>
              <a:gd name="connsiteX143" fmla="*/ 2814545 w 7472601"/>
              <a:gd name="connsiteY143" fmla="*/ 4282955 h 6858000"/>
              <a:gd name="connsiteX144" fmla="*/ 2305292 w 7472601"/>
              <a:gd name="connsiteY144" fmla="*/ 4219492 h 6858000"/>
              <a:gd name="connsiteX145" fmla="*/ 2626982 w 7472601"/>
              <a:gd name="connsiteY145" fmla="*/ 4206450 h 6858000"/>
              <a:gd name="connsiteX146" fmla="*/ 2490617 w 7472601"/>
              <a:gd name="connsiteY146" fmla="*/ 4206951 h 6858000"/>
              <a:gd name="connsiteX147" fmla="*/ 2819869 w 7472601"/>
              <a:gd name="connsiteY147" fmla="*/ 4252936 h 6858000"/>
              <a:gd name="connsiteX148" fmla="*/ 3143018 w 7472601"/>
              <a:gd name="connsiteY148" fmla="*/ 4332698 h 6858000"/>
              <a:gd name="connsiteX149" fmla="*/ 3241520 w 7472601"/>
              <a:gd name="connsiteY149" fmla="*/ 4385112 h 6858000"/>
              <a:gd name="connsiteX150" fmla="*/ 3374575 w 7472601"/>
              <a:gd name="connsiteY150" fmla="*/ 4451517 h 6858000"/>
              <a:gd name="connsiteX151" fmla="*/ 3505221 w 7472601"/>
              <a:gd name="connsiteY151" fmla="*/ 4480757 h 6858000"/>
              <a:gd name="connsiteX152" fmla="*/ 2626982 w 7472601"/>
              <a:gd name="connsiteY152" fmla="*/ 4206450 h 6858000"/>
              <a:gd name="connsiteX153" fmla="*/ 1310106 w 7472601"/>
              <a:gd name="connsiteY153" fmla="*/ 3943217 h 6858000"/>
              <a:gd name="connsiteX154" fmla="*/ 854994 w 7472601"/>
              <a:gd name="connsiteY154" fmla="*/ 4399136 h 6858000"/>
              <a:gd name="connsiteX155" fmla="*/ 742462 w 7472601"/>
              <a:gd name="connsiteY155" fmla="*/ 4594648 h 6858000"/>
              <a:gd name="connsiteX156" fmla="*/ 820602 w 7472601"/>
              <a:gd name="connsiteY156" fmla="*/ 4485915 h 6858000"/>
              <a:gd name="connsiteX157" fmla="*/ 878295 w 7472601"/>
              <a:gd name="connsiteY157" fmla="*/ 4403594 h 6858000"/>
              <a:gd name="connsiteX158" fmla="*/ 1240607 w 7472601"/>
              <a:gd name="connsiteY158" fmla="*/ 4010401 h 6858000"/>
              <a:gd name="connsiteX159" fmla="*/ 1310106 w 7472601"/>
              <a:gd name="connsiteY159" fmla="*/ 3943217 h 6858000"/>
              <a:gd name="connsiteX160" fmla="*/ 1423113 w 7472601"/>
              <a:gd name="connsiteY160" fmla="*/ 3874565 h 6858000"/>
              <a:gd name="connsiteX161" fmla="*/ 1260565 w 7472601"/>
              <a:gd name="connsiteY161" fmla="*/ 4031982 h 6858000"/>
              <a:gd name="connsiteX162" fmla="*/ 901900 w 7472601"/>
              <a:gd name="connsiteY162" fmla="*/ 4421236 h 6858000"/>
              <a:gd name="connsiteX163" fmla="*/ 845044 w 7472601"/>
              <a:gd name="connsiteY163" fmla="*/ 4502436 h 6858000"/>
              <a:gd name="connsiteX164" fmla="*/ 685926 w 7472601"/>
              <a:gd name="connsiteY164" fmla="*/ 4703069 h 6858000"/>
              <a:gd name="connsiteX165" fmla="*/ 684248 w 7472601"/>
              <a:gd name="connsiteY165" fmla="*/ 4706721 h 6858000"/>
              <a:gd name="connsiteX166" fmla="*/ 1423113 w 7472601"/>
              <a:gd name="connsiteY166" fmla="*/ 3874565 h 6858000"/>
              <a:gd name="connsiteX167" fmla="*/ 3316479 w 7472601"/>
              <a:gd name="connsiteY167" fmla="*/ 3872136 h 6858000"/>
              <a:gd name="connsiteX168" fmla="*/ 3546806 w 7472601"/>
              <a:gd name="connsiteY168" fmla="*/ 4356139 h 6858000"/>
              <a:gd name="connsiteX169" fmla="*/ 3364433 w 7472601"/>
              <a:gd name="connsiteY169" fmla="*/ 3953121 h 6858000"/>
              <a:gd name="connsiteX170" fmla="*/ 3316479 w 7472601"/>
              <a:gd name="connsiteY170" fmla="*/ 3872136 h 6858000"/>
              <a:gd name="connsiteX171" fmla="*/ 3291335 w 7472601"/>
              <a:gd name="connsiteY171" fmla="*/ 3767420 h 6858000"/>
              <a:gd name="connsiteX172" fmla="*/ 3390805 w 7472601"/>
              <a:gd name="connsiteY172" fmla="*/ 3937163 h 6858000"/>
              <a:gd name="connsiteX173" fmla="*/ 3579062 w 7472601"/>
              <a:gd name="connsiteY173" fmla="*/ 4359040 h 6858000"/>
              <a:gd name="connsiteX174" fmla="*/ 3467355 w 7472601"/>
              <a:gd name="connsiteY174" fmla="*/ 3988130 h 6858000"/>
              <a:gd name="connsiteX175" fmla="*/ 3310753 w 7472601"/>
              <a:gd name="connsiteY175" fmla="*/ 3787140 h 6858000"/>
              <a:gd name="connsiteX176" fmla="*/ 3291335 w 7472601"/>
              <a:gd name="connsiteY176" fmla="*/ 3767420 h 6858000"/>
              <a:gd name="connsiteX177" fmla="*/ 1635889 w 7472601"/>
              <a:gd name="connsiteY177" fmla="*/ 3709494 h 6858000"/>
              <a:gd name="connsiteX178" fmla="*/ 1634800 w 7472601"/>
              <a:gd name="connsiteY178" fmla="*/ 3731111 h 6858000"/>
              <a:gd name="connsiteX179" fmla="*/ 1635889 w 7472601"/>
              <a:gd name="connsiteY179" fmla="*/ 3709494 h 6858000"/>
              <a:gd name="connsiteX180" fmla="*/ 1510397 w 7472601"/>
              <a:gd name="connsiteY180" fmla="*/ 3684705 h 6858000"/>
              <a:gd name="connsiteX181" fmla="*/ 1146550 w 7472601"/>
              <a:gd name="connsiteY181" fmla="*/ 3802012 h 6858000"/>
              <a:gd name="connsiteX182" fmla="*/ 698834 w 7472601"/>
              <a:gd name="connsiteY182" fmla="*/ 3952272 h 6858000"/>
              <a:gd name="connsiteX183" fmla="*/ 34256 w 7472601"/>
              <a:gd name="connsiteY183" fmla="*/ 4347603 h 6858000"/>
              <a:gd name="connsiteX184" fmla="*/ 527241 w 7472601"/>
              <a:gd name="connsiteY184" fmla="*/ 4065078 h 6858000"/>
              <a:gd name="connsiteX185" fmla="*/ 1510397 w 7472601"/>
              <a:gd name="connsiteY185" fmla="*/ 3684705 h 6858000"/>
              <a:gd name="connsiteX186" fmla="*/ 1313114 w 7472601"/>
              <a:gd name="connsiteY186" fmla="*/ 3655216 h 6858000"/>
              <a:gd name="connsiteX187" fmla="*/ 1109304 w 7472601"/>
              <a:gd name="connsiteY187" fmla="*/ 3669030 h 6858000"/>
              <a:gd name="connsiteX188" fmla="*/ 8129 w 7472601"/>
              <a:gd name="connsiteY188" fmla="*/ 4330519 h 6858000"/>
              <a:gd name="connsiteX189" fmla="*/ 687572 w 7472601"/>
              <a:gd name="connsiteY189" fmla="*/ 3925629 h 6858000"/>
              <a:gd name="connsiteX190" fmla="*/ 1138365 w 7472601"/>
              <a:gd name="connsiteY190" fmla="*/ 3774515 h 6858000"/>
              <a:gd name="connsiteX191" fmla="*/ 1505579 w 7472601"/>
              <a:gd name="connsiteY191" fmla="*/ 3655526 h 6858000"/>
              <a:gd name="connsiteX192" fmla="*/ 1313114 w 7472601"/>
              <a:gd name="connsiteY192" fmla="*/ 3655216 h 6858000"/>
              <a:gd name="connsiteX193" fmla="*/ 3655073 w 7472601"/>
              <a:gd name="connsiteY193" fmla="*/ 3650884 h 6858000"/>
              <a:gd name="connsiteX194" fmla="*/ 3989938 w 7472601"/>
              <a:gd name="connsiteY194" fmla="*/ 3991685 h 6858000"/>
              <a:gd name="connsiteX195" fmla="*/ 4393907 w 7472601"/>
              <a:gd name="connsiteY195" fmla="*/ 4261258 h 6858000"/>
              <a:gd name="connsiteX196" fmla="*/ 4648051 w 7472601"/>
              <a:gd name="connsiteY196" fmla="*/ 4374051 h 6858000"/>
              <a:gd name="connsiteX197" fmla="*/ 4383389 w 7472601"/>
              <a:gd name="connsiteY197" fmla="*/ 4184369 h 6858000"/>
              <a:gd name="connsiteX198" fmla="*/ 4165508 w 7472601"/>
              <a:gd name="connsiteY198" fmla="*/ 4035196 h 6858000"/>
              <a:gd name="connsiteX199" fmla="*/ 4068162 w 7472601"/>
              <a:gd name="connsiteY199" fmla="*/ 3953394 h 6858000"/>
              <a:gd name="connsiteX200" fmla="*/ 3981416 w 7472601"/>
              <a:gd name="connsiteY200" fmla="*/ 3880482 h 6858000"/>
              <a:gd name="connsiteX201" fmla="*/ 3800147 w 7472601"/>
              <a:gd name="connsiteY201" fmla="*/ 3749872 h 6858000"/>
              <a:gd name="connsiteX202" fmla="*/ 3655073 w 7472601"/>
              <a:gd name="connsiteY202" fmla="*/ 3650884 h 6858000"/>
              <a:gd name="connsiteX203" fmla="*/ 3670252 w 7472601"/>
              <a:gd name="connsiteY203" fmla="*/ 3622798 h 6858000"/>
              <a:gd name="connsiteX204" fmla="*/ 3817258 w 7472601"/>
              <a:gd name="connsiteY204" fmla="*/ 3723577 h 6858000"/>
              <a:gd name="connsiteX205" fmla="*/ 4000461 w 7472601"/>
              <a:gd name="connsiteY205" fmla="*/ 3855966 h 6858000"/>
              <a:gd name="connsiteX206" fmla="*/ 4088180 w 7472601"/>
              <a:gd name="connsiteY206" fmla="*/ 3929774 h 6858000"/>
              <a:gd name="connsiteX207" fmla="*/ 4184555 w 7472601"/>
              <a:gd name="connsiteY207" fmla="*/ 4010683 h 6858000"/>
              <a:gd name="connsiteX208" fmla="*/ 4399563 w 7472601"/>
              <a:gd name="connsiteY208" fmla="*/ 4158106 h 6858000"/>
              <a:gd name="connsiteX209" fmla="*/ 4684469 w 7472601"/>
              <a:gd name="connsiteY209" fmla="*/ 4364680 h 6858000"/>
              <a:gd name="connsiteX210" fmla="*/ 4690271 w 7472601"/>
              <a:gd name="connsiteY210" fmla="*/ 4370034 h 6858000"/>
              <a:gd name="connsiteX211" fmla="*/ 4136093 w 7472601"/>
              <a:gd name="connsiteY211" fmla="*/ 3858466 h 6858000"/>
              <a:gd name="connsiteX212" fmla="*/ 3670252 w 7472601"/>
              <a:gd name="connsiteY212" fmla="*/ 3622798 h 6858000"/>
              <a:gd name="connsiteX213" fmla="*/ 4440129 w 7472601"/>
              <a:gd name="connsiteY213" fmla="*/ 3448571 h 6858000"/>
              <a:gd name="connsiteX214" fmla="*/ 4856525 w 7472601"/>
              <a:gd name="connsiteY214" fmla="*/ 3915351 h 6858000"/>
              <a:gd name="connsiteX215" fmla="*/ 5059055 w 7472601"/>
              <a:gd name="connsiteY215" fmla="*/ 4108918 h 6858000"/>
              <a:gd name="connsiteX216" fmla="*/ 5290070 w 7472601"/>
              <a:gd name="connsiteY216" fmla="*/ 4263619 h 6858000"/>
              <a:gd name="connsiteX217" fmla="*/ 4834991 w 7472601"/>
              <a:gd name="connsiteY217" fmla="*/ 3830985 h 6858000"/>
              <a:gd name="connsiteX218" fmla="*/ 4440129 w 7472601"/>
              <a:gd name="connsiteY218" fmla="*/ 3448571 h 6858000"/>
              <a:gd name="connsiteX219" fmla="*/ 4441737 w 7472601"/>
              <a:gd name="connsiteY219" fmla="*/ 3399734 h 6858000"/>
              <a:gd name="connsiteX220" fmla="*/ 4431236 w 7472601"/>
              <a:gd name="connsiteY220" fmla="*/ 3400954 h 6858000"/>
              <a:gd name="connsiteX221" fmla="*/ 4557150 w 7472601"/>
              <a:gd name="connsiteY221" fmla="*/ 3510023 h 6858000"/>
              <a:gd name="connsiteX222" fmla="*/ 4856936 w 7472601"/>
              <a:gd name="connsiteY222" fmla="*/ 3809146 h 6858000"/>
              <a:gd name="connsiteX223" fmla="*/ 5111996 w 7472601"/>
              <a:gd name="connsiteY223" fmla="*/ 4065759 h 6858000"/>
              <a:gd name="connsiteX224" fmla="*/ 5388878 w 7472601"/>
              <a:gd name="connsiteY224" fmla="*/ 4300185 h 6858000"/>
              <a:gd name="connsiteX225" fmla="*/ 5425556 w 7472601"/>
              <a:gd name="connsiteY225" fmla="*/ 4308967 h 6858000"/>
              <a:gd name="connsiteX226" fmla="*/ 4943646 w 7472601"/>
              <a:gd name="connsiteY226" fmla="*/ 3822916 h 6858000"/>
              <a:gd name="connsiteX227" fmla="*/ 4594837 w 7472601"/>
              <a:gd name="connsiteY227" fmla="*/ 3532274 h 6858000"/>
              <a:gd name="connsiteX228" fmla="*/ 4441737 w 7472601"/>
              <a:gd name="connsiteY228" fmla="*/ 3399734 h 6858000"/>
              <a:gd name="connsiteX229" fmla="*/ 5425834 w 7472601"/>
              <a:gd name="connsiteY229" fmla="*/ 3162785 h 6858000"/>
              <a:gd name="connsiteX230" fmla="*/ 5401644 w 7472601"/>
              <a:gd name="connsiteY230" fmla="*/ 3617847 h 6858000"/>
              <a:gd name="connsiteX231" fmla="*/ 5467256 w 7472601"/>
              <a:gd name="connsiteY231" fmla="*/ 4175494 h 6858000"/>
              <a:gd name="connsiteX232" fmla="*/ 5448069 w 7472601"/>
              <a:gd name="connsiteY232" fmla="*/ 3567554 h 6858000"/>
              <a:gd name="connsiteX233" fmla="*/ 5425834 w 7472601"/>
              <a:gd name="connsiteY233" fmla="*/ 3162785 h 6858000"/>
              <a:gd name="connsiteX234" fmla="*/ 1318687 w 7472601"/>
              <a:gd name="connsiteY234" fmla="*/ 3113840 h 6858000"/>
              <a:gd name="connsiteX235" fmla="*/ 1066793 w 7472601"/>
              <a:gd name="connsiteY235" fmla="*/ 3212171 h 6858000"/>
              <a:gd name="connsiteX236" fmla="*/ 993319 w 7472601"/>
              <a:gd name="connsiteY236" fmla="*/ 3247648 h 6858000"/>
              <a:gd name="connsiteX237" fmla="*/ 853081 w 7472601"/>
              <a:gd name="connsiteY237" fmla="*/ 3312410 h 6858000"/>
              <a:gd name="connsiteX238" fmla="*/ 805957 w 7472601"/>
              <a:gd name="connsiteY238" fmla="*/ 3330443 h 6858000"/>
              <a:gd name="connsiteX239" fmla="*/ 1318687 w 7472601"/>
              <a:gd name="connsiteY239" fmla="*/ 3113840 h 6858000"/>
              <a:gd name="connsiteX240" fmla="*/ 5453702 w 7472601"/>
              <a:gd name="connsiteY240" fmla="*/ 3090882 h 6858000"/>
              <a:gd name="connsiteX241" fmla="*/ 5480135 w 7472601"/>
              <a:gd name="connsiteY241" fmla="*/ 3565802 h 6858000"/>
              <a:gd name="connsiteX242" fmla="*/ 5499023 w 7472601"/>
              <a:gd name="connsiteY242" fmla="*/ 4166310 h 6858000"/>
              <a:gd name="connsiteX243" fmla="*/ 5547022 w 7472601"/>
              <a:gd name="connsiteY243" fmla="*/ 3607838 h 6858000"/>
              <a:gd name="connsiteX244" fmla="*/ 5515964 w 7472601"/>
              <a:gd name="connsiteY244" fmla="*/ 3378541 h 6858000"/>
              <a:gd name="connsiteX245" fmla="*/ 5453702 w 7472601"/>
              <a:gd name="connsiteY245" fmla="*/ 3090882 h 6858000"/>
              <a:gd name="connsiteX246" fmla="*/ 1238695 w 7472601"/>
              <a:gd name="connsiteY246" fmla="*/ 3076820 h 6858000"/>
              <a:gd name="connsiteX247" fmla="*/ 716371 w 7472601"/>
              <a:gd name="connsiteY247" fmla="*/ 3293249 h 6858000"/>
              <a:gd name="connsiteX248" fmla="*/ 579522 w 7472601"/>
              <a:gd name="connsiteY248" fmla="*/ 3371759 h 6858000"/>
              <a:gd name="connsiteX249" fmla="*/ 600288 w 7472601"/>
              <a:gd name="connsiteY249" fmla="*/ 3365555 h 6858000"/>
              <a:gd name="connsiteX250" fmla="*/ 840692 w 7472601"/>
              <a:gd name="connsiteY250" fmla="*/ 3284921 h 6858000"/>
              <a:gd name="connsiteX251" fmla="*/ 979248 w 7472601"/>
              <a:gd name="connsiteY251" fmla="*/ 3221003 h 6858000"/>
              <a:gd name="connsiteX252" fmla="*/ 1053282 w 7472601"/>
              <a:gd name="connsiteY252" fmla="*/ 3185247 h 6858000"/>
              <a:gd name="connsiteX253" fmla="*/ 1320603 w 7472601"/>
              <a:gd name="connsiteY253" fmla="*/ 3081281 h 6858000"/>
              <a:gd name="connsiteX254" fmla="*/ 1238695 w 7472601"/>
              <a:gd name="connsiteY254" fmla="*/ 3076820 h 6858000"/>
              <a:gd name="connsiteX255" fmla="*/ 5425627 w 7472601"/>
              <a:gd name="connsiteY255" fmla="*/ 2954192 h 6858000"/>
              <a:gd name="connsiteX256" fmla="*/ 5470770 w 7472601"/>
              <a:gd name="connsiteY256" fmla="*/ 3005435 h 6858000"/>
              <a:gd name="connsiteX257" fmla="*/ 5519779 w 7472601"/>
              <a:gd name="connsiteY257" fmla="*/ 4359223 h 6858000"/>
              <a:gd name="connsiteX258" fmla="*/ 5520293 w 7472601"/>
              <a:gd name="connsiteY258" fmla="*/ 4360602 h 6858000"/>
              <a:gd name="connsiteX259" fmla="*/ 5767221 w 7472601"/>
              <a:gd name="connsiteY259" fmla="*/ 4665564 h 6858000"/>
              <a:gd name="connsiteX260" fmla="*/ 6937169 w 7472601"/>
              <a:gd name="connsiteY260" fmla="*/ 4815941 h 6858000"/>
              <a:gd name="connsiteX261" fmla="*/ 6953922 w 7472601"/>
              <a:gd name="connsiteY261" fmla="*/ 4890068 h 6858000"/>
              <a:gd name="connsiteX262" fmla="*/ 6071359 w 7472601"/>
              <a:gd name="connsiteY262" fmla="*/ 4770770 h 6858000"/>
              <a:gd name="connsiteX263" fmla="*/ 6038839 w 7472601"/>
              <a:gd name="connsiteY263" fmla="*/ 4764474 h 6858000"/>
              <a:gd name="connsiteX264" fmla="*/ 6038706 w 7472601"/>
              <a:gd name="connsiteY264" fmla="*/ 4763847 h 6858000"/>
              <a:gd name="connsiteX265" fmla="*/ 6037784 w 7472601"/>
              <a:gd name="connsiteY265" fmla="*/ 4764270 h 6858000"/>
              <a:gd name="connsiteX266" fmla="*/ 6038839 w 7472601"/>
              <a:gd name="connsiteY266" fmla="*/ 4764474 h 6858000"/>
              <a:gd name="connsiteX267" fmla="*/ 6040338 w 7472601"/>
              <a:gd name="connsiteY267" fmla="*/ 4771418 h 6858000"/>
              <a:gd name="connsiteX268" fmla="*/ 6024488 w 7472601"/>
              <a:gd name="connsiteY268" fmla="*/ 4809903 h 6858000"/>
              <a:gd name="connsiteX269" fmla="*/ 5599771 w 7472601"/>
              <a:gd name="connsiteY269" fmla="*/ 5509652 h 6858000"/>
              <a:gd name="connsiteX270" fmla="*/ 5548843 w 7472601"/>
              <a:gd name="connsiteY270" fmla="*/ 5563845 h 6858000"/>
              <a:gd name="connsiteX271" fmla="*/ 5940952 w 7472601"/>
              <a:gd name="connsiteY271" fmla="*/ 6250028 h 6858000"/>
              <a:gd name="connsiteX272" fmla="*/ 6043441 w 7472601"/>
              <a:gd name="connsiteY272" fmla="*/ 6665847 h 6858000"/>
              <a:gd name="connsiteX273" fmla="*/ 6093432 w 7472601"/>
              <a:gd name="connsiteY273" fmla="*/ 6858000 h 6858000"/>
              <a:gd name="connsiteX274" fmla="*/ 6034344 w 7472601"/>
              <a:gd name="connsiteY274" fmla="*/ 6858000 h 6858000"/>
              <a:gd name="connsiteX275" fmla="*/ 6026679 w 7472601"/>
              <a:gd name="connsiteY275" fmla="*/ 6836959 h 6858000"/>
              <a:gd name="connsiteX276" fmla="*/ 5800441 w 7472601"/>
              <a:gd name="connsiteY276" fmla="*/ 6335286 h 6858000"/>
              <a:gd name="connsiteX277" fmla="*/ 5526562 w 7472601"/>
              <a:gd name="connsiteY277" fmla="*/ 5705388 h 6858000"/>
              <a:gd name="connsiteX278" fmla="*/ 5519640 w 7472601"/>
              <a:gd name="connsiteY278" fmla="*/ 5683774 h 6858000"/>
              <a:gd name="connsiteX279" fmla="*/ 5844559 w 7472601"/>
              <a:gd name="connsiteY279" fmla="*/ 6553349 h 6858000"/>
              <a:gd name="connsiteX280" fmla="*/ 5975994 w 7472601"/>
              <a:gd name="connsiteY280" fmla="*/ 6858000 h 6858000"/>
              <a:gd name="connsiteX281" fmla="*/ 5898547 w 7472601"/>
              <a:gd name="connsiteY281" fmla="*/ 6858000 h 6858000"/>
              <a:gd name="connsiteX282" fmla="*/ 5682041 w 7472601"/>
              <a:gd name="connsiteY282" fmla="*/ 6355860 h 6858000"/>
              <a:gd name="connsiteX283" fmla="*/ 5461758 w 7472601"/>
              <a:gd name="connsiteY283" fmla="*/ 5820220 h 6858000"/>
              <a:gd name="connsiteX284" fmla="*/ 5237282 w 7472601"/>
              <a:gd name="connsiteY284" fmla="*/ 6579086 h 6858000"/>
              <a:gd name="connsiteX285" fmla="*/ 5115009 w 7472601"/>
              <a:gd name="connsiteY285" fmla="*/ 6858000 h 6858000"/>
              <a:gd name="connsiteX286" fmla="*/ 5028074 w 7472601"/>
              <a:gd name="connsiteY286" fmla="*/ 6858000 h 6858000"/>
              <a:gd name="connsiteX287" fmla="*/ 5079508 w 7472601"/>
              <a:gd name="connsiteY287" fmla="*/ 6749074 h 6858000"/>
              <a:gd name="connsiteX288" fmla="*/ 5371846 w 7472601"/>
              <a:gd name="connsiteY288" fmla="*/ 5924413 h 6858000"/>
              <a:gd name="connsiteX289" fmla="*/ 5270512 w 7472601"/>
              <a:gd name="connsiteY289" fmla="*/ 6138975 h 6858000"/>
              <a:gd name="connsiteX290" fmla="*/ 5062409 w 7472601"/>
              <a:gd name="connsiteY290" fmla="*/ 6653544 h 6858000"/>
              <a:gd name="connsiteX291" fmla="*/ 5036628 w 7472601"/>
              <a:gd name="connsiteY291" fmla="*/ 6754247 h 6858000"/>
              <a:gd name="connsiteX292" fmla="*/ 5009112 w 7472601"/>
              <a:gd name="connsiteY292" fmla="*/ 6858000 h 6858000"/>
              <a:gd name="connsiteX293" fmla="*/ 4976679 w 7472601"/>
              <a:gd name="connsiteY293" fmla="*/ 6858000 h 6858000"/>
              <a:gd name="connsiteX294" fmla="*/ 5006537 w 7472601"/>
              <a:gd name="connsiteY294" fmla="*/ 6747068 h 6858000"/>
              <a:gd name="connsiteX295" fmla="*/ 5032723 w 7472601"/>
              <a:gd name="connsiteY295" fmla="*/ 6644957 h 6858000"/>
              <a:gd name="connsiteX296" fmla="*/ 5242949 w 7472601"/>
              <a:gd name="connsiteY296" fmla="*/ 6125175 h 6858000"/>
              <a:gd name="connsiteX297" fmla="*/ 5286321 w 7472601"/>
              <a:gd name="connsiteY297" fmla="*/ 6033555 h 6858000"/>
              <a:gd name="connsiteX298" fmla="*/ 5008210 w 7472601"/>
              <a:gd name="connsiteY298" fmla="*/ 6649194 h 6858000"/>
              <a:gd name="connsiteX299" fmla="*/ 4986321 w 7472601"/>
              <a:gd name="connsiteY299" fmla="*/ 6765687 h 6858000"/>
              <a:gd name="connsiteX300" fmla="*/ 4973474 w 7472601"/>
              <a:gd name="connsiteY300" fmla="*/ 6858000 h 6858000"/>
              <a:gd name="connsiteX301" fmla="*/ 4907178 w 7472601"/>
              <a:gd name="connsiteY301" fmla="*/ 6858000 h 6858000"/>
              <a:gd name="connsiteX302" fmla="*/ 4910810 w 7472601"/>
              <a:gd name="connsiteY302" fmla="*/ 6829660 h 6858000"/>
              <a:gd name="connsiteX303" fmla="*/ 4987461 w 7472601"/>
              <a:gd name="connsiteY303" fmla="*/ 6432994 h 6858000"/>
              <a:gd name="connsiteX304" fmla="*/ 5179262 w 7472601"/>
              <a:gd name="connsiteY304" fmla="*/ 6035044 h 6858000"/>
              <a:gd name="connsiteX305" fmla="*/ 4689678 w 7472601"/>
              <a:gd name="connsiteY305" fmla="*/ 6440241 h 6858000"/>
              <a:gd name="connsiteX306" fmla="*/ 4477543 w 7472601"/>
              <a:gd name="connsiteY306" fmla="*/ 6674836 h 6858000"/>
              <a:gd name="connsiteX307" fmla="*/ 4329957 w 7472601"/>
              <a:gd name="connsiteY307" fmla="*/ 6858000 h 6858000"/>
              <a:gd name="connsiteX308" fmla="*/ 4218595 w 7472601"/>
              <a:gd name="connsiteY308" fmla="*/ 6858000 h 6858000"/>
              <a:gd name="connsiteX309" fmla="*/ 4368888 w 7472601"/>
              <a:gd name="connsiteY309" fmla="*/ 6668412 h 6858000"/>
              <a:gd name="connsiteX310" fmla="*/ 4563091 w 7472601"/>
              <a:gd name="connsiteY310" fmla="*/ 6442508 h 6858000"/>
              <a:gd name="connsiteX311" fmla="*/ 5387324 w 7472601"/>
              <a:gd name="connsiteY311" fmla="*/ 5705830 h 6858000"/>
              <a:gd name="connsiteX312" fmla="*/ 5073620 w 7472601"/>
              <a:gd name="connsiteY312" fmla="*/ 5955437 h 6858000"/>
              <a:gd name="connsiteX313" fmla="*/ 4689789 w 7472601"/>
              <a:gd name="connsiteY313" fmla="*/ 6268382 h 6858000"/>
              <a:gd name="connsiteX314" fmla="*/ 4418722 w 7472601"/>
              <a:gd name="connsiteY314" fmla="*/ 6570886 h 6858000"/>
              <a:gd name="connsiteX315" fmla="*/ 4214944 w 7472601"/>
              <a:gd name="connsiteY315" fmla="*/ 6858000 h 6858000"/>
              <a:gd name="connsiteX316" fmla="*/ 4177898 w 7472601"/>
              <a:gd name="connsiteY316" fmla="*/ 6858000 h 6858000"/>
              <a:gd name="connsiteX317" fmla="*/ 4391597 w 7472601"/>
              <a:gd name="connsiteY317" fmla="*/ 6556370 h 6858000"/>
              <a:gd name="connsiteX318" fmla="*/ 4668889 w 7472601"/>
              <a:gd name="connsiteY318" fmla="*/ 6246399 h 6858000"/>
              <a:gd name="connsiteX319" fmla="*/ 5055427 w 7472601"/>
              <a:gd name="connsiteY319" fmla="*/ 5931476 h 6858000"/>
              <a:gd name="connsiteX320" fmla="*/ 5371814 w 7472601"/>
              <a:gd name="connsiteY320" fmla="*/ 5678975 h 6858000"/>
              <a:gd name="connsiteX321" fmla="*/ 4987918 w 7472601"/>
              <a:gd name="connsiteY321" fmla="*/ 5838701 h 6858000"/>
              <a:gd name="connsiteX322" fmla="*/ 4317146 w 7472601"/>
              <a:gd name="connsiteY322" fmla="*/ 6587716 h 6858000"/>
              <a:gd name="connsiteX323" fmla="*/ 4171627 w 7472601"/>
              <a:gd name="connsiteY323" fmla="*/ 6858000 h 6858000"/>
              <a:gd name="connsiteX324" fmla="*/ 4081585 w 7472601"/>
              <a:gd name="connsiteY324" fmla="*/ 6858000 h 6858000"/>
              <a:gd name="connsiteX325" fmla="*/ 4238603 w 7472601"/>
              <a:gd name="connsiteY325" fmla="*/ 6559341 h 6858000"/>
              <a:gd name="connsiteX326" fmla="*/ 4778333 w 7472601"/>
              <a:gd name="connsiteY326" fmla="*/ 5873626 h 6858000"/>
              <a:gd name="connsiteX327" fmla="*/ 5414185 w 7472601"/>
              <a:gd name="connsiteY327" fmla="*/ 5573882 h 6858000"/>
              <a:gd name="connsiteX328" fmla="*/ 5959648 w 7472601"/>
              <a:gd name="connsiteY328" fmla="*/ 4760797 h 6858000"/>
              <a:gd name="connsiteX329" fmla="*/ 5355019 w 7472601"/>
              <a:gd name="connsiteY329" fmla="*/ 4734672 h 6858000"/>
              <a:gd name="connsiteX330" fmla="*/ 5083565 w 7472601"/>
              <a:gd name="connsiteY330" fmla="*/ 5179121 h 6858000"/>
              <a:gd name="connsiteX331" fmla="*/ 4713577 w 7472601"/>
              <a:gd name="connsiteY331" fmla="*/ 5616803 h 6858000"/>
              <a:gd name="connsiteX332" fmla="*/ 3989559 w 7472601"/>
              <a:gd name="connsiteY332" fmla="*/ 6145945 h 6858000"/>
              <a:gd name="connsiteX333" fmla="*/ 3939824 w 7472601"/>
              <a:gd name="connsiteY333" fmla="*/ 6066900 h 6858000"/>
              <a:gd name="connsiteX334" fmla="*/ 4584537 w 7472601"/>
              <a:gd name="connsiteY334" fmla="*/ 5324826 h 6858000"/>
              <a:gd name="connsiteX335" fmla="*/ 5037105 w 7472601"/>
              <a:gd name="connsiteY335" fmla="*/ 5088765 h 6858000"/>
              <a:gd name="connsiteX336" fmla="*/ 5039930 w 7472601"/>
              <a:gd name="connsiteY336" fmla="*/ 5089585 h 6858000"/>
              <a:gd name="connsiteX337" fmla="*/ 5263764 w 7472601"/>
              <a:gd name="connsiteY337" fmla="*/ 4735525 h 6858000"/>
              <a:gd name="connsiteX338" fmla="*/ 4086300 w 7472601"/>
              <a:gd name="connsiteY338" fmla="*/ 4884599 h 6858000"/>
              <a:gd name="connsiteX339" fmla="*/ 4085485 w 7472601"/>
              <a:gd name="connsiteY339" fmla="*/ 4899070 h 6858000"/>
              <a:gd name="connsiteX340" fmla="*/ 3871915 w 7472601"/>
              <a:gd name="connsiteY340" fmla="*/ 5253645 h 6858000"/>
              <a:gd name="connsiteX341" fmla="*/ 3799374 w 7472601"/>
              <a:gd name="connsiteY341" fmla="*/ 5466127 h 6858000"/>
              <a:gd name="connsiteX342" fmla="*/ 3498850 w 7472601"/>
              <a:gd name="connsiteY342" fmla="*/ 6661888 h 6858000"/>
              <a:gd name="connsiteX343" fmla="*/ 3399216 w 7472601"/>
              <a:gd name="connsiteY343" fmla="*/ 6858000 h 6858000"/>
              <a:gd name="connsiteX344" fmla="*/ 3303688 w 7472601"/>
              <a:gd name="connsiteY344" fmla="*/ 6858000 h 6858000"/>
              <a:gd name="connsiteX345" fmla="*/ 3391774 w 7472601"/>
              <a:gd name="connsiteY345" fmla="*/ 6697181 h 6858000"/>
              <a:gd name="connsiteX346" fmla="*/ 3735540 w 7472601"/>
              <a:gd name="connsiteY346" fmla="*/ 5546923 h 6858000"/>
              <a:gd name="connsiteX347" fmla="*/ 3729438 w 7472601"/>
              <a:gd name="connsiteY347" fmla="*/ 5569058 h 6858000"/>
              <a:gd name="connsiteX348" fmla="*/ 3707782 w 7472601"/>
              <a:gd name="connsiteY348" fmla="*/ 5644908 h 6858000"/>
              <a:gd name="connsiteX349" fmla="*/ 3583827 w 7472601"/>
              <a:gd name="connsiteY349" fmla="*/ 6039215 h 6858000"/>
              <a:gd name="connsiteX350" fmla="*/ 3547861 w 7472601"/>
              <a:gd name="connsiteY350" fmla="*/ 6129609 h 6858000"/>
              <a:gd name="connsiteX351" fmla="*/ 3490905 w 7472601"/>
              <a:gd name="connsiteY351" fmla="*/ 6277660 h 6858000"/>
              <a:gd name="connsiteX352" fmla="*/ 3455859 w 7472601"/>
              <a:gd name="connsiteY352" fmla="*/ 6391301 h 6858000"/>
              <a:gd name="connsiteX353" fmla="*/ 3429112 w 7472601"/>
              <a:gd name="connsiteY353" fmla="*/ 6479469 h 6858000"/>
              <a:gd name="connsiteX354" fmla="*/ 3304862 w 7472601"/>
              <a:gd name="connsiteY354" fmla="*/ 6796476 h 6858000"/>
              <a:gd name="connsiteX355" fmla="*/ 3276071 w 7472601"/>
              <a:gd name="connsiteY355" fmla="*/ 6858000 h 6858000"/>
              <a:gd name="connsiteX356" fmla="*/ 3240805 w 7472601"/>
              <a:gd name="connsiteY356" fmla="*/ 6858000 h 6858000"/>
              <a:gd name="connsiteX357" fmla="*/ 3275917 w 7472601"/>
              <a:gd name="connsiteY357" fmla="*/ 6783192 h 6858000"/>
              <a:gd name="connsiteX358" fmla="*/ 3399358 w 7472601"/>
              <a:gd name="connsiteY358" fmla="*/ 6469011 h 6858000"/>
              <a:gd name="connsiteX359" fmla="*/ 3425650 w 7472601"/>
              <a:gd name="connsiteY359" fmla="*/ 6381333 h 6858000"/>
              <a:gd name="connsiteX360" fmla="*/ 3460661 w 7472601"/>
              <a:gd name="connsiteY360" fmla="*/ 6266763 h 6858000"/>
              <a:gd name="connsiteX361" fmla="*/ 3518021 w 7472601"/>
              <a:gd name="connsiteY361" fmla="*/ 6117298 h 6858000"/>
              <a:gd name="connsiteX362" fmla="*/ 3554035 w 7472601"/>
              <a:gd name="connsiteY362" fmla="*/ 6027832 h 6858000"/>
              <a:gd name="connsiteX363" fmla="*/ 3677174 w 7472601"/>
              <a:gd name="connsiteY363" fmla="*/ 5636351 h 6858000"/>
              <a:gd name="connsiteX364" fmla="*/ 3698819 w 7472601"/>
              <a:gd name="connsiteY364" fmla="*/ 5560503 h 6858000"/>
              <a:gd name="connsiteX365" fmla="*/ 3702094 w 7472601"/>
              <a:gd name="connsiteY365" fmla="*/ 5549194 h 6858000"/>
              <a:gd name="connsiteX366" fmla="*/ 3398355 w 7472601"/>
              <a:gd name="connsiteY366" fmla="*/ 6094603 h 6858000"/>
              <a:gd name="connsiteX367" fmla="*/ 3193941 w 7472601"/>
              <a:gd name="connsiteY367" fmla="*/ 6798775 h 6858000"/>
              <a:gd name="connsiteX368" fmla="*/ 3184140 w 7472601"/>
              <a:gd name="connsiteY368" fmla="*/ 6858000 h 6858000"/>
              <a:gd name="connsiteX369" fmla="*/ 3099978 w 7472601"/>
              <a:gd name="connsiteY369" fmla="*/ 6858000 h 6858000"/>
              <a:gd name="connsiteX370" fmla="*/ 3101556 w 7472601"/>
              <a:gd name="connsiteY370" fmla="*/ 6843337 h 6858000"/>
              <a:gd name="connsiteX371" fmla="*/ 3370162 w 7472601"/>
              <a:gd name="connsiteY371" fmla="*/ 5785550 h 6858000"/>
              <a:gd name="connsiteX372" fmla="*/ 3746477 w 7472601"/>
              <a:gd name="connsiteY372" fmla="*/ 5377889 h 6858000"/>
              <a:gd name="connsiteX373" fmla="*/ 3863399 w 7472601"/>
              <a:gd name="connsiteY373" fmla="*/ 5087257 h 6858000"/>
              <a:gd name="connsiteX374" fmla="*/ 3968712 w 7472601"/>
              <a:gd name="connsiteY374" fmla="*/ 4913989 h 6858000"/>
              <a:gd name="connsiteX375" fmla="*/ 2792390 w 7472601"/>
              <a:gd name="connsiteY375" fmla="*/ 5382974 h 6858000"/>
              <a:gd name="connsiteX376" fmla="*/ 2714982 w 7472601"/>
              <a:gd name="connsiteY376" fmla="*/ 5427051 h 6858000"/>
              <a:gd name="connsiteX377" fmla="*/ 2813361 w 7472601"/>
              <a:gd name="connsiteY377" fmla="*/ 6023912 h 6858000"/>
              <a:gd name="connsiteX378" fmla="*/ 2688430 w 7472601"/>
              <a:gd name="connsiteY378" fmla="*/ 6801564 h 6858000"/>
              <a:gd name="connsiteX379" fmla="*/ 2629626 w 7472601"/>
              <a:gd name="connsiteY379" fmla="*/ 6763394 h 6858000"/>
              <a:gd name="connsiteX380" fmla="*/ 2565328 w 7472601"/>
              <a:gd name="connsiteY380" fmla="*/ 5516399 h 6858000"/>
              <a:gd name="connsiteX381" fmla="*/ 1922999 w 7472601"/>
              <a:gd name="connsiteY381" fmla="*/ 5980343 h 6858000"/>
              <a:gd name="connsiteX382" fmla="*/ 1950261 w 7472601"/>
              <a:gd name="connsiteY382" fmla="*/ 6405858 h 6858000"/>
              <a:gd name="connsiteX383" fmla="*/ 2365554 w 7472601"/>
              <a:gd name="connsiteY383" fmla="*/ 6759107 h 6858000"/>
              <a:gd name="connsiteX384" fmla="*/ 2424142 w 7472601"/>
              <a:gd name="connsiteY384" fmla="*/ 6858000 h 6858000"/>
              <a:gd name="connsiteX385" fmla="*/ 2395994 w 7472601"/>
              <a:gd name="connsiteY385" fmla="*/ 6858000 h 6858000"/>
              <a:gd name="connsiteX386" fmla="*/ 2392863 w 7472601"/>
              <a:gd name="connsiteY386" fmla="*/ 6852964 h 6858000"/>
              <a:gd name="connsiteX387" fmla="*/ 2017589 w 7472601"/>
              <a:gd name="connsiteY387" fmla="*/ 6493982 h 6858000"/>
              <a:gd name="connsiteX388" fmla="*/ 2147336 w 7472601"/>
              <a:gd name="connsiteY388" fmla="*/ 6594052 h 6858000"/>
              <a:gd name="connsiteX389" fmla="*/ 2207047 w 7472601"/>
              <a:gd name="connsiteY389" fmla="*/ 6654540 h 6858000"/>
              <a:gd name="connsiteX390" fmla="*/ 2299106 w 7472601"/>
              <a:gd name="connsiteY390" fmla="*/ 6778931 h 6858000"/>
              <a:gd name="connsiteX391" fmla="*/ 2314430 w 7472601"/>
              <a:gd name="connsiteY391" fmla="*/ 6801144 h 6858000"/>
              <a:gd name="connsiteX392" fmla="*/ 2352406 w 7472601"/>
              <a:gd name="connsiteY392" fmla="*/ 6858000 h 6858000"/>
              <a:gd name="connsiteX393" fmla="*/ 2314492 w 7472601"/>
              <a:gd name="connsiteY393" fmla="*/ 6858000 h 6858000"/>
              <a:gd name="connsiteX394" fmla="*/ 2288095 w 7472601"/>
              <a:gd name="connsiteY394" fmla="*/ 6818030 h 6858000"/>
              <a:gd name="connsiteX395" fmla="*/ 2272768 w 7472601"/>
              <a:gd name="connsiteY395" fmla="*/ 6795822 h 6858000"/>
              <a:gd name="connsiteX396" fmla="*/ 2182715 w 7472601"/>
              <a:gd name="connsiteY396" fmla="*/ 6675071 h 6858000"/>
              <a:gd name="connsiteX397" fmla="*/ 2032061 w 7472601"/>
              <a:gd name="connsiteY397" fmla="*/ 6541380 h 6858000"/>
              <a:gd name="connsiteX398" fmla="*/ 2257220 w 7472601"/>
              <a:gd name="connsiteY398" fmla="*/ 6826257 h 6858000"/>
              <a:gd name="connsiteX399" fmla="*/ 2281324 w 7472601"/>
              <a:gd name="connsiteY399" fmla="*/ 6858000 h 6858000"/>
              <a:gd name="connsiteX400" fmla="*/ 2242860 w 7472601"/>
              <a:gd name="connsiteY400" fmla="*/ 6858000 h 6858000"/>
              <a:gd name="connsiteX401" fmla="*/ 2232818 w 7472601"/>
              <a:gd name="connsiteY401" fmla="*/ 6844926 h 6858000"/>
              <a:gd name="connsiteX402" fmla="*/ 1990172 w 7472601"/>
              <a:gd name="connsiteY402" fmla="*/ 6542121 h 6858000"/>
              <a:gd name="connsiteX403" fmla="*/ 2124090 w 7472601"/>
              <a:gd name="connsiteY403" fmla="*/ 6761017 h 6858000"/>
              <a:gd name="connsiteX404" fmla="*/ 2200380 w 7472601"/>
              <a:gd name="connsiteY404" fmla="*/ 6858000 h 6858000"/>
              <a:gd name="connsiteX405" fmla="*/ 2147507 w 7472601"/>
              <a:gd name="connsiteY405" fmla="*/ 6858000 h 6858000"/>
              <a:gd name="connsiteX406" fmla="*/ 2070668 w 7472601"/>
              <a:gd name="connsiteY406" fmla="*/ 6761520 h 6858000"/>
              <a:gd name="connsiteX407" fmla="*/ 1975142 w 7472601"/>
              <a:gd name="connsiteY407" fmla="*/ 6585570 h 6858000"/>
              <a:gd name="connsiteX408" fmla="*/ 2050035 w 7472601"/>
              <a:gd name="connsiteY408" fmla="*/ 6813345 h 6858000"/>
              <a:gd name="connsiteX409" fmla="*/ 2063025 w 7472601"/>
              <a:gd name="connsiteY409" fmla="*/ 6858000 h 6858000"/>
              <a:gd name="connsiteX410" fmla="*/ 2021675 w 7472601"/>
              <a:gd name="connsiteY410" fmla="*/ 6858000 h 6858000"/>
              <a:gd name="connsiteX411" fmla="*/ 2019308 w 7472601"/>
              <a:gd name="connsiteY411" fmla="*/ 6847118 h 6858000"/>
              <a:gd name="connsiteX412" fmla="*/ 1938835 w 7472601"/>
              <a:gd name="connsiteY412" fmla="*/ 6551160 h 6858000"/>
              <a:gd name="connsiteX413" fmla="*/ 1953230 w 7472601"/>
              <a:gd name="connsiteY413" fmla="*/ 6759699 h 6858000"/>
              <a:gd name="connsiteX414" fmla="*/ 1956763 w 7472601"/>
              <a:gd name="connsiteY414" fmla="*/ 6778191 h 6858000"/>
              <a:gd name="connsiteX415" fmla="*/ 1967925 w 7472601"/>
              <a:gd name="connsiteY415" fmla="*/ 6858000 h 6858000"/>
              <a:gd name="connsiteX416" fmla="*/ 1936622 w 7472601"/>
              <a:gd name="connsiteY416" fmla="*/ 6858000 h 6858000"/>
              <a:gd name="connsiteX417" fmla="*/ 1926261 w 7472601"/>
              <a:gd name="connsiteY417" fmla="*/ 6784064 h 6858000"/>
              <a:gd name="connsiteX418" fmla="*/ 1922724 w 7472601"/>
              <a:gd name="connsiteY418" fmla="*/ 6765577 h 6858000"/>
              <a:gd name="connsiteX419" fmla="*/ 1904650 w 7472601"/>
              <a:gd name="connsiteY419" fmla="*/ 6639616 h 6858000"/>
              <a:gd name="connsiteX420" fmla="*/ 1885273 w 7472601"/>
              <a:gd name="connsiteY420" fmla="*/ 6858000 h 6858000"/>
              <a:gd name="connsiteX421" fmla="*/ 1854363 w 7472601"/>
              <a:gd name="connsiteY421" fmla="*/ 6858000 h 6858000"/>
              <a:gd name="connsiteX422" fmla="*/ 1880391 w 7472601"/>
              <a:gd name="connsiteY422" fmla="*/ 6603796 h 6858000"/>
              <a:gd name="connsiteX423" fmla="*/ 1818273 w 7472601"/>
              <a:gd name="connsiteY423" fmla="*/ 6715729 h 6858000"/>
              <a:gd name="connsiteX424" fmla="*/ 1794691 w 7472601"/>
              <a:gd name="connsiteY424" fmla="*/ 6843239 h 6858000"/>
              <a:gd name="connsiteX425" fmla="*/ 1794914 w 7472601"/>
              <a:gd name="connsiteY425" fmla="*/ 6858000 h 6858000"/>
              <a:gd name="connsiteX426" fmla="*/ 1746128 w 7472601"/>
              <a:gd name="connsiteY426" fmla="*/ 6858000 h 6858000"/>
              <a:gd name="connsiteX427" fmla="*/ 1753934 w 7472601"/>
              <a:gd name="connsiteY427" fmla="*/ 6724796 h 6858000"/>
              <a:gd name="connsiteX428" fmla="*/ 1792053 w 7472601"/>
              <a:gd name="connsiteY428" fmla="*/ 6572396 h 6858000"/>
              <a:gd name="connsiteX429" fmla="*/ 1862248 w 7472601"/>
              <a:gd name="connsiteY429" fmla="*/ 6266397 h 6858000"/>
              <a:gd name="connsiteX430" fmla="*/ 1862250 w 7472601"/>
              <a:gd name="connsiteY430" fmla="*/ 6033531 h 6858000"/>
              <a:gd name="connsiteX431" fmla="*/ 1211999 w 7472601"/>
              <a:gd name="connsiteY431" fmla="*/ 6683610 h 6858000"/>
              <a:gd name="connsiteX432" fmla="*/ 1213266 w 7472601"/>
              <a:gd name="connsiteY432" fmla="*/ 6691947 h 6858000"/>
              <a:gd name="connsiteX433" fmla="*/ 1203370 w 7472601"/>
              <a:gd name="connsiteY433" fmla="*/ 6850676 h 6858000"/>
              <a:gd name="connsiteX434" fmla="*/ 1203671 w 7472601"/>
              <a:gd name="connsiteY434" fmla="*/ 6858000 h 6858000"/>
              <a:gd name="connsiteX435" fmla="*/ 1143180 w 7472601"/>
              <a:gd name="connsiteY435" fmla="*/ 6858000 h 6858000"/>
              <a:gd name="connsiteX436" fmla="*/ 1142176 w 7472601"/>
              <a:gd name="connsiteY436" fmla="*/ 6766045 h 6858000"/>
              <a:gd name="connsiteX437" fmla="*/ 1067484 w 7472601"/>
              <a:gd name="connsiteY437" fmla="*/ 6858000 h 6858000"/>
              <a:gd name="connsiteX438" fmla="*/ 953928 w 7472601"/>
              <a:gd name="connsiteY438" fmla="*/ 6858000 h 6858000"/>
              <a:gd name="connsiteX439" fmla="*/ 959715 w 7472601"/>
              <a:gd name="connsiteY439" fmla="*/ 6850185 h 6858000"/>
              <a:gd name="connsiteX440" fmla="*/ 1483788 w 7472601"/>
              <a:gd name="connsiteY440" fmla="*/ 6259174 h 6858000"/>
              <a:gd name="connsiteX441" fmla="*/ 1100671 w 7472601"/>
              <a:gd name="connsiteY441" fmla="*/ 6252137 h 6858000"/>
              <a:gd name="connsiteX442" fmla="*/ 1090144 w 7472601"/>
              <a:gd name="connsiteY442" fmla="*/ 6256748 h 6858000"/>
              <a:gd name="connsiteX443" fmla="*/ 1095872 w 7472601"/>
              <a:gd name="connsiteY443" fmla="*/ 6271892 h 6858000"/>
              <a:gd name="connsiteX444" fmla="*/ 262785 w 7472601"/>
              <a:gd name="connsiteY444" fmla="*/ 6845450 h 6858000"/>
              <a:gd name="connsiteX445" fmla="*/ 209968 w 7472601"/>
              <a:gd name="connsiteY445" fmla="*/ 6770713 h 6858000"/>
              <a:gd name="connsiteX446" fmla="*/ 873460 w 7472601"/>
              <a:gd name="connsiteY446" fmla="*/ 6253768 h 6858000"/>
              <a:gd name="connsiteX447" fmla="*/ 192686 w 7472601"/>
              <a:gd name="connsiteY447" fmla="*/ 5849257 h 6858000"/>
              <a:gd name="connsiteX448" fmla="*/ 4696 w 7472601"/>
              <a:gd name="connsiteY448" fmla="*/ 5697668 h 6858000"/>
              <a:gd name="connsiteX449" fmla="*/ 0 w 7472601"/>
              <a:gd name="connsiteY449" fmla="*/ 5689984 h 6858000"/>
              <a:gd name="connsiteX450" fmla="*/ 0 w 7472601"/>
              <a:gd name="connsiteY450" fmla="*/ 5513472 h 6858000"/>
              <a:gd name="connsiteX451" fmla="*/ 174101 w 7472601"/>
              <a:gd name="connsiteY451" fmla="*/ 5620277 h 6858000"/>
              <a:gd name="connsiteX452" fmla="*/ 891800 w 7472601"/>
              <a:gd name="connsiteY452" fmla="*/ 6036935 h 6858000"/>
              <a:gd name="connsiteX453" fmla="*/ 1072219 w 7472601"/>
              <a:gd name="connsiteY453" fmla="*/ 6169443 h 6858000"/>
              <a:gd name="connsiteX454" fmla="*/ 1074117 w 7472601"/>
              <a:gd name="connsiteY454" fmla="*/ 6170301 h 6858000"/>
              <a:gd name="connsiteX455" fmla="*/ 1083114 w 7472601"/>
              <a:gd name="connsiteY455" fmla="*/ 6174131 h 6858000"/>
              <a:gd name="connsiteX456" fmla="*/ 1543010 w 7472601"/>
              <a:gd name="connsiteY456" fmla="*/ 6191140 h 6858000"/>
              <a:gd name="connsiteX457" fmla="*/ 1551080 w 7472601"/>
              <a:gd name="connsiteY457" fmla="*/ 6195006 h 6858000"/>
              <a:gd name="connsiteX458" fmla="*/ 2345443 w 7472601"/>
              <a:gd name="connsiteY458" fmla="*/ 5549882 h 6858000"/>
              <a:gd name="connsiteX459" fmla="*/ 1721499 w 7472601"/>
              <a:gd name="connsiteY459" fmla="*/ 5599969 h 6858000"/>
              <a:gd name="connsiteX460" fmla="*/ 767716 w 7472601"/>
              <a:gd name="connsiteY460" fmla="*/ 5472768 h 6858000"/>
              <a:gd name="connsiteX461" fmla="*/ 722147 w 7472601"/>
              <a:gd name="connsiteY461" fmla="*/ 5393091 h 6858000"/>
              <a:gd name="connsiteX462" fmla="*/ 1485552 w 7472601"/>
              <a:gd name="connsiteY462" fmla="*/ 5313202 h 6858000"/>
              <a:gd name="connsiteX463" fmla="*/ 2143004 w 7472601"/>
              <a:gd name="connsiteY463" fmla="*/ 5402420 h 6858000"/>
              <a:gd name="connsiteX464" fmla="*/ 1933391 w 7472601"/>
              <a:gd name="connsiteY464" fmla="*/ 5156971 h 6858000"/>
              <a:gd name="connsiteX465" fmla="*/ 1827118 w 7472601"/>
              <a:gd name="connsiteY465" fmla="*/ 4968410 h 6858000"/>
              <a:gd name="connsiteX466" fmla="*/ 1837349 w 7472601"/>
              <a:gd name="connsiteY466" fmla="*/ 4956357 h 6858000"/>
              <a:gd name="connsiteX467" fmla="*/ 2162835 w 7472601"/>
              <a:gd name="connsiteY467" fmla="*/ 5187853 h 6858000"/>
              <a:gd name="connsiteX468" fmla="*/ 2257167 w 7472601"/>
              <a:gd name="connsiteY468" fmla="*/ 5462123 h 6858000"/>
              <a:gd name="connsiteX469" fmla="*/ 2261598 w 7472601"/>
              <a:gd name="connsiteY469" fmla="*/ 5467998 h 6858000"/>
              <a:gd name="connsiteX470" fmla="*/ 2437177 w 7472601"/>
              <a:gd name="connsiteY470" fmla="*/ 5479608 h 6858000"/>
              <a:gd name="connsiteX471" fmla="*/ 2445247 w 7472601"/>
              <a:gd name="connsiteY471" fmla="*/ 5483476 h 6858000"/>
              <a:gd name="connsiteX472" fmla="*/ 2743626 w 7472601"/>
              <a:gd name="connsiteY472" fmla="*/ 5304819 h 6858000"/>
              <a:gd name="connsiteX473" fmla="*/ 3048102 w 7472601"/>
              <a:gd name="connsiteY473" fmla="*/ 5150595 h 6858000"/>
              <a:gd name="connsiteX474" fmla="*/ 1799414 w 7472601"/>
              <a:gd name="connsiteY474" fmla="*/ 4694732 h 6858000"/>
              <a:gd name="connsiteX475" fmla="*/ 1771735 w 7472601"/>
              <a:gd name="connsiteY475" fmla="*/ 4619929 h 6858000"/>
              <a:gd name="connsiteX476" fmla="*/ 3104273 w 7472601"/>
              <a:gd name="connsiteY476" fmla="*/ 5076159 h 6858000"/>
              <a:gd name="connsiteX477" fmla="*/ 3113245 w 7472601"/>
              <a:gd name="connsiteY477" fmla="*/ 5090705 h 6858000"/>
              <a:gd name="connsiteX478" fmla="*/ 3126294 w 7472601"/>
              <a:gd name="connsiteY478" fmla="*/ 5114400 h 6858000"/>
              <a:gd name="connsiteX479" fmla="*/ 3937433 w 7472601"/>
              <a:gd name="connsiteY479" fmla="*/ 4830473 h 6858000"/>
              <a:gd name="connsiteX480" fmla="*/ 3590475 w 7472601"/>
              <a:gd name="connsiteY480" fmla="*/ 4597974 h 6858000"/>
              <a:gd name="connsiteX481" fmla="*/ 3100264 w 7472601"/>
              <a:gd name="connsiteY481" fmla="*/ 4579845 h 6858000"/>
              <a:gd name="connsiteX482" fmla="*/ 2183576 w 7472601"/>
              <a:gd name="connsiteY482" fmla="*/ 4227150 h 6858000"/>
              <a:gd name="connsiteX483" fmla="*/ 2151029 w 7472601"/>
              <a:gd name="connsiteY483" fmla="*/ 4146947 h 6858000"/>
              <a:gd name="connsiteX484" fmla="*/ 3563434 w 7472601"/>
              <a:gd name="connsiteY484" fmla="*/ 4469115 h 6858000"/>
              <a:gd name="connsiteX485" fmla="*/ 3177952 w 7472601"/>
              <a:gd name="connsiteY485" fmla="*/ 3657386 h 6858000"/>
              <a:gd name="connsiteX486" fmla="*/ 3189263 w 7472601"/>
              <a:gd name="connsiteY486" fmla="*/ 3625726 h 6858000"/>
              <a:gd name="connsiteX487" fmla="*/ 3560912 w 7472601"/>
              <a:gd name="connsiteY487" fmla="*/ 4079863 h 6858000"/>
              <a:gd name="connsiteX488" fmla="*/ 3626636 w 7472601"/>
              <a:gd name="connsiteY488" fmla="*/ 4512230 h 6858000"/>
              <a:gd name="connsiteX489" fmla="*/ 3653088 w 7472601"/>
              <a:gd name="connsiteY489" fmla="*/ 4521417 h 6858000"/>
              <a:gd name="connsiteX490" fmla="*/ 3988128 w 7472601"/>
              <a:gd name="connsiteY490" fmla="*/ 4817267 h 6858000"/>
              <a:gd name="connsiteX491" fmla="*/ 4830582 w 7472601"/>
              <a:gd name="connsiteY491" fmla="*/ 4676000 h 6858000"/>
              <a:gd name="connsiteX492" fmla="*/ 4830100 w 7472601"/>
              <a:gd name="connsiteY492" fmla="*/ 4675554 h 6858000"/>
              <a:gd name="connsiteX493" fmla="*/ 4036318 w 7472601"/>
              <a:gd name="connsiteY493" fmla="*/ 4147013 h 6858000"/>
              <a:gd name="connsiteX494" fmla="*/ 3432098 w 7472601"/>
              <a:gd name="connsiteY494" fmla="*/ 3537312 h 6858000"/>
              <a:gd name="connsiteX495" fmla="*/ 3446761 w 7472601"/>
              <a:gd name="connsiteY495" fmla="*/ 3461278 h 6858000"/>
              <a:gd name="connsiteX496" fmla="*/ 4419733 w 7472601"/>
              <a:gd name="connsiteY496" fmla="*/ 3963555 h 6858000"/>
              <a:gd name="connsiteX497" fmla="*/ 4781371 w 7472601"/>
              <a:gd name="connsiteY497" fmla="*/ 4458604 h 6858000"/>
              <a:gd name="connsiteX498" fmla="*/ 4780440 w 7472601"/>
              <a:gd name="connsiteY498" fmla="*/ 4470290 h 6858000"/>
              <a:gd name="connsiteX499" fmla="*/ 4898954 w 7472601"/>
              <a:gd name="connsiteY499" fmla="*/ 4662092 h 6858000"/>
              <a:gd name="connsiteX500" fmla="*/ 4900699 w 7472601"/>
              <a:gd name="connsiteY500" fmla="*/ 4670867 h 6858000"/>
              <a:gd name="connsiteX501" fmla="*/ 5714511 w 7472601"/>
              <a:gd name="connsiteY501" fmla="*/ 4663483 h 6858000"/>
              <a:gd name="connsiteX502" fmla="*/ 5464793 w 7472601"/>
              <a:gd name="connsiteY502" fmla="*/ 4393556 h 6858000"/>
              <a:gd name="connsiteX503" fmla="*/ 5461897 w 7472601"/>
              <a:gd name="connsiteY503" fmla="*/ 4390879 h 6858000"/>
              <a:gd name="connsiteX504" fmla="*/ 4294126 w 7472601"/>
              <a:gd name="connsiteY504" fmla="*/ 3303048 h 6858000"/>
              <a:gd name="connsiteX505" fmla="*/ 4305321 w 7472601"/>
              <a:gd name="connsiteY505" fmla="*/ 3256953 h 6858000"/>
              <a:gd name="connsiteX506" fmla="*/ 4949299 w 7472601"/>
              <a:gd name="connsiteY506" fmla="*/ 3766336 h 6858000"/>
              <a:gd name="connsiteX507" fmla="*/ 5291452 w 7472601"/>
              <a:gd name="connsiteY507" fmla="*/ 4076801 h 6858000"/>
              <a:gd name="connsiteX508" fmla="*/ 5434998 w 7472601"/>
              <a:gd name="connsiteY508" fmla="*/ 4254100 h 6858000"/>
              <a:gd name="connsiteX509" fmla="*/ 5351015 w 7472601"/>
              <a:gd name="connsiteY509" fmla="*/ 3760989 h 6858000"/>
              <a:gd name="connsiteX510" fmla="*/ 5413780 w 7472601"/>
              <a:gd name="connsiteY510" fmla="*/ 2966265 h 6858000"/>
              <a:gd name="connsiteX511" fmla="*/ 5425627 w 7472601"/>
              <a:gd name="connsiteY511" fmla="*/ 2954192 h 6858000"/>
              <a:gd name="connsiteX512" fmla="*/ 6604735 w 7472601"/>
              <a:gd name="connsiteY512" fmla="*/ 2041381 h 6858000"/>
              <a:gd name="connsiteX513" fmla="*/ 7204487 w 7472601"/>
              <a:gd name="connsiteY513" fmla="*/ 2742112 h 6858000"/>
              <a:gd name="connsiteX514" fmla="*/ 7131592 w 7472601"/>
              <a:gd name="connsiteY514" fmla="*/ 2672096 h 6858000"/>
              <a:gd name="connsiteX515" fmla="*/ 6996344 w 7472601"/>
              <a:gd name="connsiteY515" fmla="*/ 2518310 h 6858000"/>
              <a:gd name="connsiteX516" fmla="*/ 6735495 w 7472601"/>
              <a:gd name="connsiteY516" fmla="*/ 2196890 h 6858000"/>
              <a:gd name="connsiteX517" fmla="*/ 6721901 w 7472601"/>
              <a:gd name="connsiteY517" fmla="*/ 2179274 h 6858000"/>
              <a:gd name="connsiteX518" fmla="*/ 6604735 w 7472601"/>
              <a:gd name="connsiteY518" fmla="*/ 2041381 h 6858000"/>
              <a:gd name="connsiteX519" fmla="*/ 6591670 w 7472601"/>
              <a:gd name="connsiteY519" fmla="*/ 1988277 h 6858000"/>
              <a:gd name="connsiteX520" fmla="*/ 6747349 w 7472601"/>
              <a:gd name="connsiteY520" fmla="*/ 2160069 h 6858000"/>
              <a:gd name="connsiteX521" fmla="*/ 6760943 w 7472601"/>
              <a:gd name="connsiteY521" fmla="*/ 2177686 h 6858000"/>
              <a:gd name="connsiteX522" fmla="*/ 7021065 w 7472601"/>
              <a:gd name="connsiteY522" fmla="*/ 2498102 h 6858000"/>
              <a:gd name="connsiteX523" fmla="*/ 7155223 w 7472601"/>
              <a:gd name="connsiteY523" fmla="*/ 2650386 h 6858000"/>
              <a:gd name="connsiteX524" fmla="*/ 7203167 w 7472601"/>
              <a:gd name="connsiteY524" fmla="*/ 2697288 h 6858000"/>
              <a:gd name="connsiteX525" fmla="*/ 6937703 w 7472601"/>
              <a:gd name="connsiteY525" fmla="*/ 2321981 h 6858000"/>
              <a:gd name="connsiteX526" fmla="*/ 6591670 w 7472601"/>
              <a:gd name="connsiteY526" fmla="*/ 1988277 h 6858000"/>
              <a:gd name="connsiteX527" fmla="*/ 5798671 w 7472601"/>
              <a:gd name="connsiteY527" fmla="*/ 1981601 h 6858000"/>
              <a:gd name="connsiteX528" fmla="*/ 5754709 w 7472601"/>
              <a:gd name="connsiteY528" fmla="*/ 2071454 h 6858000"/>
              <a:gd name="connsiteX529" fmla="*/ 5763044 w 7472601"/>
              <a:gd name="connsiteY529" fmla="*/ 2842206 h 6858000"/>
              <a:gd name="connsiteX530" fmla="*/ 5764974 w 7472601"/>
              <a:gd name="connsiteY530" fmla="*/ 2799609 h 6858000"/>
              <a:gd name="connsiteX531" fmla="*/ 5767665 w 7472601"/>
              <a:gd name="connsiteY531" fmla="*/ 2666409 h 6858000"/>
              <a:gd name="connsiteX532" fmla="*/ 5763055 w 7472601"/>
              <a:gd name="connsiteY532" fmla="*/ 2579705 h 6858000"/>
              <a:gd name="connsiteX533" fmla="*/ 5758079 w 7472601"/>
              <a:gd name="connsiteY533" fmla="*/ 2492508 h 6858000"/>
              <a:gd name="connsiteX534" fmla="*/ 5779325 w 7472601"/>
              <a:gd name="connsiteY534" fmla="*/ 2197069 h 6858000"/>
              <a:gd name="connsiteX535" fmla="*/ 5798671 w 7472601"/>
              <a:gd name="connsiteY535" fmla="*/ 1981601 h 6858000"/>
              <a:gd name="connsiteX536" fmla="*/ 5829202 w 7472601"/>
              <a:gd name="connsiteY536" fmla="*/ 1971679 h 6858000"/>
              <a:gd name="connsiteX537" fmla="*/ 5809558 w 7472601"/>
              <a:gd name="connsiteY537" fmla="*/ 2198043 h 6858000"/>
              <a:gd name="connsiteX538" fmla="*/ 5788653 w 7472601"/>
              <a:gd name="connsiteY538" fmla="*/ 2489430 h 6858000"/>
              <a:gd name="connsiteX539" fmla="*/ 5793439 w 7472601"/>
              <a:gd name="connsiteY539" fmla="*/ 2575235 h 6858000"/>
              <a:gd name="connsiteX540" fmla="*/ 5796837 w 7472601"/>
              <a:gd name="connsiteY540" fmla="*/ 2637633 h 6858000"/>
              <a:gd name="connsiteX541" fmla="*/ 5818614 w 7472601"/>
              <a:gd name="connsiteY541" fmla="*/ 2473055 h 6858000"/>
              <a:gd name="connsiteX542" fmla="*/ 5829202 w 7472601"/>
              <a:gd name="connsiteY542" fmla="*/ 1971679 h 6858000"/>
              <a:gd name="connsiteX543" fmla="*/ 5911389 w 7472601"/>
              <a:gd name="connsiteY543" fmla="*/ 1898371 h 6858000"/>
              <a:gd name="connsiteX544" fmla="*/ 6237627 w 7472601"/>
              <a:gd name="connsiteY544" fmla="*/ 2231921 h 6858000"/>
              <a:gd name="connsiteX545" fmla="*/ 5911389 w 7472601"/>
              <a:gd name="connsiteY545" fmla="*/ 1898371 h 6858000"/>
              <a:gd name="connsiteX546" fmla="*/ 6944437 w 7472601"/>
              <a:gd name="connsiteY546" fmla="*/ 1575402 h 6858000"/>
              <a:gd name="connsiteX547" fmla="*/ 6304730 w 7472601"/>
              <a:gd name="connsiteY547" fmla="*/ 1766654 h 6858000"/>
              <a:gd name="connsiteX548" fmla="*/ 6944437 w 7472601"/>
              <a:gd name="connsiteY548" fmla="*/ 1575402 h 6858000"/>
              <a:gd name="connsiteX549" fmla="*/ 7019523 w 7472601"/>
              <a:gd name="connsiteY549" fmla="*/ 1519450 h 6858000"/>
              <a:gd name="connsiteX550" fmla="*/ 6298091 w 7472601"/>
              <a:gd name="connsiteY550" fmla="*/ 1737122 h 6858000"/>
              <a:gd name="connsiteX551" fmla="*/ 7019523 w 7472601"/>
              <a:gd name="connsiteY551" fmla="*/ 1519450 h 6858000"/>
              <a:gd name="connsiteX552" fmla="*/ 2399523 w 7472601"/>
              <a:gd name="connsiteY552" fmla="*/ 1428234 h 6858000"/>
              <a:gd name="connsiteX553" fmla="*/ 2224982 w 7472601"/>
              <a:gd name="connsiteY553" fmla="*/ 1826201 h 6858000"/>
              <a:gd name="connsiteX554" fmla="*/ 2096099 w 7472601"/>
              <a:gd name="connsiteY554" fmla="*/ 2345900 h 6858000"/>
              <a:gd name="connsiteX555" fmla="*/ 2283317 w 7472601"/>
              <a:gd name="connsiteY555" fmla="*/ 1796925 h 6858000"/>
              <a:gd name="connsiteX556" fmla="*/ 2399523 w 7472601"/>
              <a:gd name="connsiteY556" fmla="*/ 1428234 h 6858000"/>
              <a:gd name="connsiteX557" fmla="*/ 2448558 w 7472601"/>
              <a:gd name="connsiteY557" fmla="*/ 1373435 h 6858000"/>
              <a:gd name="connsiteX558" fmla="*/ 2312521 w 7472601"/>
              <a:gd name="connsiteY558" fmla="*/ 1806140 h 6858000"/>
              <a:gd name="connsiteX559" fmla="*/ 2127533 w 7472601"/>
              <a:gd name="connsiteY559" fmla="*/ 2348380 h 6858000"/>
              <a:gd name="connsiteX560" fmla="*/ 2358080 w 7472601"/>
              <a:gd name="connsiteY560" fmla="*/ 1866134 h 6858000"/>
              <a:gd name="connsiteX561" fmla="*/ 2407436 w 7472601"/>
              <a:gd name="connsiteY561" fmla="*/ 1651070 h 6858000"/>
              <a:gd name="connsiteX562" fmla="*/ 2448558 w 7472601"/>
              <a:gd name="connsiteY562" fmla="*/ 1373435 h 6858000"/>
              <a:gd name="connsiteX563" fmla="*/ 278707 w 7472601"/>
              <a:gd name="connsiteY563" fmla="*/ 1352270 h 6858000"/>
              <a:gd name="connsiteX564" fmla="*/ 321570 w 7472601"/>
              <a:gd name="connsiteY564" fmla="*/ 1861610 h 6858000"/>
              <a:gd name="connsiteX565" fmla="*/ 294281 w 7472601"/>
              <a:gd name="connsiteY565" fmla="*/ 1440658 h 6858000"/>
              <a:gd name="connsiteX566" fmla="*/ 278707 w 7472601"/>
              <a:gd name="connsiteY566" fmla="*/ 1352270 h 6858000"/>
              <a:gd name="connsiteX567" fmla="*/ 1423821 w 7472601"/>
              <a:gd name="connsiteY567" fmla="*/ 1351958 h 6858000"/>
              <a:gd name="connsiteX568" fmla="*/ 1638521 w 7472601"/>
              <a:gd name="connsiteY568" fmla="*/ 1908470 h 6858000"/>
              <a:gd name="connsiteX569" fmla="*/ 1754199 w 7472601"/>
              <a:gd name="connsiteY569" fmla="*/ 2149284 h 6858000"/>
              <a:gd name="connsiteX570" fmla="*/ 1908359 w 7472601"/>
              <a:gd name="connsiteY570" fmla="*/ 2364988 h 6858000"/>
              <a:gd name="connsiteX571" fmla="*/ 1647661 w 7472601"/>
              <a:gd name="connsiteY571" fmla="*/ 1825945 h 6858000"/>
              <a:gd name="connsiteX572" fmla="*/ 1423821 w 7472601"/>
              <a:gd name="connsiteY572" fmla="*/ 1351958 h 6858000"/>
              <a:gd name="connsiteX573" fmla="*/ 1431890 w 7472601"/>
              <a:gd name="connsiteY573" fmla="*/ 1306475 h 6858000"/>
              <a:gd name="connsiteX574" fmla="*/ 1507597 w 7472601"/>
              <a:gd name="connsiteY574" fmla="*/ 1446132 h 6858000"/>
              <a:gd name="connsiteX575" fmla="*/ 1674586 w 7472601"/>
              <a:gd name="connsiteY575" fmla="*/ 1813832 h 6858000"/>
              <a:gd name="connsiteX576" fmla="*/ 1815950 w 7472601"/>
              <a:gd name="connsiteY576" fmla="*/ 2128564 h 6858000"/>
              <a:gd name="connsiteX577" fmla="*/ 1984242 w 7472601"/>
              <a:gd name="connsiteY577" fmla="*/ 2430829 h 6858000"/>
              <a:gd name="connsiteX578" fmla="*/ 2014023 w 7472601"/>
              <a:gd name="connsiteY578" fmla="*/ 2450995 h 6858000"/>
              <a:gd name="connsiteX579" fmla="*/ 1747337 w 7472601"/>
              <a:gd name="connsiteY579" fmla="*/ 1855264 h 6858000"/>
              <a:gd name="connsiteX580" fmla="*/ 1533749 w 7472601"/>
              <a:gd name="connsiteY580" fmla="*/ 1478656 h 6858000"/>
              <a:gd name="connsiteX581" fmla="*/ 1431890 w 7472601"/>
              <a:gd name="connsiteY581" fmla="*/ 1306475 h 6858000"/>
              <a:gd name="connsiteX582" fmla="*/ 5052692 w 7472601"/>
              <a:gd name="connsiteY582" fmla="*/ 1292994 h 6858000"/>
              <a:gd name="connsiteX583" fmla="*/ 5200661 w 7472601"/>
              <a:gd name="connsiteY583" fmla="*/ 1635186 h 6858000"/>
              <a:gd name="connsiteX584" fmla="*/ 5297138 w 7472601"/>
              <a:gd name="connsiteY584" fmla="*/ 1906351 h 6858000"/>
              <a:gd name="connsiteX585" fmla="*/ 5052692 w 7472601"/>
              <a:gd name="connsiteY585" fmla="*/ 1292994 h 6858000"/>
              <a:gd name="connsiteX586" fmla="*/ 5009948 w 7472601"/>
              <a:gd name="connsiteY586" fmla="*/ 1273619 h 6858000"/>
              <a:gd name="connsiteX587" fmla="*/ 5121777 w 7472601"/>
              <a:gd name="connsiteY587" fmla="*/ 1654213 h 6858000"/>
              <a:gd name="connsiteX588" fmla="*/ 5293545 w 7472601"/>
              <a:gd name="connsiteY588" fmla="*/ 2072247 h 6858000"/>
              <a:gd name="connsiteX589" fmla="*/ 5294042 w 7472601"/>
              <a:gd name="connsiteY589" fmla="*/ 2065019 h 6858000"/>
              <a:gd name="connsiteX590" fmla="*/ 5171936 w 7472601"/>
              <a:gd name="connsiteY590" fmla="*/ 1647613 h 6858000"/>
              <a:gd name="connsiteX591" fmla="*/ 5009948 w 7472601"/>
              <a:gd name="connsiteY591" fmla="*/ 1273619 h 6858000"/>
              <a:gd name="connsiteX592" fmla="*/ 655236 w 7472601"/>
              <a:gd name="connsiteY592" fmla="*/ 1268632 h 6858000"/>
              <a:gd name="connsiteX593" fmla="*/ 839521 w 7472601"/>
              <a:gd name="connsiteY593" fmla="*/ 1685315 h 6858000"/>
              <a:gd name="connsiteX594" fmla="*/ 1109416 w 7472601"/>
              <a:gd name="connsiteY594" fmla="*/ 2061663 h 6858000"/>
              <a:gd name="connsiteX595" fmla="*/ 1298300 w 7472601"/>
              <a:gd name="connsiteY595" fmla="*/ 2247742 h 6858000"/>
              <a:gd name="connsiteX596" fmla="*/ 1125871 w 7472601"/>
              <a:gd name="connsiteY596" fmla="*/ 1989513 h 6858000"/>
              <a:gd name="connsiteX597" fmla="*/ 981574 w 7472601"/>
              <a:gd name="connsiteY597" fmla="*/ 1783157 h 6858000"/>
              <a:gd name="connsiteX598" fmla="*/ 922198 w 7472601"/>
              <a:gd name="connsiteY598" fmla="*/ 1677437 h 6858000"/>
              <a:gd name="connsiteX599" fmla="*/ 869293 w 7472601"/>
              <a:gd name="connsiteY599" fmla="*/ 1583214 h 6858000"/>
              <a:gd name="connsiteX600" fmla="*/ 751431 w 7472601"/>
              <a:gd name="connsiteY600" fmla="*/ 1405731 h 6858000"/>
              <a:gd name="connsiteX601" fmla="*/ 655236 w 7472601"/>
              <a:gd name="connsiteY601" fmla="*/ 1268632 h 6858000"/>
              <a:gd name="connsiteX602" fmla="*/ 6516292 w 7472601"/>
              <a:gd name="connsiteY602" fmla="*/ 1263064 h 6858000"/>
              <a:gd name="connsiteX603" fmla="*/ 5736320 w 7472601"/>
              <a:gd name="connsiteY603" fmla="*/ 1501803 h 6858000"/>
              <a:gd name="connsiteX604" fmla="*/ 6516292 w 7472601"/>
              <a:gd name="connsiteY604" fmla="*/ 1263064 h 6858000"/>
              <a:gd name="connsiteX605" fmla="*/ 291466 w 7472601"/>
              <a:gd name="connsiteY605" fmla="*/ 1250369 h 6858000"/>
              <a:gd name="connsiteX606" fmla="*/ 323180 w 7472601"/>
              <a:gd name="connsiteY606" fmla="*/ 1435283 h 6858000"/>
              <a:gd name="connsiteX607" fmla="*/ 349381 w 7472601"/>
              <a:gd name="connsiteY607" fmla="*/ 1875041 h 6858000"/>
              <a:gd name="connsiteX608" fmla="*/ 374363 w 7472601"/>
              <a:gd name="connsiteY608" fmla="*/ 1506494 h 6858000"/>
              <a:gd name="connsiteX609" fmla="*/ 302168 w 7472601"/>
              <a:gd name="connsiteY609" fmla="*/ 1274495 h 6858000"/>
              <a:gd name="connsiteX610" fmla="*/ 291466 w 7472601"/>
              <a:gd name="connsiteY610" fmla="*/ 1250369 h 6858000"/>
              <a:gd name="connsiteX611" fmla="*/ 678222 w 7472601"/>
              <a:gd name="connsiteY611" fmla="*/ 1248670 h 6858000"/>
              <a:gd name="connsiteX612" fmla="*/ 775536 w 7472601"/>
              <a:gd name="connsiteY612" fmla="*/ 1388015 h 6858000"/>
              <a:gd name="connsiteX613" fmla="*/ 894529 w 7472601"/>
              <a:gd name="connsiteY613" fmla="*/ 1567739 h 6858000"/>
              <a:gd name="connsiteX614" fmla="*/ 948000 w 7472601"/>
              <a:gd name="connsiteY614" fmla="*/ 1663088 h 6858000"/>
              <a:gd name="connsiteX615" fmla="*/ 1006812 w 7472601"/>
              <a:gd name="connsiteY615" fmla="*/ 1767683 h 6858000"/>
              <a:gd name="connsiteX616" fmla="*/ 1149133 w 7472601"/>
              <a:gd name="connsiteY616" fmla="*/ 1971513 h 6858000"/>
              <a:gd name="connsiteX617" fmla="*/ 1333952 w 7472601"/>
              <a:gd name="connsiteY617" fmla="*/ 2251620 h 6858000"/>
              <a:gd name="connsiteX618" fmla="*/ 1337329 w 7472601"/>
              <a:gd name="connsiteY618" fmla="*/ 2258350 h 6858000"/>
              <a:gd name="connsiteX619" fmla="*/ 1014726 w 7472601"/>
              <a:gd name="connsiteY619" fmla="*/ 1615556 h 6858000"/>
              <a:gd name="connsiteX620" fmla="*/ 678222 w 7472601"/>
              <a:gd name="connsiteY620" fmla="*/ 1248670 h 6858000"/>
              <a:gd name="connsiteX621" fmla="*/ 6691602 w 7472601"/>
              <a:gd name="connsiteY621" fmla="*/ 1140573 h 6858000"/>
              <a:gd name="connsiteX622" fmla="*/ 6571100 w 7472601"/>
              <a:gd name="connsiteY622" fmla="*/ 1183662 h 6858000"/>
              <a:gd name="connsiteX623" fmla="*/ 6241687 w 7472601"/>
              <a:gd name="connsiteY623" fmla="*/ 1257600 h 6858000"/>
              <a:gd name="connsiteX624" fmla="*/ 5693009 w 7472601"/>
              <a:gd name="connsiteY624" fmla="*/ 1478256 h 6858000"/>
              <a:gd name="connsiteX625" fmla="*/ 6548420 w 7472601"/>
              <a:gd name="connsiteY625" fmla="*/ 1214599 h 6858000"/>
              <a:gd name="connsiteX626" fmla="*/ 6605473 w 7472601"/>
              <a:gd name="connsiteY626" fmla="*/ 1184686 h 6858000"/>
              <a:gd name="connsiteX627" fmla="*/ 6691602 w 7472601"/>
              <a:gd name="connsiteY627" fmla="*/ 1140573 h 6858000"/>
              <a:gd name="connsiteX628" fmla="*/ 4002475 w 7472601"/>
              <a:gd name="connsiteY628" fmla="*/ 1037802 h 6858000"/>
              <a:gd name="connsiteX629" fmla="*/ 4000324 w 7472601"/>
              <a:gd name="connsiteY629" fmla="*/ 1039362 h 6858000"/>
              <a:gd name="connsiteX630" fmla="*/ 4002862 w 7472601"/>
              <a:gd name="connsiteY630" fmla="*/ 1042866 h 6858000"/>
              <a:gd name="connsiteX631" fmla="*/ 4002475 w 7472601"/>
              <a:gd name="connsiteY631" fmla="*/ 1037802 h 6858000"/>
              <a:gd name="connsiteX632" fmla="*/ 506322 w 7472601"/>
              <a:gd name="connsiteY632" fmla="*/ 1020997 h 6858000"/>
              <a:gd name="connsiteX633" fmla="*/ 533068 w 7472601"/>
              <a:gd name="connsiteY633" fmla="*/ 1029409 h 6858000"/>
              <a:gd name="connsiteX634" fmla="*/ 1232525 w 7472601"/>
              <a:gd name="connsiteY634" fmla="*/ 1804675 h 6858000"/>
              <a:gd name="connsiteX635" fmla="*/ 1388858 w 7472601"/>
              <a:gd name="connsiteY635" fmla="*/ 2368011 h 6858000"/>
              <a:gd name="connsiteX636" fmla="*/ 1384098 w 7472601"/>
              <a:gd name="connsiteY636" fmla="*/ 2378125 h 6858000"/>
              <a:gd name="connsiteX637" fmla="*/ 1425393 w 7472601"/>
              <a:gd name="connsiteY637" fmla="*/ 2589124 h 6858000"/>
              <a:gd name="connsiteX638" fmla="*/ 1424001 w 7472601"/>
              <a:gd name="connsiteY638" fmla="*/ 2597541 h 6858000"/>
              <a:gd name="connsiteX639" fmla="*/ 2152729 w 7472601"/>
              <a:gd name="connsiteY639" fmla="*/ 2864487 h 6858000"/>
              <a:gd name="connsiteX640" fmla="*/ 2020609 w 7472601"/>
              <a:gd name="connsiteY640" fmla="*/ 2539671 h 6858000"/>
              <a:gd name="connsiteX641" fmla="*/ 2018920 w 7472601"/>
              <a:gd name="connsiteY641" fmla="*/ 2536309 h 6858000"/>
              <a:gd name="connsiteX642" fmla="*/ 1342441 w 7472601"/>
              <a:gd name="connsiteY642" fmla="*/ 1173017 h 6858000"/>
              <a:gd name="connsiteX643" fmla="*/ 1367925 w 7472601"/>
              <a:gd name="connsiteY643" fmla="*/ 1135648 h 6858000"/>
              <a:gd name="connsiteX644" fmla="*/ 1771401 w 7472601"/>
              <a:gd name="connsiteY644" fmla="*/ 1806673 h 6858000"/>
              <a:gd name="connsiteX645" fmla="*/ 1972385 w 7472601"/>
              <a:gd name="connsiteY645" fmla="*/ 2198735 h 6858000"/>
              <a:gd name="connsiteX646" fmla="*/ 2040892 w 7472601"/>
              <a:gd name="connsiteY646" fmla="*/ 2405205 h 6858000"/>
              <a:gd name="connsiteX647" fmla="*/ 2131689 w 7472601"/>
              <a:gd name="connsiteY647" fmla="*/ 1936926 h 6858000"/>
              <a:gd name="connsiteX648" fmla="*/ 2454820 w 7472601"/>
              <a:gd name="connsiteY648" fmla="*/ 1248808 h 6858000"/>
              <a:gd name="connsiteX649" fmla="*/ 2492512 w 7472601"/>
              <a:gd name="connsiteY649" fmla="*/ 1302920 h 6858000"/>
              <a:gd name="connsiteX650" fmla="*/ 2081216 w 7472601"/>
              <a:gd name="connsiteY650" fmla="*/ 2527513 h 6858000"/>
              <a:gd name="connsiteX651" fmla="*/ 2081211 w 7472601"/>
              <a:gd name="connsiteY651" fmla="*/ 2528916 h 6858000"/>
              <a:gd name="connsiteX652" fmla="*/ 2199067 w 7472601"/>
              <a:gd name="connsiteY652" fmla="*/ 2884061 h 6858000"/>
              <a:gd name="connsiteX653" fmla="*/ 3192586 w 7472601"/>
              <a:gd name="connsiteY653" fmla="*/ 3411496 h 6858000"/>
              <a:gd name="connsiteX654" fmla="*/ 3182620 w 7472601"/>
              <a:gd name="connsiteY654" fmla="*/ 3483279 h 6858000"/>
              <a:gd name="connsiteX655" fmla="*/ 2435119 w 7472601"/>
              <a:gd name="connsiteY655" fmla="*/ 3080173 h 6858000"/>
              <a:gd name="connsiteX656" fmla="*/ 2410152 w 7472601"/>
              <a:gd name="connsiteY656" fmla="*/ 3063751 h 6858000"/>
              <a:gd name="connsiteX657" fmla="*/ 2408099 w 7472601"/>
              <a:gd name="connsiteY657" fmla="*/ 3064403 h 6858000"/>
              <a:gd name="connsiteX658" fmla="*/ 2407218 w 7472601"/>
              <a:gd name="connsiteY658" fmla="*/ 3070324 h 6858000"/>
              <a:gd name="connsiteX659" fmla="*/ 2380138 w 7472601"/>
              <a:gd name="connsiteY659" fmla="*/ 3099341 h 6858000"/>
              <a:gd name="connsiteX660" fmla="*/ 1765923 w 7472601"/>
              <a:gd name="connsiteY660" fmla="*/ 3581043 h 6858000"/>
              <a:gd name="connsiteX661" fmla="*/ 1702258 w 7472601"/>
              <a:gd name="connsiteY661" fmla="*/ 3612286 h 6858000"/>
              <a:gd name="connsiteX662" fmla="*/ 1538370 w 7472601"/>
              <a:gd name="connsiteY662" fmla="*/ 3811804 h 6858000"/>
              <a:gd name="connsiteX663" fmla="*/ 542867 w 7472601"/>
              <a:gd name="connsiteY663" fmla="*/ 4944092 h 6858000"/>
              <a:gd name="connsiteX664" fmla="*/ 515800 w 7472601"/>
              <a:gd name="connsiteY664" fmla="*/ 4862180 h 6858000"/>
              <a:gd name="connsiteX665" fmla="*/ 909145 w 7472601"/>
              <a:gd name="connsiteY665" fmla="*/ 4199225 h 6858000"/>
              <a:gd name="connsiteX666" fmla="*/ 1214067 w 7472601"/>
              <a:gd name="connsiteY666" fmla="*/ 3908561 h 6858000"/>
              <a:gd name="connsiteX667" fmla="*/ 640967 w 7472601"/>
              <a:gd name="connsiteY667" fmla="*/ 4105601 h 6858000"/>
              <a:gd name="connsiteX668" fmla="*/ 112563 w 7472601"/>
              <a:gd name="connsiteY668" fmla="*/ 4396952 h 6858000"/>
              <a:gd name="connsiteX669" fmla="*/ 0 w 7472601"/>
              <a:gd name="connsiteY669" fmla="*/ 4466006 h 6858000"/>
              <a:gd name="connsiteX670" fmla="*/ 0 w 7472601"/>
              <a:gd name="connsiteY670" fmla="*/ 4233763 h 6858000"/>
              <a:gd name="connsiteX671" fmla="*/ 36881 w 7472601"/>
              <a:gd name="connsiteY671" fmla="*/ 4200118 h 6858000"/>
              <a:gd name="connsiteX672" fmla="*/ 910534 w 7472601"/>
              <a:gd name="connsiteY672" fmla="*/ 3629753 h 6858000"/>
              <a:gd name="connsiteX673" fmla="*/ 1578717 w 7472601"/>
              <a:gd name="connsiteY673" fmla="*/ 3575982 h 6858000"/>
              <a:gd name="connsiteX674" fmla="*/ 2338780 w 7472601"/>
              <a:gd name="connsiteY674" fmla="*/ 3033725 h 6858000"/>
              <a:gd name="connsiteX675" fmla="*/ 1807991 w 7472601"/>
              <a:gd name="connsiteY675" fmla="*/ 2807184 h 6858000"/>
              <a:gd name="connsiteX676" fmla="*/ 1416358 w 7472601"/>
              <a:gd name="connsiteY676" fmla="*/ 3112571 h 6858000"/>
              <a:gd name="connsiteX677" fmla="*/ 939066 w 7472601"/>
              <a:gd name="connsiteY677" fmla="*/ 3378798 h 6858000"/>
              <a:gd name="connsiteX678" fmla="*/ 115099 w 7472601"/>
              <a:gd name="connsiteY678" fmla="*/ 3607650 h 6858000"/>
              <a:gd name="connsiteX679" fmla="*/ 97284 w 7472601"/>
              <a:gd name="connsiteY679" fmla="*/ 3520393 h 6858000"/>
              <a:gd name="connsiteX680" fmla="*/ 922050 w 7472601"/>
              <a:gd name="connsiteY680" fmla="*/ 3074867 h 6858000"/>
              <a:gd name="connsiteX681" fmla="*/ 1405265 w 7472601"/>
              <a:gd name="connsiteY681" fmla="*/ 3016319 h 6858000"/>
              <a:gd name="connsiteX682" fmla="*/ 1407512 w 7472601"/>
              <a:gd name="connsiteY682" fmla="*/ 3018001 h 6858000"/>
              <a:gd name="connsiteX683" fmla="*/ 1726266 w 7472601"/>
              <a:gd name="connsiteY683" fmla="*/ 2777274 h 6858000"/>
              <a:gd name="connsiteX684" fmla="*/ 625390 w 7472601"/>
              <a:gd name="connsiteY684" fmla="*/ 2514541 h 6858000"/>
              <a:gd name="connsiteX685" fmla="*/ 619799 w 7472601"/>
              <a:gd name="connsiteY685" fmla="*/ 2527180 h 6858000"/>
              <a:gd name="connsiteX686" fmla="*/ 310030 w 7472601"/>
              <a:gd name="connsiteY686" fmla="*/ 2771818 h 6858000"/>
              <a:gd name="connsiteX687" fmla="*/ 173877 w 7472601"/>
              <a:gd name="connsiteY687" fmla="*/ 2937056 h 6858000"/>
              <a:gd name="connsiteX688" fmla="*/ 77889 w 7472601"/>
              <a:gd name="connsiteY688" fmla="*/ 3138440 h 6858000"/>
              <a:gd name="connsiteX689" fmla="*/ 0 w 7472601"/>
              <a:gd name="connsiteY689" fmla="*/ 3271395 h 6858000"/>
              <a:gd name="connsiteX690" fmla="*/ 0 w 7472601"/>
              <a:gd name="connsiteY690" fmla="*/ 3153002 h 6858000"/>
              <a:gd name="connsiteX691" fmla="*/ 2386 w 7472601"/>
              <a:gd name="connsiteY691" fmla="*/ 3149203 h 6858000"/>
              <a:gd name="connsiteX692" fmla="*/ 89753 w 7472601"/>
              <a:gd name="connsiteY692" fmla="*/ 2987702 h 6858000"/>
              <a:gd name="connsiteX693" fmla="*/ 76869 w 7472601"/>
              <a:gd name="connsiteY693" fmla="*/ 3005404 h 6858000"/>
              <a:gd name="connsiteX694" fmla="*/ 32049 w 7472601"/>
              <a:gd name="connsiteY694" fmla="*/ 3065814 h 6858000"/>
              <a:gd name="connsiteX695" fmla="*/ 0 w 7472601"/>
              <a:gd name="connsiteY695" fmla="*/ 3108744 h 6858000"/>
              <a:gd name="connsiteX696" fmla="*/ 0 w 7472601"/>
              <a:gd name="connsiteY696" fmla="*/ 3058059 h 6858000"/>
              <a:gd name="connsiteX697" fmla="*/ 7610 w 7472601"/>
              <a:gd name="connsiteY697" fmla="*/ 3047889 h 6858000"/>
              <a:gd name="connsiteX698" fmla="*/ 52419 w 7472601"/>
              <a:gd name="connsiteY698" fmla="*/ 2987479 h 6858000"/>
              <a:gd name="connsiteX699" fmla="*/ 59142 w 7472601"/>
              <a:gd name="connsiteY699" fmla="*/ 2978488 h 6858000"/>
              <a:gd name="connsiteX700" fmla="*/ 0 w 7472601"/>
              <a:gd name="connsiteY700" fmla="*/ 3015334 h 6858000"/>
              <a:gd name="connsiteX701" fmla="*/ 0 w 7472601"/>
              <a:gd name="connsiteY701" fmla="*/ 2914286 h 6858000"/>
              <a:gd name="connsiteX702" fmla="*/ 36383 w 7472601"/>
              <a:gd name="connsiteY702" fmla="*/ 2901128 h 6858000"/>
              <a:gd name="connsiteX703" fmla="*/ 156329 w 7472601"/>
              <a:gd name="connsiteY703" fmla="*/ 2840533 h 6858000"/>
              <a:gd name="connsiteX704" fmla="*/ 358355 w 7472601"/>
              <a:gd name="connsiteY704" fmla="*/ 2620471 h 6858000"/>
              <a:gd name="connsiteX705" fmla="*/ 510577 w 7472601"/>
              <a:gd name="connsiteY705" fmla="*/ 2501244 h 6858000"/>
              <a:gd name="connsiteX706" fmla="*/ 211967 w 7472601"/>
              <a:gd name="connsiteY706" fmla="*/ 2479171 h 6858000"/>
              <a:gd name="connsiteX707" fmla="*/ 0 w 7472601"/>
              <a:gd name="connsiteY707" fmla="*/ 2476398 h 6858000"/>
              <a:gd name="connsiteX708" fmla="*/ 0 w 7472601"/>
              <a:gd name="connsiteY708" fmla="*/ 2389189 h 6858000"/>
              <a:gd name="connsiteX709" fmla="*/ 103062 w 7472601"/>
              <a:gd name="connsiteY709" fmla="*/ 2389518 h 6858000"/>
              <a:gd name="connsiteX710" fmla="*/ 510734 w 7472601"/>
              <a:gd name="connsiteY710" fmla="*/ 2416201 h 6858000"/>
              <a:gd name="connsiteX711" fmla="*/ 279257 w 7472601"/>
              <a:gd name="connsiteY711" fmla="*/ 2092102 h 6858000"/>
              <a:gd name="connsiteX712" fmla="*/ 65265 w 7472601"/>
              <a:gd name="connsiteY712" fmla="*/ 2006049 h 6858000"/>
              <a:gd name="connsiteX713" fmla="*/ 0 w 7472601"/>
              <a:gd name="connsiteY713" fmla="*/ 1982532 h 6858000"/>
              <a:gd name="connsiteX714" fmla="*/ 0 w 7472601"/>
              <a:gd name="connsiteY714" fmla="*/ 1912789 h 6858000"/>
              <a:gd name="connsiteX715" fmla="*/ 97460 w 7472601"/>
              <a:gd name="connsiteY715" fmla="*/ 1953725 h 6858000"/>
              <a:gd name="connsiteX716" fmla="*/ 221272 w 7472601"/>
              <a:gd name="connsiteY716" fmla="*/ 1980766 h 6858000"/>
              <a:gd name="connsiteX717" fmla="*/ 116765 w 7472601"/>
              <a:gd name="connsiteY717" fmla="*/ 1911033 h 6858000"/>
              <a:gd name="connsiteX718" fmla="*/ 16405 w 7472601"/>
              <a:gd name="connsiteY718" fmla="*/ 1803412 h 6858000"/>
              <a:gd name="connsiteX719" fmla="*/ 0 w 7472601"/>
              <a:gd name="connsiteY719" fmla="*/ 1784777 h 6858000"/>
              <a:gd name="connsiteX720" fmla="*/ 0 w 7472601"/>
              <a:gd name="connsiteY720" fmla="*/ 1740082 h 6858000"/>
              <a:gd name="connsiteX721" fmla="*/ 39394 w 7472601"/>
              <a:gd name="connsiteY721" fmla="*/ 1784856 h 6858000"/>
              <a:gd name="connsiteX722" fmla="*/ 135813 w 7472601"/>
              <a:gd name="connsiteY722" fmla="*/ 1888838 h 6858000"/>
              <a:gd name="connsiteX723" fmla="*/ 242575 w 7472601"/>
              <a:gd name="connsiteY723" fmla="*/ 1958841 h 6858000"/>
              <a:gd name="connsiteX724" fmla="*/ 82197 w 7472601"/>
              <a:gd name="connsiteY724" fmla="*/ 1754826 h 6858000"/>
              <a:gd name="connsiteX725" fmla="*/ 0 w 7472601"/>
              <a:gd name="connsiteY725" fmla="*/ 1679650 h 6858000"/>
              <a:gd name="connsiteX726" fmla="*/ 0 w 7472601"/>
              <a:gd name="connsiteY726" fmla="*/ 1602463 h 6858000"/>
              <a:gd name="connsiteX727" fmla="*/ 84689 w 7472601"/>
              <a:gd name="connsiteY727" fmla="*/ 1677442 h 6858000"/>
              <a:gd name="connsiteX728" fmla="*/ 298437 w 7472601"/>
              <a:gd name="connsiteY728" fmla="*/ 1968019 h 6858000"/>
              <a:gd name="connsiteX729" fmla="*/ 227269 w 7472601"/>
              <a:gd name="connsiteY729" fmla="*/ 1114064 h 6858000"/>
              <a:gd name="connsiteX730" fmla="*/ 248003 w 7472601"/>
              <a:gd name="connsiteY730" fmla="*/ 1089613 h 6858000"/>
              <a:gd name="connsiteX731" fmla="*/ 427020 w 7472601"/>
              <a:gd name="connsiteY731" fmla="*/ 1619803 h 6858000"/>
              <a:gd name="connsiteX732" fmla="*/ 340345 w 7472601"/>
              <a:gd name="connsiteY732" fmla="*/ 2027739 h 6858000"/>
              <a:gd name="connsiteX733" fmla="*/ 360865 w 7472601"/>
              <a:gd name="connsiteY733" fmla="*/ 2044827 h 6858000"/>
              <a:gd name="connsiteX734" fmla="*/ 560414 w 7472601"/>
              <a:gd name="connsiteY734" fmla="*/ 2421457 h 6858000"/>
              <a:gd name="connsiteX735" fmla="*/ 1359703 w 7472601"/>
              <a:gd name="connsiteY735" fmla="*/ 2578554 h 6858000"/>
              <a:gd name="connsiteX736" fmla="*/ 1359422 w 7472601"/>
              <a:gd name="connsiteY736" fmla="*/ 2577994 h 6858000"/>
              <a:gd name="connsiteX737" fmla="*/ 828701 w 7472601"/>
              <a:gd name="connsiteY737" fmla="*/ 1839520 h 6858000"/>
              <a:gd name="connsiteX738" fmla="*/ 494427 w 7472601"/>
              <a:gd name="connsiteY738" fmla="*/ 1092333 h 6858000"/>
              <a:gd name="connsiteX739" fmla="*/ 506322 w 7472601"/>
              <a:gd name="connsiteY739" fmla="*/ 1020997 h 6858000"/>
              <a:gd name="connsiteX740" fmla="*/ 4570198 w 7472601"/>
              <a:gd name="connsiteY740" fmla="*/ 978081 h 6858000"/>
              <a:gd name="connsiteX741" fmla="*/ 4523691 w 7472601"/>
              <a:gd name="connsiteY741" fmla="*/ 1127776 h 6858000"/>
              <a:gd name="connsiteX742" fmla="*/ 4509875 w 7472601"/>
              <a:gd name="connsiteY742" fmla="*/ 1167552 h 6858000"/>
              <a:gd name="connsiteX743" fmla="*/ 4478168 w 7472601"/>
              <a:gd name="connsiteY743" fmla="*/ 1260735 h 6858000"/>
              <a:gd name="connsiteX744" fmla="*/ 4409309 w 7472601"/>
              <a:gd name="connsiteY744" fmla="*/ 1666996 h 6858000"/>
              <a:gd name="connsiteX745" fmla="*/ 4370031 w 7472601"/>
              <a:gd name="connsiteY745" fmla="*/ 1955666 h 6858000"/>
              <a:gd name="connsiteX746" fmla="*/ 4570198 w 7472601"/>
              <a:gd name="connsiteY746" fmla="*/ 978081 h 6858000"/>
              <a:gd name="connsiteX747" fmla="*/ 4557898 w 7472601"/>
              <a:gd name="connsiteY747" fmla="*/ 900011 h 6858000"/>
              <a:gd name="connsiteX748" fmla="*/ 4344840 w 7472601"/>
              <a:gd name="connsiteY748" fmla="*/ 1922038 h 6858000"/>
              <a:gd name="connsiteX749" fmla="*/ 4378710 w 7472601"/>
              <a:gd name="connsiteY749" fmla="*/ 1665516 h 6858000"/>
              <a:gd name="connsiteX750" fmla="*/ 4448798 w 7472601"/>
              <a:gd name="connsiteY750" fmla="*/ 1253024 h 6858000"/>
              <a:gd name="connsiteX751" fmla="*/ 4480315 w 7472601"/>
              <a:gd name="connsiteY751" fmla="*/ 1158454 h 6858000"/>
              <a:gd name="connsiteX752" fmla="*/ 4494133 w 7472601"/>
              <a:gd name="connsiteY752" fmla="*/ 1118676 h 6858000"/>
              <a:gd name="connsiteX753" fmla="*/ 4557898 w 7472601"/>
              <a:gd name="connsiteY753" fmla="*/ 900011 h 6858000"/>
              <a:gd name="connsiteX754" fmla="*/ 5870151 w 7472601"/>
              <a:gd name="connsiteY754" fmla="*/ 898890 h 6858000"/>
              <a:gd name="connsiteX755" fmla="*/ 5861335 w 7472601"/>
              <a:gd name="connsiteY755" fmla="*/ 899177 h 6858000"/>
              <a:gd name="connsiteX756" fmla="*/ 5843702 w 7472601"/>
              <a:gd name="connsiteY756" fmla="*/ 899748 h 6858000"/>
              <a:gd name="connsiteX757" fmla="*/ 5651107 w 7472601"/>
              <a:gd name="connsiteY757" fmla="*/ 920306 h 6858000"/>
              <a:gd name="connsiteX758" fmla="*/ 5459407 w 7472601"/>
              <a:gd name="connsiteY758" fmla="*/ 940975 h 6858000"/>
              <a:gd name="connsiteX759" fmla="*/ 5374846 w 7472601"/>
              <a:gd name="connsiteY759" fmla="*/ 941988 h 6858000"/>
              <a:gd name="connsiteX760" fmla="*/ 5256105 w 7472601"/>
              <a:gd name="connsiteY760" fmla="*/ 945632 h 6858000"/>
              <a:gd name="connsiteX761" fmla="*/ 5107071 w 7472601"/>
              <a:gd name="connsiteY761" fmla="*/ 969720 h 6858000"/>
              <a:gd name="connsiteX762" fmla="*/ 4998681 w 7472601"/>
              <a:gd name="connsiteY762" fmla="*/ 988771 h 6858000"/>
              <a:gd name="connsiteX763" fmla="*/ 5870151 w 7472601"/>
              <a:gd name="connsiteY763" fmla="*/ 898890 h 6858000"/>
              <a:gd name="connsiteX764" fmla="*/ 5504425 w 7472601"/>
              <a:gd name="connsiteY764" fmla="*/ 848067 h 6858000"/>
              <a:gd name="connsiteX765" fmla="*/ 4968849 w 7472601"/>
              <a:gd name="connsiteY765" fmla="*/ 962318 h 6858000"/>
              <a:gd name="connsiteX766" fmla="*/ 5104039 w 7472601"/>
              <a:gd name="connsiteY766" fmla="*/ 940634 h 6858000"/>
              <a:gd name="connsiteX767" fmla="*/ 5256311 w 7472601"/>
              <a:gd name="connsiteY767" fmla="*/ 916490 h 6858000"/>
              <a:gd name="connsiteX768" fmla="*/ 5377381 w 7472601"/>
              <a:gd name="connsiteY768" fmla="*/ 912671 h 6858000"/>
              <a:gd name="connsiteX769" fmla="*/ 5460148 w 7472601"/>
              <a:gd name="connsiteY769" fmla="*/ 911442 h 6858000"/>
              <a:gd name="connsiteX770" fmla="*/ 5648971 w 7472601"/>
              <a:gd name="connsiteY770" fmla="*/ 891331 h 6858000"/>
              <a:gd name="connsiteX771" fmla="*/ 5844807 w 7472601"/>
              <a:gd name="connsiteY771" fmla="*/ 870718 h 6858000"/>
              <a:gd name="connsiteX772" fmla="*/ 5862975 w 7472601"/>
              <a:gd name="connsiteY772" fmla="*/ 869756 h 6858000"/>
              <a:gd name="connsiteX773" fmla="*/ 5920887 w 7472601"/>
              <a:gd name="connsiteY773" fmla="*/ 865929 h 6858000"/>
              <a:gd name="connsiteX774" fmla="*/ 5504425 w 7472601"/>
              <a:gd name="connsiteY774" fmla="*/ 848067 h 6858000"/>
              <a:gd name="connsiteX775" fmla="*/ 3607114 w 7472601"/>
              <a:gd name="connsiteY775" fmla="*/ 467441 h 6858000"/>
              <a:gd name="connsiteX776" fmla="*/ 3296242 w 7472601"/>
              <a:gd name="connsiteY776" fmla="*/ 807991 h 6858000"/>
              <a:gd name="connsiteX777" fmla="*/ 3174674 w 7472601"/>
              <a:gd name="connsiteY777" fmla="*/ 919759 h 6858000"/>
              <a:gd name="connsiteX778" fmla="*/ 3042978 w 7472601"/>
              <a:gd name="connsiteY778" fmla="*/ 1054894 h 6858000"/>
              <a:gd name="connsiteX779" fmla="*/ 2968914 w 7472601"/>
              <a:gd name="connsiteY779" fmla="*/ 1133756 h 6858000"/>
              <a:gd name="connsiteX780" fmla="*/ 3103823 w 7472601"/>
              <a:gd name="connsiteY780" fmla="*/ 1026814 h 6858000"/>
              <a:gd name="connsiteX781" fmla="*/ 3607114 w 7472601"/>
              <a:gd name="connsiteY781" fmla="*/ 467441 h 6858000"/>
              <a:gd name="connsiteX782" fmla="*/ 3744487 w 7472601"/>
              <a:gd name="connsiteY782" fmla="*/ 383136 h 6858000"/>
              <a:gd name="connsiteX783" fmla="*/ 3970213 w 7472601"/>
              <a:gd name="connsiteY783" fmla="*/ 995559 h 6858000"/>
              <a:gd name="connsiteX784" fmla="*/ 3744487 w 7472601"/>
              <a:gd name="connsiteY784" fmla="*/ 383136 h 6858000"/>
              <a:gd name="connsiteX785" fmla="*/ 3624562 w 7472601"/>
              <a:gd name="connsiteY785" fmla="*/ 367041 h 6858000"/>
              <a:gd name="connsiteX786" fmla="*/ 3489712 w 7472601"/>
              <a:gd name="connsiteY786" fmla="*/ 485386 h 6858000"/>
              <a:gd name="connsiteX787" fmla="*/ 3182994 w 7472601"/>
              <a:gd name="connsiteY787" fmla="*/ 828265 h 6858000"/>
              <a:gd name="connsiteX788" fmla="*/ 2892114 w 7472601"/>
              <a:gd name="connsiteY788" fmla="*/ 1172635 h 6858000"/>
              <a:gd name="connsiteX789" fmla="*/ 3021459 w 7472601"/>
              <a:gd name="connsiteY789" fmla="*/ 1035385 h 6858000"/>
              <a:gd name="connsiteX790" fmla="*/ 3153873 w 7472601"/>
              <a:gd name="connsiteY790" fmla="*/ 898971 h 6858000"/>
              <a:gd name="connsiteX791" fmla="*/ 3276511 w 7472601"/>
              <a:gd name="connsiteY791" fmla="*/ 786423 h 6858000"/>
              <a:gd name="connsiteX792" fmla="*/ 3584154 w 7472601"/>
              <a:gd name="connsiteY792" fmla="*/ 448218 h 6858000"/>
              <a:gd name="connsiteX793" fmla="*/ 3624562 w 7472601"/>
              <a:gd name="connsiteY793" fmla="*/ 367041 h 6858000"/>
              <a:gd name="connsiteX794" fmla="*/ 3766672 w 7472601"/>
              <a:gd name="connsiteY794" fmla="*/ 359429 h 6858000"/>
              <a:gd name="connsiteX795" fmla="*/ 3996338 w 7472601"/>
              <a:gd name="connsiteY795" fmla="*/ 968237 h 6858000"/>
              <a:gd name="connsiteX796" fmla="*/ 3766672 w 7472601"/>
              <a:gd name="connsiteY796" fmla="*/ 359429 h 6858000"/>
              <a:gd name="connsiteX797" fmla="*/ 5805386 w 7472601"/>
              <a:gd name="connsiteY797" fmla="*/ 239240 h 6858000"/>
              <a:gd name="connsiteX798" fmla="*/ 5736947 w 7472601"/>
              <a:gd name="connsiteY798" fmla="*/ 261367 h 6858000"/>
              <a:gd name="connsiteX799" fmla="*/ 5427012 w 7472601"/>
              <a:gd name="connsiteY799" fmla="*/ 311272 h 6858000"/>
              <a:gd name="connsiteX800" fmla="*/ 5147818 w 7472601"/>
              <a:gd name="connsiteY800" fmla="*/ 322112 h 6858000"/>
              <a:gd name="connsiteX801" fmla="*/ 5060854 w 7472601"/>
              <a:gd name="connsiteY801" fmla="*/ 311882 h 6858000"/>
              <a:gd name="connsiteX802" fmla="*/ 4945989 w 7472601"/>
              <a:gd name="connsiteY802" fmla="*/ 300516 h 6858000"/>
              <a:gd name="connsiteX803" fmla="*/ 5410479 w 7472601"/>
              <a:gd name="connsiteY803" fmla="*/ 348434 h 6858000"/>
              <a:gd name="connsiteX804" fmla="*/ 5805386 w 7472601"/>
              <a:gd name="connsiteY804" fmla="*/ 239240 h 6858000"/>
              <a:gd name="connsiteX805" fmla="*/ 5905192 w 7472601"/>
              <a:gd name="connsiteY805" fmla="*/ 163079 h 6858000"/>
              <a:gd name="connsiteX806" fmla="*/ 5865655 w 7472601"/>
              <a:gd name="connsiteY806" fmla="*/ 171901 h 6858000"/>
              <a:gd name="connsiteX807" fmla="*/ 5259740 w 7472601"/>
              <a:gd name="connsiteY807" fmla="*/ 257013 h 6858000"/>
              <a:gd name="connsiteX808" fmla="*/ 5208466 w 7472601"/>
              <a:gd name="connsiteY808" fmla="*/ 257550 h 6858000"/>
              <a:gd name="connsiteX809" fmla="*/ 4980204 w 7472601"/>
              <a:gd name="connsiteY809" fmla="*/ 271903 h 6858000"/>
              <a:gd name="connsiteX810" fmla="*/ 5068068 w 7472601"/>
              <a:gd name="connsiteY810" fmla="*/ 282244 h 6858000"/>
              <a:gd name="connsiteX811" fmla="*/ 5153231 w 7472601"/>
              <a:gd name="connsiteY811" fmla="*/ 292240 h 6858000"/>
              <a:gd name="connsiteX812" fmla="*/ 5426491 w 7472601"/>
              <a:gd name="connsiteY812" fmla="*/ 281128 h 6858000"/>
              <a:gd name="connsiteX813" fmla="*/ 5731212 w 7472601"/>
              <a:gd name="connsiteY813" fmla="*/ 231951 h 6858000"/>
              <a:gd name="connsiteX814" fmla="*/ 5905192 w 7472601"/>
              <a:gd name="connsiteY814" fmla="*/ 163079 h 6858000"/>
              <a:gd name="connsiteX815" fmla="*/ 5944437 w 7472601"/>
              <a:gd name="connsiteY815" fmla="*/ 113829 h 6858000"/>
              <a:gd name="connsiteX816" fmla="*/ 5825032 w 7472601"/>
              <a:gd name="connsiteY816" fmla="*/ 146405 h 6858000"/>
              <a:gd name="connsiteX817" fmla="*/ 4955599 w 7472601"/>
              <a:gd name="connsiteY817" fmla="*/ 247008 h 6858000"/>
              <a:gd name="connsiteX818" fmla="*/ 5210104 w 7472601"/>
              <a:gd name="connsiteY818" fmla="*/ 228123 h 6858000"/>
              <a:gd name="connsiteX819" fmla="*/ 5261015 w 7472601"/>
              <a:gd name="connsiteY819" fmla="*/ 227087 h 6858000"/>
              <a:gd name="connsiteX820" fmla="*/ 5861181 w 7472601"/>
              <a:gd name="connsiteY820" fmla="*/ 143093 h 6858000"/>
              <a:gd name="connsiteX821" fmla="*/ 5961252 w 7472601"/>
              <a:gd name="connsiteY821" fmla="*/ 114820 h 6858000"/>
              <a:gd name="connsiteX822" fmla="*/ 5944437 w 7472601"/>
              <a:gd name="connsiteY822" fmla="*/ 113829 h 6858000"/>
              <a:gd name="connsiteX823" fmla="*/ 3882765 w 7472601"/>
              <a:gd name="connsiteY823" fmla="*/ 0 h 6858000"/>
              <a:gd name="connsiteX824" fmla="*/ 3995099 w 7472601"/>
              <a:gd name="connsiteY824" fmla="*/ 0 h 6858000"/>
              <a:gd name="connsiteX825" fmla="*/ 4163818 w 7472601"/>
              <a:gd name="connsiteY825" fmla="*/ 234104 h 6858000"/>
              <a:gd name="connsiteX826" fmla="*/ 4172099 w 7472601"/>
              <a:gd name="connsiteY826" fmla="*/ 234207 h 6858000"/>
              <a:gd name="connsiteX827" fmla="*/ 4784282 w 7472601"/>
              <a:gd name="connsiteY827" fmla="*/ 276561 h 6858000"/>
              <a:gd name="connsiteX828" fmla="*/ 4801687 w 7472601"/>
              <a:gd name="connsiteY828" fmla="*/ 267764 h 6858000"/>
              <a:gd name="connsiteX829" fmla="*/ 6082788 w 7472601"/>
              <a:gd name="connsiteY829" fmla="*/ 64119 h 6858000"/>
              <a:gd name="connsiteX830" fmla="*/ 6099442 w 7472601"/>
              <a:gd name="connsiteY830" fmla="*/ 82568 h 6858000"/>
              <a:gd name="connsiteX831" fmla="*/ 4804137 w 7472601"/>
              <a:gd name="connsiteY831" fmla="*/ 320931 h 6858000"/>
              <a:gd name="connsiteX832" fmla="*/ 4227047 w 7472601"/>
              <a:gd name="connsiteY832" fmla="*/ 313415 h 6858000"/>
              <a:gd name="connsiteX833" fmla="*/ 4346041 w 7472601"/>
              <a:gd name="connsiteY833" fmla="*/ 456086 h 6858000"/>
              <a:gd name="connsiteX834" fmla="*/ 4870967 w 7472601"/>
              <a:gd name="connsiteY834" fmla="*/ 963061 h 6858000"/>
              <a:gd name="connsiteX835" fmla="*/ 4889647 w 7472601"/>
              <a:gd name="connsiteY835" fmla="*/ 957147 h 6858000"/>
              <a:gd name="connsiteX836" fmla="*/ 5422504 w 7472601"/>
              <a:gd name="connsiteY836" fmla="*/ 805191 h 6858000"/>
              <a:gd name="connsiteX837" fmla="*/ 6087656 w 7472601"/>
              <a:gd name="connsiteY837" fmla="*/ 826703 h 6858000"/>
              <a:gd name="connsiteX838" fmla="*/ 6058717 w 7472601"/>
              <a:gd name="connsiteY838" fmla="*/ 865992 h 6858000"/>
              <a:gd name="connsiteX839" fmla="*/ 4974153 w 7472601"/>
              <a:gd name="connsiteY839" fmla="*/ 1045456 h 6858000"/>
              <a:gd name="connsiteX840" fmla="*/ 5627835 w 7472601"/>
              <a:gd name="connsiteY840" fmla="*/ 1472077 h 6858000"/>
              <a:gd name="connsiteX841" fmla="*/ 5629817 w 7472601"/>
              <a:gd name="connsiteY841" fmla="*/ 1471412 h 6858000"/>
              <a:gd name="connsiteX842" fmla="*/ 5634124 w 7472601"/>
              <a:gd name="connsiteY842" fmla="*/ 1470572 h 6858000"/>
              <a:gd name="connsiteX843" fmla="*/ 5755832 w 7472601"/>
              <a:gd name="connsiteY843" fmla="*/ 1383886 h 6858000"/>
              <a:gd name="connsiteX844" fmla="*/ 6014186 w 7472601"/>
              <a:gd name="connsiteY844" fmla="*/ 1279799 h 6858000"/>
              <a:gd name="connsiteX845" fmla="*/ 6901619 w 7472601"/>
              <a:gd name="connsiteY845" fmla="*/ 1047874 h 6858000"/>
              <a:gd name="connsiteX846" fmla="*/ 6931566 w 7472601"/>
              <a:gd name="connsiteY846" fmla="*/ 1062034 h 6858000"/>
              <a:gd name="connsiteX847" fmla="*/ 5790982 w 7472601"/>
              <a:gd name="connsiteY847" fmla="*/ 1561380 h 6858000"/>
              <a:gd name="connsiteX848" fmla="*/ 6188971 w 7472601"/>
              <a:gd name="connsiteY848" fmla="*/ 1755168 h 6858000"/>
              <a:gd name="connsiteX849" fmla="*/ 6202446 w 7472601"/>
              <a:gd name="connsiteY849" fmla="*/ 1752268 h 6858000"/>
              <a:gd name="connsiteX850" fmla="*/ 7179560 w 7472601"/>
              <a:gd name="connsiteY850" fmla="*/ 1467551 h 6858000"/>
              <a:gd name="connsiteX851" fmla="*/ 7158730 w 7472601"/>
              <a:gd name="connsiteY851" fmla="*/ 1507835 h 6858000"/>
              <a:gd name="connsiteX852" fmla="*/ 6326959 w 7472601"/>
              <a:gd name="connsiteY852" fmla="*/ 1817686 h 6858000"/>
              <a:gd name="connsiteX853" fmla="*/ 6537433 w 7472601"/>
              <a:gd name="connsiteY853" fmla="*/ 1907790 h 6858000"/>
              <a:gd name="connsiteX854" fmla="*/ 6550221 w 7472601"/>
              <a:gd name="connsiteY854" fmla="*/ 1910729 h 6858000"/>
              <a:gd name="connsiteX855" fmla="*/ 6964438 w 7472601"/>
              <a:gd name="connsiteY855" fmla="*/ 2209505 h 6858000"/>
              <a:gd name="connsiteX856" fmla="*/ 7367862 w 7472601"/>
              <a:gd name="connsiteY856" fmla="*/ 2806833 h 6858000"/>
              <a:gd name="connsiteX857" fmla="*/ 7364329 w 7472601"/>
              <a:gd name="connsiteY857" fmla="*/ 2826907 h 6858000"/>
              <a:gd name="connsiteX858" fmla="*/ 7290545 w 7472601"/>
              <a:gd name="connsiteY858" fmla="*/ 2850663 h 6858000"/>
              <a:gd name="connsiteX859" fmla="*/ 6472036 w 7472601"/>
              <a:gd name="connsiteY859" fmla="*/ 1959003 h 6858000"/>
              <a:gd name="connsiteX860" fmla="*/ 5792897 w 7472601"/>
              <a:gd name="connsiteY860" fmla="*/ 1647747 h 6858000"/>
              <a:gd name="connsiteX861" fmla="*/ 5842751 w 7472601"/>
              <a:gd name="connsiteY861" fmla="*/ 1816112 h 6858000"/>
              <a:gd name="connsiteX862" fmla="*/ 5847424 w 7472601"/>
              <a:gd name="connsiteY862" fmla="*/ 1815776 h 6858000"/>
              <a:gd name="connsiteX863" fmla="*/ 6399821 w 7472601"/>
              <a:gd name="connsiteY863" fmla="*/ 2344799 h 6858000"/>
              <a:gd name="connsiteX864" fmla="*/ 6323232 w 7472601"/>
              <a:gd name="connsiteY864" fmla="*/ 2389634 h 6858000"/>
              <a:gd name="connsiteX865" fmla="*/ 5942958 w 7472601"/>
              <a:gd name="connsiteY865" fmla="*/ 2077708 h 6858000"/>
              <a:gd name="connsiteX866" fmla="*/ 5921559 w 7472601"/>
              <a:gd name="connsiteY866" fmla="*/ 2378596 h 6858000"/>
              <a:gd name="connsiteX867" fmla="*/ 5817651 w 7472601"/>
              <a:gd name="connsiteY867" fmla="*/ 3023919 h 6858000"/>
              <a:gd name="connsiteX868" fmla="*/ 5729634 w 7472601"/>
              <a:gd name="connsiteY868" fmla="*/ 3051849 h 6858000"/>
              <a:gd name="connsiteX869" fmla="*/ 5611018 w 7472601"/>
              <a:gd name="connsiteY869" fmla="*/ 2316769 h 6858000"/>
              <a:gd name="connsiteX870" fmla="*/ 5687608 w 7472601"/>
              <a:gd name="connsiteY870" fmla="*/ 2039972 h 6858000"/>
              <a:gd name="connsiteX871" fmla="*/ 5657554 w 7472601"/>
              <a:gd name="connsiteY871" fmla="*/ 1576445 h 6858000"/>
              <a:gd name="connsiteX872" fmla="*/ 5150475 w 7472601"/>
              <a:gd name="connsiteY872" fmla="*/ 1274012 h 6858000"/>
              <a:gd name="connsiteX873" fmla="*/ 5349142 w 7472601"/>
              <a:gd name="connsiteY873" fmla="*/ 2204405 h 6858000"/>
              <a:gd name="connsiteX874" fmla="*/ 5262214 w 7472601"/>
              <a:gd name="connsiteY874" fmla="*/ 2233836 h 6858000"/>
              <a:gd name="connsiteX875" fmla="*/ 4981539 w 7472601"/>
              <a:gd name="connsiteY875" fmla="*/ 1542201 h 6858000"/>
              <a:gd name="connsiteX876" fmla="*/ 4958461 w 7472601"/>
              <a:gd name="connsiteY876" fmla="*/ 1136957 h 6858000"/>
              <a:gd name="connsiteX877" fmla="*/ 4655015 w 7472601"/>
              <a:gd name="connsiteY877" fmla="*/ 891426 h 6858000"/>
              <a:gd name="connsiteX878" fmla="*/ 4348002 w 7472601"/>
              <a:gd name="connsiteY878" fmla="*/ 2205895 h 6858000"/>
              <a:gd name="connsiteX879" fmla="*/ 4262250 w 7472601"/>
              <a:gd name="connsiteY879" fmla="*/ 2219972 h 6858000"/>
              <a:gd name="connsiteX880" fmla="*/ 4550611 w 7472601"/>
              <a:gd name="connsiteY880" fmla="*/ 817540 h 6858000"/>
              <a:gd name="connsiteX881" fmla="*/ 4564418 w 7472601"/>
              <a:gd name="connsiteY881" fmla="*/ 808293 h 6858000"/>
              <a:gd name="connsiteX882" fmla="*/ 4266388 w 7472601"/>
              <a:gd name="connsiteY882" fmla="*/ 500083 h 6858000"/>
              <a:gd name="connsiteX883" fmla="*/ 4032842 w 7472601"/>
              <a:gd name="connsiteY883" fmla="*/ 211809 h 6858000"/>
              <a:gd name="connsiteX884" fmla="*/ 3882765 w 7472601"/>
              <a:gd name="connsiteY884" fmla="*/ 0 h 6858000"/>
              <a:gd name="connsiteX885" fmla="*/ 3721337 w 7472601"/>
              <a:gd name="connsiteY885" fmla="*/ 0 h 6858000"/>
              <a:gd name="connsiteX886" fmla="*/ 3797544 w 7472601"/>
              <a:gd name="connsiteY886" fmla="*/ 0 h 6858000"/>
              <a:gd name="connsiteX887" fmla="*/ 3775734 w 7472601"/>
              <a:gd name="connsiteY887" fmla="*/ 95131 h 6858000"/>
              <a:gd name="connsiteX888" fmla="*/ 3724807 w 7472601"/>
              <a:gd name="connsiteY888" fmla="*/ 272257 h 6858000"/>
              <a:gd name="connsiteX889" fmla="*/ 3726844 w 7472601"/>
              <a:gd name="connsiteY889" fmla="*/ 282988 h 6858000"/>
              <a:gd name="connsiteX890" fmla="*/ 3742664 w 7472601"/>
              <a:gd name="connsiteY890" fmla="*/ 279918 h 6858000"/>
              <a:gd name="connsiteX891" fmla="*/ 4103910 w 7472601"/>
              <a:gd name="connsiteY891" fmla="*/ 1161917 h 6858000"/>
              <a:gd name="connsiteX892" fmla="*/ 4020269 w 7472601"/>
              <a:gd name="connsiteY892" fmla="*/ 1200406 h 6858000"/>
              <a:gd name="connsiteX893" fmla="*/ 3674882 w 7472601"/>
              <a:gd name="connsiteY893" fmla="*/ 488524 h 6858000"/>
              <a:gd name="connsiteX894" fmla="*/ 3132682 w 7472601"/>
              <a:gd name="connsiteY894" fmla="*/ 1072284 h 6858000"/>
              <a:gd name="connsiteX895" fmla="*/ 2716346 w 7472601"/>
              <a:gd name="connsiteY895" fmla="*/ 1276376 h 6858000"/>
              <a:gd name="connsiteX896" fmla="*/ 2716772 w 7472601"/>
              <a:gd name="connsiteY896" fmla="*/ 1255462 h 6858000"/>
              <a:gd name="connsiteX897" fmla="*/ 3471096 w 7472601"/>
              <a:gd name="connsiteY897" fmla="*/ 437072 h 6858000"/>
              <a:gd name="connsiteX898" fmla="*/ 3639057 w 7472601"/>
              <a:gd name="connsiteY898" fmla="*/ 286334 h 6858000"/>
              <a:gd name="connsiteX899" fmla="*/ 3640309 w 7472601"/>
              <a:gd name="connsiteY899" fmla="*/ 284664 h 6858000"/>
              <a:gd name="connsiteX900" fmla="*/ 3646022 w 7472601"/>
              <a:gd name="connsiteY900" fmla="*/ 276711 h 6858000"/>
              <a:gd name="connsiteX901" fmla="*/ 3707943 w 7472601"/>
              <a:gd name="connsiteY901" fmla="*/ 65958 h 6858000"/>
              <a:gd name="connsiteX902" fmla="*/ 3721337 w 7472601"/>
              <a:gd name="connsiteY902" fmla="*/ 0 h 6858000"/>
              <a:gd name="connsiteX903" fmla="*/ 2867960 w 7472601"/>
              <a:gd name="connsiteY903" fmla="*/ 0 h 6858000"/>
              <a:gd name="connsiteX904" fmla="*/ 2926351 w 7472601"/>
              <a:gd name="connsiteY904" fmla="*/ 0 h 6858000"/>
              <a:gd name="connsiteX905" fmla="*/ 2902823 w 7472601"/>
              <a:gd name="connsiteY905" fmla="*/ 262929 h 6858000"/>
              <a:gd name="connsiteX906" fmla="*/ 2940663 w 7472601"/>
              <a:gd name="connsiteY906" fmla="*/ 140884 h 6858000"/>
              <a:gd name="connsiteX907" fmla="*/ 2947039 w 7472601"/>
              <a:gd name="connsiteY907" fmla="*/ 122524 h 6858000"/>
              <a:gd name="connsiteX908" fmla="*/ 2984316 w 7472601"/>
              <a:gd name="connsiteY908" fmla="*/ 0 h 6858000"/>
              <a:gd name="connsiteX909" fmla="*/ 3016114 w 7472601"/>
              <a:gd name="connsiteY909" fmla="*/ 0 h 6858000"/>
              <a:gd name="connsiteX910" fmla="*/ 2979949 w 7472601"/>
              <a:gd name="connsiteY910" fmla="*/ 119274 h 6858000"/>
              <a:gd name="connsiteX911" fmla="*/ 3023879 w 7472601"/>
              <a:gd name="connsiteY911" fmla="*/ 0 h 6858000"/>
              <a:gd name="connsiteX912" fmla="*/ 3105400 w 7472601"/>
              <a:gd name="connsiteY912" fmla="*/ 0 h 6858000"/>
              <a:gd name="connsiteX913" fmla="*/ 3094669 w 7472601"/>
              <a:gd name="connsiteY913" fmla="*/ 30308 h 6858000"/>
              <a:gd name="connsiteX914" fmla="*/ 2901945 w 7472601"/>
              <a:gd name="connsiteY914" fmla="*/ 466538 h 6858000"/>
              <a:gd name="connsiteX915" fmla="*/ 2815209 w 7472601"/>
              <a:gd name="connsiteY915" fmla="*/ 497361 h 6858000"/>
              <a:gd name="connsiteX916" fmla="*/ 2844845 w 7472601"/>
              <a:gd name="connsiteY916" fmla="*/ 127638 h 6858000"/>
              <a:gd name="connsiteX917" fmla="*/ 2867960 w 7472601"/>
              <a:gd name="connsiteY917" fmla="*/ 0 h 6858000"/>
              <a:gd name="connsiteX918" fmla="*/ 1057230 w 7472601"/>
              <a:gd name="connsiteY918" fmla="*/ 0 h 6858000"/>
              <a:gd name="connsiteX919" fmla="*/ 1111003 w 7472601"/>
              <a:gd name="connsiteY919" fmla="*/ 0 h 6858000"/>
              <a:gd name="connsiteX920" fmla="*/ 1125553 w 7472601"/>
              <a:gd name="connsiteY920" fmla="*/ 52588 h 6858000"/>
              <a:gd name="connsiteX921" fmla="*/ 1304276 w 7472601"/>
              <a:gd name="connsiteY921" fmla="*/ 476275 h 6858000"/>
              <a:gd name="connsiteX922" fmla="*/ 1492066 w 7472601"/>
              <a:gd name="connsiteY922" fmla="*/ 886333 h 6858000"/>
              <a:gd name="connsiteX923" fmla="*/ 1423698 w 7472601"/>
              <a:gd name="connsiteY923" fmla="*/ 710817 h 6858000"/>
              <a:gd name="connsiteX924" fmla="*/ 1357609 w 7472601"/>
              <a:gd name="connsiteY924" fmla="*/ 532892 h 6858000"/>
              <a:gd name="connsiteX925" fmla="*/ 1309550 w 7472601"/>
              <a:gd name="connsiteY925" fmla="*/ 374031 h 6858000"/>
              <a:gd name="connsiteX926" fmla="*/ 1193673 w 7472601"/>
              <a:gd name="connsiteY926" fmla="*/ 49533 h 6858000"/>
              <a:gd name="connsiteX927" fmla="*/ 1164391 w 7472601"/>
              <a:gd name="connsiteY927" fmla="*/ 0 h 6858000"/>
              <a:gd name="connsiteX928" fmla="*/ 1200666 w 7472601"/>
              <a:gd name="connsiteY928" fmla="*/ 0 h 6858000"/>
              <a:gd name="connsiteX929" fmla="*/ 1223408 w 7472601"/>
              <a:gd name="connsiteY929" fmla="*/ 38996 h 6858000"/>
              <a:gd name="connsiteX930" fmla="*/ 1339635 w 7472601"/>
              <a:gd name="connsiteY930" fmla="*/ 365517 h 6858000"/>
              <a:gd name="connsiteX931" fmla="*/ 1387469 w 7472601"/>
              <a:gd name="connsiteY931" fmla="*/ 523079 h 6858000"/>
              <a:gd name="connsiteX932" fmla="*/ 1452685 w 7472601"/>
              <a:gd name="connsiteY932" fmla="*/ 699806 h 6858000"/>
              <a:gd name="connsiteX933" fmla="*/ 1492092 w 7472601"/>
              <a:gd name="connsiteY933" fmla="*/ 800424 h 6858000"/>
              <a:gd name="connsiteX934" fmla="*/ 1455302 w 7472601"/>
              <a:gd name="connsiteY934" fmla="*/ 632913 h 6858000"/>
              <a:gd name="connsiteX935" fmla="*/ 1222336 w 7472601"/>
              <a:gd name="connsiteY935" fmla="*/ 9480 h 6858000"/>
              <a:gd name="connsiteX936" fmla="*/ 1214634 w 7472601"/>
              <a:gd name="connsiteY936" fmla="*/ 0 h 6858000"/>
              <a:gd name="connsiteX937" fmla="*/ 1289827 w 7472601"/>
              <a:gd name="connsiteY937" fmla="*/ 0 h 6858000"/>
              <a:gd name="connsiteX938" fmla="*/ 1321076 w 7472601"/>
              <a:gd name="connsiteY938" fmla="*/ 59722 h 6858000"/>
              <a:gd name="connsiteX939" fmla="*/ 1512579 w 7472601"/>
              <a:gd name="connsiteY939" fmla="*/ 626441 h 6858000"/>
              <a:gd name="connsiteX940" fmla="*/ 1506076 w 7472601"/>
              <a:gd name="connsiteY940" fmla="*/ 1089289 h 6858000"/>
              <a:gd name="connsiteX941" fmla="*/ 1486346 w 7472601"/>
              <a:gd name="connsiteY941" fmla="*/ 1079919 h 6858000"/>
              <a:gd name="connsiteX942" fmla="*/ 1070511 w 7472601"/>
              <a:gd name="connsiteY942" fmla="*/ 48609 h 6858000"/>
              <a:gd name="connsiteX943" fmla="*/ 1057230 w 7472601"/>
              <a:gd name="connsiteY943" fmla="*/ 0 h 6858000"/>
              <a:gd name="connsiteX944" fmla="*/ 43151 w 7472601"/>
              <a:gd name="connsiteY944" fmla="*/ 0 h 6858000"/>
              <a:gd name="connsiteX945" fmla="*/ 95283 w 7472601"/>
              <a:gd name="connsiteY945" fmla="*/ 0 h 6858000"/>
              <a:gd name="connsiteX946" fmla="*/ 300708 w 7472601"/>
              <a:gd name="connsiteY946" fmla="*/ 154571 h 6858000"/>
              <a:gd name="connsiteX947" fmla="*/ 530414 w 7472601"/>
              <a:gd name="connsiteY947" fmla="*/ 354673 h 6858000"/>
              <a:gd name="connsiteX948" fmla="*/ 333785 w 7472601"/>
              <a:gd name="connsiteY948" fmla="*/ 161564 h 6858000"/>
              <a:gd name="connsiteX949" fmla="*/ 147005 w 7472601"/>
              <a:gd name="connsiteY949" fmla="*/ 0 h 6858000"/>
              <a:gd name="connsiteX950" fmla="*/ 272509 w 7472601"/>
              <a:gd name="connsiteY950" fmla="*/ 0 h 6858000"/>
              <a:gd name="connsiteX951" fmla="*/ 326276 w 7472601"/>
              <a:gd name="connsiteY951" fmla="*/ 45847 h 6858000"/>
              <a:gd name="connsiteX952" fmla="*/ 823759 w 7472601"/>
              <a:gd name="connsiteY952" fmla="*/ 574145 h 6858000"/>
              <a:gd name="connsiteX953" fmla="*/ 811254 w 7472601"/>
              <a:gd name="connsiteY953" fmla="*/ 665546 h 6858000"/>
              <a:gd name="connsiteX954" fmla="*/ 154042 w 7472601"/>
              <a:gd name="connsiteY954" fmla="*/ 261522 h 6858000"/>
              <a:gd name="connsiteX955" fmla="*/ 13550 w 7472601"/>
              <a:gd name="connsiteY955" fmla="*/ 158423 h 6858000"/>
              <a:gd name="connsiteX956" fmla="*/ 0 w 7472601"/>
              <a:gd name="connsiteY956" fmla="*/ 146618 h 6858000"/>
              <a:gd name="connsiteX957" fmla="*/ 0 w 7472601"/>
              <a:gd name="connsiteY957" fmla="*/ 59161 h 6858000"/>
              <a:gd name="connsiteX958" fmla="*/ 45427 w 7472601"/>
              <a:gd name="connsiteY958" fmla="*/ 101078 h 6858000"/>
              <a:gd name="connsiteX959" fmla="*/ 630103 w 7472601"/>
              <a:gd name="connsiteY959" fmla="*/ 485885 h 6858000"/>
              <a:gd name="connsiteX960" fmla="*/ 532040 w 7472601"/>
              <a:gd name="connsiteY960" fmla="*/ 399359 h 6858000"/>
              <a:gd name="connsiteX961" fmla="*/ 517618 w 7472601"/>
              <a:gd name="connsiteY961" fmla="*/ 385726 h 6858000"/>
              <a:gd name="connsiteX962" fmla="*/ 285074 w 7472601"/>
              <a:gd name="connsiteY962" fmla="*/ 182755 h 6858000"/>
              <a:gd name="connsiteX963" fmla="*/ 43151 w 7472601"/>
              <a:gd name="connsiteY963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448321 w 7472601"/>
              <a:gd name="connsiteY80" fmla="*/ 6190991 h 6858000"/>
              <a:gd name="connsiteX81" fmla="*/ 7467600 w 7472601"/>
              <a:gd name="connsiteY81" fmla="*/ 6221686 h 6858000"/>
              <a:gd name="connsiteX82" fmla="*/ 7467600 w 7472601"/>
              <a:gd name="connsiteY82" fmla="*/ 6334256 h 6858000"/>
              <a:gd name="connsiteX83" fmla="*/ 7454976 w 7472601"/>
              <a:gd name="connsiteY83" fmla="*/ 6318297 h 6858000"/>
              <a:gd name="connsiteX84" fmla="*/ 1456157 w 7472601"/>
              <a:gd name="connsiteY84" fmla="*/ 5371404 h 6858000"/>
              <a:gd name="connsiteX85" fmla="*/ 1244432 w 7472601"/>
              <a:gd name="connsiteY85" fmla="*/ 5385601 h 6858000"/>
              <a:gd name="connsiteX86" fmla="*/ 973990 w 7472601"/>
              <a:gd name="connsiteY86" fmla="*/ 5424940 h 6858000"/>
              <a:gd name="connsiteX87" fmla="*/ 1103809 w 7472601"/>
              <a:gd name="connsiteY87" fmla="*/ 5433720 h 6858000"/>
              <a:gd name="connsiteX88" fmla="*/ 1123454 w 7472601"/>
              <a:gd name="connsiteY88" fmla="*/ 5435727 h 6858000"/>
              <a:gd name="connsiteX89" fmla="*/ 1737017 w 7472601"/>
              <a:gd name="connsiteY89" fmla="*/ 5452183 h 6858000"/>
              <a:gd name="connsiteX90" fmla="*/ 1824397 w 7472601"/>
              <a:gd name="connsiteY90" fmla="*/ 5447757 h 6858000"/>
              <a:gd name="connsiteX91" fmla="*/ 2070059 w 7472601"/>
              <a:gd name="connsiteY91" fmla="*/ 5441660 h 6858000"/>
              <a:gd name="connsiteX92" fmla="*/ 1456157 w 7472601"/>
              <a:gd name="connsiteY92" fmla="*/ 5371404 h 6858000"/>
              <a:gd name="connsiteX93" fmla="*/ 4988186 w 7472601"/>
              <a:gd name="connsiteY93" fmla="*/ 5216467 h 6858000"/>
              <a:gd name="connsiteX94" fmla="*/ 4777334 w 7472601"/>
              <a:gd name="connsiteY94" fmla="*/ 5406072 h 6858000"/>
              <a:gd name="connsiteX95" fmla="*/ 4718341 w 7472601"/>
              <a:gd name="connsiteY95" fmla="*/ 5468043 h 6858000"/>
              <a:gd name="connsiteX96" fmla="*/ 4604655 w 7472601"/>
              <a:gd name="connsiteY96" fmla="*/ 5583434 h 6858000"/>
              <a:gd name="connsiteX97" fmla="*/ 4565074 w 7472601"/>
              <a:gd name="connsiteY97" fmla="*/ 5618550 h 6858000"/>
              <a:gd name="connsiteX98" fmla="*/ 4988186 w 7472601"/>
              <a:gd name="connsiteY98" fmla="*/ 5216467 h 6858000"/>
              <a:gd name="connsiteX99" fmla="*/ 4978032 w 7472601"/>
              <a:gd name="connsiteY99" fmla="*/ 5183809 h 6858000"/>
              <a:gd name="connsiteX100" fmla="*/ 4463413 w 7472601"/>
              <a:gd name="connsiteY100" fmla="*/ 5615162 h 6858000"/>
              <a:gd name="connsiteX101" fmla="*/ 4358134 w 7472601"/>
              <a:gd name="connsiteY101" fmla="*/ 5742791 h 6858000"/>
              <a:gd name="connsiteX102" fmla="*/ 4376219 w 7472601"/>
              <a:gd name="connsiteY102" fmla="*/ 5729027 h 6858000"/>
              <a:gd name="connsiteX103" fmla="*/ 4582340 w 7472601"/>
              <a:gd name="connsiteY103" fmla="*/ 5561037 h 6858000"/>
              <a:gd name="connsiteX104" fmla="*/ 4694684 w 7472601"/>
              <a:gd name="connsiteY104" fmla="*/ 5447098 h 6858000"/>
              <a:gd name="connsiteX105" fmla="*/ 4754123 w 7472601"/>
              <a:gd name="connsiteY105" fmla="*/ 5384643 h 6858000"/>
              <a:gd name="connsiteX106" fmla="*/ 4978032 w 7472601"/>
              <a:gd name="connsiteY106" fmla="*/ 5183809 h 6858000"/>
              <a:gd name="connsiteX107" fmla="*/ 1903353 w 7472601"/>
              <a:gd name="connsiteY107" fmla="*/ 5044827 h 6858000"/>
              <a:gd name="connsiteX108" fmla="*/ 1936931 w 7472601"/>
              <a:gd name="connsiteY108" fmla="*/ 5093954 h 6858000"/>
              <a:gd name="connsiteX109" fmla="*/ 2195868 w 7472601"/>
              <a:gd name="connsiteY109" fmla="*/ 5396574 h 6858000"/>
              <a:gd name="connsiteX110" fmla="*/ 2088852 w 7472601"/>
              <a:gd name="connsiteY110" fmla="*/ 5166123 h 6858000"/>
              <a:gd name="connsiteX111" fmla="*/ 1958241 w 7472601"/>
              <a:gd name="connsiteY111" fmla="*/ 5067955 h 6858000"/>
              <a:gd name="connsiteX112" fmla="*/ 1903353 w 7472601"/>
              <a:gd name="connsiteY112" fmla="*/ 5044827 h 6858000"/>
              <a:gd name="connsiteX113" fmla="*/ 1979378 w 7472601"/>
              <a:gd name="connsiteY113" fmla="*/ 4769504 h 6858000"/>
              <a:gd name="connsiteX114" fmla="*/ 2882120 w 7472601"/>
              <a:gd name="connsiteY114" fmla="*/ 5064547 h 6858000"/>
              <a:gd name="connsiteX115" fmla="*/ 2793103 w 7472601"/>
              <a:gd name="connsiteY115" fmla="*/ 5039699 h 6858000"/>
              <a:gd name="connsiteX116" fmla="*/ 2770041 w 7472601"/>
              <a:gd name="connsiteY116" fmla="*/ 5033634 h 6858000"/>
              <a:gd name="connsiteX117" fmla="*/ 1979378 w 7472601"/>
              <a:gd name="connsiteY117" fmla="*/ 4769504 h 6858000"/>
              <a:gd name="connsiteX118" fmla="*/ 1927410 w 7472601"/>
              <a:gd name="connsiteY118" fmla="*/ 4716164 h 6858000"/>
              <a:gd name="connsiteX119" fmla="*/ 1959587 w 7472601"/>
              <a:gd name="connsiteY119" fmla="*/ 4728849 h 6858000"/>
              <a:gd name="connsiteX120" fmla="*/ 2777707 w 7472601"/>
              <a:gd name="connsiteY120" fmla="*/ 5003991 h 6858000"/>
              <a:gd name="connsiteX121" fmla="*/ 2800768 w 7472601"/>
              <a:gd name="connsiteY121" fmla="*/ 5010056 h 6858000"/>
              <a:gd name="connsiteX122" fmla="*/ 2879408 w 7472601"/>
              <a:gd name="connsiteY122" fmla="*/ 5031590 h 6858000"/>
              <a:gd name="connsiteX123" fmla="*/ 2862295 w 7472601"/>
              <a:gd name="connsiteY123" fmla="*/ 5022958 h 6858000"/>
              <a:gd name="connsiteX124" fmla="*/ 2813343 w 7472601"/>
              <a:gd name="connsiteY124" fmla="*/ 4998369 h 6858000"/>
              <a:gd name="connsiteX125" fmla="*/ 2646245 w 7472601"/>
              <a:gd name="connsiteY125" fmla="*/ 4930999 h 6858000"/>
              <a:gd name="connsiteX126" fmla="*/ 1999243 w 7472601"/>
              <a:gd name="connsiteY126" fmla="*/ 4730524 h 6858000"/>
              <a:gd name="connsiteX127" fmla="*/ 1979527 w 7472601"/>
              <a:gd name="connsiteY127" fmla="*/ 4726651 h 6858000"/>
              <a:gd name="connsiteX128" fmla="*/ 1927410 w 7472601"/>
              <a:gd name="connsiteY128" fmla="*/ 4716164 h 6858000"/>
              <a:gd name="connsiteX129" fmla="*/ 1997014 w 7472601"/>
              <a:gd name="connsiteY129" fmla="*/ 4698007 h 6858000"/>
              <a:gd name="connsiteX130" fmla="*/ 2005458 w 7472601"/>
              <a:gd name="connsiteY130" fmla="*/ 4699540 h 6858000"/>
              <a:gd name="connsiteX131" fmla="*/ 2657186 w 7472601"/>
              <a:gd name="connsiteY131" fmla="*/ 4901687 h 6858000"/>
              <a:gd name="connsiteX132" fmla="*/ 2826662 w 7472601"/>
              <a:gd name="connsiteY132" fmla="*/ 4970362 h 6858000"/>
              <a:gd name="connsiteX133" fmla="*/ 2876100 w 7472601"/>
              <a:gd name="connsiteY133" fmla="*/ 4995397 h 6858000"/>
              <a:gd name="connsiteX134" fmla="*/ 3042600 w 7472601"/>
              <a:gd name="connsiteY134" fmla="*/ 5059532 h 6858000"/>
              <a:gd name="connsiteX135" fmla="*/ 1997014 w 7472601"/>
              <a:gd name="connsiteY135" fmla="*/ 4698007 h 6858000"/>
              <a:gd name="connsiteX136" fmla="*/ 2305292 w 7472601"/>
              <a:gd name="connsiteY136" fmla="*/ 4219492 h 6858000"/>
              <a:gd name="connsiteX137" fmla="*/ 3360922 w 7472601"/>
              <a:gd name="connsiteY137" fmla="*/ 4529373 h 6858000"/>
              <a:gd name="connsiteX138" fmla="*/ 3492420 w 7472601"/>
              <a:gd name="connsiteY138" fmla="*/ 4510145 h 6858000"/>
              <a:gd name="connsiteX139" fmla="*/ 3364086 w 7472601"/>
              <a:gd name="connsiteY139" fmla="*/ 4480340 h 6858000"/>
              <a:gd name="connsiteX140" fmla="*/ 3225818 w 7472601"/>
              <a:gd name="connsiteY140" fmla="*/ 4411822 h 6858000"/>
              <a:gd name="connsiteX141" fmla="*/ 3129696 w 7472601"/>
              <a:gd name="connsiteY141" fmla="*/ 4360704 h 6858000"/>
              <a:gd name="connsiteX142" fmla="*/ 2814545 w 7472601"/>
              <a:gd name="connsiteY142" fmla="*/ 4282955 h 6858000"/>
              <a:gd name="connsiteX143" fmla="*/ 2305292 w 7472601"/>
              <a:gd name="connsiteY143" fmla="*/ 4219492 h 6858000"/>
              <a:gd name="connsiteX144" fmla="*/ 2626982 w 7472601"/>
              <a:gd name="connsiteY144" fmla="*/ 4206450 h 6858000"/>
              <a:gd name="connsiteX145" fmla="*/ 2490617 w 7472601"/>
              <a:gd name="connsiteY145" fmla="*/ 4206951 h 6858000"/>
              <a:gd name="connsiteX146" fmla="*/ 2819869 w 7472601"/>
              <a:gd name="connsiteY146" fmla="*/ 4252936 h 6858000"/>
              <a:gd name="connsiteX147" fmla="*/ 3143018 w 7472601"/>
              <a:gd name="connsiteY147" fmla="*/ 4332698 h 6858000"/>
              <a:gd name="connsiteX148" fmla="*/ 3241520 w 7472601"/>
              <a:gd name="connsiteY148" fmla="*/ 4385112 h 6858000"/>
              <a:gd name="connsiteX149" fmla="*/ 3374575 w 7472601"/>
              <a:gd name="connsiteY149" fmla="*/ 4451517 h 6858000"/>
              <a:gd name="connsiteX150" fmla="*/ 3505221 w 7472601"/>
              <a:gd name="connsiteY150" fmla="*/ 4480757 h 6858000"/>
              <a:gd name="connsiteX151" fmla="*/ 2626982 w 7472601"/>
              <a:gd name="connsiteY151" fmla="*/ 4206450 h 6858000"/>
              <a:gd name="connsiteX152" fmla="*/ 1310106 w 7472601"/>
              <a:gd name="connsiteY152" fmla="*/ 3943217 h 6858000"/>
              <a:gd name="connsiteX153" fmla="*/ 854994 w 7472601"/>
              <a:gd name="connsiteY153" fmla="*/ 4399136 h 6858000"/>
              <a:gd name="connsiteX154" fmla="*/ 742462 w 7472601"/>
              <a:gd name="connsiteY154" fmla="*/ 4594648 h 6858000"/>
              <a:gd name="connsiteX155" fmla="*/ 820602 w 7472601"/>
              <a:gd name="connsiteY155" fmla="*/ 4485915 h 6858000"/>
              <a:gd name="connsiteX156" fmla="*/ 878295 w 7472601"/>
              <a:gd name="connsiteY156" fmla="*/ 4403594 h 6858000"/>
              <a:gd name="connsiteX157" fmla="*/ 1240607 w 7472601"/>
              <a:gd name="connsiteY157" fmla="*/ 4010401 h 6858000"/>
              <a:gd name="connsiteX158" fmla="*/ 1310106 w 7472601"/>
              <a:gd name="connsiteY158" fmla="*/ 3943217 h 6858000"/>
              <a:gd name="connsiteX159" fmla="*/ 1423113 w 7472601"/>
              <a:gd name="connsiteY159" fmla="*/ 3874565 h 6858000"/>
              <a:gd name="connsiteX160" fmla="*/ 1260565 w 7472601"/>
              <a:gd name="connsiteY160" fmla="*/ 4031982 h 6858000"/>
              <a:gd name="connsiteX161" fmla="*/ 901900 w 7472601"/>
              <a:gd name="connsiteY161" fmla="*/ 4421236 h 6858000"/>
              <a:gd name="connsiteX162" fmla="*/ 845044 w 7472601"/>
              <a:gd name="connsiteY162" fmla="*/ 4502436 h 6858000"/>
              <a:gd name="connsiteX163" fmla="*/ 685926 w 7472601"/>
              <a:gd name="connsiteY163" fmla="*/ 4703069 h 6858000"/>
              <a:gd name="connsiteX164" fmla="*/ 684248 w 7472601"/>
              <a:gd name="connsiteY164" fmla="*/ 4706721 h 6858000"/>
              <a:gd name="connsiteX165" fmla="*/ 1423113 w 7472601"/>
              <a:gd name="connsiteY165" fmla="*/ 3874565 h 6858000"/>
              <a:gd name="connsiteX166" fmla="*/ 3316479 w 7472601"/>
              <a:gd name="connsiteY166" fmla="*/ 3872136 h 6858000"/>
              <a:gd name="connsiteX167" fmla="*/ 3546806 w 7472601"/>
              <a:gd name="connsiteY167" fmla="*/ 4356139 h 6858000"/>
              <a:gd name="connsiteX168" fmla="*/ 3364433 w 7472601"/>
              <a:gd name="connsiteY168" fmla="*/ 3953121 h 6858000"/>
              <a:gd name="connsiteX169" fmla="*/ 3316479 w 7472601"/>
              <a:gd name="connsiteY169" fmla="*/ 3872136 h 6858000"/>
              <a:gd name="connsiteX170" fmla="*/ 3291335 w 7472601"/>
              <a:gd name="connsiteY170" fmla="*/ 3767420 h 6858000"/>
              <a:gd name="connsiteX171" fmla="*/ 3390805 w 7472601"/>
              <a:gd name="connsiteY171" fmla="*/ 3937163 h 6858000"/>
              <a:gd name="connsiteX172" fmla="*/ 3579062 w 7472601"/>
              <a:gd name="connsiteY172" fmla="*/ 4359040 h 6858000"/>
              <a:gd name="connsiteX173" fmla="*/ 3467355 w 7472601"/>
              <a:gd name="connsiteY173" fmla="*/ 3988130 h 6858000"/>
              <a:gd name="connsiteX174" fmla="*/ 3310753 w 7472601"/>
              <a:gd name="connsiteY174" fmla="*/ 3787140 h 6858000"/>
              <a:gd name="connsiteX175" fmla="*/ 3291335 w 7472601"/>
              <a:gd name="connsiteY175" fmla="*/ 3767420 h 6858000"/>
              <a:gd name="connsiteX176" fmla="*/ 1635889 w 7472601"/>
              <a:gd name="connsiteY176" fmla="*/ 3709494 h 6858000"/>
              <a:gd name="connsiteX177" fmla="*/ 1634800 w 7472601"/>
              <a:gd name="connsiteY177" fmla="*/ 3731111 h 6858000"/>
              <a:gd name="connsiteX178" fmla="*/ 1635889 w 7472601"/>
              <a:gd name="connsiteY178" fmla="*/ 3709494 h 6858000"/>
              <a:gd name="connsiteX179" fmla="*/ 1510397 w 7472601"/>
              <a:gd name="connsiteY179" fmla="*/ 3684705 h 6858000"/>
              <a:gd name="connsiteX180" fmla="*/ 1146550 w 7472601"/>
              <a:gd name="connsiteY180" fmla="*/ 3802012 h 6858000"/>
              <a:gd name="connsiteX181" fmla="*/ 698834 w 7472601"/>
              <a:gd name="connsiteY181" fmla="*/ 3952272 h 6858000"/>
              <a:gd name="connsiteX182" fmla="*/ 34256 w 7472601"/>
              <a:gd name="connsiteY182" fmla="*/ 4347603 h 6858000"/>
              <a:gd name="connsiteX183" fmla="*/ 527241 w 7472601"/>
              <a:gd name="connsiteY183" fmla="*/ 4065078 h 6858000"/>
              <a:gd name="connsiteX184" fmla="*/ 1510397 w 7472601"/>
              <a:gd name="connsiteY184" fmla="*/ 3684705 h 6858000"/>
              <a:gd name="connsiteX185" fmla="*/ 1313114 w 7472601"/>
              <a:gd name="connsiteY185" fmla="*/ 3655216 h 6858000"/>
              <a:gd name="connsiteX186" fmla="*/ 1109304 w 7472601"/>
              <a:gd name="connsiteY186" fmla="*/ 3669030 h 6858000"/>
              <a:gd name="connsiteX187" fmla="*/ 8129 w 7472601"/>
              <a:gd name="connsiteY187" fmla="*/ 4330519 h 6858000"/>
              <a:gd name="connsiteX188" fmla="*/ 687572 w 7472601"/>
              <a:gd name="connsiteY188" fmla="*/ 3925629 h 6858000"/>
              <a:gd name="connsiteX189" fmla="*/ 1138365 w 7472601"/>
              <a:gd name="connsiteY189" fmla="*/ 3774515 h 6858000"/>
              <a:gd name="connsiteX190" fmla="*/ 1505579 w 7472601"/>
              <a:gd name="connsiteY190" fmla="*/ 3655526 h 6858000"/>
              <a:gd name="connsiteX191" fmla="*/ 1313114 w 7472601"/>
              <a:gd name="connsiteY191" fmla="*/ 3655216 h 6858000"/>
              <a:gd name="connsiteX192" fmla="*/ 3655073 w 7472601"/>
              <a:gd name="connsiteY192" fmla="*/ 3650884 h 6858000"/>
              <a:gd name="connsiteX193" fmla="*/ 3989938 w 7472601"/>
              <a:gd name="connsiteY193" fmla="*/ 3991685 h 6858000"/>
              <a:gd name="connsiteX194" fmla="*/ 4393907 w 7472601"/>
              <a:gd name="connsiteY194" fmla="*/ 4261258 h 6858000"/>
              <a:gd name="connsiteX195" fmla="*/ 4648051 w 7472601"/>
              <a:gd name="connsiteY195" fmla="*/ 4374051 h 6858000"/>
              <a:gd name="connsiteX196" fmla="*/ 4383389 w 7472601"/>
              <a:gd name="connsiteY196" fmla="*/ 4184369 h 6858000"/>
              <a:gd name="connsiteX197" fmla="*/ 4165508 w 7472601"/>
              <a:gd name="connsiteY197" fmla="*/ 4035196 h 6858000"/>
              <a:gd name="connsiteX198" fmla="*/ 4068162 w 7472601"/>
              <a:gd name="connsiteY198" fmla="*/ 3953394 h 6858000"/>
              <a:gd name="connsiteX199" fmla="*/ 3981416 w 7472601"/>
              <a:gd name="connsiteY199" fmla="*/ 3880482 h 6858000"/>
              <a:gd name="connsiteX200" fmla="*/ 3800147 w 7472601"/>
              <a:gd name="connsiteY200" fmla="*/ 3749872 h 6858000"/>
              <a:gd name="connsiteX201" fmla="*/ 3655073 w 7472601"/>
              <a:gd name="connsiteY201" fmla="*/ 3650884 h 6858000"/>
              <a:gd name="connsiteX202" fmla="*/ 3670252 w 7472601"/>
              <a:gd name="connsiteY202" fmla="*/ 3622798 h 6858000"/>
              <a:gd name="connsiteX203" fmla="*/ 3817258 w 7472601"/>
              <a:gd name="connsiteY203" fmla="*/ 3723577 h 6858000"/>
              <a:gd name="connsiteX204" fmla="*/ 4000461 w 7472601"/>
              <a:gd name="connsiteY204" fmla="*/ 3855966 h 6858000"/>
              <a:gd name="connsiteX205" fmla="*/ 4088180 w 7472601"/>
              <a:gd name="connsiteY205" fmla="*/ 3929774 h 6858000"/>
              <a:gd name="connsiteX206" fmla="*/ 4184555 w 7472601"/>
              <a:gd name="connsiteY206" fmla="*/ 4010683 h 6858000"/>
              <a:gd name="connsiteX207" fmla="*/ 4399563 w 7472601"/>
              <a:gd name="connsiteY207" fmla="*/ 4158106 h 6858000"/>
              <a:gd name="connsiteX208" fmla="*/ 4684469 w 7472601"/>
              <a:gd name="connsiteY208" fmla="*/ 4364680 h 6858000"/>
              <a:gd name="connsiteX209" fmla="*/ 4690271 w 7472601"/>
              <a:gd name="connsiteY209" fmla="*/ 4370034 h 6858000"/>
              <a:gd name="connsiteX210" fmla="*/ 4136093 w 7472601"/>
              <a:gd name="connsiteY210" fmla="*/ 3858466 h 6858000"/>
              <a:gd name="connsiteX211" fmla="*/ 3670252 w 7472601"/>
              <a:gd name="connsiteY211" fmla="*/ 3622798 h 6858000"/>
              <a:gd name="connsiteX212" fmla="*/ 4440129 w 7472601"/>
              <a:gd name="connsiteY212" fmla="*/ 3448571 h 6858000"/>
              <a:gd name="connsiteX213" fmla="*/ 4856525 w 7472601"/>
              <a:gd name="connsiteY213" fmla="*/ 3915351 h 6858000"/>
              <a:gd name="connsiteX214" fmla="*/ 5059055 w 7472601"/>
              <a:gd name="connsiteY214" fmla="*/ 4108918 h 6858000"/>
              <a:gd name="connsiteX215" fmla="*/ 5290070 w 7472601"/>
              <a:gd name="connsiteY215" fmla="*/ 4263619 h 6858000"/>
              <a:gd name="connsiteX216" fmla="*/ 4834991 w 7472601"/>
              <a:gd name="connsiteY216" fmla="*/ 3830985 h 6858000"/>
              <a:gd name="connsiteX217" fmla="*/ 4440129 w 7472601"/>
              <a:gd name="connsiteY217" fmla="*/ 3448571 h 6858000"/>
              <a:gd name="connsiteX218" fmla="*/ 4441737 w 7472601"/>
              <a:gd name="connsiteY218" fmla="*/ 3399734 h 6858000"/>
              <a:gd name="connsiteX219" fmla="*/ 4431236 w 7472601"/>
              <a:gd name="connsiteY219" fmla="*/ 3400954 h 6858000"/>
              <a:gd name="connsiteX220" fmla="*/ 4557150 w 7472601"/>
              <a:gd name="connsiteY220" fmla="*/ 3510023 h 6858000"/>
              <a:gd name="connsiteX221" fmla="*/ 4856936 w 7472601"/>
              <a:gd name="connsiteY221" fmla="*/ 3809146 h 6858000"/>
              <a:gd name="connsiteX222" fmla="*/ 5111996 w 7472601"/>
              <a:gd name="connsiteY222" fmla="*/ 4065759 h 6858000"/>
              <a:gd name="connsiteX223" fmla="*/ 5388878 w 7472601"/>
              <a:gd name="connsiteY223" fmla="*/ 4300185 h 6858000"/>
              <a:gd name="connsiteX224" fmla="*/ 5425556 w 7472601"/>
              <a:gd name="connsiteY224" fmla="*/ 4308967 h 6858000"/>
              <a:gd name="connsiteX225" fmla="*/ 4943646 w 7472601"/>
              <a:gd name="connsiteY225" fmla="*/ 3822916 h 6858000"/>
              <a:gd name="connsiteX226" fmla="*/ 4594837 w 7472601"/>
              <a:gd name="connsiteY226" fmla="*/ 3532274 h 6858000"/>
              <a:gd name="connsiteX227" fmla="*/ 4441737 w 7472601"/>
              <a:gd name="connsiteY227" fmla="*/ 3399734 h 6858000"/>
              <a:gd name="connsiteX228" fmla="*/ 5425834 w 7472601"/>
              <a:gd name="connsiteY228" fmla="*/ 3162785 h 6858000"/>
              <a:gd name="connsiteX229" fmla="*/ 5401644 w 7472601"/>
              <a:gd name="connsiteY229" fmla="*/ 3617847 h 6858000"/>
              <a:gd name="connsiteX230" fmla="*/ 5467256 w 7472601"/>
              <a:gd name="connsiteY230" fmla="*/ 4175494 h 6858000"/>
              <a:gd name="connsiteX231" fmla="*/ 5448069 w 7472601"/>
              <a:gd name="connsiteY231" fmla="*/ 3567554 h 6858000"/>
              <a:gd name="connsiteX232" fmla="*/ 5425834 w 7472601"/>
              <a:gd name="connsiteY232" fmla="*/ 3162785 h 6858000"/>
              <a:gd name="connsiteX233" fmla="*/ 1318687 w 7472601"/>
              <a:gd name="connsiteY233" fmla="*/ 3113840 h 6858000"/>
              <a:gd name="connsiteX234" fmla="*/ 1066793 w 7472601"/>
              <a:gd name="connsiteY234" fmla="*/ 3212171 h 6858000"/>
              <a:gd name="connsiteX235" fmla="*/ 993319 w 7472601"/>
              <a:gd name="connsiteY235" fmla="*/ 3247648 h 6858000"/>
              <a:gd name="connsiteX236" fmla="*/ 853081 w 7472601"/>
              <a:gd name="connsiteY236" fmla="*/ 3312410 h 6858000"/>
              <a:gd name="connsiteX237" fmla="*/ 805957 w 7472601"/>
              <a:gd name="connsiteY237" fmla="*/ 3330443 h 6858000"/>
              <a:gd name="connsiteX238" fmla="*/ 1318687 w 7472601"/>
              <a:gd name="connsiteY238" fmla="*/ 3113840 h 6858000"/>
              <a:gd name="connsiteX239" fmla="*/ 5453702 w 7472601"/>
              <a:gd name="connsiteY239" fmla="*/ 3090882 h 6858000"/>
              <a:gd name="connsiteX240" fmla="*/ 5480135 w 7472601"/>
              <a:gd name="connsiteY240" fmla="*/ 3565802 h 6858000"/>
              <a:gd name="connsiteX241" fmla="*/ 5499023 w 7472601"/>
              <a:gd name="connsiteY241" fmla="*/ 4166310 h 6858000"/>
              <a:gd name="connsiteX242" fmla="*/ 5547022 w 7472601"/>
              <a:gd name="connsiteY242" fmla="*/ 3607838 h 6858000"/>
              <a:gd name="connsiteX243" fmla="*/ 5515964 w 7472601"/>
              <a:gd name="connsiteY243" fmla="*/ 3378541 h 6858000"/>
              <a:gd name="connsiteX244" fmla="*/ 5453702 w 7472601"/>
              <a:gd name="connsiteY244" fmla="*/ 3090882 h 6858000"/>
              <a:gd name="connsiteX245" fmla="*/ 1238695 w 7472601"/>
              <a:gd name="connsiteY245" fmla="*/ 3076820 h 6858000"/>
              <a:gd name="connsiteX246" fmla="*/ 716371 w 7472601"/>
              <a:gd name="connsiteY246" fmla="*/ 3293249 h 6858000"/>
              <a:gd name="connsiteX247" fmla="*/ 579522 w 7472601"/>
              <a:gd name="connsiteY247" fmla="*/ 3371759 h 6858000"/>
              <a:gd name="connsiteX248" fmla="*/ 600288 w 7472601"/>
              <a:gd name="connsiteY248" fmla="*/ 3365555 h 6858000"/>
              <a:gd name="connsiteX249" fmla="*/ 840692 w 7472601"/>
              <a:gd name="connsiteY249" fmla="*/ 3284921 h 6858000"/>
              <a:gd name="connsiteX250" fmla="*/ 979248 w 7472601"/>
              <a:gd name="connsiteY250" fmla="*/ 3221003 h 6858000"/>
              <a:gd name="connsiteX251" fmla="*/ 1053282 w 7472601"/>
              <a:gd name="connsiteY251" fmla="*/ 3185247 h 6858000"/>
              <a:gd name="connsiteX252" fmla="*/ 1320603 w 7472601"/>
              <a:gd name="connsiteY252" fmla="*/ 3081281 h 6858000"/>
              <a:gd name="connsiteX253" fmla="*/ 1238695 w 7472601"/>
              <a:gd name="connsiteY253" fmla="*/ 3076820 h 6858000"/>
              <a:gd name="connsiteX254" fmla="*/ 5425627 w 7472601"/>
              <a:gd name="connsiteY254" fmla="*/ 2954192 h 6858000"/>
              <a:gd name="connsiteX255" fmla="*/ 5470770 w 7472601"/>
              <a:gd name="connsiteY255" fmla="*/ 3005435 h 6858000"/>
              <a:gd name="connsiteX256" fmla="*/ 5519779 w 7472601"/>
              <a:gd name="connsiteY256" fmla="*/ 4359223 h 6858000"/>
              <a:gd name="connsiteX257" fmla="*/ 5520293 w 7472601"/>
              <a:gd name="connsiteY257" fmla="*/ 4360602 h 6858000"/>
              <a:gd name="connsiteX258" fmla="*/ 5767221 w 7472601"/>
              <a:gd name="connsiteY258" fmla="*/ 4665564 h 6858000"/>
              <a:gd name="connsiteX259" fmla="*/ 6937169 w 7472601"/>
              <a:gd name="connsiteY259" fmla="*/ 4815941 h 6858000"/>
              <a:gd name="connsiteX260" fmla="*/ 6953922 w 7472601"/>
              <a:gd name="connsiteY260" fmla="*/ 4890068 h 6858000"/>
              <a:gd name="connsiteX261" fmla="*/ 6071359 w 7472601"/>
              <a:gd name="connsiteY261" fmla="*/ 4770770 h 6858000"/>
              <a:gd name="connsiteX262" fmla="*/ 6038839 w 7472601"/>
              <a:gd name="connsiteY262" fmla="*/ 4764474 h 6858000"/>
              <a:gd name="connsiteX263" fmla="*/ 6038706 w 7472601"/>
              <a:gd name="connsiteY263" fmla="*/ 4763847 h 6858000"/>
              <a:gd name="connsiteX264" fmla="*/ 6037784 w 7472601"/>
              <a:gd name="connsiteY264" fmla="*/ 4764270 h 6858000"/>
              <a:gd name="connsiteX265" fmla="*/ 6038839 w 7472601"/>
              <a:gd name="connsiteY265" fmla="*/ 4764474 h 6858000"/>
              <a:gd name="connsiteX266" fmla="*/ 6040338 w 7472601"/>
              <a:gd name="connsiteY266" fmla="*/ 4771418 h 6858000"/>
              <a:gd name="connsiteX267" fmla="*/ 6024488 w 7472601"/>
              <a:gd name="connsiteY267" fmla="*/ 4809903 h 6858000"/>
              <a:gd name="connsiteX268" fmla="*/ 5599771 w 7472601"/>
              <a:gd name="connsiteY268" fmla="*/ 5509652 h 6858000"/>
              <a:gd name="connsiteX269" fmla="*/ 5548843 w 7472601"/>
              <a:gd name="connsiteY269" fmla="*/ 5563845 h 6858000"/>
              <a:gd name="connsiteX270" fmla="*/ 5940952 w 7472601"/>
              <a:gd name="connsiteY270" fmla="*/ 6250028 h 6858000"/>
              <a:gd name="connsiteX271" fmla="*/ 6043441 w 7472601"/>
              <a:gd name="connsiteY271" fmla="*/ 6665847 h 6858000"/>
              <a:gd name="connsiteX272" fmla="*/ 6093432 w 7472601"/>
              <a:gd name="connsiteY272" fmla="*/ 6858000 h 6858000"/>
              <a:gd name="connsiteX273" fmla="*/ 6034344 w 7472601"/>
              <a:gd name="connsiteY273" fmla="*/ 6858000 h 6858000"/>
              <a:gd name="connsiteX274" fmla="*/ 6026679 w 7472601"/>
              <a:gd name="connsiteY274" fmla="*/ 6836959 h 6858000"/>
              <a:gd name="connsiteX275" fmla="*/ 5800441 w 7472601"/>
              <a:gd name="connsiteY275" fmla="*/ 6335286 h 6858000"/>
              <a:gd name="connsiteX276" fmla="*/ 5526562 w 7472601"/>
              <a:gd name="connsiteY276" fmla="*/ 5705388 h 6858000"/>
              <a:gd name="connsiteX277" fmla="*/ 5519640 w 7472601"/>
              <a:gd name="connsiteY277" fmla="*/ 5683774 h 6858000"/>
              <a:gd name="connsiteX278" fmla="*/ 5844559 w 7472601"/>
              <a:gd name="connsiteY278" fmla="*/ 6553349 h 6858000"/>
              <a:gd name="connsiteX279" fmla="*/ 5975994 w 7472601"/>
              <a:gd name="connsiteY279" fmla="*/ 6858000 h 6858000"/>
              <a:gd name="connsiteX280" fmla="*/ 5898547 w 7472601"/>
              <a:gd name="connsiteY280" fmla="*/ 6858000 h 6858000"/>
              <a:gd name="connsiteX281" fmla="*/ 5682041 w 7472601"/>
              <a:gd name="connsiteY281" fmla="*/ 6355860 h 6858000"/>
              <a:gd name="connsiteX282" fmla="*/ 5461758 w 7472601"/>
              <a:gd name="connsiteY282" fmla="*/ 5820220 h 6858000"/>
              <a:gd name="connsiteX283" fmla="*/ 5237282 w 7472601"/>
              <a:gd name="connsiteY283" fmla="*/ 6579086 h 6858000"/>
              <a:gd name="connsiteX284" fmla="*/ 5115009 w 7472601"/>
              <a:gd name="connsiteY284" fmla="*/ 6858000 h 6858000"/>
              <a:gd name="connsiteX285" fmla="*/ 5028074 w 7472601"/>
              <a:gd name="connsiteY285" fmla="*/ 6858000 h 6858000"/>
              <a:gd name="connsiteX286" fmla="*/ 5079508 w 7472601"/>
              <a:gd name="connsiteY286" fmla="*/ 6749074 h 6858000"/>
              <a:gd name="connsiteX287" fmla="*/ 5371846 w 7472601"/>
              <a:gd name="connsiteY287" fmla="*/ 5924413 h 6858000"/>
              <a:gd name="connsiteX288" fmla="*/ 5270512 w 7472601"/>
              <a:gd name="connsiteY288" fmla="*/ 6138975 h 6858000"/>
              <a:gd name="connsiteX289" fmla="*/ 5062409 w 7472601"/>
              <a:gd name="connsiteY289" fmla="*/ 6653544 h 6858000"/>
              <a:gd name="connsiteX290" fmla="*/ 5036628 w 7472601"/>
              <a:gd name="connsiteY290" fmla="*/ 6754247 h 6858000"/>
              <a:gd name="connsiteX291" fmla="*/ 5009112 w 7472601"/>
              <a:gd name="connsiteY291" fmla="*/ 6858000 h 6858000"/>
              <a:gd name="connsiteX292" fmla="*/ 4976679 w 7472601"/>
              <a:gd name="connsiteY292" fmla="*/ 6858000 h 6858000"/>
              <a:gd name="connsiteX293" fmla="*/ 5006537 w 7472601"/>
              <a:gd name="connsiteY293" fmla="*/ 6747068 h 6858000"/>
              <a:gd name="connsiteX294" fmla="*/ 5032723 w 7472601"/>
              <a:gd name="connsiteY294" fmla="*/ 6644957 h 6858000"/>
              <a:gd name="connsiteX295" fmla="*/ 5242949 w 7472601"/>
              <a:gd name="connsiteY295" fmla="*/ 6125175 h 6858000"/>
              <a:gd name="connsiteX296" fmla="*/ 5286321 w 7472601"/>
              <a:gd name="connsiteY296" fmla="*/ 6033555 h 6858000"/>
              <a:gd name="connsiteX297" fmla="*/ 5008210 w 7472601"/>
              <a:gd name="connsiteY297" fmla="*/ 6649194 h 6858000"/>
              <a:gd name="connsiteX298" fmla="*/ 4986321 w 7472601"/>
              <a:gd name="connsiteY298" fmla="*/ 6765687 h 6858000"/>
              <a:gd name="connsiteX299" fmla="*/ 4973474 w 7472601"/>
              <a:gd name="connsiteY299" fmla="*/ 6858000 h 6858000"/>
              <a:gd name="connsiteX300" fmla="*/ 4907178 w 7472601"/>
              <a:gd name="connsiteY300" fmla="*/ 6858000 h 6858000"/>
              <a:gd name="connsiteX301" fmla="*/ 4910810 w 7472601"/>
              <a:gd name="connsiteY301" fmla="*/ 6829660 h 6858000"/>
              <a:gd name="connsiteX302" fmla="*/ 4987461 w 7472601"/>
              <a:gd name="connsiteY302" fmla="*/ 6432994 h 6858000"/>
              <a:gd name="connsiteX303" fmla="*/ 5179262 w 7472601"/>
              <a:gd name="connsiteY303" fmla="*/ 6035044 h 6858000"/>
              <a:gd name="connsiteX304" fmla="*/ 4689678 w 7472601"/>
              <a:gd name="connsiteY304" fmla="*/ 6440241 h 6858000"/>
              <a:gd name="connsiteX305" fmla="*/ 4477543 w 7472601"/>
              <a:gd name="connsiteY305" fmla="*/ 6674836 h 6858000"/>
              <a:gd name="connsiteX306" fmla="*/ 4329957 w 7472601"/>
              <a:gd name="connsiteY306" fmla="*/ 6858000 h 6858000"/>
              <a:gd name="connsiteX307" fmla="*/ 4218595 w 7472601"/>
              <a:gd name="connsiteY307" fmla="*/ 6858000 h 6858000"/>
              <a:gd name="connsiteX308" fmla="*/ 4368888 w 7472601"/>
              <a:gd name="connsiteY308" fmla="*/ 6668412 h 6858000"/>
              <a:gd name="connsiteX309" fmla="*/ 4563091 w 7472601"/>
              <a:gd name="connsiteY309" fmla="*/ 6442508 h 6858000"/>
              <a:gd name="connsiteX310" fmla="*/ 5387324 w 7472601"/>
              <a:gd name="connsiteY310" fmla="*/ 5705830 h 6858000"/>
              <a:gd name="connsiteX311" fmla="*/ 5073620 w 7472601"/>
              <a:gd name="connsiteY311" fmla="*/ 5955437 h 6858000"/>
              <a:gd name="connsiteX312" fmla="*/ 4689789 w 7472601"/>
              <a:gd name="connsiteY312" fmla="*/ 6268382 h 6858000"/>
              <a:gd name="connsiteX313" fmla="*/ 4418722 w 7472601"/>
              <a:gd name="connsiteY313" fmla="*/ 6570886 h 6858000"/>
              <a:gd name="connsiteX314" fmla="*/ 4214944 w 7472601"/>
              <a:gd name="connsiteY314" fmla="*/ 6858000 h 6858000"/>
              <a:gd name="connsiteX315" fmla="*/ 4177898 w 7472601"/>
              <a:gd name="connsiteY315" fmla="*/ 6858000 h 6858000"/>
              <a:gd name="connsiteX316" fmla="*/ 4391597 w 7472601"/>
              <a:gd name="connsiteY316" fmla="*/ 6556370 h 6858000"/>
              <a:gd name="connsiteX317" fmla="*/ 4668889 w 7472601"/>
              <a:gd name="connsiteY317" fmla="*/ 6246399 h 6858000"/>
              <a:gd name="connsiteX318" fmla="*/ 5055427 w 7472601"/>
              <a:gd name="connsiteY318" fmla="*/ 5931476 h 6858000"/>
              <a:gd name="connsiteX319" fmla="*/ 5371814 w 7472601"/>
              <a:gd name="connsiteY319" fmla="*/ 5678975 h 6858000"/>
              <a:gd name="connsiteX320" fmla="*/ 4987918 w 7472601"/>
              <a:gd name="connsiteY320" fmla="*/ 5838701 h 6858000"/>
              <a:gd name="connsiteX321" fmla="*/ 4317146 w 7472601"/>
              <a:gd name="connsiteY321" fmla="*/ 6587716 h 6858000"/>
              <a:gd name="connsiteX322" fmla="*/ 4171627 w 7472601"/>
              <a:gd name="connsiteY322" fmla="*/ 6858000 h 6858000"/>
              <a:gd name="connsiteX323" fmla="*/ 4081585 w 7472601"/>
              <a:gd name="connsiteY323" fmla="*/ 6858000 h 6858000"/>
              <a:gd name="connsiteX324" fmla="*/ 4238603 w 7472601"/>
              <a:gd name="connsiteY324" fmla="*/ 6559341 h 6858000"/>
              <a:gd name="connsiteX325" fmla="*/ 4778333 w 7472601"/>
              <a:gd name="connsiteY325" fmla="*/ 5873626 h 6858000"/>
              <a:gd name="connsiteX326" fmla="*/ 5414185 w 7472601"/>
              <a:gd name="connsiteY326" fmla="*/ 5573882 h 6858000"/>
              <a:gd name="connsiteX327" fmla="*/ 5959648 w 7472601"/>
              <a:gd name="connsiteY327" fmla="*/ 4760797 h 6858000"/>
              <a:gd name="connsiteX328" fmla="*/ 5355019 w 7472601"/>
              <a:gd name="connsiteY328" fmla="*/ 4734672 h 6858000"/>
              <a:gd name="connsiteX329" fmla="*/ 5083565 w 7472601"/>
              <a:gd name="connsiteY329" fmla="*/ 5179121 h 6858000"/>
              <a:gd name="connsiteX330" fmla="*/ 4713577 w 7472601"/>
              <a:gd name="connsiteY330" fmla="*/ 5616803 h 6858000"/>
              <a:gd name="connsiteX331" fmla="*/ 3989559 w 7472601"/>
              <a:gd name="connsiteY331" fmla="*/ 6145945 h 6858000"/>
              <a:gd name="connsiteX332" fmla="*/ 3939824 w 7472601"/>
              <a:gd name="connsiteY332" fmla="*/ 6066900 h 6858000"/>
              <a:gd name="connsiteX333" fmla="*/ 4584537 w 7472601"/>
              <a:gd name="connsiteY333" fmla="*/ 5324826 h 6858000"/>
              <a:gd name="connsiteX334" fmla="*/ 5037105 w 7472601"/>
              <a:gd name="connsiteY334" fmla="*/ 5088765 h 6858000"/>
              <a:gd name="connsiteX335" fmla="*/ 5039930 w 7472601"/>
              <a:gd name="connsiteY335" fmla="*/ 5089585 h 6858000"/>
              <a:gd name="connsiteX336" fmla="*/ 5263764 w 7472601"/>
              <a:gd name="connsiteY336" fmla="*/ 4735525 h 6858000"/>
              <a:gd name="connsiteX337" fmla="*/ 4086300 w 7472601"/>
              <a:gd name="connsiteY337" fmla="*/ 4884599 h 6858000"/>
              <a:gd name="connsiteX338" fmla="*/ 4085485 w 7472601"/>
              <a:gd name="connsiteY338" fmla="*/ 4899070 h 6858000"/>
              <a:gd name="connsiteX339" fmla="*/ 3871915 w 7472601"/>
              <a:gd name="connsiteY339" fmla="*/ 5253645 h 6858000"/>
              <a:gd name="connsiteX340" fmla="*/ 3799374 w 7472601"/>
              <a:gd name="connsiteY340" fmla="*/ 5466127 h 6858000"/>
              <a:gd name="connsiteX341" fmla="*/ 3498850 w 7472601"/>
              <a:gd name="connsiteY341" fmla="*/ 6661888 h 6858000"/>
              <a:gd name="connsiteX342" fmla="*/ 3399216 w 7472601"/>
              <a:gd name="connsiteY342" fmla="*/ 6858000 h 6858000"/>
              <a:gd name="connsiteX343" fmla="*/ 3303688 w 7472601"/>
              <a:gd name="connsiteY343" fmla="*/ 6858000 h 6858000"/>
              <a:gd name="connsiteX344" fmla="*/ 3391774 w 7472601"/>
              <a:gd name="connsiteY344" fmla="*/ 6697181 h 6858000"/>
              <a:gd name="connsiteX345" fmla="*/ 3735540 w 7472601"/>
              <a:gd name="connsiteY345" fmla="*/ 5546923 h 6858000"/>
              <a:gd name="connsiteX346" fmla="*/ 3729438 w 7472601"/>
              <a:gd name="connsiteY346" fmla="*/ 5569058 h 6858000"/>
              <a:gd name="connsiteX347" fmla="*/ 3707782 w 7472601"/>
              <a:gd name="connsiteY347" fmla="*/ 5644908 h 6858000"/>
              <a:gd name="connsiteX348" fmla="*/ 3583827 w 7472601"/>
              <a:gd name="connsiteY348" fmla="*/ 6039215 h 6858000"/>
              <a:gd name="connsiteX349" fmla="*/ 3547861 w 7472601"/>
              <a:gd name="connsiteY349" fmla="*/ 6129609 h 6858000"/>
              <a:gd name="connsiteX350" fmla="*/ 3490905 w 7472601"/>
              <a:gd name="connsiteY350" fmla="*/ 6277660 h 6858000"/>
              <a:gd name="connsiteX351" fmla="*/ 3455859 w 7472601"/>
              <a:gd name="connsiteY351" fmla="*/ 6391301 h 6858000"/>
              <a:gd name="connsiteX352" fmla="*/ 3429112 w 7472601"/>
              <a:gd name="connsiteY352" fmla="*/ 6479469 h 6858000"/>
              <a:gd name="connsiteX353" fmla="*/ 3304862 w 7472601"/>
              <a:gd name="connsiteY353" fmla="*/ 6796476 h 6858000"/>
              <a:gd name="connsiteX354" fmla="*/ 3276071 w 7472601"/>
              <a:gd name="connsiteY354" fmla="*/ 6858000 h 6858000"/>
              <a:gd name="connsiteX355" fmla="*/ 3240805 w 7472601"/>
              <a:gd name="connsiteY355" fmla="*/ 6858000 h 6858000"/>
              <a:gd name="connsiteX356" fmla="*/ 3275917 w 7472601"/>
              <a:gd name="connsiteY356" fmla="*/ 6783192 h 6858000"/>
              <a:gd name="connsiteX357" fmla="*/ 3399358 w 7472601"/>
              <a:gd name="connsiteY357" fmla="*/ 6469011 h 6858000"/>
              <a:gd name="connsiteX358" fmla="*/ 3425650 w 7472601"/>
              <a:gd name="connsiteY358" fmla="*/ 6381333 h 6858000"/>
              <a:gd name="connsiteX359" fmla="*/ 3460661 w 7472601"/>
              <a:gd name="connsiteY359" fmla="*/ 6266763 h 6858000"/>
              <a:gd name="connsiteX360" fmla="*/ 3518021 w 7472601"/>
              <a:gd name="connsiteY360" fmla="*/ 6117298 h 6858000"/>
              <a:gd name="connsiteX361" fmla="*/ 3554035 w 7472601"/>
              <a:gd name="connsiteY361" fmla="*/ 6027832 h 6858000"/>
              <a:gd name="connsiteX362" fmla="*/ 3677174 w 7472601"/>
              <a:gd name="connsiteY362" fmla="*/ 5636351 h 6858000"/>
              <a:gd name="connsiteX363" fmla="*/ 3698819 w 7472601"/>
              <a:gd name="connsiteY363" fmla="*/ 5560503 h 6858000"/>
              <a:gd name="connsiteX364" fmla="*/ 3702094 w 7472601"/>
              <a:gd name="connsiteY364" fmla="*/ 5549194 h 6858000"/>
              <a:gd name="connsiteX365" fmla="*/ 3398355 w 7472601"/>
              <a:gd name="connsiteY365" fmla="*/ 6094603 h 6858000"/>
              <a:gd name="connsiteX366" fmla="*/ 3193941 w 7472601"/>
              <a:gd name="connsiteY366" fmla="*/ 6798775 h 6858000"/>
              <a:gd name="connsiteX367" fmla="*/ 3184140 w 7472601"/>
              <a:gd name="connsiteY367" fmla="*/ 6858000 h 6858000"/>
              <a:gd name="connsiteX368" fmla="*/ 3099978 w 7472601"/>
              <a:gd name="connsiteY368" fmla="*/ 6858000 h 6858000"/>
              <a:gd name="connsiteX369" fmla="*/ 3101556 w 7472601"/>
              <a:gd name="connsiteY369" fmla="*/ 6843337 h 6858000"/>
              <a:gd name="connsiteX370" fmla="*/ 3370162 w 7472601"/>
              <a:gd name="connsiteY370" fmla="*/ 5785550 h 6858000"/>
              <a:gd name="connsiteX371" fmla="*/ 3746477 w 7472601"/>
              <a:gd name="connsiteY371" fmla="*/ 5377889 h 6858000"/>
              <a:gd name="connsiteX372" fmla="*/ 3863399 w 7472601"/>
              <a:gd name="connsiteY372" fmla="*/ 5087257 h 6858000"/>
              <a:gd name="connsiteX373" fmla="*/ 3968712 w 7472601"/>
              <a:gd name="connsiteY373" fmla="*/ 4913989 h 6858000"/>
              <a:gd name="connsiteX374" fmla="*/ 2792390 w 7472601"/>
              <a:gd name="connsiteY374" fmla="*/ 5382974 h 6858000"/>
              <a:gd name="connsiteX375" fmla="*/ 2714982 w 7472601"/>
              <a:gd name="connsiteY375" fmla="*/ 5427051 h 6858000"/>
              <a:gd name="connsiteX376" fmla="*/ 2813361 w 7472601"/>
              <a:gd name="connsiteY376" fmla="*/ 6023912 h 6858000"/>
              <a:gd name="connsiteX377" fmla="*/ 2688430 w 7472601"/>
              <a:gd name="connsiteY377" fmla="*/ 6801564 h 6858000"/>
              <a:gd name="connsiteX378" fmla="*/ 2629626 w 7472601"/>
              <a:gd name="connsiteY378" fmla="*/ 6763394 h 6858000"/>
              <a:gd name="connsiteX379" fmla="*/ 2565328 w 7472601"/>
              <a:gd name="connsiteY379" fmla="*/ 5516399 h 6858000"/>
              <a:gd name="connsiteX380" fmla="*/ 1922999 w 7472601"/>
              <a:gd name="connsiteY380" fmla="*/ 5980343 h 6858000"/>
              <a:gd name="connsiteX381" fmla="*/ 1950261 w 7472601"/>
              <a:gd name="connsiteY381" fmla="*/ 6405858 h 6858000"/>
              <a:gd name="connsiteX382" fmla="*/ 2365554 w 7472601"/>
              <a:gd name="connsiteY382" fmla="*/ 6759107 h 6858000"/>
              <a:gd name="connsiteX383" fmla="*/ 2424142 w 7472601"/>
              <a:gd name="connsiteY383" fmla="*/ 6858000 h 6858000"/>
              <a:gd name="connsiteX384" fmla="*/ 2395994 w 7472601"/>
              <a:gd name="connsiteY384" fmla="*/ 6858000 h 6858000"/>
              <a:gd name="connsiteX385" fmla="*/ 2392863 w 7472601"/>
              <a:gd name="connsiteY385" fmla="*/ 6852964 h 6858000"/>
              <a:gd name="connsiteX386" fmla="*/ 2017589 w 7472601"/>
              <a:gd name="connsiteY386" fmla="*/ 6493982 h 6858000"/>
              <a:gd name="connsiteX387" fmla="*/ 2147336 w 7472601"/>
              <a:gd name="connsiteY387" fmla="*/ 6594052 h 6858000"/>
              <a:gd name="connsiteX388" fmla="*/ 2207047 w 7472601"/>
              <a:gd name="connsiteY388" fmla="*/ 6654540 h 6858000"/>
              <a:gd name="connsiteX389" fmla="*/ 2299106 w 7472601"/>
              <a:gd name="connsiteY389" fmla="*/ 6778931 h 6858000"/>
              <a:gd name="connsiteX390" fmla="*/ 2314430 w 7472601"/>
              <a:gd name="connsiteY390" fmla="*/ 6801144 h 6858000"/>
              <a:gd name="connsiteX391" fmla="*/ 2352406 w 7472601"/>
              <a:gd name="connsiteY391" fmla="*/ 6858000 h 6858000"/>
              <a:gd name="connsiteX392" fmla="*/ 2314492 w 7472601"/>
              <a:gd name="connsiteY392" fmla="*/ 6858000 h 6858000"/>
              <a:gd name="connsiteX393" fmla="*/ 2288095 w 7472601"/>
              <a:gd name="connsiteY393" fmla="*/ 6818030 h 6858000"/>
              <a:gd name="connsiteX394" fmla="*/ 2272768 w 7472601"/>
              <a:gd name="connsiteY394" fmla="*/ 6795822 h 6858000"/>
              <a:gd name="connsiteX395" fmla="*/ 2182715 w 7472601"/>
              <a:gd name="connsiteY395" fmla="*/ 6675071 h 6858000"/>
              <a:gd name="connsiteX396" fmla="*/ 2032061 w 7472601"/>
              <a:gd name="connsiteY396" fmla="*/ 6541380 h 6858000"/>
              <a:gd name="connsiteX397" fmla="*/ 2257220 w 7472601"/>
              <a:gd name="connsiteY397" fmla="*/ 6826257 h 6858000"/>
              <a:gd name="connsiteX398" fmla="*/ 2281324 w 7472601"/>
              <a:gd name="connsiteY398" fmla="*/ 6858000 h 6858000"/>
              <a:gd name="connsiteX399" fmla="*/ 2242860 w 7472601"/>
              <a:gd name="connsiteY399" fmla="*/ 6858000 h 6858000"/>
              <a:gd name="connsiteX400" fmla="*/ 2232818 w 7472601"/>
              <a:gd name="connsiteY400" fmla="*/ 6844926 h 6858000"/>
              <a:gd name="connsiteX401" fmla="*/ 1990172 w 7472601"/>
              <a:gd name="connsiteY401" fmla="*/ 6542121 h 6858000"/>
              <a:gd name="connsiteX402" fmla="*/ 2124090 w 7472601"/>
              <a:gd name="connsiteY402" fmla="*/ 6761017 h 6858000"/>
              <a:gd name="connsiteX403" fmla="*/ 2200380 w 7472601"/>
              <a:gd name="connsiteY403" fmla="*/ 6858000 h 6858000"/>
              <a:gd name="connsiteX404" fmla="*/ 2147507 w 7472601"/>
              <a:gd name="connsiteY404" fmla="*/ 6858000 h 6858000"/>
              <a:gd name="connsiteX405" fmla="*/ 2070668 w 7472601"/>
              <a:gd name="connsiteY405" fmla="*/ 6761520 h 6858000"/>
              <a:gd name="connsiteX406" fmla="*/ 1975142 w 7472601"/>
              <a:gd name="connsiteY406" fmla="*/ 6585570 h 6858000"/>
              <a:gd name="connsiteX407" fmla="*/ 2050035 w 7472601"/>
              <a:gd name="connsiteY407" fmla="*/ 6813345 h 6858000"/>
              <a:gd name="connsiteX408" fmla="*/ 2063025 w 7472601"/>
              <a:gd name="connsiteY408" fmla="*/ 6858000 h 6858000"/>
              <a:gd name="connsiteX409" fmla="*/ 2021675 w 7472601"/>
              <a:gd name="connsiteY409" fmla="*/ 6858000 h 6858000"/>
              <a:gd name="connsiteX410" fmla="*/ 2019308 w 7472601"/>
              <a:gd name="connsiteY410" fmla="*/ 6847118 h 6858000"/>
              <a:gd name="connsiteX411" fmla="*/ 1938835 w 7472601"/>
              <a:gd name="connsiteY411" fmla="*/ 6551160 h 6858000"/>
              <a:gd name="connsiteX412" fmla="*/ 1953230 w 7472601"/>
              <a:gd name="connsiteY412" fmla="*/ 6759699 h 6858000"/>
              <a:gd name="connsiteX413" fmla="*/ 1956763 w 7472601"/>
              <a:gd name="connsiteY413" fmla="*/ 6778191 h 6858000"/>
              <a:gd name="connsiteX414" fmla="*/ 1967925 w 7472601"/>
              <a:gd name="connsiteY414" fmla="*/ 6858000 h 6858000"/>
              <a:gd name="connsiteX415" fmla="*/ 1936622 w 7472601"/>
              <a:gd name="connsiteY415" fmla="*/ 6858000 h 6858000"/>
              <a:gd name="connsiteX416" fmla="*/ 1926261 w 7472601"/>
              <a:gd name="connsiteY416" fmla="*/ 6784064 h 6858000"/>
              <a:gd name="connsiteX417" fmla="*/ 1922724 w 7472601"/>
              <a:gd name="connsiteY417" fmla="*/ 6765577 h 6858000"/>
              <a:gd name="connsiteX418" fmla="*/ 1904650 w 7472601"/>
              <a:gd name="connsiteY418" fmla="*/ 6639616 h 6858000"/>
              <a:gd name="connsiteX419" fmla="*/ 1885273 w 7472601"/>
              <a:gd name="connsiteY419" fmla="*/ 6858000 h 6858000"/>
              <a:gd name="connsiteX420" fmla="*/ 1854363 w 7472601"/>
              <a:gd name="connsiteY420" fmla="*/ 6858000 h 6858000"/>
              <a:gd name="connsiteX421" fmla="*/ 1880391 w 7472601"/>
              <a:gd name="connsiteY421" fmla="*/ 6603796 h 6858000"/>
              <a:gd name="connsiteX422" fmla="*/ 1818273 w 7472601"/>
              <a:gd name="connsiteY422" fmla="*/ 6715729 h 6858000"/>
              <a:gd name="connsiteX423" fmla="*/ 1794691 w 7472601"/>
              <a:gd name="connsiteY423" fmla="*/ 6843239 h 6858000"/>
              <a:gd name="connsiteX424" fmla="*/ 1794914 w 7472601"/>
              <a:gd name="connsiteY424" fmla="*/ 6858000 h 6858000"/>
              <a:gd name="connsiteX425" fmla="*/ 1746128 w 7472601"/>
              <a:gd name="connsiteY425" fmla="*/ 6858000 h 6858000"/>
              <a:gd name="connsiteX426" fmla="*/ 1753934 w 7472601"/>
              <a:gd name="connsiteY426" fmla="*/ 6724796 h 6858000"/>
              <a:gd name="connsiteX427" fmla="*/ 1792053 w 7472601"/>
              <a:gd name="connsiteY427" fmla="*/ 6572396 h 6858000"/>
              <a:gd name="connsiteX428" fmla="*/ 1862248 w 7472601"/>
              <a:gd name="connsiteY428" fmla="*/ 6266397 h 6858000"/>
              <a:gd name="connsiteX429" fmla="*/ 1862250 w 7472601"/>
              <a:gd name="connsiteY429" fmla="*/ 6033531 h 6858000"/>
              <a:gd name="connsiteX430" fmla="*/ 1211999 w 7472601"/>
              <a:gd name="connsiteY430" fmla="*/ 6683610 h 6858000"/>
              <a:gd name="connsiteX431" fmla="*/ 1213266 w 7472601"/>
              <a:gd name="connsiteY431" fmla="*/ 6691947 h 6858000"/>
              <a:gd name="connsiteX432" fmla="*/ 1203370 w 7472601"/>
              <a:gd name="connsiteY432" fmla="*/ 6850676 h 6858000"/>
              <a:gd name="connsiteX433" fmla="*/ 1203671 w 7472601"/>
              <a:gd name="connsiteY433" fmla="*/ 6858000 h 6858000"/>
              <a:gd name="connsiteX434" fmla="*/ 1143180 w 7472601"/>
              <a:gd name="connsiteY434" fmla="*/ 6858000 h 6858000"/>
              <a:gd name="connsiteX435" fmla="*/ 1142176 w 7472601"/>
              <a:gd name="connsiteY435" fmla="*/ 6766045 h 6858000"/>
              <a:gd name="connsiteX436" fmla="*/ 1067484 w 7472601"/>
              <a:gd name="connsiteY436" fmla="*/ 6858000 h 6858000"/>
              <a:gd name="connsiteX437" fmla="*/ 953928 w 7472601"/>
              <a:gd name="connsiteY437" fmla="*/ 6858000 h 6858000"/>
              <a:gd name="connsiteX438" fmla="*/ 959715 w 7472601"/>
              <a:gd name="connsiteY438" fmla="*/ 6850185 h 6858000"/>
              <a:gd name="connsiteX439" fmla="*/ 1483788 w 7472601"/>
              <a:gd name="connsiteY439" fmla="*/ 6259174 h 6858000"/>
              <a:gd name="connsiteX440" fmla="*/ 1100671 w 7472601"/>
              <a:gd name="connsiteY440" fmla="*/ 6252137 h 6858000"/>
              <a:gd name="connsiteX441" fmla="*/ 1090144 w 7472601"/>
              <a:gd name="connsiteY441" fmla="*/ 6256748 h 6858000"/>
              <a:gd name="connsiteX442" fmla="*/ 1095872 w 7472601"/>
              <a:gd name="connsiteY442" fmla="*/ 6271892 h 6858000"/>
              <a:gd name="connsiteX443" fmla="*/ 262785 w 7472601"/>
              <a:gd name="connsiteY443" fmla="*/ 6845450 h 6858000"/>
              <a:gd name="connsiteX444" fmla="*/ 209968 w 7472601"/>
              <a:gd name="connsiteY444" fmla="*/ 6770713 h 6858000"/>
              <a:gd name="connsiteX445" fmla="*/ 873460 w 7472601"/>
              <a:gd name="connsiteY445" fmla="*/ 6253768 h 6858000"/>
              <a:gd name="connsiteX446" fmla="*/ 192686 w 7472601"/>
              <a:gd name="connsiteY446" fmla="*/ 5849257 h 6858000"/>
              <a:gd name="connsiteX447" fmla="*/ 4696 w 7472601"/>
              <a:gd name="connsiteY447" fmla="*/ 5697668 h 6858000"/>
              <a:gd name="connsiteX448" fmla="*/ 0 w 7472601"/>
              <a:gd name="connsiteY448" fmla="*/ 5689984 h 6858000"/>
              <a:gd name="connsiteX449" fmla="*/ 0 w 7472601"/>
              <a:gd name="connsiteY449" fmla="*/ 5513472 h 6858000"/>
              <a:gd name="connsiteX450" fmla="*/ 174101 w 7472601"/>
              <a:gd name="connsiteY450" fmla="*/ 5620277 h 6858000"/>
              <a:gd name="connsiteX451" fmla="*/ 891800 w 7472601"/>
              <a:gd name="connsiteY451" fmla="*/ 6036935 h 6858000"/>
              <a:gd name="connsiteX452" fmla="*/ 1072219 w 7472601"/>
              <a:gd name="connsiteY452" fmla="*/ 6169443 h 6858000"/>
              <a:gd name="connsiteX453" fmla="*/ 1074117 w 7472601"/>
              <a:gd name="connsiteY453" fmla="*/ 6170301 h 6858000"/>
              <a:gd name="connsiteX454" fmla="*/ 1083114 w 7472601"/>
              <a:gd name="connsiteY454" fmla="*/ 6174131 h 6858000"/>
              <a:gd name="connsiteX455" fmla="*/ 1543010 w 7472601"/>
              <a:gd name="connsiteY455" fmla="*/ 6191140 h 6858000"/>
              <a:gd name="connsiteX456" fmla="*/ 1551080 w 7472601"/>
              <a:gd name="connsiteY456" fmla="*/ 6195006 h 6858000"/>
              <a:gd name="connsiteX457" fmla="*/ 2345443 w 7472601"/>
              <a:gd name="connsiteY457" fmla="*/ 5549882 h 6858000"/>
              <a:gd name="connsiteX458" fmla="*/ 1721499 w 7472601"/>
              <a:gd name="connsiteY458" fmla="*/ 5599969 h 6858000"/>
              <a:gd name="connsiteX459" fmla="*/ 767716 w 7472601"/>
              <a:gd name="connsiteY459" fmla="*/ 5472768 h 6858000"/>
              <a:gd name="connsiteX460" fmla="*/ 722147 w 7472601"/>
              <a:gd name="connsiteY460" fmla="*/ 5393091 h 6858000"/>
              <a:gd name="connsiteX461" fmla="*/ 1485552 w 7472601"/>
              <a:gd name="connsiteY461" fmla="*/ 5313202 h 6858000"/>
              <a:gd name="connsiteX462" fmla="*/ 2143004 w 7472601"/>
              <a:gd name="connsiteY462" fmla="*/ 5402420 h 6858000"/>
              <a:gd name="connsiteX463" fmla="*/ 1933391 w 7472601"/>
              <a:gd name="connsiteY463" fmla="*/ 5156971 h 6858000"/>
              <a:gd name="connsiteX464" fmla="*/ 1827118 w 7472601"/>
              <a:gd name="connsiteY464" fmla="*/ 4968410 h 6858000"/>
              <a:gd name="connsiteX465" fmla="*/ 1837349 w 7472601"/>
              <a:gd name="connsiteY465" fmla="*/ 4956357 h 6858000"/>
              <a:gd name="connsiteX466" fmla="*/ 2162835 w 7472601"/>
              <a:gd name="connsiteY466" fmla="*/ 5187853 h 6858000"/>
              <a:gd name="connsiteX467" fmla="*/ 2257167 w 7472601"/>
              <a:gd name="connsiteY467" fmla="*/ 5462123 h 6858000"/>
              <a:gd name="connsiteX468" fmla="*/ 2261598 w 7472601"/>
              <a:gd name="connsiteY468" fmla="*/ 5467998 h 6858000"/>
              <a:gd name="connsiteX469" fmla="*/ 2437177 w 7472601"/>
              <a:gd name="connsiteY469" fmla="*/ 5479608 h 6858000"/>
              <a:gd name="connsiteX470" fmla="*/ 2445247 w 7472601"/>
              <a:gd name="connsiteY470" fmla="*/ 5483476 h 6858000"/>
              <a:gd name="connsiteX471" fmla="*/ 2743626 w 7472601"/>
              <a:gd name="connsiteY471" fmla="*/ 5304819 h 6858000"/>
              <a:gd name="connsiteX472" fmla="*/ 3048102 w 7472601"/>
              <a:gd name="connsiteY472" fmla="*/ 5150595 h 6858000"/>
              <a:gd name="connsiteX473" fmla="*/ 1799414 w 7472601"/>
              <a:gd name="connsiteY473" fmla="*/ 4694732 h 6858000"/>
              <a:gd name="connsiteX474" fmla="*/ 1771735 w 7472601"/>
              <a:gd name="connsiteY474" fmla="*/ 4619929 h 6858000"/>
              <a:gd name="connsiteX475" fmla="*/ 3104273 w 7472601"/>
              <a:gd name="connsiteY475" fmla="*/ 5076159 h 6858000"/>
              <a:gd name="connsiteX476" fmla="*/ 3113245 w 7472601"/>
              <a:gd name="connsiteY476" fmla="*/ 5090705 h 6858000"/>
              <a:gd name="connsiteX477" fmla="*/ 3126294 w 7472601"/>
              <a:gd name="connsiteY477" fmla="*/ 5114400 h 6858000"/>
              <a:gd name="connsiteX478" fmla="*/ 3937433 w 7472601"/>
              <a:gd name="connsiteY478" fmla="*/ 4830473 h 6858000"/>
              <a:gd name="connsiteX479" fmla="*/ 3590475 w 7472601"/>
              <a:gd name="connsiteY479" fmla="*/ 4597974 h 6858000"/>
              <a:gd name="connsiteX480" fmla="*/ 3100264 w 7472601"/>
              <a:gd name="connsiteY480" fmla="*/ 4579845 h 6858000"/>
              <a:gd name="connsiteX481" fmla="*/ 2183576 w 7472601"/>
              <a:gd name="connsiteY481" fmla="*/ 4227150 h 6858000"/>
              <a:gd name="connsiteX482" fmla="*/ 2151029 w 7472601"/>
              <a:gd name="connsiteY482" fmla="*/ 4146947 h 6858000"/>
              <a:gd name="connsiteX483" fmla="*/ 3563434 w 7472601"/>
              <a:gd name="connsiteY483" fmla="*/ 4469115 h 6858000"/>
              <a:gd name="connsiteX484" fmla="*/ 3177952 w 7472601"/>
              <a:gd name="connsiteY484" fmla="*/ 3657386 h 6858000"/>
              <a:gd name="connsiteX485" fmla="*/ 3189263 w 7472601"/>
              <a:gd name="connsiteY485" fmla="*/ 3625726 h 6858000"/>
              <a:gd name="connsiteX486" fmla="*/ 3560912 w 7472601"/>
              <a:gd name="connsiteY486" fmla="*/ 4079863 h 6858000"/>
              <a:gd name="connsiteX487" fmla="*/ 3626636 w 7472601"/>
              <a:gd name="connsiteY487" fmla="*/ 4512230 h 6858000"/>
              <a:gd name="connsiteX488" fmla="*/ 3653088 w 7472601"/>
              <a:gd name="connsiteY488" fmla="*/ 4521417 h 6858000"/>
              <a:gd name="connsiteX489" fmla="*/ 3988128 w 7472601"/>
              <a:gd name="connsiteY489" fmla="*/ 4817267 h 6858000"/>
              <a:gd name="connsiteX490" fmla="*/ 4830582 w 7472601"/>
              <a:gd name="connsiteY490" fmla="*/ 4676000 h 6858000"/>
              <a:gd name="connsiteX491" fmla="*/ 4830100 w 7472601"/>
              <a:gd name="connsiteY491" fmla="*/ 4675554 h 6858000"/>
              <a:gd name="connsiteX492" fmla="*/ 4036318 w 7472601"/>
              <a:gd name="connsiteY492" fmla="*/ 4147013 h 6858000"/>
              <a:gd name="connsiteX493" fmla="*/ 3432098 w 7472601"/>
              <a:gd name="connsiteY493" fmla="*/ 3537312 h 6858000"/>
              <a:gd name="connsiteX494" fmla="*/ 3446761 w 7472601"/>
              <a:gd name="connsiteY494" fmla="*/ 3461278 h 6858000"/>
              <a:gd name="connsiteX495" fmla="*/ 4419733 w 7472601"/>
              <a:gd name="connsiteY495" fmla="*/ 3963555 h 6858000"/>
              <a:gd name="connsiteX496" fmla="*/ 4781371 w 7472601"/>
              <a:gd name="connsiteY496" fmla="*/ 4458604 h 6858000"/>
              <a:gd name="connsiteX497" fmla="*/ 4780440 w 7472601"/>
              <a:gd name="connsiteY497" fmla="*/ 4470290 h 6858000"/>
              <a:gd name="connsiteX498" fmla="*/ 4898954 w 7472601"/>
              <a:gd name="connsiteY498" fmla="*/ 4662092 h 6858000"/>
              <a:gd name="connsiteX499" fmla="*/ 4900699 w 7472601"/>
              <a:gd name="connsiteY499" fmla="*/ 4670867 h 6858000"/>
              <a:gd name="connsiteX500" fmla="*/ 5714511 w 7472601"/>
              <a:gd name="connsiteY500" fmla="*/ 4663483 h 6858000"/>
              <a:gd name="connsiteX501" fmla="*/ 5464793 w 7472601"/>
              <a:gd name="connsiteY501" fmla="*/ 4393556 h 6858000"/>
              <a:gd name="connsiteX502" fmla="*/ 5461897 w 7472601"/>
              <a:gd name="connsiteY502" fmla="*/ 4390879 h 6858000"/>
              <a:gd name="connsiteX503" fmla="*/ 4294126 w 7472601"/>
              <a:gd name="connsiteY503" fmla="*/ 3303048 h 6858000"/>
              <a:gd name="connsiteX504" fmla="*/ 4305321 w 7472601"/>
              <a:gd name="connsiteY504" fmla="*/ 3256953 h 6858000"/>
              <a:gd name="connsiteX505" fmla="*/ 4949299 w 7472601"/>
              <a:gd name="connsiteY505" fmla="*/ 3766336 h 6858000"/>
              <a:gd name="connsiteX506" fmla="*/ 5291452 w 7472601"/>
              <a:gd name="connsiteY506" fmla="*/ 4076801 h 6858000"/>
              <a:gd name="connsiteX507" fmla="*/ 5434998 w 7472601"/>
              <a:gd name="connsiteY507" fmla="*/ 4254100 h 6858000"/>
              <a:gd name="connsiteX508" fmla="*/ 5351015 w 7472601"/>
              <a:gd name="connsiteY508" fmla="*/ 3760989 h 6858000"/>
              <a:gd name="connsiteX509" fmla="*/ 5413780 w 7472601"/>
              <a:gd name="connsiteY509" fmla="*/ 2966265 h 6858000"/>
              <a:gd name="connsiteX510" fmla="*/ 5425627 w 7472601"/>
              <a:gd name="connsiteY510" fmla="*/ 2954192 h 6858000"/>
              <a:gd name="connsiteX511" fmla="*/ 6604735 w 7472601"/>
              <a:gd name="connsiteY511" fmla="*/ 2041381 h 6858000"/>
              <a:gd name="connsiteX512" fmla="*/ 7204487 w 7472601"/>
              <a:gd name="connsiteY512" fmla="*/ 2742112 h 6858000"/>
              <a:gd name="connsiteX513" fmla="*/ 7131592 w 7472601"/>
              <a:gd name="connsiteY513" fmla="*/ 2672096 h 6858000"/>
              <a:gd name="connsiteX514" fmla="*/ 6996344 w 7472601"/>
              <a:gd name="connsiteY514" fmla="*/ 2518310 h 6858000"/>
              <a:gd name="connsiteX515" fmla="*/ 6735495 w 7472601"/>
              <a:gd name="connsiteY515" fmla="*/ 2196890 h 6858000"/>
              <a:gd name="connsiteX516" fmla="*/ 6721901 w 7472601"/>
              <a:gd name="connsiteY516" fmla="*/ 2179274 h 6858000"/>
              <a:gd name="connsiteX517" fmla="*/ 6604735 w 7472601"/>
              <a:gd name="connsiteY517" fmla="*/ 2041381 h 6858000"/>
              <a:gd name="connsiteX518" fmla="*/ 6591670 w 7472601"/>
              <a:gd name="connsiteY518" fmla="*/ 1988277 h 6858000"/>
              <a:gd name="connsiteX519" fmla="*/ 6747349 w 7472601"/>
              <a:gd name="connsiteY519" fmla="*/ 2160069 h 6858000"/>
              <a:gd name="connsiteX520" fmla="*/ 6760943 w 7472601"/>
              <a:gd name="connsiteY520" fmla="*/ 2177686 h 6858000"/>
              <a:gd name="connsiteX521" fmla="*/ 7021065 w 7472601"/>
              <a:gd name="connsiteY521" fmla="*/ 2498102 h 6858000"/>
              <a:gd name="connsiteX522" fmla="*/ 7155223 w 7472601"/>
              <a:gd name="connsiteY522" fmla="*/ 2650386 h 6858000"/>
              <a:gd name="connsiteX523" fmla="*/ 7203167 w 7472601"/>
              <a:gd name="connsiteY523" fmla="*/ 2697288 h 6858000"/>
              <a:gd name="connsiteX524" fmla="*/ 6937703 w 7472601"/>
              <a:gd name="connsiteY524" fmla="*/ 2321981 h 6858000"/>
              <a:gd name="connsiteX525" fmla="*/ 6591670 w 7472601"/>
              <a:gd name="connsiteY525" fmla="*/ 1988277 h 6858000"/>
              <a:gd name="connsiteX526" fmla="*/ 5798671 w 7472601"/>
              <a:gd name="connsiteY526" fmla="*/ 1981601 h 6858000"/>
              <a:gd name="connsiteX527" fmla="*/ 5754709 w 7472601"/>
              <a:gd name="connsiteY527" fmla="*/ 2071454 h 6858000"/>
              <a:gd name="connsiteX528" fmla="*/ 5763044 w 7472601"/>
              <a:gd name="connsiteY528" fmla="*/ 2842206 h 6858000"/>
              <a:gd name="connsiteX529" fmla="*/ 5764974 w 7472601"/>
              <a:gd name="connsiteY529" fmla="*/ 2799609 h 6858000"/>
              <a:gd name="connsiteX530" fmla="*/ 5767665 w 7472601"/>
              <a:gd name="connsiteY530" fmla="*/ 2666409 h 6858000"/>
              <a:gd name="connsiteX531" fmla="*/ 5763055 w 7472601"/>
              <a:gd name="connsiteY531" fmla="*/ 2579705 h 6858000"/>
              <a:gd name="connsiteX532" fmla="*/ 5758079 w 7472601"/>
              <a:gd name="connsiteY532" fmla="*/ 2492508 h 6858000"/>
              <a:gd name="connsiteX533" fmla="*/ 5779325 w 7472601"/>
              <a:gd name="connsiteY533" fmla="*/ 2197069 h 6858000"/>
              <a:gd name="connsiteX534" fmla="*/ 5798671 w 7472601"/>
              <a:gd name="connsiteY534" fmla="*/ 1981601 h 6858000"/>
              <a:gd name="connsiteX535" fmla="*/ 5829202 w 7472601"/>
              <a:gd name="connsiteY535" fmla="*/ 1971679 h 6858000"/>
              <a:gd name="connsiteX536" fmla="*/ 5809558 w 7472601"/>
              <a:gd name="connsiteY536" fmla="*/ 2198043 h 6858000"/>
              <a:gd name="connsiteX537" fmla="*/ 5788653 w 7472601"/>
              <a:gd name="connsiteY537" fmla="*/ 2489430 h 6858000"/>
              <a:gd name="connsiteX538" fmla="*/ 5793439 w 7472601"/>
              <a:gd name="connsiteY538" fmla="*/ 2575235 h 6858000"/>
              <a:gd name="connsiteX539" fmla="*/ 5796837 w 7472601"/>
              <a:gd name="connsiteY539" fmla="*/ 2637633 h 6858000"/>
              <a:gd name="connsiteX540" fmla="*/ 5818614 w 7472601"/>
              <a:gd name="connsiteY540" fmla="*/ 2473055 h 6858000"/>
              <a:gd name="connsiteX541" fmla="*/ 5829202 w 7472601"/>
              <a:gd name="connsiteY541" fmla="*/ 1971679 h 6858000"/>
              <a:gd name="connsiteX542" fmla="*/ 5911389 w 7472601"/>
              <a:gd name="connsiteY542" fmla="*/ 1898371 h 6858000"/>
              <a:gd name="connsiteX543" fmla="*/ 6237627 w 7472601"/>
              <a:gd name="connsiteY543" fmla="*/ 2231921 h 6858000"/>
              <a:gd name="connsiteX544" fmla="*/ 5911389 w 7472601"/>
              <a:gd name="connsiteY544" fmla="*/ 1898371 h 6858000"/>
              <a:gd name="connsiteX545" fmla="*/ 6944437 w 7472601"/>
              <a:gd name="connsiteY545" fmla="*/ 1575402 h 6858000"/>
              <a:gd name="connsiteX546" fmla="*/ 6304730 w 7472601"/>
              <a:gd name="connsiteY546" fmla="*/ 1766654 h 6858000"/>
              <a:gd name="connsiteX547" fmla="*/ 6944437 w 7472601"/>
              <a:gd name="connsiteY547" fmla="*/ 1575402 h 6858000"/>
              <a:gd name="connsiteX548" fmla="*/ 7019523 w 7472601"/>
              <a:gd name="connsiteY548" fmla="*/ 1519450 h 6858000"/>
              <a:gd name="connsiteX549" fmla="*/ 6298091 w 7472601"/>
              <a:gd name="connsiteY549" fmla="*/ 1737122 h 6858000"/>
              <a:gd name="connsiteX550" fmla="*/ 7019523 w 7472601"/>
              <a:gd name="connsiteY550" fmla="*/ 1519450 h 6858000"/>
              <a:gd name="connsiteX551" fmla="*/ 2399523 w 7472601"/>
              <a:gd name="connsiteY551" fmla="*/ 1428234 h 6858000"/>
              <a:gd name="connsiteX552" fmla="*/ 2224982 w 7472601"/>
              <a:gd name="connsiteY552" fmla="*/ 1826201 h 6858000"/>
              <a:gd name="connsiteX553" fmla="*/ 2096099 w 7472601"/>
              <a:gd name="connsiteY553" fmla="*/ 2345900 h 6858000"/>
              <a:gd name="connsiteX554" fmla="*/ 2283317 w 7472601"/>
              <a:gd name="connsiteY554" fmla="*/ 1796925 h 6858000"/>
              <a:gd name="connsiteX555" fmla="*/ 2399523 w 7472601"/>
              <a:gd name="connsiteY555" fmla="*/ 1428234 h 6858000"/>
              <a:gd name="connsiteX556" fmla="*/ 2448558 w 7472601"/>
              <a:gd name="connsiteY556" fmla="*/ 1373435 h 6858000"/>
              <a:gd name="connsiteX557" fmla="*/ 2312521 w 7472601"/>
              <a:gd name="connsiteY557" fmla="*/ 1806140 h 6858000"/>
              <a:gd name="connsiteX558" fmla="*/ 2127533 w 7472601"/>
              <a:gd name="connsiteY558" fmla="*/ 2348380 h 6858000"/>
              <a:gd name="connsiteX559" fmla="*/ 2358080 w 7472601"/>
              <a:gd name="connsiteY559" fmla="*/ 1866134 h 6858000"/>
              <a:gd name="connsiteX560" fmla="*/ 2407436 w 7472601"/>
              <a:gd name="connsiteY560" fmla="*/ 1651070 h 6858000"/>
              <a:gd name="connsiteX561" fmla="*/ 2448558 w 7472601"/>
              <a:gd name="connsiteY561" fmla="*/ 1373435 h 6858000"/>
              <a:gd name="connsiteX562" fmla="*/ 278707 w 7472601"/>
              <a:gd name="connsiteY562" fmla="*/ 1352270 h 6858000"/>
              <a:gd name="connsiteX563" fmla="*/ 321570 w 7472601"/>
              <a:gd name="connsiteY563" fmla="*/ 1861610 h 6858000"/>
              <a:gd name="connsiteX564" fmla="*/ 294281 w 7472601"/>
              <a:gd name="connsiteY564" fmla="*/ 1440658 h 6858000"/>
              <a:gd name="connsiteX565" fmla="*/ 278707 w 7472601"/>
              <a:gd name="connsiteY565" fmla="*/ 1352270 h 6858000"/>
              <a:gd name="connsiteX566" fmla="*/ 1423821 w 7472601"/>
              <a:gd name="connsiteY566" fmla="*/ 1351958 h 6858000"/>
              <a:gd name="connsiteX567" fmla="*/ 1638521 w 7472601"/>
              <a:gd name="connsiteY567" fmla="*/ 1908470 h 6858000"/>
              <a:gd name="connsiteX568" fmla="*/ 1754199 w 7472601"/>
              <a:gd name="connsiteY568" fmla="*/ 2149284 h 6858000"/>
              <a:gd name="connsiteX569" fmla="*/ 1908359 w 7472601"/>
              <a:gd name="connsiteY569" fmla="*/ 2364988 h 6858000"/>
              <a:gd name="connsiteX570" fmla="*/ 1647661 w 7472601"/>
              <a:gd name="connsiteY570" fmla="*/ 1825945 h 6858000"/>
              <a:gd name="connsiteX571" fmla="*/ 1423821 w 7472601"/>
              <a:gd name="connsiteY571" fmla="*/ 1351958 h 6858000"/>
              <a:gd name="connsiteX572" fmla="*/ 1431890 w 7472601"/>
              <a:gd name="connsiteY572" fmla="*/ 1306475 h 6858000"/>
              <a:gd name="connsiteX573" fmla="*/ 1507597 w 7472601"/>
              <a:gd name="connsiteY573" fmla="*/ 1446132 h 6858000"/>
              <a:gd name="connsiteX574" fmla="*/ 1674586 w 7472601"/>
              <a:gd name="connsiteY574" fmla="*/ 1813832 h 6858000"/>
              <a:gd name="connsiteX575" fmla="*/ 1815950 w 7472601"/>
              <a:gd name="connsiteY575" fmla="*/ 2128564 h 6858000"/>
              <a:gd name="connsiteX576" fmla="*/ 1984242 w 7472601"/>
              <a:gd name="connsiteY576" fmla="*/ 2430829 h 6858000"/>
              <a:gd name="connsiteX577" fmla="*/ 2014023 w 7472601"/>
              <a:gd name="connsiteY577" fmla="*/ 2450995 h 6858000"/>
              <a:gd name="connsiteX578" fmla="*/ 1747337 w 7472601"/>
              <a:gd name="connsiteY578" fmla="*/ 1855264 h 6858000"/>
              <a:gd name="connsiteX579" fmla="*/ 1533749 w 7472601"/>
              <a:gd name="connsiteY579" fmla="*/ 1478656 h 6858000"/>
              <a:gd name="connsiteX580" fmla="*/ 1431890 w 7472601"/>
              <a:gd name="connsiteY580" fmla="*/ 1306475 h 6858000"/>
              <a:gd name="connsiteX581" fmla="*/ 5052692 w 7472601"/>
              <a:gd name="connsiteY581" fmla="*/ 1292994 h 6858000"/>
              <a:gd name="connsiteX582" fmla="*/ 5200661 w 7472601"/>
              <a:gd name="connsiteY582" fmla="*/ 1635186 h 6858000"/>
              <a:gd name="connsiteX583" fmla="*/ 5297138 w 7472601"/>
              <a:gd name="connsiteY583" fmla="*/ 1906351 h 6858000"/>
              <a:gd name="connsiteX584" fmla="*/ 5052692 w 7472601"/>
              <a:gd name="connsiteY584" fmla="*/ 1292994 h 6858000"/>
              <a:gd name="connsiteX585" fmla="*/ 5009948 w 7472601"/>
              <a:gd name="connsiteY585" fmla="*/ 1273619 h 6858000"/>
              <a:gd name="connsiteX586" fmla="*/ 5121777 w 7472601"/>
              <a:gd name="connsiteY586" fmla="*/ 1654213 h 6858000"/>
              <a:gd name="connsiteX587" fmla="*/ 5293545 w 7472601"/>
              <a:gd name="connsiteY587" fmla="*/ 2072247 h 6858000"/>
              <a:gd name="connsiteX588" fmla="*/ 5294042 w 7472601"/>
              <a:gd name="connsiteY588" fmla="*/ 2065019 h 6858000"/>
              <a:gd name="connsiteX589" fmla="*/ 5171936 w 7472601"/>
              <a:gd name="connsiteY589" fmla="*/ 1647613 h 6858000"/>
              <a:gd name="connsiteX590" fmla="*/ 5009948 w 7472601"/>
              <a:gd name="connsiteY590" fmla="*/ 1273619 h 6858000"/>
              <a:gd name="connsiteX591" fmla="*/ 655236 w 7472601"/>
              <a:gd name="connsiteY591" fmla="*/ 1268632 h 6858000"/>
              <a:gd name="connsiteX592" fmla="*/ 839521 w 7472601"/>
              <a:gd name="connsiteY592" fmla="*/ 1685315 h 6858000"/>
              <a:gd name="connsiteX593" fmla="*/ 1109416 w 7472601"/>
              <a:gd name="connsiteY593" fmla="*/ 2061663 h 6858000"/>
              <a:gd name="connsiteX594" fmla="*/ 1298300 w 7472601"/>
              <a:gd name="connsiteY594" fmla="*/ 2247742 h 6858000"/>
              <a:gd name="connsiteX595" fmla="*/ 1125871 w 7472601"/>
              <a:gd name="connsiteY595" fmla="*/ 1989513 h 6858000"/>
              <a:gd name="connsiteX596" fmla="*/ 981574 w 7472601"/>
              <a:gd name="connsiteY596" fmla="*/ 1783157 h 6858000"/>
              <a:gd name="connsiteX597" fmla="*/ 922198 w 7472601"/>
              <a:gd name="connsiteY597" fmla="*/ 1677437 h 6858000"/>
              <a:gd name="connsiteX598" fmla="*/ 869293 w 7472601"/>
              <a:gd name="connsiteY598" fmla="*/ 1583214 h 6858000"/>
              <a:gd name="connsiteX599" fmla="*/ 751431 w 7472601"/>
              <a:gd name="connsiteY599" fmla="*/ 1405731 h 6858000"/>
              <a:gd name="connsiteX600" fmla="*/ 655236 w 7472601"/>
              <a:gd name="connsiteY600" fmla="*/ 1268632 h 6858000"/>
              <a:gd name="connsiteX601" fmla="*/ 6516292 w 7472601"/>
              <a:gd name="connsiteY601" fmla="*/ 1263064 h 6858000"/>
              <a:gd name="connsiteX602" fmla="*/ 5736320 w 7472601"/>
              <a:gd name="connsiteY602" fmla="*/ 1501803 h 6858000"/>
              <a:gd name="connsiteX603" fmla="*/ 6516292 w 7472601"/>
              <a:gd name="connsiteY603" fmla="*/ 1263064 h 6858000"/>
              <a:gd name="connsiteX604" fmla="*/ 291466 w 7472601"/>
              <a:gd name="connsiteY604" fmla="*/ 1250369 h 6858000"/>
              <a:gd name="connsiteX605" fmla="*/ 323180 w 7472601"/>
              <a:gd name="connsiteY605" fmla="*/ 1435283 h 6858000"/>
              <a:gd name="connsiteX606" fmla="*/ 349381 w 7472601"/>
              <a:gd name="connsiteY606" fmla="*/ 1875041 h 6858000"/>
              <a:gd name="connsiteX607" fmla="*/ 374363 w 7472601"/>
              <a:gd name="connsiteY607" fmla="*/ 1506494 h 6858000"/>
              <a:gd name="connsiteX608" fmla="*/ 302168 w 7472601"/>
              <a:gd name="connsiteY608" fmla="*/ 1274495 h 6858000"/>
              <a:gd name="connsiteX609" fmla="*/ 291466 w 7472601"/>
              <a:gd name="connsiteY609" fmla="*/ 1250369 h 6858000"/>
              <a:gd name="connsiteX610" fmla="*/ 678222 w 7472601"/>
              <a:gd name="connsiteY610" fmla="*/ 1248670 h 6858000"/>
              <a:gd name="connsiteX611" fmla="*/ 775536 w 7472601"/>
              <a:gd name="connsiteY611" fmla="*/ 1388015 h 6858000"/>
              <a:gd name="connsiteX612" fmla="*/ 894529 w 7472601"/>
              <a:gd name="connsiteY612" fmla="*/ 1567739 h 6858000"/>
              <a:gd name="connsiteX613" fmla="*/ 948000 w 7472601"/>
              <a:gd name="connsiteY613" fmla="*/ 1663088 h 6858000"/>
              <a:gd name="connsiteX614" fmla="*/ 1006812 w 7472601"/>
              <a:gd name="connsiteY614" fmla="*/ 1767683 h 6858000"/>
              <a:gd name="connsiteX615" fmla="*/ 1149133 w 7472601"/>
              <a:gd name="connsiteY615" fmla="*/ 1971513 h 6858000"/>
              <a:gd name="connsiteX616" fmla="*/ 1333952 w 7472601"/>
              <a:gd name="connsiteY616" fmla="*/ 2251620 h 6858000"/>
              <a:gd name="connsiteX617" fmla="*/ 1337329 w 7472601"/>
              <a:gd name="connsiteY617" fmla="*/ 2258350 h 6858000"/>
              <a:gd name="connsiteX618" fmla="*/ 1014726 w 7472601"/>
              <a:gd name="connsiteY618" fmla="*/ 1615556 h 6858000"/>
              <a:gd name="connsiteX619" fmla="*/ 678222 w 7472601"/>
              <a:gd name="connsiteY619" fmla="*/ 1248670 h 6858000"/>
              <a:gd name="connsiteX620" fmla="*/ 6691602 w 7472601"/>
              <a:gd name="connsiteY620" fmla="*/ 1140573 h 6858000"/>
              <a:gd name="connsiteX621" fmla="*/ 6571100 w 7472601"/>
              <a:gd name="connsiteY621" fmla="*/ 1183662 h 6858000"/>
              <a:gd name="connsiteX622" fmla="*/ 6241687 w 7472601"/>
              <a:gd name="connsiteY622" fmla="*/ 1257600 h 6858000"/>
              <a:gd name="connsiteX623" fmla="*/ 5693009 w 7472601"/>
              <a:gd name="connsiteY623" fmla="*/ 1478256 h 6858000"/>
              <a:gd name="connsiteX624" fmla="*/ 6548420 w 7472601"/>
              <a:gd name="connsiteY624" fmla="*/ 1214599 h 6858000"/>
              <a:gd name="connsiteX625" fmla="*/ 6605473 w 7472601"/>
              <a:gd name="connsiteY625" fmla="*/ 1184686 h 6858000"/>
              <a:gd name="connsiteX626" fmla="*/ 6691602 w 7472601"/>
              <a:gd name="connsiteY626" fmla="*/ 1140573 h 6858000"/>
              <a:gd name="connsiteX627" fmla="*/ 4002475 w 7472601"/>
              <a:gd name="connsiteY627" fmla="*/ 1037802 h 6858000"/>
              <a:gd name="connsiteX628" fmla="*/ 4000324 w 7472601"/>
              <a:gd name="connsiteY628" fmla="*/ 1039362 h 6858000"/>
              <a:gd name="connsiteX629" fmla="*/ 4002862 w 7472601"/>
              <a:gd name="connsiteY629" fmla="*/ 1042866 h 6858000"/>
              <a:gd name="connsiteX630" fmla="*/ 4002475 w 7472601"/>
              <a:gd name="connsiteY630" fmla="*/ 1037802 h 6858000"/>
              <a:gd name="connsiteX631" fmla="*/ 506322 w 7472601"/>
              <a:gd name="connsiteY631" fmla="*/ 1020997 h 6858000"/>
              <a:gd name="connsiteX632" fmla="*/ 533068 w 7472601"/>
              <a:gd name="connsiteY632" fmla="*/ 1029409 h 6858000"/>
              <a:gd name="connsiteX633" fmla="*/ 1232525 w 7472601"/>
              <a:gd name="connsiteY633" fmla="*/ 1804675 h 6858000"/>
              <a:gd name="connsiteX634" fmla="*/ 1388858 w 7472601"/>
              <a:gd name="connsiteY634" fmla="*/ 2368011 h 6858000"/>
              <a:gd name="connsiteX635" fmla="*/ 1384098 w 7472601"/>
              <a:gd name="connsiteY635" fmla="*/ 2378125 h 6858000"/>
              <a:gd name="connsiteX636" fmla="*/ 1425393 w 7472601"/>
              <a:gd name="connsiteY636" fmla="*/ 2589124 h 6858000"/>
              <a:gd name="connsiteX637" fmla="*/ 1424001 w 7472601"/>
              <a:gd name="connsiteY637" fmla="*/ 2597541 h 6858000"/>
              <a:gd name="connsiteX638" fmla="*/ 2152729 w 7472601"/>
              <a:gd name="connsiteY638" fmla="*/ 2864487 h 6858000"/>
              <a:gd name="connsiteX639" fmla="*/ 2020609 w 7472601"/>
              <a:gd name="connsiteY639" fmla="*/ 2539671 h 6858000"/>
              <a:gd name="connsiteX640" fmla="*/ 2018920 w 7472601"/>
              <a:gd name="connsiteY640" fmla="*/ 2536309 h 6858000"/>
              <a:gd name="connsiteX641" fmla="*/ 1342441 w 7472601"/>
              <a:gd name="connsiteY641" fmla="*/ 1173017 h 6858000"/>
              <a:gd name="connsiteX642" fmla="*/ 1367925 w 7472601"/>
              <a:gd name="connsiteY642" fmla="*/ 1135648 h 6858000"/>
              <a:gd name="connsiteX643" fmla="*/ 1771401 w 7472601"/>
              <a:gd name="connsiteY643" fmla="*/ 1806673 h 6858000"/>
              <a:gd name="connsiteX644" fmla="*/ 1972385 w 7472601"/>
              <a:gd name="connsiteY644" fmla="*/ 2198735 h 6858000"/>
              <a:gd name="connsiteX645" fmla="*/ 2040892 w 7472601"/>
              <a:gd name="connsiteY645" fmla="*/ 2405205 h 6858000"/>
              <a:gd name="connsiteX646" fmla="*/ 2131689 w 7472601"/>
              <a:gd name="connsiteY646" fmla="*/ 1936926 h 6858000"/>
              <a:gd name="connsiteX647" fmla="*/ 2454820 w 7472601"/>
              <a:gd name="connsiteY647" fmla="*/ 1248808 h 6858000"/>
              <a:gd name="connsiteX648" fmla="*/ 2492512 w 7472601"/>
              <a:gd name="connsiteY648" fmla="*/ 1302920 h 6858000"/>
              <a:gd name="connsiteX649" fmla="*/ 2081216 w 7472601"/>
              <a:gd name="connsiteY649" fmla="*/ 2527513 h 6858000"/>
              <a:gd name="connsiteX650" fmla="*/ 2081211 w 7472601"/>
              <a:gd name="connsiteY650" fmla="*/ 2528916 h 6858000"/>
              <a:gd name="connsiteX651" fmla="*/ 2199067 w 7472601"/>
              <a:gd name="connsiteY651" fmla="*/ 2884061 h 6858000"/>
              <a:gd name="connsiteX652" fmla="*/ 3192586 w 7472601"/>
              <a:gd name="connsiteY652" fmla="*/ 3411496 h 6858000"/>
              <a:gd name="connsiteX653" fmla="*/ 3182620 w 7472601"/>
              <a:gd name="connsiteY653" fmla="*/ 3483279 h 6858000"/>
              <a:gd name="connsiteX654" fmla="*/ 2435119 w 7472601"/>
              <a:gd name="connsiteY654" fmla="*/ 3080173 h 6858000"/>
              <a:gd name="connsiteX655" fmla="*/ 2410152 w 7472601"/>
              <a:gd name="connsiteY655" fmla="*/ 3063751 h 6858000"/>
              <a:gd name="connsiteX656" fmla="*/ 2408099 w 7472601"/>
              <a:gd name="connsiteY656" fmla="*/ 3064403 h 6858000"/>
              <a:gd name="connsiteX657" fmla="*/ 2407218 w 7472601"/>
              <a:gd name="connsiteY657" fmla="*/ 3070324 h 6858000"/>
              <a:gd name="connsiteX658" fmla="*/ 2380138 w 7472601"/>
              <a:gd name="connsiteY658" fmla="*/ 3099341 h 6858000"/>
              <a:gd name="connsiteX659" fmla="*/ 1765923 w 7472601"/>
              <a:gd name="connsiteY659" fmla="*/ 3581043 h 6858000"/>
              <a:gd name="connsiteX660" fmla="*/ 1702258 w 7472601"/>
              <a:gd name="connsiteY660" fmla="*/ 3612286 h 6858000"/>
              <a:gd name="connsiteX661" fmla="*/ 1538370 w 7472601"/>
              <a:gd name="connsiteY661" fmla="*/ 3811804 h 6858000"/>
              <a:gd name="connsiteX662" fmla="*/ 542867 w 7472601"/>
              <a:gd name="connsiteY662" fmla="*/ 4944092 h 6858000"/>
              <a:gd name="connsiteX663" fmla="*/ 515800 w 7472601"/>
              <a:gd name="connsiteY663" fmla="*/ 4862180 h 6858000"/>
              <a:gd name="connsiteX664" fmla="*/ 909145 w 7472601"/>
              <a:gd name="connsiteY664" fmla="*/ 4199225 h 6858000"/>
              <a:gd name="connsiteX665" fmla="*/ 1214067 w 7472601"/>
              <a:gd name="connsiteY665" fmla="*/ 3908561 h 6858000"/>
              <a:gd name="connsiteX666" fmla="*/ 640967 w 7472601"/>
              <a:gd name="connsiteY666" fmla="*/ 4105601 h 6858000"/>
              <a:gd name="connsiteX667" fmla="*/ 112563 w 7472601"/>
              <a:gd name="connsiteY667" fmla="*/ 4396952 h 6858000"/>
              <a:gd name="connsiteX668" fmla="*/ 0 w 7472601"/>
              <a:gd name="connsiteY668" fmla="*/ 4466006 h 6858000"/>
              <a:gd name="connsiteX669" fmla="*/ 0 w 7472601"/>
              <a:gd name="connsiteY669" fmla="*/ 4233763 h 6858000"/>
              <a:gd name="connsiteX670" fmla="*/ 36881 w 7472601"/>
              <a:gd name="connsiteY670" fmla="*/ 4200118 h 6858000"/>
              <a:gd name="connsiteX671" fmla="*/ 910534 w 7472601"/>
              <a:gd name="connsiteY671" fmla="*/ 3629753 h 6858000"/>
              <a:gd name="connsiteX672" fmla="*/ 1578717 w 7472601"/>
              <a:gd name="connsiteY672" fmla="*/ 3575982 h 6858000"/>
              <a:gd name="connsiteX673" fmla="*/ 2338780 w 7472601"/>
              <a:gd name="connsiteY673" fmla="*/ 3033725 h 6858000"/>
              <a:gd name="connsiteX674" fmla="*/ 1807991 w 7472601"/>
              <a:gd name="connsiteY674" fmla="*/ 2807184 h 6858000"/>
              <a:gd name="connsiteX675" fmla="*/ 1416358 w 7472601"/>
              <a:gd name="connsiteY675" fmla="*/ 3112571 h 6858000"/>
              <a:gd name="connsiteX676" fmla="*/ 939066 w 7472601"/>
              <a:gd name="connsiteY676" fmla="*/ 3378798 h 6858000"/>
              <a:gd name="connsiteX677" fmla="*/ 115099 w 7472601"/>
              <a:gd name="connsiteY677" fmla="*/ 3607650 h 6858000"/>
              <a:gd name="connsiteX678" fmla="*/ 97284 w 7472601"/>
              <a:gd name="connsiteY678" fmla="*/ 3520393 h 6858000"/>
              <a:gd name="connsiteX679" fmla="*/ 922050 w 7472601"/>
              <a:gd name="connsiteY679" fmla="*/ 3074867 h 6858000"/>
              <a:gd name="connsiteX680" fmla="*/ 1405265 w 7472601"/>
              <a:gd name="connsiteY680" fmla="*/ 3016319 h 6858000"/>
              <a:gd name="connsiteX681" fmla="*/ 1407512 w 7472601"/>
              <a:gd name="connsiteY681" fmla="*/ 3018001 h 6858000"/>
              <a:gd name="connsiteX682" fmla="*/ 1726266 w 7472601"/>
              <a:gd name="connsiteY682" fmla="*/ 2777274 h 6858000"/>
              <a:gd name="connsiteX683" fmla="*/ 625390 w 7472601"/>
              <a:gd name="connsiteY683" fmla="*/ 2514541 h 6858000"/>
              <a:gd name="connsiteX684" fmla="*/ 619799 w 7472601"/>
              <a:gd name="connsiteY684" fmla="*/ 2527180 h 6858000"/>
              <a:gd name="connsiteX685" fmla="*/ 310030 w 7472601"/>
              <a:gd name="connsiteY685" fmla="*/ 2771818 h 6858000"/>
              <a:gd name="connsiteX686" fmla="*/ 173877 w 7472601"/>
              <a:gd name="connsiteY686" fmla="*/ 2937056 h 6858000"/>
              <a:gd name="connsiteX687" fmla="*/ 77889 w 7472601"/>
              <a:gd name="connsiteY687" fmla="*/ 3138440 h 6858000"/>
              <a:gd name="connsiteX688" fmla="*/ 0 w 7472601"/>
              <a:gd name="connsiteY688" fmla="*/ 3271395 h 6858000"/>
              <a:gd name="connsiteX689" fmla="*/ 0 w 7472601"/>
              <a:gd name="connsiteY689" fmla="*/ 3153002 h 6858000"/>
              <a:gd name="connsiteX690" fmla="*/ 2386 w 7472601"/>
              <a:gd name="connsiteY690" fmla="*/ 3149203 h 6858000"/>
              <a:gd name="connsiteX691" fmla="*/ 89753 w 7472601"/>
              <a:gd name="connsiteY691" fmla="*/ 2987702 h 6858000"/>
              <a:gd name="connsiteX692" fmla="*/ 76869 w 7472601"/>
              <a:gd name="connsiteY692" fmla="*/ 3005404 h 6858000"/>
              <a:gd name="connsiteX693" fmla="*/ 32049 w 7472601"/>
              <a:gd name="connsiteY693" fmla="*/ 3065814 h 6858000"/>
              <a:gd name="connsiteX694" fmla="*/ 0 w 7472601"/>
              <a:gd name="connsiteY694" fmla="*/ 3108744 h 6858000"/>
              <a:gd name="connsiteX695" fmla="*/ 0 w 7472601"/>
              <a:gd name="connsiteY695" fmla="*/ 3058059 h 6858000"/>
              <a:gd name="connsiteX696" fmla="*/ 7610 w 7472601"/>
              <a:gd name="connsiteY696" fmla="*/ 3047889 h 6858000"/>
              <a:gd name="connsiteX697" fmla="*/ 52419 w 7472601"/>
              <a:gd name="connsiteY697" fmla="*/ 2987479 h 6858000"/>
              <a:gd name="connsiteX698" fmla="*/ 59142 w 7472601"/>
              <a:gd name="connsiteY698" fmla="*/ 2978488 h 6858000"/>
              <a:gd name="connsiteX699" fmla="*/ 0 w 7472601"/>
              <a:gd name="connsiteY699" fmla="*/ 3015334 h 6858000"/>
              <a:gd name="connsiteX700" fmla="*/ 0 w 7472601"/>
              <a:gd name="connsiteY700" fmla="*/ 2914286 h 6858000"/>
              <a:gd name="connsiteX701" fmla="*/ 36383 w 7472601"/>
              <a:gd name="connsiteY701" fmla="*/ 2901128 h 6858000"/>
              <a:gd name="connsiteX702" fmla="*/ 156329 w 7472601"/>
              <a:gd name="connsiteY702" fmla="*/ 2840533 h 6858000"/>
              <a:gd name="connsiteX703" fmla="*/ 358355 w 7472601"/>
              <a:gd name="connsiteY703" fmla="*/ 2620471 h 6858000"/>
              <a:gd name="connsiteX704" fmla="*/ 510577 w 7472601"/>
              <a:gd name="connsiteY704" fmla="*/ 2501244 h 6858000"/>
              <a:gd name="connsiteX705" fmla="*/ 211967 w 7472601"/>
              <a:gd name="connsiteY705" fmla="*/ 2479171 h 6858000"/>
              <a:gd name="connsiteX706" fmla="*/ 0 w 7472601"/>
              <a:gd name="connsiteY706" fmla="*/ 2476398 h 6858000"/>
              <a:gd name="connsiteX707" fmla="*/ 0 w 7472601"/>
              <a:gd name="connsiteY707" fmla="*/ 2389189 h 6858000"/>
              <a:gd name="connsiteX708" fmla="*/ 103062 w 7472601"/>
              <a:gd name="connsiteY708" fmla="*/ 2389518 h 6858000"/>
              <a:gd name="connsiteX709" fmla="*/ 510734 w 7472601"/>
              <a:gd name="connsiteY709" fmla="*/ 2416201 h 6858000"/>
              <a:gd name="connsiteX710" fmla="*/ 279257 w 7472601"/>
              <a:gd name="connsiteY710" fmla="*/ 2092102 h 6858000"/>
              <a:gd name="connsiteX711" fmla="*/ 65265 w 7472601"/>
              <a:gd name="connsiteY711" fmla="*/ 2006049 h 6858000"/>
              <a:gd name="connsiteX712" fmla="*/ 0 w 7472601"/>
              <a:gd name="connsiteY712" fmla="*/ 1982532 h 6858000"/>
              <a:gd name="connsiteX713" fmla="*/ 0 w 7472601"/>
              <a:gd name="connsiteY713" fmla="*/ 1912789 h 6858000"/>
              <a:gd name="connsiteX714" fmla="*/ 97460 w 7472601"/>
              <a:gd name="connsiteY714" fmla="*/ 1953725 h 6858000"/>
              <a:gd name="connsiteX715" fmla="*/ 221272 w 7472601"/>
              <a:gd name="connsiteY715" fmla="*/ 1980766 h 6858000"/>
              <a:gd name="connsiteX716" fmla="*/ 116765 w 7472601"/>
              <a:gd name="connsiteY716" fmla="*/ 1911033 h 6858000"/>
              <a:gd name="connsiteX717" fmla="*/ 16405 w 7472601"/>
              <a:gd name="connsiteY717" fmla="*/ 1803412 h 6858000"/>
              <a:gd name="connsiteX718" fmla="*/ 0 w 7472601"/>
              <a:gd name="connsiteY718" fmla="*/ 1784777 h 6858000"/>
              <a:gd name="connsiteX719" fmla="*/ 0 w 7472601"/>
              <a:gd name="connsiteY719" fmla="*/ 1740082 h 6858000"/>
              <a:gd name="connsiteX720" fmla="*/ 39394 w 7472601"/>
              <a:gd name="connsiteY720" fmla="*/ 1784856 h 6858000"/>
              <a:gd name="connsiteX721" fmla="*/ 135813 w 7472601"/>
              <a:gd name="connsiteY721" fmla="*/ 1888838 h 6858000"/>
              <a:gd name="connsiteX722" fmla="*/ 242575 w 7472601"/>
              <a:gd name="connsiteY722" fmla="*/ 1958841 h 6858000"/>
              <a:gd name="connsiteX723" fmla="*/ 82197 w 7472601"/>
              <a:gd name="connsiteY723" fmla="*/ 1754826 h 6858000"/>
              <a:gd name="connsiteX724" fmla="*/ 0 w 7472601"/>
              <a:gd name="connsiteY724" fmla="*/ 1679650 h 6858000"/>
              <a:gd name="connsiteX725" fmla="*/ 0 w 7472601"/>
              <a:gd name="connsiteY725" fmla="*/ 1602463 h 6858000"/>
              <a:gd name="connsiteX726" fmla="*/ 84689 w 7472601"/>
              <a:gd name="connsiteY726" fmla="*/ 1677442 h 6858000"/>
              <a:gd name="connsiteX727" fmla="*/ 298437 w 7472601"/>
              <a:gd name="connsiteY727" fmla="*/ 1968019 h 6858000"/>
              <a:gd name="connsiteX728" fmla="*/ 227269 w 7472601"/>
              <a:gd name="connsiteY728" fmla="*/ 1114064 h 6858000"/>
              <a:gd name="connsiteX729" fmla="*/ 248003 w 7472601"/>
              <a:gd name="connsiteY729" fmla="*/ 1089613 h 6858000"/>
              <a:gd name="connsiteX730" fmla="*/ 427020 w 7472601"/>
              <a:gd name="connsiteY730" fmla="*/ 1619803 h 6858000"/>
              <a:gd name="connsiteX731" fmla="*/ 340345 w 7472601"/>
              <a:gd name="connsiteY731" fmla="*/ 2027739 h 6858000"/>
              <a:gd name="connsiteX732" fmla="*/ 360865 w 7472601"/>
              <a:gd name="connsiteY732" fmla="*/ 2044827 h 6858000"/>
              <a:gd name="connsiteX733" fmla="*/ 560414 w 7472601"/>
              <a:gd name="connsiteY733" fmla="*/ 2421457 h 6858000"/>
              <a:gd name="connsiteX734" fmla="*/ 1359703 w 7472601"/>
              <a:gd name="connsiteY734" fmla="*/ 2578554 h 6858000"/>
              <a:gd name="connsiteX735" fmla="*/ 1359422 w 7472601"/>
              <a:gd name="connsiteY735" fmla="*/ 2577994 h 6858000"/>
              <a:gd name="connsiteX736" fmla="*/ 828701 w 7472601"/>
              <a:gd name="connsiteY736" fmla="*/ 1839520 h 6858000"/>
              <a:gd name="connsiteX737" fmla="*/ 494427 w 7472601"/>
              <a:gd name="connsiteY737" fmla="*/ 1092333 h 6858000"/>
              <a:gd name="connsiteX738" fmla="*/ 506322 w 7472601"/>
              <a:gd name="connsiteY738" fmla="*/ 1020997 h 6858000"/>
              <a:gd name="connsiteX739" fmla="*/ 4570198 w 7472601"/>
              <a:gd name="connsiteY739" fmla="*/ 978081 h 6858000"/>
              <a:gd name="connsiteX740" fmla="*/ 4523691 w 7472601"/>
              <a:gd name="connsiteY740" fmla="*/ 1127776 h 6858000"/>
              <a:gd name="connsiteX741" fmla="*/ 4509875 w 7472601"/>
              <a:gd name="connsiteY741" fmla="*/ 1167552 h 6858000"/>
              <a:gd name="connsiteX742" fmla="*/ 4478168 w 7472601"/>
              <a:gd name="connsiteY742" fmla="*/ 1260735 h 6858000"/>
              <a:gd name="connsiteX743" fmla="*/ 4409309 w 7472601"/>
              <a:gd name="connsiteY743" fmla="*/ 1666996 h 6858000"/>
              <a:gd name="connsiteX744" fmla="*/ 4370031 w 7472601"/>
              <a:gd name="connsiteY744" fmla="*/ 1955666 h 6858000"/>
              <a:gd name="connsiteX745" fmla="*/ 4570198 w 7472601"/>
              <a:gd name="connsiteY745" fmla="*/ 978081 h 6858000"/>
              <a:gd name="connsiteX746" fmla="*/ 4557898 w 7472601"/>
              <a:gd name="connsiteY746" fmla="*/ 900011 h 6858000"/>
              <a:gd name="connsiteX747" fmla="*/ 4344840 w 7472601"/>
              <a:gd name="connsiteY747" fmla="*/ 1922038 h 6858000"/>
              <a:gd name="connsiteX748" fmla="*/ 4378710 w 7472601"/>
              <a:gd name="connsiteY748" fmla="*/ 1665516 h 6858000"/>
              <a:gd name="connsiteX749" fmla="*/ 4448798 w 7472601"/>
              <a:gd name="connsiteY749" fmla="*/ 1253024 h 6858000"/>
              <a:gd name="connsiteX750" fmla="*/ 4480315 w 7472601"/>
              <a:gd name="connsiteY750" fmla="*/ 1158454 h 6858000"/>
              <a:gd name="connsiteX751" fmla="*/ 4494133 w 7472601"/>
              <a:gd name="connsiteY751" fmla="*/ 1118676 h 6858000"/>
              <a:gd name="connsiteX752" fmla="*/ 4557898 w 7472601"/>
              <a:gd name="connsiteY752" fmla="*/ 900011 h 6858000"/>
              <a:gd name="connsiteX753" fmla="*/ 5870151 w 7472601"/>
              <a:gd name="connsiteY753" fmla="*/ 898890 h 6858000"/>
              <a:gd name="connsiteX754" fmla="*/ 5861335 w 7472601"/>
              <a:gd name="connsiteY754" fmla="*/ 899177 h 6858000"/>
              <a:gd name="connsiteX755" fmla="*/ 5843702 w 7472601"/>
              <a:gd name="connsiteY755" fmla="*/ 899748 h 6858000"/>
              <a:gd name="connsiteX756" fmla="*/ 5651107 w 7472601"/>
              <a:gd name="connsiteY756" fmla="*/ 920306 h 6858000"/>
              <a:gd name="connsiteX757" fmla="*/ 5459407 w 7472601"/>
              <a:gd name="connsiteY757" fmla="*/ 940975 h 6858000"/>
              <a:gd name="connsiteX758" fmla="*/ 5374846 w 7472601"/>
              <a:gd name="connsiteY758" fmla="*/ 941988 h 6858000"/>
              <a:gd name="connsiteX759" fmla="*/ 5256105 w 7472601"/>
              <a:gd name="connsiteY759" fmla="*/ 945632 h 6858000"/>
              <a:gd name="connsiteX760" fmla="*/ 5107071 w 7472601"/>
              <a:gd name="connsiteY760" fmla="*/ 969720 h 6858000"/>
              <a:gd name="connsiteX761" fmla="*/ 4998681 w 7472601"/>
              <a:gd name="connsiteY761" fmla="*/ 988771 h 6858000"/>
              <a:gd name="connsiteX762" fmla="*/ 5870151 w 7472601"/>
              <a:gd name="connsiteY762" fmla="*/ 898890 h 6858000"/>
              <a:gd name="connsiteX763" fmla="*/ 5504425 w 7472601"/>
              <a:gd name="connsiteY763" fmla="*/ 848067 h 6858000"/>
              <a:gd name="connsiteX764" fmla="*/ 4968849 w 7472601"/>
              <a:gd name="connsiteY764" fmla="*/ 962318 h 6858000"/>
              <a:gd name="connsiteX765" fmla="*/ 5104039 w 7472601"/>
              <a:gd name="connsiteY765" fmla="*/ 940634 h 6858000"/>
              <a:gd name="connsiteX766" fmla="*/ 5256311 w 7472601"/>
              <a:gd name="connsiteY766" fmla="*/ 916490 h 6858000"/>
              <a:gd name="connsiteX767" fmla="*/ 5377381 w 7472601"/>
              <a:gd name="connsiteY767" fmla="*/ 912671 h 6858000"/>
              <a:gd name="connsiteX768" fmla="*/ 5460148 w 7472601"/>
              <a:gd name="connsiteY768" fmla="*/ 911442 h 6858000"/>
              <a:gd name="connsiteX769" fmla="*/ 5648971 w 7472601"/>
              <a:gd name="connsiteY769" fmla="*/ 891331 h 6858000"/>
              <a:gd name="connsiteX770" fmla="*/ 5844807 w 7472601"/>
              <a:gd name="connsiteY770" fmla="*/ 870718 h 6858000"/>
              <a:gd name="connsiteX771" fmla="*/ 5862975 w 7472601"/>
              <a:gd name="connsiteY771" fmla="*/ 869756 h 6858000"/>
              <a:gd name="connsiteX772" fmla="*/ 5920887 w 7472601"/>
              <a:gd name="connsiteY772" fmla="*/ 865929 h 6858000"/>
              <a:gd name="connsiteX773" fmla="*/ 5504425 w 7472601"/>
              <a:gd name="connsiteY773" fmla="*/ 848067 h 6858000"/>
              <a:gd name="connsiteX774" fmla="*/ 3607114 w 7472601"/>
              <a:gd name="connsiteY774" fmla="*/ 467441 h 6858000"/>
              <a:gd name="connsiteX775" fmla="*/ 3296242 w 7472601"/>
              <a:gd name="connsiteY775" fmla="*/ 807991 h 6858000"/>
              <a:gd name="connsiteX776" fmla="*/ 3174674 w 7472601"/>
              <a:gd name="connsiteY776" fmla="*/ 919759 h 6858000"/>
              <a:gd name="connsiteX777" fmla="*/ 3042978 w 7472601"/>
              <a:gd name="connsiteY777" fmla="*/ 1054894 h 6858000"/>
              <a:gd name="connsiteX778" fmla="*/ 2968914 w 7472601"/>
              <a:gd name="connsiteY778" fmla="*/ 1133756 h 6858000"/>
              <a:gd name="connsiteX779" fmla="*/ 3103823 w 7472601"/>
              <a:gd name="connsiteY779" fmla="*/ 1026814 h 6858000"/>
              <a:gd name="connsiteX780" fmla="*/ 3607114 w 7472601"/>
              <a:gd name="connsiteY780" fmla="*/ 467441 h 6858000"/>
              <a:gd name="connsiteX781" fmla="*/ 3744487 w 7472601"/>
              <a:gd name="connsiteY781" fmla="*/ 383136 h 6858000"/>
              <a:gd name="connsiteX782" fmla="*/ 3970213 w 7472601"/>
              <a:gd name="connsiteY782" fmla="*/ 995559 h 6858000"/>
              <a:gd name="connsiteX783" fmla="*/ 3744487 w 7472601"/>
              <a:gd name="connsiteY783" fmla="*/ 383136 h 6858000"/>
              <a:gd name="connsiteX784" fmla="*/ 3624562 w 7472601"/>
              <a:gd name="connsiteY784" fmla="*/ 367041 h 6858000"/>
              <a:gd name="connsiteX785" fmla="*/ 3489712 w 7472601"/>
              <a:gd name="connsiteY785" fmla="*/ 485386 h 6858000"/>
              <a:gd name="connsiteX786" fmla="*/ 3182994 w 7472601"/>
              <a:gd name="connsiteY786" fmla="*/ 828265 h 6858000"/>
              <a:gd name="connsiteX787" fmla="*/ 2892114 w 7472601"/>
              <a:gd name="connsiteY787" fmla="*/ 1172635 h 6858000"/>
              <a:gd name="connsiteX788" fmla="*/ 3021459 w 7472601"/>
              <a:gd name="connsiteY788" fmla="*/ 1035385 h 6858000"/>
              <a:gd name="connsiteX789" fmla="*/ 3153873 w 7472601"/>
              <a:gd name="connsiteY789" fmla="*/ 898971 h 6858000"/>
              <a:gd name="connsiteX790" fmla="*/ 3276511 w 7472601"/>
              <a:gd name="connsiteY790" fmla="*/ 786423 h 6858000"/>
              <a:gd name="connsiteX791" fmla="*/ 3584154 w 7472601"/>
              <a:gd name="connsiteY791" fmla="*/ 448218 h 6858000"/>
              <a:gd name="connsiteX792" fmla="*/ 3624562 w 7472601"/>
              <a:gd name="connsiteY792" fmla="*/ 367041 h 6858000"/>
              <a:gd name="connsiteX793" fmla="*/ 3766672 w 7472601"/>
              <a:gd name="connsiteY793" fmla="*/ 359429 h 6858000"/>
              <a:gd name="connsiteX794" fmla="*/ 3996338 w 7472601"/>
              <a:gd name="connsiteY794" fmla="*/ 968237 h 6858000"/>
              <a:gd name="connsiteX795" fmla="*/ 3766672 w 7472601"/>
              <a:gd name="connsiteY795" fmla="*/ 359429 h 6858000"/>
              <a:gd name="connsiteX796" fmla="*/ 5805386 w 7472601"/>
              <a:gd name="connsiteY796" fmla="*/ 239240 h 6858000"/>
              <a:gd name="connsiteX797" fmla="*/ 5736947 w 7472601"/>
              <a:gd name="connsiteY797" fmla="*/ 261367 h 6858000"/>
              <a:gd name="connsiteX798" fmla="*/ 5427012 w 7472601"/>
              <a:gd name="connsiteY798" fmla="*/ 311272 h 6858000"/>
              <a:gd name="connsiteX799" fmla="*/ 5147818 w 7472601"/>
              <a:gd name="connsiteY799" fmla="*/ 322112 h 6858000"/>
              <a:gd name="connsiteX800" fmla="*/ 5060854 w 7472601"/>
              <a:gd name="connsiteY800" fmla="*/ 311882 h 6858000"/>
              <a:gd name="connsiteX801" fmla="*/ 4945989 w 7472601"/>
              <a:gd name="connsiteY801" fmla="*/ 300516 h 6858000"/>
              <a:gd name="connsiteX802" fmla="*/ 5410479 w 7472601"/>
              <a:gd name="connsiteY802" fmla="*/ 348434 h 6858000"/>
              <a:gd name="connsiteX803" fmla="*/ 5805386 w 7472601"/>
              <a:gd name="connsiteY803" fmla="*/ 239240 h 6858000"/>
              <a:gd name="connsiteX804" fmla="*/ 5905192 w 7472601"/>
              <a:gd name="connsiteY804" fmla="*/ 163079 h 6858000"/>
              <a:gd name="connsiteX805" fmla="*/ 5865655 w 7472601"/>
              <a:gd name="connsiteY805" fmla="*/ 171901 h 6858000"/>
              <a:gd name="connsiteX806" fmla="*/ 5259740 w 7472601"/>
              <a:gd name="connsiteY806" fmla="*/ 257013 h 6858000"/>
              <a:gd name="connsiteX807" fmla="*/ 5208466 w 7472601"/>
              <a:gd name="connsiteY807" fmla="*/ 257550 h 6858000"/>
              <a:gd name="connsiteX808" fmla="*/ 4980204 w 7472601"/>
              <a:gd name="connsiteY808" fmla="*/ 271903 h 6858000"/>
              <a:gd name="connsiteX809" fmla="*/ 5068068 w 7472601"/>
              <a:gd name="connsiteY809" fmla="*/ 282244 h 6858000"/>
              <a:gd name="connsiteX810" fmla="*/ 5153231 w 7472601"/>
              <a:gd name="connsiteY810" fmla="*/ 292240 h 6858000"/>
              <a:gd name="connsiteX811" fmla="*/ 5426491 w 7472601"/>
              <a:gd name="connsiteY811" fmla="*/ 281128 h 6858000"/>
              <a:gd name="connsiteX812" fmla="*/ 5731212 w 7472601"/>
              <a:gd name="connsiteY812" fmla="*/ 231951 h 6858000"/>
              <a:gd name="connsiteX813" fmla="*/ 5905192 w 7472601"/>
              <a:gd name="connsiteY813" fmla="*/ 163079 h 6858000"/>
              <a:gd name="connsiteX814" fmla="*/ 5944437 w 7472601"/>
              <a:gd name="connsiteY814" fmla="*/ 113829 h 6858000"/>
              <a:gd name="connsiteX815" fmla="*/ 5825032 w 7472601"/>
              <a:gd name="connsiteY815" fmla="*/ 146405 h 6858000"/>
              <a:gd name="connsiteX816" fmla="*/ 4955599 w 7472601"/>
              <a:gd name="connsiteY816" fmla="*/ 247008 h 6858000"/>
              <a:gd name="connsiteX817" fmla="*/ 5210104 w 7472601"/>
              <a:gd name="connsiteY817" fmla="*/ 228123 h 6858000"/>
              <a:gd name="connsiteX818" fmla="*/ 5261015 w 7472601"/>
              <a:gd name="connsiteY818" fmla="*/ 227087 h 6858000"/>
              <a:gd name="connsiteX819" fmla="*/ 5861181 w 7472601"/>
              <a:gd name="connsiteY819" fmla="*/ 143093 h 6858000"/>
              <a:gd name="connsiteX820" fmla="*/ 5961252 w 7472601"/>
              <a:gd name="connsiteY820" fmla="*/ 114820 h 6858000"/>
              <a:gd name="connsiteX821" fmla="*/ 5944437 w 7472601"/>
              <a:gd name="connsiteY821" fmla="*/ 113829 h 6858000"/>
              <a:gd name="connsiteX822" fmla="*/ 3882765 w 7472601"/>
              <a:gd name="connsiteY822" fmla="*/ 0 h 6858000"/>
              <a:gd name="connsiteX823" fmla="*/ 3995099 w 7472601"/>
              <a:gd name="connsiteY823" fmla="*/ 0 h 6858000"/>
              <a:gd name="connsiteX824" fmla="*/ 4163818 w 7472601"/>
              <a:gd name="connsiteY824" fmla="*/ 234104 h 6858000"/>
              <a:gd name="connsiteX825" fmla="*/ 4172099 w 7472601"/>
              <a:gd name="connsiteY825" fmla="*/ 234207 h 6858000"/>
              <a:gd name="connsiteX826" fmla="*/ 4784282 w 7472601"/>
              <a:gd name="connsiteY826" fmla="*/ 276561 h 6858000"/>
              <a:gd name="connsiteX827" fmla="*/ 4801687 w 7472601"/>
              <a:gd name="connsiteY827" fmla="*/ 267764 h 6858000"/>
              <a:gd name="connsiteX828" fmla="*/ 6082788 w 7472601"/>
              <a:gd name="connsiteY828" fmla="*/ 64119 h 6858000"/>
              <a:gd name="connsiteX829" fmla="*/ 6099442 w 7472601"/>
              <a:gd name="connsiteY829" fmla="*/ 82568 h 6858000"/>
              <a:gd name="connsiteX830" fmla="*/ 4804137 w 7472601"/>
              <a:gd name="connsiteY830" fmla="*/ 320931 h 6858000"/>
              <a:gd name="connsiteX831" fmla="*/ 4227047 w 7472601"/>
              <a:gd name="connsiteY831" fmla="*/ 313415 h 6858000"/>
              <a:gd name="connsiteX832" fmla="*/ 4346041 w 7472601"/>
              <a:gd name="connsiteY832" fmla="*/ 456086 h 6858000"/>
              <a:gd name="connsiteX833" fmla="*/ 4870967 w 7472601"/>
              <a:gd name="connsiteY833" fmla="*/ 963061 h 6858000"/>
              <a:gd name="connsiteX834" fmla="*/ 4889647 w 7472601"/>
              <a:gd name="connsiteY834" fmla="*/ 957147 h 6858000"/>
              <a:gd name="connsiteX835" fmla="*/ 5422504 w 7472601"/>
              <a:gd name="connsiteY835" fmla="*/ 805191 h 6858000"/>
              <a:gd name="connsiteX836" fmla="*/ 6087656 w 7472601"/>
              <a:gd name="connsiteY836" fmla="*/ 826703 h 6858000"/>
              <a:gd name="connsiteX837" fmla="*/ 6058717 w 7472601"/>
              <a:gd name="connsiteY837" fmla="*/ 865992 h 6858000"/>
              <a:gd name="connsiteX838" fmla="*/ 4974153 w 7472601"/>
              <a:gd name="connsiteY838" fmla="*/ 1045456 h 6858000"/>
              <a:gd name="connsiteX839" fmla="*/ 5627835 w 7472601"/>
              <a:gd name="connsiteY839" fmla="*/ 1472077 h 6858000"/>
              <a:gd name="connsiteX840" fmla="*/ 5629817 w 7472601"/>
              <a:gd name="connsiteY840" fmla="*/ 1471412 h 6858000"/>
              <a:gd name="connsiteX841" fmla="*/ 5634124 w 7472601"/>
              <a:gd name="connsiteY841" fmla="*/ 1470572 h 6858000"/>
              <a:gd name="connsiteX842" fmla="*/ 5755832 w 7472601"/>
              <a:gd name="connsiteY842" fmla="*/ 1383886 h 6858000"/>
              <a:gd name="connsiteX843" fmla="*/ 6014186 w 7472601"/>
              <a:gd name="connsiteY843" fmla="*/ 1279799 h 6858000"/>
              <a:gd name="connsiteX844" fmla="*/ 6901619 w 7472601"/>
              <a:gd name="connsiteY844" fmla="*/ 1047874 h 6858000"/>
              <a:gd name="connsiteX845" fmla="*/ 6931566 w 7472601"/>
              <a:gd name="connsiteY845" fmla="*/ 1062034 h 6858000"/>
              <a:gd name="connsiteX846" fmla="*/ 5790982 w 7472601"/>
              <a:gd name="connsiteY846" fmla="*/ 1561380 h 6858000"/>
              <a:gd name="connsiteX847" fmla="*/ 6188971 w 7472601"/>
              <a:gd name="connsiteY847" fmla="*/ 1755168 h 6858000"/>
              <a:gd name="connsiteX848" fmla="*/ 6202446 w 7472601"/>
              <a:gd name="connsiteY848" fmla="*/ 1752268 h 6858000"/>
              <a:gd name="connsiteX849" fmla="*/ 7179560 w 7472601"/>
              <a:gd name="connsiteY849" fmla="*/ 1467551 h 6858000"/>
              <a:gd name="connsiteX850" fmla="*/ 7158730 w 7472601"/>
              <a:gd name="connsiteY850" fmla="*/ 1507835 h 6858000"/>
              <a:gd name="connsiteX851" fmla="*/ 6326959 w 7472601"/>
              <a:gd name="connsiteY851" fmla="*/ 1817686 h 6858000"/>
              <a:gd name="connsiteX852" fmla="*/ 6537433 w 7472601"/>
              <a:gd name="connsiteY852" fmla="*/ 1907790 h 6858000"/>
              <a:gd name="connsiteX853" fmla="*/ 6550221 w 7472601"/>
              <a:gd name="connsiteY853" fmla="*/ 1910729 h 6858000"/>
              <a:gd name="connsiteX854" fmla="*/ 6964438 w 7472601"/>
              <a:gd name="connsiteY854" fmla="*/ 2209505 h 6858000"/>
              <a:gd name="connsiteX855" fmla="*/ 7367862 w 7472601"/>
              <a:gd name="connsiteY855" fmla="*/ 2806833 h 6858000"/>
              <a:gd name="connsiteX856" fmla="*/ 7364329 w 7472601"/>
              <a:gd name="connsiteY856" fmla="*/ 2826907 h 6858000"/>
              <a:gd name="connsiteX857" fmla="*/ 7290545 w 7472601"/>
              <a:gd name="connsiteY857" fmla="*/ 2850663 h 6858000"/>
              <a:gd name="connsiteX858" fmla="*/ 6472036 w 7472601"/>
              <a:gd name="connsiteY858" fmla="*/ 1959003 h 6858000"/>
              <a:gd name="connsiteX859" fmla="*/ 5792897 w 7472601"/>
              <a:gd name="connsiteY859" fmla="*/ 1647747 h 6858000"/>
              <a:gd name="connsiteX860" fmla="*/ 5842751 w 7472601"/>
              <a:gd name="connsiteY860" fmla="*/ 1816112 h 6858000"/>
              <a:gd name="connsiteX861" fmla="*/ 5847424 w 7472601"/>
              <a:gd name="connsiteY861" fmla="*/ 1815776 h 6858000"/>
              <a:gd name="connsiteX862" fmla="*/ 6399821 w 7472601"/>
              <a:gd name="connsiteY862" fmla="*/ 2344799 h 6858000"/>
              <a:gd name="connsiteX863" fmla="*/ 6323232 w 7472601"/>
              <a:gd name="connsiteY863" fmla="*/ 2389634 h 6858000"/>
              <a:gd name="connsiteX864" fmla="*/ 5942958 w 7472601"/>
              <a:gd name="connsiteY864" fmla="*/ 2077708 h 6858000"/>
              <a:gd name="connsiteX865" fmla="*/ 5921559 w 7472601"/>
              <a:gd name="connsiteY865" fmla="*/ 2378596 h 6858000"/>
              <a:gd name="connsiteX866" fmla="*/ 5817651 w 7472601"/>
              <a:gd name="connsiteY866" fmla="*/ 3023919 h 6858000"/>
              <a:gd name="connsiteX867" fmla="*/ 5729634 w 7472601"/>
              <a:gd name="connsiteY867" fmla="*/ 3051849 h 6858000"/>
              <a:gd name="connsiteX868" fmla="*/ 5611018 w 7472601"/>
              <a:gd name="connsiteY868" fmla="*/ 2316769 h 6858000"/>
              <a:gd name="connsiteX869" fmla="*/ 5687608 w 7472601"/>
              <a:gd name="connsiteY869" fmla="*/ 2039972 h 6858000"/>
              <a:gd name="connsiteX870" fmla="*/ 5657554 w 7472601"/>
              <a:gd name="connsiteY870" fmla="*/ 1576445 h 6858000"/>
              <a:gd name="connsiteX871" fmla="*/ 5150475 w 7472601"/>
              <a:gd name="connsiteY871" fmla="*/ 1274012 h 6858000"/>
              <a:gd name="connsiteX872" fmla="*/ 5349142 w 7472601"/>
              <a:gd name="connsiteY872" fmla="*/ 2204405 h 6858000"/>
              <a:gd name="connsiteX873" fmla="*/ 5262214 w 7472601"/>
              <a:gd name="connsiteY873" fmla="*/ 2233836 h 6858000"/>
              <a:gd name="connsiteX874" fmla="*/ 4981539 w 7472601"/>
              <a:gd name="connsiteY874" fmla="*/ 1542201 h 6858000"/>
              <a:gd name="connsiteX875" fmla="*/ 4958461 w 7472601"/>
              <a:gd name="connsiteY875" fmla="*/ 1136957 h 6858000"/>
              <a:gd name="connsiteX876" fmla="*/ 4655015 w 7472601"/>
              <a:gd name="connsiteY876" fmla="*/ 891426 h 6858000"/>
              <a:gd name="connsiteX877" fmla="*/ 4348002 w 7472601"/>
              <a:gd name="connsiteY877" fmla="*/ 2205895 h 6858000"/>
              <a:gd name="connsiteX878" fmla="*/ 4262250 w 7472601"/>
              <a:gd name="connsiteY878" fmla="*/ 2219972 h 6858000"/>
              <a:gd name="connsiteX879" fmla="*/ 4550611 w 7472601"/>
              <a:gd name="connsiteY879" fmla="*/ 817540 h 6858000"/>
              <a:gd name="connsiteX880" fmla="*/ 4564418 w 7472601"/>
              <a:gd name="connsiteY880" fmla="*/ 808293 h 6858000"/>
              <a:gd name="connsiteX881" fmla="*/ 4266388 w 7472601"/>
              <a:gd name="connsiteY881" fmla="*/ 500083 h 6858000"/>
              <a:gd name="connsiteX882" fmla="*/ 4032842 w 7472601"/>
              <a:gd name="connsiteY882" fmla="*/ 211809 h 6858000"/>
              <a:gd name="connsiteX883" fmla="*/ 3882765 w 7472601"/>
              <a:gd name="connsiteY883" fmla="*/ 0 h 6858000"/>
              <a:gd name="connsiteX884" fmla="*/ 3721337 w 7472601"/>
              <a:gd name="connsiteY884" fmla="*/ 0 h 6858000"/>
              <a:gd name="connsiteX885" fmla="*/ 3797544 w 7472601"/>
              <a:gd name="connsiteY885" fmla="*/ 0 h 6858000"/>
              <a:gd name="connsiteX886" fmla="*/ 3775734 w 7472601"/>
              <a:gd name="connsiteY886" fmla="*/ 95131 h 6858000"/>
              <a:gd name="connsiteX887" fmla="*/ 3724807 w 7472601"/>
              <a:gd name="connsiteY887" fmla="*/ 272257 h 6858000"/>
              <a:gd name="connsiteX888" fmla="*/ 3726844 w 7472601"/>
              <a:gd name="connsiteY888" fmla="*/ 282988 h 6858000"/>
              <a:gd name="connsiteX889" fmla="*/ 3742664 w 7472601"/>
              <a:gd name="connsiteY889" fmla="*/ 279918 h 6858000"/>
              <a:gd name="connsiteX890" fmla="*/ 4103910 w 7472601"/>
              <a:gd name="connsiteY890" fmla="*/ 1161917 h 6858000"/>
              <a:gd name="connsiteX891" fmla="*/ 4020269 w 7472601"/>
              <a:gd name="connsiteY891" fmla="*/ 1200406 h 6858000"/>
              <a:gd name="connsiteX892" fmla="*/ 3674882 w 7472601"/>
              <a:gd name="connsiteY892" fmla="*/ 488524 h 6858000"/>
              <a:gd name="connsiteX893" fmla="*/ 3132682 w 7472601"/>
              <a:gd name="connsiteY893" fmla="*/ 1072284 h 6858000"/>
              <a:gd name="connsiteX894" fmla="*/ 2716346 w 7472601"/>
              <a:gd name="connsiteY894" fmla="*/ 1276376 h 6858000"/>
              <a:gd name="connsiteX895" fmla="*/ 2716772 w 7472601"/>
              <a:gd name="connsiteY895" fmla="*/ 1255462 h 6858000"/>
              <a:gd name="connsiteX896" fmla="*/ 3471096 w 7472601"/>
              <a:gd name="connsiteY896" fmla="*/ 437072 h 6858000"/>
              <a:gd name="connsiteX897" fmla="*/ 3639057 w 7472601"/>
              <a:gd name="connsiteY897" fmla="*/ 286334 h 6858000"/>
              <a:gd name="connsiteX898" fmla="*/ 3640309 w 7472601"/>
              <a:gd name="connsiteY898" fmla="*/ 284664 h 6858000"/>
              <a:gd name="connsiteX899" fmla="*/ 3646022 w 7472601"/>
              <a:gd name="connsiteY899" fmla="*/ 276711 h 6858000"/>
              <a:gd name="connsiteX900" fmla="*/ 3707943 w 7472601"/>
              <a:gd name="connsiteY900" fmla="*/ 65958 h 6858000"/>
              <a:gd name="connsiteX901" fmla="*/ 3721337 w 7472601"/>
              <a:gd name="connsiteY901" fmla="*/ 0 h 6858000"/>
              <a:gd name="connsiteX902" fmla="*/ 2867960 w 7472601"/>
              <a:gd name="connsiteY902" fmla="*/ 0 h 6858000"/>
              <a:gd name="connsiteX903" fmla="*/ 2926351 w 7472601"/>
              <a:gd name="connsiteY903" fmla="*/ 0 h 6858000"/>
              <a:gd name="connsiteX904" fmla="*/ 2902823 w 7472601"/>
              <a:gd name="connsiteY904" fmla="*/ 262929 h 6858000"/>
              <a:gd name="connsiteX905" fmla="*/ 2940663 w 7472601"/>
              <a:gd name="connsiteY905" fmla="*/ 140884 h 6858000"/>
              <a:gd name="connsiteX906" fmla="*/ 2947039 w 7472601"/>
              <a:gd name="connsiteY906" fmla="*/ 122524 h 6858000"/>
              <a:gd name="connsiteX907" fmla="*/ 2984316 w 7472601"/>
              <a:gd name="connsiteY907" fmla="*/ 0 h 6858000"/>
              <a:gd name="connsiteX908" fmla="*/ 3016114 w 7472601"/>
              <a:gd name="connsiteY908" fmla="*/ 0 h 6858000"/>
              <a:gd name="connsiteX909" fmla="*/ 2979949 w 7472601"/>
              <a:gd name="connsiteY909" fmla="*/ 119274 h 6858000"/>
              <a:gd name="connsiteX910" fmla="*/ 3023879 w 7472601"/>
              <a:gd name="connsiteY910" fmla="*/ 0 h 6858000"/>
              <a:gd name="connsiteX911" fmla="*/ 3105400 w 7472601"/>
              <a:gd name="connsiteY911" fmla="*/ 0 h 6858000"/>
              <a:gd name="connsiteX912" fmla="*/ 3094669 w 7472601"/>
              <a:gd name="connsiteY912" fmla="*/ 30308 h 6858000"/>
              <a:gd name="connsiteX913" fmla="*/ 2901945 w 7472601"/>
              <a:gd name="connsiteY913" fmla="*/ 466538 h 6858000"/>
              <a:gd name="connsiteX914" fmla="*/ 2815209 w 7472601"/>
              <a:gd name="connsiteY914" fmla="*/ 497361 h 6858000"/>
              <a:gd name="connsiteX915" fmla="*/ 2844845 w 7472601"/>
              <a:gd name="connsiteY915" fmla="*/ 127638 h 6858000"/>
              <a:gd name="connsiteX916" fmla="*/ 2867960 w 7472601"/>
              <a:gd name="connsiteY916" fmla="*/ 0 h 6858000"/>
              <a:gd name="connsiteX917" fmla="*/ 1057230 w 7472601"/>
              <a:gd name="connsiteY917" fmla="*/ 0 h 6858000"/>
              <a:gd name="connsiteX918" fmla="*/ 1111003 w 7472601"/>
              <a:gd name="connsiteY918" fmla="*/ 0 h 6858000"/>
              <a:gd name="connsiteX919" fmla="*/ 1125553 w 7472601"/>
              <a:gd name="connsiteY919" fmla="*/ 52588 h 6858000"/>
              <a:gd name="connsiteX920" fmla="*/ 1304276 w 7472601"/>
              <a:gd name="connsiteY920" fmla="*/ 476275 h 6858000"/>
              <a:gd name="connsiteX921" fmla="*/ 1492066 w 7472601"/>
              <a:gd name="connsiteY921" fmla="*/ 886333 h 6858000"/>
              <a:gd name="connsiteX922" fmla="*/ 1423698 w 7472601"/>
              <a:gd name="connsiteY922" fmla="*/ 710817 h 6858000"/>
              <a:gd name="connsiteX923" fmla="*/ 1357609 w 7472601"/>
              <a:gd name="connsiteY923" fmla="*/ 532892 h 6858000"/>
              <a:gd name="connsiteX924" fmla="*/ 1309550 w 7472601"/>
              <a:gd name="connsiteY924" fmla="*/ 374031 h 6858000"/>
              <a:gd name="connsiteX925" fmla="*/ 1193673 w 7472601"/>
              <a:gd name="connsiteY925" fmla="*/ 49533 h 6858000"/>
              <a:gd name="connsiteX926" fmla="*/ 1164391 w 7472601"/>
              <a:gd name="connsiteY926" fmla="*/ 0 h 6858000"/>
              <a:gd name="connsiteX927" fmla="*/ 1200666 w 7472601"/>
              <a:gd name="connsiteY927" fmla="*/ 0 h 6858000"/>
              <a:gd name="connsiteX928" fmla="*/ 1223408 w 7472601"/>
              <a:gd name="connsiteY928" fmla="*/ 38996 h 6858000"/>
              <a:gd name="connsiteX929" fmla="*/ 1339635 w 7472601"/>
              <a:gd name="connsiteY929" fmla="*/ 365517 h 6858000"/>
              <a:gd name="connsiteX930" fmla="*/ 1387469 w 7472601"/>
              <a:gd name="connsiteY930" fmla="*/ 523079 h 6858000"/>
              <a:gd name="connsiteX931" fmla="*/ 1452685 w 7472601"/>
              <a:gd name="connsiteY931" fmla="*/ 699806 h 6858000"/>
              <a:gd name="connsiteX932" fmla="*/ 1492092 w 7472601"/>
              <a:gd name="connsiteY932" fmla="*/ 800424 h 6858000"/>
              <a:gd name="connsiteX933" fmla="*/ 1455302 w 7472601"/>
              <a:gd name="connsiteY933" fmla="*/ 632913 h 6858000"/>
              <a:gd name="connsiteX934" fmla="*/ 1222336 w 7472601"/>
              <a:gd name="connsiteY934" fmla="*/ 9480 h 6858000"/>
              <a:gd name="connsiteX935" fmla="*/ 1214634 w 7472601"/>
              <a:gd name="connsiteY935" fmla="*/ 0 h 6858000"/>
              <a:gd name="connsiteX936" fmla="*/ 1289827 w 7472601"/>
              <a:gd name="connsiteY936" fmla="*/ 0 h 6858000"/>
              <a:gd name="connsiteX937" fmla="*/ 1321076 w 7472601"/>
              <a:gd name="connsiteY937" fmla="*/ 59722 h 6858000"/>
              <a:gd name="connsiteX938" fmla="*/ 1512579 w 7472601"/>
              <a:gd name="connsiteY938" fmla="*/ 626441 h 6858000"/>
              <a:gd name="connsiteX939" fmla="*/ 1506076 w 7472601"/>
              <a:gd name="connsiteY939" fmla="*/ 1089289 h 6858000"/>
              <a:gd name="connsiteX940" fmla="*/ 1486346 w 7472601"/>
              <a:gd name="connsiteY940" fmla="*/ 1079919 h 6858000"/>
              <a:gd name="connsiteX941" fmla="*/ 1070511 w 7472601"/>
              <a:gd name="connsiteY941" fmla="*/ 48609 h 6858000"/>
              <a:gd name="connsiteX942" fmla="*/ 1057230 w 7472601"/>
              <a:gd name="connsiteY942" fmla="*/ 0 h 6858000"/>
              <a:gd name="connsiteX943" fmla="*/ 43151 w 7472601"/>
              <a:gd name="connsiteY943" fmla="*/ 0 h 6858000"/>
              <a:gd name="connsiteX944" fmla="*/ 95283 w 7472601"/>
              <a:gd name="connsiteY944" fmla="*/ 0 h 6858000"/>
              <a:gd name="connsiteX945" fmla="*/ 300708 w 7472601"/>
              <a:gd name="connsiteY945" fmla="*/ 154571 h 6858000"/>
              <a:gd name="connsiteX946" fmla="*/ 530414 w 7472601"/>
              <a:gd name="connsiteY946" fmla="*/ 354673 h 6858000"/>
              <a:gd name="connsiteX947" fmla="*/ 333785 w 7472601"/>
              <a:gd name="connsiteY947" fmla="*/ 161564 h 6858000"/>
              <a:gd name="connsiteX948" fmla="*/ 147005 w 7472601"/>
              <a:gd name="connsiteY948" fmla="*/ 0 h 6858000"/>
              <a:gd name="connsiteX949" fmla="*/ 272509 w 7472601"/>
              <a:gd name="connsiteY949" fmla="*/ 0 h 6858000"/>
              <a:gd name="connsiteX950" fmla="*/ 326276 w 7472601"/>
              <a:gd name="connsiteY950" fmla="*/ 45847 h 6858000"/>
              <a:gd name="connsiteX951" fmla="*/ 823759 w 7472601"/>
              <a:gd name="connsiteY951" fmla="*/ 574145 h 6858000"/>
              <a:gd name="connsiteX952" fmla="*/ 811254 w 7472601"/>
              <a:gd name="connsiteY952" fmla="*/ 665546 h 6858000"/>
              <a:gd name="connsiteX953" fmla="*/ 154042 w 7472601"/>
              <a:gd name="connsiteY953" fmla="*/ 261522 h 6858000"/>
              <a:gd name="connsiteX954" fmla="*/ 13550 w 7472601"/>
              <a:gd name="connsiteY954" fmla="*/ 158423 h 6858000"/>
              <a:gd name="connsiteX955" fmla="*/ 0 w 7472601"/>
              <a:gd name="connsiteY955" fmla="*/ 146618 h 6858000"/>
              <a:gd name="connsiteX956" fmla="*/ 0 w 7472601"/>
              <a:gd name="connsiteY956" fmla="*/ 59161 h 6858000"/>
              <a:gd name="connsiteX957" fmla="*/ 45427 w 7472601"/>
              <a:gd name="connsiteY957" fmla="*/ 101078 h 6858000"/>
              <a:gd name="connsiteX958" fmla="*/ 630103 w 7472601"/>
              <a:gd name="connsiteY958" fmla="*/ 485885 h 6858000"/>
              <a:gd name="connsiteX959" fmla="*/ 532040 w 7472601"/>
              <a:gd name="connsiteY959" fmla="*/ 399359 h 6858000"/>
              <a:gd name="connsiteX960" fmla="*/ 517618 w 7472601"/>
              <a:gd name="connsiteY960" fmla="*/ 385726 h 6858000"/>
              <a:gd name="connsiteX961" fmla="*/ 285074 w 7472601"/>
              <a:gd name="connsiteY961" fmla="*/ 182755 h 6858000"/>
              <a:gd name="connsiteX962" fmla="*/ 43151 w 7472601"/>
              <a:gd name="connsiteY962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48321 w 7472601"/>
              <a:gd name="connsiteY79" fmla="*/ 6190991 h 6858000"/>
              <a:gd name="connsiteX80" fmla="*/ 7467600 w 7472601"/>
              <a:gd name="connsiteY80" fmla="*/ 6221686 h 6858000"/>
              <a:gd name="connsiteX81" fmla="*/ 7467600 w 7472601"/>
              <a:gd name="connsiteY81" fmla="*/ 6334256 h 6858000"/>
              <a:gd name="connsiteX82" fmla="*/ 7454976 w 7472601"/>
              <a:gd name="connsiteY82" fmla="*/ 6318297 h 6858000"/>
              <a:gd name="connsiteX83" fmla="*/ 1456157 w 7472601"/>
              <a:gd name="connsiteY83" fmla="*/ 5371404 h 6858000"/>
              <a:gd name="connsiteX84" fmla="*/ 1244432 w 7472601"/>
              <a:gd name="connsiteY84" fmla="*/ 5385601 h 6858000"/>
              <a:gd name="connsiteX85" fmla="*/ 973990 w 7472601"/>
              <a:gd name="connsiteY85" fmla="*/ 5424940 h 6858000"/>
              <a:gd name="connsiteX86" fmla="*/ 1103809 w 7472601"/>
              <a:gd name="connsiteY86" fmla="*/ 5433720 h 6858000"/>
              <a:gd name="connsiteX87" fmla="*/ 1123454 w 7472601"/>
              <a:gd name="connsiteY87" fmla="*/ 5435727 h 6858000"/>
              <a:gd name="connsiteX88" fmla="*/ 1737017 w 7472601"/>
              <a:gd name="connsiteY88" fmla="*/ 5452183 h 6858000"/>
              <a:gd name="connsiteX89" fmla="*/ 1824397 w 7472601"/>
              <a:gd name="connsiteY89" fmla="*/ 5447757 h 6858000"/>
              <a:gd name="connsiteX90" fmla="*/ 2070059 w 7472601"/>
              <a:gd name="connsiteY90" fmla="*/ 5441660 h 6858000"/>
              <a:gd name="connsiteX91" fmla="*/ 1456157 w 7472601"/>
              <a:gd name="connsiteY91" fmla="*/ 5371404 h 6858000"/>
              <a:gd name="connsiteX92" fmla="*/ 4988186 w 7472601"/>
              <a:gd name="connsiteY92" fmla="*/ 5216467 h 6858000"/>
              <a:gd name="connsiteX93" fmla="*/ 4777334 w 7472601"/>
              <a:gd name="connsiteY93" fmla="*/ 5406072 h 6858000"/>
              <a:gd name="connsiteX94" fmla="*/ 4718341 w 7472601"/>
              <a:gd name="connsiteY94" fmla="*/ 5468043 h 6858000"/>
              <a:gd name="connsiteX95" fmla="*/ 4604655 w 7472601"/>
              <a:gd name="connsiteY95" fmla="*/ 5583434 h 6858000"/>
              <a:gd name="connsiteX96" fmla="*/ 4565074 w 7472601"/>
              <a:gd name="connsiteY96" fmla="*/ 5618550 h 6858000"/>
              <a:gd name="connsiteX97" fmla="*/ 4988186 w 7472601"/>
              <a:gd name="connsiteY97" fmla="*/ 5216467 h 6858000"/>
              <a:gd name="connsiteX98" fmla="*/ 4978032 w 7472601"/>
              <a:gd name="connsiteY98" fmla="*/ 5183809 h 6858000"/>
              <a:gd name="connsiteX99" fmla="*/ 4463413 w 7472601"/>
              <a:gd name="connsiteY99" fmla="*/ 5615162 h 6858000"/>
              <a:gd name="connsiteX100" fmla="*/ 4358134 w 7472601"/>
              <a:gd name="connsiteY100" fmla="*/ 5742791 h 6858000"/>
              <a:gd name="connsiteX101" fmla="*/ 4376219 w 7472601"/>
              <a:gd name="connsiteY101" fmla="*/ 5729027 h 6858000"/>
              <a:gd name="connsiteX102" fmla="*/ 4582340 w 7472601"/>
              <a:gd name="connsiteY102" fmla="*/ 5561037 h 6858000"/>
              <a:gd name="connsiteX103" fmla="*/ 4694684 w 7472601"/>
              <a:gd name="connsiteY103" fmla="*/ 5447098 h 6858000"/>
              <a:gd name="connsiteX104" fmla="*/ 4754123 w 7472601"/>
              <a:gd name="connsiteY104" fmla="*/ 5384643 h 6858000"/>
              <a:gd name="connsiteX105" fmla="*/ 4978032 w 7472601"/>
              <a:gd name="connsiteY105" fmla="*/ 5183809 h 6858000"/>
              <a:gd name="connsiteX106" fmla="*/ 1903353 w 7472601"/>
              <a:gd name="connsiteY106" fmla="*/ 5044827 h 6858000"/>
              <a:gd name="connsiteX107" fmla="*/ 1936931 w 7472601"/>
              <a:gd name="connsiteY107" fmla="*/ 5093954 h 6858000"/>
              <a:gd name="connsiteX108" fmla="*/ 2195868 w 7472601"/>
              <a:gd name="connsiteY108" fmla="*/ 5396574 h 6858000"/>
              <a:gd name="connsiteX109" fmla="*/ 2088852 w 7472601"/>
              <a:gd name="connsiteY109" fmla="*/ 5166123 h 6858000"/>
              <a:gd name="connsiteX110" fmla="*/ 1958241 w 7472601"/>
              <a:gd name="connsiteY110" fmla="*/ 5067955 h 6858000"/>
              <a:gd name="connsiteX111" fmla="*/ 1903353 w 7472601"/>
              <a:gd name="connsiteY111" fmla="*/ 5044827 h 6858000"/>
              <a:gd name="connsiteX112" fmla="*/ 1979378 w 7472601"/>
              <a:gd name="connsiteY112" fmla="*/ 4769504 h 6858000"/>
              <a:gd name="connsiteX113" fmla="*/ 2882120 w 7472601"/>
              <a:gd name="connsiteY113" fmla="*/ 5064547 h 6858000"/>
              <a:gd name="connsiteX114" fmla="*/ 2793103 w 7472601"/>
              <a:gd name="connsiteY114" fmla="*/ 5039699 h 6858000"/>
              <a:gd name="connsiteX115" fmla="*/ 2770041 w 7472601"/>
              <a:gd name="connsiteY115" fmla="*/ 5033634 h 6858000"/>
              <a:gd name="connsiteX116" fmla="*/ 1979378 w 7472601"/>
              <a:gd name="connsiteY116" fmla="*/ 4769504 h 6858000"/>
              <a:gd name="connsiteX117" fmla="*/ 1927410 w 7472601"/>
              <a:gd name="connsiteY117" fmla="*/ 4716164 h 6858000"/>
              <a:gd name="connsiteX118" fmla="*/ 1959587 w 7472601"/>
              <a:gd name="connsiteY118" fmla="*/ 4728849 h 6858000"/>
              <a:gd name="connsiteX119" fmla="*/ 2777707 w 7472601"/>
              <a:gd name="connsiteY119" fmla="*/ 5003991 h 6858000"/>
              <a:gd name="connsiteX120" fmla="*/ 2800768 w 7472601"/>
              <a:gd name="connsiteY120" fmla="*/ 5010056 h 6858000"/>
              <a:gd name="connsiteX121" fmla="*/ 2879408 w 7472601"/>
              <a:gd name="connsiteY121" fmla="*/ 5031590 h 6858000"/>
              <a:gd name="connsiteX122" fmla="*/ 2862295 w 7472601"/>
              <a:gd name="connsiteY122" fmla="*/ 5022958 h 6858000"/>
              <a:gd name="connsiteX123" fmla="*/ 2813343 w 7472601"/>
              <a:gd name="connsiteY123" fmla="*/ 4998369 h 6858000"/>
              <a:gd name="connsiteX124" fmla="*/ 2646245 w 7472601"/>
              <a:gd name="connsiteY124" fmla="*/ 4930999 h 6858000"/>
              <a:gd name="connsiteX125" fmla="*/ 1999243 w 7472601"/>
              <a:gd name="connsiteY125" fmla="*/ 4730524 h 6858000"/>
              <a:gd name="connsiteX126" fmla="*/ 1979527 w 7472601"/>
              <a:gd name="connsiteY126" fmla="*/ 4726651 h 6858000"/>
              <a:gd name="connsiteX127" fmla="*/ 1927410 w 7472601"/>
              <a:gd name="connsiteY127" fmla="*/ 4716164 h 6858000"/>
              <a:gd name="connsiteX128" fmla="*/ 1997014 w 7472601"/>
              <a:gd name="connsiteY128" fmla="*/ 4698007 h 6858000"/>
              <a:gd name="connsiteX129" fmla="*/ 2005458 w 7472601"/>
              <a:gd name="connsiteY129" fmla="*/ 4699540 h 6858000"/>
              <a:gd name="connsiteX130" fmla="*/ 2657186 w 7472601"/>
              <a:gd name="connsiteY130" fmla="*/ 4901687 h 6858000"/>
              <a:gd name="connsiteX131" fmla="*/ 2826662 w 7472601"/>
              <a:gd name="connsiteY131" fmla="*/ 4970362 h 6858000"/>
              <a:gd name="connsiteX132" fmla="*/ 2876100 w 7472601"/>
              <a:gd name="connsiteY132" fmla="*/ 4995397 h 6858000"/>
              <a:gd name="connsiteX133" fmla="*/ 3042600 w 7472601"/>
              <a:gd name="connsiteY133" fmla="*/ 5059532 h 6858000"/>
              <a:gd name="connsiteX134" fmla="*/ 1997014 w 7472601"/>
              <a:gd name="connsiteY134" fmla="*/ 4698007 h 6858000"/>
              <a:gd name="connsiteX135" fmla="*/ 2305292 w 7472601"/>
              <a:gd name="connsiteY135" fmla="*/ 4219492 h 6858000"/>
              <a:gd name="connsiteX136" fmla="*/ 3360922 w 7472601"/>
              <a:gd name="connsiteY136" fmla="*/ 4529373 h 6858000"/>
              <a:gd name="connsiteX137" fmla="*/ 3492420 w 7472601"/>
              <a:gd name="connsiteY137" fmla="*/ 4510145 h 6858000"/>
              <a:gd name="connsiteX138" fmla="*/ 3364086 w 7472601"/>
              <a:gd name="connsiteY138" fmla="*/ 4480340 h 6858000"/>
              <a:gd name="connsiteX139" fmla="*/ 3225818 w 7472601"/>
              <a:gd name="connsiteY139" fmla="*/ 4411822 h 6858000"/>
              <a:gd name="connsiteX140" fmla="*/ 3129696 w 7472601"/>
              <a:gd name="connsiteY140" fmla="*/ 4360704 h 6858000"/>
              <a:gd name="connsiteX141" fmla="*/ 2814545 w 7472601"/>
              <a:gd name="connsiteY141" fmla="*/ 4282955 h 6858000"/>
              <a:gd name="connsiteX142" fmla="*/ 2305292 w 7472601"/>
              <a:gd name="connsiteY142" fmla="*/ 4219492 h 6858000"/>
              <a:gd name="connsiteX143" fmla="*/ 2626982 w 7472601"/>
              <a:gd name="connsiteY143" fmla="*/ 4206450 h 6858000"/>
              <a:gd name="connsiteX144" fmla="*/ 2490617 w 7472601"/>
              <a:gd name="connsiteY144" fmla="*/ 4206951 h 6858000"/>
              <a:gd name="connsiteX145" fmla="*/ 2819869 w 7472601"/>
              <a:gd name="connsiteY145" fmla="*/ 4252936 h 6858000"/>
              <a:gd name="connsiteX146" fmla="*/ 3143018 w 7472601"/>
              <a:gd name="connsiteY146" fmla="*/ 4332698 h 6858000"/>
              <a:gd name="connsiteX147" fmla="*/ 3241520 w 7472601"/>
              <a:gd name="connsiteY147" fmla="*/ 4385112 h 6858000"/>
              <a:gd name="connsiteX148" fmla="*/ 3374575 w 7472601"/>
              <a:gd name="connsiteY148" fmla="*/ 4451517 h 6858000"/>
              <a:gd name="connsiteX149" fmla="*/ 3505221 w 7472601"/>
              <a:gd name="connsiteY149" fmla="*/ 4480757 h 6858000"/>
              <a:gd name="connsiteX150" fmla="*/ 2626982 w 7472601"/>
              <a:gd name="connsiteY150" fmla="*/ 4206450 h 6858000"/>
              <a:gd name="connsiteX151" fmla="*/ 1310106 w 7472601"/>
              <a:gd name="connsiteY151" fmla="*/ 3943217 h 6858000"/>
              <a:gd name="connsiteX152" fmla="*/ 854994 w 7472601"/>
              <a:gd name="connsiteY152" fmla="*/ 4399136 h 6858000"/>
              <a:gd name="connsiteX153" fmla="*/ 742462 w 7472601"/>
              <a:gd name="connsiteY153" fmla="*/ 4594648 h 6858000"/>
              <a:gd name="connsiteX154" fmla="*/ 820602 w 7472601"/>
              <a:gd name="connsiteY154" fmla="*/ 4485915 h 6858000"/>
              <a:gd name="connsiteX155" fmla="*/ 878295 w 7472601"/>
              <a:gd name="connsiteY155" fmla="*/ 4403594 h 6858000"/>
              <a:gd name="connsiteX156" fmla="*/ 1240607 w 7472601"/>
              <a:gd name="connsiteY156" fmla="*/ 4010401 h 6858000"/>
              <a:gd name="connsiteX157" fmla="*/ 1310106 w 7472601"/>
              <a:gd name="connsiteY157" fmla="*/ 3943217 h 6858000"/>
              <a:gd name="connsiteX158" fmla="*/ 1423113 w 7472601"/>
              <a:gd name="connsiteY158" fmla="*/ 3874565 h 6858000"/>
              <a:gd name="connsiteX159" fmla="*/ 1260565 w 7472601"/>
              <a:gd name="connsiteY159" fmla="*/ 4031982 h 6858000"/>
              <a:gd name="connsiteX160" fmla="*/ 901900 w 7472601"/>
              <a:gd name="connsiteY160" fmla="*/ 4421236 h 6858000"/>
              <a:gd name="connsiteX161" fmla="*/ 845044 w 7472601"/>
              <a:gd name="connsiteY161" fmla="*/ 4502436 h 6858000"/>
              <a:gd name="connsiteX162" fmla="*/ 685926 w 7472601"/>
              <a:gd name="connsiteY162" fmla="*/ 4703069 h 6858000"/>
              <a:gd name="connsiteX163" fmla="*/ 684248 w 7472601"/>
              <a:gd name="connsiteY163" fmla="*/ 4706721 h 6858000"/>
              <a:gd name="connsiteX164" fmla="*/ 1423113 w 7472601"/>
              <a:gd name="connsiteY164" fmla="*/ 3874565 h 6858000"/>
              <a:gd name="connsiteX165" fmla="*/ 3316479 w 7472601"/>
              <a:gd name="connsiteY165" fmla="*/ 3872136 h 6858000"/>
              <a:gd name="connsiteX166" fmla="*/ 3546806 w 7472601"/>
              <a:gd name="connsiteY166" fmla="*/ 4356139 h 6858000"/>
              <a:gd name="connsiteX167" fmla="*/ 3364433 w 7472601"/>
              <a:gd name="connsiteY167" fmla="*/ 3953121 h 6858000"/>
              <a:gd name="connsiteX168" fmla="*/ 3316479 w 7472601"/>
              <a:gd name="connsiteY168" fmla="*/ 3872136 h 6858000"/>
              <a:gd name="connsiteX169" fmla="*/ 3291335 w 7472601"/>
              <a:gd name="connsiteY169" fmla="*/ 3767420 h 6858000"/>
              <a:gd name="connsiteX170" fmla="*/ 3390805 w 7472601"/>
              <a:gd name="connsiteY170" fmla="*/ 3937163 h 6858000"/>
              <a:gd name="connsiteX171" fmla="*/ 3579062 w 7472601"/>
              <a:gd name="connsiteY171" fmla="*/ 4359040 h 6858000"/>
              <a:gd name="connsiteX172" fmla="*/ 3467355 w 7472601"/>
              <a:gd name="connsiteY172" fmla="*/ 3988130 h 6858000"/>
              <a:gd name="connsiteX173" fmla="*/ 3310753 w 7472601"/>
              <a:gd name="connsiteY173" fmla="*/ 3787140 h 6858000"/>
              <a:gd name="connsiteX174" fmla="*/ 3291335 w 7472601"/>
              <a:gd name="connsiteY174" fmla="*/ 3767420 h 6858000"/>
              <a:gd name="connsiteX175" fmla="*/ 1635889 w 7472601"/>
              <a:gd name="connsiteY175" fmla="*/ 3709494 h 6858000"/>
              <a:gd name="connsiteX176" fmla="*/ 1634800 w 7472601"/>
              <a:gd name="connsiteY176" fmla="*/ 3731111 h 6858000"/>
              <a:gd name="connsiteX177" fmla="*/ 1635889 w 7472601"/>
              <a:gd name="connsiteY177" fmla="*/ 3709494 h 6858000"/>
              <a:gd name="connsiteX178" fmla="*/ 1510397 w 7472601"/>
              <a:gd name="connsiteY178" fmla="*/ 3684705 h 6858000"/>
              <a:gd name="connsiteX179" fmla="*/ 1146550 w 7472601"/>
              <a:gd name="connsiteY179" fmla="*/ 3802012 h 6858000"/>
              <a:gd name="connsiteX180" fmla="*/ 698834 w 7472601"/>
              <a:gd name="connsiteY180" fmla="*/ 3952272 h 6858000"/>
              <a:gd name="connsiteX181" fmla="*/ 34256 w 7472601"/>
              <a:gd name="connsiteY181" fmla="*/ 4347603 h 6858000"/>
              <a:gd name="connsiteX182" fmla="*/ 527241 w 7472601"/>
              <a:gd name="connsiteY182" fmla="*/ 4065078 h 6858000"/>
              <a:gd name="connsiteX183" fmla="*/ 1510397 w 7472601"/>
              <a:gd name="connsiteY183" fmla="*/ 3684705 h 6858000"/>
              <a:gd name="connsiteX184" fmla="*/ 1313114 w 7472601"/>
              <a:gd name="connsiteY184" fmla="*/ 3655216 h 6858000"/>
              <a:gd name="connsiteX185" fmla="*/ 1109304 w 7472601"/>
              <a:gd name="connsiteY185" fmla="*/ 3669030 h 6858000"/>
              <a:gd name="connsiteX186" fmla="*/ 8129 w 7472601"/>
              <a:gd name="connsiteY186" fmla="*/ 4330519 h 6858000"/>
              <a:gd name="connsiteX187" fmla="*/ 687572 w 7472601"/>
              <a:gd name="connsiteY187" fmla="*/ 3925629 h 6858000"/>
              <a:gd name="connsiteX188" fmla="*/ 1138365 w 7472601"/>
              <a:gd name="connsiteY188" fmla="*/ 3774515 h 6858000"/>
              <a:gd name="connsiteX189" fmla="*/ 1505579 w 7472601"/>
              <a:gd name="connsiteY189" fmla="*/ 3655526 h 6858000"/>
              <a:gd name="connsiteX190" fmla="*/ 1313114 w 7472601"/>
              <a:gd name="connsiteY190" fmla="*/ 3655216 h 6858000"/>
              <a:gd name="connsiteX191" fmla="*/ 3655073 w 7472601"/>
              <a:gd name="connsiteY191" fmla="*/ 3650884 h 6858000"/>
              <a:gd name="connsiteX192" fmla="*/ 3989938 w 7472601"/>
              <a:gd name="connsiteY192" fmla="*/ 3991685 h 6858000"/>
              <a:gd name="connsiteX193" fmla="*/ 4393907 w 7472601"/>
              <a:gd name="connsiteY193" fmla="*/ 4261258 h 6858000"/>
              <a:gd name="connsiteX194" fmla="*/ 4648051 w 7472601"/>
              <a:gd name="connsiteY194" fmla="*/ 4374051 h 6858000"/>
              <a:gd name="connsiteX195" fmla="*/ 4383389 w 7472601"/>
              <a:gd name="connsiteY195" fmla="*/ 4184369 h 6858000"/>
              <a:gd name="connsiteX196" fmla="*/ 4165508 w 7472601"/>
              <a:gd name="connsiteY196" fmla="*/ 4035196 h 6858000"/>
              <a:gd name="connsiteX197" fmla="*/ 4068162 w 7472601"/>
              <a:gd name="connsiteY197" fmla="*/ 3953394 h 6858000"/>
              <a:gd name="connsiteX198" fmla="*/ 3981416 w 7472601"/>
              <a:gd name="connsiteY198" fmla="*/ 3880482 h 6858000"/>
              <a:gd name="connsiteX199" fmla="*/ 3800147 w 7472601"/>
              <a:gd name="connsiteY199" fmla="*/ 3749872 h 6858000"/>
              <a:gd name="connsiteX200" fmla="*/ 3655073 w 7472601"/>
              <a:gd name="connsiteY200" fmla="*/ 3650884 h 6858000"/>
              <a:gd name="connsiteX201" fmla="*/ 3670252 w 7472601"/>
              <a:gd name="connsiteY201" fmla="*/ 3622798 h 6858000"/>
              <a:gd name="connsiteX202" fmla="*/ 3817258 w 7472601"/>
              <a:gd name="connsiteY202" fmla="*/ 3723577 h 6858000"/>
              <a:gd name="connsiteX203" fmla="*/ 4000461 w 7472601"/>
              <a:gd name="connsiteY203" fmla="*/ 3855966 h 6858000"/>
              <a:gd name="connsiteX204" fmla="*/ 4088180 w 7472601"/>
              <a:gd name="connsiteY204" fmla="*/ 3929774 h 6858000"/>
              <a:gd name="connsiteX205" fmla="*/ 4184555 w 7472601"/>
              <a:gd name="connsiteY205" fmla="*/ 4010683 h 6858000"/>
              <a:gd name="connsiteX206" fmla="*/ 4399563 w 7472601"/>
              <a:gd name="connsiteY206" fmla="*/ 4158106 h 6858000"/>
              <a:gd name="connsiteX207" fmla="*/ 4684469 w 7472601"/>
              <a:gd name="connsiteY207" fmla="*/ 4364680 h 6858000"/>
              <a:gd name="connsiteX208" fmla="*/ 4690271 w 7472601"/>
              <a:gd name="connsiteY208" fmla="*/ 4370034 h 6858000"/>
              <a:gd name="connsiteX209" fmla="*/ 4136093 w 7472601"/>
              <a:gd name="connsiteY209" fmla="*/ 3858466 h 6858000"/>
              <a:gd name="connsiteX210" fmla="*/ 3670252 w 7472601"/>
              <a:gd name="connsiteY210" fmla="*/ 3622798 h 6858000"/>
              <a:gd name="connsiteX211" fmla="*/ 4440129 w 7472601"/>
              <a:gd name="connsiteY211" fmla="*/ 3448571 h 6858000"/>
              <a:gd name="connsiteX212" fmla="*/ 4856525 w 7472601"/>
              <a:gd name="connsiteY212" fmla="*/ 3915351 h 6858000"/>
              <a:gd name="connsiteX213" fmla="*/ 5059055 w 7472601"/>
              <a:gd name="connsiteY213" fmla="*/ 4108918 h 6858000"/>
              <a:gd name="connsiteX214" fmla="*/ 5290070 w 7472601"/>
              <a:gd name="connsiteY214" fmla="*/ 4263619 h 6858000"/>
              <a:gd name="connsiteX215" fmla="*/ 4834991 w 7472601"/>
              <a:gd name="connsiteY215" fmla="*/ 3830985 h 6858000"/>
              <a:gd name="connsiteX216" fmla="*/ 4440129 w 7472601"/>
              <a:gd name="connsiteY216" fmla="*/ 3448571 h 6858000"/>
              <a:gd name="connsiteX217" fmla="*/ 4441737 w 7472601"/>
              <a:gd name="connsiteY217" fmla="*/ 3399734 h 6858000"/>
              <a:gd name="connsiteX218" fmla="*/ 4431236 w 7472601"/>
              <a:gd name="connsiteY218" fmla="*/ 3400954 h 6858000"/>
              <a:gd name="connsiteX219" fmla="*/ 4557150 w 7472601"/>
              <a:gd name="connsiteY219" fmla="*/ 3510023 h 6858000"/>
              <a:gd name="connsiteX220" fmla="*/ 4856936 w 7472601"/>
              <a:gd name="connsiteY220" fmla="*/ 3809146 h 6858000"/>
              <a:gd name="connsiteX221" fmla="*/ 5111996 w 7472601"/>
              <a:gd name="connsiteY221" fmla="*/ 4065759 h 6858000"/>
              <a:gd name="connsiteX222" fmla="*/ 5388878 w 7472601"/>
              <a:gd name="connsiteY222" fmla="*/ 4300185 h 6858000"/>
              <a:gd name="connsiteX223" fmla="*/ 5425556 w 7472601"/>
              <a:gd name="connsiteY223" fmla="*/ 4308967 h 6858000"/>
              <a:gd name="connsiteX224" fmla="*/ 4943646 w 7472601"/>
              <a:gd name="connsiteY224" fmla="*/ 3822916 h 6858000"/>
              <a:gd name="connsiteX225" fmla="*/ 4594837 w 7472601"/>
              <a:gd name="connsiteY225" fmla="*/ 3532274 h 6858000"/>
              <a:gd name="connsiteX226" fmla="*/ 4441737 w 7472601"/>
              <a:gd name="connsiteY226" fmla="*/ 3399734 h 6858000"/>
              <a:gd name="connsiteX227" fmla="*/ 5425834 w 7472601"/>
              <a:gd name="connsiteY227" fmla="*/ 3162785 h 6858000"/>
              <a:gd name="connsiteX228" fmla="*/ 5401644 w 7472601"/>
              <a:gd name="connsiteY228" fmla="*/ 3617847 h 6858000"/>
              <a:gd name="connsiteX229" fmla="*/ 5467256 w 7472601"/>
              <a:gd name="connsiteY229" fmla="*/ 4175494 h 6858000"/>
              <a:gd name="connsiteX230" fmla="*/ 5448069 w 7472601"/>
              <a:gd name="connsiteY230" fmla="*/ 3567554 h 6858000"/>
              <a:gd name="connsiteX231" fmla="*/ 5425834 w 7472601"/>
              <a:gd name="connsiteY231" fmla="*/ 3162785 h 6858000"/>
              <a:gd name="connsiteX232" fmla="*/ 1318687 w 7472601"/>
              <a:gd name="connsiteY232" fmla="*/ 3113840 h 6858000"/>
              <a:gd name="connsiteX233" fmla="*/ 1066793 w 7472601"/>
              <a:gd name="connsiteY233" fmla="*/ 3212171 h 6858000"/>
              <a:gd name="connsiteX234" fmla="*/ 993319 w 7472601"/>
              <a:gd name="connsiteY234" fmla="*/ 3247648 h 6858000"/>
              <a:gd name="connsiteX235" fmla="*/ 853081 w 7472601"/>
              <a:gd name="connsiteY235" fmla="*/ 3312410 h 6858000"/>
              <a:gd name="connsiteX236" fmla="*/ 805957 w 7472601"/>
              <a:gd name="connsiteY236" fmla="*/ 3330443 h 6858000"/>
              <a:gd name="connsiteX237" fmla="*/ 1318687 w 7472601"/>
              <a:gd name="connsiteY237" fmla="*/ 3113840 h 6858000"/>
              <a:gd name="connsiteX238" fmla="*/ 5453702 w 7472601"/>
              <a:gd name="connsiteY238" fmla="*/ 3090882 h 6858000"/>
              <a:gd name="connsiteX239" fmla="*/ 5480135 w 7472601"/>
              <a:gd name="connsiteY239" fmla="*/ 3565802 h 6858000"/>
              <a:gd name="connsiteX240" fmla="*/ 5499023 w 7472601"/>
              <a:gd name="connsiteY240" fmla="*/ 4166310 h 6858000"/>
              <a:gd name="connsiteX241" fmla="*/ 5547022 w 7472601"/>
              <a:gd name="connsiteY241" fmla="*/ 3607838 h 6858000"/>
              <a:gd name="connsiteX242" fmla="*/ 5515964 w 7472601"/>
              <a:gd name="connsiteY242" fmla="*/ 3378541 h 6858000"/>
              <a:gd name="connsiteX243" fmla="*/ 5453702 w 7472601"/>
              <a:gd name="connsiteY243" fmla="*/ 3090882 h 6858000"/>
              <a:gd name="connsiteX244" fmla="*/ 1238695 w 7472601"/>
              <a:gd name="connsiteY244" fmla="*/ 3076820 h 6858000"/>
              <a:gd name="connsiteX245" fmla="*/ 716371 w 7472601"/>
              <a:gd name="connsiteY245" fmla="*/ 3293249 h 6858000"/>
              <a:gd name="connsiteX246" fmla="*/ 579522 w 7472601"/>
              <a:gd name="connsiteY246" fmla="*/ 3371759 h 6858000"/>
              <a:gd name="connsiteX247" fmla="*/ 600288 w 7472601"/>
              <a:gd name="connsiteY247" fmla="*/ 3365555 h 6858000"/>
              <a:gd name="connsiteX248" fmla="*/ 840692 w 7472601"/>
              <a:gd name="connsiteY248" fmla="*/ 3284921 h 6858000"/>
              <a:gd name="connsiteX249" fmla="*/ 979248 w 7472601"/>
              <a:gd name="connsiteY249" fmla="*/ 3221003 h 6858000"/>
              <a:gd name="connsiteX250" fmla="*/ 1053282 w 7472601"/>
              <a:gd name="connsiteY250" fmla="*/ 3185247 h 6858000"/>
              <a:gd name="connsiteX251" fmla="*/ 1320603 w 7472601"/>
              <a:gd name="connsiteY251" fmla="*/ 3081281 h 6858000"/>
              <a:gd name="connsiteX252" fmla="*/ 1238695 w 7472601"/>
              <a:gd name="connsiteY252" fmla="*/ 3076820 h 6858000"/>
              <a:gd name="connsiteX253" fmla="*/ 5425627 w 7472601"/>
              <a:gd name="connsiteY253" fmla="*/ 2954192 h 6858000"/>
              <a:gd name="connsiteX254" fmla="*/ 5470770 w 7472601"/>
              <a:gd name="connsiteY254" fmla="*/ 3005435 h 6858000"/>
              <a:gd name="connsiteX255" fmla="*/ 5519779 w 7472601"/>
              <a:gd name="connsiteY255" fmla="*/ 4359223 h 6858000"/>
              <a:gd name="connsiteX256" fmla="*/ 5520293 w 7472601"/>
              <a:gd name="connsiteY256" fmla="*/ 4360602 h 6858000"/>
              <a:gd name="connsiteX257" fmla="*/ 5767221 w 7472601"/>
              <a:gd name="connsiteY257" fmla="*/ 4665564 h 6858000"/>
              <a:gd name="connsiteX258" fmla="*/ 6937169 w 7472601"/>
              <a:gd name="connsiteY258" fmla="*/ 4815941 h 6858000"/>
              <a:gd name="connsiteX259" fmla="*/ 6953922 w 7472601"/>
              <a:gd name="connsiteY259" fmla="*/ 4890068 h 6858000"/>
              <a:gd name="connsiteX260" fmla="*/ 6071359 w 7472601"/>
              <a:gd name="connsiteY260" fmla="*/ 4770770 h 6858000"/>
              <a:gd name="connsiteX261" fmla="*/ 6038839 w 7472601"/>
              <a:gd name="connsiteY261" fmla="*/ 4764474 h 6858000"/>
              <a:gd name="connsiteX262" fmla="*/ 6038706 w 7472601"/>
              <a:gd name="connsiteY262" fmla="*/ 4763847 h 6858000"/>
              <a:gd name="connsiteX263" fmla="*/ 6037784 w 7472601"/>
              <a:gd name="connsiteY263" fmla="*/ 4764270 h 6858000"/>
              <a:gd name="connsiteX264" fmla="*/ 6038839 w 7472601"/>
              <a:gd name="connsiteY264" fmla="*/ 4764474 h 6858000"/>
              <a:gd name="connsiteX265" fmla="*/ 6040338 w 7472601"/>
              <a:gd name="connsiteY265" fmla="*/ 4771418 h 6858000"/>
              <a:gd name="connsiteX266" fmla="*/ 6024488 w 7472601"/>
              <a:gd name="connsiteY266" fmla="*/ 4809903 h 6858000"/>
              <a:gd name="connsiteX267" fmla="*/ 5599771 w 7472601"/>
              <a:gd name="connsiteY267" fmla="*/ 5509652 h 6858000"/>
              <a:gd name="connsiteX268" fmla="*/ 5548843 w 7472601"/>
              <a:gd name="connsiteY268" fmla="*/ 5563845 h 6858000"/>
              <a:gd name="connsiteX269" fmla="*/ 5940952 w 7472601"/>
              <a:gd name="connsiteY269" fmla="*/ 6250028 h 6858000"/>
              <a:gd name="connsiteX270" fmla="*/ 6043441 w 7472601"/>
              <a:gd name="connsiteY270" fmla="*/ 6665847 h 6858000"/>
              <a:gd name="connsiteX271" fmla="*/ 6093432 w 7472601"/>
              <a:gd name="connsiteY271" fmla="*/ 6858000 h 6858000"/>
              <a:gd name="connsiteX272" fmla="*/ 6034344 w 7472601"/>
              <a:gd name="connsiteY272" fmla="*/ 6858000 h 6858000"/>
              <a:gd name="connsiteX273" fmla="*/ 6026679 w 7472601"/>
              <a:gd name="connsiteY273" fmla="*/ 6836959 h 6858000"/>
              <a:gd name="connsiteX274" fmla="*/ 5800441 w 7472601"/>
              <a:gd name="connsiteY274" fmla="*/ 6335286 h 6858000"/>
              <a:gd name="connsiteX275" fmla="*/ 5526562 w 7472601"/>
              <a:gd name="connsiteY275" fmla="*/ 5705388 h 6858000"/>
              <a:gd name="connsiteX276" fmla="*/ 5519640 w 7472601"/>
              <a:gd name="connsiteY276" fmla="*/ 5683774 h 6858000"/>
              <a:gd name="connsiteX277" fmla="*/ 5844559 w 7472601"/>
              <a:gd name="connsiteY277" fmla="*/ 6553349 h 6858000"/>
              <a:gd name="connsiteX278" fmla="*/ 5975994 w 7472601"/>
              <a:gd name="connsiteY278" fmla="*/ 6858000 h 6858000"/>
              <a:gd name="connsiteX279" fmla="*/ 5898547 w 7472601"/>
              <a:gd name="connsiteY279" fmla="*/ 6858000 h 6858000"/>
              <a:gd name="connsiteX280" fmla="*/ 5682041 w 7472601"/>
              <a:gd name="connsiteY280" fmla="*/ 6355860 h 6858000"/>
              <a:gd name="connsiteX281" fmla="*/ 5461758 w 7472601"/>
              <a:gd name="connsiteY281" fmla="*/ 5820220 h 6858000"/>
              <a:gd name="connsiteX282" fmla="*/ 5237282 w 7472601"/>
              <a:gd name="connsiteY282" fmla="*/ 6579086 h 6858000"/>
              <a:gd name="connsiteX283" fmla="*/ 5115009 w 7472601"/>
              <a:gd name="connsiteY283" fmla="*/ 6858000 h 6858000"/>
              <a:gd name="connsiteX284" fmla="*/ 5028074 w 7472601"/>
              <a:gd name="connsiteY284" fmla="*/ 6858000 h 6858000"/>
              <a:gd name="connsiteX285" fmla="*/ 5079508 w 7472601"/>
              <a:gd name="connsiteY285" fmla="*/ 6749074 h 6858000"/>
              <a:gd name="connsiteX286" fmla="*/ 5371846 w 7472601"/>
              <a:gd name="connsiteY286" fmla="*/ 5924413 h 6858000"/>
              <a:gd name="connsiteX287" fmla="*/ 5270512 w 7472601"/>
              <a:gd name="connsiteY287" fmla="*/ 6138975 h 6858000"/>
              <a:gd name="connsiteX288" fmla="*/ 5062409 w 7472601"/>
              <a:gd name="connsiteY288" fmla="*/ 6653544 h 6858000"/>
              <a:gd name="connsiteX289" fmla="*/ 5036628 w 7472601"/>
              <a:gd name="connsiteY289" fmla="*/ 6754247 h 6858000"/>
              <a:gd name="connsiteX290" fmla="*/ 5009112 w 7472601"/>
              <a:gd name="connsiteY290" fmla="*/ 6858000 h 6858000"/>
              <a:gd name="connsiteX291" fmla="*/ 4976679 w 7472601"/>
              <a:gd name="connsiteY291" fmla="*/ 6858000 h 6858000"/>
              <a:gd name="connsiteX292" fmla="*/ 5006537 w 7472601"/>
              <a:gd name="connsiteY292" fmla="*/ 6747068 h 6858000"/>
              <a:gd name="connsiteX293" fmla="*/ 5032723 w 7472601"/>
              <a:gd name="connsiteY293" fmla="*/ 6644957 h 6858000"/>
              <a:gd name="connsiteX294" fmla="*/ 5242949 w 7472601"/>
              <a:gd name="connsiteY294" fmla="*/ 6125175 h 6858000"/>
              <a:gd name="connsiteX295" fmla="*/ 5286321 w 7472601"/>
              <a:gd name="connsiteY295" fmla="*/ 6033555 h 6858000"/>
              <a:gd name="connsiteX296" fmla="*/ 5008210 w 7472601"/>
              <a:gd name="connsiteY296" fmla="*/ 6649194 h 6858000"/>
              <a:gd name="connsiteX297" fmla="*/ 4986321 w 7472601"/>
              <a:gd name="connsiteY297" fmla="*/ 6765687 h 6858000"/>
              <a:gd name="connsiteX298" fmla="*/ 4973474 w 7472601"/>
              <a:gd name="connsiteY298" fmla="*/ 6858000 h 6858000"/>
              <a:gd name="connsiteX299" fmla="*/ 4907178 w 7472601"/>
              <a:gd name="connsiteY299" fmla="*/ 6858000 h 6858000"/>
              <a:gd name="connsiteX300" fmla="*/ 4910810 w 7472601"/>
              <a:gd name="connsiteY300" fmla="*/ 6829660 h 6858000"/>
              <a:gd name="connsiteX301" fmla="*/ 4987461 w 7472601"/>
              <a:gd name="connsiteY301" fmla="*/ 6432994 h 6858000"/>
              <a:gd name="connsiteX302" fmla="*/ 5179262 w 7472601"/>
              <a:gd name="connsiteY302" fmla="*/ 6035044 h 6858000"/>
              <a:gd name="connsiteX303" fmla="*/ 4689678 w 7472601"/>
              <a:gd name="connsiteY303" fmla="*/ 6440241 h 6858000"/>
              <a:gd name="connsiteX304" fmla="*/ 4477543 w 7472601"/>
              <a:gd name="connsiteY304" fmla="*/ 6674836 h 6858000"/>
              <a:gd name="connsiteX305" fmla="*/ 4329957 w 7472601"/>
              <a:gd name="connsiteY305" fmla="*/ 6858000 h 6858000"/>
              <a:gd name="connsiteX306" fmla="*/ 4218595 w 7472601"/>
              <a:gd name="connsiteY306" fmla="*/ 6858000 h 6858000"/>
              <a:gd name="connsiteX307" fmla="*/ 4368888 w 7472601"/>
              <a:gd name="connsiteY307" fmla="*/ 6668412 h 6858000"/>
              <a:gd name="connsiteX308" fmla="*/ 4563091 w 7472601"/>
              <a:gd name="connsiteY308" fmla="*/ 6442508 h 6858000"/>
              <a:gd name="connsiteX309" fmla="*/ 5387324 w 7472601"/>
              <a:gd name="connsiteY309" fmla="*/ 5705830 h 6858000"/>
              <a:gd name="connsiteX310" fmla="*/ 5073620 w 7472601"/>
              <a:gd name="connsiteY310" fmla="*/ 5955437 h 6858000"/>
              <a:gd name="connsiteX311" fmla="*/ 4689789 w 7472601"/>
              <a:gd name="connsiteY311" fmla="*/ 6268382 h 6858000"/>
              <a:gd name="connsiteX312" fmla="*/ 4418722 w 7472601"/>
              <a:gd name="connsiteY312" fmla="*/ 6570886 h 6858000"/>
              <a:gd name="connsiteX313" fmla="*/ 4214944 w 7472601"/>
              <a:gd name="connsiteY313" fmla="*/ 6858000 h 6858000"/>
              <a:gd name="connsiteX314" fmla="*/ 4177898 w 7472601"/>
              <a:gd name="connsiteY314" fmla="*/ 6858000 h 6858000"/>
              <a:gd name="connsiteX315" fmla="*/ 4391597 w 7472601"/>
              <a:gd name="connsiteY315" fmla="*/ 6556370 h 6858000"/>
              <a:gd name="connsiteX316" fmla="*/ 4668889 w 7472601"/>
              <a:gd name="connsiteY316" fmla="*/ 6246399 h 6858000"/>
              <a:gd name="connsiteX317" fmla="*/ 5055427 w 7472601"/>
              <a:gd name="connsiteY317" fmla="*/ 5931476 h 6858000"/>
              <a:gd name="connsiteX318" fmla="*/ 5371814 w 7472601"/>
              <a:gd name="connsiteY318" fmla="*/ 5678975 h 6858000"/>
              <a:gd name="connsiteX319" fmla="*/ 4987918 w 7472601"/>
              <a:gd name="connsiteY319" fmla="*/ 5838701 h 6858000"/>
              <a:gd name="connsiteX320" fmla="*/ 4317146 w 7472601"/>
              <a:gd name="connsiteY320" fmla="*/ 6587716 h 6858000"/>
              <a:gd name="connsiteX321" fmla="*/ 4171627 w 7472601"/>
              <a:gd name="connsiteY321" fmla="*/ 6858000 h 6858000"/>
              <a:gd name="connsiteX322" fmla="*/ 4081585 w 7472601"/>
              <a:gd name="connsiteY322" fmla="*/ 6858000 h 6858000"/>
              <a:gd name="connsiteX323" fmla="*/ 4238603 w 7472601"/>
              <a:gd name="connsiteY323" fmla="*/ 6559341 h 6858000"/>
              <a:gd name="connsiteX324" fmla="*/ 4778333 w 7472601"/>
              <a:gd name="connsiteY324" fmla="*/ 5873626 h 6858000"/>
              <a:gd name="connsiteX325" fmla="*/ 5414185 w 7472601"/>
              <a:gd name="connsiteY325" fmla="*/ 5573882 h 6858000"/>
              <a:gd name="connsiteX326" fmla="*/ 5959648 w 7472601"/>
              <a:gd name="connsiteY326" fmla="*/ 4760797 h 6858000"/>
              <a:gd name="connsiteX327" fmla="*/ 5355019 w 7472601"/>
              <a:gd name="connsiteY327" fmla="*/ 4734672 h 6858000"/>
              <a:gd name="connsiteX328" fmla="*/ 5083565 w 7472601"/>
              <a:gd name="connsiteY328" fmla="*/ 5179121 h 6858000"/>
              <a:gd name="connsiteX329" fmla="*/ 4713577 w 7472601"/>
              <a:gd name="connsiteY329" fmla="*/ 5616803 h 6858000"/>
              <a:gd name="connsiteX330" fmla="*/ 3989559 w 7472601"/>
              <a:gd name="connsiteY330" fmla="*/ 6145945 h 6858000"/>
              <a:gd name="connsiteX331" fmla="*/ 3939824 w 7472601"/>
              <a:gd name="connsiteY331" fmla="*/ 6066900 h 6858000"/>
              <a:gd name="connsiteX332" fmla="*/ 4584537 w 7472601"/>
              <a:gd name="connsiteY332" fmla="*/ 5324826 h 6858000"/>
              <a:gd name="connsiteX333" fmla="*/ 5037105 w 7472601"/>
              <a:gd name="connsiteY333" fmla="*/ 5088765 h 6858000"/>
              <a:gd name="connsiteX334" fmla="*/ 5039930 w 7472601"/>
              <a:gd name="connsiteY334" fmla="*/ 5089585 h 6858000"/>
              <a:gd name="connsiteX335" fmla="*/ 5263764 w 7472601"/>
              <a:gd name="connsiteY335" fmla="*/ 4735525 h 6858000"/>
              <a:gd name="connsiteX336" fmla="*/ 4086300 w 7472601"/>
              <a:gd name="connsiteY336" fmla="*/ 4884599 h 6858000"/>
              <a:gd name="connsiteX337" fmla="*/ 4085485 w 7472601"/>
              <a:gd name="connsiteY337" fmla="*/ 4899070 h 6858000"/>
              <a:gd name="connsiteX338" fmla="*/ 3871915 w 7472601"/>
              <a:gd name="connsiteY338" fmla="*/ 5253645 h 6858000"/>
              <a:gd name="connsiteX339" fmla="*/ 3799374 w 7472601"/>
              <a:gd name="connsiteY339" fmla="*/ 5466127 h 6858000"/>
              <a:gd name="connsiteX340" fmla="*/ 3498850 w 7472601"/>
              <a:gd name="connsiteY340" fmla="*/ 6661888 h 6858000"/>
              <a:gd name="connsiteX341" fmla="*/ 3399216 w 7472601"/>
              <a:gd name="connsiteY341" fmla="*/ 6858000 h 6858000"/>
              <a:gd name="connsiteX342" fmla="*/ 3303688 w 7472601"/>
              <a:gd name="connsiteY342" fmla="*/ 6858000 h 6858000"/>
              <a:gd name="connsiteX343" fmla="*/ 3391774 w 7472601"/>
              <a:gd name="connsiteY343" fmla="*/ 6697181 h 6858000"/>
              <a:gd name="connsiteX344" fmla="*/ 3735540 w 7472601"/>
              <a:gd name="connsiteY344" fmla="*/ 5546923 h 6858000"/>
              <a:gd name="connsiteX345" fmla="*/ 3729438 w 7472601"/>
              <a:gd name="connsiteY345" fmla="*/ 5569058 h 6858000"/>
              <a:gd name="connsiteX346" fmla="*/ 3707782 w 7472601"/>
              <a:gd name="connsiteY346" fmla="*/ 5644908 h 6858000"/>
              <a:gd name="connsiteX347" fmla="*/ 3583827 w 7472601"/>
              <a:gd name="connsiteY347" fmla="*/ 6039215 h 6858000"/>
              <a:gd name="connsiteX348" fmla="*/ 3547861 w 7472601"/>
              <a:gd name="connsiteY348" fmla="*/ 6129609 h 6858000"/>
              <a:gd name="connsiteX349" fmla="*/ 3490905 w 7472601"/>
              <a:gd name="connsiteY349" fmla="*/ 6277660 h 6858000"/>
              <a:gd name="connsiteX350" fmla="*/ 3455859 w 7472601"/>
              <a:gd name="connsiteY350" fmla="*/ 6391301 h 6858000"/>
              <a:gd name="connsiteX351" fmla="*/ 3429112 w 7472601"/>
              <a:gd name="connsiteY351" fmla="*/ 6479469 h 6858000"/>
              <a:gd name="connsiteX352" fmla="*/ 3304862 w 7472601"/>
              <a:gd name="connsiteY352" fmla="*/ 6796476 h 6858000"/>
              <a:gd name="connsiteX353" fmla="*/ 3276071 w 7472601"/>
              <a:gd name="connsiteY353" fmla="*/ 6858000 h 6858000"/>
              <a:gd name="connsiteX354" fmla="*/ 3240805 w 7472601"/>
              <a:gd name="connsiteY354" fmla="*/ 6858000 h 6858000"/>
              <a:gd name="connsiteX355" fmla="*/ 3275917 w 7472601"/>
              <a:gd name="connsiteY355" fmla="*/ 6783192 h 6858000"/>
              <a:gd name="connsiteX356" fmla="*/ 3399358 w 7472601"/>
              <a:gd name="connsiteY356" fmla="*/ 6469011 h 6858000"/>
              <a:gd name="connsiteX357" fmla="*/ 3425650 w 7472601"/>
              <a:gd name="connsiteY357" fmla="*/ 6381333 h 6858000"/>
              <a:gd name="connsiteX358" fmla="*/ 3460661 w 7472601"/>
              <a:gd name="connsiteY358" fmla="*/ 6266763 h 6858000"/>
              <a:gd name="connsiteX359" fmla="*/ 3518021 w 7472601"/>
              <a:gd name="connsiteY359" fmla="*/ 6117298 h 6858000"/>
              <a:gd name="connsiteX360" fmla="*/ 3554035 w 7472601"/>
              <a:gd name="connsiteY360" fmla="*/ 6027832 h 6858000"/>
              <a:gd name="connsiteX361" fmla="*/ 3677174 w 7472601"/>
              <a:gd name="connsiteY361" fmla="*/ 5636351 h 6858000"/>
              <a:gd name="connsiteX362" fmla="*/ 3698819 w 7472601"/>
              <a:gd name="connsiteY362" fmla="*/ 5560503 h 6858000"/>
              <a:gd name="connsiteX363" fmla="*/ 3702094 w 7472601"/>
              <a:gd name="connsiteY363" fmla="*/ 5549194 h 6858000"/>
              <a:gd name="connsiteX364" fmla="*/ 3398355 w 7472601"/>
              <a:gd name="connsiteY364" fmla="*/ 6094603 h 6858000"/>
              <a:gd name="connsiteX365" fmla="*/ 3193941 w 7472601"/>
              <a:gd name="connsiteY365" fmla="*/ 6798775 h 6858000"/>
              <a:gd name="connsiteX366" fmla="*/ 3184140 w 7472601"/>
              <a:gd name="connsiteY366" fmla="*/ 6858000 h 6858000"/>
              <a:gd name="connsiteX367" fmla="*/ 3099978 w 7472601"/>
              <a:gd name="connsiteY367" fmla="*/ 6858000 h 6858000"/>
              <a:gd name="connsiteX368" fmla="*/ 3101556 w 7472601"/>
              <a:gd name="connsiteY368" fmla="*/ 6843337 h 6858000"/>
              <a:gd name="connsiteX369" fmla="*/ 3370162 w 7472601"/>
              <a:gd name="connsiteY369" fmla="*/ 5785550 h 6858000"/>
              <a:gd name="connsiteX370" fmla="*/ 3746477 w 7472601"/>
              <a:gd name="connsiteY370" fmla="*/ 5377889 h 6858000"/>
              <a:gd name="connsiteX371" fmla="*/ 3863399 w 7472601"/>
              <a:gd name="connsiteY371" fmla="*/ 5087257 h 6858000"/>
              <a:gd name="connsiteX372" fmla="*/ 3968712 w 7472601"/>
              <a:gd name="connsiteY372" fmla="*/ 4913989 h 6858000"/>
              <a:gd name="connsiteX373" fmla="*/ 2792390 w 7472601"/>
              <a:gd name="connsiteY373" fmla="*/ 5382974 h 6858000"/>
              <a:gd name="connsiteX374" fmla="*/ 2714982 w 7472601"/>
              <a:gd name="connsiteY374" fmla="*/ 5427051 h 6858000"/>
              <a:gd name="connsiteX375" fmla="*/ 2813361 w 7472601"/>
              <a:gd name="connsiteY375" fmla="*/ 6023912 h 6858000"/>
              <a:gd name="connsiteX376" fmla="*/ 2688430 w 7472601"/>
              <a:gd name="connsiteY376" fmla="*/ 6801564 h 6858000"/>
              <a:gd name="connsiteX377" fmla="*/ 2629626 w 7472601"/>
              <a:gd name="connsiteY377" fmla="*/ 6763394 h 6858000"/>
              <a:gd name="connsiteX378" fmla="*/ 2565328 w 7472601"/>
              <a:gd name="connsiteY378" fmla="*/ 5516399 h 6858000"/>
              <a:gd name="connsiteX379" fmla="*/ 1922999 w 7472601"/>
              <a:gd name="connsiteY379" fmla="*/ 5980343 h 6858000"/>
              <a:gd name="connsiteX380" fmla="*/ 1950261 w 7472601"/>
              <a:gd name="connsiteY380" fmla="*/ 6405858 h 6858000"/>
              <a:gd name="connsiteX381" fmla="*/ 2365554 w 7472601"/>
              <a:gd name="connsiteY381" fmla="*/ 6759107 h 6858000"/>
              <a:gd name="connsiteX382" fmla="*/ 2424142 w 7472601"/>
              <a:gd name="connsiteY382" fmla="*/ 6858000 h 6858000"/>
              <a:gd name="connsiteX383" fmla="*/ 2395994 w 7472601"/>
              <a:gd name="connsiteY383" fmla="*/ 6858000 h 6858000"/>
              <a:gd name="connsiteX384" fmla="*/ 2392863 w 7472601"/>
              <a:gd name="connsiteY384" fmla="*/ 6852964 h 6858000"/>
              <a:gd name="connsiteX385" fmla="*/ 2017589 w 7472601"/>
              <a:gd name="connsiteY385" fmla="*/ 6493982 h 6858000"/>
              <a:gd name="connsiteX386" fmla="*/ 2147336 w 7472601"/>
              <a:gd name="connsiteY386" fmla="*/ 6594052 h 6858000"/>
              <a:gd name="connsiteX387" fmla="*/ 2207047 w 7472601"/>
              <a:gd name="connsiteY387" fmla="*/ 6654540 h 6858000"/>
              <a:gd name="connsiteX388" fmla="*/ 2299106 w 7472601"/>
              <a:gd name="connsiteY388" fmla="*/ 6778931 h 6858000"/>
              <a:gd name="connsiteX389" fmla="*/ 2314430 w 7472601"/>
              <a:gd name="connsiteY389" fmla="*/ 6801144 h 6858000"/>
              <a:gd name="connsiteX390" fmla="*/ 2352406 w 7472601"/>
              <a:gd name="connsiteY390" fmla="*/ 6858000 h 6858000"/>
              <a:gd name="connsiteX391" fmla="*/ 2314492 w 7472601"/>
              <a:gd name="connsiteY391" fmla="*/ 6858000 h 6858000"/>
              <a:gd name="connsiteX392" fmla="*/ 2288095 w 7472601"/>
              <a:gd name="connsiteY392" fmla="*/ 6818030 h 6858000"/>
              <a:gd name="connsiteX393" fmla="*/ 2272768 w 7472601"/>
              <a:gd name="connsiteY393" fmla="*/ 6795822 h 6858000"/>
              <a:gd name="connsiteX394" fmla="*/ 2182715 w 7472601"/>
              <a:gd name="connsiteY394" fmla="*/ 6675071 h 6858000"/>
              <a:gd name="connsiteX395" fmla="*/ 2032061 w 7472601"/>
              <a:gd name="connsiteY395" fmla="*/ 6541380 h 6858000"/>
              <a:gd name="connsiteX396" fmla="*/ 2257220 w 7472601"/>
              <a:gd name="connsiteY396" fmla="*/ 6826257 h 6858000"/>
              <a:gd name="connsiteX397" fmla="*/ 2281324 w 7472601"/>
              <a:gd name="connsiteY397" fmla="*/ 6858000 h 6858000"/>
              <a:gd name="connsiteX398" fmla="*/ 2242860 w 7472601"/>
              <a:gd name="connsiteY398" fmla="*/ 6858000 h 6858000"/>
              <a:gd name="connsiteX399" fmla="*/ 2232818 w 7472601"/>
              <a:gd name="connsiteY399" fmla="*/ 6844926 h 6858000"/>
              <a:gd name="connsiteX400" fmla="*/ 1990172 w 7472601"/>
              <a:gd name="connsiteY400" fmla="*/ 6542121 h 6858000"/>
              <a:gd name="connsiteX401" fmla="*/ 2124090 w 7472601"/>
              <a:gd name="connsiteY401" fmla="*/ 6761017 h 6858000"/>
              <a:gd name="connsiteX402" fmla="*/ 2200380 w 7472601"/>
              <a:gd name="connsiteY402" fmla="*/ 6858000 h 6858000"/>
              <a:gd name="connsiteX403" fmla="*/ 2147507 w 7472601"/>
              <a:gd name="connsiteY403" fmla="*/ 6858000 h 6858000"/>
              <a:gd name="connsiteX404" fmla="*/ 2070668 w 7472601"/>
              <a:gd name="connsiteY404" fmla="*/ 6761520 h 6858000"/>
              <a:gd name="connsiteX405" fmla="*/ 1975142 w 7472601"/>
              <a:gd name="connsiteY405" fmla="*/ 6585570 h 6858000"/>
              <a:gd name="connsiteX406" fmla="*/ 2050035 w 7472601"/>
              <a:gd name="connsiteY406" fmla="*/ 6813345 h 6858000"/>
              <a:gd name="connsiteX407" fmla="*/ 2063025 w 7472601"/>
              <a:gd name="connsiteY407" fmla="*/ 6858000 h 6858000"/>
              <a:gd name="connsiteX408" fmla="*/ 2021675 w 7472601"/>
              <a:gd name="connsiteY408" fmla="*/ 6858000 h 6858000"/>
              <a:gd name="connsiteX409" fmla="*/ 2019308 w 7472601"/>
              <a:gd name="connsiteY409" fmla="*/ 6847118 h 6858000"/>
              <a:gd name="connsiteX410" fmla="*/ 1938835 w 7472601"/>
              <a:gd name="connsiteY410" fmla="*/ 6551160 h 6858000"/>
              <a:gd name="connsiteX411" fmla="*/ 1953230 w 7472601"/>
              <a:gd name="connsiteY411" fmla="*/ 6759699 h 6858000"/>
              <a:gd name="connsiteX412" fmla="*/ 1956763 w 7472601"/>
              <a:gd name="connsiteY412" fmla="*/ 6778191 h 6858000"/>
              <a:gd name="connsiteX413" fmla="*/ 1967925 w 7472601"/>
              <a:gd name="connsiteY413" fmla="*/ 6858000 h 6858000"/>
              <a:gd name="connsiteX414" fmla="*/ 1936622 w 7472601"/>
              <a:gd name="connsiteY414" fmla="*/ 6858000 h 6858000"/>
              <a:gd name="connsiteX415" fmla="*/ 1926261 w 7472601"/>
              <a:gd name="connsiteY415" fmla="*/ 6784064 h 6858000"/>
              <a:gd name="connsiteX416" fmla="*/ 1922724 w 7472601"/>
              <a:gd name="connsiteY416" fmla="*/ 6765577 h 6858000"/>
              <a:gd name="connsiteX417" fmla="*/ 1904650 w 7472601"/>
              <a:gd name="connsiteY417" fmla="*/ 6639616 h 6858000"/>
              <a:gd name="connsiteX418" fmla="*/ 1885273 w 7472601"/>
              <a:gd name="connsiteY418" fmla="*/ 6858000 h 6858000"/>
              <a:gd name="connsiteX419" fmla="*/ 1854363 w 7472601"/>
              <a:gd name="connsiteY419" fmla="*/ 6858000 h 6858000"/>
              <a:gd name="connsiteX420" fmla="*/ 1880391 w 7472601"/>
              <a:gd name="connsiteY420" fmla="*/ 6603796 h 6858000"/>
              <a:gd name="connsiteX421" fmla="*/ 1818273 w 7472601"/>
              <a:gd name="connsiteY421" fmla="*/ 6715729 h 6858000"/>
              <a:gd name="connsiteX422" fmla="*/ 1794691 w 7472601"/>
              <a:gd name="connsiteY422" fmla="*/ 6843239 h 6858000"/>
              <a:gd name="connsiteX423" fmla="*/ 1794914 w 7472601"/>
              <a:gd name="connsiteY423" fmla="*/ 6858000 h 6858000"/>
              <a:gd name="connsiteX424" fmla="*/ 1746128 w 7472601"/>
              <a:gd name="connsiteY424" fmla="*/ 6858000 h 6858000"/>
              <a:gd name="connsiteX425" fmla="*/ 1753934 w 7472601"/>
              <a:gd name="connsiteY425" fmla="*/ 6724796 h 6858000"/>
              <a:gd name="connsiteX426" fmla="*/ 1792053 w 7472601"/>
              <a:gd name="connsiteY426" fmla="*/ 6572396 h 6858000"/>
              <a:gd name="connsiteX427" fmla="*/ 1862248 w 7472601"/>
              <a:gd name="connsiteY427" fmla="*/ 6266397 h 6858000"/>
              <a:gd name="connsiteX428" fmla="*/ 1862250 w 7472601"/>
              <a:gd name="connsiteY428" fmla="*/ 6033531 h 6858000"/>
              <a:gd name="connsiteX429" fmla="*/ 1211999 w 7472601"/>
              <a:gd name="connsiteY429" fmla="*/ 6683610 h 6858000"/>
              <a:gd name="connsiteX430" fmla="*/ 1213266 w 7472601"/>
              <a:gd name="connsiteY430" fmla="*/ 6691947 h 6858000"/>
              <a:gd name="connsiteX431" fmla="*/ 1203370 w 7472601"/>
              <a:gd name="connsiteY431" fmla="*/ 6850676 h 6858000"/>
              <a:gd name="connsiteX432" fmla="*/ 1203671 w 7472601"/>
              <a:gd name="connsiteY432" fmla="*/ 6858000 h 6858000"/>
              <a:gd name="connsiteX433" fmla="*/ 1143180 w 7472601"/>
              <a:gd name="connsiteY433" fmla="*/ 6858000 h 6858000"/>
              <a:gd name="connsiteX434" fmla="*/ 1142176 w 7472601"/>
              <a:gd name="connsiteY434" fmla="*/ 6766045 h 6858000"/>
              <a:gd name="connsiteX435" fmla="*/ 1067484 w 7472601"/>
              <a:gd name="connsiteY435" fmla="*/ 6858000 h 6858000"/>
              <a:gd name="connsiteX436" fmla="*/ 953928 w 7472601"/>
              <a:gd name="connsiteY436" fmla="*/ 6858000 h 6858000"/>
              <a:gd name="connsiteX437" fmla="*/ 959715 w 7472601"/>
              <a:gd name="connsiteY437" fmla="*/ 6850185 h 6858000"/>
              <a:gd name="connsiteX438" fmla="*/ 1483788 w 7472601"/>
              <a:gd name="connsiteY438" fmla="*/ 6259174 h 6858000"/>
              <a:gd name="connsiteX439" fmla="*/ 1100671 w 7472601"/>
              <a:gd name="connsiteY439" fmla="*/ 6252137 h 6858000"/>
              <a:gd name="connsiteX440" fmla="*/ 1090144 w 7472601"/>
              <a:gd name="connsiteY440" fmla="*/ 6256748 h 6858000"/>
              <a:gd name="connsiteX441" fmla="*/ 1095872 w 7472601"/>
              <a:gd name="connsiteY441" fmla="*/ 6271892 h 6858000"/>
              <a:gd name="connsiteX442" fmla="*/ 262785 w 7472601"/>
              <a:gd name="connsiteY442" fmla="*/ 6845450 h 6858000"/>
              <a:gd name="connsiteX443" fmla="*/ 209968 w 7472601"/>
              <a:gd name="connsiteY443" fmla="*/ 6770713 h 6858000"/>
              <a:gd name="connsiteX444" fmla="*/ 873460 w 7472601"/>
              <a:gd name="connsiteY444" fmla="*/ 6253768 h 6858000"/>
              <a:gd name="connsiteX445" fmla="*/ 192686 w 7472601"/>
              <a:gd name="connsiteY445" fmla="*/ 5849257 h 6858000"/>
              <a:gd name="connsiteX446" fmla="*/ 4696 w 7472601"/>
              <a:gd name="connsiteY446" fmla="*/ 5697668 h 6858000"/>
              <a:gd name="connsiteX447" fmla="*/ 0 w 7472601"/>
              <a:gd name="connsiteY447" fmla="*/ 5689984 h 6858000"/>
              <a:gd name="connsiteX448" fmla="*/ 0 w 7472601"/>
              <a:gd name="connsiteY448" fmla="*/ 5513472 h 6858000"/>
              <a:gd name="connsiteX449" fmla="*/ 174101 w 7472601"/>
              <a:gd name="connsiteY449" fmla="*/ 5620277 h 6858000"/>
              <a:gd name="connsiteX450" fmla="*/ 891800 w 7472601"/>
              <a:gd name="connsiteY450" fmla="*/ 6036935 h 6858000"/>
              <a:gd name="connsiteX451" fmla="*/ 1072219 w 7472601"/>
              <a:gd name="connsiteY451" fmla="*/ 6169443 h 6858000"/>
              <a:gd name="connsiteX452" fmla="*/ 1074117 w 7472601"/>
              <a:gd name="connsiteY452" fmla="*/ 6170301 h 6858000"/>
              <a:gd name="connsiteX453" fmla="*/ 1083114 w 7472601"/>
              <a:gd name="connsiteY453" fmla="*/ 6174131 h 6858000"/>
              <a:gd name="connsiteX454" fmla="*/ 1543010 w 7472601"/>
              <a:gd name="connsiteY454" fmla="*/ 6191140 h 6858000"/>
              <a:gd name="connsiteX455" fmla="*/ 1551080 w 7472601"/>
              <a:gd name="connsiteY455" fmla="*/ 6195006 h 6858000"/>
              <a:gd name="connsiteX456" fmla="*/ 2345443 w 7472601"/>
              <a:gd name="connsiteY456" fmla="*/ 5549882 h 6858000"/>
              <a:gd name="connsiteX457" fmla="*/ 1721499 w 7472601"/>
              <a:gd name="connsiteY457" fmla="*/ 5599969 h 6858000"/>
              <a:gd name="connsiteX458" fmla="*/ 767716 w 7472601"/>
              <a:gd name="connsiteY458" fmla="*/ 5472768 h 6858000"/>
              <a:gd name="connsiteX459" fmla="*/ 722147 w 7472601"/>
              <a:gd name="connsiteY459" fmla="*/ 5393091 h 6858000"/>
              <a:gd name="connsiteX460" fmla="*/ 1485552 w 7472601"/>
              <a:gd name="connsiteY460" fmla="*/ 5313202 h 6858000"/>
              <a:gd name="connsiteX461" fmla="*/ 2143004 w 7472601"/>
              <a:gd name="connsiteY461" fmla="*/ 5402420 h 6858000"/>
              <a:gd name="connsiteX462" fmla="*/ 1933391 w 7472601"/>
              <a:gd name="connsiteY462" fmla="*/ 5156971 h 6858000"/>
              <a:gd name="connsiteX463" fmla="*/ 1827118 w 7472601"/>
              <a:gd name="connsiteY463" fmla="*/ 4968410 h 6858000"/>
              <a:gd name="connsiteX464" fmla="*/ 1837349 w 7472601"/>
              <a:gd name="connsiteY464" fmla="*/ 4956357 h 6858000"/>
              <a:gd name="connsiteX465" fmla="*/ 2162835 w 7472601"/>
              <a:gd name="connsiteY465" fmla="*/ 5187853 h 6858000"/>
              <a:gd name="connsiteX466" fmla="*/ 2257167 w 7472601"/>
              <a:gd name="connsiteY466" fmla="*/ 5462123 h 6858000"/>
              <a:gd name="connsiteX467" fmla="*/ 2261598 w 7472601"/>
              <a:gd name="connsiteY467" fmla="*/ 5467998 h 6858000"/>
              <a:gd name="connsiteX468" fmla="*/ 2437177 w 7472601"/>
              <a:gd name="connsiteY468" fmla="*/ 5479608 h 6858000"/>
              <a:gd name="connsiteX469" fmla="*/ 2445247 w 7472601"/>
              <a:gd name="connsiteY469" fmla="*/ 5483476 h 6858000"/>
              <a:gd name="connsiteX470" fmla="*/ 2743626 w 7472601"/>
              <a:gd name="connsiteY470" fmla="*/ 5304819 h 6858000"/>
              <a:gd name="connsiteX471" fmla="*/ 3048102 w 7472601"/>
              <a:gd name="connsiteY471" fmla="*/ 5150595 h 6858000"/>
              <a:gd name="connsiteX472" fmla="*/ 1799414 w 7472601"/>
              <a:gd name="connsiteY472" fmla="*/ 4694732 h 6858000"/>
              <a:gd name="connsiteX473" fmla="*/ 1771735 w 7472601"/>
              <a:gd name="connsiteY473" fmla="*/ 4619929 h 6858000"/>
              <a:gd name="connsiteX474" fmla="*/ 3104273 w 7472601"/>
              <a:gd name="connsiteY474" fmla="*/ 5076159 h 6858000"/>
              <a:gd name="connsiteX475" fmla="*/ 3113245 w 7472601"/>
              <a:gd name="connsiteY475" fmla="*/ 5090705 h 6858000"/>
              <a:gd name="connsiteX476" fmla="*/ 3126294 w 7472601"/>
              <a:gd name="connsiteY476" fmla="*/ 5114400 h 6858000"/>
              <a:gd name="connsiteX477" fmla="*/ 3937433 w 7472601"/>
              <a:gd name="connsiteY477" fmla="*/ 4830473 h 6858000"/>
              <a:gd name="connsiteX478" fmla="*/ 3590475 w 7472601"/>
              <a:gd name="connsiteY478" fmla="*/ 4597974 h 6858000"/>
              <a:gd name="connsiteX479" fmla="*/ 3100264 w 7472601"/>
              <a:gd name="connsiteY479" fmla="*/ 4579845 h 6858000"/>
              <a:gd name="connsiteX480" fmla="*/ 2183576 w 7472601"/>
              <a:gd name="connsiteY480" fmla="*/ 4227150 h 6858000"/>
              <a:gd name="connsiteX481" fmla="*/ 2151029 w 7472601"/>
              <a:gd name="connsiteY481" fmla="*/ 4146947 h 6858000"/>
              <a:gd name="connsiteX482" fmla="*/ 3563434 w 7472601"/>
              <a:gd name="connsiteY482" fmla="*/ 4469115 h 6858000"/>
              <a:gd name="connsiteX483" fmla="*/ 3177952 w 7472601"/>
              <a:gd name="connsiteY483" fmla="*/ 3657386 h 6858000"/>
              <a:gd name="connsiteX484" fmla="*/ 3189263 w 7472601"/>
              <a:gd name="connsiteY484" fmla="*/ 3625726 h 6858000"/>
              <a:gd name="connsiteX485" fmla="*/ 3560912 w 7472601"/>
              <a:gd name="connsiteY485" fmla="*/ 4079863 h 6858000"/>
              <a:gd name="connsiteX486" fmla="*/ 3626636 w 7472601"/>
              <a:gd name="connsiteY486" fmla="*/ 4512230 h 6858000"/>
              <a:gd name="connsiteX487" fmla="*/ 3653088 w 7472601"/>
              <a:gd name="connsiteY487" fmla="*/ 4521417 h 6858000"/>
              <a:gd name="connsiteX488" fmla="*/ 3988128 w 7472601"/>
              <a:gd name="connsiteY488" fmla="*/ 4817267 h 6858000"/>
              <a:gd name="connsiteX489" fmla="*/ 4830582 w 7472601"/>
              <a:gd name="connsiteY489" fmla="*/ 4676000 h 6858000"/>
              <a:gd name="connsiteX490" fmla="*/ 4830100 w 7472601"/>
              <a:gd name="connsiteY490" fmla="*/ 4675554 h 6858000"/>
              <a:gd name="connsiteX491" fmla="*/ 4036318 w 7472601"/>
              <a:gd name="connsiteY491" fmla="*/ 4147013 h 6858000"/>
              <a:gd name="connsiteX492" fmla="*/ 3432098 w 7472601"/>
              <a:gd name="connsiteY492" fmla="*/ 3537312 h 6858000"/>
              <a:gd name="connsiteX493" fmla="*/ 3446761 w 7472601"/>
              <a:gd name="connsiteY493" fmla="*/ 3461278 h 6858000"/>
              <a:gd name="connsiteX494" fmla="*/ 4419733 w 7472601"/>
              <a:gd name="connsiteY494" fmla="*/ 3963555 h 6858000"/>
              <a:gd name="connsiteX495" fmla="*/ 4781371 w 7472601"/>
              <a:gd name="connsiteY495" fmla="*/ 4458604 h 6858000"/>
              <a:gd name="connsiteX496" fmla="*/ 4780440 w 7472601"/>
              <a:gd name="connsiteY496" fmla="*/ 4470290 h 6858000"/>
              <a:gd name="connsiteX497" fmla="*/ 4898954 w 7472601"/>
              <a:gd name="connsiteY497" fmla="*/ 4662092 h 6858000"/>
              <a:gd name="connsiteX498" fmla="*/ 4900699 w 7472601"/>
              <a:gd name="connsiteY498" fmla="*/ 4670867 h 6858000"/>
              <a:gd name="connsiteX499" fmla="*/ 5714511 w 7472601"/>
              <a:gd name="connsiteY499" fmla="*/ 4663483 h 6858000"/>
              <a:gd name="connsiteX500" fmla="*/ 5464793 w 7472601"/>
              <a:gd name="connsiteY500" fmla="*/ 4393556 h 6858000"/>
              <a:gd name="connsiteX501" fmla="*/ 5461897 w 7472601"/>
              <a:gd name="connsiteY501" fmla="*/ 4390879 h 6858000"/>
              <a:gd name="connsiteX502" fmla="*/ 4294126 w 7472601"/>
              <a:gd name="connsiteY502" fmla="*/ 3303048 h 6858000"/>
              <a:gd name="connsiteX503" fmla="*/ 4305321 w 7472601"/>
              <a:gd name="connsiteY503" fmla="*/ 3256953 h 6858000"/>
              <a:gd name="connsiteX504" fmla="*/ 4949299 w 7472601"/>
              <a:gd name="connsiteY504" fmla="*/ 3766336 h 6858000"/>
              <a:gd name="connsiteX505" fmla="*/ 5291452 w 7472601"/>
              <a:gd name="connsiteY505" fmla="*/ 4076801 h 6858000"/>
              <a:gd name="connsiteX506" fmla="*/ 5434998 w 7472601"/>
              <a:gd name="connsiteY506" fmla="*/ 4254100 h 6858000"/>
              <a:gd name="connsiteX507" fmla="*/ 5351015 w 7472601"/>
              <a:gd name="connsiteY507" fmla="*/ 3760989 h 6858000"/>
              <a:gd name="connsiteX508" fmla="*/ 5413780 w 7472601"/>
              <a:gd name="connsiteY508" fmla="*/ 2966265 h 6858000"/>
              <a:gd name="connsiteX509" fmla="*/ 5425627 w 7472601"/>
              <a:gd name="connsiteY509" fmla="*/ 2954192 h 6858000"/>
              <a:gd name="connsiteX510" fmla="*/ 6604735 w 7472601"/>
              <a:gd name="connsiteY510" fmla="*/ 2041381 h 6858000"/>
              <a:gd name="connsiteX511" fmla="*/ 7204487 w 7472601"/>
              <a:gd name="connsiteY511" fmla="*/ 2742112 h 6858000"/>
              <a:gd name="connsiteX512" fmla="*/ 7131592 w 7472601"/>
              <a:gd name="connsiteY512" fmla="*/ 2672096 h 6858000"/>
              <a:gd name="connsiteX513" fmla="*/ 6996344 w 7472601"/>
              <a:gd name="connsiteY513" fmla="*/ 2518310 h 6858000"/>
              <a:gd name="connsiteX514" fmla="*/ 6735495 w 7472601"/>
              <a:gd name="connsiteY514" fmla="*/ 2196890 h 6858000"/>
              <a:gd name="connsiteX515" fmla="*/ 6721901 w 7472601"/>
              <a:gd name="connsiteY515" fmla="*/ 2179274 h 6858000"/>
              <a:gd name="connsiteX516" fmla="*/ 6604735 w 7472601"/>
              <a:gd name="connsiteY516" fmla="*/ 2041381 h 6858000"/>
              <a:gd name="connsiteX517" fmla="*/ 6591670 w 7472601"/>
              <a:gd name="connsiteY517" fmla="*/ 1988277 h 6858000"/>
              <a:gd name="connsiteX518" fmla="*/ 6747349 w 7472601"/>
              <a:gd name="connsiteY518" fmla="*/ 2160069 h 6858000"/>
              <a:gd name="connsiteX519" fmla="*/ 6760943 w 7472601"/>
              <a:gd name="connsiteY519" fmla="*/ 2177686 h 6858000"/>
              <a:gd name="connsiteX520" fmla="*/ 7021065 w 7472601"/>
              <a:gd name="connsiteY520" fmla="*/ 2498102 h 6858000"/>
              <a:gd name="connsiteX521" fmla="*/ 7155223 w 7472601"/>
              <a:gd name="connsiteY521" fmla="*/ 2650386 h 6858000"/>
              <a:gd name="connsiteX522" fmla="*/ 7203167 w 7472601"/>
              <a:gd name="connsiteY522" fmla="*/ 2697288 h 6858000"/>
              <a:gd name="connsiteX523" fmla="*/ 6937703 w 7472601"/>
              <a:gd name="connsiteY523" fmla="*/ 2321981 h 6858000"/>
              <a:gd name="connsiteX524" fmla="*/ 6591670 w 7472601"/>
              <a:gd name="connsiteY524" fmla="*/ 1988277 h 6858000"/>
              <a:gd name="connsiteX525" fmla="*/ 5798671 w 7472601"/>
              <a:gd name="connsiteY525" fmla="*/ 1981601 h 6858000"/>
              <a:gd name="connsiteX526" fmla="*/ 5754709 w 7472601"/>
              <a:gd name="connsiteY526" fmla="*/ 2071454 h 6858000"/>
              <a:gd name="connsiteX527" fmla="*/ 5763044 w 7472601"/>
              <a:gd name="connsiteY527" fmla="*/ 2842206 h 6858000"/>
              <a:gd name="connsiteX528" fmla="*/ 5764974 w 7472601"/>
              <a:gd name="connsiteY528" fmla="*/ 2799609 h 6858000"/>
              <a:gd name="connsiteX529" fmla="*/ 5767665 w 7472601"/>
              <a:gd name="connsiteY529" fmla="*/ 2666409 h 6858000"/>
              <a:gd name="connsiteX530" fmla="*/ 5763055 w 7472601"/>
              <a:gd name="connsiteY530" fmla="*/ 2579705 h 6858000"/>
              <a:gd name="connsiteX531" fmla="*/ 5758079 w 7472601"/>
              <a:gd name="connsiteY531" fmla="*/ 2492508 h 6858000"/>
              <a:gd name="connsiteX532" fmla="*/ 5779325 w 7472601"/>
              <a:gd name="connsiteY532" fmla="*/ 2197069 h 6858000"/>
              <a:gd name="connsiteX533" fmla="*/ 5798671 w 7472601"/>
              <a:gd name="connsiteY533" fmla="*/ 1981601 h 6858000"/>
              <a:gd name="connsiteX534" fmla="*/ 5829202 w 7472601"/>
              <a:gd name="connsiteY534" fmla="*/ 1971679 h 6858000"/>
              <a:gd name="connsiteX535" fmla="*/ 5809558 w 7472601"/>
              <a:gd name="connsiteY535" fmla="*/ 2198043 h 6858000"/>
              <a:gd name="connsiteX536" fmla="*/ 5788653 w 7472601"/>
              <a:gd name="connsiteY536" fmla="*/ 2489430 h 6858000"/>
              <a:gd name="connsiteX537" fmla="*/ 5793439 w 7472601"/>
              <a:gd name="connsiteY537" fmla="*/ 2575235 h 6858000"/>
              <a:gd name="connsiteX538" fmla="*/ 5796837 w 7472601"/>
              <a:gd name="connsiteY538" fmla="*/ 2637633 h 6858000"/>
              <a:gd name="connsiteX539" fmla="*/ 5818614 w 7472601"/>
              <a:gd name="connsiteY539" fmla="*/ 2473055 h 6858000"/>
              <a:gd name="connsiteX540" fmla="*/ 5829202 w 7472601"/>
              <a:gd name="connsiteY540" fmla="*/ 1971679 h 6858000"/>
              <a:gd name="connsiteX541" fmla="*/ 5911389 w 7472601"/>
              <a:gd name="connsiteY541" fmla="*/ 1898371 h 6858000"/>
              <a:gd name="connsiteX542" fmla="*/ 6237627 w 7472601"/>
              <a:gd name="connsiteY542" fmla="*/ 2231921 h 6858000"/>
              <a:gd name="connsiteX543" fmla="*/ 5911389 w 7472601"/>
              <a:gd name="connsiteY543" fmla="*/ 1898371 h 6858000"/>
              <a:gd name="connsiteX544" fmla="*/ 6944437 w 7472601"/>
              <a:gd name="connsiteY544" fmla="*/ 1575402 h 6858000"/>
              <a:gd name="connsiteX545" fmla="*/ 6304730 w 7472601"/>
              <a:gd name="connsiteY545" fmla="*/ 1766654 h 6858000"/>
              <a:gd name="connsiteX546" fmla="*/ 6944437 w 7472601"/>
              <a:gd name="connsiteY546" fmla="*/ 1575402 h 6858000"/>
              <a:gd name="connsiteX547" fmla="*/ 7019523 w 7472601"/>
              <a:gd name="connsiteY547" fmla="*/ 1519450 h 6858000"/>
              <a:gd name="connsiteX548" fmla="*/ 6298091 w 7472601"/>
              <a:gd name="connsiteY548" fmla="*/ 1737122 h 6858000"/>
              <a:gd name="connsiteX549" fmla="*/ 7019523 w 7472601"/>
              <a:gd name="connsiteY549" fmla="*/ 1519450 h 6858000"/>
              <a:gd name="connsiteX550" fmla="*/ 2399523 w 7472601"/>
              <a:gd name="connsiteY550" fmla="*/ 1428234 h 6858000"/>
              <a:gd name="connsiteX551" fmla="*/ 2224982 w 7472601"/>
              <a:gd name="connsiteY551" fmla="*/ 1826201 h 6858000"/>
              <a:gd name="connsiteX552" fmla="*/ 2096099 w 7472601"/>
              <a:gd name="connsiteY552" fmla="*/ 2345900 h 6858000"/>
              <a:gd name="connsiteX553" fmla="*/ 2283317 w 7472601"/>
              <a:gd name="connsiteY553" fmla="*/ 1796925 h 6858000"/>
              <a:gd name="connsiteX554" fmla="*/ 2399523 w 7472601"/>
              <a:gd name="connsiteY554" fmla="*/ 1428234 h 6858000"/>
              <a:gd name="connsiteX555" fmla="*/ 2448558 w 7472601"/>
              <a:gd name="connsiteY555" fmla="*/ 1373435 h 6858000"/>
              <a:gd name="connsiteX556" fmla="*/ 2312521 w 7472601"/>
              <a:gd name="connsiteY556" fmla="*/ 1806140 h 6858000"/>
              <a:gd name="connsiteX557" fmla="*/ 2127533 w 7472601"/>
              <a:gd name="connsiteY557" fmla="*/ 2348380 h 6858000"/>
              <a:gd name="connsiteX558" fmla="*/ 2358080 w 7472601"/>
              <a:gd name="connsiteY558" fmla="*/ 1866134 h 6858000"/>
              <a:gd name="connsiteX559" fmla="*/ 2407436 w 7472601"/>
              <a:gd name="connsiteY559" fmla="*/ 1651070 h 6858000"/>
              <a:gd name="connsiteX560" fmla="*/ 2448558 w 7472601"/>
              <a:gd name="connsiteY560" fmla="*/ 1373435 h 6858000"/>
              <a:gd name="connsiteX561" fmla="*/ 278707 w 7472601"/>
              <a:gd name="connsiteY561" fmla="*/ 1352270 h 6858000"/>
              <a:gd name="connsiteX562" fmla="*/ 321570 w 7472601"/>
              <a:gd name="connsiteY562" fmla="*/ 1861610 h 6858000"/>
              <a:gd name="connsiteX563" fmla="*/ 294281 w 7472601"/>
              <a:gd name="connsiteY563" fmla="*/ 1440658 h 6858000"/>
              <a:gd name="connsiteX564" fmla="*/ 278707 w 7472601"/>
              <a:gd name="connsiteY564" fmla="*/ 1352270 h 6858000"/>
              <a:gd name="connsiteX565" fmla="*/ 1423821 w 7472601"/>
              <a:gd name="connsiteY565" fmla="*/ 1351958 h 6858000"/>
              <a:gd name="connsiteX566" fmla="*/ 1638521 w 7472601"/>
              <a:gd name="connsiteY566" fmla="*/ 1908470 h 6858000"/>
              <a:gd name="connsiteX567" fmla="*/ 1754199 w 7472601"/>
              <a:gd name="connsiteY567" fmla="*/ 2149284 h 6858000"/>
              <a:gd name="connsiteX568" fmla="*/ 1908359 w 7472601"/>
              <a:gd name="connsiteY568" fmla="*/ 2364988 h 6858000"/>
              <a:gd name="connsiteX569" fmla="*/ 1647661 w 7472601"/>
              <a:gd name="connsiteY569" fmla="*/ 1825945 h 6858000"/>
              <a:gd name="connsiteX570" fmla="*/ 1423821 w 7472601"/>
              <a:gd name="connsiteY570" fmla="*/ 1351958 h 6858000"/>
              <a:gd name="connsiteX571" fmla="*/ 1431890 w 7472601"/>
              <a:gd name="connsiteY571" fmla="*/ 1306475 h 6858000"/>
              <a:gd name="connsiteX572" fmla="*/ 1507597 w 7472601"/>
              <a:gd name="connsiteY572" fmla="*/ 1446132 h 6858000"/>
              <a:gd name="connsiteX573" fmla="*/ 1674586 w 7472601"/>
              <a:gd name="connsiteY573" fmla="*/ 1813832 h 6858000"/>
              <a:gd name="connsiteX574" fmla="*/ 1815950 w 7472601"/>
              <a:gd name="connsiteY574" fmla="*/ 2128564 h 6858000"/>
              <a:gd name="connsiteX575" fmla="*/ 1984242 w 7472601"/>
              <a:gd name="connsiteY575" fmla="*/ 2430829 h 6858000"/>
              <a:gd name="connsiteX576" fmla="*/ 2014023 w 7472601"/>
              <a:gd name="connsiteY576" fmla="*/ 2450995 h 6858000"/>
              <a:gd name="connsiteX577" fmla="*/ 1747337 w 7472601"/>
              <a:gd name="connsiteY577" fmla="*/ 1855264 h 6858000"/>
              <a:gd name="connsiteX578" fmla="*/ 1533749 w 7472601"/>
              <a:gd name="connsiteY578" fmla="*/ 1478656 h 6858000"/>
              <a:gd name="connsiteX579" fmla="*/ 1431890 w 7472601"/>
              <a:gd name="connsiteY579" fmla="*/ 1306475 h 6858000"/>
              <a:gd name="connsiteX580" fmla="*/ 5052692 w 7472601"/>
              <a:gd name="connsiteY580" fmla="*/ 1292994 h 6858000"/>
              <a:gd name="connsiteX581" fmla="*/ 5200661 w 7472601"/>
              <a:gd name="connsiteY581" fmla="*/ 1635186 h 6858000"/>
              <a:gd name="connsiteX582" fmla="*/ 5297138 w 7472601"/>
              <a:gd name="connsiteY582" fmla="*/ 1906351 h 6858000"/>
              <a:gd name="connsiteX583" fmla="*/ 5052692 w 7472601"/>
              <a:gd name="connsiteY583" fmla="*/ 1292994 h 6858000"/>
              <a:gd name="connsiteX584" fmla="*/ 5009948 w 7472601"/>
              <a:gd name="connsiteY584" fmla="*/ 1273619 h 6858000"/>
              <a:gd name="connsiteX585" fmla="*/ 5121777 w 7472601"/>
              <a:gd name="connsiteY585" fmla="*/ 1654213 h 6858000"/>
              <a:gd name="connsiteX586" fmla="*/ 5293545 w 7472601"/>
              <a:gd name="connsiteY586" fmla="*/ 2072247 h 6858000"/>
              <a:gd name="connsiteX587" fmla="*/ 5294042 w 7472601"/>
              <a:gd name="connsiteY587" fmla="*/ 2065019 h 6858000"/>
              <a:gd name="connsiteX588" fmla="*/ 5171936 w 7472601"/>
              <a:gd name="connsiteY588" fmla="*/ 1647613 h 6858000"/>
              <a:gd name="connsiteX589" fmla="*/ 5009948 w 7472601"/>
              <a:gd name="connsiteY589" fmla="*/ 1273619 h 6858000"/>
              <a:gd name="connsiteX590" fmla="*/ 655236 w 7472601"/>
              <a:gd name="connsiteY590" fmla="*/ 1268632 h 6858000"/>
              <a:gd name="connsiteX591" fmla="*/ 839521 w 7472601"/>
              <a:gd name="connsiteY591" fmla="*/ 1685315 h 6858000"/>
              <a:gd name="connsiteX592" fmla="*/ 1109416 w 7472601"/>
              <a:gd name="connsiteY592" fmla="*/ 2061663 h 6858000"/>
              <a:gd name="connsiteX593" fmla="*/ 1298300 w 7472601"/>
              <a:gd name="connsiteY593" fmla="*/ 2247742 h 6858000"/>
              <a:gd name="connsiteX594" fmla="*/ 1125871 w 7472601"/>
              <a:gd name="connsiteY594" fmla="*/ 1989513 h 6858000"/>
              <a:gd name="connsiteX595" fmla="*/ 981574 w 7472601"/>
              <a:gd name="connsiteY595" fmla="*/ 1783157 h 6858000"/>
              <a:gd name="connsiteX596" fmla="*/ 922198 w 7472601"/>
              <a:gd name="connsiteY596" fmla="*/ 1677437 h 6858000"/>
              <a:gd name="connsiteX597" fmla="*/ 869293 w 7472601"/>
              <a:gd name="connsiteY597" fmla="*/ 1583214 h 6858000"/>
              <a:gd name="connsiteX598" fmla="*/ 751431 w 7472601"/>
              <a:gd name="connsiteY598" fmla="*/ 1405731 h 6858000"/>
              <a:gd name="connsiteX599" fmla="*/ 655236 w 7472601"/>
              <a:gd name="connsiteY599" fmla="*/ 1268632 h 6858000"/>
              <a:gd name="connsiteX600" fmla="*/ 6516292 w 7472601"/>
              <a:gd name="connsiteY600" fmla="*/ 1263064 h 6858000"/>
              <a:gd name="connsiteX601" fmla="*/ 5736320 w 7472601"/>
              <a:gd name="connsiteY601" fmla="*/ 1501803 h 6858000"/>
              <a:gd name="connsiteX602" fmla="*/ 6516292 w 7472601"/>
              <a:gd name="connsiteY602" fmla="*/ 1263064 h 6858000"/>
              <a:gd name="connsiteX603" fmla="*/ 291466 w 7472601"/>
              <a:gd name="connsiteY603" fmla="*/ 1250369 h 6858000"/>
              <a:gd name="connsiteX604" fmla="*/ 323180 w 7472601"/>
              <a:gd name="connsiteY604" fmla="*/ 1435283 h 6858000"/>
              <a:gd name="connsiteX605" fmla="*/ 349381 w 7472601"/>
              <a:gd name="connsiteY605" fmla="*/ 1875041 h 6858000"/>
              <a:gd name="connsiteX606" fmla="*/ 374363 w 7472601"/>
              <a:gd name="connsiteY606" fmla="*/ 1506494 h 6858000"/>
              <a:gd name="connsiteX607" fmla="*/ 302168 w 7472601"/>
              <a:gd name="connsiteY607" fmla="*/ 1274495 h 6858000"/>
              <a:gd name="connsiteX608" fmla="*/ 291466 w 7472601"/>
              <a:gd name="connsiteY608" fmla="*/ 1250369 h 6858000"/>
              <a:gd name="connsiteX609" fmla="*/ 678222 w 7472601"/>
              <a:gd name="connsiteY609" fmla="*/ 1248670 h 6858000"/>
              <a:gd name="connsiteX610" fmla="*/ 775536 w 7472601"/>
              <a:gd name="connsiteY610" fmla="*/ 1388015 h 6858000"/>
              <a:gd name="connsiteX611" fmla="*/ 894529 w 7472601"/>
              <a:gd name="connsiteY611" fmla="*/ 1567739 h 6858000"/>
              <a:gd name="connsiteX612" fmla="*/ 948000 w 7472601"/>
              <a:gd name="connsiteY612" fmla="*/ 1663088 h 6858000"/>
              <a:gd name="connsiteX613" fmla="*/ 1006812 w 7472601"/>
              <a:gd name="connsiteY613" fmla="*/ 1767683 h 6858000"/>
              <a:gd name="connsiteX614" fmla="*/ 1149133 w 7472601"/>
              <a:gd name="connsiteY614" fmla="*/ 1971513 h 6858000"/>
              <a:gd name="connsiteX615" fmla="*/ 1333952 w 7472601"/>
              <a:gd name="connsiteY615" fmla="*/ 2251620 h 6858000"/>
              <a:gd name="connsiteX616" fmla="*/ 1337329 w 7472601"/>
              <a:gd name="connsiteY616" fmla="*/ 2258350 h 6858000"/>
              <a:gd name="connsiteX617" fmla="*/ 1014726 w 7472601"/>
              <a:gd name="connsiteY617" fmla="*/ 1615556 h 6858000"/>
              <a:gd name="connsiteX618" fmla="*/ 678222 w 7472601"/>
              <a:gd name="connsiteY618" fmla="*/ 1248670 h 6858000"/>
              <a:gd name="connsiteX619" fmla="*/ 6691602 w 7472601"/>
              <a:gd name="connsiteY619" fmla="*/ 1140573 h 6858000"/>
              <a:gd name="connsiteX620" fmla="*/ 6571100 w 7472601"/>
              <a:gd name="connsiteY620" fmla="*/ 1183662 h 6858000"/>
              <a:gd name="connsiteX621" fmla="*/ 6241687 w 7472601"/>
              <a:gd name="connsiteY621" fmla="*/ 1257600 h 6858000"/>
              <a:gd name="connsiteX622" fmla="*/ 5693009 w 7472601"/>
              <a:gd name="connsiteY622" fmla="*/ 1478256 h 6858000"/>
              <a:gd name="connsiteX623" fmla="*/ 6548420 w 7472601"/>
              <a:gd name="connsiteY623" fmla="*/ 1214599 h 6858000"/>
              <a:gd name="connsiteX624" fmla="*/ 6605473 w 7472601"/>
              <a:gd name="connsiteY624" fmla="*/ 1184686 h 6858000"/>
              <a:gd name="connsiteX625" fmla="*/ 6691602 w 7472601"/>
              <a:gd name="connsiteY625" fmla="*/ 1140573 h 6858000"/>
              <a:gd name="connsiteX626" fmla="*/ 4002475 w 7472601"/>
              <a:gd name="connsiteY626" fmla="*/ 1037802 h 6858000"/>
              <a:gd name="connsiteX627" fmla="*/ 4000324 w 7472601"/>
              <a:gd name="connsiteY627" fmla="*/ 1039362 h 6858000"/>
              <a:gd name="connsiteX628" fmla="*/ 4002862 w 7472601"/>
              <a:gd name="connsiteY628" fmla="*/ 1042866 h 6858000"/>
              <a:gd name="connsiteX629" fmla="*/ 4002475 w 7472601"/>
              <a:gd name="connsiteY629" fmla="*/ 1037802 h 6858000"/>
              <a:gd name="connsiteX630" fmla="*/ 506322 w 7472601"/>
              <a:gd name="connsiteY630" fmla="*/ 1020997 h 6858000"/>
              <a:gd name="connsiteX631" fmla="*/ 533068 w 7472601"/>
              <a:gd name="connsiteY631" fmla="*/ 1029409 h 6858000"/>
              <a:gd name="connsiteX632" fmla="*/ 1232525 w 7472601"/>
              <a:gd name="connsiteY632" fmla="*/ 1804675 h 6858000"/>
              <a:gd name="connsiteX633" fmla="*/ 1388858 w 7472601"/>
              <a:gd name="connsiteY633" fmla="*/ 2368011 h 6858000"/>
              <a:gd name="connsiteX634" fmla="*/ 1384098 w 7472601"/>
              <a:gd name="connsiteY634" fmla="*/ 2378125 h 6858000"/>
              <a:gd name="connsiteX635" fmla="*/ 1425393 w 7472601"/>
              <a:gd name="connsiteY635" fmla="*/ 2589124 h 6858000"/>
              <a:gd name="connsiteX636" fmla="*/ 1424001 w 7472601"/>
              <a:gd name="connsiteY636" fmla="*/ 2597541 h 6858000"/>
              <a:gd name="connsiteX637" fmla="*/ 2152729 w 7472601"/>
              <a:gd name="connsiteY637" fmla="*/ 2864487 h 6858000"/>
              <a:gd name="connsiteX638" fmla="*/ 2020609 w 7472601"/>
              <a:gd name="connsiteY638" fmla="*/ 2539671 h 6858000"/>
              <a:gd name="connsiteX639" fmla="*/ 2018920 w 7472601"/>
              <a:gd name="connsiteY639" fmla="*/ 2536309 h 6858000"/>
              <a:gd name="connsiteX640" fmla="*/ 1342441 w 7472601"/>
              <a:gd name="connsiteY640" fmla="*/ 1173017 h 6858000"/>
              <a:gd name="connsiteX641" fmla="*/ 1367925 w 7472601"/>
              <a:gd name="connsiteY641" fmla="*/ 1135648 h 6858000"/>
              <a:gd name="connsiteX642" fmla="*/ 1771401 w 7472601"/>
              <a:gd name="connsiteY642" fmla="*/ 1806673 h 6858000"/>
              <a:gd name="connsiteX643" fmla="*/ 1972385 w 7472601"/>
              <a:gd name="connsiteY643" fmla="*/ 2198735 h 6858000"/>
              <a:gd name="connsiteX644" fmla="*/ 2040892 w 7472601"/>
              <a:gd name="connsiteY644" fmla="*/ 2405205 h 6858000"/>
              <a:gd name="connsiteX645" fmla="*/ 2131689 w 7472601"/>
              <a:gd name="connsiteY645" fmla="*/ 1936926 h 6858000"/>
              <a:gd name="connsiteX646" fmla="*/ 2454820 w 7472601"/>
              <a:gd name="connsiteY646" fmla="*/ 1248808 h 6858000"/>
              <a:gd name="connsiteX647" fmla="*/ 2492512 w 7472601"/>
              <a:gd name="connsiteY647" fmla="*/ 1302920 h 6858000"/>
              <a:gd name="connsiteX648" fmla="*/ 2081216 w 7472601"/>
              <a:gd name="connsiteY648" fmla="*/ 2527513 h 6858000"/>
              <a:gd name="connsiteX649" fmla="*/ 2081211 w 7472601"/>
              <a:gd name="connsiteY649" fmla="*/ 2528916 h 6858000"/>
              <a:gd name="connsiteX650" fmla="*/ 2199067 w 7472601"/>
              <a:gd name="connsiteY650" fmla="*/ 2884061 h 6858000"/>
              <a:gd name="connsiteX651" fmla="*/ 3192586 w 7472601"/>
              <a:gd name="connsiteY651" fmla="*/ 3411496 h 6858000"/>
              <a:gd name="connsiteX652" fmla="*/ 3182620 w 7472601"/>
              <a:gd name="connsiteY652" fmla="*/ 3483279 h 6858000"/>
              <a:gd name="connsiteX653" fmla="*/ 2435119 w 7472601"/>
              <a:gd name="connsiteY653" fmla="*/ 3080173 h 6858000"/>
              <a:gd name="connsiteX654" fmla="*/ 2410152 w 7472601"/>
              <a:gd name="connsiteY654" fmla="*/ 3063751 h 6858000"/>
              <a:gd name="connsiteX655" fmla="*/ 2408099 w 7472601"/>
              <a:gd name="connsiteY655" fmla="*/ 3064403 h 6858000"/>
              <a:gd name="connsiteX656" fmla="*/ 2407218 w 7472601"/>
              <a:gd name="connsiteY656" fmla="*/ 3070324 h 6858000"/>
              <a:gd name="connsiteX657" fmla="*/ 2380138 w 7472601"/>
              <a:gd name="connsiteY657" fmla="*/ 3099341 h 6858000"/>
              <a:gd name="connsiteX658" fmla="*/ 1765923 w 7472601"/>
              <a:gd name="connsiteY658" fmla="*/ 3581043 h 6858000"/>
              <a:gd name="connsiteX659" fmla="*/ 1702258 w 7472601"/>
              <a:gd name="connsiteY659" fmla="*/ 3612286 h 6858000"/>
              <a:gd name="connsiteX660" fmla="*/ 1538370 w 7472601"/>
              <a:gd name="connsiteY660" fmla="*/ 3811804 h 6858000"/>
              <a:gd name="connsiteX661" fmla="*/ 542867 w 7472601"/>
              <a:gd name="connsiteY661" fmla="*/ 4944092 h 6858000"/>
              <a:gd name="connsiteX662" fmla="*/ 515800 w 7472601"/>
              <a:gd name="connsiteY662" fmla="*/ 4862180 h 6858000"/>
              <a:gd name="connsiteX663" fmla="*/ 909145 w 7472601"/>
              <a:gd name="connsiteY663" fmla="*/ 4199225 h 6858000"/>
              <a:gd name="connsiteX664" fmla="*/ 1214067 w 7472601"/>
              <a:gd name="connsiteY664" fmla="*/ 3908561 h 6858000"/>
              <a:gd name="connsiteX665" fmla="*/ 640967 w 7472601"/>
              <a:gd name="connsiteY665" fmla="*/ 4105601 h 6858000"/>
              <a:gd name="connsiteX666" fmla="*/ 112563 w 7472601"/>
              <a:gd name="connsiteY666" fmla="*/ 4396952 h 6858000"/>
              <a:gd name="connsiteX667" fmla="*/ 0 w 7472601"/>
              <a:gd name="connsiteY667" fmla="*/ 4466006 h 6858000"/>
              <a:gd name="connsiteX668" fmla="*/ 0 w 7472601"/>
              <a:gd name="connsiteY668" fmla="*/ 4233763 h 6858000"/>
              <a:gd name="connsiteX669" fmla="*/ 36881 w 7472601"/>
              <a:gd name="connsiteY669" fmla="*/ 4200118 h 6858000"/>
              <a:gd name="connsiteX670" fmla="*/ 910534 w 7472601"/>
              <a:gd name="connsiteY670" fmla="*/ 3629753 h 6858000"/>
              <a:gd name="connsiteX671" fmla="*/ 1578717 w 7472601"/>
              <a:gd name="connsiteY671" fmla="*/ 3575982 h 6858000"/>
              <a:gd name="connsiteX672" fmla="*/ 2338780 w 7472601"/>
              <a:gd name="connsiteY672" fmla="*/ 3033725 h 6858000"/>
              <a:gd name="connsiteX673" fmla="*/ 1807991 w 7472601"/>
              <a:gd name="connsiteY673" fmla="*/ 2807184 h 6858000"/>
              <a:gd name="connsiteX674" fmla="*/ 1416358 w 7472601"/>
              <a:gd name="connsiteY674" fmla="*/ 3112571 h 6858000"/>
              <a:gd name="connsiteX675" fmla="*/ 939066 w 7472601"/>
              <a:gd name="connsiteY675" fmla="*/ 3378798 h 6858000"/>
              <a:gd name="connsiteX676" fmla="*/ 115099 w 7472601"/>
              <a:gd name="connsiteY676" fmla="*/ 3607650 h 6858000"/>
              <a:gd name="connsiteX677" fmla="*/ 97284 w 7472601"/>
              <a:gd name="connsiteY677" fmla="*/ 3520393 h 6858000"/>
              <a:gd name="connsiteX678" fmla="*/ 922050 w 7472601"/>
              <a:gd name="connsiteY678" fmla="*/ 3074867 h 6858000"/>
              <a:gd name="connsiteX679" fmla="*/ 1405265 w 7472601"/>
              <a:gd name="connsiteY679" fmla="*/ 3016319 h 6858000"/>
              <a:gd name="connsiteX680" fmla="*/ 1407512 w 7472601"/>
              <a:gd name="connsiteY680" fmla="*/ 3018001 h 6858000"/>
              <a:gd name="connsiteX681" fmla="*/ 1726266 w 7472601"/>
              <a:gd name="connsiteY681" fmla="*/ 2777274 h 6858000"/>
              <a:gd name="connsiteX682" fmla="*/ 625390 w 7472601"/>
              <a:gd name="connsiteY682" fmla="*/ 2514541 h 6858000"/>
              <a:gd name="connsiteX683" fmla="*/ 619799 w 7472601"/>
              <a:gd name="connsiteY683" fmla="*/ 2527180 h 6858000"/>
              <a:gd name="connsiteX684" fmla="*/ 310030 w 7472601"/>
              <a:gd name="connsiteY684" fmla="*/ 2771818 h 6858000"/>
              <a:gd name="connsiteX685" fmla="*/ 173877 w 7472601"/>
              <a:gd name="connsiteY685" fmla="*/ 2937056 h 6858000"/>
              <a:gd name="connsiteX686" fmla="*/ 77889 w 7472601"/>
              <a:gd name="connsiteY686" fmla="*/ 3138440 h 6858000"/>
              <a:gd name="connsiteX687" fmla="*/ 0 w 7472601"/>
              <a:gd name="connsiteY687" fmla="*/ 3271395 h 6858000"/>
              <a:gd name="connsiteX688" fmla="*/ 0 w 7472601"/>
              <a:gd name="connsiteY688" fmla="*/ 3153002 h 6858000"/>
              <a:gd name="connsiteX689" fmla="*/ 2386 w 7472601"/>
              <a:gd name="connsiteY689" fmla="*/ 3149203 h 6858000"/>
              <a:gd name="connsiteX690" fmla="*/ 89753 w 7472601"/>
              <a:gd name="connsiteY690" fmla="*/ 2987702 h 6858000"/>
              <a:gd name="connsiteX691" fmla="*/ 76869 w 7472601"/>
              <a:gd name="connsiteY691" fmla="*/ 3005404 h 6858000"/>
              <a:gd name="connsiteX692" fmla="*/ 32049 w 7472601"/>
              <a:gd name="connsiteY692" fmla="*/ 3065814 h 6858000"/>
              <a:gd name="connsiteX693" fmla="*/ 0 w 7472601"/>
              <a:gd name="connsiteY693" fmla="*/ 3108744 h 6858000"/>
              <a:gd name="connsiteX694" fmla="*/ 0 w 7472601"/>
              <a:gd name="connsiteY694" fmla="*/ 3058059 h 6858000"/>
              <a:gd name="connsiteX695" fmla="*/ 7610 w 7472601"/>
              <a:gd name="connsiteY695" fmla="*/ 3047889 h 6858000"/>
              <a:gd name="connsiteX696" fmla="*/ 52419 w 7472601"/>
              <a:gd name="connsiteY696" fmla="*/ 2987479 h 6858000"/>
              <a:gd name="connsiteX697" fmla="*/ 59142 w 7472601"/>
              <a:gd name="connsiteY697" fmla="*/ 2978488 h 6858000"/>
              <a:gd name="connsiteX698" fmla="*/ 0 w 7472601"/>
              <a:gd name="connsiteY698" fmla="*/ 3015334 h 6858000"/>
              <a:gd name="connsiteX699" fmla="*/ 0 w 7472601"/>
              <a:gd name="connsiteY699" fmla="*/ 2914286 h 6858000"/>
              <a:gd name="connsiteX700" fmla="*/ 36383 w 7472601"/>
              <a:gd name="connsiteY700" fmla="*/ 2901128 h 6858000"/>
              <a:gd name="connsiteX701" fmla="*/ 156329 w 7472601"/>
              <a:gd name="connsiteY701" fmla="*/ 2840533 h 6858000"/>
              <a:gd name="connsiteX702" fmla="*/ 358355 w 7472601"/>
              <a:gd name="connsiteY702" fmla="*/ 2620471 h 6858000"/>
              <a:gd name="connsiteX703" fmla="*/ 510577 w 7472601"/>
              <a:gd name="connsiteY703" fmla="*/ 2501244 h 6858000"/>
              <a:gd name="connsiteX704" fmla="*/ 211967 w 7472601"/>
              <a:gd name="connsiteY704" fmla="*/ 2479171 h 6858000"/>
              <a:gd name="connsiteX705" fmla="*/ 0 w 7472601"/>
              <a:gd name="connsiteY705" fmla="*/ 2476398 h 6858000"/>
              <a:gd name="connsiteX706" fmla="*/ 0 w 7472601"/>
              <a:gd name="connsiteY706" fmla="*/ 2389189 h 6858000"/>
              <a:gd name="connsiteX707" fmla="*/ 103062 w 7472601"/>
              <a:gd name="connsiteY707" fmla="*/ 2389518 h 6858000"/>
              <a:gd name="connsiteX708" fmla="*/ 510734 w 7472601"/>
              <a:gd name="connsiteY708" fmla="*/ 2416201 h 6858000"/>
              <a:gd name="connsiteX709" fmla="*/ 279257 w 7472601"/>
              <a:gd name="connsiteY709" fmla="*/ 2092102 h 6858000"/>
              <a:gd name="connsiteX710" fmla="*/ 65265 w 7472601"/>
              <a:gd name="connsiteY710" fmla="*/ 2006049 h 6858000"/>
              <a:gd name="connsiteX711" fmla="*/ 0 w 7472601"/>
              <a:gd name="connsiteY711" fmla="*/ 1982532 h 6858000"/>
              <a:gd name="connsiteX712" fmla="*/ 0 w 7472601"/>
              <a:gd name="connsiteY712" fmla="*/ 1912789 h 6858000"/>
              <a:gd name="connsiteX713" fmla="*/ 97460 w 7472601"/>
              <a:gd name="connsiteY713" fmla="*/ 1953725 h 6858000"/>
              <a:gd name="connsiteX714" fmla="*/ 221272 w 7472601"/>
              <a:gd name="connsiteY714" fmla="*/ 1980766 h 6858000"/>
              <a:gd name="connsiteX715" fmla="*/ 116765 w 7472601"/>
              <a:gd name="connsiteY715" fmla="*/ 1911033 h 6858000"/>
              <a:gd name="connsiteX716" fmla="*/ 16405 w 7472601"/>
              <a:gd name="connsiteY716" fmla="*/ 1803412 h 6858000"/>
              <a:gd name="connsiteX717" fmla="*/ 0 w 7472601"/>
              <a:gd name="connsiteY717" fmla="*/ 1784777 h 6858000"/>
              <a:gd name="connsiteX718" fmla="*/ 0 w 7472601"/>
              <a:gd name="connsiteY718" fmla="*/ 1740082 h 6858000"/>
              <a:gd name="connsiteX719" fmla="*/ 39394 w 7472601"/>
              <a:gd name="connsiteY719" fmla="*/ 1784856 h 6858000"/>
              <a:gd name="connsiteX720" fmla="*/ 135813 w 7472601"/>
              <a:gd name="connsiteY720" fmla="*/ 1888838 h 6858000"/>
              <a:gd name="connsiteX721" fmla="*/ 242575 w 7472601"/>
              <a:gd name="connsiteY721" fmla="*/ 1958841 h 6858000"/>
              <a:gd name="connsiteX722" fmla="*/ 82197 w 7472601"/>
              <a:gd name="connsiteY722" fmla="*/ 1754826 h 6858000"/>
              <a:gd name="connsiteX723" fmla="*/ 0 w 7472601"/>
              <a:gd name="connsiteY723" fmla="*/ 1679650 h 6858000"/>
              <a:gd name="connsiteX724" fmla="*/ 0 w 7472601"/>
              <a:gd name="connsiteY724" fmla="*/ 1602463 h 6858000"/>
              <a:gd name="connsiteX725" fmla="*/ 84689 w 7472601"/>
              <a:gd name="connsiteY725" fmla="*/ 1677442 h 6858000"/>
              <a:gd name="connsiteX726" fmla="*/ 298437 w 7472601"/>
              <a:gd name="connsiteY726" fmla="*/ 1968019 h 6858000"/>
              <a:gd name="connsiteX727" fmla="*/ 227269 w 7472601"/>
              <a:gd name="connsiteY727" fmla="*/ 1114064 h 6858000"/>
              <a:gd name="connsiteX728" fmla="*/ 248003 w 7472601"/>
              <a:gd name="connsiteY728" fmla="*/ 1089613 h 6858000"/>
              <a:gd name="connsiteX729" fmla="*/ 427020 w 7472601"/>
              <a:gd name="connsiteY729" fmla="*/ 1619803 h 6858000"/>
              <a:gd name="connsiteX730" fmla="*/ 340345 w 7472601"/>
              <a:gd name="connsiteY730" fmla="*/ 2027739 h 6858000"/>
              <a:gd name="connsiteX731" fmla="*/ 360865 w 7472601"/>
              <a:gd name="connsiteY731" fmla="*/ 2044827 h 6858000"/>
              <a:gd name="connsiteX732" fmla="*/ 560414 w 7472601"/>
              <a:gd name="connsiteY732" fmla="*/ 2421457 h 6858000"/>
              <a:gd name="connsiteX733" fmla="*/ 1359703 w 7472601"/>
              <a:gd name="connsiteY733" fmla="*/ 2578554 h 6858000"/>
              <a:gd name="connsiteX734" fmla="*/ 1359422 w 7472601"/>
              <a:gd name="connsiteY734" fmla="*/ 2577994 h 6858000"/>
              <a:gd name="connsiteX735" fmla="*/ 828701 w 7472601"/>
              <a:gd name="connsiteY735" fmla="*/ 1839520 h 6858000"/>
              <a:gd name="connsiteX736" fmla="*/ 494427 w 7472601"/>
              <a:gd name="connsiteY736" fmla="*/ 1092333 h 6858000"/>
              <a:gd name="connsiteX737" fmla="*/ 506322 w 7472601"/>
              <a:gd name="connsiteY737" fmla="*/ 1020997 h 6858000"/>
              <a:gd name="connsiteX738" fmla="*/ 4570198 w 7472601"/>
              <a:gd name="connsiteY738" fmla="*/ 978081 h 6858000"/>
              <a:gd name="connsiteX739" fmla="*/ 4523691 w 7472601"/>
              <a:gd name="connsiteY739" fmla="*/ 1127776 h 6858000"/>
              <a:gd name="connsiteX740" fmla="*/ 4509875 w 7472601"/>
              <a:gd name="connsiteY740" fmla="*/ 1167552 h 6858000"/>
              <a:gd name="connsiteX741" fmla="*/ 4478168 w 7472601"/>
              <a:gd name="connsiteY741" fmla="*/ 1260735 h 6858000"/>
              <a:gd name="connsiteX742" fmla="*/ 4409309 w 7472601"/>
              <a:gd name="connsiteY742" fmla="*/ 1666996 h 6858000"/>
              <a:gd name="connsiteX743" fmla="*/ 4370031 w 7472601"/>
              <a:gd name="connsiteY743" fmla="*/ 1955666 h 6858000"/>
              <a:gd name="connsiteX744" fmla="*/ 4570198 w 7472601"/>
              <a:gd name="connsiteY744" fmla="*/ 978081 h 6858000"/>
              <a:gd name="connsiteX745" fmla="*/ 4557898 w 7472601"/>
              <a:gd name="connsiteY745" fmla="*/ 900011 h 6858000"/>
              <a:gd name="connsiteX746" fmla="*/ 4344840 w 7472601"/>
              <a:gd name="connsiteY746" fmla="*/ 1922038 h 6858000"/>
              <a:gd name="connsiteX747" fmla="*/ 4378710 w 7472601"/>
              <a:gd name="connsiteY747" fmla="*/ 1665516 h 6858000"/>
              <a:gd name="connsiteX748" fmla="*/ 4448798 w 7472601"/>
              <a:gd name="connsiteY748" fmla="*/ 1253024 h 6858000"/>
              <a:gd name="connsiteX749" fmla="*/ 4480315 w 7472601"/>
              <a:gd name="connsiteY749" fmla="*/ 1158454 h 6858000"/>
              <a:gd name="connsiteX750" fmla="*/ 4494133 w 7472601"/>
              <a:gd name="connsiteY750" fmla="*/ 1118676 h 6858000"/>
              <a:gd name="connsiteX751" fmla="*/ 4557898 w 7472601"/>
              <a:gd name="connsiteY751" fmla="*/ 900011 h 6858000"/>
              <a:gd name="connsiteX752" fmla="*/ 5870151 w 7472601"/>
              <a:gd name="connsiteY752" fmla="*/ 898890 h 6858000"/>
              <a:gd name="connsiteX753" fmla="*/ 5861335 w 7472601"/>
              <a:gd name="connsiteY753" fmla="*/ 899177 h 6858000"/>
              <a:gd name="connsiteX754" fmla="*/ 5843702 w 7472601"/>
              <a:gd name="connsiteY754" fmla="*/ 899748 h 6858000"/>
              <a:gd name="connsiteX755" fmla="*/ 5651107 w 7472601"/>
              <a:gd name="connsiteY755" fmla="*/ 920306 h 6858000"/>
              <a:gd name="connsiteX756" fmla="*/ 5459407 w 7472601"/>
              <a:gd name="connsiteY756" fmla="*/ 940975 h 6858000"/>
              <a:gd name="connsiteX757" fmla="*/ 5374846 w 7472601"/>
              <a:gd name="connsiteY757" fmla="*/ 941988 h 6858000"/>
              <a:gd name="connsiteX758" fmla="*/ 5256105 w 7472601"/>
              <a:gd name="connsiteY758" fmla="*/ 945632 h 6858000"/>
              <a:gd name="connsiteX759" fmla="*/ 5107071 w 7472601"/>
              <a:gd name="connsiteY759" fmla="*/ 969720 h 6858000"/>
              <a:gd name="connsiteX760" fmla="*/ 4998681 w 7472601"/>
              <a:gd name="connsiteY760" fmla="*/ 988771 h 6858000"/>
              <a:gd name="connsiteX761" fmla="*/ 5870151 w 7472601"/>
              <a:gd name="connsiteY761" fmla="*/ 898890 h 6858000"/>
              <a:gd name="connsiteX762" fmla="*/ 5504425 w 7472601"/>
              <a:gd name="connsiteY762" fmla="*/ 848067 h 6858000"/>
              <a:gd name="connsiteX763" fmla="*/ 4968849 w 7472601"/>
              <a:gd name="connsiteY763" fmla="*/ 962318 h 6858000"/>
              <a:gd name="connsiteX764" fmla="*/ 5104039 w 7472601"/>
              <a:gd name="connsiteY764" fmla="*/ 940634 h 6858000"/>
              <a:gd name="connsiteX765" fmla="*/ 5256311 w 7472601"/>
              <a:gd name="connsiteY765" fmla="*/ 916490 h 6858000"/>
              <a:gd name="connsiteX766" fmla="*/ 5377381 w 7472601"/>
              <a:gd name="connsiteY766" fmla="*/ 912671 h 6858000"/>
              <a:gd name="connsiteX767" fmla="*/ 5460148 w 7472601"/>
              <a:gd name="connsiteY767" fmla="*/ 911442 h 6858000"/>
              <a:gd name="connsiteX768" fmla="*/ 5648971 w 7472601"/>
              <a:gd name="connsiteY768" fmla="*/ 891331 h 6858000"/>
              <a:gd name="connsiteX769" fmla="*/ 5844807 w 7472601"/>
              <a:gd name="connsiteY769" fmla="*/ 870718 h 6858000"/>
              <a:gd name="connsiteX770" fmla="*/ 5862975 w 7472601"/>
              <a:gd name="connsiteY770" fmla="*/ 869756 h 6858000"/>
              <a:gd name="connsiteX771" fmla="*/ 5920887 w 7472601"/>
              <a:gd name="connsiteY771" fmla="*/ 865929 h 6858000"/>
              <a:gd name="connsiteX772" fmla="*/ 5504425 w 7472601"/>
              <a:gd name="connsiteY772" fmla="*/ 848067 h 6858000"/>
              <a:gd name="connsiteX773" fmla="*/ 3607114 w 7472601"/>
              <a:gd name="connsiteY773" fmla="*/ 467441 h 6858000"/>
              <a:gd name="connsiteX774" fmla="*/ 3296242 w 7472601"/>
              <a:gd name="connsiteY774" fmla="*/ 807991 h 6858000"/>
              <a:gd name="connsiteX775" fmla="*/ 3174674 w 7472601"/>
              <a:gd name="connsiteY775" fmla="*/ 919759 h 6858000"/>
              <a:gd name="connsiteX776" fmla="*/ 3042978 w 7472601"/>
              <a:gd name="connsiteY776" fmla="*/ 1054894 h 6858000"/>
              <a:gd name="connsiteX777" fmla="*/ 2968914 w 7472601"/>
              <a:gd name="connsiteY777" fmla="*/ 1133756 h 6858000"/>
              <a:gd name="connsiteX778" fmla="*/ 3103823 w 7472601"/>
              <a:gd name="connsiteY778" fmla="*/ 1026814 h 6858000"/>
              <a:gd name="connsiteX779" fmla="*/ 3607114 w 7472601"/>
              <a:gd name="connsiteY779" fmla="*/ 467441 h 6858000"/>
              <a:gd name="connsiteX780" fmla="*/ 3744487 w 7472601"/>
              <a:gd name="connsiteY780" fmla="*/ 383136 h 6858000"/>
              <a:gd name="connsiteX781" fmla="*/ 3970213 w 7472601"/>
              <a:gd name="connsiteY781" fmla="*/ 995559 h 6858000"/>
              <a:gd name="connsiteX782" fmla="*/ 3744487 w 7472601"/>
              <a:gd name="connsiteY782" fmla="*/ 383136 h 6858000"/>
              <a:gd name="connsiteX783" fmla="*/ 3624562 w 7472601"/>
              <a:gd name="connsiteY783" fmla="*/ 367041 h 6858000"/>
              <a:gd name="connsiteX784" fmla="*/ 3489712 w 7472601"/>
              <a:gd name="connsiteY784" fmla="*/ 485386 h 6858000"/>
              <a:gd name="connsiteX785" fmla="*/ 3182994 w 7472601"/>
              <a:gd name="connsiteY785" fmla="*/ 828265 h 6858000"/>
              <a:gd name="connsiteX786" fmla="*/ 2892114 w 7472601"/>
              <a:gd name="connsiteY786" fmla="*/ 1172635 h 6858000"/>
              <a:gd name="connsiteX787" fmla="*/ 3021459 w 7472601"/>
              <a:gd name="connsiteY787" fmla="*/ 1035385 h 6858000"/>
              <a:gd name="connsiteX788" fmla="*/ 3153873 w 7472601"/>
              <a:gd name="connsiteY788" fmla="*/ 898971 h 6858000"/>
              <a:gd name="connsiteX789" fmla="*/ 3276511 w 7472601"/>
              <a:gd name="connsiteY789" fmla="*/ 786423 h 6858000"/>
              <a:gd name="connsiteX790" fmla="*/ 3584154 w 7472601"/>
              <a:gd name="connsiteY790" fmla="*/ 448218 h 6858000"/>
              <a:gd name="connsiteX791" fmla="*/ 3624562 w 7472601"/>
              <a:gd name="connsiteY791" fmla="*/ 367041 h 6858000"/>
              <a:gd name="connsiteX792" fmla="*/ 3766672 w 7472601"/>
              <a:gd name="connsiteY792" fmla="*/ 359429 h 6858000"/>
              <a:gd name="connsiteX793" fmla="*/ 3996338 w 7472601"/>
              <a:gd name="connsiteY793" fmla="*/ 968237 h 6858000"/>
              <a:gd name="connsiteX794" fmla="*/ 3766672 w 7472601"/>
              <a:gd name="connsiteY794" fmla="*/ 359429 h 6858000"/>
              <a:gd name="connsiteX795" fmla="*/ 5805386 w 7472601"/>
              <a:gd name="connsiteY795" fmla="*/ 239240 h 6858000"/>
              <a:gd name="connsiteX796" fmla="*/ 5736947 w 7472601"/>
              <a:gd name="connsiteY796" fmla="*/ 261367 h 6858000"/>
              <a:gd name="connsiteX797" fmla="*/ 5427012 w 7472601"/>
              <a:gd name="connsiteY797" fmla="*/ 311272 h 6858000"/>
              <a:gd name="connsiteX798" fmla="*/ 5147818 w 7472601"/>
              <a:gd name="connsiteY798" fmla="*/ 322112 h 6858000"/>
              <a:gd name="connsiteX799" fmla="*/ 5060854 w 7472601"/>
              <a:gd name="connsiteY799" fmla="*/ 311882 h 6858000"/>
              <a:gd name="connsiteX800" fmla="*/ 4945989 w 7472601"/>
              <a:gd name="connsiteY800" fmla="*/ 300516 h 6858000"/>
              <a:gd name="connsiteX801" fmla="*/ 5410479 w 7472601"/>
              <a:gd name="connsiteY801" fmla="*/ 348434 h 6858000"/>
              <a:gd name="connsiteX802" fmla="*/ 5805386 w 7472601"/>
              <a:gd name="connsiteY802" fmla="*/ 239240 h 6858000"/>
              <a:gd name="connsiteX803" fmla="*/ 5905192 w 7472601"/>
              <a:gd name="connsiteY803" fmla="*/ 163079 h 6858000"/>
              <a:gd name="connsiteX804" fmla="*/ 5865655 w 7472601"/>
              <a:gd name="connsiteY804" fmla="*/ 171901 h 6858000"/>
              <a:gd name="connsiteX805" fmla="*/ 5259740 w 7472601"/>
              <a:gd name="connsiteY805" fmla="*/ 257013 h 6858000"/>
              <a:gd name="connsiteX806" fmla="*/ 5208466 w 7472601"/>
              <a:gd name="connsiteY806" fmla="*/ 257550 h 6858000"/>
              <a:gd name="connsiteX807" fmla="*/ 4980204 w 7472601"/>
              <a:gd name="connsiteY807" fmla="*/ 271903 h 6858000"/>
              <a:gd name="connsiteX808" fmla="*/ 5068068 w 7472601"/>
              <a:gd name="connsiteY808" fmla="*/ 282244 h 6858000"/>
              <a:gd name="connsiteX809" fmla="*/ 5153231 w 7472601"/>
              <a:gd name="connsiteY809" fmla="*/ 292240 h 6858000"/>
              <a:gd name="connsiteX810" fmla="*/ 5426491 w 7472601"/>
              <a:gd name="connsiteY810" fmla="*/ 281128 h 6858000"/>
              <a:gd name="connsiteX811" fmla="*/ 5731212 w 7472601"/>
              <a:gd name="connsiteY811" fmla="*/ 231951 h 6858000"/>
              <a:gd name="connsiteX812" fmla="*/ 5905192 w 7472601"/>
              <a:gd name="connsiteY812" fmla="*/ 163079 h 6858000"/>
              <a:gd name="connsiteX813" fmla="*/ 5944437 w 7472601"/>
              <a:gd name="connsiteY813" fmla="*/ 113829 h 6858000"/>
              <a:gd name="connsiteX814" fmla="*/ 5825032 w 7472601"/>
              <a:gd name="connsiteY814" fmla="*/ 146405 h 6858000"/>
              <a:gd name="connsiteX815" fmla="*/ 4955599 w 7472601"/>
              <a:gd name="connsiteY815" fmla="*/ 247008 h 6858000"/>
              <a:gd name="connsiteX816" fmla="*/ 5210104 w 7472601"/>
              <a:gd name="connsiteY816" fmla="*/ 228123 h 6858000"/>
              <a:gd name="connsiteX817" fmla="*/ 5261015 w 7472601"/>
              <a:gd name="connsiteY817" fmla="*/ 227087 h 6858000"/>
              <a:gd name="connsiteX818" fmla="*/ 5861181 w 7472601"/>
              <a:gd name="connsiteY818" fmla="*/ 143093 h 6858000"/>
              <a:gd name="connsiteX819" fmla="*/ 5961252 w 7472601"/>
              <a:gd name="connsiteY819" fmla="*/ 114820 h 6858000"/>
              <a:gd name="connsiteX820" fmla="*/ 5944437 w 7472601"/>
              <a:gd name="connsiteY820" fmla="*/ 113829 h 6858000"/>
              <a:gd name="connsiteX821" fmla="*/ 3882765 w 7472601"/>
              <a:gd name="connsiteY821" fmla="*/ 0 h 6858000"/>
              <a:gd name="connsiteX822" fmla="*/ 3995099 w 7472601"/>
              <a:gd name="connsiteY822" fmla="*/ 0 h 6858000"/>
              <a:gd name="connsiteX823" fmla="*/ 4163818 w 7472601"/>
              <a:gd name="connsiteY823" fmla="*/ 234104 h 6858000"/>
              <a:gd name="connsiteX824" fmla="*/ 4172099 w 7472601"/>
              <a:gd name="connsiteY824" fmla="*/ 234207 h 6858000"/>
              <a:gd name="connsiteX825" fmla="*/ 4784282 w 7472601"/>
              <a:gd name="connsiteY825" fmla="*/ 276561 h 6858000"/>
              <a:gd name="connsiteX826" fmla="*/ 4801687 w 7472601"/>
              <a:gd name="connsiteY826" fmla="*/ 267764 h 6858000"/>
              <a:gd name="connsiteX827" fmla="*/ 6082788 w 7472601"/>
              <a:gd name="connsiteY827" fmla="*/ 64119 h 6858000"/>
              <a:gd name="connsiteX828" fmla="*/ 6099442 w 7472601"/>
              <a:gd name="connsiteY828" fmla="*/ 82568 h 6858000"/>
              <a:gd name="connsiteX829" fmla="*/ 4804137 w 7472601"/>
              <a:gd name="connsiteY829" fmla="*/ 320931 h 6858000"/>
              <a:gd name="connsiteX830" fmla="*/ 4227047 w 7472601"/>
              <a:gd name="connsiteY830" fmla="*/ 313415 h 6858000"/>
              <a:gd name="connsiteX831" fmla="*/ 4346041 w 7472601"/>
              <a:gd name="connsiteY831" fmla="*/ 456086 h 6858000"/>
              <a:gd name="connsiteX832" fmla="*/ 4870967 w 7472601"/>
              <a:gd name="connsiteY832" fmla="*/ 963061 h 6858000"/>
              <a:gd name="connsiteX833" fmla="*/ 4889647 w 7472601"/>
              <a:gd name="connsiteY833" fmla="*/ 957147 h 6858000"/>
              <a:gd name="connsiteX834" fmla="*/ 5422504 w 7472601"/>
              <a:gd name="connsiteY834" fmla="*/ 805191 h 6858000"/>
              <a:gd name="connsiteX835" fmla="*/ 6087656 w 7472601"/>
              <a:gd name="connsiteY835" fmla="*/ 826703 h 6858000"/>
              <a:gd name="connsiteX836" fmla="*/ 6058717 w 7472601"/>
              <a:gd name="connsiteY836" fmla="*/ 865992 h 6858000"/>
              <a:gd name="connsiteX837" fmla="*/ 4974153 w 7472601"/>
              <a:gd name="connsiteY837" fmla="*/ 1045456 h 6858000"/>
              <a:gd name="connsiteX838" fmla="*/ 5627835 w 7472601"/>
              <a:gd name="connsiteY838" fmla="*/ 1472077 h 6858000"/>
              <a:gd name="connsiteX839" fmla="*/ 5629817 w 7472601"/>
              <a:gd name="connsiteY839" fmla="*/ 1471412 h 6858000"/>
              <a:gd name="connsiteX840" fmla="*/ 5634124 w 7472601"/>
              <a:gd name="connsiteY840" fmla="*/ 1470572 h 6858000"/>
              <a:gd name="connsiteX841" fmla="*/ 5755832 w 7472601"/>
              <a:gd name="connsiteY841" fmla="*/ 1383886 h 6858000"/>
              <a:gd name="connsiteX842" fmla="*/ 6014186 w 7472601"/>
              <a:gd name="connsiteY842" fmla="*/ 1279799 h 6858000"/>
              <a:gd name="connsiteX843" fmla="*/ 6901619 w 7472601"/>
              <a:gd name="connsiteY843" fmla="*/ 1047874 h 6858000"/>
              <a:gd name="connsiteX844" fmla="*/ 6931566 w 7472601"/>
              <a:gd name="connsiteY844" fmla="*/ 1062034 h 6858000"/>
              <a:gd name="connsiteX845" fmla="*/ 5790982 w 7472601"/>
              <a:gd name="connsiteY845" fmla="*/ 1561380 h 6858000"/>
              <a:gd name="connsiteX846" fmla="*/ 6188971 w 7472601"/>
              <a:gd name="connsiteY846" fmla="*/ 1755168 h 6858000"/>
              <a:gd name="connsiteX847" fmla="*/ 6202446 w 7472601"/>
              <a:gd name="connsiteY847" fmla="*/ 1752268 h 6858000"/>
              <a:gd name="connsiteX848" fmla="*/ 7179560 w 7472601"/>
              <a:gd name="connsiteY848" fmla="*/ 1467551 h 6858000"/>
              <a:gd name="connsiteX849" fmla="*/ 7158730 w 7472601"/>
              <a:gd name="connsiteY849" fmla="*/ 1507835 h 6858000"/>
              <a:gd name="connsiteX850" fmla="*/ 6326959 w 7472601"/>
              <a:gd name="connsiteY850" fmla="*/ 1817686 h 6858000"/>
              <a:gd name="connsiteX851" fmla="*/ 6537433 w 7472601"/>
              <a:gd name="connsiteY851" fmla="*/ 1907790 h 6858000"/>
              <a:gd name="connsiteX852" fmla="*/ 6550221 w 7472601"/>
              <a:gd name="connsiteY852" fmla="*/ 1910729 h 6858000"/>
              <a:gd name="connsiteX853" fmla="*/ 6964438 w 7472601"/>
              <a:gd name="connsiteY853" fmla="*/ 2209505 h 6858000"/>
              <a:gd name="connsiteX854" fmla="*/ 7367862 w 7472601"/>
              <a:gd name="connsiteY854" fmla="*/ 2806833 h 6858000"/>
              <a:gd name="connsiteX855" fmla="*/ 7364329 w 7472601"/>
              <a:gd name="connsiteY855" fmla="*/ 2826907 h 6858000"/>
              <a:gd name="connsiteX856" fmla="*/ 7290545 w 7472601"/>
              <a:gd name="connsiteY856" fmla="*/ 2850663 h 6858000"/>
              <a:gd name="connsiteX857" fmla="*/ 6472036 w 7472601"/>
              <a:gd name="connsiteY857" fmla="*/ 1959003 h 6858000"/>
              <a:gd name="connsiteX858" fmla="*/ 5792897 w 7472601"/>
              <a:gd name="connsiteY858" fmla="*/ 1647747 h 6858000"/>
              <a:gd name="connsiteX859" fmla="*/ 5842751 w 7472601"/>
              <a:gd name="connsiteY859" fmla="*/ 1816112 h 6858000"/>
              <a:gd name="connsiteX860" fmla="*/ 5847424 w 7472601"/>
              <a:gd name="connsiteY860" fmla="*/ 1815776 h 6858000"/>
              <a:gd name="connsiteX861" fmla="*/ 6399821 w 7472601"/>
              <a:gd name="connsiteY861" fmla="*/ 2344799 h 6858000"/>
              <a:gd name="connsiteX862" fmla="*/ 6323232 w 7472601"/>
              <a:gd name="connsiteY862" fmla="*/ 2389634 h 6858000"/>
              <a:gd name="connsiteX863" fmla="*/ 5942958 w 7472601"/>
              <a:gd name="connsiteY863" fmla="*/ 2077708 h 6858000"/>
              <a:gd name="connsiteX864" fmla="*/ 5921559 w 7472601"/>
              <a:gd name="connsiteY864" fmla="*/ 2378596 h 6858000"/>
              <a:gd name="connsiteX865" fmla="*/ 5817651 w 7472601"/>
              <a:gd name="connsiteY865" fmla="*/ 3023919 h 6858000"/>
              <a:gd name="connsiteX866" fmla="*/ 5729634 w 7472601"/>
              <a:gd name="connsiteY866" fmla="*/ 3051849 h 6858000"/>
              <a:gd name="connsiteX867" fmla="*/ 5611018 w 7472601"/>
              <a:gd name="connsiteY867" fmla="*/ 2316769 h 6858000"/>
              <a:gd name="connsiteX868" fmla="*/ 5687608 w 7472601"/>
              <a:gd name="connsiteY868" fmla="*/ 2039972 h 6858000"/>
              <a:gd name="connsiteX869" fmla="*/ 5657554 w 7472601"/>
              <a:gd name="connsiteY869" fmla="*/ 1576445 h 6858000"/>
              <a:gd name="connsiteX870" fmla="*/ 5150475 w 7472601"/>
              <a:gd name="connsiteY870" fmla="*/ 1274012 h 6858000"/>
              <a:gd name="connsiteX871" fmla="*/ 5349142 w 7472601"/>
              <a:gd name="connsiteY871" fmla="*/ 2204405 h 6858000"/>
              <a:gd name="connsiteX872" fmla="*/ 5262214 w 7472601"/>
              <a:gd name="connsiteY872" fmla="*/ 2233836 h 6858000"/>
              <a:gd name="connsiteX873" fmla="*/ 4981539 w 7472601"/>
              <a:gd name="connsiteY873" fmla="*/ 1542201 h 6858000"/>
              <a:gd name="connsiteX874" fmla="*/ 4958461 w 7472601"/>
              <a:gd name="connsiteY874" fmla="*/ 1136957 h 6858000"/>
              <a:gd name="connsiteX875" fmla="*/ 4655015 w 7472601"/>
              <a:gd name="connsiteY875" fmla="*/ 891426 h 6858000"/>
              <a:gd name="connsiteX876" fmla="*/ 4348002 w 7472601"/>
              <a:gd name="connsiteY876" fmla="*/ 2205895 h 6858000"/>
              <a:gd name="connsiteX877" fmla="*/ 4262250 w 7472601"/>
              <a:gd name="connsiteY877" fmla="*/ 2219972 h 6858000"/>
              <a:gd name="connsiteX878" fmla="*/ 4550611 w 7472601"/>
              <a:gd name="connsiteY878" fmla="*/ 817540 h 6858000"/>
              <a:gd name="connsiteX879" fmla="*/ 4564418 w 7472601"/>
              <a:gd name="connsiteY879" fmla="*/ 808293 h 6858000"/>
              <a:gd name="connsiteX880" fmla="*/ 4266388 w 7472601"/>
              <a:gd name="connsiteY880" fmla="*/ 500083 h 6858000"/>
              <a:gd name="connsiteX881" fmla="*/ 4032842 w 7472601"/>
              <a:gd name="connsiteY881" fmla="*/ 211809 h 6858000"/>
              <a:gd name="connsiteX882" fmla="*/ 3882765 w 7472601"/>
              <a:gd name="connsiteY882" fmla="*/ 0 h 6858000"/>
              <a:gd name="connsiteX883" fmla="*/ 3721337 w 7472601"/>
              <a:gd name="connsiteY883" fmla="*/ 0 h 6858000"/>
              <a:gd name="connsiteX884" fmla="*/ 3797544 w 7472601"/>
              <a:gd name="connsiteY884" fmla="*/ 0 h 6858000"/>
              <a:gd name="connsiteX885" fmla="*/ 3775734 w 7472601"/>
              <a:gd name="connsiteY885" fmla="*/ 95131 h 6858000"/>
              <a:gd name="connsiteX886" fmla="*/ 3724807 w 7472601"/>
              <a:gd name="connsiteY886" fmla="*/ 272257 h 6858000"/>
              <a:gd name="connsiteX887" fmla="*/ 3726844 w 7472601"/>
              <a:gd name="connsiteY887" fmla="*/ 282988 h 6858000"/>
              <a:gd name="connsiteX888" fmla="*/ 3742664 w 7472601"/>
              <a:gd name="connsiteY888" fmla="*/ 279918 h 6858000"/>
              <a:gd name="connsiteX889" fmla="*/ 4103910 w 7472601"/>
              <a:gd name="connsiteY889" fmla="*/ 1161917 h 6858000"/>
              <a:gd name="connsiteX890" fmla="*/ 4020269 w 7472601"/>
              <a:gd name="connsiteY890" fmla="*/ 1200406 h 6858000"/>
              <a:gd name="connsiteX891" fmla="*/ 3674882 w 7472601"/>
              <a:gd name="connsiteY891" fmla="*/ 488524 h 6858000"/>
              <a:gd name="connsiteX892" fmla="*/ 3132682 w 7472601"/>
              <a:gd name="connsiteY892" fmla="*/ 1072284 h 6858000"/>
              <a:gd name="connsiteX893" fmla="*/ 2716346 w 7472601"/>
              <a:gd name="connsiteY893" fmla="*/ 1276376 h 6858000"/>
              <a:gd name="connsiteX894" fmla="*/ 2716772 w 7472601"/>
              <a:gd name="connsiteY894" fmla="*/ 1255462 h 6858000"/>
              <a:gd name="connsiteX895" fmla="*/ 3471096 w 7472601"/>
              <a:gd name="connsiteY895" fmla="*/ 437072 h 6858000"/>
              <a:gd name="connsiteX896" fmla="*/ 3639057 w 7472601"/>
              <a:gd name="connsiteY896" fmla="*/ 286334 h 6858000"/>
              <a:gd name="connsiteX897" fmla="*/ 3640309 w 7472601"/>
              <a:gd name="connsiteY897" fmla="*/ 284664 h 6858000"/>
              <a:gd name="connsiteX898" fmla="*/ 3646022 w 7472601"/>
              <a:gd name="connsiteY898" fmla="*/ 276711 h 6858000"/>
              <a:gd name="connsiteX899" fmla="*/ 3707943 w 7472601"/>
              <a:gd name="connsiteY899" fmla="*/ 65958 h 6858000"/>
              <a:gd name="connsiteX900" fmla="*/ 3721337 w 7472601"/>
              <a:gd name="connsiteY900" fmla="*/ 0 h 6858000"/>
              <a:gd name="connsiteX901" fmla="*/ 2867960 w 7472601"/>
              <a:gd name="connsiteY901" fmla="*/ 0 h 6858000"/>
              <a:gd name="connsiteX902" fmla="*/ 2926351 w 7472601"/>
              <a:gd name="connsiteY902" fmla="*/ 0 h 6858000"/>
              <a:gd name="connsiteX903" fmla="*/ 2902823 w 7472601"/>
              <a:gd name="connsiteY903" fmla="*/ 262929 h 6858000"/>
              <a:gd name="connsiteX904" fmla="*/ 2940663 w 7472601"/>
              <a:gd name="connsiteY904" fmla="*/ 140884 h 6858000"/>
              <a:gd name="connsiteX905" fmla="*/ 2947039 w 7472601"/>
              <a:gd name="connsiteY905" fmla="*/ 122524 h 6858000"/>
              <a:gd name="connsiteX906" fmla="*/ 2984316 w 7472601"/>
              <a:gd name="connsiteY906" fmla="*/ 0 h 6858000"/>
              <a:gd name="connsiteX907" fmla="*/ 3016114 w 7472601"/>
              <a:gd name="connsiteY907" fmla="*/ 0 h 6858000"/>
              <a:gd name="connsiteX908" fmla="*/ 2979949 w 7472601"/>
              <a:gd name="connsiteY908" fmla="*/ 119274 h 6858000"/>
              <a:gd name="connsiteX909" fmla="*/ 3023879 w 7472601"/>
              <a:gd name="connsiteY909" fmla="*/ 0 h 6858000"/>
              <a:gd name="connsiteX910" fmla="*/ 3105400 w 7472601"/>
              <a:gd name="connsiteY910" fmla="*/ 0 h 6858000"/>
              <a:gd name="connsiteX911" fmla="*/ 3094669 w 7472601"/>
              <a:gd name="connsiteY911" fmla="*/ 30308 h 6858000"/>
              <a:gd name="connsiteX912" fmla="*/ 2901945 w 7472601"/>
              <a:gd name="connsiteY912" fmla="*/ 466538 h 6858000"/>
              <a:gd name="connsiteX913" fmla="*/ 2815209 w 7472601"/>
              <a:gd name="connsiteY913" fmla="*/ 497361 h 6858000"/>
              <a:gd name="connsiteX914" fmla="*/ 2844845 w 7472601"/>
              <a:gd name="connsiteY914" fmla="*/ 127638 h 6858000"/>
              <a:gd name="connsiteX915" fmla="*/ 2867960 w 7472601"/>
              <a:gd name="connsiteY915" fmla="*/ 0 h 6858000"/>
              <a:gd name="connsiteX916" fmla="*/ 1057230 w 7472601"/>
              <a:gd name="connsiteY916" fmla="*/ 0 h 6858000"/>
              <a:gd name="connsiteX917" fmla="*/ 1111003 w 7472601"/>
              <a:gd name="connsiteY917" fmla="*/ 0 h 6858000"/>
              <a:gd name="connsiteX918" fmla="*/ 1125553 w 7472601"/>
              <a:gd name="connsiteY918" fmla="*/ 52588 h 6858000"/>
              <a:gd name="connsiteX919" fmla="*/ 1304276 w 7472601"/>
              <a:gd name="connsiteY919" fmla="*/ 476275 h 6858000"/>
              <a:gd name="connsiteX920" fmla="*/ 1492066 w 7472601"/>
              <a:gd name="connsiteY920" fmla="*/ 886333 h 6858000"/>
              <a:gd name="connsiteX921" fmla="*/ 1423698 w 7472601"/>
              <a:gd name="connsiteY921" fmla="*/ 710817 h 6858000"/>
              <a:gd name="connsiteX922" fmla="*/ 1357609 w 7472601"/>
              <a:gd name="connsiteY922" fmla="*/ 532892 h 6858000"/>
              <a:gd name="connsiteX923" fmla="*/ 1309550 w 7472601"/>
              <a:gd name="connsiteY923" fmla="*/ 374031 h 6858000"/>
              <a:gd name="connsiteX924" fmla="*/ 1193673 w 7472601"/>
              <a:gd name="connsiteY924" fmla="*/ 49533 h 6858000"/>
              <a:gd name="connsiteX925" fmla="*/ 1164391 w 7472601"/>
              <a:gd name="connsiteY925" fmla="*/ 0 h 6858000"/>
              <a:gd name="connsiteX926" fmla="*/ 1200666 w 7472601"/>
              <a:gd name="connsiteY926" fmla="*/ 0 h 6858000"/>
              <a:gd name="connsiteX927" fmla="*/ 1223408 w 7472601"/>
              <a:gd name="connsiteY927" fmla="*/ 38996 h 6858000"/>
              <a:gd name="connsiteX928" fmla="*/ 1339635 w 7472601"/>
              <a:gd name="connsiteY928" fmla="*/ 365517 h 6858000"/>
              <a:gd name="connsiteX929" fmla="*/ 1387469 w 7472601"/>
              <a:gd name="connsiteY929" fmla="*/ 523079 h 6858000"/>
              <a:gd name="connsiteX930" fmla="*/ 1452685 w 7472601"/>
              <a:gd name="connsiteY930" fmla="*/ 699806 h 6858000"/>
              <a:gd name="connsiteX931" fmla="*/ 1492092 w 7472601"/>
              <a:gd name="connsiteY931" fmla="*/ 800424 h 6858000"/>
              <a:gd name="connsiteX932" fmla="*/ 1455302 w 7472601"/>
              <a:gd name="connsiteY932" fmla="*/ 632913 h 6858000"/>
              <a:gd name="connsiteX933" fmla="*/ 1222336 w 7472601"/>
              <a:gd name="connsiteY933" fmla="*/ 9480 h 6858000"/>
              <a:gd name="connsiteX934" fmla="*/ 1214634 w 7472601"/>
              <a:gd name="connsiteY934" fmla="*/ 0 h 6858000"/>
              <a:gd name="connsiteX935" fmla="*/ 1289827 w 7472601"/>
              <a:gd name="connsiteY935" fmla="*/ 0 h 6858000"/>
              <a:gd name="connsiteX936" fmla="*/ 1321076 w 7472601"/>
              <a:gd name="connsiteY936" fmla="*/ 59722 h 6858000"/>
              <a:gd name="connsiteX937" fmla="*/ 1512579 w 7472601"/>
              <a:gd name="connsiteY937" fmla="*/ 626441 h 6858000"/>
              <a:gd name="connsiteX938" fmla="*/ 1506076 w 7472601"/>
              <a:gd name="connsiteY938" fmla="*/ 1089289 h 6858000"/>
              <a:gd name="connsiteX939" fmla="*/ 1486346 w 7472601"/>
              <a:gd name="connsiteY939" fmla="*/ 1079919 h 6858000"/>
              <a:gd name="connsiteX940" fmla="*/ 1070511 w 7472601"/>
              <a:gd name="connsiteY940" fmla="*/ 48609 h 6858000"/>
              <a:gd name="connsiteX941" fmla="*/ 1057230 w 7472601"/>
              <a:gd name="connsiteY941" fmla="*/ 0 h 6858000"/>
              <a:gd name="connsiteX942" fmla="*/ 43151 w 7472601"/>
              <a:gd name="connsiteY942" fmla="*/ 0 h 6858000"/>
              <a:gd name="connsiteX943" fmla="*/ 95283 w 7472601"/>
              <a:gd name="connsiteY943" fmla="*/ 0 h 6858000"/>
              <a:gd name="connsiteX944" fmla="*/ 300708 w 7472601"/>
              <a:gd name="connsiteY944" fmla="*/ 154571 h 6858000"/>
              <a:gd name="connsiteX945" fmla="*/ 530414 w 7472601"/>
              <a:gd name="connsiteY945" fmla="*/ 354673 h 6858000"/>
              <a:gd name="connsiteX946" fmla="*/ 333785 w 7472601"/>
              <a:gd name="connsiteY946" fmla="*/ 161564 h 6858000"/>
              <a:gd name="connsiteX947" fmla="*/ 147005 w 7472601"/>
              <a:gd name="connsiteY947" fmla="*/ 0 h 6858000"/>
              <a:gd name="connsiteX948" fmla="*/ 272509 w 7472601"/>
              <a:gd name="connsiteY948" fmla="*/ 0 h 6858000"/>
              <a:gd name="connsiteX949" fmla="*/ 326276 w 7472601"/>
              <a:gd name="connsiteY949" fmla="*/ 45847 h 6858000"/>
              <a:gd name="connsiteX950" fmla="*/ 823759 w 7472601"/>
              <a:gd name="connsiteY950" fmla="*/ 574145 h 6858000"/>
              <a:gd name="connsiteX951" fmla="*/ 811254 w 7472601"/>
              <a:gd name="connsiteY951" fmla="*/ 665546 h 6858000"/>
              <a:gd name="connsiteX952" fmla="*/ 154042 w 7472601"/>
              <a:gd name="connsiteY952" fmla="*/ 261522 h 6858000"/>
              <a:gd name="connsiteX953" fmla="*/ 13550 w 7472601"/>
              <a:gd name="connsiteY953" fmla="*/ 158423 h 6858000"/>
              <a:gd name="connsiteX954" fmla="*/ 0 w 7472601"/>
              <a:gd name="connsiteY954" fmla="*/ 146618 h 6858000"/>
              <a:gd name="connsiteX955" fmla="*/ 0 w 7472601"/>
              <a:gd name="connsiteY955" fmla="*/ 59161 h 6858000"/>
              <a:gd name="connsiteX956" fmla="*/ 45427 w 7472601"/>
              <a:gd name="connsiteY956" fmla="*/ 101078 h 6858000"/>
              <a:gd name="connsiteX957" fmla="*/ 630103 w 7472601"/>
              <a:gd name="connsiteY957" fmla="*/ 485885 h 6858000"/>
              <a:gd name="connsiteX958" fmla="*/ 532040 w 7472601"/>
              <a:gd name="connsiteY958" fmla="*/ 399359 h 6858000"/>
              <a:gd name="connsiteX959" fmla="*/ 517618 w 7472601"/>
              <a:gd name="connsiteY959" fmla="*/ 385726 h 6858000"/>
              <a:gd name="connsiteX960" fmla="*/ 285074 w 7472601"/>
              <a:gd name="connsiteY960" fmla="*/ 182755 h 6858000"/>
              <a:gd name="connsiteX961" fmla="*/ 43151 w 7472601"/>
              <a:gd name="connsiteY961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63634 h 6858000"/>
              <a:gd name="connsiteX78" fmla="*/ 7448321 w 7472601"/>
              <a:gd name="connsiteY78" fmla="*/ 6190991 h 6858000"/>
              <a:gd name="connsiteX79" fmla="*/ 7467600 w 7472601"/>
              <a:gd name="connsiteY79" fmla="*/ 6221686 h 6858000"/>
              <a:gd name="connsiteX80" fmla="*/ 7467600 w 7472601"/>
              <a:gd name="connsiteY80" fmla="*/ 6334256 h 6858000"/>
              <a:gd name="connsiteX81" fmla="*/ 7454976 w 7472601"/>
              <a:gd name="connsiteY81" fmla="*/ 6318297 h 6858000"/>
              <a:gd name="connsiteX82" fmla="*/ 1456157 w 7472601"/>
              <a:gd name="connsiteY82" fmla="*/ 5371404 h 6858000"/>
              <a:gd name="connsiteX83" fmla="*/ 1244432 w 7472601"/>
              <a:gd name="connsiteY83" fmla="*/ 5385601 h 6858000"/>
              <a:gd name="connsiteX84" fmla="*/ 973990 w 7472601"/>
              <a:gd name="connsiteY84" fmla="*/ 5424940 h 6858000"/>
              <a:gd name="connsiteX85" fmla="*/ 1103809 w 7472601"/>
              <a:gd name="connsiteY85" fmla="*/ 5433720 h 6858000"/>
              <a:gd name="connsiteX86" fmla="*/ 1123454 w 7472601"/>
              <a:gd name="connsiteY86" fmla="*/ 5435727 h 6858000"/>
              <a:gd name="connsiteX87" fmla="*/ 1737017 w 7472601"/>
              <a:gd name="connsiteY87" fmla="*/ 5452183 h 6858000"/>
              <a:gd name="connsiteX88" fmla="*/ 1824397 w 7472601"/>
              <a:gd name="connsiteY88" fmla="*/ 5447757 h 6858000"/>
              <a:gd name="connsiteX89" fmla="*/ 2070059 w 7472601"/>
              <a:gd name="connsiteY89" fmla="*/ 5441660 h 6858000"/>
              <a:gd name="connsiteX90" fmla="*/ 1456157 w 7472601"/>
              <a:gd name="connsiteY90" fmla="*/ 5371404 h 6858000"/>
              <a:gd name="connsiteX91" fmla="*/ 4988186 w 7472601"/>
              <a:gd name="connsiteY91" fmla="*/ 5216467 h 6858000"/>
              <a:gd name="connsiteX92" fmla="*/ 4777334 w 7472601"/>
              <a:gd name="connsiteY92" fmla="*/ 5406072 h 6858000"/>
              <a:gd name="connsiteX93" fmla="*/ 4718341 w 7472601"/>
              <a:gd name="connsiteY93" fmla="*/ 5468043 h 6858000"/>
              <a:gd name="connsiteX94" fmla="*/ 4604655 w 7472601"/>
              <a:gd name="connsiteY94" fmla="*/ 5583434 h 6858000"/>
              <a:gd name="connsiteX95" fmla="*/ 4565074 w 7472601"/>
              <a:gd name="connsiteY95" fmla="*/ 5618550 h 6858000"/>
              <a:gd name="connsiteX96" fmla="*/ 4988186 w 7472601"/>
              <a:gd name="connsiteY96" fmla="*/ 5216467 h 6858000"/>
              <a:gd name="connsiteX97" fmla="*/ 4978032 w 7472601"/>
              <a:gd name="connsiteY97" fmla="*/ 5183809 h 6858000"/>
              <a:gd name="connsiteX98" fmla="*/ 4463413 w 7472601"/>
              <a:gd name="connsiteY98" fmla="*/ 5615162 h 6858000"/>
              <a:gd name="connsiteX99" fmla="*/ 4358134 w 7472601"/>
              <a:gd name="connsiteY99" fmla="*/ 5742791 h 6858000"/>
              <a:gd name="connsiteX100" fmla="*/ 4376219 w 7472601"/>
              <a:gd name="connsiteY100" fmla="*/ 5729027 h 6858000"/>
              <a:gd name="connsiteX101" fmla="*/ 4582340 w 7472601"/>
              <a:gd name="connsiteY101" fmla="*/ 5561037 h 6858000"/>
              <a:gd name="connsiteX102" fmla="*/ 4694684 w 7472601"/>
              <a:gd name="connsiteY102" fmla="*/ 5447098 h 6858000"/>
              <a:gd name="connsiteX103" fmla="*/ 4754123 w 7472601"/>
              <a:gd name="connsiteY103" fmla="*/ 5384643 h 6858000"/>
              <a:gd name="connsiteX104" fmla="*/ 4978032 w 7472601"/>
              <a:gd name="connsiteY104" fmla="*/ 5183809 h 6858000"/>
              <a:gd name="connsiteX105" fmla="*/ 1903353 w 7472601"/>
              <a:gd name="connsiteY105" fmla="*/ 5044827 h 6858000"/>
              <a:gd name="connsiteX106" fmla="*/ 1936931 w 7472601"/>
              <a:gd name="connsiteY106" fmla="*/ 5093954 h 6858000"/>
              <a:gd name="connsiteX107" fmla="*/ 2195868 w 7472601"/>
              <a:gd name="connsiteY107" fmla="*/ 5396574 h 6858000"/>
              <a:gd name="connsiteX108" fmla="*/ 2088852 w 7472601"/>
              <a:gd name="connsiteY108" fmla="*/ 5166123 h 6858000"/>
              <a:gd name="connsiteX109" fmla="*/ 1958241 w 7472601"/>
              <a:gd name="connsiteY109" fmla="*/ 5067955 h 6858000"/>
              <a:gd name="connsiteX110" fmla="*/ 1903353 w 7472601"/>
              <a:gd name="connsiteY110" fmla="*/ 5044827 h 6858000"/>
              <a:gd name="connsiteX111" fmla="*/ 1979378 w 7472601"/>
              <a:gd name="connsiteY111" fmla="*/ 4769504 h 6858000"/>
              <a:gd name="connsiteX112" fmla="*/ 2882120 w 7472601"/>
              <a:gd name="connsiteY112" fmla="*/ 5064547 h 6858000"/>
              <a:gd name="connsiteX113" fmla="*/ 2793103 w 7472601"/>
              <a:gd name="connsiteY113" fmla="*/ 5039699 h 6858000"/>
              <a:gd name="connsiteX114" fmla="*/ 2770041 w 7472601"/>
              <a:gd name="connsiteY114" fmla="*/ 5033634 h 6858000"/>
              <a:gd name="connsiteX115" fmla="*/ 1979378 w 7472601"/>
              <a:gd name="connsiteY115" fmla="*/ 4769504 h 6858000"/>
              <a:gd name="connsiteX116" fmla="*/ 1927410 w 7472601"/>
              <a:gd name="connsiteY116" fmla="*/ 4716164 h 6858000"/>
              <a:gd name="connsiteX117" fmla="*/ 1959587 w 7472601"/>
              <a:gd name="connsiteY117" fmla="*/ 4728849 h 6858000"/>
              <a:gd name="connsiteX118" fmla="*/ 2777707 w 7472601"/>
              <a:gd name="connsiteY118" fmla="*/ 5003991 h 6858000"/>
              <a:gd name="connsiteX119" fmla="*/ 2800768 w 7472601"/>
              <a:gd name="connsiteY119" fmla="*/ 5010056 h 6858000"/>
              <a:gd name="connsiteX120" fmla="*/ 2879408 w 7472601"/>
              <a:gd name="connsiteY120" fmla="*/ 5031590 h 6858000"/>
              <a:gd name="connsiteX121" fmla="*/ 2862295 w 7472601"/>
              <a:gd name="connsiteY121" fmla="*/ 5022958 h 6858000"/>
              <a:gd name="connsiteX122" fmla="*/ 2813343 w 7472601"/>
              <a:gd name="connsiteY122" fmla="*/ 4998369 h 6858000"/>
              <a:gd name="connsiteX123" fmla="*/ 2646245 w 7472601"/>
              <a:gd name="connsiteY123" fmla="*/ 4930999 h 6858000"/>
              <a:gd name="connsiteX124" fmla="*/ 1999243 w 7472601"/>
              <a:gd name="connsiteY124" fmla="*/ 4730524 h 6858000"/>
              <a:gd name="connsiteX125" fmla="*/ 1979527 w 7472601"/>
              <a:gd name="connsiteY125" fmla="*/ 4726651 h 6858000"/>
              <a:gd name="connsiteX126" fmla="*/ 1927410 w 7472601"/>
              <a:gd name="connsiteY126" fmla="*/ 4716164 h 6858000"/>
              <a:gd name="connsiteX127" fmla="*/ 1997014 w 7472601"/>
              <a:gd name="connsiteY127" fmla="*/ 4698007 h 6858000"/>
              <a:gd name="connsiteX128" fmla="*/ 2005458 w 7472601"/>
              <a:gd name="connsiteY128" fmla="*/ 4699540 h 6858000"/>
              <a:gd name="connsiteX129" fmla="*/ 2657186 w 7472601"/>
              <a:gd name="connsiteY129" fmla="*/ 4901687 h 6858000"/>
              <a:gd name="connsiteX130" fmla="*/ 2826662 w 7472601"/>
              <a:gd name="connsiteY130" fmla="*/ 4970362 h 6858000"/>
              <a:gd name="connsiteX131" fmla="*/ 2876100 w 7472601"/>
              <a:gd name="connsiteY131" fmla="*/ 4995397 h 6858000"/>
              <a:gd name="connsiteX132" fmla="*/ 3042600 w 7472601"/>
              <a:gd name="connsiteY132" fmla="*/ 5059532 h 6858000"/>
              <a:gd name="connsiteX133" fmla="*/ 1997014 w 7472601"/>
              <a:gd name="connsiteY133" fmla="*/ 4698007 h 6858000"/>
              <a:gd name="connsiteX134" fmla="*/ 2305292 w 7472601"/>
              <a:gd name="connsiteY134" fmla="*/ 4219492 h 6858000"/>
              <a:gd name="connsiteX135" fmla="*/ 3360922 w 7472601"/>
              <a:gd name="connsiteY135" fmla="*/ 4529373 h 6858000"/>
              <a:gd name="connsiteX136" fmla="*/ 3492420 w 7472601"/>
              <a:gd name="connsiteY136" fmla="*/ 4510145 h 6858000"/>
              <a:gd name="connsiteX137" fmla="*/ 3364086 w 7472601"/>
              <a:gd name="connsiteY137" fmla="*/ 4480340 h 6858000"/>
              <a:gd name="connsiteX138" fmla="*/ 3225818 w 7472601"/>
              <a:gd name="connsiteY138" fmla="*/ 4411822 h 6858000"/>
              <a:gd name="connsiteX139" fmla="*/ 3129696 w 7472601"/>
              <a:gd name="connsiteY139" fmla="*/ 4360704 h 6858000"/>
              <a:gd name="connsiteX140" fmla="*/ 2814545 w 7472601"/>
              <a:gd name="connsiteY140" fmla="*/ 4282955 h 6858000"/>
              <a:gd name="connsiteX141" fmla="*/ 2305292 w 7472601"/>
              <a:gd name="connsiteY141" fmla="*/ 4219492 h 6858000"/>
              <a:gd name="connsiteX142" fmla="*/ 2626982 w 7472601"/>
              <a:gd name="connsiteY142" fmla="*/ 4206450 h 6858000"/>
              <a:gd name="connsiteX143" fmla="*/ 2490617 w 7472601"/>
              <a:gd name="connsiteY143" fmla="*/ 4206951 h 6858000"/>
              <a:gd name="connsiteX144" fmla="*/ 2819869 w 7472601"/>
              <a:gd name="connsiteY144" fmla="*/ 4252936 h 6858000"/>
              <a:gd name="connsiteX145" fmla="*/ 3143018 w 7472601"/>
              <a:gd name="connsiteY145" fmla="*/ 4332698 h 6858000"/>
              <a:gd name="connsiteX146" fmla="*/ 3241520 w 7472601"/>
              <a:gd name="connsiteY146" fmla="*/ 4385112 h 6858000"/>
              <a:gd name="connsiteX147" fmla="*/ 3374575 w 7472601"/>
              <a:gd name="connsiteY147" fmla="*/ 4451517 h 6858000"/>
              <a:gd name="connsiteX148" fmla="*/ 3505221 w 7472601"/>
              <a:gd name="connsiteY148" fmla="*/ 4480757 h 6858000"/>
              <a:gd name="connsiteX149" fmla="*/ 2626982 w 7472601"/>
              <a:gd name="connsiteY149" fmla="*/ 4206450 h 6858000"/>
              <a:gd name="connsiteX150" fmla="*/ 1310106 w 7472601"/>
              <a:gd name="connsiteY150" fmla="*/ 3943217 h 6858000"/>
              <a:gd name="connsiteX151" fmla="*/ 854994 w 7472601"/>
              <a:gd name="connsiteY151" fmla="*/ 4399136 h 6858000"/>
              <a:gd name="connsiteX152" fmla="*/ 742462 w 7472601"/>
              <a:gd name="connsiteY152" fmla="*/ 4594648 h 6858000"/>
              <a:gd name="connsiteX153" fmla="*/ 820602 w 7472601"/>
              <a:gd name="connsiteY153" fmla="*/ 4485915 h 6858000"/>
              <a:gd name="connsiteX154" fmla="*/ 878295 w 7472601"/>
              <a:gd name="connsiteY154" fmla="*/ 4403594 h 6858000"/>
              <a:gd name="connsiteX155" fmla="*/ 1240607 w 7472601"/>
              <a:gd name="connsiteY155" fmla="*/ 4010401 h 6858000"/>
              <a:gd name="connsiteX156" fmla="*/ 1310106 w 7472601"/>
              <a:gd name="connsiteY156" fmla="*/ 3943217 h 6858000"/>
              <a:gd name="connsiteX157" fmla="*/ 1423113 w 7472601"/>
              <a:gd name="connsiteY157" fmla="*/ 3874565 h 6858000"/>
              <a:gd name="connsiteX158" fmla="*/ 1260565 w 7472601"/>
              <a:gd name="connsiteY158" fmla="*/ 4031982 h 6858000"/>
              <a:gd name="connsiteX159" fmla="*/ 901900 w 7472601"/>
              <a:gd name="connsiteY159" fmla="*/ 4421236 h 6858000"/>
              <a:gd name="connsiteX160" fmla="*/ 845044 w 7472601"/>
              <a:gd name="connsiteY160" fmla="*/ 4502436 h 6858000"/>
              <a:gd name="connsiteX161" fmla="*/ 685926 w 7472601"/>
              <a:gd name="connsiteY161" fmla="*/ 4703069 h 6858000"/>
              <a:gd name="connsiteX162" fmla="*/ 684248 w 7472601"/>
              <a:gd name="connsiteY162" fmla="*/ 4706721 h 6858000"/>
              <a:gd name="connsiteX163" fmla="*/ 1423113 w 7472601"/>
              <a:gd name="connsiteY163" fmla="*/ 3874565 h 6858000"/>
              <a:gd name="connsiteX164" fmla="*/ 3316479 w 7472601"/>
              <a:gd name="connsiteY164" fmla="*/ 3872136 h 6858000"/>
              <a:gd name="connsiteX165" fmla="*/ 3546806 w 7472601"/>
              <a:gd name="connsiteY165" fmla="*/ 4356139 h 6858000"/>
              <a:gd name="connsiteX166" fmla="*/ 3364433 w 7472601"/>
              <a:gd name="connsiteY166" fmla="*/ 3953121 h 6858000"/>
              <a:gd name="connsiteX167" fmla="*/ 3316479 w 7472601"/>
              <a:gd name="connsiteY167" fmla="*/ 3872136 h 6858000"/>
              <a:gd name="connsiteX168" fmla="*/ 3291335 w 7472601"/>
              <a:gd name="connsiteY168" fmla="*/ 3767420 h 6858000"/>
              <a:gd name="connsiteX169" fmla="*/ 3390805 w 7472601"/>
              <a:gd name="connsiteY169" fmla="*/ 3937163 h 6858000"/>
              <a:gd name="connsiteX170" fmla="*/ 3579062 w 7472601"/>
              <a:gd name="connsiteY170" fmla="*/ 4359040 h 6858000"/>
              <a:gd name="connsiteX171" fmla="*/ 3467355 w 7472601"/>
              <a:gd name="connsiteY171" fmla="*/ 3988130 h 6858000"/>
              <a:gd name="connsiteX172" fmla="*/ 3310753 w 7472601"/>
              <a:gd name="connsiteY172" fmla="*/ 3787140 h 6858000"/>
              <a:gd name="connsiteX173" fmla="*/ 3291335 w 7472601"/>
              <a:gd name="connsiteY173" fmla="*/ 3767420 h 6858000"/>
              <a:gd name="connsiteX174" fmla="*/ 1635889 w 7472601"/>
              <a:gd name="connsiteY174" fmla="*/ 3709494 h 6858000"/>
              <a:gd name="connsiteX175" fmla="*/ 1634800 w 7472601"/>
              <a:gd name="connsiteY175" fmla="*/ 3731111 h 6858000"/>
              <a:gd name="connsiteX176" fmla="*/ 1635889 w 7472601"/>
              <a:gd name="connsiteY176" fmla="*/ 3709494 h 6858000"/>
              <a:gd name="connsiteX177" fmla="*/ 1510397 w 7472601"/>
              <a:gd name="connsiteY177" fmla="*/ 3684705 h 6858000"/>
              <a:gd name="connsiteX178" fmla="*/ 1146550 w 7472601"/>
              <a:gd name="connsiteY178" fmla="*/ 3802012 h 6858000"/>
              <a:gd name="connsiteX179" fmla="*/ 698834 w 7472601"/>
              <a:gd name="connsiteY179" fmla="*/ 3952272 h 6858000"/>
              <a:gd name="connsiteX180" fmla="*/ 34256 w 7472601"/>
              <a:gd name="connsiteY180" fmla="*/ 4347603 h 6858000"/>
              <a:gd name="connsiteX181" fmla="*/ 527241 w 7472601"/>
              <a:gd name="connsiteY181" fmla="*/ 4065078 h 6858000"/>
              <a:gd name="connsiteX182" fmla="*/ 1510397 w 7472601"/>
              <a:gd name="connsiteY182" fmla="*/ 3684705 h 6858000"/>
              <a:gd name="connsiteX183" fmla="*/ 1313114 w 7472601"/>
              <a:gd name="connsiteY183" fmla="*/ 3655216 h 6858000"/>
              <a:gd name="connsiteX184" fmla="*/ 1109304 w 7472601"/>
              <a:gd name="connsiteY184" fmla="*/ 3669030 h 6858000"/>
              <a:gd name="connsiteX185" fmla="*/ 8129 w 7472601"/>
              <a:gd name="connsiteY185" fmla="*/ 4330519 h 6858000"/>
              <a:gd name="connsiteX186" fmla="*/ 687572 w 7472601"/>
              <a:gd name="connsiteY186" fmla="*/ 3925629 h 6858000"/>
              <a:gd name="connsiteX187" fmla="*/ 1138365 w 7472601"/>
              <a:gd name="connsiteY187" fmla="*/ 3774515 h 6858000"/>
              <a:gd name="connsiteX188" fmla="*/ 1505579 w 7472601"/>
              <a:gd name="connsiteY188" fmla="*/ 3655526 h 6858000"/>
              <a:gd name="connsiteX189" fmla="*/ 1313114 w 7472601"/>
              <a:gd name="connsiteY189" fmla="*/ 3655216 h 6858000"/>
              <a:gd name="connsiteX190" fmla="*/ 3655073 w 7472601"/>
              <a:gd name="connsiteY190" fmla="*/ 3650884 h 6858000"/>
              <a:gd name="connsiteX191" fmla="*/ 3989938 w 7472601"/>
              <a:gd name="connsiteY191" fmla="*/ 3991685 h 6858000"/>
              <a:gd name="connsiteX192" fmla="*/ 4393907 w 7472601"/>
              <a:gd name="connsiteY192" fmla="*/ 4261258 h 6858000"/>
              <a:gd name="connsiteX193" fmla="*/ 4648051 w 7472601"/>
              <a:gd name="connsiteY193" fmla="*/ 4374051 h 6858000"/>
              <a:gd name="connsiteX194" fmla="*/ 4383389 w 7472601"/>
              <a:gd name="connsiteY194" fmla="*/ 4184369 h 6858000"/>
              <a:gd name="connsiteX195" fmla="*/ 4165508 w 7472601"/>
              <a:gd name="connsiteY195" fmla="*/ 4035196 h 6858000"/>
              <a:gd name="connsiteX196" fmla="*/ 4068162 w 7472601"/>
              <a:gd name="connsiteY196" fmla="*/ 3953394 h 6858000"/>
              <a:gd name="connsiteX197" fmla="*/ 3981416 w 7472601"/>
              <a:gd name="connsiteY197" fmla="*/ 3880482 h 6858000"/>
              <a:gd name="connsiteX198" fmla="*/ 3800147 w 7472601"/>
              <a:gd name="connsiteY198" fmla="*/ 3749872 h 6858000"/>
              <a:gd name="connsiteX199" fmla="*/ 3655073 w 7472601"/>
              <a:gd name="connsiteY199" fmla="*/ 3650884 h 6858000"/>
              <a:gd name="connsiteX200" fmla="*/ 3670252 w 7472601"/>
              <a:gd name="connsiteY200" fmla="*/ 3622798 h 6858000"/>
              <a:gd name="connsiteX201" fmla="*/ 3817258 w 7472601"/>
              <a:gd name="connsiteY201" fmla="*/ 3723577 h 6858000"/>
              <a:gd name="connsiteX202" fmla="*/ 4000461 w 7472601"/>
              <a:gd name="connsiteY202" fmla="*/ 3855966 h 6858000"/>
              <a:gd name="connsiteX203" fmla="*/ 4088180 w 7472601"/>
              <a:gd name="connsiteY203" fmla="*/ 3929774 h 6858000"/>
              <a:gd name="connsiteX204" fmla="*/ 4184555 w 7472601"/>
              <a:gd name="connsiteY204" fmla="*/ 4010683 h 6858000"/>
              <a:gd name="connsiteX205" fmla="*/ 4399563 w 7472601"/>
              <a:gd name="connsiteY205" fmla="*/ 4158106 h 6858000"/>
              <a:gd name="connsiteX206" fmla="*/ 4684469 w 7472601"/>
              <a:gd name="connsiteY206" fmla="*/ 4364680 h 6858000"/>
              <a:gd name="connsiteX207" fmla="*/ 4690271 w 7472601"/>
              <a:gd name="connsiteY207" fmla="*/ 4370034 h 6858000"/>
              <a:gd name="connsiteX208" fmla="*/ 4136093 w 7472601"/>
              <a:gd name="connsiteY208" fmla="*/ 3858466 h 6858000"/>
              <a:gd name="connsiteX209" fmla="*/ 3670252 w 7472601"/>
              <a:gd name="connsiteY209" fmla="*/ 3622798 h 6858000"/>
              <a:gd name="connsiteX210" fmla="*/ 4440129 w 7472601"/>
              <a:gd name="connsiteY210" fmla="*/ 3448571 h 6858000"/>
              <a:gd name="connsiteX211" fmla="*/ 4856525 w 7472601"/>
              <a:gd name="connsiteY211" fmla="*/ 3915351 h 6858000"/>
              <a:gd name="connsiteX212" fmla="*/ 5059055 w 7472601"/>
              <a:gd name="connsiteY212" fmla="*/ 4108918 h 6858000"/>
              <a:gd name="connsiteX213" fmla="*/ 5290070 w 7472601"/>
              <a:gd name="connsiteY213" fmla="*/ 4263619 h 6858000"/>
              <a:gd name="connsiteX214" fmla="*/ 4834991 w 7472601"/>
              <a:gd name="connsiteY214" fmla="*/ 3830985 h 6858000"/>
              <a:gd name="connsiteX215" fmla="*/ 4440129 w 7472601"/>
              <a:gd name="connsiteY215" fmla="*/ 3448571 h 6858000"/>
              <a:gd name="connsiteX216" fmla="*/ 4441737 w 7472601"/>
              <a:gd name="connsiteY216" fmla="*/ 3399734 h 6858000"/>
              <a:gd name="connsiteX217" fmla="*/ 4431236 w 7472601"/>
              <a:gd name="connsiteY217" fmla="*/ 3400954 h 6858000"/>
              <a:gd name="connsiteX218" fmla="*/ 4557150 w 7472601"/>
              <a:gd name="connsiteY218" fmla="*/ 3510023 h 6858000"/>
              <a:gd name="connsiteX219" fmla="*/ 4856936 w 7472601"/>
              <a:gd name="connsiteY219" fmla="*/ 3809146 h 6858000"/>
              <a:gd name="connsiteX220" fmla="*/ 5111996 w 7472601"/>
              <a:gd name="connsiteY220" fmla="*/ 4065759 h 6858000"/>
              <a:gd name="connsiteX221" fmla="*/ 5388878 w 7472601"/>
              <a:gd name="connsiteY221" fmla="*/ 4300185 h 6858000"/>
              <a:gd name="connsiteX222" fmla="*/ 5425556 w 7472601"/>
              <a:gd name="connsiteY222" fmla="*/ 4308967 h 6858000"/>
              <a:gd name="connsiteX223" fmla="*/ 4943646 w 7472601"/>
              <a:gd name="connsiteY223" fmla="*/ 3822916 h 6858000"/>
              <a:gd name="connsiteX224" fmla="*/ 4594837 w 7472601"/>
              <a:gd name="connsiteY224" fmla="*/ 3532274 h 6858000"/>
              <a:gd name="connsiteX225" fmla="*/ 4441737 w 7472601"/>
              <a:gd name="connsiteY225" fmla="*/ 3399734 h 6858000"/>
              <a:gd name="connsiteX226" fmla="*/ 5425834 w 7472601"/>
              <a:gd name="connsiteY226" fmla="*/ 3162785 h 6858000"/>
              <a:gd name="connsiteX227" fmla="*/ 5401644 w 7472601"/>
              <a:gd name="connsiteY227" fmla="*/ 3617847 h 6858000"/>
              <a:gd name="connsiteX228" fmla="*/ 5467256 w 7472601"/>
              <a:gd name="connsiteY228" fmla="*/ 4175494 h 6858000"/>
              <a:gd name="connsiteX229" fmla="*/ 5448069 w 7472601"/>
              <a:gd name="connsiteY229" fmla="*/ 3567554 h 6858000"/>
              <a:gd name="connsiteX230" fmla="*/ 5425834 w 7472601"/>
              <a:gd name="connsiteY230" fmla="*/ 3162785 h 6858000"/>
              <a:gd name="connsiteX231" fmla="*/ 1318687 w 7472601"/>
              <a:gd name="connsiteY231" fmla="*/ 3113840 h 6858000"/>
              <a:gd name="connsiteX232" fmla="*/ 1066793 w 7472601"/>
              <a:gd name="connsiteY232" fmla="*/ 3212171 h 6858000"/>
              <a:gd name="connsiteX233" fmla="*/ 993319 w 7472601"/>
              <a:gd name="connsiteY233" fmla="*/ 3247648 h 6858000"/>
              <a:gd name="connsiteX234" fmla="*/ 853081 w 7472601"/>
              <a:gd name="connsiteY234" fmla="*/ 3312410 h 6858000"/>
              <a:gd name="connsiteX235" fmla="*/ 805957 w 7472601"/>
              <a:gd name="connsiteY235" fmla="*/ 3330443 h 6858000"/>
              <a:gd name="connsiteX236" fmla="*/ 1318687 w 7472601"/>
              <a:gd name="connsiteY236" fmla="*/ 3113840 h 6858000"/>
              <a:gd name="connsiteX237" fmla="*/ 5453702 w 7472601"/>
              <a:gd name="connsiteY237" fmla="*/ 3090882 h 6858000"/>
              <a:gd name="connsiteX238" fmla="*/ 5480135 w 7472601"/>
              <a:gd name="connsiteY238" fmla="*/ 3565802 h 6858000"/>
              <a:gd name="connsiteX239" fmla="*/ 5499023 w 7472601"/>
              <a:gd name="connsiteY239" fmla="*/ 4166310 h 6858000"/>
              <a:gd name="connsiteX240" fmla="*/ 5547022 w 7472601"/>
              <a:gd name="connsiteY240" fmla="*/ 3607838 h 6858000"/>
              <a:gd name="connsiteX241" fmla="*/ 5515964 w 7472601"/>
              <a:gd name="connsiteY241" fmla="*/ 3378541 h 6858000"/>
              <a:gd name="connsiteX242" fmla="*/ 5453702 w 7472601"/>
              <a:gd name="connsiteY242" fmla="*/ 3090882 h 6858000"/>
              <a:gd name="connsiteX243" fmla="*/ 1238695 w 7472601"/>
              <a:gd name="connsiteY243" fmla="*/ 3076820 h 6858000"/>
              <a:gd name="connsiteX244" fmla="*/ 716371 w 7472601"/>
              <a:gd name="connsiteY244" fmla="*/ 3293249 h 6858000"/>
              <a:gd name="connsiteX245" fmla="*/ 579522 w 7472601"/>
              <a:gd name="connsiteY245" fmla="*/ 3371759 h 6858000"/>
              <a:gd name="connsiteX246" fmla="*/ 600288 w 7472601"/>
              <a:gd name="connsiteY246" fmla="*/ 3365555 h 6858000"/>
              <a:gd name="connsiteX247" fmla="*/ 840692 w 7472601"/>
              <a:gd name="connsiteY247" fmla="*/ 3284921 h 6858000"/>
              <a:gd name="connsiteX248" fmla="*/ 979248 w 7472601"/>
              <a:gd name="connsiteY248" fmla="*/ 3221003 h 6858000"/>
              <a:gd name="connsiteX249" fmla="*/ 1053282 w 7472601"/>
              <a:gd name="connsiteY249" fmla="*/ 3185247 h 6858000"/>
              <a:gd name="connsiteX250" fmla="*/ 1320603 w 7472601"/>
              <a:gd name="connsiteY250" fmla="*/ 3081281 h 6858000"/>
              <a:gd name="connsiteX251" fmla="*/ 1238695 w 7472601"/>
              <a:gd name="connsiteY251" fmla="*/ 3076820 h 6858000"/>
              <a:gd name="connsiteX252" fmla="*/ 5425627 w 7472601"/>
              <a:gd name="connsiteY252" fmla="*/ 2954192 h 6858000"/>
              <a:gd name="connsiteX253" fmla="*/ 5470770 w 7472601"/>
              <a:gd name="connsiteY253" fmla="*/ 3005435 h 6858000"/>
              <a:gd name="connsiteX254" fmla="*/ 5519779 w 7472601"/>
              <a:gd name="connsiteY254" fmla="*/ 4359223 h 6858000"/>
              <a:gd name="connsiteX255" fmla="*/ 5520293 w 7472601"/>
              <a:gd name="connsiteY255" fmla="*/ 4360602 h 6858000"/>
              <a:gd name="connsiteX256" fmla="*/ 5767221 w 7472601"/>
              <a:gd name="connsiteY256" fmla="*/ 4665564 h 6858000"/>
              <a:gd name="connsiteX257" fmla="*/ 6937169 w 7472601"/>
              <a:gd name="connsiteY257" fmla="*/ 4815941 h 6858000"/>
              <a:gd name="connsiteX258" fmla="*/ 6953922 w 7472601"/>
              <a:gd name="connsiteY258" fmla="*/ 4890068 h 6858000"/>
              <a:gd name="connsiteX259" fmla="*/ 6071359 w 7472601"/>
              <a:gd name="connsiteY259" fmla="*/ 4770770 h 6858000"/>
              <a:gd name="connsiteX260" fmla="*/ 6038839 w 7472601"/>
              <a:gd name="connsiteY260" fmla="*/ 4764474 h 6858000"/>
              <a:gd name="connsiteX261" fmla="*/ 6038706 w 7472601"/>
              <a:gd name="connsiteY261" fmla="*/ 4763847 h 6858000"/>
              <a:gd name="connsiteX262" fmla="*/ 6037784 w 7472601"/>
              <a:gd name="connsiteY262" fmla="*/ 4764270 h 6858000"/>
              <a:gd name="connsiteX263" fmla="*/ 6038839 w 7472601"/>
              <a:gd name="connsiteY263" fmla="*/ 4764474 h 6858000"/>
              <a:gd name="connsiteX264" fmla="*/ 6040338 w 7472601"/>
              <a:gd name="connsiteY264" fmla="*/ 4771418 h 6858000"/>
              <a:gd name="connsiteX265" fmla="*/ 6024488 w 7472601"/>
              <a:gd name="connsiteY265" fmla="*/ 4809903 h 6858000"/>
              <a:gd name="connsiteX266" fmla="*/ 5599771 w 7472601"/>
              <a:gd name="connsiteY266" fmla="*/ 5509652 h 6858000"/>
              <a:gd name="connsiteX267" fmla="*/ 5548843 w 7472601"/>
              <a:gd name="connsiteY267" fmla="*/ 5563845 h 6858000"/>
              <a:gd name="connsiteX268" fmla="*/ 5940952 w 7472601"/>
              <a:gd name="connsiteY268" fmla="*/ 6250028 h 6858000"/>
              <a:gd name="connsiteX269" fmla="*/ 6043441 w 7472601"/>
              <a:gd name="connsiteY269" fmla="*/ 6665847 h 6858000"/>
              <a:gd name="connsiteX270" fmla="*/ 6093432 w 7472601"/>
              <a:gd name="connsiteY270" fmla="*/ 6858000 h 6858000"/>
              <a:gd name="connsiteX271" fmla="*/ 6034344 w 7472601"/>
              <a:gd name="connsiteY271" fmla="*/ 6858000 h 6858000"/>
              <a:gd name="connsiteX272" fmla="*/ 6026679 w 7472601"/>
              <a:gd name="connsiteY272" fmla="*/ 6836959 h 6858000"/>
              <a:gd name="connsiteX273" fmla="*/ 5800441 w 7472601"/>
              <a:gd name="connsiteY273" fmla="*/ 6335286 h 6858000"/>
              <a:gd name="connsiteX274" fmla="*/ 5526562 w 7472601"/>
              <a:gd name="connsiteY274" fmla="*/ 5705388 h 6858000"/>
              <a:gd name="connsiteX275" fmla="*/ 5519640 w 7472601"/>
              <a:gd name="connsiteY275" fmla="*/ 5683774 h 6858000"/>
              <a:gd name="connsiteX276" fmla="*/ 5844559 w 7472601"/>
              <a:gd name="connsiteY276" fmla="*/ 6553349 h 6858000"/>
              <a:gd name="connsiteX277" fmla="*/ 5975994 w 7472601"/>
              <a:gd name="connsiteY277" fmla="*/ 6858000 h 6858000"/>
              <a:gd name="connsiteX278" fmla="*/ 5898547 w 7472601"/>
              <a:gd name="connsiteY278" fmla="*/ 6858000 h 6858000"/>
              <a:gd name="connsiteX279" fmla="*/ 5682041 w 7472601"/>
              <a:gd name="connsiteY279" fmla="*/ 6355860 h 6858000"/>
              <a:gd name="connsiteX280" fmla="*/ 5461758 w 7472601"/>
              <a:gd name="connsiteY280" fmla="*/ 5820220 h 6858000"/>
              <a:gd name="connsiteX281" fmla="*/ 5237282 w 7472601"/>
              <a:gd name="connsiteY281" fmla="*/ 6579086 h 6858000"/>
              <a:gd name="connsiteX282" fmla="*/ 5115009 w 7472601"/>
              <a:gd name="connsiteY282" fmla="*/ 6858000 h 6858000"/>
              <a:gd name="connsiteX283" fmla="*/ 5028074 w 7472601"/>
              <a:gd name="connsiteY283" fmla="*/ 6858000 h 6858000"/>
              <a:gd name="connsiteX284" fmla="*/ 5079508 w 7472601"/>
              <a:gd name="connsiteY284" fmla="*/ 6749074 h 6858000"/>
              <a:gd name="connsiteX285" fmla="*/ 5371846 w 7472601"/>
              <a:gd name="connsiteY285" fmla="*/ 5924413 h 6858000"/>
              <a:gd name="connsiteX286" fmla="*/ 5270512 w 7472601"/>
              <a:gd name="connsiteY286" fmla="*/ 6138975 h 6858000"/>
              <a:gd name="connsiteX287" fmla="*/ 5062409 w 7472601"/>
              <a:gd name="connsiteY287" fmla="*/ 6653544 h 6858000"/>
              <a:gd name="connsiteX288" fmla="*/ 5036628 w 7472601"/>
              <a:gd name="connsiteY288" fmla="*/ 6754247 h 6858000"/>
              <a:gd name="connsiteX289" fmla="*/ 5009112 w 7472601"/>
              <a:gd name="connsiteY289" fmla="*/ 6858000 h 6858000"/>
              <a:gd name="connsiteX290" fmla="*/ 4976679 w 7472601"/>
              <a:gd name="connsiteY290" fmla="*/ 6858000 h 6858000"/>
              <a:gd name="connsiteX291" fmla="*/ 5006537 w 7472601"/>
              <a:gd name="connsiteY291" fmla="*/ 6747068 h 6858000"/>
              <a:gd name="connsiteX292" fmla="*/ 5032723 w 7472601"/>
              <a:gd name="connsiteY292" fmla="*/ 6644957 h 6858000"/>
              <a:gd name="connsiteX293" fmla="*/ 5242949 w 7472601"/>
              <a:gd name="connsiteY293" fmla="*/ 6125175 h 6858000"/>
              <a:gd name="connsiteX294" fmla="*/ 5286321 w 7472601"/>
              <a:gd name="connsiteY294" fmla="*/ 6033555 h 6858000"/>
              <a:gd name="connsiteX295" fmla="*/ 5008210 w 7472601"/>
              <a:gd name="connsiteY295" fmla="*/ 6649194 h 6858000"/>
              <a:gd name="connsiteX296" fmla="*/ 4986321 w 7472601"/>
              <a:gd name="connsiteY296" fmla="*/ 6765687 h 6858000"/>
              <a:gd name="connsiteX297" fmla="*/ 4973474 w 7472601"/>
              <a:gd name="connsiteY297" fmla="*/ 6858000 h 6858000"/>
              <a:gd name="connsiteX298" fmla="*/ 4907178 w 7472601"/>
              <a:gd name="connsiteY298" fmla="*/ 6858000 h 6858000"/>
              <a:gd name="connsiteX299" fmla="*/ 4910810 w 7472601"/>
              <a:gd name="connsiteY299" fmla="*/ 6829660 h 6858000"/>
              <a:gd name="connsiteX300" fmla="*/ 4987461 w 7472601"/>
              <a:gd name="connsiteY300" fmla="*/ 6432994 h 6858000"/>
              <a:gd name="connsiteX301" fmla="*/ 5179262 w 7472601"/>
              <a:gd name="connsiteY301" fmla="*/ 6035044 h 6858000"/>
              <a:gd name="connsiteX302" fmla="*/ 4689678 w 7472601"/>
              <a:gd name="connsiteY302" fmla="*/ 6440241 h 6858000"/>
              <a:gd name="connsiteX303" fmla="*/ 4477543 w 7472601"/>
              <a:gd name="connsiteY303" fmla="*/ 6674836 h 6858000"/>
              <a:gd name="connsiteX304" fmla="*/ 4329957 w 7472601"/>
              <a:gd name="connsiteY304" fmla="*/ 6858000 h 6858000"/>
              <a:gd name="connsiteX305" fmla="*/ 4218595 w 7472601"/>
              <a:gd name="connsiteY305" fmla="*/ 6858000 h 6858000"/>
              <a:gd name="connsiteX306" fmla="*/ 4368888 w 7472601"/>
              <a:gd name="connsiteY306" fmla="*/ 6668412 h 6858000"/>
              <a:gd name="connsiteX307" fmla="*/ 4563091 w 7472601"/>
              <a:gd name="connsiteY307" fmla="*/ 6442508 h 6858000"/>
              <a:gd name="connsiteX308" fmla="*/ 5387324 w 7472601"/>
              <a:gd name="connsiteY308" fmla="*/ 5705830 h 6858000"/>
              <a:gd name="connsiteX309" fmla="*/ 5073620 w 7472601"/>
              <a:gd name="connsiteY309" fmla="*/ 5955437 h 6858000"/>
              <a:gd name="connsiteX310" fmla="*/ 4689789 w 7472601"/>
              <a:gd name="connsiteY310" fmla="*/ 6268382 h 6858000"/>
              <a:gd name="connsiteX311" fmla="*/ 4418722 w 7472601"/>
              <a:gd name="connsiteY311" fmla="*/ 6570886 h 6858000"/>
              <a:gd name="connsiteX312" fmla="*/ 4214944 w 7472601"/>
              <a:gd name="connsiteY312" fmla="*/ 6858000 h 6858000"/>
              <a:gd name="connsiteX313" fmla="*/ 4177898 w 7472601"/>
              <a:gd name="connsiteY313" fmla="*/ 6858000 h 6858000"/>
              <a:gd name="connsiteX314" fmla="*/ 4391597 w 7472601"/>
              <a:gd name="connsiteY314" fmla="*/ 6556370 h 6858000"/>
              <a:gd name="connsiteX315" fmla="*/ 4668889 w 7472601"/>
              <a:gd name="connsiteY315" fmla="*/ 6246399 h 6858000"/>
              <a:gd name="connsiteX316" fmla="*/ 5055427 w 7472601"/>
              <a:gd name="connsiteY316" fmla="*/ 5931476 h 6858000"/>
              <a:gd name="connsiteX317" fmla="*/ 5371814 w 7472601"/>
              <a:gd name="connsiteY317" fmla="*/ 5678975 h 6858000"/>
              <a:gd name="connsiteX318" fmla="*/ 4987918 w 7472601"/>
              <a:gd name="connsiteY318" fmla="*/ 5838701 h 6858000"/>
              <a:gd name="connsiteX319" fmla="*/ 4317146 w 7472601"/>
              <a:gd name="connsiteY319" fmla="*/ 6587716 h 6858000"/>
              <a:gd name="connsiteX320" fmla="*/ 4171627 w 7472601"/>
              <a:gd name="connsiteY320" fmla="*/ 6858000 h 6858000"/>
              <a:gd name="connsiteX321" fmla="*/ 4081585 w 7472601"/>
              <a:gd name="connsiteY321" fmla="*/ 6858000 h 6858000"/>
              <a:gd name="connsiteX322" fmla="*/ 4238603 w 7472601"/>
              <a:gd name="connsiteY322" fmla="*/ 6559341 h 6858000"/>
              <a:gd name="connsiteX323" fmla="*/ 4778333 w 7472601"/>
              <a:gd name="connsiteY323" fmla="*/ 5873626 h 6858000"/>
              <a:gd name="connsiteX324" fmla="*/ 5414185 w 7472601"/>
              <a:gd name="connsiteY324" fmla="*/ 5573882 h 6858000"/>
              <a:gd name="connsiteX325" fmla="*/ 5959648 w 7472601"/>
              <a:gd name="connsiteY325" fmla="*/ 4760797 h 6858000"/>
              <a:gd name="connsiteX326" fmla="*/ 5355019 w 7472601"/>
              <a:gd name="connsiteY326" fmla="*/ 4734672 h 6858000"/>
              <a:gd name="connsiteX327" fmla="*/ 5083565 w 7472601"/>
              <a:gd name="connsiteY327" fmla="*/ 5179121 h 6858000"/>
              <a:gd name="connsiteX328" fmla="*/ 4713577 w 7472601"/>
              <a:gd name="connsiteY328" fmla="*/ 5616803 h 6858000"/>
              <a:gd name="connsiteX329" fmla="*/ 3989559 w 7472601"/>
              <a:gd name="connsiteY329" fmla="*/ 6145945 h 6858000"/>
              <a:gd name="connsiteX330" fmla="*/ 3939824 w 7472601"/>
              <a:gd name="connsiteY330" fmla="*/ 6066900 h 6858000"/>
              <a:gd name="connsiteX331" fmla="*/ 4584537 w 7472601"/>
              <a:gd name="connsiteY331" fmla="*/ 5324826 h 6858000"/>
              <a:gd name="connsiteX332" fmla="*/ 5037105 w 7472601"/>
              <a:gd name="connsiteY332" fmla="*/ 5088765 h 6858000"/>
              <a:gd name="connsiteX333" fmla="*/ 5039930 w 7472601"/>
              <a:gd name="connsiteY333" fmla="*/ 5089585 h 6858000"/>
              <a:gd name="connsiteX334" fmla="*/ 5263764 w 7472601"/>
              <a:gd name="connsiteY334" fmla="*/ 4735525 h 6858000"/>
              <a:gd name="connsiteX335" fmla="*/ 4086300 w 7472601"/>
              <a:gd name="connsiteY335" fmla="*/ 4884599 h 6858000"/>
              <a:gd name="connsiteX336" fmla="*/ 4085485 w 7472601"/>
              <a:gd name="connsiteY336" fmla="*/ 4899070 h 6858000"/>
              <a:gd name="connsiteX337" fmla="*/ 3871915 w 7472601"/>
              <a:gd name="connsiteY337" fmla="*/ 5253645 h 6858000"/>
              <a:gd name="connsiteX338" fmla="*/ 3799374 w 7472601"/>
              <a:gd name="connsiteY338" fmla="*/ 5466127 h 6858000"/>
              <a:gd name="connsiteX339" fmla="*/ 3498850 w 7472601"/>
              <a:gd name="connsiteY339" fmla="*/ 6661888 h 6858000"/>
              <a:gd name="connsiteX340" fmla="*/ 3399216 w 7472601"/>
              <a:gd name="connsiteY340" fmla="*/ 6858000 h 6858000"/>
              <a:gd name="connsiteX341" fmla="*/ 3303688 w 7472601"/>
              <a:gd name="connsiteY341" fmla="*/ 6858000 h 6858000"/>
              <a:gd name="connsiteX342" fmla="*/ 3391774 w 7472601"/>
              <a:gd name="connsiteY342" fmla="*/ 6697181 h 6858000"/>
              <a:gd name="connsiteX343" fmla="*/ 3735540 w 7472601"/>
              <a:gd name="connsiteY343" fmla="*/ 5546923 h 6858000"/>
              <a:gd name="connsiteX344" fmla="*/ 3729438 w 7472601"/>
              <a:gd name="connsiteY344" fmla="*/ 5569058 h 6858000"/>
              <a:gd name="connsiteX345" fmla="*/ 3707782 w 7472601"/>
              <a:gd name="connsiteY345" fmla="*/ 5644908 h 6858000"/>
              <a:gd name="connsiteX346" fmla="*/ 3583827 w 7472601"/>
              <a:gd name="connsiteY346" fmla="*/ 6039215 h 6858000"/>
              <a:gd name="connsiteX347" fmla="*/ 3547861 w 7472601"/>
              <a:gd name="connsiteY347" fmla="*/ 6129609 h 6858000"/>
              <a:gd name="connsiteX348" fmla="*/ 3490905 w 7472601"/>
              <a:gd name="connsiteY348" fmla="*/ 6277660 h 6858000"/>
              <a:gd name="connsiteX349" fmla="*/ 3455859 w 7472601"/>
              <a:gd name="connsiteY349" fmla="*/ 6391301 h 6858000"/>
              <a:gd name="connsiteX350" fmla="*/ 3429112 w 7472601"/>
              <a:gd name="connsiteY350" fmla="*/ 6479469 h 6858000"/>
              <a:gd name="connsiteX351" fmla="*/ 3304862 w 7472601"/>
              <a:gd name="connsiteY351" fmla="*/ 6796476 h 6858000"/>
              <a:gd name="connsiteX352" fmla="*/ 3276071 w 7472601"/>
              <a:gd name="connsiteY352" fmla="*/ 6858000 h 6858000"/>
              <a:gd name="connsiteX353" fmla="*/ 3240805 w 7472601"/>
              <a:gd name="connsiteY353" fmla="*/ 6858000 h 6858000"/>
              <a:gd name="connsiteX354" fmla="*/ 3275917 w 7472601"/>
              <a:gd name="connsiteY354" fmla="*/ 6783192 h 6858000"/>
              <a:gd name="connsiteX355" fmla="*/ 3399358 w 7472601"/>
              <a:gd name="connsiteY355" fmla="*/ 6469011 h 6858000"/>
              <a:gd name="connsiteX356" fmla="*/ 3425650 w 7472601"/>
              <a:gd name="connsiteY356" fmla="*/ 6381333 h 6858000"/>
              <a:gd name="connsiteX357" fmla="*/ 3460661 w 7472601"/>
              <a:gd name="connsiteY357" fmla="*/ 6266763 h 6858000"/>
              <a:gd name="connsiteX358" fmla="*/ 3518021 w 7472601"/>
              <a:gd name="connsiteY358" fmla="*/ 6117298 h 6858000"/>
              <a:gd name="connsiteX359" fmla="*/ 3554035 w 7472601"/>
              <a:gd name="connsiteY359" fmla="*/ 6027832 h 6858000"/>
              <a:gd name="connsiteX360" fmla="*/ 3677174 w 7472601"/>
              <a:gd name="connsiteY360" fmla="*/ 5636351 h 6858000"/>
              <a:gd name="connsiteX361" fmla="*/ 3698819 w 7472601"/>
              <a:gd name="connsiteY361" fmla="*/ 5560503 h 6858000"/>
              <a:gd name="connsiteX362" fmla="*/ 3702094 w 7472601"/>
              <a:gd name="connsiteY362" fmla="*/ 5549194 h 6858000"/>
              <a:gd name="connsiteX363" fmla="*/ 3398355 w 7472601"/>
              <a:gd name="connsiteY363" fmla="*/ 6094603 h 6858000"/>
              <a:gd name="connsiteX364" fmla="*/ 3193941 w 7472601"/>
              <a:gd name="connsiteY364" fmla="*/ 6798775 h 6858000"/>
              <a:gd name="connsiteX365" fmla="*/ 3184140 w 7472601"/>
              <a:gd name="connsiteY365" fmla="*/ 6858000 h 6858000"/>
              <a:gd name="connsiteX366" fmla="*/ 3099978 w 7472601"/>
              <a:gd name="connsiteY366" fmla="*/ 6858000 h 6858000"/>
              <a:gd name="connsiteX367" fmla="*/ 3101556 w 7472601"/>
              <a:gd name="connsiteY367" fmla="*/ 6843337 h 6858000"/>
              <a:gd name="connsiteX368" fmla="*/ 3370162 w 7472601"/>
              <a:gd name="connsiteY368" fmla="*/ 5785550 h 6858000"/>
              <a:gd name="connsiteX369" fmla="*/ 3746477 w 7472601"/>
              <a:gd name="connsiteY369" fmla="*/ 5377889 h 6858000"/>
              <a:gd name="connsiteX370" fmla="*/ 3863399 w 7472601"/>
              <a:gd name="connsiteY370" fmla="*/ 5087257 h 6858000"/>
              <a:gd name="connsiteX371" fmla="*/ 3968712 w 7472601"/>
              <a:gd name="connsiteY371" fmla="*/ 4913989 h 6858000"/>
              <a:gd name="connsiteX372" fmla="*/ 2792390 w 7472601"/>
              <a:gd name="connsiteY372" fmla="*/ 5382974 h 6858000"/>
              <a:gd name="connsiteX373" fmla="*/ 2714982 w 7472601"/>
              <a:gd name="connsiteY373" fmla="*/ 5427051 h 6858000"/>
              <a:gd name="connsiteX374" fmla="*/ 2813361 w 7472601"/>
              <a:gd name="connsiteY374" fmla="*/ 6023912 h 6858000"/>
              <a:gd name="connsiteX375" fmla="*/ 2688430 w 7472601"/>
              <a:gd name="connsiteY375" fmla="*/ 6801564 h 6858000"/>
              <a:gd name="connsiteX376" fmla="*/ 2629626 w 7472601"/>
              <a:gd name="connsiteY376" fmla="*/ 6763394 h 6858000"/>
              <a:gd name="connsiteX377" fmla="*/ 2565328 w 7472601"/>
              <a:gd name="connsiteY377" fmla="*/ 5516399 h 6858000"/>
              <a:gd name="connsiteX378" fmla="*/ 1922999 w 7472601"/>
              <a:gd name="connsiteY378" fmla="*/ 5980343 h 6858000"/>
              <a:gd name="connsiteX379" fmla="*/ 1950261 w 7472601"/>
              <a:gd name="connsiteY379" fmla="*/ 6405858 h 6858000"/>
              <a:gd name="connsiteX380" fmla="*/ 2365554 w 7472601"/>
              <a:gd name="connsiteY380" fmla="*/ 6759107 h 6858000"/>
              <a:gd name="connsiteX381" fmla="*/ 2424142 w 7472601"/>
              <a:gd name="connsiteY381" fmla="*/ 6858000 h 6858000"/>
              <a:gd name="connsiteX382" fmla="*/ 2395994 w 7472601"/>
              <a:gd name="connsiteY382" fmla="*/ 6858000 h 6858000"/>
              <a:gd name="connsiteX383" fmla="*/ 2392863 w 7472601"/>
              <a:gd name="connsiteY383" fmla="*/ 6852964 h 6858000"/>
              <a:gd name="connsiteX384" fmla="*/ 2017589 w 7472601"/>
              <a:gd name="connsiteY384" fmla="*/ 6493982 h 6858000"/>
              <a:gd name="connsiteX385" fmla="*/ 2147336 w 7472601"/>
              <a:gd name="connsiteY385" fmla="*/ 6594052 h 6858000"/>
              <a:gd name="connsiteX386" fmla="*/ 2207047 w 7472601"/>
              <a:gd name="connsiteY386" fmla="*/ 6654540 h 6858000"/>
              <a:gd name="connsiteX387" fmla="*/ 2299106 w 7472601"/>
              <a:gd name="connsiteY387" fmla="*/ 6778931 h 6858000"/>
              <a:gd name="connsiteX388" fmla="*/ 2314430 w 7472601"/>
              <a:gd name="connsiteY388" fmla="*/ 6801144 h 6858000"/>
              <a:gd name="connsiteX389" fmla="*/ 2352406 w 7472601"/>
              <a:gd name="connsiteY389" fmla="*/ 6858000 h 6858000"/>
              <a:gd name="connsiteX390" fmla="*/ 2314492 w 7472601"/>
              <a:gd name="connsiteY390" fmla="*/ 6858000 h 6858000"/>
              <a:gd name="connsiteX391" fmla="*/ 2288095 w 7472601"/>
              <a:gd name="connsiteY391" fmla="*/ 6818030 h 6858000"/>
              <a:gd name="connsiteX392" fmla="*/ 2272768 w 7472601"/>
              <a:gd name="connsiteY392" fmla="*/ 6795822 h 6858000"/>
              <a:gd name="connsiteX393" fmla="*/ 2182715 w 7472601"/>
              <a:gd name="connsiteY393" fmla="*/ 6675071 h 6858000"/>
              <a:gd name="connsiteX394" fmla="*/ 2032061 w 7472601"/>
              <a:gd name="connsiteY394" fmla="*/ 6541380 h 6858000"/>
              <a:gd name="connsiteX395" fmla="*/ 2257220 w 7472601"/>
              <a:gd name="connsiteY395" fmla="*/ 6826257 h 6858000"/>
              <a:gd name="connsiteX396" fmla="*/ 2281324 w 7472601"/>
              <a:gd name="connsiteY396" fmla="*/ 6858000 h 6858000"/>
              <a:gd name="connsiteX397" fmla="*/ 2242860 w 7472601"/>
              <a:gd name="connsiteY397" fmla="*/ 6858000 h 6858000"/>
              <a:gd name="connsiteX398" fmla="*/ 2232818 w 7472601"/>
              <a:gd name="connsiteY398" fmla="*/ 6844926 h 6858000"/>
              <a:gd name="connsiteX399" fmla="*/ 1990172 w 7472601"/>
              <a:gd name="connsiteY399" fmla="*/ 6542121 h 6858000"/>
              <a:gd name="connsiteX400" fmla="*/ 2124090 w 7472601"/>
              <a:gd name="connsiteY400" fmla="*/ 6761017 h 6858000"/>
              <a:gd name="connsiteX401" fmla="*/ 2200380 w 7472601"/>
              <a:gd name="connsiteY401" fmla="*/ 6858000 h 6858000"/>
              <a:gd name="connsiteX402" fmla="*/ 2147507 w 7472601"/>
              <a:gd name="connsiteY402" fmla="*/ 6858000 h 6858000"/>
              <a:gd name="connsiteX403" fmla="*/ 2070668 w 7472601"/>
              <a:gd name="connsiteY403" fmla="*/ 6761520 h 6858000"/>
              <a:gd name="connsiteX404" fmla="*/ 1975142 w 7472601"/>
              <a:gd name="connsiteY404" fmla="*/ 6585570 h 6858000"/>
              <a:gd name="connsiteX405" fmla="*/ 2050035 w 7472601"/>
              <a:gd name="connsiteY405" fmla="*/ 6813345 h 6858000"/>
              <a:gd name="connsiteX406" fmla="*/ 2063025 w 7472601"/>
              <a:gd name="connsiteY406" fmla="*/ 6858000 h 6858000"/>
              <a:gd name="connsiteX407" fmla="*/ 2021675 w 7472601"/>
              <a:gd name="connsiteY407" fmla="*/ 6858000 h 6858000"/>
              <a:gd name="connsiteX408" fmla="*/ 2019308 w 7472601"/>
              <a:gd name="connsiteY408" fmla="*/ 6847118 h 6858000"/>
              <a:gd name="connsiteX409" fmla="*/ 1938835 w 7472601"/>
              <a:gd name="connsiteY409" fmla="*/ 6551160 h 6858000"/>
              <a:gd name="connsiteX410" fmla="*/ 1953230 w 7472601"/>
              <a:gd name="connsiteY410" fmla="*/ 6759699 h 6858000"/>
              <a:gd name="connsiteX411" fmla="*/ 1956763 w 7472601"/>
              <a:gd name="connsiteY411" fmla="*/ 6778191 h 6858000"/>
              <a:gd name="connsiteX412" fmla="*/ 1967925 w 7472601"/>
              <a:gd name="connsiteY412" fmla="*/ 6858000 h 6858000"/>
              <a:gd name="connsiteX413" fmla="*/ 1936622 w 7472601"/>
              <a:gd name="connsiteY413" fmla="*/ 6858000 h 6858000"/>
              <a:gd name="connsiteX414" fmla="*/ 1926261 w 7472601"/>
              <a:gd name="connsiteY414" fmla="*/ 6784064 h 6858000"/>
              <a:gd name="connsiteX415" fmla="*/ 1922724 w 7472601"/>
              <a:gd name="connsiteY415" fmla="*/ 6765577 h 6858000"/>
              <a:gd name="connsiteX416" fmla="*/ 1904650 w 7472601"/>
              <a:gd name="connsiteY416" fmla="*/ 6639616 h 6858000"/>
              <a:gd name="connsiteX417" fmla="*/ 1885273 w 7472601"/>
              <a:gd name="connsiteY417" fmla="*/ 6858000 h 6858000"/>
              <a:gd name="connsiteX418" fmla="*/ 1854363 w 7472601"/>
              <a:gd name="connsiteY418" fmla="*/ 6858000 h 6858000"/>
              <a:gd name="connsiteX419" fmla="*/ 1880391 w 7472601"/>
              <a:gd name="connsiteY419" fmla="*/ 6603796 h 6858000"/>
              <a:gd name="connsiteX420" fmla="*/ 1818273 w 7472601"/>
              <a:gd name="connsiteY420" fmla="*/ 6715729 h 6858000"/>
              <a:gd name="connsiteX421" fmla="*/ 1794691 w 7472601"/>
              <a:gd name="connsiteY421" fmla="*/ 6843239 h 6858000"/>
              <a:gd name="connsiteX422" fmla="*/ 1794914 w 7472601"/>
              <a:gd name="connsiteY422" fmla="*/ 6858000 h 6858000"/>
              <a:gd name="connsiteX423" fmla="*/ 1746128 w 7472601"/>
              <a:gd name="connsiteY423" fmla="*/ 6858000 h 6858000"/>
              <a:gd name="connsiteX424" fmla="*/ 1753934 w 7472601"/>
              <a:gd name="connsiteY424" fmla="*/ 6724796 h 6858000"/>
              <a:gd name="connsiteX425" fmla="*/ 1792053 w 7472601"/>
              <a:gd name="connsiteY425" fmla="*/ 6572396 h 6858000"/>
              <a:gd name="connsiteX426" fmla="*/ 1862248 w 7472601"/>
              <a:gd name="connsiteY426" fmla="*/ 6266397 h 6858000"/>
              <a:gd name="connsiteX427" fmla="*/ 1862250 w 7472601"/>
              <a:gd name="connsiteY427" fmla="*/ 6033531 h 6858000"/>
              <a:gd name="connsiteX428" fmla="*/ 1211999 w 7472601"/>
              <a:gd name="connsiteY428" fmla="*/ 6683610 h 6858000"/>
              <a:gd name="connsiteX429" fmla="*/ 1213266 w 7472601"/>
              <a:gd name="connsiteY429" fmla="*/ 6691947 h 6858000"/>
              <a:gd name="connsiteX430" fmla="*/ 1203370 w 7472601"/>
              <a:gd name="connsiteY430" fmla="*/ 6850676 h 6858000"/>
              <a:gd name="connsiteX431" fmla="*/ 1203671 w 7472601"/>
              <a:gd name="connsiteY431" fmla="*/ 6858000 h 6858000"/>
              <a:gd name="connsiteX432" fmla="*/ 1143180 w 7472601"/>
              <a:gd name="connsiteY432" fmla="*/ 6858000 h 6858000"/>
              <a:gd name="connsiteX433" fmla="*/ 1142176 w 7472601"/>
              <a:gd name="connsiteY433" fmla="*/ 6766045 h 6858000"/>
              <a:gd name="connsiteX434" fmla="*/ 1067484 w 7472601"/>
              <a:gd name="connsiteY434" fmla="*/ 6858000 h 6858000"/>
              <a:gd name="connsiteX435" fmla="*/ 953928 w 7472601"/>
              <a:gd name="connsiteY435" fmla="*/ 6858000 h 6858000"/>
              <a:gd name="connsiteX436" fmla="*/ 959715 w 7472601"/>
              <a:gd name="connsiteY436" fmla="*/ 6850185 h 6858000"/>
              <a:gd name="connsiteX437" fmla="*/ 1483788 w 7472601"/>
              <a:gd name="connsiteY437" fmla="*/ 6259174 h 6858000"/>
              <a:gd name="connsiteX438" fmla="*/ 1100671 w 7472601"/>
              <a:gd name="connsiteY438" fmla="*/ 6252137 h 6858000"/>
              <a:gd name="connsiteX439" fmla="*/ 1090144 w 7472601"/>
              <a:gd name="connsiteY439" fmla="*/ 6256748 h 6858000"/>
              <a:gd name="connsiteX440" fmla="*/ 1095872 w 7472601"/>
              <a:gd name="connsiteY440" fmla="*/ 6271892 h 6858000"/>
              <a:gd name="connsiteX441" fmla="*/ 262785 w 7472601"/>
              <a:gd name="connsiteY441" fmla="*/ 6845450 h 6858000"/>
              <a:gd name="connsiteX442" fmla="*/ 209968 w 7472601"/>
              <a:gd name="connsiteY442" fmla="*/ 6770713 h 6858000"/>
              <a:gd name="connsiteX443" fmla="*/ 873460 w 7472601"/>
              <a:gd name="connsiteY443" fmla="*/ 6253768 h 6858000"/>
              <a:gd name="connsiteX444" fmla="*/ 192686 w 7472601"/>
              <a:gd name="connsiteY444" fmla="*/ 5849257 h 6858000"/>
              <a:gd name="connsiteX445" fmla="*/ 4696 w 7472601"/>
              <a:gd name="connsiteY445" fmla="*/ 5697668 h 6858000"/>
              <a:gd name="connsiteX446" fmla="*/ 0 w 7472601"/>
              <a:gd name="connsiteY446" fmla="*/ 5689984 h 6858000"/>
              <a:gd name="connsiteX447" fmla="*/ 0 w 7472601"/>
              <a:gd name="connsiteY447" fmla="*/ 5513472 h 6858000"/>
              <a:gd name="connsiteX448" fmla="*/ 174101 w 7472601"/>
              <a:gd name="connsiteY448" fmla="*/ 5620277 h 6858000"/>
              <a:gd name="connsiteX449" fmla="*/ 891800 w 7472601"/>
              <a:gd name="connsiteY449" fmla="*/ 6036935 h 6858000"/>
              <a:gd name="connsiteX450" fmla="*/ 1072219 w 7472601"/>
              <a:gd name="connsiteY450" fmla="*/ 6169443 h 6858000"/>
              <a:gd name="connsiteX451" fmla="*/ 1074117 w 7472601"/>
              <a:gd name="connsiteY451" fmla="*/ 6170301 h 6858000"/>
              <a:gd name="connsiteX452" fmla="*/ 1083114 w 7472601"/>
              <a:gd name="connsiteY452" fmla="*/ 6174131 h 6858000"/>
              <a:gd name="connsiteX453" fmla="*/ 1543010 w 7472601"/>
              <a:gd name="connsiteY453" fmla="*/ 6191140 h 6858000"/>
              <a:gd name="connsiteX454" fmla="*/ 1551080 w 7472601"/>
              <a:gd name="connsiteY454" fmla="*/ 6195006 h 6858000"/>
              <a:gd name="connsiteX455" fmla="*/ 2345443 w 7472601"/>
              <a:gd name="connsiteY455" fmla="*/ 5549882 h 6858000"/>
              <a:gd name="connsiteX456" fmla="*/ 1721499 w 7472601"/>
              <a:gd name="connsiteY456" fmla="*/ 5599969 h 6858000"/>
              <a:gd name="connsiteX457" fmla="*/ 767716 w 7472601"/>
              <a:gd name="connsiteY457" fmla="*/ 5472768 h 6858000"/>
              <a:gd name="connsiteX458" fmla="*/ 722147 w 7472601"/>
              <a:gd name="connsiteY458" fmla="*/ 5393091 h 6858000"/>
              <a:gd name="connsiteX459" fmla="*/ 1485552 w 7472601"/>
              <a:gd name="connsiteY459" fmla="*/ 5313202 h 6858000"/>
              <a:gd name="connsiteX460" fmla="*/ 2143004 w 7472601"/>
              <a:gd name="connsiteY460" fmla="*/ 5402420 h 6858000"/>
              <a:gd name="connsiteX461" fmla="*/ 1933391 w 7472601"/>
              <a:gd name="connsiteY461" fmla="*/ 5156971 h 6858000"/>
              <a:gd name="connsiteX462" fmla="*/ 1827118 w 7472601"/>
              <a:gd name="connsiteY462" fmla="*/ 4968410 h 6858000"/>
              <a:gd name="connsiteX463" fmla="*/ 1837349 w 7472601"/>
              <a:gd name="connsiteY463" fmla="*/ 4956357 h 6858000"/>
              <a:gd name="connsiteX464" fmla="*/ 2162835 w 7472601"/>
              <a:gd name="connsiteY464" fmla="*/ 5187853 h 6858000"/>
              <a:gd name="connsiteX465" fmla="*/ 2257167 w 7472601"/>
              <a:gd name="connsiteY465" fmla="*/ 5462123 h 6858000"/>
              <a:gd name="connsiteX466" fmla="*/ 2261598 w 7472601"/>
              <a:gd name="connsiteY466" fmla="*/ 5467998 h 6858000"/>
              <a:gd name="connsiteX467" fmla="*/ 2437177 w 7472601"/>
              <a:gd name="connsiteY467" fmla="*/ 5479608 h 6858000"/>
              <a:gd name="connsiteX468" fmla="*/ 2445247 w 7472601"/>
              <a:gd name="connsiteY468" fmla="*/ 5483476 h 6858000"/>
              <a:gd name="connsiteX469" fmla="*/ 2743626 w 7472601"/>
              <a:gd name="connsiteY469" fmla="*/ 5304819 h 6858000"/>
              <a:gd name="connsiteX470" fmla="*/ 3048102 w 7472601"/>
              <a:gd name="connsiteY470" fmla="*/ 5150595 h 6858000"/>
              <a:gd name="connsiteX471" fmla="*/ 1799414 w 7472601"/>
              <a:gd name="connsiteY471" fmla="*/ 4694732 h 6858000"/>
              <a:gd name="connsiteX472" fmla="*/ 1771735 w 7472601"/>
              <a:gd name="connsiteY472" fmla="*/ 4619929 h 6858000"/>
              <a:gd name="connsiteX473" fmla="*/ 3104273 w 7472601"/>
              <a:gd name="connsiteY473" fmla="*/ 5076159 h 6858000"/>
              <a:gd name="connsiteX474" fmla="*/ 3113245 w 7472601"/>
              <a:gd name="connsiteY474" fmla="*/ 5090705 h 6858000"/>
              <a:gd name="connsiteX475" fmla="*/ 3126294 w 7472601"/>
              <a:gd name="connsiteY475" fmla="*/ 5114400 h 6858000"/>
              <a:gd name="connsiteX476" fmla="*/ 3937433 w 7472601"/>
              <a:gd name="connsiteY476" fmla="*/ 4830473 h 6858000"/>
              <a:gd name="connsiteX477" fmla="*/ 3590475 w 7472601"/>
              <a:gd name="connsiteY477" fmla="*/ 4597974 h 6858000"/>
              <a:gd name="connsiteX478" fmla="*/ 3100264 w 7472601"/>
              <a:gd name="connsiteY478" fmla="*/ 4579845 h 6858000"/>
              <a:gd name="connsiteX479" fmla="*/ 2183576 w 7472601"/>
              <a:gd name="connsiteY479" fmla="*/ 4227150 h 6858000"/>
              <a:gd name="connsiteX480" fmla="*/ 2151029 w 7472601"/>
              <a:gd name="connsiteY480" fmla="*/ 4146947 h 6858000"/>
              <a:gd name="connsiteX481" fmla="*/ 3563434 w 7472601"/>
              <a:gd name="connsiteY481" fmla="*/ 4469115 h 6858000"/>
              <a:gd name="connsiteX482" fmla="*/ 3177952 w 7472601"/>
              <a:gd name="connsiteY482" fmla="*/ 3657386 h 6858000"/>
              <a:gd name="connsiteX483" fmla="*/ 3189263 w 7472601"/>
              <a:gd name="connsiteY483" fmla="*/ 3625726 h 6858000"/>
              <a:gd name="connsiteX484" fmla="*/ 3560912 w 7472601"/>
              <a:gd name="connsiteY484" fmla="*/ 4079863 h 6858000"/>
              <a:gd name="connsiteX485" fmla="*/ 3626636 w 7472601"/>
              <a:gd name="connsiteY485" fmla="*/ 4512230 h 6858000"/>
              <a:gd name="connsiteX486" fmla="*/ 3653088 w 7472601"/>
              <a:gd name="connsiteY486" fmla="*/ 4521417 h 6858000"/>
              <a:gd name="connsiteX487" fmla="*/ 3988128 w 7472601"/>
              <a:gd name="connsiteY487" fmla="*/ 4817267 h 6858000"/>
              <a:gd name="connsiteX488" fmla="*/ 4830582 w 7472601"/>
              <a:gd name="connsiteY488" fmla="*/ 4676000 h 6858000"/>
              <a:gd name="connsiteX489" fmla="*/ 4830100 w 7472601"/>
              <a:gd name="connsiteY489" fmla="*/ 4675554 h 6858000"/>
              <a:gd name="connsiteX490" fmla="*/ 4036318 w 7472601"/>
              <a:gd name="connsiteY490" fmla="*/ 4147013 h 6858000"/>
              <a:gd name="connsiteX491" fmla="*/ 3432098 w 7472601"/>
              <a:gd name="connsiteY491" fmla="*/ 3537312 h 6858000"/>
              <a:gd name="connsiteX492" fmla="*/ 3446761 w 7472601"/>
              <a:gd name="connsiteY492" fmla="*/ 3461278 h 6858000"/>
              <a:gd name="connsiteX493" fmla="*/ 4419733 w 7472601"/>
              <a:gd name="connsiteY493" fmla="*/ 3963555 h 6858000"/>
              <a:gd name="connsiteX494" fmla="*/ 4781371 w 7472601"/>
              <a:gd name="connsiteY494" fmla="*/ 4458604 h 6858000"/>
              <a:gd name="connsiteX495" fmla="*/ 4780440 w 7472601"/>
              <a:gd name="connsiteY495" fmla="*/ 4470290 h 6858000"/>
              <a:gd name="connsiteX496" fmla="*/ 4898954 w 7472601"/>
              <a:gd name="connsiteY496" fmla="*/ 4662092 h 6858000"/>
              <a:gd name="connsiteX497" fmla="*/ 4900699 w 7472601"/>
              <a:gd name="connsiteY497" fmla="*/ 4670867 h 6858000"/>
              <a:gd name="connsiteX498" fmla="*/ 5714511 w 7472601"/>
              <a:gd name="connsiteY498" fmla="*/ 4663483 h 6858000"/>
              <a:gd name="connsiteX499" fmla="*/ 5464793 w 7472601"/>
              <a:gd name="connsiteY499" fmla="*/ 4393556 h 6858000"/>
              <a:gd name="connsiteX500" fmla="*/ 5461897 w 7472601"/>
              <a:gd name="connsiteY500" fmla="*/ 4390879 h 6858000"/>
              <a:gd name="connsiteX501" fmla="*/ 4294126 w 7472601"/>
              <a:gd name="connsiteY501" fmla="*/ 3303048 h 6858000"/>
              <a:gd name="connsiteX502" fmla="*/ 4305321 w 7472601"/>
              <a:gd name="connsiteY502" fmla="*/ 3256953 h 6858000"/>
              <a:gd name="connsiteX503" fmla="*/ 4949299 w 7472601"/>
              <a:gd name="connsiteY503" fmla="*/ 3766336 h 6858000"/>
              <a:gd name="connsiteX504" fmla="*/ 5291452 w 7472601"/>
              <a:gd name="connsiteY504" fmla="*/ 4076801 h 6858000"/>
              <a:gd name="connsiteX505" fmla="*/ 5434998 w 7472601"/>
              <a:gd name="connsiteY505" fmla="*/ 4254100 h 6858000"/>
              <a:gd name="connsiteX506" fmla="*/ 5351015 w 7472601"/>
              <a:gd name="connsiteY506" fmla="*/ 3760989 h 6858000"/>
              <a:gd name="connsiteX507" fmla="*/ 5413780 w 7472601"/>
              <a:gd name="connsiteY507" fmla="*/ 2966265 h 6858000"/>
              <a:gd name="connsiteX508" fmla="*/ 5425627 w 7472601"/>
              <a:gd name="connsiteY508" fmla="*/ 2954192 h 6858000"/>
              <a:gd name="connsiteX509" fmla="*/ 6604735 w 7472601"/>
              <a:gd name="connsiteY509" fmla="*/ 2041381 h 6858000"/>
              <a:gd name="connsiteX510" fmla="*/ 7204487 w 7472601"/>
              <a:gd name="connsiteY510" fmla="*/ 2742112 h 6858000"/>
              <a:gd name="connsiteX511" fmla="*/ 7131592 w 7472601"/>
              <a:gd name="connsiteY511" fmla="*/ 2672096 h 6858000"/>
              <a:gd name="connsiteX512" fmla="*/ 6996344 w 7472601"/>
              <a:gd name="connsiteY512" fmla="*/ 2518310 h 6858000"/>
              <a:gd name="connsiteX513" fmla="*/ 6735495 w 7472601"/>
              <a:gd name="connsiteY513" fmla="*/ 2196890 h 6858000"/>
              <a:gd name="connsiteX514" fmla="*/ 6721901 w 7472601"/>
              <a:gd name="connsiteY514" fmla="*/ 2179274 h 6858000"/>
              <a:gd name="connsiteX515" fmla="*/ 6604735 w 7472601"/>
              <a:gd name="connsiteY515" fmla="*/ 2041381 h 6858000"/>
              <a:gd name="connsiteX516" fmla="*/ 6591670 w 7472601"/>
              <a:gd name="connsiteY516" fmla="*/ 1988277 h 6858000"/>
              <a:gd name="connsiteX517" fmla="*/ 6747349 w 7472601"/>
              <a:gd name="connsiteY517" fmla="*/ 2160069 h 6858000"/>
              <a:gd name="connsiteX518" fmla="*/ 6760943 w 7472601"/>
              <a:gd name="connsiteY518" fmla="*/ 2177686 h 6858000"/>
              <a:gd name="connsiteX519" fmla="*/ 7021065 w 7472601"/>
              <a:gd name="connsiteY519" fmla="*/ 2498102 h 6858000"/>
              <a:gd name="connsiteX520" fmla="*/ 7155223 w 7472601"/>
              <a:gd name="connsiteY520" fmla="*/ 2650386 h 6858000"/>
              <a:gd name="connsiteX521" fmla="*/ 7203167 w 7472601"/>
              <a:gd name="connsiteY521" fmla="*/ 2697288 h 6858000"/>
              <a:gd name="connsiteX522" fmla="*/ 6937703 w 7472601"/>
              <a:gd name="connsiteY522" fmla="*/ 2321981 h 6858000"/>
              <a:gd name="connsiteX523" fmla="*/ 6591670 w 7472601"/>
              <a:gd name="connsiteY523" fmla="*/ 1988277 h 6858000"/>
              <a:gd name="connsiteX524" fmla="*/ 5798671 w 7472601"/>
              <a:gd name="connsiteY524" fmla="*/ 1981601 h 6858000"/>
              <a:gd name="connsiteX525" fmla="*/ 5754709 w 7472601"/>
              <a:gd name="connsiteY525" fmla="*/ 2071454 h 6858000"/>
              <a:gd name="connsiteX526" fmla="*/ 5763044 w 7472601"/>
              <a:gd name="connsiteY526" fmla="*/ 2842206 h 6858000"/>
              <a:gd name="connsiteX527" fmla="*/ 5764974 w 7472601"/>
              <a:gd name="connsiteY527" fmla="*/ 2799609 h 6858000"/>
              <a:gd name="connsiteX528" fmla="*/ 5767665 w 7472601"/>
              <a:gd name="connsiteY528" fmla="*/ 2666409 h 6858000"/>
              <a:gd name="connsiteX529" fmla="*/ 5763055 w 7472601"/>
              <a:gd name="connsiteY529" fmla="*/ 2579705 h 6858000"/>
              <a:gd name="connsiteX530" fmla="*/ 5758079 w 7472601"/>
              <a:gd name="connsiteY530" fmla="*/ 2492508 h 6858000"/>
              <a:gd name="connsiteX531" fmla="*/ 5779325 w 7472601"/>
              <a:gd name="connsiteY531" fmla="*/ 2197069 h 6858000"/>
              <a:gd name="connsiteX532" fmla="*/ 5798671 w 7472601"/>
              <a:gd name="connsiteY532" fmla="*/ 1981601 h 6858000"/>
              <a:gd name="connsiteX533" fmla="*/ 5829202 w 7472601"/>
              <a:gd name="connsiteY533" fmla="*/ 1971679 h 6858000"/>
              <a:gd name="connsiteX534" fmla="*/ 5809558 w 7472601"/>
              <a:gd name="connsiteY534" fmla="*/ 2198043 h 6858000"/>
              <a:gd name="connsiteX535" fmla="*/ 5788653 w 7472601"/>
              <a:gd name="connsiteY535" fmla="*/ 2489430 h 6858000"/>
              <a:gd name="connsiteX536" fmla="*/ 5793439 w 7472601"/>
              <a:gd name="connsiteY536" fmla="*/ 2575235 h 6858000"/>
              <a:gd name="connsiteX537" fmla="*/ 5796837 w 7472601"/>
              <a:gd name="connsiteY537" fmla="*/ 2637633 h 6858000"/>
              <a:gd name="connsiteX538" fmla="*/ 5818614 w 7472601"/>
              <a:gd name="connsiteY538" fmla="*/ 2473055 h 6858000"/>
              <a:gd name="connsiteX539" fmla="*/ 5829202 w 7472601"/>
              <a:gd name="connsiteY539" fmla="*/ 1971679 h 6858000"/>
              <a:gd name="connsiteX540" fmla="*/ 5911389 w 7472601"/>
              <a:gd name="connsiteY540" fmla="*/ 1898371 h 6858000"/>
              <a:gd name="connsiteX541" fmla="*/ 6237627 w 7472601"/>
              <a:gd name="connsiteY541" fmla="*/ 2231921 h 6858000"/>
              <a:gd name="connsiteX542" fmla="*/ 5911389 w 7472601"/>
              <a:gd name="connsiteY542" fmla="*/ 1898371 h 6858000"/>
              <a:gd name="connsiteX543" fmla="*/ 6944437 w 7472601"/>
              <a:gd name="connsiteY543" fmla="*/ 1575402 h 6858000"/>
              <a:gd name="connsiteX544" fmla="*/ 6304730 w 7472601"/>
              <a:gd name="connsiteY544" fmla="*/ 1766654 h 6858000"/>
              <a:gd name="connsiteX545" fmla="*/ 6944437 w 7472601"/>
              <a:gd name="connsiteY545" fmla="*/ 1575402 h 6858000"/>
              <a:gd name="connsiteX546" fmla="*/ 7019523 w 7472601"/>
              <a:gd name="connsiteY546" fmla="*/ 1519450 h 6858000"/>
              <a:gd name="connsiteX547" fmla="*/ 6298091 w 7472601"/>
              <a:gd name="connsiteY547" fmla="*/ 1737122 h 6858000"/>
              <a:gd name="connsiteX548" fmla="*/ 7019523 w 7472601"/>
              <a:gd name="connsiteY548" fmla="*/ 1519450 h 6858000"/>
              <a:gd name="connsiteX549" fmla="*/ 2399523 w 7472601"/>
              <a:gd name="connsiteY549" fmla="*/ 1428234 h 6858000"/>
              <a:gd name="connsiteX550" fmla="*/ 2224982 w 7472601"/>
              <a:gd name="connsiteY550" fmla="*/ 1826201 h 6858000"/>
              <a:gd name="connsiteX551" fmla="*/ 2096099 w 7472601"/>
              <a:gd name="connsiteY551" fmla="*/ 2345900 h 6858000"/>
              <a:gd name="connsiteX552" fmla="*/ 2283317 w 7472601"/>
              <a:gd name="connsiteY552" fmla="*/ 1796925 h 6858000"/>
              <a:gd name="connsiteX553" fmla="*/ 2399523 w 7472601"/>
              <a:gd name="connsiteY553" fmla="*/ 1428234 h 6858000"/>
              <a:gd name="connsiteX554" fmla="*/ 2448558 w 7472601"/>
              <a:gd name="connsiteY554" fmla="*/ 1373435 h 6858000"/>
              <a:gd name="connsiteX555" fmla="*/ 2312521 w 7472601"/>
              <a:gd name="connsiteY555" fmla="*/ 1806140 h 6858000"/>
              <a:gd name="connsiteX556" fmla="*/ 2127533 w 7472601"/>
              <a:gd name="connsiteY556" fmla="*/ 2348380 h 6858000"/>
              <a:gd name="connsiteX557" fmla="*/ 2358080 w 7472601"/>
              <a:gd name="connsiteY557" fmla="*/ 1866134 h 6858000"/>
              <a:gd name="connsiteX558" fmla="*/ 2407436 w 7472601"/>
              <a:gd name="connsiteY558" fmla="*/ 1651070 h 6858000"/>
              <a:gd name="connsiteX559" fmla="*/ 2448558 w 7472601"/>
              <a:gd name="connsiteY559" fmla="*/ 1373435 h 6858000"/>
              <a:gd name="connsiteX560" fmla="*/ 278707 w 7472601"/>
              <a:gd name="connsiteY560" fmla="*/ 1352270 h 6858000"/>
              <a:gd name="connsiteX561" fmla="*/ 321570 w 7472601"/>
              <a:gd name="connsiteY561" fmla="*/ 1861610 h 6858000"/>
              <a:gd name="connsiteX562" fmla="*/ 294281 w 7472601"/>
              <a:gd name="connsiteY562" fmla="*/ 1440658 h 6858000"/>
              <a:gd name="connsiteX563" fmla="*/ 278707 w 7472601"/>
              <a:gd name="connsiteY563" fmla="*/ 1352270 h 6858000"/>
              <a:gd name="connsiteX564" fmla="*/ 1423821 w 7472601"/>
              <a:gd name="connsiteY564" fmla="*/ 1351958 h 6858000"/>
              <a:gd name="connsiteX565" fmla="*/ 1638521 w 7472601"/>
              <a:gd name="connsiteY565" fmla="*/ 1908470 h 6858000"/>
              <a:gd name="connsiteX566" fmla="*/ 1754199 w 7472601"/>
              <a:gd name="connsiteY566" fmla="*/ 2149284 h 6858000"/>
              <a:gd name="connsiteX567" fmla="*/ 1908359 w 7472601"/>
              <a:gd name="connsiteY567" fmla="*/ 2364988 h 6858000"/>
              <a:gd name="connsiteX568" fmla="*/ 1647661 w 7472601"/>
              <a:gd name="connsiteY568" fmla="*/ 1825945 h 6858000"/>
              <a:gd name="connsiteX569" fmla="*/ 1423821 w 7472601"/>
              <a:gd name="connsiteY569" fmla="*/ 1351958 h 6858000"/>
              <a:gd name="connsiteX570" fmla="*/ 1431890 w 7472601"/>
              <a:gd name="connsiteY570" fmla="*/ 1306475 h 6858000"/>
              <a:gd name="connsiteX571" fmla="*/ 1507597 w 7472601"/>
              <a:gd name="connsiteY571" fmla="*/ 1446132 h 6858000"/>
              <a:gd name="connsiteX572" fmla="*/ 1674586 w 7472601"/>
              <a:gd name="connsiteY572" fmla="*/ 1813832 h 6858000"/>
              <a:gd name="connsiteX573" fmla="*/ 1815950 w 7472601"/>
              <a:gd name="connsiteY573" fmla="*/ 2128564 h 6858000"/>
              <a:gd name="connsiteX574" fmla="*/ 1984242 w 7472601"/>
              <a:gd name="connsiteY574" fmla="*/ 2430829 h 6858000"/>
              <a:gd name="connsiteX575" fmla="*/ 2014023 w 7472601"/>
              <a:gd name="connsiteY575" fmla="*/ 2450995 h 6858000"/>
              <a:gd name="connsiteX576" fmla="*/ 1747337 w 7472601"/>
              <a:gd name="connsiteY576" fmla="*/ 1855264 h 6858000"/>
              <a:gd name="connsiteX577" fmla="*/ 1533749 w 7472601"/>
              <a:gd name="connsiteY577" fmla="*/ 1478656 h 6858000"/>
              <a:gd name="connsiteX578" fmla="*/ 1431890 w 7472601"/>
              <a:gd name="connsiteY578" fmla="*/ 1306475 h 6858000"/>
              <a:gd name="connsiteX579" fmla="*/ 5052692 w 7472601"/>
              <a:gd name="connsiteY579" fmla="*/ 1292994 h 6858000"/>
              <a:gd name="connsiteX580" fmla="*/ 5200661 w 7472601"/>
              <a:gd name="connsiteY580" fmla="*/ 1635186 h 6858000"/>
              <a:gd name="connsiteX581" fmla="*/ 5297138 w 7472601"/>
              <a:gd name="connsiteY581" fmla="*/ 1906351 h 6858000"/>
              <a:gd name="connsiteX582" fmla="*/ 5052692 w 7472601"/>
              <a:gd name="connsiteY582" fmla="*/ 1292994 h 6858000"/>
              <a:gd name="connsiteX583" fmla="*/ 5009948 w 7472601"/>
              <a:gd name="connsiteY583" fmla="*/ 1273619 h 6858000"/>
              <a:gd name="connsiteX584" fmla="*/ 5121777 w 7472601"/>
              <a:gd name="connsiteY584" fmla="*/ 1654213 h 6858000"/>
              <a:gd name="connsiteX585" fmla="*/ 5293545 w 7472601"/>
              <a:gd name="connsiteY585" fmla="*/ 2072247 h 6858000"/>
              <a:gd name="connsiteX586" fmla="*/ 5294042 w 7472601"/>
              <a:gd name="connsiteY586" fmla="*/ 2065019 h 6858000"/>
              <a:gd name="connsiteX587" fmla="*/ 5171936 w 7472601"/>
              <a:gd name="connsiteY587" fmla="*/ 1647613 h 6858000"/>
              <a:gd name="connsiteX588" fmla="*/ 5009948 w 7472601"/>
              <a:gd name="connsiteY588" fmla="*/ 1273619 h 6858000"/>
              <a:gd name="connsiteX589" fmla="*/ 655236 w 7472601"/>
              <a:gd name="connsiteY589" fmla="*/ 1268632 h 6858000"/>
              <a:gd name="connsiteX590" fmla="*/ 839521 w 7472601"/>
              <a:gd name="connsiteY590" fmla="*/ 1685315 h 6858000"/>
              <a:gd name="connsiteX591" fmla="*/ 1109416 w 7472601"/>
              <a:gd name="connsiteY591" fmla="*/ 2061663 h 6858000"/>
              <a:gd name="connsiteX592" fmla="*/ 1298300 w 7472601"/>
              <a:gd name="connsiteY592" fmla="*/ 2247742 h 6858000"/>
              <a:gd name="connsiteX593" fmla="*/ 1125871 w 7472601"/>
              <a:gd name="connsiteY593" fmla="*/ 1989513 h 6858000"/>
              <a:gd name="connsiteX594" fmla="*/ 981574 w 7472601"/>
              <a:gd name="connsiteY594" fmla="*/ 1783157 h 6858000"/>
              <a:gd name="connsiteX595" fmla="*/ 922198 w 7472601"/>
              <a:gd name="connsiteY595" fmla="*/ 1677437 h 6858000"/>
              <a:gd name="connsiteX596" fmla="*/ 869293 w 7472601"/>
              <a:gd name="connsiteY596" fmla="*/ 1583214 h 6858000"/>
              <a:gd name="connsiteX597" fmla="*/ 751431 w 7472601"/>
              <a:gd name="connsiteY597" fmla="*/ 1405731 h 6858000"/>
              <a:gd name="connsiteX598" fmla="*/ 655236 w 7472601"/>
              <a:gd name="connsiteY598" fmla="*/ 1268632 h 6858000"/>
              <a:gd name="connsiteX599" fmla="*/ 6516292 w 7472601"/>
              <a:gd name="connsiteY599" fmla="*/ 1263064 h 6858000"/>
              <a:gd name="connsiteX600" fmla="*/ 5736320 w 7472601"/>
              <a:gd name="connsiteY600" fmla="*/ 1501803 h 6858000"/>
              <a:gd name="connsiteX601" fmla="*/ 6516292 w 7472601"/>
              <a:gd name="connsiteY601" fmla="*/ 1263064 h 6858000"/>
              <a:gd name="connsiteX602" fmla="*/ 291466 w 7472601"/>
              <a:gd name="connsiteY602" fmla="*/ 1250369 h 6858000"/>
              <a:gd name="connsiteX603" fmla="*/ 323180 w 7472601"/>
              <a:gd name="connsiteY603" fmla="*/ 1435283 h 6858000"/>
              <a:gd name="connsiteX604" fmla="*/ 349381 w 7472601"/>
              <a:gd name="connsiteY604" fmla="*/ 1875041 h 6858000"/>
              <a:gd name="connsiteX605" fmla="*/ 374363 w 7472601"/>
              <a:gd name="connsiteY605" fmla="*/ 1506494 h 6858000"/>
              <a:gd name="connsiteX606" fmla="*/ 302168 w 7472601"/>
              <a:gd name="connsiteY606" fmla="*/ 1274495 h 6858000"/>
              <a:gd name="connsiteX607" fmla="*/ 291466 w 7472601"/>
              <a:gd name="connsiteY607" fmla="*/ 1250369 h 6858000"/>
              <a:gd name="connsiteX608" fmla="*/ 678222 w 7472601"/>
              <a:gd name="connsiteY608" fmla="*/ 1248670 h 6858000"/>
              <a:gd name="connsiteX609" fmla="*/ 775536 w 7472601"/>
              <a:gd name="connsiteY609" fmla="*/ 1388015 h 6858000"/>
              <a:gd name="connsiteX610" fmla="*/ 894529 w 7472601"/>
              <a:gd name="connsiteY610" fmla="*/ 1567739 h 6858000"/>
              <a:gd name="connsiteX611" fmla="*/ 948000 w 7472601"/>
              <a:gd name="connsiteY611" fmla="*/ 1663088 h 6858000"/>
              <a:gd name="connsiteX612" fmla="*/ 1006812 w 7472601"/>
              <a:gd name="connsiteY612" fmla="*/ 1767683 h 6858000"/>
              <a:gd name="connsiteX613" fmla="*/ 1149133 w 7472601"/>
              <a:gd name="connsiteY613" fmla="*/ 1971513 h 6858000"/>
              <a:gd name="connsiteX614" fmla="*/ 1333952 w 7472601"/>
              <a:gd name="connsiteY614" fmla="*/ 2251620 h 6858000"/>
              <a:gd name="connsiteX615" fmla="*/ 1337329 w 7472601"/>
              <a:gd name="connsiteY615" fmla="*/ 2258350 h 6858000"/>
              <a:gd name="connsiteX616" fmla="*/ 1014726 w 7472601"/>
              <a:gd name="connsiteY616" fmla="*/ 1615556 h 6858000"/>
              <a:gd name="connsiteX617" fmla="*/ 678222 w 7472601"/>
              <a:gd name="connsiteY617" fmla="*/ 1248670 h 6858000"/>
              <a:gd name="connsiteX618" fmla="*/ 6691602 w 7472601"/>
              <a:gd name="connsiteY618" fmla="*/ 1140573 h 6858000"/>
              <a:gd name="connsiteX619" fmla="*/ 6571100 w 7472601"/>
              <a:gd name="connsiteY619" fmla="*/ 1183662 h 6858000"/>
              <a:gd name="connsiteX620" fmla="*/ 6241687 w 7472601"/>
              <a:gd name="connsiteY620" fmla="*/ 1257600 h 6858000"/>
              <a:gd name="connsiteX621" fmla="*/ 5693009 w 7472601"/>
              <a:gd name="connsiteY621" fmla="*/ 1478256 h 6858000"/>
              <a:gd name="connsiteX622" fmla="*/ 6548420 w 7472601"/>
              <a:gd name="connsiteY622" fmla="*/ 1214599 h 6858000"/>
              <a:gd name="connsiteX623" fmla="*/ 6605473 w 7472601"/>
              <a:gd name="connsiteY623" fmla="*/ 1184686 h 6858000"/>
              <a:gd name="connsiteX624" fmla="*/ 6691602 w 7472601"/>
              <a:gd name="connsiteY624" fmla="*/ 1140573 h 6858000"/>
              <a:gd name="connsiteX625" fmla="*/ 4002475 w 7472601"/>
              <a:gd name="connsiteY625" fmla="*/ 1037802 h 6858000"/>
              <a:gd name="connsiteX626" fmla="*/ 4000324 w 7472601"/>
              <a:gd name="connsiteY626" fmla="*/ 1039362 h 6858000"/>
              <a:gd name="connsiteX627" fmla="*/ 4002862 w 7472601"/>
              <a:gd name="connsiteY627" fmla="*/ 1042866 h 6858000"/>
              <a:gd name="connsiteX628" fmla="*/ 4002475 w 7472601"/>
              <a:gd name="connsiteY628" fmla="*/ 1037802 h 6858000"/>
              <a:gd name="connsiteX629" fmla="*/ 506322 w 7472601"/>
              <a:gd name="connsiteY629" fmla="*/ 1020997 h 6858000"/>
              <a:gd name="connsiteX630" fmla="*/ 533068 w 7472601"/>
              <a:gd name="connsiteY630" fmla="*/ 1029409 h 6858000"/>
              <a:gd name="connsiteX631" fmla="*/ 1232525 w 7472601"/>
              <a:gd name="connsiteY631" fmla="*/ 1804675 h 6858000"/>
              <a:gd name="connsiteX632" fmla="*/ 1388858 w 7472601"/>
              <a:gd name="connsiteY632" fmla="*/ 2368011 h 6858000"/>
              <a:gd name="connsiteX633" fmla="*/ 1384098 w 7472601"/>
              <a:gd name="connsiteY633" fmla="*/ 2378125 h 6858000"/>
              <a:gd name="connsiteX634" fmla="*/ 1425393 w 7472601"/>
              <a:gd name="connsiteY634" fmla="*/ 2589124 h 6858000"/>
              <a:gd name="connsiteX635" fmla="*/ 1424001 w 7472601"/>
              <a:gd name="connsiteY635" fmla="*/ 2597541 h 6858000"/>
              <a:gd name="connsiteX636" fmla="*/ 2152729 w 7472601"/>
              <a:gd name="connsiteY636" fmla="*/ 2864487 h 6858000"/>
              <a:gd name="connsiteX637" fmla="*/ 2020609 w 7472601"/>
              <a:gd name="connsiteY637" fmla="*/ 2539671 h 6858000"/>
              <a:gd name="connsiteX638" fmla="*/ 2018920 w 7472601"/>
              <a:gd name="connsiteY638" fmla="*/ 2536309 h 6858000"/>
              <a:gd name="connsiteX639" fmla="*/ 1342441 w 7472601"/>
              <a:gd name="connsiteY639" fmla="*/ 1173017 h 6858000"/>
              <a:gd name="connsiteX640" fmla="*/ 1367925 w 7472601"/>
              <a:gd name="connsiteY640" fmla="*/ 1135648 h 6858000"/>
              <a:gd name="connsiteX641" fmla="*/ 1771401 w 7472601"/>
              <a:gd name="connsiteY641" fmla="*/ 1806673 h 6858000"/>
              <a:gd name="connsiteX642" fmla="*/ 1972385 w 7472601"/>
              <a:gd name="connsiteY642" fmla="*/ 2198735 h 6858000"/>
              <a:gd name="connsiteX643" fmla="*/ 2040892 w 7472601"/>
              <a:gd name="connsiteY643" fmla="*/ 2405205 h 6858000"/>
              <a:gd name="connsiteX644" fmla="*/ 2131689 w 7472601"/>
              <a:gd name="connsiteY644" fmla="*/ 1936926 h 6858000"/>
              <a:gd name="connsiteX645" fmla="*/ 2454820 w 7472601"/>
              <a:gd name="connsiteY645" fmla="*/ 1248808 h 6858000"/>
              <a:gd name="connsiteX646" fmla="*/ 2492512 w 7472601"/>
              <a:gd name="connsiteY646" fmla="*/ 1302920 h 6858000"/>
              <a:gd name="connsiteX647" fmla="*/ 2081216 w 7472601"/>
              <a:gd name="connsiteY647" fmla="*/ 2527513 h 6858000"/>
              <a:gd name="connsiteX648" fmla="*/ 2081211 w 7472601"/>
              <a:gd name="connsiteY648" fmla="*/ 2528916 h 6858000"/>
              <a:gd name="connsiteX649" fmla="*/ 2199067 w 7472601"/>
              <a:gd name="connsiteY649" fmla="*/ 2884061 h 6858000"/>
              <a:gd name="connsiteX650" fmla="*/ 3192586 w 7472601"/>
              <a:gd name="connsiteY650" fmla="*/ 3411496 h 6858000"/>
              <a:gd name="connsiteX651" fmla="*/ 3182620 w 7472601"/>
              <a:gd name="connsiteY651" fmla="*/ 3483279 h 6858000"/>
              <a:gd name="connsiteX652" fmla="*/ 2435119 w 7472601"/>
              <a:gd name="connsiteY652" fmla="*/ 3080173 h 6858000"/>
              <a:gd name="connsiteX653" fmla="*/ 2410152 w 7472601"/>
              <a:gd name="connsiteY653" fmla="*/ 3063751 h 6858000"/>
              <a:gd name="connsiteX654" fmla="*/ 2408099 w 7472601"/>
              <a:gd name="connsiteY654" fmla="*/ 3064403 h 6858000"/>
              <a:gd name="connsiteX655" fmla="*/ 2407218 w 7472601"/>
              <a:gd name="connsiteY655" fmla="*/ 3070324 h 6858000"/>
              <a:gd name="connsiteX656" fmla="*/ 2380138 w 7472601"/>
              <a:gd name="connsiteY656" fmla="*/ 3099341 h 6858000"/>
              <a:gd name="connsiteX657" fmla="*/ 1765923 w 7472601"/>
              <a:gd name="connsiteY657" fmla="*/ 3581043 h 6858000"/>
              <a:gd name="connsiteX658" fmla="*/ 1702258 w 7472601"/>
              <a:gd name="connsiteY658" fmla="*/ 3612286 h 6858000"/>
              <a:gd name="connsiteX659" fmla="*/ 1538370 w 7472601"/>
              <a:gd name="connsiteY659" fmla="*/ 3811804 h 6858000"/>
              <a:gd name="connsiteX660" fmla="*/ 542867 w 7472601"/>
              <a:gd name="connsiteY660" fmla="*/ 4944092 h 6858000"/>
              <a:gd name="connsiteX661" fmla="*/ 515800 w 7472601"/>
              <a:gd name="connsiteY661" fmla="*/ 4862180 h 6858000"/>
              <a:gd name="connsiteX662" fmla="*/ 909145 w 7472601"/>
              <a:gd name="connsiteY662" fmla="*/ 4199225 h 6858000"/>
              <a:gd name="connsiteX663" fmla="*/ 1214067 w 7472601"/>
              <a:gd name="connsiteY663" fmla="*/ 3908561 h 6858000"/>
              <a:gd name="connsiteX664" fmla="*/ 640967 w 7472601"/>
              <a:gd name="connsiteY664" fmla="*/ 4105601 h 6858000"/>
              <a:gd name="connsiteX665" fmla="*/ 112563 w 7472601"/>
              <a:gd name="connsiteY665" fmla="*/ 4396952 h 6858000"/>
              <a:gd name="connsiteX666" fmla="*/ 0 w 7472601"/>
              <a:gd name="connsiteY666" fmla="*/ 4466006 h 6858000"/>
              <a:gd name="connsiteX667" fmla="*/ 0 w 7472601"/>
              <a:gd name="connsiteY667" fmla="*/ 4233763 h 6858000"/>
              <a:gd name="connsiteX668" fmla="*/ 36881 w 7472601"/>
              <a:gd name="connsiteY668" fmla="*/ 4200118 h 6858000"/>
              <a:gd name="connsiteX669" fmla="*/ 910534 w 7472601"/>
              <a:gd name="connsiteY669" fmla="*/ 3629753 h 6858000"/>
              <a:gd name="connsiteX670" fmla="*/ 1578717 w 7472601"/>
              <a:gd name="connsiteY670" fmla="*/ 3575982 h 6858000"/>
              <a:gd name="connsiteX671" fmla="*/ 2338780 w 7472601"/>
              <a:gd name="connsiteY671" fmla="*/ 3033725 h 6858000"/>
              <a:gd name="connsiteX672" fmla="*/ 1807991 w 7472601"/>
              <a:gd name="connsiteY672" fmla="*/ 2807184 h 6858000"/>
              <a:gd name="connsiteX673" fmla="*/ 1416358 w 7472601"/>
              <a:gd name="connsiteY673" fmla="*/ 3112571 h 6858000"/>
              <a:gd name="connsiteX674" fmla="*/ 939066 w 7472601"/>
              <a:gd name="connsiteY674" fmla="*/ 3378798 h 6858000"/>
              <a:gd name="connsiteX675" fmla="*/ 115099 w 7472601"/>
              <a:gd name="connsiteY675" fmla="*/ 3607650 h 6858000"/>
              <a:gd name="connsiteX676" fmla="*/ 97284 w 7472601"/>
              <a:gd name="connsiteY676" fmla="*/ 3520393 h 6858000"/>
              <a:gd name="connsiteX677" fmla="*/ 922050 w 7472601"/>
              <a:gd name="connsiteY677" fmla="*/ 3074867 h 6858000"/>
              <a:gd name="connsiteX678" fmla="*/ 1405265 w 7472601"/>
              <a:gd name="connsiteY678" fmla="*/ 3016319 h 6858000"/>
              <a:gd name="connsiteX679" fmla="*/ 1407512 w 7472601"/>
              <a:gd name="connsiteY679" fmla="*/ 3018001 h 6858000"/>
              <a:gd name="connsiteX680" fmla="*/ 1726266 w 7472601"/>
              <a:gd name="connsiteY680" fmla="*/ 2777274 h 6858000"/>
              <a:gd name="connsiteX681" fmla="*/ 625390 w 7472601"/>
              <a:gd name="connsiteY681" fmla="*/ 2514541 h 6858000"/>
              <a:gd name="connsiteX682" fmla="*/ 619799 w 7472601"/>
              <a:gd name="connsiteY682" fmla="*/ 2527180 h 6858000"/>
              <a:gd name="connsiteX683" fmla="*/ 310030 w 7472601"/>
              <a:gd name="connsiteY683" fmla="*/ 2771818 h 6858000"/>
              <a:gd name="connsiteX684" fmla="*/ 173877 w 7472601"/>
              <a:gd name="connsiteY684" fmla="*/ 2937056 h 6858000"/>
              <a:gd name="connsiteX685" fmla="*/ 77889 w 7472601"/>
              <a:gd name="connsiteY685" fmla="*/ 3138440 h 6858000"/>
              <a:gd name="connsiteX686" fmla="*/ 0 w 7472601"/>
              <a:gd name="connsiteY686" fmla="*/ 3271395 h 6858000"/>
              <a:gd name="connsiteX687" fmla="*/ 0 w 7472601"/>
              <a:gd name="connsiteY687" fmla="*/ 3153002 h 6858000"/>
              <a:gd name="connsiteX688" fmla="*/ 2386 w 7472601"/>
              <a:gd name="connsiteY688" fmla="*/ 3149203 h 6858000"/>
              <a:gd name="connsiteX689" fmla="*/ 89753 w 7472601"/>
              <a:gd name="connsiteY689" fmla="*/ 2987702 h 6858000"/>
              <a:gd name="connsiteX690" fmla="*/ 76869 w 7472601"/>
              <a:gd name="connsiteY690" fmla="*/ 3005404 h 6858000"/>
              <a:gd name="connsiteX691" fmla="*/ 32049 w 7472601"/>
              <a:gd name="connsiteY691" fmla="*/ 3065814 h 6858000"/>
              <a:gd name="connsiteX692" fmla="*/ 0 w 7472601"/>
              <a:gd name="connsiteY692" fmla="*/ 3108744 h 6858000"/>
              <a:gd name="connsiteX693" fmla="*/ 0 w 7472601"/>
              <a:gd name="connsiteY693" fmla="*/ 3058059 h 6858000"/>
              <a:gd name="connsiteX694" fmla="*/ 7610 w 7472601"/>
              <a:gd name="connsiteY694" fmla="*/ 3047889 h 6858000"/>
              <a:gd name="connsiteX695" fmla="*/ 52419 w 7472601"/>
              <a:gd name="connsiteY695" fmla="*/ 2987479 h 6858000"/>
              <a:gd name="connsiteX696" fmla="*/ 59142 w 7472601"/>
              <a:gd name="connsiteY696" fmla="*/ 2978488 h 6858000"/>
              <a:gd name="connsiteX697" fmla="*/ 0 w 7472601"/>
              <a:gd name="connsiteY697" fmla="*/ 3015334 h 6858000"/>
              <a:gd name="connsiteX698" fmla="*/ 0 w 7472601"/>
              <a:gd name="connsiteY698" fmla="*/ 2914286 h 6858000"/>
              <a:gd name="connsiteX699" fmla="*/ 36383 w 7472601"/>
              <a:gd name="connsiteY699" fmla="*/ 2901128 h 6858000"/>
              <a:gd name="connsiteX700" fmla="*/ 156329 w 7472601"/>
              <a:gd name="connsiteY700" fmla="*/ 2840533 h 6858000"/>
              <a:gd name="connsiteX701" fmla="*/ 358355 w 7472601"/>
              <a:gd name="connsiteY701" fmla="*/ 2620471 h 6858000"/>
              <a:gd name="connsiteX702" fmla="*/ 510577 w 7472601"/>
              <a:gd name="connsiteY702" fmla="*/ 2501244 h 6858000"/>
              <a:gd name="connsiteX703" fmla="*/ 211967 w 7472601"/>
              <a:gd name="connsiteY703" fmla="*/ 2479171 h 6858000"/>
              <a:gd name="connsiteX704" fmla="*/ 0 w 7472601"/>
              <a:gd name="connsiteY704" fmla="*/ 2476398 h 6858000"/>
              <a:gd name="connsiteX705" fmla="*/ 0 w 7472601"/>
              <a:gd name="connsiteY705" fmla="*/ 2389189 h 6858000"/>
              <a:gd name="connsiteX706" fmla="*/ 103062 w 7472601"/>
              <a:gd name="connsiteY706" fmla="*/ 2389518 h 6858000"/>
              <a:gd name="connsiteX707" fmla="*/ 510734 w 7472601"/>
              <a:gd name="connsiteY707" fmla="*/ 2416201 h 6858000"/>
              <a:gd name="connsiteX708" fmla="*/ 279257 w 7472601"/>
              <a:gd name="connsiteY708" fmla="*/ 2092102 h 6858000"/>
              <a:gd name="connsiteX709" fmla="*/ 65265 w 7472601"/>
              <a:gd name="connsiteY709" fmla="*/ 2006049 h 6858000"/>
              <a:gd name="connsiteX710" fmla="*/ 0 w 7472601"/>
              <a:gd name="connsiteY710" fmla="*/ 1982532 h 6858000"/>
              <a:gd name="connsiteX711" fmla="*/ 0 w 7472601"/>
              <a:gd name="connsiteY711" fmla="*/ 1912789 h 6858000"/>
              <a:gd name="connsiteX712" fmla="*/ 97460 w 7472601"/>
              <a:gd name="connsiteY712" fmla="*/ 1953725 h 6858000"/>
              <a:gd name="connsiteX713" fmla="*/ 221272 w 7472601"/>
              <a:gd name="connsiteY713" fmla="*/ 1980766 h 6858000"/>
              <a:gd name="connsiteX714" fmla="*/ 116765 w 7472601"/>
              <a:gd name="connsiteY714" fmla="*/ 1911033 h 6858000"/>
              <a:gd name="connsiteX715" fmla="*/ 16405 w 7472601"/>
              <a:gd name="connsiteY715" fmla="*/ 1803412 h 6858000"/>
              <a:gd name="connsiteX716" fmla="*/ 0 w 7472601"/>
              <a:gd name="connsiteY716" fmla="*/ 1784777 h 6858000"/>
              <a:gd name="connsiteX717" fmla="*/ 0 w 7472601"/>
              <a:gd name="connsiteY717" fmla="*/ 1740082 h 6858000"/>
              <a:gd name="connsiteX718" fmla="*/ 39394 w 7472601"/>
              <a:gd name="connsiteY718" fmla="*/ 1784856 h 6858000"/>
              <a:gd name="connsiteX719" fmla="*/ 135813 w 7472601"/>
              <a:gd name="connsiteY719" fmla="*/ 1888838 h 6858000"/>
              <a:gd name="connsiteX720" fmla="*/ 242575 w 7472601"/>
              <a:gd name="connsiteY720" fmla="*/ 1958841 h 6858000"/>
              <a:gd name="connsiteX721" fmla="*/ 82197 w 7472601"/>
              <a:gd name="connsiteY721" fmla="*/ 1754826 h 6858000"/>
              <a:gd name="connsiteX722" fmla="*/ 0 w 7472601"/>
              <a:gd name="connsiteY722" fmla="*/ 1679650 h 6858000"/>
              <a:gd name="connsiteX723" fmla="*/ 0 w 7472601"/>
              <a:gd name="connsiteY723" fmla="*/ 1602463 h 6858000"/>
              <a:gd name="connsiteX724" fmla="*/ 84689 w 7472601"/>
              <a:gd name="connsiteY724" fmla="*/ 1677442 h 6858000"/>
              <a:gd name="connsiteX725" fmla="*/ 298437 w 7472601"/>
              <a:gd name="connsiteY725" fmla="*/ 1968019 h 6858000"/>
              <a:gd name="connsiteX726" fmla="*/ 227269 w 7472601"/>
              <a:gd name="connsiteY726" fmla="*/ 1114064 h 6858000"/>
              <a:gd name="connsiteX727" fmla="*/ 248003 w 7472601"/>
              <a:gd name="connsiteY727" fmla="*/ 1089613 h 6858000"/>
              <a:gd name="connsiteX728" fmla="*/ 427020 w 7472601"/>
              <a:gd name="connsiteY728" fmla="*/ 1619803 h 6858000"/>
              <a:gd name="connsiteX729" fmla="*/ 340345 w 7472601"/>
              <a:gd name="connsiteY729" fmla="*/ 2027739 h 6858000"/>
              <a:gd name="connsiteX730" fmla="*/ 360865 w 7472601"/>
              <a:gd name="connsiteY730" fmla="*/ 2044827 h 6858000"/>
              <a:gd name="connsiteX731" fmla="*/ 560414 w 7472601"/>
              <a:gd name="connsiteY731" fmla="*/ 2421457 h 6858000"/>
              <a:gd name="connsiteX732" fmla="*/ 1359703 w 7472601"/>
              <a:gd name="connsiteY732" fmla="*/ 2578554 h 6858000"/>
              <a:gd name="connsiteX733" fmla="*/ 1359422 w 7472601"/>
              <a:gd name="connsiteY733" fmla="*/ 2577994 h 6858000"/>
              <a:gd name="connsiteX734" fmla="*/ 828701 w 7472601"/>
              <a:gd name="connsiteY734" fmla="*/ 1839520 h 6858000"/>
              <a:gd name="connsiteX735" fmla="*/ 494427 w 7472601"/>
              <a:gd name="connsiteY735" fmla="*/ 1092333 h 6858000"/>
              <a:gd name="connsiteX736" fmla="*/ 506322 w 7472601"/>
              <a:gd name="connsiteY736" fmla="*/ 1020997 h 6858000"/>
              <a:gd name="connsiteX737" fmla="*/ 4570198 w 7472601"/>
              <a:gd name="connsiteY737" fmla="*/ 978081 h 6858000"/>
              <a:gd name="connsiteX738" fmla="*/ 4523691 w 7472601"/>
              <a:gd name="connsiteY738" fmla="*/ 1127776 h 6858000"/>
              <a:gd name="connsiteX739" fmla="*/ 4509875 w 7472601"/>
              <a:gd name="connsiteY739" fmla="*/ 1167552 h 6858000"/>
              <a:gd name="connsiteX740" fmla="*/ 4478168 w 7472601"/>
              <a:gd name="connsiteY740" fmla="*/ 1260735 h 6858000"/>
              <a:gd name="connsiteX741" fmla="*/ 4409309 w 7472601"/>
              <a:gd name="connsiteY741" fmla="*/ 1666996 h 6858000"/>
              <a:gd name="connsiteX742" fmla="*/ 4370031 w 7472601"/>
              <a:gd name="connsiteY742" fmla="*/ 1955666 h 6858000"/>
              <a:gd name="connsiteX743" fmla="*/ 4570198 w 7472601"/>
              <a:gd name="connsiteY743" fmla="*/ 978081 h 6858000"/>
              <a:gd name="connsiteX744" fmla="*/ 4557898 w 7472601"/>
              <a:gd name="connsiteY744" fmla="*/ 900011 h 6858000"/>
              <a:gd name="connsiteX745" fmla="*/ 4344840 w 7472601"/>
              <a:gd name="connsiteY745" fmla="*/ 1922038 h 6858000"/>
              <a:gd name="connsiteX746" fmla="*/ 4378710 w 7472601"/>
              <a:gd name="connsiteY746" fmla="*/ 1665516 h 6858000"/>
              <a:gd name="connsiteX747" fmla="*/ 4448798 w 7472601"/>
              <a:gd name="connsiteY747" fmla="*/ 1253024 h 6858000"/>
              <a:gd name="connsiteX748" fmla="*/ 4480315 w 7472601"/>
              <a:gd name="connsiteY748" fmla="*/ 1158454 h 6858000"/>
              <a:gd name="connsiteX749" fmla="*/ 4494133 w 7472601"/>
              <a:gd name="connsiteY749" fmla="*/ 1118676 h 6858000"/>
              <a:gd name="connsiteX750" fmla="*/ 4557898 w 7472601"/>
              <a:gd name="connsiteY750" fmla="*/ 900011 h 6858000"/>
              <a:gd name="connsiteX751" fmla="*/ 5870151 w 7472601"/>
              <a:gd name="connsiteY751" fmla="*/ 898890 h 6858000"/>
              <a:gd name="connsiteX752" fmla="*/ 5861335 w 7472601"/>
              <a:gd name="connsiteY752" fmla="*/ 899177 h 6858000"/>
              <a:gd name="connsiteX753" fmla="*/ 5843702 w 7472601"/>
              <a:gd name="connsiteY753" fmla="*/ 899748 h 6858000"/>
              <a:gd name="connsiteX754" fmla="*/ 5651107 w 7472601"/>
              <a:gd name="connsiteY754" fmla="*/ 920306 h 6858000"/>
              <a:gd name="connsiteX755" fmla="*/ 5459407 w 7472601"/>
              <a:gd name="connsiteY755" fmla="*/ 940975 h 6858000"/>
              <a:gd name="connsiteX756" fmla="*/ 5374846 w 7472601"/>
              <a:gd name="connsiteY756" fmla="*/ 941988 h 6858000"/>
              <a:gd name="connsiteX757" fmla="*/ 5256105 w 7472601"/>
              <a:gd name="connsiteY757" fmla="*/ 945632 h 6858000"/>
              <a:gd name="connsiteX758" fmla="*/ 5107071 w 7472601"/>
              <a:gd name="connsiteY758" fmla="*/ 969720 h 6858000"/>
              <a:gd name="connsiteX759" fmla="*/ 4998681 w 7472601"/>
              <a:gd name="connsiteY759" fmla="*/ 988771 h 6858000"/>
              <a:gd name="connsiteX760" fmla="*/ 5870151 w 7472601"/>
              <a:gd name="connsiteY760" fmla="*/ 898890 h 6858000"/>
              <a:gd name="connsiteX761" fmla="*/ 5504425 w 7472601"/>
              <a:gd name="connsiteY761" fmla="*/ 848067 h 6858000"/>
              <a:gd name="connsiteX762" fmla="*/ 4968849 w 7472601"/>
              <a:gd name="connsiteY762" fmla="*/ 962318 h 6858000"/>
              <a:gd name="connsiteX763" fmla="*/ 5104039 w 7472601"/>
              <a:gd name="connsiteY763" fmla="*/ 940634 h 6858000"/>
              <a:gd name="connsiteX764" fmla="*/ 5256311 w 7472601"/>
              <a:gd name="connsiteY764" fmla="*/ 916490 h 6858000"/>
              <a:gd name="connsiteX765" fmla="*/ 5377381 w 7472601"/>
              <a:gd name="connsiteY765" fmla="*/ 912671 h 6858000"/>
              <a:gd name="connsiteX766" fmla="*/ 5460148 w 7472601"/>
              <a:gd name="connsiteY766" fmla="*/ 911442 h 6858000"/>
              <a:gd name="connsiteX767" fmla="*/ 5648971 w 7472601"/>
              <a:gd name="connsiteY767" fmla="*/ 891331 h 6858000"/>
              <a:gd name="connsiteX768" fmla="*/ 5844807 w 7472601"/>
              <a:gd name="connsiteY768" fmla="*/ 870718 h 6858000"/>
              <a:gd name="connsiteX769" fmla="*/ 5862975 w 7472601"/>
              <a:gd name="connsiteY769" fmla="*/ 869756 h 6858000"/>
              <a:gd name="connsiteX770" fmla="*/ 5920887 w 7472601"/>
              <a:gd name="connsiteY770" fmla="*/ 865929 h 6858000"/>
              <a:gd name="connsiteX771" fmla="*/ 5504425 w 7472601"/>
              <a:gd name="connsiteY771" fmla="*/ 848067 h 6858000"/>
              <a:gd name="connsiteX772" fmla="*/ 3607114 w 7472601"/>
              <a:gd name="connsiteY772" fmla="*/ 467441 h 6858000"/>
              <a:gd name="connsiteX773" fmla="*/ 3296242 w 7472601"/>
              <a:gd name="connsiteY773" fmla="*/ 807991 h 6858000"/>
              <a:gd name="connsiteX774" fmla="*/ 3174674 w 7472601"/>
              <a:gd name="connsiteY774" fmla="*/ 919759 h 6858000"/>
              <a:gd name="connsiteX775" fmla="*/ 3042978 w 7472601"/>
              <a:gd name="connsiteY775" fmla="*/ 1054894 h 6858000"/>
              <a:gd name="connsiteX776" fmla="*/ 2968914 w 7472601"/>
              <a:gd name="connsiteY776" fmla="*/ 1133756 h 6858000"/>
              <a:gd name="connsiteX777" fmla="*/ 3103823 w 7472601"/>
              <a:gd name="connsiteY777" fmla="*/ 1026814 h 6858000"/>
              <a:gd name="connsiteX778" fmla="*/ 3607114 w 7472601"/>
              <a:gd name="connsiteY778" fmla="*/ 467441 h 6858000"/>
              <a:gd name="connsiteX779" fmla="*/ 3744487 w 7472601"/>
              <a:gd name="connsiteY779" fmla="*/ 383136 h 6858000"/>
              <a:gd name="connsiteX780" fmla="*/ 3970213 w 7472601"/>
              <a:gd name="connsiteY780" fmla="*/ 995559 h 6858000"/>
              <a:gd name="connsiteX781" fmla="*/ 3744487 w 7472601"/>
              <a:gd name="connsiteY781" fmla="*/ 383136 h 6858000"/>
              <a:gd name="connsiteX782" fmla="*/ 3624562 w 7472601"/>
              <a:gd name="connsiteY782" fmla="*/ 367041 h 6858000"/>
              <a:gd name="connsiteX783" fmla="*/ 3489712 w 7472601"/>
              <a:gd name="connsiteY783" fmla="*/ 485386 h 6858000"/>
              <a:gd name="connsiteX784" fmla="*/ 3182994 w 7472601"/>
              <a:gd name="connsiteY784" fmla="*/ 828265 h 6858000"/>
              <a:gd name="connsiteX785" fmla="*/ 2892114 w 7472601"/>
              <a:gd name="connsiteY785" fmla="*/ 1172635 h 6858000"/>
              <a:gd name="connsiteX786" fmla="*/ 3021459 w 7472601"/>
              <a:gd name="connsiteY786" fmla="*/ 1035385 h 6858000"/>
              <a:gd name="connsiteX787" fmla="*/ 3153873 w 7472601"/>
              <a:gd name="connsiteY787" fmla="*/ 898971 h 6858000"/>
              <a:gd name="connsiteX788" fmla="*/ 3276511 w 7472601"/>
              <a:gd name="connsiteY788" fmla="*/ 786423 h 6858000"/>
              <a:gd name="connsiteX789" fmla="*/ 3584154 w 7472601"/>
              <a:gd name="connsiteY789" fmla="*/ 448218 h 6858000"/>
              <a:gd name="connsiteX790" fmla="*/ 3624562 w 7472601"/>
              <a:gd name="connsiteY790" fmla="*/ 367041 h 6858000"/>
              <a:gd name="connsiteX791" fmla="*/ 3766672 w 7472601"/>
              <a:gd name="connsiteY791" fmla="*/ 359429 h 6858000"/>
              <a:gd name="connsiteX792" fmla="*/ 3996338 w 7472601"/>
              <a:gd name="connsiteY792" fmla="*/ 968237 h 6858000"/>
              <a:gd name="connsiteX793" fmla="*/ 3766672 w 7472601"/>
              <a:gd name="connsiteY793" fmla="*/ 359429 h 6858000"/>
              <a:gd name="connsiteX794" fmla="*/ 5805386 w 7472601"/>
              <a:gd name="connsiteY794" fmla="*/ 239240 h 6858000"/>
              <a:gd name="connsiteX795" fmla="*/ 5736947 w 7472601"/>
              <a:gd name="connsiteY795" fmla="*/ 261367 h 6858000"/>
              <a:gd name="connsiteX796" fmla="*/ 5427012 w 7472601"/>
              <a:gd name="connsiteY796" fmla="*/ 311272 h 6858000"/>
              <a:gd name="connsiteX797" fmla="*/ 5147818 w 7472601"/>
              <a:gd name="connsiteY797" fmla="*/ 322112 h 6858000"/>
              <a:gd name="connsiteX798" fmla="*/ 5060854 w 7472601"/>
              <a:gd name="connsiteY798" fmla="*/ 311882 h 6858000"/>
              <a:gd name="connsiteX799" fmla="*/ 4945989 w 7472601"/>
              <a:gd name="connsiteY799" fmla="*/ 300516 h 6858000"/>
              <a:gd name="connsiteX800" fmla="*/ 5410479 w 7472601"/>
              <a:gd name="connsiteY800" fmla="*/ 348434 h 6858000"/>
              <a:gd name="connsiteX801" fmla="*/ 5805386 w 7472601"/>
              <a:gd name="connsiteY801" fmla="*/ 239240 h 6858000"/>
              <a:gd name="connsiteX802" fmla="*/ 5905192 w 7472601"/>
              <a:gd name="connsiteY802" fmla="*/ 163079 h 6858000"/>
              <a:gd name="connsiteX803" fmla="*/ 5865655 w 7472601"/>
              <a:gd name="connsiteY803" fmla="*/ 171901 h 6858000"/>
              <a:gd name="connsiteX804" fmla="*/ 5259740 w 7472601"/>
              <a:gd name="connsiteY804" fmla="*/ 257013 h 6858000"/>
              <a:gd name="connsiteX805" fmla="*/ 5208466 w 7472601"/>
              <a:gd name="connsiteY805" fmla="*/ 257550 h 6858000"/>
              <a:gd name="connsiteX806" fmla="*/ 4980204 w 7472601"/>
              <a:gd name="connsiteY806" fmla="*/ 271903 h 6858000"/>
              <a:gd name="connsiteX807" fmla="*/ 5068068 w 7472601"/>
              <a:gd name="connsiteY807" fmla="*/ 282244 h 6858000"/>
              <a:gd name="connsiteX808" fmla="*/ 5153231 w 7472601"/>
              <a:gd name="connsiteY808" fmla="*/ 292240 h 6858000"/>
              <a:gd name="connsiteX809" fmla="*/ 5426491 w 7472601"/>
              <a:gd name="connsiteY809" fmla="*/ 281128 h 6858000"/>
              <a:gd name="connsiteX810" fmla="*/ 5731212 w 7472601"/>
              <a:gd name="connsiteY810" fmla="*/ 231951 h 6858000"/>
              <a:gd name="connsiteX811" fmla="*/ 5905192 w 7472601"/>
              <a:gd name="connsiteY811" fmla="*/ 163079 h 6858000"/>
              <a:gd name="connsiteX812" fmla="*/ 5944437 w 7472601"/>
              <a:gd name="connsiteY812" fmla="*/ 113829 h 6858000"/>
              <a:gd name="connsiteX813" fmla="*/ 5825032 w 7472601"/>
              <a:gd name="connsiteY813" fmla="*/ 146405 h 6858000"/>
              <a:gd name="connsiteX814" fmla="*/ 4955599 w 7472601"/>
              <a:gd name="connsiteY814" fmla="*/ 247008 h 6858000"/>
              <a:gd name="connsiteX815" fmla="*/ 5210104 w 7472601"/>
              <a:gd name="connsiteY815" fmla="*/ 228123 h 6858000"/>
              <a:gd name="connsiteX816" fmla="*/ 5261015 w 7472601"/>
              <a:gd name="connsiteY816" fmla="*/ 227087 h 6858000"/>
              <a:gd name="connsiteX817" fmla="*/ 5861181 w 7472601"/>
              <a:gd name="connsiteY817" fmla="*/ 143093 h 6858000"/>
              <a:gd name="connsiteX818" fmla="*/ 5961252 w 7472601"/>
              <a:gd name="connsiteY818" fmla="*/ 114820 h 6858000"/>
              <a:gd name="connsiteX819" fmla="*/ 5944437 w 7472601"/>
              <a:gd name="connsiteY819" fmla="*/ 113829 h 6858000"/>
              <a:gd name="connsiteX820" fmla="*/ 3882765 w 7472601"/>
              <a:gd name="connsiteY820" fmla="*/ 0 h 6858000"/>
              <a:gd name="connsiteX821" fmla="*/ 3995099 w 7472601"/>
              <a:gd name="connsiteY821" fmla="*/ 0 h 6858000"/>
              <a:gd name="connsiteX822" fmla="*/ 4163818 w 7472601"/>
              <a:gd name="connsiteY822" fmla="*/ 234104 h 6858000"/>
              <a:gd name="connsiteX823" fmla="*/ 4172099 w 7472601"/>
              <a:gd name="connsiteY823" fmla="*/ 234207 h 6858000"/>
              <a:gd name="connsiteX824" fmla="*/ 4784282 w 7472601"/>
              <a:gd name="connsiteY824" fmla="*/ 276561 h 6858000"/>
              <a:gd name="connsiteX825" fmla="*/ 4801687 w 7472601"/>
              <a:gd name="connsiteY825" fmla="*/ 267764 h 6858000"/>
              <a:gd name="connsiteX826" fmla="*/ 6082788 w 7472601"/>
              <a:gd name="connsiteY826" fmla="*/ 64119 h 6858000"/>
              <a:gd name="connsiteX827" fmla="*/ 6099442 w 7472601"/>
              <a:gd name="connsiteY827" fmla="*/ 82568 h 6858000"/>
              <a:gd name="connsiteX828" fmla="*/ 4804137 w 7472601"/>
              <a:gd name="connsiteY828" fmla="*/ 320931 h 6858000"/>
              <a:gd name="connsiteX829" fmla="*/ 4227047 w 7472601"/>
              <a:gd name="connsiteY829" fmla="*/ 313415 h 6858000"/>
              <a:gd name="connsiteX830" fmla="*/ 4346041 w 7472601"/>
              <a:gd name="connsiteY830" fmla="*/ 456086 h 6858000"/>
              <a:gd name="connsiteX831" fmla="*/ 4870967 w 7472601"/>
              <a:gd name="connsiteY831" fmla="*/ 963061 h 6858000"/>
              <a:gd name="connsiteX832" fmla="*/ 4889647 w 7472601"/>
              <a:gd name="connsiteY832" fmla="*/ 957147 h 6858000"/>
              <a:gd name="connsiteX833" fmla="*/ 5422504 w 7472601"/>
              <a:gd name="connsiteY833" fmla="*/ 805191 h 6858000"/>
              <a:gd name="connsiteX834" fmla="*/ 6087656 w 7472601"/>
              <a:gd name="connsiteY834" fmla="*/ 826703 h 6858000"/>
              <a:gd name="connsiteX835" fmla="*/ 6058717 w 7472601"/>
              <a:gd name="connsiteY835" fmla="*/ 865992 h 6858000"/>
              <a:gd name="connsiteX836" fmla="*/ 4974153 w 7472601"/>
              <a:gd name="connsiteY836" fmla="*/ 1045456 h 6858000"/>
              <a:gd name="connsiteX837" fmla="*/ 5627835 w 7472601"/>
              <a:gd name="connsiteY837" fmla="*/ 1472077 h 6858000"/>
              <a:gd name="connsiteX838" fmla="*/ 5629817 w 7472601"/>
              <a:gd name="connsiteY838" fmla="*/ 1471412 h 6858000"/>
              <a:gd name="connsiteX839" fmla="*/ 5634124 w 7472601"/>
              <a:gd name="connsiteY839" fmla="*/ 1470572 h 6858000"/>
              <a:gd name="connsiteX840" fmla="*/ 5755832 w 7472601"/>
              <a:gd name="connsiteY840" fmla="*/ 1383886 h 6858000"/>
              <a:gd name="connsiteX841" fmla="*/ 6014186 w 7472601"/>
              <a:gd name="connsiteY841" fmla="*/ 1279799 h 6858000"/>
              <a:gd name="connsiteX842" fmla="*/ 6901619 w 7472601"/>
              <a:gd name="connsiteY842" fmla="*/ 1047874 h 6858000"/>
              <a:gd name="connsiteX843" fmla="*/ 6931566 w 7472601"/>
              <a:gd name="connsiteY843" fmla="*/ 1062034 h 6858000"/>
              <a:gd name="connsiteX844" fmla="*/ 5790982 w 7472601"/>
              <a:gd name="connsiteY844" fmla="*/ 1561380 h 6858000"/>
              <a:gd name="connsiteX845" fmla="*/ 6188971 w 7472601"/>
              <a:gd name="connsiteY845" fmla="*/ 1755168 h 6858000"/>
              <a:gd name="connsiteX846" fmla="*/ 6202446 w 7472601"/>
              <a:gd name="connsiteY846" fmla="*/ 1752268 h 6858000"/>
              <a:gd name="connsiteX847" fmla="*/ 7179560 w 7472601"/>
              <a:gd name="connsiteY847" fmla="*/ 1467551 h 6858000"/>
              <a:gd name="connsiteX848" fmla="*/ 7158730 w 7472601"/>
              <a:gd name="connsiteY848" fmla="*/ 1507835 h 6858000"/>
              <a:gd name="connsiteX849" fmla="*/ 6326959 w 7472601"/>
              <a:gd name="connsiteY849" fmla="*/ 1817686 h 6858000"/>
              <a:gd name="connsiteX850" fmla="*/ 6537433 w 7472601"/>
              <a:gd name="connsiteY850" fmla="*/ 1907790 h 6858000"/>
              <a:gd name="connsiteX851" fmla="*/ 6550221 w 7472601"/>
              <a:gd name="connsiteY851" fmla="*/ 1910729 h 6858000"/>
              <a:gd name="connsiteX852" fmla="*/ 6964438 w 7472601"/>
              <a:gd name="connsiteY852" fmla="*/ 2209505 h 6858000"/>
              <a:gd name="connsiteX853" fmla="*/ 7367862 w 7472601"/>
              <a:gd name="connsiteY853" fmla="*/ 2806833 h 6858000"/>
              <a:gd name="connsiteX854" fmla="*/ 7364329 w 7472601"/>
              <a:gd name="connsiteY854" fmla="*/ 2826907 h 6858000"/>
              <a:gd name="connsiteX855" fmla="*/ 7290545 w 7472601"/>
              <a:gd name="connsiteY855" fmla="*/ 2850663 h 6858000"/>
              <a:gd name="connsiteX856" fmla="*/ 6472036 w 7472601"/>
              <a:gd name="connsiteY856" fmla="*/ 1959003 h 6858000"/>
              <a:gd name="connsiteX857" fmla="*/ 5792897 w 7472601"/>
              <a:gd name="connsiteY857" fmla="*/ 1647747 h 6858000"/>
              <a:gd name="connsiteX858" fmla="*/ 5842751 w 7472601"/>
              <a:gd name="connsiteY858" fmla="*/ 1816112 h 6858000"/>
              <a:gd name="connsiteX859" fmla="*/ 5847424 w 7472601"/>
              <a:gd name="connsiteY859" fmla="*/ 1815776 h 6858000"/>
              <a:gd name="connsiteX860" fmla="*/ 6399821 w 7472601"/>
              <a:gd name="connsiteY860" fmla="*/ 2344799 h 6858000"/>
              <a:gd name="connsiteX861" fmla="*/ 6323232 w 7472601"/>
              <a:gd name="connsiteY861" fmla="*/ 2389634 h 6858000"/>
              <a:gd name="connsiteX862" fmla="*/ 5942958 w 7472601"/>
              <a:gd name="connsiteY862" fmla="*/ 2077708 h 6858000"/>
              <a:gd name="connsiteX863" fmla="*/ 5921559 w 7472601"/>
              <a:gd name="connsiteY863" fmla="*/ 2378596 h 6858000"/>
              <a:gd name="connsiteX864" fmla="*/ 5817651 w 7472601"/>
              <a:gd name="connsiteY864" fmla="*/ 3023919 h 6858000"/>
              <a:gd name="connsiteX865" fmla="*/ 5729634 w 7472601"/>
              <a:gd name="connsiteY865" fmla="*/ 3051849 h 6858000"/>
              <a:gd name="connsiteX866" fmla="*/ 5611018 w 7472601"/>
              <a:gd name="connsiteY866" fmla="*/ 2316769 h 6858000"/>
              <a:gd name="connsiteX867" fmla="*/ 5687608 w 7472601"/>
              <a:gd name="connsiteY867" fmla="*/ 2039972 h 6858000"/>
              <a:gd name="connsiteX868" fmla="*/ 5657554 w 7472601"/>
              <a:gd name="connsiteY868" fmla="*/ 1576445 h 6858000"/>
              <a:gd name="connsiteX869" fmla="*/ 5150475 w 7472601"/>
              <a:gd name="connsiteY869" fmla="*/ 1274012 h 6858000"/>
              <a:gd name="connsiteX870" fmla="*/ 5349142 w 7472601"/>
              <a:gd name="connsiteY870" fmla="*/ 2204405 h 6858000"/>
              <a:gd name="connsiteX871" fmla="*/ 5262214 w 7472601"/>
              <a:gd name="connsiteY871" fmla="*/ 2233836 h 6858000"/>
              <a:gd name="connsiteX872" fmla="*/ 4981539 w 7472601"/>
              <a:gd name="connsiteY872" fmla="*/ 1542201 h 6858000"/>
              <a:gd name="connsiteX873" fmla="*/ 4958461 w 7472601"/>
              <a:gd name="connsiteY873" fmla="*/ 1136957 h 6858000"/>
              <a:gd name="connsiteX874" fmla="*/ 4655015 w 7472601"/>
              <a:gd name="connsiteY874" fmla="*/ 891426 h 6858000"/>
              <a:gd name="connsiteX875" fmla="*/ 4348002 w 7472601"/>
              <a:gd name="connsiteY875" fmla="*/ 2205895 h 6858000"/>
              <a:gd name="connsiteX876" fmla="*/ 4262250 w 7472601"/>
              <a:gd name="connsiteY876" fmla="*/ 2219972 h 6858000"/>
              <a:gd name="connsiteX877" fmla="*/ 4550611 w 7472601"/>
              <a:gd name="connsiteY877" fmla="*/ 817540 h 6858000"/>
              <a:gd name="connsiteX878" fmla="*/ 4564418 w 7472601"/>
              <a:gd name="connsiteY878" fmla="*/ 808293 h 6858000"/>
              <a:gd name="connsiteX879" fmla="*/ 4266388 w 7472601"/>
              <a:gd name="connsiteY879" fmla="*/ 500083 h 6858000"/>
              <a:gd name="connsiteX880" fmla="*/ 4032842 w 7472601"/>
              <a:gd name="connsiteY880" fmla="*/ 211809 h 6858000"/>
              <a:gd name="connsiteX881" fmla="*/ 3882765 w 7472601"/>
              <a:gd name="connsiteY881" fmla="*/ 0 h 6858000"/>
              <a:gd name="connsiteX882" fmla="*/ 3721337 w 7472601"/>
              <a:gd name="connsiteY882" fmla="*/ 0 h 6858000"/>
              <a:gd name="connsiteX883" fmla="*/ 3797544 w 7472601"/>
              <a:gd name="connsiteY883" fmla="*/ 0 h 6858000"/>
              <a:gd name="connsiteX884" fmla="*/ 3775734 w 7472601"/>
              <a:gd name="connsiteY884" fmla="*/ 95131 h 6858000"/>
              <a:gd name="connsiteX885" fmla="*/ 3724807 w 7472601"/>
              <a:gd name="connsiteY885" fmla="*/ 272257 h 6858000"/>
              <a:gd name="connsiteX886" fmla="*/ 3726844 w 7472601"/>
              <a:gd name="connsiteY886" fmla="*/ 282988 h 6858000"/>
              <a:gd name="connsiteX887" fmla="*/ 3742664 w 7472601"/>
              <a:gd name="connsiteY887" fmla="*/ 279918 h 6858000"/>
              <a:gd name="connsiteX888" fmla="*/ 4103910 w 7472601"/>
              <a:gd name="connsiteY888" fmla="*/ 1161917 h 6858000"/>
              <a:gd name="connsiteX889" fmla="*/ 4020269 w 7472601"/>
              <a:gd name="connsiteY889" fmla="*/ 1200406 h 6858000"/>
              <a:gd name="connsiteX890" fmla="*/ 3674882 w 7472601"/>
              <a:gd name="connsiteY890" fmla="*/ 488524 h 6858000"/>
              <a:gd name="connsiteX891" fmla="*/ 3132682 w 7472601"/>
              <a:gd name="connsiteY891" fmla="*/ 1072284 h 6858000"/>
              <a:gd name="connsiteX892" fmla="*/ 2716346 w 7472601"/>
              <a:gd name="connsiteY892" fmla="*/ 1276376 h 6858000"/>
              <a:gd name="connsiteX893" fmla="*/ 2716772 w 7472601"/>
              <a:gd name="connsiteY893" fmla="*/ 1255462 h 6858000"/>
              <a:gd name="connsiteX894" fmla="*/ 3471096 w 7472601"/>
              <a:gd name="connsiteY894" fmla="*/ 437072 h 6858000"/>
              <a:gd name="connsiteX895" fmla="*/ 3639057 w 7472601"/>
              <a:gd name="connsiteY895" fmla="*/ 286334 h 6858000"/>
              <a:gd name="connsiteX896" fmla="*/ 3640309 w 7472601"/>
              <a:gd name="connsiteY896" fmla="*/ 284664 h 6858000"/>
              <a:gd name="connsiteX897" fmla="*/ 3646022 w 7472601"/>
              <a:gd name="connsiteY897" fmla="*/ 276711 h 6858000"/>
              <a:gd name="connsiteX898" fmla="*/ 3707943 w 7472601"/>
              <a:gd name="connsiteY898" fmla="*/ 65958 h 6858000"/>
              <a:gd name="connsiteX899" fmla="*/ 3721337 w 7472601"/>
              <a:gd name="connsiteY899" fmla="*/ 0 h 6858000"/>
              <a:gd name="connsiteX900" fmla="*/ 2867960 w 7472601"/>
              <a:gd name="connsiteY900" fmla="*/ 0 h 6858000"/>
              <a:gd name="connsiteX901" fmla="*/ 2926351 w 7472601"/>
              <a:gd name="connsiteY901" fmla="*/ 0 h 6858000"/>
              <a:gd name="connsiteX902" fmla="*/ 2902823 w 7472601"/>
              <a:gd name="connsiteY902" fmla="*/ 262929 h 6858000"/>
              <a:gd name="connsiteX903" fmla="*/ 2940663 w 7472601"/>
              <a:gd name="connsiteY903" fmla="*/ 140884 h 6858000"/>
              <a:gd name="connsiteX904" fmla="*/ 2947039 w 7472601"/>
              <a:gd name="connsiteY904" fmla="*/ 122524 h 6858000"/>
              <a:gd name="connsiteX905" fmla="*/ 2984316 w 7472601"/>
              <a:gd name="connsiteY905" fmla="*/ 0 h 6858000"/>
              <a:gd name="connsiteX906" fmla="*/ 3016114 w 7472601"/>
              <a:gd name="connsiteY906" fmla="*/ 0 h 6858000"/>
              <a:gd name="connsiteX907" fmla="*/ 2979949 w 7472601"/>
              <a:gd name="connsiteY907" fmla="*/ 119274 h 6858000"/>
              <a:gd name="connsiteX908" fmla="*/ 3023879 w 7472601"/>
              <a:gd name="connsiteY908" fmla="*/ 0 h 6858000"/>
              <a:gd name="connsiteX909" fmla="*/ 3105400 w 7472601"/>
              <a:gd name="connsiteY909" fmla="*/ 0 h 6858000"/>
              <a:gd name="connsiteX910" fmla="*/ 3094669 w 7472601"/>
              <a:gd name="connsiteY910" fmla="*/ 30308 h 6858000"/>
              <a:gd name="connsiteX911" fmla="*/ 2901945 w 7472601"/>
              <a:gd name="connsiteY911" fmla="*/ 466538 h 6858000"/>
              <a:gd name="connsiteX912" fmla="*/ 2815209 w 7472601"/>
              <a:gd name="connsiteY912" fmla="*/ 497361 h 6858000"/>
              <a:gd name="connsiteX913" fmla="*/ 2844845 w 7472601"/>
              <a:gd name="connsiteY913" fmla="*/ 127638 h 6858000"/>
              <a:gd name="connsiteX914" fmla="*/ 2867960 w 7472601"/>
              <a:gd name="connsiteY914" fmla="*/ 0 h 6858000"/>
              <a:gd name="connsiteX915" fmla="*/ 1057230 w 7472601"/>
              <a:gd name="connsiteY915" fmla="*/ 0 h 6858000"/>
              <a:gd name="connsiteX916" fmla="*/ 1111003 w 7472601"/>
              <a:gd name="connsiteY916" fmla="*/ 0 h 6858000"/>
              <a:gd name="connsiteX917" fmla="*/ 1125553 w 7472601"/>
              <a:gd name="connsiteY917" fmla="*/ 52588 h 6858000"/>
              <a:gd name="connsiteX918" fmla="*/ 1304276 w 7472601"/>
              <a:gd name="connsiteY918" fmla="*/ 476275 h 6858000"/>
              <a:gd name="connsiteX919" fmla="*/ 1492066 w 7472601"/>
              <a:gd name="connsiteY919" fmla="*/ 886333 h 6858000"/>
              <a:gd name="connsiteX920" fmla="*/ 1423698 w 7472601"/>
              <a:gd name="connsiteY920" fmla="*/ 710817 h 6858000"/>
              <a:gd name="connsiteX921" fmla="*/ 1357609 w 7472601"/>
              <a:gd name="connsiteY921" fmla="*/ 532892 h 6858000"/>
              <a:gd name="connsiteX922" fmla="*/ 1309550 w 7472601"/>
              <a:gd name="connsiteY922" fmla="*/ 374031 h 6858000"/>
              <a:gd name="connsiteX923" fmla="*/ 1193673 w 7472601"/>
              <a:gd name="connsiteY923" fmla="*/ 49533 h 6858000"/>
              <a:gd name="connsiteX924" fmla="*/ 1164391 w 7472601"/>
              <a:gd name="connsiteY924" fmla="*/ 0 h 6858000"/>
              <a:gd name="connsiteX925" fmla="*/ 1200666 w 7472601"/>
              <a:gd name="connsiteY925" fmla="*/ 0 h 6858000"/>
              <a:gd name="connsiteX926" fmla="*/ 1223408 w 7472601"/>
              <a:gd name="connsiteY926" fmla="*/ 38996 h 6858000"/>
              <a:gd name="connsiteX927" fmla="*/ 1339635 w 7472601"/>
              <a:gd name="connsiteY927" fmla="*/ 365517 h 6858000"/>
              <a:gd name="connsiteX928" fmla="*/ 1387469 w 7472601"/>
              <a:gd name="connsiteY928" fmla="*/ 523079 h 6858000"/>
              <a:gd name="connsiteX929" fmla="*/ 1452685 w 7472601"/>
              <a:gd name="connsiteY929" fmla="*/ 699806 h 6858000"/>
              <a:gd name="connsiteX930" fmla="*/ 1492092 w 7472601"/>
              <a:gd name="connsiteY930" fmla="*/ 800424 h 6858000"/>
              <a:gd name="connsiteX931" fmla="*/ 1455302 w 7472601"/>
              <a:gd name="connsiteY931" fmla="*/ 632913 h 6858000"/>
              <a:gd name="connsiteX932" fmla="*/ 1222336 w 7472601"/>
              <a:gd name="connsiteY932" fmla="*/ 9480 h 6858000"/>
              <a:gd name="connsiteX933" fmla="*/ 1214634 w 7472601"/>
              <a:gd name="connsiteY933" fmla="*/ 0 h 6858000"/>
              <a:gd name="connsiteX934" fmla="*/ 1289827 w 7472601"/>
              <a:gd name="connsiteY934" fmla="*/ 0 h 6858000"/>
              <a:gd name="connsiteX935" fmla="*/ 1321076 w 7472601"/>
              <a:gd name="connsiteY935" fmla="*/ 59722 h 6858000"/>
              <a:gd name="connsiteX936" fmla="*/ 1512579 w 7472601"/>
              <a:gd name="connsiteY936" fmla="*/ 626441 h 6858000"/>
              <a:gd name="connsiteX937" fmla="*/ 1506076 w 7472601"/>
              <a:gd name="connsiteY937" fmla="*/ 1089289 h 6858000"/>
              <a:gd name="connsiteX938" fmla="*/ 1486346 w 7472601"/>
              <a:gd name="connsiteY938" fmla="*/ 1079919 h 6858000"/>
              <a:gd name="connsiteX939" fmla="*/ 1070511 w 7472601"/>
              <a:gd name="connsiteY939" fmla="*/ 48609 h 6858000"/>
              <a:gd name="connsiteX940" fmla="*/ 1057230 w 7472601"/>
              <a:gd name="connsiteY940" fmla="*/ 0 h 6858000"/>
              <a:gd name="connsiteX941" fmla="*/ 43151 w 7472601"/>
              <a:gd name="connsiteY941" fmla="*/ 0 h 6858000"/>
              <a:gd name="connsiteX942" fmla="*/ 95283 w 7472601"/>
              <a:gd name="connsiteY942" fmla="*/ 0 h 6858000"/>
              <a:gd name="connsiteX943" fmla="*/ 300708 w 7472601"/>
              <a:gd name="connsiteY943" fmla="*/ 154571 h 6858000"/>
              <a:gd name="connsiteX944" fmla="*/ 530414 w 7472601"/>
              <a:gd name="connsiteY944" fmla="*/ 354673 h 6858000"/>
              <a:gd name="connsiteX945" fmla="*/ 333785 w 7472601"/>
              <a:gd name="connsiteY945" fmla="*/ 161564 h 6858000"/>
              <a:gd name="connsiteX946" fmla="*/ 147005 w 7472601"/>
              <a:gd name="connsiteY946" fmla="*/ 0 h 6858000"/>
              <a:gd name="connsiteX947" fmla="*/ 272509 w 7472601"/>
              <a:gd name="connsiteY947" fmla="*/ 0 h 6858000"/>
              <a:gd name="connsiteX948" fmla="*/ 326276 w 7472601"/>
              <a:gd name="connsiteY948" fmla="*/ 45847 h 6858000"/>
              <a:gd name="connsiteX949" fmla="*/ 823759 w 7472601"/>
              <a:gd name="connsiteY949" fmla="*/ 574145 h 6858000"/>
              <a:gd name="connsiteX950" fmla="*/ 811254 w 7472601"/>
              <a:gd name="connsiteY950" fmla="*/ 665546 h 6858000"/>
              <a:gd name="connsiteX951" fmla="*/ 154042 w 7472601"/>
              <a:gd name="connsiteY951" fmla="*/ 261522 h 6858000"/>
              <a:gd name="connsiteX952" fmla="*/ 13550 w 7472601"/>
              <a:gd name="connsiteY952" fmla="*/ 158423 h 6858000"/>
              <a:gd name="connsiteX953" fmla="*/ 0 w 7472601"/>
              <a:gd name="connsiteY953" fmla="*/ 146618 h 6858000"/>
              <a:gd name="connsiteX954" fmla="*/ 0 w 7472601"/>
              <a:gd name="connsiteY954" fmla="*/ 59161 h 6858000"/>
              <a:gd name="connsiteX955" fmla="*/ 45427 w 7472601"/>
              <a:gd name="connsiteY955" fmla="*/ 101078 h 6858000"/>
              <a:gd name="connsiteX956" fmla="*/ 630103 w 7472601"/>
              <a:gd name="connsiteY956" fmla="*/ 485885 h 6858000"/>
              <a:gd name="connsiteX957" fmla="*/ 532040 w 7472601"/>
              <a:gd name="connsiteY957" fmla="*/ 399359 h 6858000"/>
              <a:gd name="connsiteX958" fmla="*/ 517618 w 7472601"/>
              <a:gd name="connsiteY958" fmla="*/ 385726 h 6858000"/>
              <a:gd name="connsiteX959" fmla="*/ 285074 w 7472601"/>
              <a:gd name="connsiteY959" fmla="*/ 182755 h 6858000"/>
              <a:gd name="connsiteX960" fmla="*/ 43151 w 7472601"/>
              <a:gd name="connsiteY960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467600 w 7472601"/>
              <a:gd name="connsiteY76" fmla="*/ 6163634 h 6858000"/>
              <a:gd name="connsiteX77" fmla="*/ 7448321 w 7472601"/>
              <a:gd name="connsiteY77" fmla="*/ 6190991 h 6858000"/>
              <a:gd name="connsiteX78" fmla="*/ 7467600 w 7472601"/>
              <a:gd name="connsiteY78" fmla="*/ 6221686 h 6858000"/>
              <a:gd name="connsiteX79" fmla="*/ 7467600 w 7472601"/>
              <a:gd name="connsiteY79" fmla="*/ 6334256 h 6858000"/>
              <a:gd name="connsiteX80" fmla="*/ 7454976 w 7472601"/>
              <a:gd name="connsiteY80" fmla="*/ 6318297 h 6858000"/>
              <a:gd name="connsiteX81" fmla="*/ 1456157 w 7472601"/>
              <a:gd name="connsiteY81" fmla="*/ 5371404 h 6858000"/>
              <a:gd name="connsiteX82" fmla="*/ 1244432 w 7472601"/>
              <a:gd name="connsiteY82" fmla="*/ 5385601 h 6858000"/>
              <a:gd name="connsiteX83" fmla="*/ 973990 w 7472601"/>
              <a:gd name="connsiteY83" fmla="*/ 5424940 h 6858000"/>
              <a:gd name="connsiteX84" fmla="*/ 1103809 w 7472601"/>
              <a:gd name="connsiteY84" fmla="*/ 5433720 h 6858000"/>
              <a:gd name="connsiteX85" fmla="*/ 1123454 w 7472601"/>
              <a:gd name="connsiteY85" fmla="*/ 5435727 h 6858000"/>
              <a:gd name="connsiteX86" fmla="*/ 1737017 w 7472601"/>
              <a:gd name="connsiteY86" fmla="*/ 5452183 h 6858000"/>
              <a:gd name="connsiteX87" fmla="*/ 1824397 w 7472601"/>
              <a:gd name="connsiteY87" fmla="*/ 5447757 h 6858000"/>
              <a:gd name="connsiteX88" fmla="*/ 2070059 w 7472601"/>
              <a:gd name="connsiteY88" fmla="*/ 5441660 h 6858000"/>
              <a:gd name="connsiteX89" fmla="*/ 1456157 w 7472601"/>
              <a:gd name="connsiteY89" fmla="*/ 5371404 h 6858000"/>
              <a:gd name="connsiteX90" fmla="*/ 4988186 w 7472601"/>
              <a:gd name="connsiteY90" fmla="*/ 5216467 h 6858000"/>
              <a:gd name="connsiteX91" fmla="*/ 4777334 w 7472601"/>
              <a:gd name="connsiteY91" fmla="*/ 5406072 h 6858000"/>
              <a:gd name="connsiteX92" fmla="*/ 4718341 w 7472601"/>
              <a:gd name="connsiteY92" fmla="*/ 5468043 h 6858000"/>
              <a:gd name="connsiteX93" fmla="*/ 4604655 w 7472601"/>
              <a:gd name="connsiteY93" fmla="*/ 5583434 h 6858000"/>
              <a:gd name="connsiteX94" fmla="*/ 4565074 w 7472601"/>
              <a:gd name="connsiteY94" fmla="*/ 5618550 h 6858000"/>
              <a:gd name="connsiteX95" fmla="*/ 4988186 w 7472601"/>
              <a:gd name="connsiteY95" fmla="*/ 5216467 h 6858000"/>
              <a:gd name="connsiteX96" fmla="*/ 4978032 w 7472601"/>
              <a:gd name="connsiteY96" fmla="*/ 5183809 h 6858000"/>
              <a:gd name="connsiteX97" fmla="*/ 4463413 w 7472601"/>
              <a:gd name="connsiteY97" fmla="*/ 5615162 h 6858000"/>
              <a:gd name="connsiteX98" fmla="*/ 4358134 w 7472601"/>
              <a:gd name="connsiteY98" fmla="*/ 5742791 h 6858000"/>
              <a:gd name="connsiteX99" fmla="*/ 4376219 w 7472601"/>
              <a:gd name="connsiteY99" fmla="*/ 5729027 h 6858000"/>
              <a:gd name="connsiteX100" fmla="*/ 4582340 w 7472601"/>
              <a:gd name="connsiteY100" fmla="*/ 5561037 h 6858000"/>
              <a:gd name="connsiteX101" fmla="*/ 4694684 w 7472601"/>
              <a:gd name="connsiteY101" fmla="*/ 5447098 h 6858000"/>
              <a:gd name="connsiteX102" fmla="*/ 4754123 w 7472601"/>
              <a:gd name="connsiteY102" fmla="*/ 5384643 h 6858000"/>
              <a:gd name="connsiteX103" fmla="*/ 4978032 w 7472601"/>
              <a:gd name="connsiteY103" fmla="*/ 5183809 h 6858000"/>
              <a:gd name="connsiteX104" fmla="*/ 1903353 w 7472601"/>
              <a:gd name="connsiteY104" fmla="*/ 5044827 h 6858000"/>
              <a:gd name="connsiteX105" fmla="*/ 1936931 w 7472601"/>
              <a:gd name="connsiteY105" fmla="*/ 5093954 h 6858000"/>
              <a:gd name="connsiteX106" fmla="*/ 2195868 w 7472601"/>
              <a:gd name="connsiteY106" fmla="*/ 5396574 h 6858000"/>
              <a:gd name="connsiteX107" fmla="*/ 2088852 w 7472601"/>
              <a:gd name="connsiteY107" fmla="*/ 5166123 h 6858000"/>
              <a:gd name="connsiteX108" fmla="*/ 1958241 w 7472601"/>
              <a:gd name="connsiteY108" fmla="*/ 5067955 h 6858000"/>
              <a:gd name="connsiteX109" fmla="*/ 1903353 w 7472601"/>
              <a:gd name="connsiteY109" fmla="*/ 5044827 h 6858000"/>
              <a:gd name="connsiteX110" fmla="*/ 1979378 w 7472601"/>
              <a:gd name="connsiteY110" fmla="*/ 4769504 h 6858000"/>
              <a:gd name="connsiteX111" fmla="*/ 2882120 w 7472601"/>
              <a:gd name="connsiteY111" fmla="*/ 5064547 h 6858000"/>
              <a:gd name="connsiteX112" fmla="*/ 2793103 w 7472601"/>
              <a:gd name="connsiteY112" fmla="*/ 5039699 h 6858000"/>
              <a:gd name="connsiteX113" fmla="*/ 2770041 w 7472601"/>
              <a:gd name="connsiteY113" fmla="*/ 5033634 h 6858000"/>
              <a:gd name="connsiteX114" fmla="*/ 1979378 w 7472601"/>
              <a:gd name="connsiteY114" fmla="*/ 4769504 h 6858000"/>
              <a:gd name="connsiteX115" fmla="*/ 1927410 w 7472601"/>
              <a:gd name="connsiteY115" fmla="*/ 4716164 h 6858000"/>
              <a:gd name="connsiteX116" fmla="*/ 1959587 w 7472601"/>
              <a:gd name="connsiteY116" fmla="*/ 4728849 h 6858000"/>
              <a:gd name="connsiteX117" fmla="*/ 2777707 w 7472601"/>
              <a:gd name="connsiteY117" fmla="*/ 5003991 h 6858000"/>
              <a:gd name="connsiteX118" fmla="*/ 2800768 w 7472601"/>
              <a:gd name="connsiteY118" fmla="*/ 5010056 h 6858000"/>
              <a:gd name="connsiteX119" fmla="*/ 2879408 w 7472601"/>
              <a:gd name="connsiteY119" fmla="*/ 5031590 h 6858000"/>
              <a:gd name="connsiteX120" fmla="*/ 2862295 w 7472601"/>
              <a:gd name="connsiteY120" fmla="*/ 5022958 h 6858000"/>
              <a:gd name="connsiteX121" fmla="*/ 2813343 w 7472601"/>
              <a:gd name="connsiteY121" fmla="*/ 4998369 h 6858000"/>
              <a:gd name="connsiteX122" fmla="*/ 2646245 w 7472601"/>
              <a:gd name="connsiteY122" fmla="*/ 4930999 h 6858000"/>
              <a:gd name="connsiteX123" fmla="*/ 1999243 w 7472601"/>
              <a:gd name="connsiteY123" fmla="*/ 4730524 h 6858000"/>
              <a:gd name="connsiteX124" fmla="*/ 1979527 w 7472601"/>
              <a:gd name="connsiteY124" fmla="*/ 4726651 h 6858000"/>
              <a:gd name="connsiteX125" fmla="*/ 1927410 w 7472601"/>
              <a:gd name="connsiteY125" fmla="*/ 4716164 h 6858000"/>
              <a:gd name="connsiteX126" fmla="*/ 1997014 w 7472601"/>
              <a:gd name="connsiteY126" fmla="*/ 4698007 h 6858000"/>
              <a:gd name="connsiteX127" fmla="*/ 2005458 w 7472601"/>
              <a:gd name="connsiteY127" fmla="*/ 4699540 h 6858000"/>
              <a:gd name="connsiteX128" fmla="*/ 2657186 w 7472601"/>
              <a:gd name="connsiteY128" fmla="*/ 4901687 h 6858000"/>
              <a:gd name="connsiteX129" fmla="*/ 2826662 w 7472601"/>
              <a:gd name="connsiteY129" fmla="*/ 4970362 h 6858000"/>
              <a:gd name="connsiteX130" fmla="*/ 2876100 w 7472601"/>
              <a:gd name="connsiteY130" fmla="*/ 4995397 h 6858000"/>
              <a:gd name="connsiteX131" fmla="*/ 3042600 w 7472601"/>
              <a:gd name="connsiteY131" fmla="*/ 5059532 h 6858000"/>
              <a:gd name="connsiteX132" fmla="*/ 1997014 w 7472601"/>
              <a:gd name="connsiteY132" fmla="*/ 4698007 h 6858000"/>
              <a:gd name="connsiteX133" fmla="*/ 2305292 w 7472601"/>
              <a:gd name="connsiteY133" fmla="*/ 4219492 h 6858000"/>
              <a:gd name="connsiteX134" fmla="*/ 3360922 w 7472601"/>
              <a:gd name="connsiteY134" fmla="*/ 4529373 h 6858000"/>
              <a:gd name="connsiteX135" fmla="*/ 3492420 w 7472601"/>
              <a:gd name="connsiteY135" fmla="*/ 4510145 h 6858000"/>
              <a:gd name="connsiteX136" fmla="*/ 3364086 w 7472601"/>
              <a:gd name="connsiteY136" fmla="*/ 4480340 h 6858000"/>
              <a:gd name="connsiteX137" fmla="*/ 3225818 w 7472601"/>
              <a:gd name="connsiteY137" fmla="*/ 4411822 h 6858000"/>
              <a:gd name="connsiteX138" fmla="*/ 3129696 w 7472601"/>
              <a:gd name="connsiteY138" fmla="*/ 4360704 h 6858000"/>
              <a:gd name="connsiteX139" fmla="*/ 2814545 w 7472601"/>
              <a:gd name="connsiteY139" fmla="*/ 4282955 h 6858000"/>
              <a:gd name="connsiteX140" fmla="*/ 2305292 w 7472601"/>
              <a:gd name="connsiteY140" fmla="*/ 4219492 h 6858000"/>
              <a:gd name="connsiteX141" fmla="*/ 2626982 w 7472601"/>
              <a:gd name="connsiteY141" fmla="*/ 4206450 h 6858000"/>
              <a:gd name="connsiteX142" fmla="*/ 2490617 w 7472601"/>
              <a:gd name="connsiteY142" fmla="*/ 4206951 h 6858000"/>
              <a:gd name="connsiteX143" fmla="*/ 2819869 w 7472601"/>
              <a:gd name="connsiteY143" fmla="*/ 4252936 h 6858000"/>
              <a:gd name="connsiteX144" fmla="*/ 3143018 w 7472601"/>
              <a:gd name="connsiteY144" fmla="*/ 4332698 h 6858000"/>
              <a:gd name="connsiteX145" fmla="*/ 3241520 w 7472601"/>
              <a:gd name="connsiteY145" fmla="*/ 4385112 h 6858000"/>
              <a:gd name="connsiteX146" fmla="*/ 3374575 w 7472601"/>
              <a:gd name="connsiteY146" fmla="*/ 4451517 h 6858000"/>
              <a:gd name="connsiteX147" fmla="*/ 3505221 w 7472601"/>
              <a:gd name="connsiteY147" fmla="*/ 4480757 h 6858000"/>
              <a:gd name="connsiteX148" fmla="*/ 2626982 w 7472601"/>
              <a:gd name="connsiteY148" fmla="*/ 4206450 h 6858000"/>
              <a:gd name="connsiteX149" fmla="*/ 1310106 w 7472601"/>
              <a:gd name="connsiteY149" fmla="*/ 3943217 h 6858000"/>
              <a:gd name="connsiteX150" fmla="*/ 854994 w 7472601"/>
              <a:gd name="connsiteY150" fmla="*/ 4399136 h 6858000"/>
              <a:gd name="connsiteX151" fmla="*/ 742462 w 7472601"/>
              <a:gd name="connsiteY151" fmla="*/ 4594648 h 6858000"/>
              <a:gd name="connsiteX152" fmla="*/ 820602 w 7472601"/>
              <a:gd name="connsiteY152" fmla="*/ 4485915 h 6858000"/>
              <a:gd name="connsiteX153" fmla="*/ 878295 w 7472601"/>
              <a:gd name="connsiteY153" fmla="*/ 4403594 h 6858000"/>
              <a:gd name="connsiteX154" fmla="*/ 1240607 w 7472601"/>
              <a:gd name="connsiteY154" fmla="*/ 4010401 h 6858000"/>
              <a:gd name="connsiteX155" fmla="*/ 1310106 w 7472601"/>
              <a:gd name="connsiteY155" fmla="*/ 3943217 h 6858000"/>
              <a:gd name="connsiteX156" fmla="*/ 1423113 w 7472601"/>
              <a:gd name="connsiteY156" fmla="*/ 3874565 h 6858000"/>
              <a:gd name="connsiteX157" fmla="*/ 1260565 w 7472601"/>
              <a:gd name="connsiteY157" fmla="*/ 4031982 h 6858000"/>
              <a:gd name="connsiteX158" fmla="*/ 901900 w 7472601"/>
              <a:gd name="connsiteY158" fmla="*/ 4421236 h 6858000"/>
              <a:gd name="connsiteX159" fmla="*/ 845044 w 7472601"/>
              <a:gd name="connsiteY159" fmla="*/ 4502436 h 6858000"/>
              <a:gd name="connsiteX160" fmla="*/ 685926 w 7472601"/>
              <a:gd name="connsiteY160" fmla="*/ 4703069 h 6858000"/>
              <a:gd name="connsiteX161" fmla="*/ 684248 w 7472601"/>
              <a:gd name="connsiteY161" fmla="*/ 4706721 h 6858000"/>
              <a:gd name="connsiteX162" fmla="*/ 1423113 w 7472601"/>
              <a:gd name="connsiteY162" fmla="*/ 3874565 h 6858000"/>
              <a:gd name="connsiteX163" fmla="*/ 3316479 w 7472601"/>
              <a:gd name="connsiteY163" fmla="*/ 3872136 h 6858000"/>
              <a:gd name="connsiteX164" fmla="*/ 3546806 w 7472601"/>
              <a:gd name="connsiteY164" fmla="*/ 4356139 h 6858000"/>
              <a:gd name="connsiteX165" fmla="*/ 3364433 w 7472601"/>
              <a:gd name="connsiteY165" fmla="*/ 3953121 h 6858000"/>
              <a:gd name="connsiteX166" fmla="*/ 3316479 w 7472601"/>
              <a:gd name="connsiteY166" fmla="*/ 3872136 h 6858000"/>
              <a:gd name="connsiteX167" fmla="*/ 3291335 w 7472601"/>
              <a:gd name="connsiteY167" fmla="*/ 3767420 h 6858000"/>
              <a:gd name="connsiteX168" fmla="*/ 3390805 w 7472601"/>
              <a:gd name="connsiteY168" fmla="*/ 3937163 h 6858000"/>
              <a:gd name="connsiteX169" fmla="*/ 3579062 w 7472601"/>
              <a:gd name="connsiteY169" fmla="*/ 4359040 h 6858000"/>
              <a:gd name="connsiteX170" fmla="*/ 3467355 w 7472601"/>
              <a:gd name="connsiteY170" fmla="*/ 3988130 h 6858000"/>
              <a:gd name="connsiteX171" fmla="*/ 3310753 w 7472601"/>
              <a:gd name="connsiteY171" fmla="*/ 3787140 h 6858000"/>
              <a:gd name="connsiteX172" fmla="*/ 3291335 w 7472601"/>
              <a:gd name="connsiteY172" fmla="*/ 3767420 h 6858000"/>
              <a:gd name="connsiteX173" fmla="*/ 1635889 w 7472601"/>
              <a:gd name="connsiteY173" fmla="*/ 3709494 h 6858000"/>
              <a:gd name="connsiteX174" fmla="*/ 1634800 w 7472601"/>
              <a:gd name="connsiteY174" fmla="*/ 3731111 h 6858000"/>
              <a:gd name="connsiteX175" fmla="*/ 1635889 w 7472601"/>
              <a:gd name="connsiteY175" fmla="*/ 3709494 h 6858000"/>
              <a:gd name="connsiteX176" fmla="*/ 1510397 w 7472601"/>
              <a:gd name="connsiteY176" fmla="*/ 3684705 h 6858000"/>
              <a:gd name="connsiteX177" fmla="*/ 1146550 w 7472601"/>
              <a:gd name="connsiteY177" fmla="*/ 3802012 h 6858000"/>
              <a:gd name="connsiteX178" fmla="*/ 698834 w 7472601"/>
              <a:gd name="connsiteY178" fmla="*/ 3952272 h 6858000"/>
              <a:gd name="connsiteX179" fmla="*/ 34256 w 7472601"/>
              <a:gd name="connsiteY179" fmla="*/ 4347603 h 6858000"/>
              <a:gd name="connsiteX180" fmla="*/ 527241 w 7472601"/>
              <a:gd name="connsiteY180" fmla="*/ 4065078 h 6858000"/>
              <a:gd name="connsiteX181" fmla="*/ 1510397 w 7472601"/>
              <a:gd name="connsiteY181" fmla="*/ 3684705 h 6858000"/>
              <a:gd name="connsiteX182" fmla="*/ 1313114 w 7472601"/>
              <a:gd name="connsiteY182" fmla="*/ 3655216 h 6858000"/>
              <a:gd name="connsiteX183" fmla="*/ 1109304 w 7472601"/>
              <a:gd name="connsiteY183" fmla="*/ 3669030 h 6858000"/>
              <a:gd name="connsiteX184" fmla="*/ 8129 w 7472601"/>
              <a:gd name="connsiteY184" fmla="*/ 4330519 h 6858000"/>
              <a:gd name="connsiteX185" fmla="*/ 687572 w 7472601"/>
              <a:gd name="connsiteY185" fmla="*/ 3925629 h 6858000"/>
              <a:gd name="connsiteX186" fmla="*/ 1138365 w 7472601"/>
              <a:gd name="connsiteY186" fmla="*/ 3774515 h 6858000"/>
              <a:gd name="connsiteX187" fmla="*/ 1505579 w 7472601"/>
              <a:gd name="connsiteY187" fmla="*/ 3655526 h 6858000"/>
              <a:gd name="connsiteX188" fmla="*/ 1313114 w 7472601"/>
              <a:gd name="connsiteY188" fmla="*/ 3655216 h 6858000"/>
              <a:gd name="connsiteX189" fmla="*/ 3655073 w 7472601"/>
              <a:gd name="connsiteY189" fmla="*/ 3650884 h 6858000"/>
              <a:gd name="connsiteX190" fmla="*/ 3989938 w 7472601"/>
              <a:gd name="connsiteY190" fmla="*/ 3991685 h 6858000"/>
              <a:gd name="connsiteX191" fmla="*/ 4393907 w 7472601"/>
              <a:gd name="connsiteY191" fmla="*/ 4261258 h 6858000"/>
              <a:gd name="connsiteX192" fmla="*/ 4648051 w 7472601"/>
              <a:gd name="connsiteY192" fmla="*/ 4374051 h 6858000"/>
              <a:gd name="connsiteX193" fmla="*/ 4383389 w 7472601"/>
              <a:gd name="connsiteY193" fmla="*/ 4184369 h 6858000"/>
              <a:gd name="connsiteX194" fmla="*/ 4165508 w 7472601"/>
              <a:gd name="connsiteY194" fmla="*/ 4035196 h 6858000"/>
              <a:gd name="connsiteX195" fmla="*/ 4068162 w 7472601"/>
              <a:gd name="connsiteY195" fmla="*/ 3953394 h 6858000"/>
              <a:gd name="connsiteX196" fmla="*/ 3981416 w 7472601"/>
              <a:gd name="connsiteY196" fmla="*/ 3880482 h 6858000"/>
              <a:gd name="connsiteX197" fmla="*/ 3800147 w 7472601"/>
              <a:gd name="connsiteY197" fmla="*/ 3749872 h 6858000"/>
              <a:gd name="connsiteX198" fmla="*/ 3655073 w 7472601"/>
              <a:gd name="connsiteY198" fmla="*/ 3650884 h 6858000"/>
              <a:gd name="connsiteX199" fmla="*/ 3670252 w 7472601"/>
              <a:gd name="connsiteY199" fmla="*/ 3622798 h 6858000"/>
              <a:gd name="connsiteX200" fmla="*/ 3817258 w 7472601"/>
              <a:gd name="connsiteY200" fmla="*/ 3723577 h 6858000"/>
              <a:gd name="connsiteX201" fmla="*/ 4000461 w 7472601"/>
              <a:gd name="connsiteY201" fmla="*/ 3855966 h 6858000"/>
              <a:gd name="connsiteX202" fmla="*/ 4088180 w 7472601"/>
              <a:gd name="connsiteY202" fmla="*/ 3929774 h 6858000"/>
              <a:gd name="connsiteX203" fmla="*/ 4184555 w 7472601"/>
              <a:gd name="connsiteY203" fmla="*/ 4010683 h 6858000"/>
              <a:gd name="connsiteX204" fmla="*/ 4399563 w 7472601"/>
              <a:gd name="connsiteY204" fmla="*/ 4158106 h 6858000"/>
              <a:gd name="connsiteX205" fmla="*/ 4684469 w 7472601"/>
              <a:gd name="connsiteY205" fmla="*/ 4364680 h 6858000"/>
              <a:gd name="connsiteX206" fmla="*/ 4690271 w 7472601"/>
              <a:gd name="connsiteY206" fmla="*/ 4370034 h 6858000"/>
              <a:gd name="connsiteX207" fmla="*/ 4136093 w 7472601"/>
              <a:gd name="connsiteY207" fmla="*/ 3858466 h 6858000"/>
              <a:gd name="connsiteX208" fmla="*/ 3670252 w 7472601"/>
              <a:gd name="connsiteY208" fmla="*/ 3622798 h 6858000"/>
              <a:gd name="connsiteX209" fmla="*/ 4440129 w 7472601"/>
              <a:gd name="connsiteY209" fmla="*/ 3448571 h 6858000"/>
              <a:gd name="connsiteX210" fmla="*/ 4856525 w 7472601"/>
              <a:gd name="connsiteY210" fmla="*/ 3915351 h 6858000"/>
              <a:gd name="connsiteX211" fmla="*/ 5059055 w 7472601"/>
              <a:gd name="connsiteY211" fmla="*/ 4108918 h 6858000"/>
              <a:gd name="connsiteX212" fmla="*/ 5290070 w 7472601"/>
              <a:gd name="connsiteY212" fmla="*/ 4263619 h 6858000"/>
              <a:gd name="connsiteX213" fmla="*/ 4834991 w 7472601"/>
              <a:gd name="connsiteY213" fmla="*/ 3830985 h 6858000"/>
              <a:gd name="connsiteX214" fmla="*/ 4440129 w 7472601"/>
              <a:gd name="connsiteY214" fmla="*/ 3448571 h 6858000"/>
              <a:gd name="connsiteX215" fmla="*/ 4441737 w 7472601"/>
              <a:gd name="connsiteY215" fmla="*/ 3399734 h 6858000"/>
              <a:gd name="connsiteX216" fmla="*/ 4431236 w 7472601"/>
              <a:gd name="connsiteY216" fmla="*/ 3400954 h 6858000"/>
              <a:gd name="connsiteX217" fmla="*/ 4557150 w 7472601"/>
              <a:gd name="connsiteY217" fmla="*/ 3510023 h 6858000"/>
              <a:gd name="connsiteX218" fmla="*/ 4856936 w 7472601"/>
              <a:gd name="connsiteY218" fmla="*/ 3809146 h 6858000"/>
              <a:gd name="connsiteX219" fmla="*/ 5111996 w 7472601"/>
              <a:gd name="connsiteY219" fmla="*/ 4065759 h 6858000"/>
              <a:gd name="connsiteX220" fmla="*/ 5388878 w 7472601"/>
              <a:gd name="connsiteY220" fmla="*/ 4300185 h 6858000"/>
              <a:gd name="connsiteX221" fmla="*/ 5425556 w 7472601"/>
              <a:gd name="connsiteY221" fmla="*/ 4308967 h 6858000"/>
              <a:gd name="connsiteX222" fmla="*/ 4943646 w 7472601"/>
              <a:gd name="connsiteY222" fmla="*/ 3822916 h 6858000"/>
              <a:gd name="connsiteX223" fmla="*/ 4594837 w 7472601"/>
              <a:gd name="connsiteY223" fmla="*/ 3532274 h 6858000"/>
              <a:gd name="connsiteX224" fmla="*/ 4441737 w 7472601"/>
              <a:gd name="connsiteY224" fmla="*/ 3399734 h 6858000"/>
              <a:gd name="connsiteX225" fmla="*/ 5425834 w 7472601"/>
              <a:gd name="connsiteY225" fmla="*/ 3162785 h 6858000"/>
              <a:gd name="connsiteX226" fmla="*/ 5401644 w 7472601"/>
              <a:gd name="connsiteY226" fmla="*/ 3617847 h 6858000"/>
              <a:gd name="connsiteX227" fmla="*/ 5467256 w 7472601"/>
              <a:gd name="connsiteY227" fmla="*/ 4175494 h 6858000"/>
              <a:gd name="connsiteX228" fmla="*/ 5448069 w 7472601"/>
              <a:gd name="connsiteY228" fmla="*/ 3567554 h 6858000"/>
              <a:gd name="connsiteX229" fmla="*/ 5425834 w 7472601"/>
              <a:gd name="connsiteY229" fmla="*/ 3162785 h 6858000"/>
              <a:gd name="connsiteX230" fmla="*/ 1318687 w 7472601"/>
              <a:gd name="connsiteY230" fmla="*/ 3113840 h 6858000"/>
              <a:gd name="connsiteX231" fmla="*/ 1066793 w 7472601"/>
              <a:gd name="connsiteY231" fmla="*/ 3212171 h 6858000"/>
              <a:gd name="connsiteX232" fmla="*/ 993319 w 7472601"/>
              <a:gd name="connsiteY232" fmla="*/ 3247648 h 6858000"/>
              <a:gd name="connsiteX233" fmla="*/ 853081 w 7472601"/>
              <a:gd name="connsiteY233" fmla="*/ 3312410 h 6858000"/>
              <a:gd name="connsiteX234" fmla="*/ 805957 w 7472601"/>
              <a:gd name="connsiteY234" fmla="*/ 3330443 h 6858000"/>
              <a:gd name="connsiteX235" fmla="*/ 1318687 w 7472601"/>
              <a:gd name="connsiteY235" fmla="*/ 3113840 h 6858000"/>
              <a:gd name="connsiteX236" fmla="*/ 5453702 w 7472601"/>
              <a:gd name="connsiteY236" fmla="*/ 3090882 h 6858000"/>
              <a:gd name="connsiteX237" fmla="*/ 5480135 w 7472601"/>
              <a:gd name="connsiteY237" fmla="*/ 3565802 h 6858000"/>
              <a:gd name="connsiteX238" fmla="*/ 5499023 w 7472601"/>
              <a:gd name="connsiteY238" fmla="*/ 4166310 h 6858000"/>
              <a:gd name="connsiteX239" fmla="*/ 5547022 w 7472601"/>
              <a:gd name="connsiteY239" fmla="*/ 3607838 h 6858000"/>
              <a:gd name="connsiteX240" fmla="*/ 5515964 w 7472601"/>
              <a:gd name="connsiteY240" fmla="*/ 3378541 h 6858000"/>
              <a:gd name="connsiteX241" fmla="*/ 5453702 w 7472601"/>
              <a:gd name="connsiteY241" fmla="*/ 3090882 h 6858000"/>
              <a:gd name="connsiteX242" fmla="*/ 1238695 w 7472601"/>
              <a:gd name="connsiteY242" fmla="*/ 3076820 h 6858000"/>
              <a:gd name="connsiteX243" fmla="*/ 716371 w 7472601"/>
              <a:gd name="connsiteY243" fmla="*/ 3293249 h 6858000"/>
              <a:gd name="connsiteX244" fmla="*/ 579522 w 7472601"/>
              <a:gd name="connsiteY244" fmla="*/ 3371759 h 6858000"/>
              <a:gd name="connsiteX245" fmla="*/ 600288 w 7472601"/>
              <a:gd name="connsiteY245" fmla="*/ 3365555 h 6858000"/>
              <a:gd name="connsiteX246" fmla="*/ 840692 w 7472601"/>
              <a:gd name="connsiteY246" fmla="*/ 3284921 h 6858000"/>
              <a:gd name="connsiteX247" fmla="*/ 979248 w 7472601"/>
              <a:gd name="connsiteY247" fmla="*/ 3221003 h 6858000"/>
              <a:gd name="connsiteX248" fmla="*/ 1053282 w 7472601"/>
              <a:gd name="connsiteY248" fmla="*/ 3185247 h 6858000"/>
              <a:gd name="connsiteX249" fmla="*/ 1320603 w 7472601"/>
              <a:gd name="connsiteY249" fmla="*/ 3081281 h 6858000"/>
              <a:gd name="connsiteX250" fmla="*/ 1238695 w 7472601"/>
              <a:gd name="connsiteY250" fmla="*/ 3076820 h 6858000"/>
              <a:gd name="connsiteX251" fmla="*/ 5425627 w 7472601"/>
              <a:gd name="connsiteY251" fmla="*/ 2954192 h 6858000"/>
              <a:gd name="connsiteX252" fmla="*/ 5470770 w 7472601"/>
              <a:gd name="connsiteY252" fmla="*/ 3005435 h 6858000"/>
              <a:gd name="connsiteX253" fmla="*/ 5519779 w 7472601"/>
              <a:gd name="connsiteY253" fmla="*/ 4359223 h 6858000"/>
              <a:gd name="connsiteX254" fmla="*/ 5520293 w 7472601"/>
              <a:gd name="connsiteY254" fmla="*/ 4360602 h 6858000"/>
              <a:gd name="connsiteX255" fmla="*/ 5767221 w 7472601"/>
              <a:gd name="connsiteY255" fmla="*/ 4665564 h 6858000"/>
              <a:gd name="connsiteX256" fmla="*/ 6937169 w 7472601"/>
              <a:gd name="connsiteY256" fmla="*/ 4815941 h 6858000"/>
              <a:gd name="connsiteX257" fmla="*/ 6953922 w 7472601"/>
              <a:gd name="connsiteY257" fmla="*/ 4890068 h 6858000"/>
              <a:gd name="connsiteX258" fmla="*/ 6071359 w 7472601"/>
              <a:gd name="connsiteY258" fmla="*/ 4770770 h 6858000"/>
              <a:gd name="connsiteX259" fmla="*/ 6038839 w 7472601"/>
              <a:gd name="connsiteY259" fmla="*/ 4764474 h 6858000"/>
              <a:gd name="connsiteX260" fmla="*/ 6038706 w 7472601"/>
              <a:gd name="connsiteY260" fmla="*/ 4763847 h 6858000"/>
              <a:gd name="connsiteX261" fmla="*/ 6037784 w 7472601"/>
              <a:gd name="connsiteY261" fmla="*/ 4764270 h 6858000"/>
              <a:gd name="connsiteX262" fmla="*/ 6038839 w 7472601"/>
              <a:gd name="connsiteY262" fmla="*/ 4764474 h 6858000"/>
              <a:gd name="connsiteX263" fmla="*/ 6040338 w 7472601"/>
              <a:gd name="connsiteY263" fmla="*/ 4771418 h 6858000"/>
              <a:gd name="connsiteX264" fmla="*/ 6024488 w 7472601"/>
              <a:gd name="connsiteY264" fmla="*/ 4809903 h 6858000"/>
              <a:gd name="connsiteX265" fmla="*/ 5599771 w 7472601"/>
              <a:gd name="connsiteY265" fmla="*/ 5509652 h 6858000"/>
              <a:gd name="connsiteX266" fmla="*/ 5548843 w 7472601"/>
              <a:gd name="connsiteY266" fmla="*/ 5563845 h 6858000"/>
              <a:gd name="connsiteX267" fmla="*/ 5940952 w 7472601"/>
              <a:gd name="connsiteY267" fmla="*/ 6250028 h 6858000"/>
              <a:gd name="connsiteX268" fmla="*/ 6043441 w 7472601"/>
              <a:gd name="connsiteY268" fmla="*/ 6665847 h 6858000"/>
              <a:gd name="connsiteX269" fmla="*/ 6093432 w 7472601"/>
              <a:gd name="connsiteY269" fmla="*/ 6858000 h 6858000"/>
              <a:gd name="connsiteX270" fmla="*/ 6034344 w 7472601"/>
              <a:gd name="connsiteY270" fmla="*/ 6858000 h 6858000"/>
              <a:gd name="connsiteX271" fmla="*/ 6026679 w 7472601"/>
              <a:gd name="connsiteY271" fmla="*/ 6836959 h 6858000"/>
              <a:gd name="connsiteX272" fmla="*/ 5800441 w 7472601"/>
              <a:gd name="connsiteY272" fmla="*/ 6335286 h 6858000"/>
              <a:gd name="connsiteX273" fmla="*/ 5526562 w 7472601"/>
              <a:gd name="connsiteY273" fmla="*/ 5705388 h 6858000"/>
              <a:gd name="connsiteX274" fmla="*/ 5519640 w 7472601"/>
              <a:gd name="connsiteY274" fmla="*/ 5683774 h 6858000"/>
              <a:gd name="connsiteX275" fmla="*/ 5844559 w 7472601"/>
              <a:gd name="connsiteY275" fmla="*/ 6553349 h 6858000"/>
              <a:gd name="connsiteX276" fmla="*/ 5975994 w 7472601"/>
              <a:gd name="connsiteY276" fmla="*/ 6858000 h 6858000"/>
              <a:gd name="connsiteX277" fmla="*/ 5898547 w 7472601"/>
              <a:gd name="connsiteY277" fmla="*/ 6858000 h 6858000"/>
              <a:gd name="connsiteX278" fmla="*/ 5682041 w 7472601"/>
              <a:gd name="connsiteY278" fmla="*/ 6355860 h 6858000"/>
              <a:gd name="connsiteX279" fmla="*/ 5461758 w 7472601"/>
              <a:gd name="connsiteY279" fmla="*/ 5820220 h 6858000"/>
              <a:gd name="connsiteX280" fmla="*/ 5237282 w 7472601"/>
              <a:gd name="connsiteY280" fmla="*/ 6579086 h 6858000"/>
              <a:gd name="connsiteX281" fmla="*/ 5115009 w 7472601"/>
              <a:gd name="connsiteY281" fmla="*/ 6858000 h 6858000"/>
              <a:gd name="connsiteX282" fmla="*/ 5028074 w 7472601"/>
              <a:gd name="connsiteY282" fmla="*/ 6858000 h 6858000"/>
              <a:gd name="connsiteX283" fmla="*/ 5079508 w 7472601"/>
              <a:gd name="connsiteY283" fmla="*/ 6749074 h 6858000"/>
              <a:gd name="connsiteX284" fmla="*/ 5371846 w 7472601"/>
              <a:gd name="connsiteY284" fmla="*/ 5924413 h 6858000"/>
              <a:gd name="connsiteX285" fmla="*/ 5270512 w 7472601"/>
              <a:gd name="connsiteY285" fmla="*/ 6138975 h 6858000"/>
              <a:gd name="connsiteX286" fmla="*/ 5062409 w 7472601"/>
              <a:gd name="connsiteY286" fmla="*/ 6653544 h 6858000"/>
              <a:gd name="connsiteX287" fmla="*/ 5036628 w 7472601"/>
              <a:gd name="connsiteY287" fmla="*/ 6754247 h 6858000"/>
              <a:gd name="connsiteX288" fmla="*/ 5009112 w 7472601"/>
              <a:gd name="connsiteY288" fmla="*/ 6858000 h 6858000"/>
              <a:gd name="connsiteX289" fmla="*/ 4976679 w 7472601"/>
              <a:gd name="connsiteY289" fmla="*/ 6858000 h 6858000"/>
              <a:gd name="connsiteX290" fmla="*/ 5006537 w 7472601"/>
              <a:gd name="connsiteY290" fmla="*/ 6747068 h 6858000"/>
              <a:gd name="connsiteX291" fmla="*/ 5032723 w 7472601"/>
              <a:gd name="connsiteY291" fmla="*/ 6644957 h 6858000"/>
              <a:gd name="connsiteX292" fmla="*/ 5242949 w 7472601"/>
              <a:gd name="connsiteY292" fmla="*/ 6125175 h 6858000"/>
              <a:gd name="connsiteX293" fmla="*/ 5286321 w 7472601"/>
              <a:gd name="connsiteY293" fmla="*/ 6033555 h 6858000"/>
              <a:gd name="connsiteX294" fmla="*/ 5008210 w 7472601"/>
              <a:gd name="connsiteY294" fmla="*/ 6649194 h 6858000"/>
              <a:gd name="connsiteX295" fmla="*/ 4986321 w 7472601"/>
              <a:gd name="connsiteY295" fmla="*/ 6765687 h 6858000"/>
              <a:gd name="connsiteX296" fmla="*/ 4973474 w 7472601"/>
              <a:gd name="connsiteY296" fmla="*/ 6858000 h 6858000"/>
              <a:gd name="connsiteX297" fmla="*/ 4907178 w 7472601"/>
              <a:gd name="connsiteY297" fmla="*/ 6858000 h 6858000"/>
              <a:gd name="connsiteX298" fmla="*/ 4910810 w 7472601"/>
              <a:gd name="connsiteY298" fmla="*/ 6829660 h 6858000"/>
              <a:gd name="connsiteX299" fmla="*/ 4987461 w 7472601"/>
              <a:gd name="connsiteY299" fmla="*/ 6432994 h 6858000"/>
              <a:gd name="connsiteX300" fmla="*/ 5179262 w 7472601"/>
              <a:gd name="connsiteY300" fmla="*/ 6035044 h 6858000"/>
              <a:gd name="connsiteX301" fmla="*/ 4689678 w 7472601"/>
              <a:gd name="connsiteY301" fmla="*/ 6440241 h 6858000"/>
              <a:gd name="connsiteX302" fmla="*/ 4477543 w 7472601"/>
              <a:gd name="connsiteY302" fmla="*/ 6674836 h 6858000"/>
              <a:gd name="connsiteX303" fmla="*/ 4329957 w 7472601"/>
              <a:gd name="connsiteY303" fmla="*/ 6858000 h 6858000"/>
              <a:gd name="connsiteX304" fmla="*/ 4218595 w 7472601"/>
              <a:gd name="connsiteY304" fmla="*/ 6858000 h 6858000"/>
              <a:gd name="connsiteX305" fmla="*/ 4368888 w 7472601"/>
              <a:gd name="connsiteY305" fmla="*/ 6668412 h 6858000"/>
              <a:gd name="connsiteX306" fmla="*/ 4563091 w 7472601"/>
              <a:gd name="connsiteY306" fmla="*/ 6442508 h 6858000"/>
              <a:gd name="connsiteX307" fmla="*/ 5387324 w 7472601"/>
              <a:gd name="connsiteY307" fmla="*/ 5705830 h 6858000"/>
              <a:gd name="connsiteX308" fmla="*/ 5073620 w 7472601"/>
              <a:gd name="connsiteY308" fmla="*/ 5955437 h 6858000"/>
              <a:gd name="connsiteX309" fmla="*/ 4689789 w 7472601"/>
              <a:gd name="connsiteY309" fmla="*/ 6268382 h 6858000"/>
              <a:gd name="connsiteX310" fmla="*/ 4418722 w 7472601"/>
              <a:gd name="connsiteY310" fmla="*/ 6570886 h 6858000"/>
              <a:gd name="connsiteX311" fmla="*/ 4214944 w 7472601"/>
              <a:gd name="connsiteY311" fmla="*/ 6858000 h 6858000"/>
              <a:gd name="connsiteX312" fmla="*/ 4177898 w 7472601"/>
              <a:gd name="connsiteY312" fmla="*/ 6858000 h 6858000"/>
              <a:gd name="connsiteX313" fmla="*/ 4391597 w 7472601"/>
              <a:gd name="connsiteY313" fmla="*/ 6556370 h 6858000"/>
              <a:gd name="connsiteX314" fmla="*/ 4668889 w 7472601"/>
              <a:gd name="connsiteY314" fmla="*/ 6246399 h 6858000"/>
              <a:gd name="connsiteX315" fmla="*/ 5055427 w 7472601"/>
              <a:gd name="connsiteY315" fmla="*/ 5931476 h 6858000"/>
              <a:gd name="connsiteX316" fmla="*/ 5371814 w 7472601"/>
              <a:gd name="connsiteY316" fmla="*/ 5678975 h 6858000"/>
              <a:gd name="connsiteX317" fmla="*/ 4987918 w 7472601"/>
              <a:gd name="connsiteY317" fmla="*/ 5838701 h 6858000"/>
              <a:gd name="connsiteX318" fmla="*/ 4317146 w 7472601"/>
              <a:gd name="connsiteY318" fmla="*/ 6587716 h 6858000"/>
              <a:gd name="connsiteX319" fmla="*/ 4171627 w 7472601"/>
              <a:gd name="connsiteY319" fmla="*/ 6858000 h 6858000"/>
              <a:gd name="connsiteX320" fmla="*/ 4081585 w 7472601"/>
              <a:gd name="connsiteY320" fmla="*/ 6858000 h 6858000"/>
              <a:gd name="connsiteX321" fmla="*/ 4238603 w 7472601"/>
              <a:gd name="connsiteY321" fmla="*/ 6559341 h 6858000"/>
              <a:gd name="connsiteX322" fmla="*/ 4778333 w 7472601"/>
              <a:gd name="connsiteY322" fmla="*/ 5873626 h 6858000"/>
              <a:gd name="connsiteX323" fmla="*/ 5414185 w 7472601"/>
              <a:gd name="connsiteY323" fmla="*/ 5573882 h 6858000"/>
              <a:gd name="connsiteX324" fmla="*/ 5959648 w 7472601"/>
              <a:gd name="connsiteY324" fmla="*/ 4760797 h 6858000"/>
              <a:gd name="connsiteX325" fmla="*/ 5355019 w 7472601"/>
              <a:gd name="connsiteY325" fmla="*/ 4734672 h 6858000"/>
              <a:gd name="connsiteX326" fmla="*/ 5083565 w 7472601"/>
              <a:gd name="connsiteY326" fmla="*/ 5179121 h 6858000"/>
              <a:gd name="connsiteX327" fmla="*/ 4713577 w 7472601"/>
              <a:gd name="connsiteY327" fmla="*/ 5616803 h 6858000"/>
              <a:gd name="connsiteX328" fmla="*/ 3989559 w 7472601"/>
              <a:gd name="connsiteY328" fmla="*/ 6145945 h 6858000"/>
              <a:gd name="connsiteX329" fmla="*/ 3939824 w 7472601"/>
              <a:gd name="connsiteY329" fmla="*/ 6066900 h 6858000"/>
              <a:gd name="connsiteX330" fmla="*/ 4584537 w 7472601"/>
              <a:gd name="connsiteY330" fmla="*/ 5324826 h 6858000"/>
              <a:gd name="connsiteX331" fmla="*/ 5037105 w 7472601"/>
              <a:gd name="connsiteY331" fmla="*/ 5088765 h 6858000"/>
              <a:gd name="connsiteX332" fmla="*/ 5039930 w 7472601"/>
              <a:gd name="connsiteY332" fmla="*/ 5089585 h 6858000"/>
              <a:gd name="connsiteX333" fmla="*/ 5263764 w 7472601"/>
              <a:gd name="connsiteY333" fmla="*/ 4735525 h 6858000"/>
              <a:gd name="connsiteX334" fmla="*/ 4086300 w 7472601"/>
              <a:gd name="connsiteY334" fmla="*/ 4884599 h 6858000"/>
              <a:gd name="connsiteX335" fmla="*/ 4085485 w 7472601"/>
              <a:gd name="connsiteY335" fmla="*/ 4899070 h 6858000"/>
              <a:gd name="connsiteX336" fmla="*/ 3871915 w 7472601"/>
              <a:gd name="connsiteY336" fmla="*/ 5253645 h 6858000"/>
              <a:gd name="connsiteX337" fmla="*/ 3799374 w 7472601"/>
              <a:gd name="connsiteY337" fmla="*/ 5466127 h 6858000"/>
              <a:gd name="connsiteX338" fmla="*/ 3498850 w 7472601"/>
              <a:gd name="connsiteY338" fmla="*/ 6661888 h 6858000"/>
              <a:gd name="connsiteX339" fmla="*/ 3399216 w 7472601"/>
              <a:gd name="connsiteY339" fmla="*/ 6858000 h 6858000"/>
              <a:gd name="connsiteX340" fmla="*/ 3303688 w 7472601"/>
              <a:gd name="connsiteY340" fmla="*/ 6858000 h 6858000"/>
              <a:gd name="connsiteX341" fmla="*/ 3391774 w 7472601"/>
              <a:gd name="connsiteY341" fmla="*/ 6697181 h 6858000"/>
              <a:gd name="connsiteX342" fmla="*/ 3735540 w 7472601"/>
              <a:gd name="connsiteY342" fmla="*/ 5546923 h 6858000"/>
              <a:gd name="connsiteX343" fmla="*/ 3729438 w 7472601"/>
              <a:gd name="connsiteY343" fmla="*/ 5569058 h 6858000"/>
              <a:gd name="connsiteX344" fmla="*/ 3707782 w 7472601"/>
              <a:gd name="connsiteY344" fmla="*/ 5644908 h 6858000"/>
              <a:gd name="connsiteX345" fmla="*/ 3583827 w 7472601"/>
              <a:gd name="connsiteY345" fmla="*/ 6039215 h 6858000"/>
              <a:gd name="connsiteX346" fmla="*/ 3547861 w 7472601"/>
              <a:gd name="connsiteY346" fmla="*/ 6129609 h 6858000"/>
              <a:gd name="connsiteX347" fmla="*/ 3490905 w 7472601"/>
              <a:gd name="connsiteY347" fmla="*/ 6277660 h 6858000"/>
              <a:gd name="connsiteX348" fmla="*/ 3455859 w 7472601"/>
              <a:gd name="connsiteY348" fmla="*/ 6391301 h 6858000"/>
              <a:gd name="connsiteX349" fmla="*/ 3429112 w 7472601"/>
              <a:gd name="connsiteY349" fmla="*/ 6479469 h 6858000"/>
              <a:gd name="connsiteX350" fmla="*/ 3304862 w 7472601"/>
              <a:gd name="connsiteY350" fmla="*/ 6796476 h 6858000"/>
              <a:gd name="connsiteX351" fmla="*/ 3276071 w 7472601"/>
              <a:gd name="connsiteY351" fmla="*/ 6858000 h 6858000"/>
              <a:gd name="connsiteX352" fmla="*/ 3240805 w 7472601"/>
              <a:gd name="connsiteY352" fmla="*/ 6858000 h 6858000"/>
              <a:gd name="connsiteX353" fmla="*/ 3275917 w 7472601"/>
              <a:gd name="connsiteY353" fmla="*/ 6783192 h 6858000"/>
              <a:gd name="connsiteX354" fmla="*/ 3399358 w 7472601"/>
              <a:gd name="connsiteY354" fmla="*/ 6469011 h 6858000"/>
              <a:gd name="connsiteX355" fmla="*/ 3425650 w 7472601"/>
              <a:gd name="connsiteY355" fmla="*/ 6381333 h 6858000"/>
              <a:gd name="connsiteX356" fmla="*/ 3460661 w 7472601"/>
              <a:gd name="connsiteY356" fmla="*/ 6266763 h 6858000"/>
              <a:gd name="connsiteX357" fmla="*/ 3518021 w 7472601"/>
              <a:gd name="connsiteY357" fmla="*/ 6117298 h 6858000"/>
              <a:gd name="connsiteX358" fmla="*/ 3554035 w 7472601"/>
              <a:gd name="connsiteY358" fmla="*/ 6027832 h 6858000"/>
              <a:gd name="connsiteX359" fmla="*/ 3677174 w 7472601"/>
              <a:gd name="connsiteY359" fmla="*/ 5636351 h 6858000"/>
              <a:gd name="connsiteX360" fmla="*/ 3698819 w 7472601"/>
              <a:gd name="connsiteY360" fmla="*/ 5560503 h 6858000"/>
              <a:gd name="connsiteX361" fmla="*/ 3702094 w 7472601"/>
              <a:gd name="connsiteY361" fmla="*/ 5549194 h 6858000"/>
              <a:gd name="connsiteX362" fmla="*/ 3398355 w 7472601"/>
              <a:gd name="connsiteY362" fmla="*/ 6094603 h 6858000"/>
              <a:gd name="connsiteX363" fmla="*/ 3193941 w 7472601"/>
              <a:gd name="connsiteY363" fmla="*/ 6798775 h 6858000"/>
              <a:gd name="connsiteX364" fmla="*/ 3184140 w 7472601"/>
              <a:gd name="connsiteY364" fmla="*/ 6858000 h 6858000"/>
              <a:gd name="connsiteX365" fmla="*/ 3099978 w 7472601"/>
              <a:gd name="connsiteY365" fmla="*/ 6858000 h 6858000"/>
              <a:gd name="connsiteX366" fmla="*/ 3101556 w 7472601"/>
              <a:gd name="connsiteY366" fmla="*/ 6843337 h 6858000"/>
              <a:gd name="connsiteX367" fmla="*/ 3370162 w 7472601"/>
              <a:gd name="connsiteY367" fmla="*/ 5785550 h 6858000"/>
              <a:gd name="connsiteX368" fmla="*/ 3746477 w 7472601"/>
              <a:gd name="connsiteY368" fmla="*/ 5377889 h 6858000"/>
              <a:gd name="connsiteX369" fmla="*/ 3863399 w 7472601"/>
              <a:gd name="connsiteY369" fmla="*/ 5087257 h 6858000"/>
              <a:gd name="connsiteX370" fmla="*/ 3968712 w 7472601"/>
              <a:gd name="connsiteY370" fmla="*/ 4913989 h 6858000"/>
              <a:gd name="connsiteX371" fmla="*/ 2792390 w 7472601"/>
              <a:gd name="connsiteY371" fmla="*/ 5382974 h 6858000"/>
              <a:gd name="connsiteX372" fmla="*/ 2714982 w 7472601"/>
              <a:gd name="connsiteY372" fmla="*/ 5427051 h 6858000"/>
              <a:gd name="connsiteX373" fmla="*/ 2813361 w 7472601"/>
              <a:gd name="connsiteY373" fmla="*/ 6023912 h 6858000"/>
              <a:gd name="connsiteX374" fmla="*/ 2688430 w 7472601"/>
              <a:gd name="connsiteY374" fmla="*/ 6801564 h 6858000"/>
              <a:gd name="connsiteX375" fmla="*/ 2629626 w 7472601"/>
              <a:gd name="connsiteY375" fmla="*/ 6763394 h 6858000"/>
              <a:gd name="connsiteX376" fmla="*/ 2565328 w 7472601"/>
              <a:gd name="connsiteY376" fmla="*/ 5516399 h 6858000"/>
              <a:gd name="connsiteX377" fmla="*/ 1922999 w 7472601"/>
              <a:gd name="connsiteY377" fmla="*/ 5980343 h 6858000"/>
              <a:gd name="connsiteX378" fmla="*/ 1950261 w 7472601"/>
              <a:gd name="connsiteY378" fmla="*/ 6405858 h 6858000"/>
              <a:gd name="connsiteX379" fmla="*/ 2365554 w 7472601"/>
              <a:gd name="connsiteY379" fmla="*/ 6759107 h 6858000"/>
              <a:gd name="connsiteX380" fmla="*/ 2424142 w 7472601"/>
              <a:gd name="connsiteY380" fmla="*/ 6858000 h 6858000"/>
              <a:gd name="connsiteX381" fmla="*/ 2395994 w 7472601"/>
              <a:gd name="connsiteY381" fmla="*/ 6858000 h 6858000"/>
              <a:gd name="connsiteX382" fmla="*/ 2392863 w 7472601"/>
              <a:gd name="connsiteY382" fmla="*/ 6852964 h 6858000"/>
              <a:gd name="connsiteX383" fmla="*/ 2017589 w 7472601"/>
              <a:gd name="connsiteY383" fmla="*/ 6493982 h 6858000"/>
              <a:gd name="connsiteX384" fmla="*/ 2147336 w 7472601"/>
              <a:gd name="connsiteY384" fmla="*/ 6594052 h 6858000"/>
              <a:gd name="connsiteX385" fmla="*/ 2207047 w 7472601"/>
              <a:gd name="connsiteY385" fmla="*/ 6654540 h 6858000"/>
              <a:gd name="connsiteX386" fmla="*/ 2299106 w 7472601"/>
              <a:gd name="connsiteY386" fmla="*/ 6778931 h 6858000"/>
              <a:gd name="connsiteX387" fmla="*/ 2314430 w 7472601"/>
              <a:gd name="connsiteY387" fmla="*/ 6801144 h 6858000"/>
              <a:gd name="connsiteX388" fmla="*/ 2352406 w 7472601"/>
              <a:gd name="connsiteY388" fmla="*/ 6858000 h 6858000"/>
              <a:gd name="connsiteX389" fmla="*/ 2314492 w 7472601"/>
              <a:gd name="connsiteY389" fmla="*/ 6858000 h 6858000"/>
              <a:gd name="connsiteX390" fmla="*/ 2288095 w 7472601"/>
              <a:gd name="connsiteY390" fmla="*/ 6818030 h 6858000"/>
              <a:gd name="connsiteX391" fmla="*/ 2272768 w 7472601"/>
              <a:gd name="connsiteY391" fmla="*/ 6795822 h 6858000"/>
              <a:gd name="connsiteX392" fmla="*/ 2182715 w 7472601"/>
              <a:gd name="connsiteY392" fmla="*/ 6675071 h 6858000"/>
              <a:gd name="connsiteX393" fmla="*/ 2032061 w 7472601"/>
              <a:gd name="connsiteY393" fmla="*/ 6541380 h 6858000"/>
              <a:gd name="connsiteX394" fmla="*/ 2257220 w 7472601"/>
              <a:gd name="connsiteY394" fmla="*/ 6826257 h 6858000"/>
              <a:gd name="connsiteX395" fmla="*/ 2281324 w 7472601"/>
              <a:gd name="connsiteY395" fmla="*/ 6858000 h 6858000"/>
              <a:gd name="connsiteX396" fmla="*/ 2242860 w 7472601"/>
              <a:gd name="connsiteY396" fmla="*/ 6858000 h 6858000"/>
              <a:gd name="connsiteX397" fmla="*/ 2232818 w 7472601"/>
              <a:gd name="connsiteY397" fmla="*/ 6844926 h 6858000"/>
              <a:gd name="connsiteX398" fmla="*/ 1990172 w 7472601"/>
              <a:gd name="connsiteY398" fmla="*/ 6542121 h 6858000"/>
              <a:gd name="connsiteX399" fmla="*/ 2124090 w 7472601"/>
              <a:gd name="connsiteY399" fmla="*/ 6761017 h 6858000"/>
              <a:gd name="connsiteX400" fmla="*/ 2200380 w 7472601"/>
              <a:gd name="connsiteY400" fmla="*/ 6858000 h 6858000"/>
              <a:gd name="connsiteX401" fmla="*/ 2147507 w 7472601"/>
              <a:gd name="connsiteY401" fmla="*/ 6858000 h 6858000"/>
              <a:gd name="connsiteX402" fmla="*/ 2070668 w 7472601"/>
              <a:gd name="connsiteY402" fmla="*/ 6761520 h 6858000"/>
              <a:gd name="connsiteX403" fmla="*/ 1975142 w 7472601"/>
              <a:gd name="connsiteY403" fmla="*/ 6585570 h 6858000"/>
              <a:gd name="connsiteX404" fmla="*/ 2050035 w 7472601"/>
              <a:gd name="connsiteY404" fmla="*/ 6813345 h 6858000"/>
              <a:gd name="connsiteX405" fmla="*/ 2063025 w 7472601"/>
              <a:gd name="connsiteY405" fmla="*/ 6858000 h 6858000"/>
              <a:gd name="connsiteX406" fmla="*/ 2021675 w 7472601"/>
              <a:gd name="connsiteY406" fmla="*/ 6858000 h 6858000"/>
              <a:gd name="connsiteX407" fmla="*/ 2019308 w 7472601"/>
              <a:gd name="connsiteY407" fmla="*/ 6847118 h 6858000"/>
              <a:gd name="connsiteX408" fmla="*/ 1938835 w 7472601"/>
              <a:gd name="connsiteY408" fmla="*/ 6551160 h 6858000"/>
              <a:gd name="connsiteX409" fmla="*/ 1953230 w 7472601"/>
              <a:gd name="connsiteY409" fmla="*/ 6759699 h 6858000"/>
              <a:gd name="connsiteX410" fmla="*/ 1956763 w 7472601"/>
              <a:gd name="connsiteY410" fmla="*/ 6778191 h 6858000"/>
              <a:gd name="connsiteX411" fmla="*/ 1967925 w 7472601"/>
              <a:gd name="connsiteY411" fmla="*/ 6858000 h 6858000"/>
              <a:gd name="connsiteX412" fmla="*/ 1936622 w 7472601"/>
              <a:gd name="connsiteY412" fmla="*/ 6858000 h 6858000"/>
              <a:gd name="connsiteX413" fmla="*/ 1926261 w 7472601"/>
              <a:gd name="connsiteY413" fmla="*/ 6784064 h 6858000"/>
              <a:gd name="connsiteX414" fmla="*/ 1922724 w 7472601"/>
              <a:gd name="connsiteY414" fmla="*/ 6765577 h 6858000"/>
              <a:gd name="connsiteX415" fmla="*/ 1904650 w 7472601"/>
              <a:gd name="connsiteY415" fmla="*/ 6639616 h 6858000"/>
              <a:gd name="connsiteX416" fmla="*/ 1885273 w 7472601"/>
              <a:gd name="connsiteY416" fmla="*/ 6858000 h 6858000"/>
              <a:gd name="connsiteX417" fmla="*/ 1854363 w 7472601"/>
              <a:gd name="connsiteY417" fmla="*/ 6858000 h 6858000"/>
              <a:gd name="connsiteX418" fmla="*/ 1880391 w 7472601"/>
              <a:gd name="connsiteY418" fmla="*/ 6603796 h 6858000"/>
              <a:gd name="connsiteX419" fmla="*/ 1818273 w 7472601"/>
              <a:gd name="connsiteY419" fmla="*/ 6715729 h 6858000"/>
              <a:gd name="connsiteX420" fmla="*/ 1794691 w 7472601"/>
              <a:gd name="connsiteY420" fmla="*/ 6843239 h 6858000"/>
              <a:gd name="connsiteX421" fmla="*/ 1794914 w 7472601"/>
              <a:gd name="connsiteY421" fmla="*/ 6858000 h 6858000"/>
              <a:gd name="connsiteX422" fmla="*/ 1746128 w 7472601"/>
              <a:gd name="connsiteY422" fmla="*/ 6858000 h 6858000"/>
              <a:gd name="connsiteX423" fmla="*/ 1753934 w 7472601"/>
              <a:gd name="connsiteY423" fmla="*/ 6724796 h 6858000"/>
              <a:gd name="connsiteX424" fmla="*/ 1792053 w 7472601"/>
              <a:gd name="connsiteY424" fmla="*/ 6572396 h 6858000"/>
              <a:gd name="connsiteX425" fmla="*/ 1862248 w 7472601"/>
              <a:gd name="connsiteY425" fmla="*/ 6266397 h 6858000"/>
              <a:gd name="connsiteX426" fmla="*/ 1862250 w 7472601"/>
              <a:gd name="connsiteY426" fmla="*/ 6033531 h 6858000"/>
              <a:gd name="connsiteX427" fmla="*/ 1211999 w 7472601"/>
              <a:gd name="connsiteY427" fmla="*/ 6683610 h 6858000"/>
              <a:gd name="connsiteX428" fmla="*/ 1213266 w 7472601"/>
              <a:gd name="connsiteY428" fmla="*/ 6691947 h 6858000"/>
              <a:gd name="connsiteX429" fmla="*/ 1203370 w 7472601"/>
              <a:gd name="connsiteY429" fmla="*/ 6850676 h 6858000"/>
              <a:gd name="connsiteX430" fmla="*/ 1203671 w 7472601"/>
              <a:gd name="connsiteY430" fmla="*/ 6858000 h 6858000"/>
              <a:gd name="connsiteX431" fmla="*/ 1143180 w 7472601"/>
              <a:gd name="connsiteY431" fmla="*/ 6858000 h 6858000"/>
              <a:gd name="connsiteX432" fmla="*/ 1142176 w 7472601"/>
              <a:gd name="connsiteY432" fmla="*/ 6766045 h 6858000"/>
              <a:gd name="connsiteX433" fmla="*/ 1067484 w 7472601"/>
              <a:gd name="connsiteY433" fmla="*/ 6858000 h 6858000"/>
              <a:gd name="connsiteX434" fmla="*/ 953928 w 7472601"/>
              <a:gd name="connsiteY434" fmla="*/ 6858000 h 6858000"/>
              <a:gd name="connsiteX435" fmla="*/ 959715 w 7472601"/>
              <a:gd name="connsiteY435" fmla="*/ 6850185 h 6858000"/>
              <a:gd name="connsiteX436" fmla="*/ 1483788 w 7472601"/>
              <a:gd name="connsiteY436" fmla="*/ 6259174 h 6858000"/>
              <a:gd name="connsiteX437" fmla="*/ 1100671 w 7472601"/>
              <a:gd name="connsiteY437" fmla="*/ 6252137 h 6858000"/>
              <a:gd name="connsiteX438" fmla="*/ 1090144 w 7472601"/>
              <a:gd name="connsiteY438" fmla="*/ 6256748 h 6858000"/>
              <a:gd name="connsiteX439" fmla="*/ 1095872 w 7472601"/>
              <a:gd name="connsiteY439" fmla="*/ 6271892 h 6858000"/>
              <a:gd name="connsiteX440" fmla="*/ 262785 w 7472601"/>
              <a:gd name="connsiteY440" fmla="*/ 6845450 h 6858000"/>
              <a:gd name="connsiteX441" fmla="*/ 209968 w 7472601"/>
              <a:gd name="connsiteY441" fmla="*/ 6770713 h 6858000"/>
              <a:gd name="connsiteX442" fmla="*/ 873460 w 7472601"/>
              <a:gd name="connsiteY442" fmla="*/ 6253768 h 6858000"/>
              <a:gd name="connsiteX443" fmla="*/ 192686 w 7472601"/>
              <a:gd name="connsiteY443" fmla="*/ 5849257 h 6858000"/>
              <a:gd name="connsiteX444" fmla="*/ 4696 w 7472601"/>
              <a:gd name="connsiteY444" fmla="*/ 5697668 h 6858000"/>
              <a:gd name="connsiteX445" fmla="*/ 0 w 7472601"/>
              <a:gd name="connsiteY445" fmla="*/ 5689984 h 6858000"/>
              <a:gd name="connsiteX446" fmla="*/ 0 w 7472601"/>
              <a:gd name="connsiteY446" fmla="*/ 5513472 h 6858000"/>
              <a:gd name="connsiteX447" fmla="*/ 174101 w 7472601"/>
              <a:gd name="connsiteY447" fmla="*/ 5620277 h 6858000"/>
              <a:gd name="connsiteX448" fmla="*/ 891800 w 7472601"/>
              <a:gd name="connsiteY448" fmla="*/ 6036935 h 6858000"/>
              <a:gd name="connsiteX449" fmla="*/ 1072219 w 7472601"/>
              <a:gd name="connsiteY449" fmla="*/ 6169443 h 6858000"/>
              <a:gd name="connsiteX450" fmla="*/ 1074117 w 7472601"/>
              <a:gd name="connsiteY450" fmla="*/ 6170301 h 6858000"/>
              <a:gd name="connsiteX451" fmla="*/ 1083114 w 7472601"/>
              <a:gd name="connsiteY451" fmla="*/ 6174131 h 6858000"/>
              <a:gd name="connsiteX452" fmla="*/ 1543010 w 7472601"/>
              <a:gd name="connsiteY452" fmla="*/ 6191140 h 6858000"/>
              <a:gd name="connsiteX453" fmla="*/ 1551080 w 7472601"/>
              <a:gd name="connsiteY453" fmla="*/ 6195006 h 6858000"/>
              <a:gd name="connsiteX454" fmla="*/ 2345443 w 7472601"/>
              <a:gd name="connsiteY454" fmla="*/ 5549882 h 6858000"/>
              <a:gd name="connsiteX455" fmla="*/ 1721499 w 7472601"/>
              <a:gd name="connsiteY455" fmla="*/ 5599969 h 6858000"/>
              <a:gd name="connsiteX456" fmla="*/ 767716 w 7472601"/>
              <a:gd name="connsiteY456" fmla="*/ 5472768 h 6858000"/>
              <a:gd name="connsiteX457" fmla="*/ 722147 w 7472601"/>
              <a:gd name="connsiteY457" fmla="*/ 5393091 h 6858000"/>
              <a:gd name="connsiteX458" fmla="*/ 1485552 w 7472601"/>
              <a:gd name="connsiteY458" fmla="*/ 5313202 h 6858000"/>
              <a:gd name="connsiteX459" fmla="*/ 2143004 w 7472601"/>
              <a:gd name="connsiteY459" fmla="*/ 5402420 h 6858000"/>
              <a:gd name="connsiteX460" fmla="*/ 1933391 w 7472601"/>
              <a:gd name="connsiteY460" fmla="*/ 5156971 h 6858000"/>
              <a:gd name="connsiteX461" fmla="*/ 1827118 w 7472601"/>
              <a:gd name="connsiteY461" fmla="*/ 4968410 h 6858000"/>
              <a:gd name="connsiteX462" fmla="*/ 1837349 w 7472601"/>
              <a:gd name="connsiteY462" fmla="*/ 4956357 h 6858000"/>
              <a:gd name="connsiteX463" fmla="*/ 2162835 w 7472601"/>
              <a:gd name="connsiteY463" fmla="*/ 5187853 h 6858000"/>
              <a:gd name="connsiteX464" fmla="*/ 2257167 w 7472601"/>
              <a:gd name="connsiteY464" fmla="*/ 5462123 h 6858000"/>
              <a:gd name="connsiteX465" fmla="*/ 2261598 w 7472601"/>
              <a:gd name="connsiteY465" fmla="*/ 5467998 h 6858000"/>
              <a:gd name="connsiteX466" fmla="*/ 2437177 w 7472601"/>
              <a:gd name="connsiteY466" fmla="*/ 5479608 h 6858000"/>
              <a:gd name="connsiteX467" fmla="*/ 2445247 w 7472601"/>
              <a:gd name="connsiteY467" fmla="*/ 5483476 h 6858000"/>
              <a:gd name="connsiteX468" fmla="*/ 2743626 w 7472601"/>
              <a:gd name="connsiteY468" fmla="*/ 5304819 h 6858000"/>
              <a:gd name="connsiteX469" fmla="*/ 3048102 w 7472601"/>
              <a:gd name="connsiteY469" fmla="*/ 5150595 h 6858000"/>
              <a:gd name="connsiteX470" fmla="*/ 1799414 w 7472601"/>
              <a:gd name="connsiteY470" fmla="*/ 4694732 h 6858000"/>
              <a:gd name="connsiteX471" fmla="*/ 1771735 w 7472601"/>
              <a:gd name="connsiteY471" fmla="*/ 4619929 h 6858000"/>
              <a:gd name="connsiteX472" fmla="*/ 3104273 w 7472601"/>
              <a:gd name="connsiteY472" fmla="*/ 5076159 h 6858000"/>
              <a:gd name="connsiteX473" fmla="*/ 3113245 w 7472601"/>
              <a:gd name="connsiteY473" fmla="*/ 5090705 h 6858000"/>
              <a:gd name="connsiteX474" fmla="*/ 3126294 w 7472601"/>
              <a:gd name="connsiteY474" fmla="*/ 5114400 h 6858000"/>
              <a:gd name="connsiteX475" fmla="*/ 3937433 w 7472601"/>
              <a:gd name="connsiteY475" fmla="*/ 4830473 h 6858000"/>
              <a:gd name="connsiteX476" fmla="*/ 3590475 w 7472601"/>
              <a:gd name="connsiteY476" fmla="*/ 4597974 h 6858000"/>
              <a:gd name="connsiteX477" fmla="*/ 3100264 w 7472601"/>
              <a:gd name="connsiteY477" fmla="*/ 4579845 h 6858000"/>
              <a:gd name="connsiteX478" fmla="*/ 2183576 w 7472601"/>
              <a:gd name="connsiteY478" fmla="*/ 4227150 h 6858000"/>
              <a:gd name="connsiteX479" fmla="*/ 2151029 w 7472601"/>
              <a:gd name="connsiteY479" fmla="*/ 4146947 h 6858000"/>
              <a:gd name="connsiteX480" fmla="*/ 3563434 w 7472601"/>
              <a:gd name="connsiteY480" fmla="*/ 4469115 h 6858000"/>
              <a:gd name="connsiteX481" fmla="*/ 3177952 w 7472601"/>
              <a:gd name="connsiteY481" fmla="*/ 3657386 h 6858000"/>
              <a:gd name="connsiteX482" fmla="*/ 3189263 w 7472601"/>
              <a:gd name="connsiteY482" fmla="*/ 3625726 h 6858000"/>
              <a:gd name="connsiteX483" fmla="*/ 3560912 w 7472601"/>
              <a:gd name="connsiteY483" fmla="*/ 4079863 h 6858000"/>
              <a:gd name="connsiteX484" fmla="*/ 3626636 w 7472601"/>
              <a:gd name="connsiteY484" fmla="*/ 4512230 h 6858000"/>
              <a:gd name="connsiteX485" fmla="*/ 3653088 w 7472601"/>
              <a:gd name="connsiteY485" fmla="*/ 4521417 h 6858000"/>
              <a:gd name="connsiteX486" fmla="*/ 3988128 w 7472601"/>
              <a:gd name="connsiteY486" fmla="*/ 4817267 h 6858000"/>
              <a:gd name="connsiteX487" fmla="*/ 4830582 w 7472601"/>
              <a:gd name="connsiteY487" fmla="*/ 4676000 h 6858000"/>
              <a:gd name="connsiteX488" fmla="*/ 4830100 w 7472601"/>
              <a:gd name="connsiteY488" fmla="*/ 4675554 h 6858000"/>
              <a:gd name="connsiteX489" fmla="*/ 4036318 w 7472601"/>
              <a:gd name="connsiteY489" fmla="*/ 4147013 h 6858000"/>
              <a:gd name="connsiteX490" fmla="*/ 3432098 w 7472601"/>
              <a:gd name="connsiteY490" fmla="*/ 3537312 h 6858000"/>
              <a:gd name="connsiteX491" fmla="*/ 3446761 w 7472601"/>
              <a:gd name="connsiteY491" fmla="*/ 3461278 h 6858000"/>
              <a:gd name="connsiteX492" fmla="*/ 4419733 w 7472601"/>
              <a:gd name="connsiteY492" fmla="*/ 3963555 h 6858000"/>
              <a:gd name="connsiteX493" fmla="*/ 4781371 w 7472601"/>
              <a:gd name="connsiteY493" fmla="*/ 4458604 h 6858000"/>
              <a:gd name="connsiteX494" fmla="*/ 4780440 w 7472601"/>
              <a:gd name="connsiteY494" fmla="*/ 4470290 h 6858000"/>
              <a:gd name="connsiteX495" fmla="*/ 4898954 w 7472601"/>
              <a:gd name="connsiteY495" fmla="*/ 4662092 h 6858000"/>
              <a:gd name="connsiteX496" fmla="*/ 4900699 w 7472601"/>
              <a:gd name="connsiteY496" fmla="*/ 4670867 h 6858000"/>
              <a:gd name="connsiteX497" fmla="*/ 5714511 w 7472601"/>
              <a:gd name="connsiteY497" fmla="*/ 4663483 h 6858000"/>
              <a:gd name="connsiteX498" fmla="*/ 5464793 w 7472601"/>
              <a:gd name="connsiteY498" fmla="*/ 4393556 h 6858000"/>
              <a:gd name="connsiteX499" fmla="*/ 5461897 w 7472601"/>
              <a:gd name="connsiteY499" fmla="*/ 4390879 h 6858000"/>
              <a:gd name="connsiteX500" fmla="*/ 4294126 w 7472601"/>
              <a:gd name="connsiteY500" fmla="*/ 3303048 h 6858000"/>
              <a:gd name="connsiteX501" fmla="*/ 4305321 w 7472601"/>
              <a:gd name="connsiteY501" fmla="*/ 3256953 h 6858000"/>
              <a:gd name="connsiteX502" fmla="*/ 4949299 w 7472601"/>
              <a:gd name="connsiteY502" fmla="*/ 3766336 h 6858000"/>
              <a:gd name="connsiteX503" fmla="*/ 5291452 w 7472601"/>
              <a:gd name="connsiteY503" fmla="*/ 4076801 h 6858000"/>
              <a:gd name="connsiteX504" fmla="*/ 5434998 w 7472601"/>
              <a:gd name="connsiteY504" fmla="*/ 4254100 h 6858000"/>
              <a:gd name="connsiteX505" fmla="*/ 5351015 w 7472601"/>
              <a:gd name="connsiteY505" fmla="*/ 3760989 h 6858000"/>
              <a:gd name="connsiteX506" fmla="*/ 5413780 w 7472601"/>
              <a:gd name="connsiteY506" fmla="*/ 2966265 h 6858000"/>
              <a:gd name="connsiteX507" fmla="*/ 5425627 w 7472601"/>
              <a:gd name="connsiteY507" fmla="*/ 2954192 h 6858000"/>
              <a:gd name="connsiteX508" fmla="*/ 6604735 w 7472601"/>
              <a:gd name="connsiteY508" fmla="*/ 2041381 h 6858000"/>
              <a:gd name="connsiteX509" fmla="*/ 7204487 w 7472601"/>
              <a:gd name="connsiteY509" fmla="*/ 2742112 h 6858000"/>
              <a:gd name="connsiteX510" fmla="*/ 7131592 w 7472601"/>
              <a:gd name="connsiteY510" fmla="*/ 2672096 h 6858000"/>
              <a:gd name="connsiteX511" fmla="*/ 6996344 w 7472601"/>
              <a:gd name="connsiteY511" fmla="*/ 2518310 h 6858000"/>
              <a:gd name="connsiteX512" fmla="*/ 6735495 w 7472601"/>
              <a:gd name="connsiteY512" fmla="*/ 2196890 h 6858000"/>
              <a:gd name="connsiteX513" fmla="*/ 6721901 w 7472601"/>
              <a:gd name="connsiteY513" fmla="*/ 2179274 h 6858000"/>
              <a:gd name="connsiteX514" fmla="*/ 6604735 w 7472601"/>
              <a:gd name="connsiteY514" fmla="*/ 2041381 h 6858000"/>
              <a:gd name="connsiteX515" fmla="*/ 6591670 w 7472601"/>
              <a:gd name="connsiteY515" fmla="*/ 1988277 h 6858000"/>
              <a:gd name="connsiteX516" fmla="*/ 6747349 w 7472601"/>
              <a:gd name="connsiteY516" fmla="*/ 2160069 h 6858000"/>
              <a:gd name="connsiteX517" fmla="*/ 6760943 w 7472601"/>
              <a:gd name="connsiteY517" fmla="*/ 2177686 h 6858000"/>
              <a:gd name="connsiteX518" fmla="*/ 7021065 w 7472601"/>
              <a:gd name="connsiteY518" fmla="*/ 2498102 h 6858000"/>
              <a:gd name="connsiteX519" fmla="*/ 7155223 w 7472601"/>
              <a:gd name="connsiteY519" fmla="*/ 2650386 h 6858000"/>
              <a:gd name="connsiteX520" fmla="*/ 7203167 w 7472601"/>
              <a:gd name="connsiteY520" fmla="*/ 2697288 h 6858000"/>
              <a:gd name="connsiteX521" fmla="*/ 6937703 w 7472601"/>
              <a:gd name="connsiteY521" fmla="*/ 2321981 h 6858000"/>
              <a:gd name="connsiteX522" fmla="*/ 6591670 w 7472601"/>
              <a:gd name="connsiteY522" fmla="*/ 1988277 h 6858000"/>
              <a:gd name="connsiteX523" fmla="*/ 5798671 w 7472601"/>
              <a:gd name="connsiteY523" fmla="*/ 1981601 h 6858000"/>
              <a:gd name="connsiteX524" fmla="*/ 5754709 w 7472601"/>
              <a:gd name="connsiteY524" fmla="*/ 2071454 h 6858000"/>
              <a:gd name="connsiteX525" fmla="*/ 5763044 w 7472601"/>
              <a:gd name="connsiteY525" fmla="*/ 2842206 h 6858000"/>
              <a:gd name="connsiteX526" fmla="*/ 5764974 w 7472601"/>
              <a:gd name="connsiteY526" fmla="*/ 2799609 h 6858000"/>
              <a:gd name="connsiteX527" fmla="*/ 5767665 w 7472601"/>
              <a:gd name="connsiteY527" fmla="*/ 2666409 h 6858000"/>
              <a:gd name="connsiteX528" fmla="*/ 5763055 w 7472601"/>
              <a:gd name="connsiteY528" fmla="*/ 2579705 h 6858000"/>
              <a:gd name="connsiteX529" fmla="*/ 5758079 w 7472601"/>
              <a:gd name="connsiteY529" fmla="*/ 2492508 h 6858000"/>
              <a:gd name="connsiteX530" fmla="*/ 5779325 w 7472601"/>
              <a:gd name="connsiteY530" fmla="*/ 2197069 h 6858000"/>
              <a:gd name="connsiteX531" fmla="*/ 5798671 w 7472601"/>
              <a:gd name="connsiteY531" fmla="*/ 1981601 h 6858000"/>
              <a:gd name="connsiteX532" fmla="*/ 5829202 w 7472601"/>
              <a:gd name="connsiteY532" fmla="*/ 1971679 h 6858000"/>
              <a:gd name="connsiteX533" fmla="*/ 5809558 w 7472601"/>
              <a:gd name="connsiteY533" fmla="*/ 2198043 h 6858000"/>
              <a:gd name="connsiteX534" fmla="*/ 5788653 w 7472601"/>
              <a:gd name="connsiteY534" fmla="*/ 2489430 h 6858000"/>
              <a:gd name="connsiteX535" fmla="*/ 5793439 w 7472601"/>
              <a:gd name="connsiteY535" fmla="*/ 2575235 h 6858000"/>
              <a:gd name="connsiteX536" fmla="*/ 5796837 w 7472601"/>
              <a:gd name="connsiteY536" fmla="*/ 2637633 h 6858000"/>
              <a:gd name="connsiteX537" fmla="*/ 5818614 w 7472601"/>
              <a:gd name="connsiteY537" fmla="*/ 2473055 h 6858000"/>
              <a:gd name="connsiteX538" fmla="*/ 5829202 w 7472601"/>
              <a:gd name="connsiteY538" fmla="*/ 1971679 h 6858000"/>
              <a:gd name="connsiteX539" fmla="*/ 5911389 w 7472601"/>
              <a:gd name="connsiteY539" fmla="*/ 1898371 h 6858000"/>
              <a:gd name="connsiteX540" fmla="*/ 6237627 w 7472601"/>
              <a:gd name="connsiteY540" fmla="*/ 2231921 h 6858000"/>
              <a:gd name="connsiteX541" fmla="*/ 5911389 w 7472601"/>
              <a:gd name="connsiteY541" fmla="*/ 1898371 h 6858000"/>
              <a:gd name="connsiteX542" fmla="*/ 6944437 w 7472601"/>
              <a:gd name="connsiteY542" fmla="*/ 1575402 h 6858000"/>
              <a:gd name="connsiteX543" fmla="*/ 6304730 w 7472601"/>
              <a:gd name="connsiteY543" fmla="*/ 1766654 h 6858000"/>
              <a:gd name="connsiteX544" fmla="*/ 6944437 w 7472601"/>
              <a:gd name="connsiteY544" fmla="*/ 1575402 h 6858000"/>
              <a:gd name="connsiteX545" fmla="*/ 7019523 w 7472601"/>
              <a:gd name="connsiteY545" fmla="*/ 1519450 h 6858000"/>
              <a:gd name="connsiteX546" fmla="*/ 6298091 w 7472601"/>
              <a:gd name="connsiteY546" fmla="*/ 1737122 h 6858000"/>
              <a:gd name="connsiteX547" fmla="*/ 7019523 w 7472601"/>
              <a:gd name="connsiteY547" fmla="*/ 1519450 h 6858000"/>
              <a:gd name="connsiteX548" fmla="*/ 2399523 w 7472601"/>
              <a:gd name="connsiteY548" fmla="*/ 1428234 h 6858000"/>
              <a:gd name="connsiteX549" fmla="*/ 2224982 w 7472601"/>
              <a:gd name="connsiteY549" fmla="*/ 1826201 h 6858000"/>
              <a:gd name="connsiteX550" fmla="*/ 2096099 w 7472601"/>
              <a:gd name="connsiteY550" fmla="*/ 2345900 h 6858000"/>
              <a:gd name="connsiteX551" fmla="*/ 2283317 w 7472601"/>
              <a:gd name="connsiteY551" fmla="*/ 1796925 h 6858000"/>
              <a:gd name="connsiteX552" fmla="*/ 2399523 w 7472601"/>
              <a:gd name="connsiteY552" fmla="*/ 1428234 h 6858000"/>
              <a:gd name="connsiteX553" fmla="*/ 2448558 w 7472601"/>
              <a:gd name="connsiteY553" fmla="*/ 1373435 h 6858000"/>
              <a:gd name="connsiteX554" fmla="*/ 2312521 w 7472601"/>
              <a:gd name="connsiteY554" fmla="*/ 1806140 h 6858000"/>
              <a:gd name="connsiteX555" fmla="*/ 2127533 w 7472601"/>
              <a:gd name="connsiteY555" fmla="*/ 2348380 h 6858000"/>
              <a:gd name="connsiteX556" fmla="*/ 2358080 w 7472601"/>
              <a:gd name="connsiteY556" fmla="*/ 1866134 h 6858000"/>
              <a:gd name="connsiteX557" fmla="*/ 2407436 w 7472601"/>
              <a:gd name="connsiteY557" fmla="*/ 1651070 h 6858000"/>
              <a:gd name="connsiteX558" fmla="*/ 2448558 w 7472601"/>
              <a:gd name="connsiteY558" fmla="*/ 1373435 h 6858000"/>
              <a:gd name="connsiteX559" fmla="*/ 278707 w 7472601"/>
              <a:gd name="connsiteY559" fmla="*/ 1352270 h 6858000"/>
              <a:gd name="connsiteX560" fmla="*/ 321570 w 7472601"/>
              <a:gd name="connsiteY560" fmla="*/ 1861610 h 6858000"/>
              <a:gd name="connsiteX561" fmla="*/ 294281 w 7472601"/>
              <a:gd name="connsiteY561" fmla="*/ 1440658 h 6858000"/>
              <a:gd name="connsiteX562" fmla="*/ 278707 w 7472601"/>
              <a:gd name="connsiteY562" fmla="*/ 1352270 h 6858000"/>
              <a:gd name="connsiteX563" fmla="*/ 1423821 w 7472601"/>
              <a:gd name="connsiteY563" fmla="*/ 1351958 h 6858000"/>
              <a:gd name="connsiteX564" fmla="*/ 1638521 w 7472601"/>
              <a:gd name="connsiteY564" fmla="*/ 1908470 h 6858000"/>
              <a:gd name="connsiteX565" fmla="*/ 1754199 w 7472601"/>
              <a:gd name="connsiteY565" fmla="*/ 2149284 h 6858000"/>
              <a:gd name="connsiteX566" fmla="*/ 1908359 w 7472601"/>
              <a:gd name="connsiteY566" fmla="*/ 2364988 h 6858000"/>
              <a:gd name="connsiteX567" fmla="*/ 1647661 w 7472601"/>
              <a:gd name="connsiteY567" fmla="*/ 1825945 h 6858000"/>
              <a:gd name="connsiteX568" fmla="*/ 1423821 w 7472601"/>
              <a:gd name="connsiteY568" fmla="*/ 1351958 h 6858000"/>
              <a:gd name="connsiteX569" fmla="*/ 1431890 w 7472601"/>
              <a:gd name="connsiteY569" fmla="*/ 1306475 h 6858000"/>
              <a:gd name="connsiteX570" fmla="*/ 1507597 w 7472601"/>
              <a:gd name="connsiteY570" fmla="*/ 1446132 h 6858000"/>
              <a:gd name="connsiteX571" fmla="*/ 1674586 w 7472601"/>
              <a:gd name="connsiteY571" fmla="*/ 1813832 h 6858000"/>
              <a:gd name="connsiteX572" fmla="*/ 1815950 w 7472601"/>
              <a:gd name="connsiteY572" fmla="*/ 2128564 h 6858000"/>
              <a:gd name="connsiteX573" fmla="*/ 1984242 w 7472601"/>
              <a:gd name="connsiteY573" fmla="*/ 2430829 h 6858000"/>
              <a:gd name="connsiteX574" fmla="*/ 2014023 w 7472601"/>
              <a:gd name="connsiteY574" fmla="*/ 2450995 h 6858000"/>
              <a:gd name="connsiteX575" fmla="*/ 1747337 w 7472601"/>
              <a:gd name="connsiteY575" fmla="*/ 1855264 h 6858000"/>
              <a:gd name="connsiteX576" fmla="*/ 1533749 w 7472601"/>
              <a:gd name="connsiteY576" fmla="*/ 1478656 h 6858000"/>
              <a:gd name="connsiteX577" fmla="*/ 1431890 w 7472601"/>
              <a:gd name="connsiteY577" fmla="*/ 1306475 h 6858000"/>
              <a:gd name="connsiteX578" fmla="*/ 5052692 w 7472601"/>
              <a:gd name="connsiteY578" fmla="*/ 1292994 h 6858000"/>
              <a:gd name="connsiteX579" fmla="*/ 5200661 w 7472601"/>
              <a:gd name="connsiteY579" fmla="*/ 1635186 h 6858000"/>
              <a:gd name="connsiteX580" fmla="*/ 5297138 w 7472601"/>
              <a:gd name="connsiteY580" fmla="*/ 1906351 h 6858000"/>
              <a:gd name="connsiteX581" fmla="*/ 5052692 w 7472601"/>
              <a:gd name="connsiteY581" fmla="*/ 1292994 h 6858000"/>
              <a:gd name="connsiteX582" fmla="*/ 5009948 w 7472601"/>
              <a:gd name="connsiteY582" fmla="*/ 1273619 h 6858000"/>
              <a:gd name="connsiteX583" fmla="*/ 5121777 w 7472601"/>
              <a:gd name="connsiteY583" fmla="*/ 1654213 h 6858000"/>
              <a:gd name="connsiteX584" fmla="*/ 5293545 w 7472601"/>
              <a:gd name="connsiteY584" fmla="*/ 2072247 h 6858000"/>
              <a:gd name="connsiteX585" fmla="*/ 5294042 w 7472601"/>
              <a:gd name="connsiteY585" fmla="*/ 2065019 h 6858000"/>
              <a:gd name="connsiteX586" fmla="*/ 5171936 w 7472601"/>
              <a:gd name="connsiteY586" fmla="*/ 1647613 h 6858000"/>
              <a:gd name="connsiteX587" fmla="*/ 5009948 w 7472601"/>
              <a:gd name="connsiteY587" fmla="*/ 1273619 h 6858000"/>
              <a:gd name="connsiteX588" fmla="*/ 655236 w 7472601"/>
              <a:gd name="connsiteY588" fmla="*/ 1268632 h 6858000"/>
              <a:gd name="connsiteX589" fmla="*/ 839521 w 7472601"/>
              <a:gd name="connsiteY589" fmla="*/ 1685315 h 6858000"/>
              <a:gd name="connsiteX590" fmla="*/ 1109416 w 7472601"/>
              <a:gd name="connsiteY590" fmla="*/ 2061663 h 6858000"/>
              <a:gd name="connsiteX591" fmla="*/ 1298300 w 7472601"/>
              <a:gd name="connsiteY591" fmla="*/ 2247742 h 6858000"/>
              <a:gd name="connsiteX592" fmla="*/ 1125871 w 7472601"/>
              <a:gd name="connsiteY592" fmla="*/ 1989513 h 6858000"/>
              <a:gd name="connsiteX593" fmla="*/ 981574 w 7472601"/>
              <a:gd name="connsiteY593" fmla="*/ 1783157 h 6858000"/>
              <a:gd name="connsiteX594" fmla="*/ 922198 w 7472601"/>
              <a:gd name="connsiteY594" fmla="*/ 1677437 h 6858000"/>
              <a:gd name="connsiteX595" fmla="*/ 869293 w 7472601"/>
              <a:gd name="connsiteY595" fmla="*/ 1583214 h 6858000"/>
              <a:gd name="connsiteX596" fmla="*/ 751431 w 7472601"/>
              <a:gd name="connsiteY596" fmla="*/ 1405731 h 6858000"/>
              <a:gd name="connsiteX597" fmla="*/ 655236 w 7472601"/>
              <a:gd name="connsiteY597" fmla="*/ 1268632 h 6858000"/>
              <a:gd name="connsiteX598" fmla="*/ 6516292 w 7472601"/>
              <a:gd name="connsiteY598" fmla="*/ 1263064 h 6858000"/>
              <a:gd name="connsiteX599" fmla="*/ 5736320 w 7472601"/>
              <a:gd name="connsiteY599" fmla="*/ 1501803 h 6858000"/>
              <a:gd name="connsiteX600" fmla="*/ 6516292 w 7472601"/>
              <a:gd name="connsiteY600" fmla="*/ 1263064 h 6858000"/>
              <a:gd name="connsiteX601" fmla="*/ 291466 w 7472601"/>
              <a:gd name="connsiteY601" fmla="*/ 1250369 h 6858000"/>
              <a:gd name="connsiteX602" fmla="*/ 323180 w 7472601"/>
              <a:gd name="connsiteY602" fmla="*/ 1435283 h 6858000"/>
              <a:gd name="connsiteX603" fmla="*/ 349381 w 7472601"/>
              <a:gd name="connsiteY603" fmla="*/ 1875041 h 6858000"/>
              <a:gd name="connsiteX604" fmla="*/ 374363 w 7472601"/>
              <a:gd name="connsiteY604" fmla="*/ 1506494 h 6858000"/>
              <a:gd name="connsiteX605" fmla="*/ 302168 w 7472601"/>
              <a:gd name="connsiteY605" fmla="*/ 1274495 h 6858000"/>
              <a:gd name="connsiteX606" fmla="*/ 291466 w 7472601"/>
              <a:gd name="connsiteY606" fmla="*/ 1250369 h 6858000"/>
              <a:gd name="connsiteX607" fmla="*/ 678222 w 7472601"/>
              <a:gd name="connsiteY607" fmla="*/ 1248670 h 6858000"/>
              <a:gd name="connsiteX608" fmla="*/ 775536 w 7472601"/>
              <a:gd name="connsiteY608" fmla="*/ 1388015 h 6858000"/>
              <a:gd name="connsiteX609" fmla="*/ 894529 w 7472601"/>
              <a:gd name="connsiteY609" fmla="*/ 1567739 h 6858000"/>
              <a:gd name="connsiteX610" fmla="*/ 948000 w 7472601"/>
              <a:gd name="connsiteY610" fmla="*/ 1663088 h 6858000"/>
              <a:gd name="connsiteX611" fmla="*/ 1006812 w 7472601"/>
              <a:gd name="connsiteY611" fmla="*/ 1767683 h 6858000"/>
              <a:gd name="connsiteX612" fmla="*/ 1149133 w 7472601"/>
              <a:gd name="connsiteY612" fmla="*/ 1971513 h 6858000"/>
              <a:gd name="connsiteX613" fmla="*/ 1333952 w 7472601"/>
              <a:gd name="connsiteY613" fmla="*/ 2251620 h 6858000"/>
              <a:gd name="connsiteX614" fmla="*/ 1337329 w 7472601"/>
              <a:gd name="connsiteY614" fmla="*/ 2258350 h 6858000"/>
              <a:gd name="connsiteX615" fmla="*/ 1014726 w 7472601"/>
              <a:gd name="connsiteY615" fmla="*/ 1615556 h 6858000"/>
              <a:gd name="connsiteX616" fmla="*/ 678222 w 7472601"/>
              <a:gd name="connsiteY616" fmla="*/ 1248670 h 6858000"/>
              <a:gd name="connsiteX617" fmla="*/ 6691602 w 7472601"/>
              <a:gd name="connsiteY617" fmla="*/ 1140573 h 6858000"/>
              <a:gd name="connsiteX618" fmla="*/ 6571100 w 7472601"/>
              <a:gd name="connsiteY618" fmla="*/ 1183662 h 6858000"/>
              <a:gd name="connsiteX619" fmla="*/ 6241687 w 7472601"/>
              <a:gd name="connsiteY619" fmla="*/ 1257600 h 6858000"/>
              <a:gd name="connsiteX620" fmla="*/ 5693009 w 7472601"/>
              <a:gd name="connsiteY620" fmla="*/ 1478256 h 6858000"/>
              <a:gd name="connsiteX621" fmla="*/ 6548420 w 7472601"/>
              <a:gd name="connsiteY621" fmla="*/ 1214599 h 6858000"/>
              <a:gd name="connsiteX622" fmla="*/ 6605473 w 7472601"/>
              <a:gd name="connsiteY622" fmla="*/ 1184686 h 6858000"/>
              <a:gd name="connsiteX623" fmla="*/ 6691602 w 7472601"/>
              <a:gd name="connsiteY623" fmla="*/ 1140573 h 6858000"/>
              <a:gd name="connsiteX624" fmla="*/ 4002475 w 7472601"/>
              <a:gd name="connsiteY624" fmla="*/ 1037802 h 6858000"/>
              <a:gd name="connsiteX625" fmla="*/ 4000324 w 7472601"/>
              <a:gd name="connsiteY625" fmla="*/ 1039362 h 6858000"/>
              <a:gd name="connsiteX626" fmla="*/ 4002862 w 7472601"/>
              <a:gd name="connsiteY626" fmla="*/ 1042866 h 6858000"/>
              <a:gd name="connsiteX627" fmla="*/ 4002475 w 7472601"/>
              <a:gd name="connsiteY627" fmla="*/ 1037802 h 6858000"/>
              <a:gd name="connsiteX628" fmla="*/ 506322 w 7472601"/>
              <a:gd name="connsiteY628" fmla="*/ 1020997 h 6858000"/>
              <a:gd name="connsiteX629" fmla="*/ 533068 w 7472601"/>
              <a:gd name="connsiteY629" fmla="*/ 1029409 h 6858000"/>
              <a:gd name="connsiteX630" fmla="*/ 1232525 w 7472601"/>
              <a:gd name="connsiteY630" fmla="*/ 1804675 h 6858000"/>
              <a:gd name="connsiteX631" fmla="*/ 1388858 w 7472601"/>
              <a:gd name="connsiteY631" fmla="*/ 2368011 h 6858000"/>
              <a:gd name="connsiteX632" fmla="*/ 1384098 w 7472601"/>
              <a:gd name="connsiteY632" fmla="*/ 2378125 h 6858000"/>
              <a:gd name="connsiteX633" fmla="*/ 1425393 w 7472601"/>
              <a:gd name="connsiteY633" fmla="*/ 2589124 h 6858000"/>
              <a:gd name="connsiteX634" fmla="*/ 1424001 w 7472601"/>
              <a:gd name="connsiteY634" fmla="*/ 2597541 h 6858000"/>
              <a:gd name="connsiteX635" fmla="*/ 2152729 w 7472601"/>
              <a:gd name="connsiteY635" fmla="*/ 2864487 h 6858000"/>
              <a:gd name="connsiteX636" fmla="*/ 2020609 w 7472601"/>
              <a:gd name="connsiteY636" fmla="*/ 2539671 h 6858000"/>
              <a:gd name="connsiteX637" fmla="*/ 2018920 w 7472601"/>
              <a:gd name="connsiteY637" fmla="*/ 2536309 h 6858000"/>
              <a:gd name="connsiteX638" fmla="*/ 1342441 w 7472601"/>
              <a:gd name="connsiteY638" fmla="*/ 1173017 h 6858000"/>
              <a:gd name="connsiteX639" fmla="*/ 1367925 w 7472601"/>
              <a:gd name="connsiteY639" fmla="*/ 1135648 h 6858000"/>
              <a:gd name="connsiteX640" fmla="*/ 1771401 w 7472601"/>
              <a:gd name="connsiteY640" fmla="*/ 1806673 h 6858000"/>
              <a:gd name="connsiteX641" fmla="*/ 1972385 w 7472601"/>
              <a:gd name="connsiteY641" fmla="*/ 2198735 h 6858000"/>
              <a:gd name="connsiteX642" fmla="*/ 2040892 w 7472601"/>
              <a:gd name="connsiteY642" fmla="*/ 2405205 h 6858000"/>
              <a:gd name="connsiteX643" fmla="*/ 2131689 w 7472601"/>
              <a:gd name="connsiteY643" fmla="*/ 1936926 h 6858000"/>
              <a:gd name="connsiteX644" fmla="*/ 2454820 w 7472601"/>
              <a:gd name="connsiteY644" fmla="*/ 1248808 h 6858000"/>
              <a:gd name="connsiteX645" fmla="*/ 2492512 w 7472601"/>
              <a:gd name="connsiteY645" fmla="*/ 1302920 h 6858000"/>
              <a:gd name="connsiteX646" fmla="*/ 2081216 w 7472601"/>
              <a:gd name="connsiteY646" fmla="*/ 2527513 h 6858000"/>
              <a:gd name="connsiteX647" fmla="*/ 2081211 w 7472601"/>
              <a:gd name="connsiteY647" fmla="*/ 2528916 h 6858000"/>
              <a:gd name="connsiteX648" fmla="*/ 2199067 w 7472601"/>
              <a:gd name="connsiteY648" fmla="*/ 2884061 h 6858000"/>
              <a:gd name="connsiteX649" fmla="*/ 3192586 w 7472601"/>
              <a:gd name="connsiteY649" fmla="*/ 3411496 h 6858000"/>
              <a:gd name="connsiteX650" fmla="*/ 3182620 w 7472601"/>
              <a:gd name="connsiteY650" fmla="*/ 3483279 h 6858000"/>
              <a:gd name="connsiteX651" fmla="*/ 2435119 w 7472601"/>
              <a:gd name="connsiteY651" fmla="*/ 3080173 h 6858000"/>
              <a:gd name="connsiteX652" fmla="*/ 2410152 w 7472601"/>
              <a:gd name="connsiteY652" fmla="*/ 3063751 h 6858000"/>
              <a:gd name="connsiteX653" fmla="*/ 2408099 w 7472601"/>
              <a:gd name="connsiteY653" fmla="*/ 3064403 h 6858000"/>
              <a:gd name="connsiteX654" fmla="*/ 2407218 w 7472601"/>
              <a:gd name="connsiteY654" fmla="*/ 3070324 h 6858000"/>
              <a:gd name="connsiteX655" fmla="*/ 2380138 w 7472601"/>
              <a:gd name="connsiteY655" fmla="*/ 3099341 h 6858000"/>
              <a:gd name="connsiteX656" fmla="*/ 1765923 w 7472601"/>
              <a:gd name="connsiteY656" fmla="*/ 3581043 h 6858000"/>
              <a:gd name="connsiteX657" fmla="*/ 1702258 w 7472601"/>
              <a:gd name="connsiteY657" fmla="*/ 3612286 h 6858000"/>
              <a:gd name="connsiteX658" fmla="*/ 1538370 w 7472601"/>
              <a:gd name="connsiteY658" fmla="*/ 3811804 h 6858000"/>
              <a:gd name="connsiteX659" fmla="*/ 542867 w 7472601"/>
              <a:gd name="connsiteY659" fmla="*/ 4944092 h 6858000"/>
              <a:gd name="connsiteX660" fmla="*/ 515800 w 7472601"/>
              <a:gd name="connsiteY660" fmla="*/ 4862180 h 6858000"/>
              <a:gd name="connsiteX661" fmla="*/ 909145 w 7472601"/>
              <a:gd name="connsiteY661" fmla="*/ 4199225 h 6858000"/>
              <a:gd name="connsiteX662" fmla="*/ 1214067 w 7472601"/>
              <a:gd name="connsiteY662" fmla="*/ 3908561 h 6858000"/>
              <a:gd name="connsiteX663" fmla="*/ 640967 w 7472601"/>
              <a:gd name="connsiteY663" fmla="*/ 4105601 h 6858000"/>
              <a:gd name="connsiteX664" fmla="*/ 112563 w 7472601"/>
              <a:gd name="connsiteY664" fmla="*/ 4396952 h 6858000"/>
              <a:gd name="connsiteX665" fmla="*/ 0 w 7472601"/>
              <a:gd name="connsiteY665" fmla="*/ 4466006 h 6858000"/>
              <a:gd name="connsiteX666" fmla="*/ 0 w 7472601"/>
              <a:gd name="connsiteY666" fmla="*/ 4233763 h 6858000"/>
              <a:gd name="connsiteX667" fmla="*/ 36881 w 7472601"/>
              <a:gd name="connsiteY667" fmla="*/ 4200118 h 6858000"/>
              <a:gd name="connsiteX668" fmla="*/ 910534 w 7472601"/>
              <a:gd name="connsiteY668" fmla="*/ 3629753 h 6858000"/>
              <a:gd name="connsiteX669" fmla="*/ 1578717 w 7472601"/>
              <a:gd name="connsiteY669" fmla="*/ 3575982 h 6858000"/>
              <a:gd name="connsiteX670" fmla="*/ 2338780 w 7472601"/>
              <a:gd name="connsiteY670" fmla="*/ 3033725 h 6858000"/>
              <a:gd name="connsiteX671" fmla="*/ 1807991 w 7472601"/>
              <a:gd name="connsiteY671" fmla="*/ 2807184 h 6858000"/>
              <a:gd name="connsiteX672" fmla="*/ 1416358 w 7472601"/>
              <a:gd name="connsiteY672" fmla="*/ 3112571 h 6858000"/>
              <a:gd name="connsiteX673" fmla="*/ 939066 w 7472601"/>
              <a:gd name="connsiteY673" fmla="*/ 3378798 h 6858000"/>
              <a:gd name="connsiteX674" fmla="*/ 115099 w 7472601"/>
              <a:gd name="connsiteY674" fmla="*/ 3607650 h 6858000"/>
              <a:gd name="connsiteX675" fmla="*/ 97284 w 7472601"/>
              <a:gd name="connsiteY675" fmla="*/ 3520393 h 6858000"/>
              <a:gd name="connsiteX676" fmla="*/ 922050 w 7472601"/>
              <a:gd name="connsiteY676" fmla="*/ 3074867 h 6858000"/>
              <a:gd name="connsiteX677" fmla="*/ 1405265 w 7472601"/>
              <a:gd name="connsiteY677" fmla="*/ 3016319 h 6858000"/>
              <a:gd name="connsiteX678" fmla="*/ 1407512 w 7472601"/>
              <a:gd name="connsiteY678" fmla="*/ 3018001 h 6858000"/>
              <a:gd name="connsiteX679" fmla="*/ 1726266 w 7472601"/>
              <a:gd name="connsiteY679" fmla="*/ 2777274 h 6858000"/>
              <a:gd name="connsiteX680" fmla="*/ 625390 w 7472601"/>
              <a:gd name="connsiteY680" fmla="*/ 2514541 h 6858000"/>
              <a:gd name="connsiteX681" fmla="*/ 619799 w 7472601"/>
              <a:gd name="connsiteY681" fmla="*/ 2527180 h 6858000"/>
              <a:gd name="connsiteX682" fmla="*/ 310030 w 7472601"/>
              <a:gd name="connsiteY682" fmla="*/ 2771818 h 6858000"/>
              <a:gd name="connsiteX683" fmla="*/ 173877 w 7472601"/>
              <a:gd name="connsiteY683" fmla="*/ 2937056 h 6858000"/>
              <a:gd name="connsiteX684" fmla="*/ 77889 w 7472601"/>
              <a:gd name="connsiteY684" fmla="*/ 3138440 h 6858000"/>
              <a:gd name="connsiteX685" fmla="*/ 0 w 7472601"/>
              <a:gd name="connsiteY685" fmla="*/ 3271395 h 6858000"/>
              <a:gd name="connsiteX686" fmla="*/ 0 w 7472601"/>
              <a:gd name="connsiteY686" fmla="*/ 3153002 h 6858000"/>
              <a:gd name="connsiteX687" fmla="*/ 2386 w 7472601"/>
              <a:gd name="connsiteY687" fmla="*/ 3149203 h 6858000"/>
              <a:gd name="connsiteX688" fmla="*/ 89753 w 7472601"/>
              <a:gd name="connsiteY688" fmla="*/ 2987702 h 6858000"/>
              <a:gd name="connsiteX689" fmla="*/ 76869 w 7472601"/>
              <a:gd name="connsiteY689" fmla="*/ 3005404 h 6858000"/>
              <a:gd name="connsiteX690" fmla="*/ 32049 w 7472601"/>
              <a:gd name="connsiteY690" fmla="*/ 3065814 h 6858000"/>
              <a:gd name="connsiteX691" fmla="*/ 0 w 7472601"/>
              <a:gd name="connsiteY691" fmla="*/ 3108744 h 6858000"/>
              <a:gd name="connsiteX692" fmla="*/ 0 w 7472601"/>
              <a:gd name="connsiteY692" fmla="*/ 3058059 h 6858000"/>
              <a:gd name="connsiteX693" fmla="*/ 7610 w 7472601"/>
              <a:gd name="connsiteY693" fmla="*/ 3047889 h 6858000"/>
              <a:gd name="connsiteX694" fmla="*/ 52419 w 7472601"/>
              <a:gd name="connsiteY694" fmla="*/ 2987479 h 6858000"/>
              <a:gd name="connsiteX695" fmla="*/ 59142 w 7472601"/>
              <a:gd name="connsiteY695" fmla="*/ 2978488 h 6858000"/>
              <a:gd name="connsiteX696" fmla="*/ 0 w 7472601"/>
              <a:gd name="connsiteY696" fmla="*/ 3015334 h 6858000"/>
              <a:gd name="connsiteX697" fmla="*/ 0 w 7472601"/>
              <a:gd name="connsiteY697" fmla="*/ 2914286 h 6858000"/>
              <a:gd name="connsiteX698" fmla="*/ 36383 w 7472601"/>
              <a:gd name="connsiteY698" fmla="*/ 2901128 h 6858000"/>
              <a:gd name="connsiteX699" fmla="*/ 156329 w 7472601"/>
              <a:gd name="connsiteY699" fmla="*/ 2840533 h 6858000"/>
              <a:gd name="connsiteX700" fmla="*/ 358355 w 7472601"/>
              <a:gd name="connsiteY700" fmla="*/ 2620471 h 6858000"/>
              <a:gd name="connsiteX701" fmla="*/ 510577 w 7472601"/>
              <a:gd name="connsiteY701" fmla="*/ 2501244 h 6858000"/>
              <a:gd name="connsiteX702" fmla="*/ 211967 w 7472601"/>
              <a:gd name="connsiteY702" fmla="*/ 2479171 h 6858000"/>
              <a:gd name="connsiteX703" fmla="*/ 0 w 7472601"/>
              <a:gd name="connsiteY703" fmla="*/ 2476398 h 6858000"/>
              <a:gd name="connsiteX704" fmla="*/ 0 w 7472601"/>
              <a:gd name="connsiteY704" fmla="*/ 2389189 h 6858000"/>
              <a:gd name="connsiteX705" fmla="*/ 103062 w 7472601"/>
              <a:gd name="connsiteY705" fmla="*/ 2389518 h 6858000"/>
              <a:gd name="connsiteX706" fmla="*/ 510734 w 7472601"/>
              <a:gd name="connsiteY706" fmla="*/ 2416201 h 6858000"/>
              <a:gd name="connsiteX707" fmla="*/ 279257 w 7472601"/>
              <a:gd name="connsiteY707" fmla="*/ 2092102 h 6858000"/>
              <a:gd name="connsiteX708" fmla="*/ 65265 w 7472601"/>
              <a:gd name="connsiteY708" fmla="*/ 2006049 h 6858000"/>
              <a:gd name="connsiteX709" fmla="*/ 0 w 7472601"/>
              <a:gd name="connsiteY709" fmla="*/ 1982532 h 6858000"/>
              <a:gd name="connsiteX710" fmla="*/ 0 w 7472601"/>
              <a:gd name="connsiteY710" fmla="*/ 1912789 h 6858000"/>
              <a:gd name="connsiteX711" fmla="*/ 97460 w 7472601"/>
              <a:gd name="connsiteY711" fmla="*/ 1953725 h 6858000"/>
              <a:gd name="connsiteX712" fmla="*/ 221272 w 7472601"/>
              <a:gd name="connsiteY712" fmla="*/ 1980766 h 6858000"/>
              <a:gd name="connsiteX713" fmla="*/ 116765 w 7472601"/>
              <a:gd name="connsiteY713" fmla="*/ 1911033 h 6858000"/>
              <a:gd name="connsiteX714" fmla="*/ 16405 w 7472601"/>
              <a:gd name="connsiteY714" fmla="*/ 1803412 h 6858000"/>
              <a:gd name="connsiteX715" fmla="*/ 0 w 7472601"/>
              <a:gd name="connsiteY715" fmla="*/ 1784777 h 6858000"/>
              <a:gd name="connsiteX716" fmla="*/ 0 w 7472601"/>
              <a:gd name="connsiteY716" fmla="*/ 1740082 h 6858000"/>
              <a:gd name="connsiteX717" fmla="*/ 39394 w 7472601"/>
              <a:gd name="connsiteY717" fmla="*/ 1784856 h 6858000"/>
              <a:gd name="connsiteX718" fmla="*/ 135813 w 7472601"/>
              <a:gd name="connsiteY718" fmla="*/ 1888838 h 6858000"/>
              <a:gd name="connsiteX719" fmla="*/ 242575 w 7472601"/>
              <a:gd name="connsiteY719" fmla="*/ 1958841 h 6858000"/>
              <a:gd name="connsiteX720" fmla="*/ 82197 w 7472601"/>
              <a:gd name="connsiteY720" fmla="*/ 1754826 h 6858000"/>
              <a:gd name="connsiteX721" fmla="*/ 0 w 7472601"/>
              <a:gd name="connsiteY721" fmla="*/ 1679650 h 6858000"/>
              <a:gd name="connsiteX722" fmla="*/ 0 w 7472601"/>
              <a:gd name="connsiteY722" fmla="*/ 1602463 h 6858000"/>
              <a:gd name="connsiteX723" fmla="*/ 84689 w 7472601"/>
              <a:gd name="connsiteY723" fmla="*/ 1677442 h 6858000"/>
              <a:gd name="connsiteX724" fmla="*/ 298437 w 7472601"/>
              <a:gd name="connsiteY724" fmla="*/ 1968019 h 6858000"/>
              <a:gd name="connsiteX725" fmla="*/ 227269 w 7472601"/>
              <a:gd name="connsiteY725" fmla="*/ 1114064 h 6858000"/>
              <a:gd name="connsiteX726" fmla="*/ 248003 w 7472601"/>
              <a:gd name="connsiteY726" fmla="*/ 1089613 h 6858000"/>
              <a:gd name="connsiteX727" fmla="*/ 427020 w 7472601"/>
              <a:gd name="connsiteY727" fmla="*/ 1619803 h 6858000"/>
              <a:gd name="connsiteX728" fmla="*/ 340345 w 7472601"/>
              <a:gd name="connsiteY728" fmla="*/ 2027739 h 6858000"/>
              <a:gd name="connsiteX729" fmla="*/ 360865 w 7472601"/>
              <a:gd name="connsiteY729" fmla="*/ 2044827 h 6858000"/>
              <a:gd name="connsiteX730" fmla="*/ 560414 w 7472601"/>
              <a:gd name="connsiteY730" fmla="*/ 2421457 h 6858000"/>
              <a:gd name="connsiteX731" fmla="*/ 1359703 w 7472601"/>
              <a:gd name="connsiteY731" fmla="*/ 2578554 h 6858000"/>
              <a:gd name="connsiteX732" fmla="*/ 1359422 w 7472601"/>
              <a:gd name="connsiteY732" fmla="*/ 2577994 h 6858000"/>
              <a:gd name="connsiteX733" fmla="*/ 828701 w 7472601"/>
              <a:gd name="connsiteY733" fmla="*/ 1839520 h 6858000"/>
              <a:gd name="connsiteX734" fmla="*/ 494427 w 7472601"/>
              <a:gd name="connsiteY734" fmla="*/ 1092333 h 6858000"/>
              <a:gd name="connsiteX735" fmla="*/ 506322 w 7472601"/>
              <a:gd name="connsiteY735" fmla="*/ 1020997 h 6858000"/>
              <a:gd name="connsiteX736" fmla="*/ 4570198 w 7472601"/>
              <a:gd name="connsiteY736" fmla="*/ 978081 h 6858000"/>
              <a:gd name="connsiteX737" fmla="*/ 4523691 w 7472601"/>
              <a:gd name="connsiteY737" fmla="*/ 1127776 h 6858000"/>
              <a:gd name="connsiteX738" fmla="*/ 4509875 w 7472601"/>
              <a:gd name="connsiteY738" fmla="*/ 1167552 h 6858000"/>
              <a:gd name="connsiteX739" fmla="*/ 4478168 w 7472601"/>
              <a:gd name="connsiteY739" fmla="*/ 1260735 h 6858000"/>
              <a:gd name="connsiteX740" fmla="*/ 4409309 w 7472601"/>
              <a:gd name="connsiteY740" fmla="*/ 1666996 h 6858000"/>
              <a:gd name="connsiteX741" fmla="*/ 4370031 w 7472601"/>
              <a:gd name="connsiteY741" fmla="*/ 1955666 h 6858000"/>
              <a:gd name="connsiteX742" fmla="*/ 4570198 w 7472601"/>
              <a:gd name="connsiteY742" fmla="*/ 978081 h 6858000"/>
              <a:gd name="connsiteX743" fmla="*/ 4557898 w 7472601"/>
              <a:gd name="connsiteY743" fmla="*/ 900011 h 6858000"/>
              <a:gd name="connsiteX744" fmla="*/ 4344840 w 7472601"/>
              <a:gd name="connsiteY744" fmla="*/ 1922038 h 6858000"/>
              <a:gd name="connsiteX745" fmla="*/ 4378710 w 7472601"/>
              <a:gd name="connsiteY745" fmla="*/ 1665516 h 6858000"/>
              <a:gd name="connsiteX746" fmla="*/ 4448798 w 7472601"/>
              <a:gd name="connsiteY746" fmla="*/ 1253024 h 6858000"/>
              <a:gd name="connsiteX747" fmla="*/ 4480315 w 7472601"/>
              <a:gd name="connsiteY747" fmla="*/ 1158454 h 6858000"/>
              <a:gd name="connsiteX748" fmla="*/ 4494133 w 7472601"/>
              <a:gd name="connsiteY748" fmla="*/ 1118676 h 6858000"/>
              <a:gd name="connsiteX749" fmla="*/ 4557898 w 7472601"/>
              <a:gd name="connsiteY749" fmla="*/ 900011 h 6858000"/>
              <a:gd name="connsiteX750" fmla="*/ 5870151 w 7472601"/>
              <a:gd name="connsiteY750" fmla="*/ 898890 h 6858000"/>
              <a:gd name="connsiteX751" fmla="*/ 5861335 w 7472601"/>
              <a:gd name="connsiteY751" fmla="*/ 899177 h 6858000"/>
              <a:gd name="connsiteX752" fmla="*/ 5843702 w 7472601"/>
              <a:gd name="connsiteY752" fmla="*/ 899748 h 6858000"/>
              <a:gd name="connsiteX753" fmla="*/ 5651107 w 7472601"/>
              <a:gd name="connsiteY753" fmla="*/ 920306 h 6858000"/>
              <a:gd name="connsiteX754" fmla="*/ 5459407 w 7472601"/>
              <a:gd name="connsiteY754" fmla="*/ 940975 h 6858000"/>
              <a:gd name="connsiteX755" fmla="*/ 5374846 w 7472601"/>
              <a:gd name="connsiteY755" fmla="*/ 941988 h 6858000"/>
              <a:gd name="connsiteX756" fmla="*/ 5256105 w 7472601"/>
              <a:gd name="connsiteY756" fmla="*/ 945632 h 6858000"/>
              <a:gd name="connsiteX757" fmla="*/ 5107071 w 7472601"/>
              <a:gd name="connsiteY757" fmla="*/ 969720 h 6858000"/>
              <a:gd name="connsiteX758" fmla="*/ 4998681 w 7472601"/>
              <a:gd name="connsiteY758" fmla="*/ 988771 h 6858000"/>
              <a:gd name="connsiteX759" fmla="*/ 5870151 w 7472601"/>
              <a:gd name="connsiteY759" fmla="*/ 898890 h 6858000"/>
              <a:gd name="connsiteX760" fmla="*/ 5504425 w 7472601"/>
              <a:gd name="connsiteY760" fmla="*/ 848067 h 6858000"/>
              <a:gd name="connsiteX761" fmla="*/ 4968849 w 7472601"/>
              <a:gd name="connsiteY761" fmla="*/ 962318 h 6858000"/>
              <a:gd name="connsiteX762" fmla="*/ 5104039 w 7472601"/>
              <a:gd name="connsiteY762" fmla="*/ 940634 h 6858000"/>
              <a:gd name="connsiteX763" fmla="*/ 5256311 w 7472601"/>
              <a:gd name="connsiteY763" fmla="*/ 916490 h 6858000"/>
              <a:gd name="connsiteX764" fmla="*/ 5377381 w 7472601"/>
              <a:gd name="connsiteY764" fmla="*/ 912671 h 6858000"/>
              <a:gd name="connsiteX765" fmla="*/ 5460148 w 7472601"/>
              <a:gd name="connsiteY765" fmla="*/ 911442 h 6858000"/>
              <a:gd name="connsiteX766" fmla="*/ 5648971 w 7472601"/>
              <a:gd name="connsiteY766" fmla="*/ 891331 h 6858000"/>
              <a:gd name="connsiteX767" fmla="*/ 5844807 w 7472601"/>
              <a:gd name="connsiteY767" fmla="*/ 870718 h 6858000"/>
              <a:gd name="connsiteX768" fmla="*/ 5862975 w 7472601"/>
              <a:gd name="connsiteY768" fmla="*/ 869756 h 6858000"/>
              <a:gd name="connsiteX769" fmla="*/ 5920887 w 7472601"/>
              <a:gd name="connsiteY769" fmla="*/ 865929 h 6858000"/>
              <a:gd name="connsiteX770" fmla="*/ 5504425 w 7472601"/>
              <a:gd name="connsiteY770" fmla="*/ 848067 h 6858000"/>
              <a:gd name="connsiteX771" fmla="*/ 3607114 w 7472601"/>
              <a:gd name="connsiteY771" fmla="*/ 467441 h 6858000"/>
              <a:gd name="connsiteX772" fmla="*/ 3296242 w 7472601"/>
              <a:gd name="connsiteY772" fmla="*/ 807991 h 6858000"/>
              <a:gd name="connsiteX773" fmla="*/ 3174674 w 7472601"/>
              <a:gd name="connsiteY773" fmla="*/ 919759 h 6858000"/>
              <a:gd name="connsiteX774" fmla="*/ 3042978 w 7472601"/>
              <a:gd name="connsiteY774" fmla="*/ 1054894 h 6858000"/>
              <a:gd name="connsiteX775" fmla="*/ 2968914 w 7472601"/>
              <a:gd name="connsiteY775" fmla="*/ 1133756 h 6858000"/>
              <a:gd name="connsiteX776" fmla="*/ 3103823 w 7472601"/>
              <a:gd name="connsiteY776" fmla="*/ 1026814 h 6858000"/>
              <a:gd name="connsiteX777" fmla="*/ 3607114 w 7472601"/>
              <a:gd name="connsiteY777" fmla="*/ 467441 h 6858000"/>
              <a:gd name="connsiteX778" fmla="*/ 3744487 w 7472601"/>
              <a:gd name="connsiteY778" fmla="*/ 383136 h 6858000"/>
              <a:gd name="connsiteX779" fmla="*/ 3970213 w 7472601"/>
              <a:gd name="connsiteY779" fmla="*/ 995559 h 6858000"/>
              <a:gd name="connsiteX780" fmla="*/ 3744487 w 7472601"/>
              <a:gd name="connsiteY780" fmla="*/ 383136 h 6858000"/>
              <a:gd name="connsiteX781" fmla="*/ 3624562 w 7472601"/>
              <a:gd name="connsiteY781" fmla="*/ 367041 h 6858000"/>
              <a:gd name="connsiteX782" fmla="*/ 3489712 w 7472601"/>
              <a:gd name="connsiteY782" fmla="*/ 485386 h 6858000"/>
              <a:gd name="connsiteX783" fmla="*/ 3182994 w 7472601"/>
              <a:gd name="connsiteY783" fmla="*/ 828265 h 6858000"/>
              <a:gd name="connsiteX784" fmla="*/ 2892114 w 7472601"/>
              <a:gd name="connsiteY784" fmla="*/ 1172635 h 6858000"/>
              <a:gd name="connsiteX785" fmla="*/ 3021459 w 7472601"/>
              <a:gd name="connsiteY785" fmla="*/ 1035385 h 6858000"/>
              <a:gd name="connsiteX786" fmla="*/ 3153873 w 7472601"/>
              <a:gd name="connsiteY786" fmla="*/ 898971 h 6858000"/>
              <a:gd name="connsiteX787" fmla="*/ 3276511 w 7472601"/>
              <a:gd name="connsiteY787" fmla="*/ 786423 h 6858000"/>
              <a:gd name="connsiteX788" fmla="*/ 3584154 w 7472601"/>
              <a:gd name="connsiteY788" fmla="*/ 448218 h 6858000"/>
              <a:gd name="connsiteX789" fmla="*/ 3624562 w 7472601"/>
              <a:gd name="connsiteY789" fmla="*/ 367041 h 6858000"/>
              <a:gd name="connsiteX790" fmla="*/ 3766672 w 7472601"/>
              <a:gd name="connsiteY790" fmla="*/ 359429 h 6858000"/>
              <a:gd name="connsiteX791" fmla="*/ 3996338 w 7472601"/>
              <a:gd name="connsiteY791" fmla="*/ 968237 h 6858000"/>
              <a:gd name="connsiteX792" fmla="*/ 3766672 w 7472601"/>
              <a:gd name="connsiteY792" fmla="*/ 359429 h 6858000"/>
              <a:gd name="connsiteX793" fmla="*/ 5805386 w 7472601"/>
              <a:gd name="connsiteY793" fmla="*/ 239240 h 6858000"/>
              <a:gd name="connsiteX794" fmla="*/ 5736947 w 7472601"/>
              <a:gd name="connsiteY794" fmla="*/ 261367 h 6858000"/>
              <a:gd name="connsiteX795" fmla="*/ 5427012 w 7472601"/>
              <a:gd name="connsiteY795" fmla="*/ 311272 h 6858000"/>
              <a:gd name="connsiteX796" fmla="*/ 5147818 w 7472601"/>
              <a:gd name="connsiteY796" fmla="*/ 322112 h 6858000"/>
              <a:gd name="connsiteX797" fmla="*/ 5060854 w 7472601"/>
              <a:gd name="connsiteY797" fmla="*/ 311882 h 6858000"/>
              <a:gd name="connsiteX798" fmla="*/ 4945989 w 7472601"/>
              <a:gd name="connsiteY798" fmla="*/ 300516 h 6858000"/>
              <a:gd name="connsiteX799" fmla="*/ 5410479 w 7472601"/>
              <a:gd name="connsiteY799" fmla="*/ 348434 h 6858000"/>
              <a:gd name="connsiteX800" fmla="*/ 5805386 w 7472601"/>
              <a:gd name="connsiteY800" fmla="*/ 239240 h 6858000"/>
              <a:gd name="connsiteX801" fmla="*/ 5905192 w 7472601"/>
              <a:gd name="connsiteY801" fmla="*/ 163079 h 6858000"/>
              <a:gd name="connsiteX802" fmla="*/ 5865655 w 7472601"/>
              <a:gd name="connsiteY802" fmla="*/ 171901 h 6858000"/>
              <a:gd name="connsiteX803" fmla="*/ 5259740 w 7472601"/>
              <a:gd name="connsiteY803" fmla="*/ 257013 h 6858000"/>
              <a:gd name="connsiteX804" fmla="*/ 5208466 w 7472601"/>
              <a:gd name="connsiteY804" fmla="*/ 257550 h 6858000"/>
              <a:gd name="connsiteX805" fmla="*/ 4980204 w 7472601"/>
              <a:gd name="connsiteY805" fmla="*/ 271903 h 6858000"/>
              <a:gd name="connsiteX806" fmla="*/ 5068068 w 7472601"/>
              <a:gd name="connsiteY806" fmla="*/ 282244 h 6858000"/>
              <a:gd name="connsiteX807" fmla="*/ 5153231 w 7472601"/>
              <a:gd name="connsiteY807" fmla="*/ 292240 h 6858000"/>
              <a:gd name="connsiteX808" fmla="*/ 5426491 w 7472601"/>
              <a:gd name="connsiteY808" fmla="*/ 281128 h 6858000"/>
              <a:gd name="connsiteX809" fmla="*/ 5731212 w 7472601"/>
              <a:gd name="connsiteY809" fmla="*/ 231951 h 6858000"/>
              <a:gd name="connsiteX810" fmla="*/ 5905192 w 7472601"/>
              <a:gd name="connsiteY810" fmla="*/ 163079 h 6858000"/>
              <a:gd name="connsiteX811" fmla="*/ 5944437 w 7472601"/>
              <a:gd name="connsiteY811" fmla="*/ 113829 h 6858000"/>
              <a:gd name="connsiteX812" fmla="*/ 5825032 w 7472601"/>
              <a:gd name="connsiteY812" fmla="*/ 146405 h 6858000"/>
              <a:gd name="connsiteX813" fmla="*/ 4955599 w 7472601"/>
              <a:gd name="connsiteY813" fmla="*/ 247008 h 6858000"/>
              <a:gd name="connsiteX814" fmla="*/ 5210104 w 7472601"/>
              <a:gd name="connsiteY814" fmla="*/ 228123 h 6858000"/>
              <a:gd name="connsiteX815" fmla="*/ 5261015 w 7472601"/>
              <a:gd name="connsiteY815" fmla="*/ 227087 h 6858000"/>
              <a:gd name="connsiteX816" fmla="*/ 5861181 w 7472601"/>
              <a:gd name="connsiteY816" fmla="*/ 143093 h 6858000"/>
              <a:gd name="connsiteX817" fmla="*/ 5961252 w 7472601"/>
              <a:gd name="connsiteY817" fmla="*/ 114820 h 6858000"/>
              <a:gd name="connsiteX818" fmla="*/ 5944437 w 7472601"/>
              <a:gd name="connsiteY818" fmla="*/ 113829 h 6858000"/>
              <a:gd name="connsiteX819" fmla="*/ 3882765 w 7472601"/>
              <a:gd name="connsiteY819" fmla="*/ 0 h 6858000"/>
              <a:gd name="connsiteX820" fmla="*/ 3995099 w 7472601"/>
              <a:gd name="connsiteY820" fmla="*/ 0 h 6858000"/>
              <a:gd name="connsiteX821" fmla="*/ 4163818 w 7472601"/>
              <a:gd name="connsiteY821" fmla="*/ 234104 h 6858000"/>
              <a:gd name="connsiteX822" fmla="*/ 4172099 w 7472601"/>
              <a:gd name="connsiteY822" fmla="*/ 234207 h 6858000"/>
              <a:gd name="connsiteX823" fmla="*/ 4784282 w 7472601"/>
              <a:gd name="connsiteY823" fmla="*/ 276561 h 6858000"/>
              <a:gd name="connsiteX824" fmla="*/ 4801687 w 7472601"/>
              <a:gd name="connsiteY824" fmla="*/ 267764 h 6858000"/>
              <a:gd name="connsiteX825" fmla="*/ 6082788 w 7472601"/>
              <a:gd name="connsiteY825" fmla="*/ 64119 h 6858000"/>
              <a:gd name="connsiteX826" fmla="*/ 6099442 w 7472601"/>
              <a:gd name="connsiteY826" fmla="*/ 82568 h 6858000"/>
              <a:gd name="connsiteX827" fmla="*/ 4804137 w 7472601"/>
              <a:gd name="connsiteY827" fmla="*/ 320931 h 6858000"/>
              <a:gd name="connsiteX828" fmla="*/ 4227047 w 7472601"/>
              <a:gd name="connsiteY828" fmla="*/ 313415 h 6858000"/>
              <a:gd name="connsiteX829" fmla="*/ 4346041 w 7472601"/>
              <a:gd name="connsiteY829" fmla="*/ 456086 h 6858000"/>
              <a:gd name="connsiteX830" fmla="*/ 4870967 w 7472601"/>
              <a:gd name="connsiteY830" fmla="*/ 963061 h 6858000"/>
              <a:gd name="connsiteX831" fmla="*/ 4889647 w 7472601"/>
              <a:gd name="connsiteY831" fmla="*/ 957147 h 6858000"/>
              <a:gd name="connsiteX832" fmla="*/ 5422504 w 7472601"/>
              <a:gd name="connsiteY832" fmla="*/ 805191 h 6858000"/>
              <a:gd name="connsiteX833" fmla="*/ 6087656 w 7472601"/>
              <a:gd name="connsiteY833" fmla="*/ 826703 h 6858000"/>
              <a:gd name="connsiteX834" fmla="*/ 6058717 w 7472601"/>
              <a:gd name="connsiteY834" fmla="*/ 865992 h 6858000"/>
              <a:gd name="connsiteX835" fmla="*/ 4974153 w 7472601"/>
              <a:gd name="connsiteY835" fmla="*/ 1045456 h 6858000"/>
              <a:gd name="connsiteX836" fmla="*/ 5627835 w 7472601"/>
              <a:gd name="connsiteY836" fmla="*/ 1472077 h 6858000"/>
              <a:gd name="connsiteX837" fmla="*/ 5629817 w 7472601"/>
              <a:gd name="connsiteY837" fmla="*/ 1471412 h 6858000"/>
              <a:gd name="connsiteX838" fmla="*/ 5634124 w 7472601"/>
              <a:gd name="connsiteY838" fmla="*/ 1470572 h 6858000"/>
              <a:gd name="connsiteX839" fmla="*/ 5755832 w 7472601"/>
              <a:gd name="connsiteY839" fmla="*/ 1383886 h 6858000"/>
              <a:gd name="connsiteX840" fmla="*/ 6014186 w 7472601"/>
              <a:gd name="connsiteY840" fmla="*/ 1279799 h 6858000"/>
              <a:gd name="connsiteX841" fmla="*/ 6901619 w 7472601"/>
              <a:gd name="connsiteY841" fmla="*/ 1047874 h 6858000"/>
              <a:gd name="connsiteX842" fmla="*/ 6931566 w 7472601"/>
              <a:gd name="connsiteY842" fmla="*/ 1062034 h 6858000"/>
              <a:gd name="connsiteX843" fmla="*/ 5790982 w 7472601"/>
              <a:gd name="connsiteY843" fmla="*/ 1561380 h 6858000"/>
              <a:gd name="connsiteX844" fmla="*/ 6188971 w 7472601"/>
              <a:gd name="connsiteY844" fmla="*/ 1755168 h 6858000"/>
              <a:gd name="connsiteX845" fmla="*/ 6202446 w 7472601"/>
              <a:gd name="connsiteY845" fmla="*/ 1752268 h 6858000"/>
              <a:gd name="connsiteX846" fmla="*/ 7179560 w 7472601"/>
              <a:gd name="connsiteY846" fmla="*/ 1467551 h 6858000"/>
              <a:gd name="connsiteX847" fmla="*/ 7158730 w 7472601"/>
              <a:gd name="connsiteY847" fmla="*/ 1507835 h 6858000"/>
              <a:gd name="connsiteX848" fmla="*/ 6326959 w 7472601"/>
              <a:gd name="connsiteY848" fmla="*/ 1817686 h 6858000"/>
              <a:gd name="connsiteX849" fmla="*/ 6537433 w 7472601"/>
              <a:gd name="connsiteY849" fmla="*/ 1907790 h 6858000"/>
              <a:gd name="connsiteX850" fmla="*/ 6550221 w 7472601"/>
              <a:gd name="connsiteY850" fmla="*/ 1910729 h 6858000"/>
              <a:gd name="connsiteX851" fmla="*/ 6964438 w 7472601"/>
              <a:gd name="connsiteY851" fmla="*/ 2209505 h 6858000"/>
              <a:gd name="connsiteX852" fmla="*/ 7367862 w 7472601"/>
              <a:gd name="connsiteY852" fmla="*/ 2806833 h 6858000"/>
              <a:gd name="connsiteX853" fmla="*/ 7364329 w 7472601"/>
              <a:gd name="connsiteY853" fmla="*/ 2826907 h 6858000"/>
              <a:gd name="connsiteX854" fmla="*/ 7290545 w 7472601"/>
              <a:gd name="connsiteY854" fmla="*/ 2850663 h 6858000"/>
              <a:gd name="connsiteX855" fmla="*/ 6472036 w 7472601"/>
              <a:gd name="connsiteY855" fmla="*/ 1959003 h 6858000"/>
              <a:gd name="connsiteX856" fmla="*/ 5792897 w 7472601"/>
              <a:gd name="connsiteY856" fmla="*/ 1647747 h 6858000"/>
              <a:gd name="connsiteX857" fmla="*/ 5842751 w 7472601"/>
              <a:gd name="connsiteY857" fmla="*/ 1816112 h 6858000"/>
              <a:gd name="connsiteX858" fmla="*/ 5847424 w 7472601"/>
              <a:gd name="connsiteY858" fmla="*/ 1815776 h 6858000"/>
              <a:gd name="connsiteX859" fmla="*/ 6399821 w 7472601"/>
              <a:gd name="connsiteY859" fmla="*/ 2344799 h 6858000"/>
              <a:gd name="connsiteX860" fmla="*/ 6323232 w 7472601"/>
              <a:gd name="connsiteY860" fmla="*/ 2389634 h 6858000"/>
              <a:gd name="connsiteX861" fmla="*/ 5942958 w 7472601"/>
              <a:gd name="connsiteY861" fmla="*/ 2077708 h 6858000"/>
              <a:gd name="connsiteX862" fmla="*/ 5921559 w 7472601"/>
              <a:gd name="connsiteY862" fmla="*/ 2378596 h 6858000"/>
              <a:gd name="connsiteX863" fmla="*/ 5817651 w 7472601"/>
              <a:gd name="connsiteY863" fmla="*/ 3023919 h 6858000"/>
              <a:gd name="connsiteX864" fmla="*/ 5729634 w 7472601"/>
              <a:gd name="connsiteY864" fmla="*/ 3051849 h 6858000"/>
              <a:gd name="connsiteX865" fmla="*/ 5611018 w 7472601"/>
              <a:gd name="connsiteY865" fmla="*/ 2316769 h 6858000"/>
              <a:gd name="connsiteX866" fmla="*/ 5687608 w 7472601"/>
              <a:gd name="connsiteY866" fmla="*/ 2039972 h 6858000"/>
              <a:gd name="connsiteX867" fmla="*/ 5657554 w 7472601"/>
              <a:gd name="connsiteY867" fmla="*/ 1576445 h 6858000"/>
              <a:gd name="connsiteX868" fmla="*/ 5150475 w 7472601"/>
              <a:gd name="connsiteY868" fmla="*/ 1274012 h 6858000"/>
              <a:gd name="connsiteX869" fmla="*/ 5349142 w 7472601"/>
              <a:gd name="connsiteY869" fmla="*/ 2204405 h 6858000"/>
              <a:gd name="connsiteX870" fmla="*/ 5262214 w 7472601"/>
              <a:gd name="connsiteY870" fmla="*/ 2233836 h 6858000"/>
              <a:gd name="connsiteX871" fmla="*/ 4981539 w 7472601"/>
              <a:gd name="connsiteY871" fmla="*/ 1542201 h 6858000"/>
              <a:gd name="connsiteX872" fmla="*/ 4958461 w 7472601"/>
              <a:gd name="connsiteY872" fmla="*/ 1136957 h 6858000"/>
              <a:gd name="connsiteX873" fmla="*/ 4655015 w 7472601"/>
              <a:gd name="connsiteY873" fmla="*/ 891426 h 6858000"/>
              <a:gd name="connsiteX874" fmla="*/ 4348002 w 7472601"/>
              <a:gd name="connsiteY874" fmla="*/ 2205895 h 6858000"/>
              <a:gd name="connsiteX875" fmla="*/ 4262250 w 7472601"/>
              <a:gd name="connsiteY875" fmla="*/ 2219972 h 6858000"/>
              <a:gd name="connsiteX876" fmla="*/ 4550611 w 7472601"/>
              <a:gd name="connsiteY876" fmla="*/ 817540 h 6858000"/>
              <a:gd name="connsiteX877" fmla="*/ 4564418 w 7472601"/>
              <a:gd name="connsiteY877" fmla="*/ 808293 h 6858000"/>
              <a:gd name="connsiteX878" fmla="*/ 4266388 w 7472601"/>
              <a:gd name="connsiteY878" fmla="*/ 500083 h 6858000"/>
              <a:gd name="connsiteX879" fmla="*/ 4032842 w 7472601"/>
              <a:gd name="connsiteY879" fmla="*/ 211809 h 6858000"/>
              <a:gd name="connsiteX880" fmla="*/ 3882765 w 7472601"/>
              <a:gd name="connsiteY880" fmla="*/ 0 h 6858000"/>
              <a:gd name="connsiteX881" fmla="*/ 3721337 w 7472601"/>
              <a:gd name="connsiteY881" fmla="*/ 0 h 6858000"/>
              <a:gd name="connsiteX882" fmla="*/ 3797544 w 7472601"/>
              <a:gd name="connsiteY882" fmla="*/ 0 h 6858000"/>
              <a:gd name="connsiteX883" fmla="*/ 3775734 w 7472601"/>
              <a:gd name="connsiteY883" fmla="*/ 95131 h 6858000"/>
              <a:gd name="connsiteX884" fmla="*/ 3724807 w 7472601"/>
              <a:gd name="connsiteY884" fmla="*/ 272257 h 6858000"/>
              <a:gd name="connsiteX885" fmla="*/ 3726844 w 7472601"/>
              <a:gd name="connsiteY885" fmla="*/ 282988 h 6858000"/>
              <a:gd name="connsiteX886" fmla="*/ 3742664 w 7472601"/>
              <a:gd name="connsiteY886" fmla="*/ 279918 h 6858000"/>
              <a:gd name="connsiteX887" fmla="*/ 4103910 w 7472601"/>
              <a:gd name="connsiteY887" fmla="*/ 1161917 h 6858000"/>
              <a:gd name="connsiteX888" fmla="*/ 4020269 w 7472601"/>
              <a:gd name="connsiteY888" fmla="*/ 1200406 h 6858000"/>
              <a:gd name="connsiteX889" fmla="*/ 3674882 w 7472601"/>
              <a:gd name="connsiteY889" fmla="*/ 488524 h 6858000"/>
              <a:gd name="connsiteX890" fmla="*/ 3132682 w 7472601"/>
              <a:gd name="connsiteY890" fmla="*/ 1072284 h 6858000"/>
              <a:gd name="connsiteX891" fmla="*/ 2716346 w 7472601"/>
              <a:gd name="connsiteY891" fmla="*/ 1276376 h 6858000"/>
              <a:gd name="connsiteX892" fmla="*/ 2716772 w 7472601"/>
              <a:gd name="connsiteY892" fmla="*/ 1255462 h 6858000"/>
              <a:gd name="connsiteX893" fmla="*/ 3471096 w 7472601"/>
              <a:gd name="connsiteY893" fmla="*/ 437072 h 6858000"/>
              <a:gd name="connsiteX894" fmla="*/ 3639057 w 7472601"/>
              <a:gd name="connsiteY894" fmla="*/ 286334 h 6858000"/>
              <a:gd name="connsiteX895" fmla="*/ 3640309 w 7472601"/>
              <a:gd name="connsiteY895" fmla="*/ 284664 h 6858000"/>
              <a:gd name="connsiteX896" fmla="*/ 3646022 w 7472601"/>
              <a:gd name="connsiteY896" fmla="*/ 276711 h 6858000"/>
              <a:gd name="connsiteX897" fmla="*/ 3707943 w 7472601"/>
              <a:gd name="connsiteY897" fmla="*/ 65958 h 6858000"/>
              <a:gd name="connsiteX898" fmla="*/ 3721337 w 7472601"/>
              <a:gd name="connsiteY898" fmla="*/ 0 h 6858000"/>
              <a:gd name="connsiteX899" fmla="*/ 2867960 w 7472601"/>
              <a:gd name="connsiteY899" fmla="*/ 0 h 6858000"/>
              <a:gd name="connsiteX900" fmla="*/ 2926351 w 7472601"/>
              <a:gd name="connsiteY900" fmla="*/ 0 h 6858000"/>
              <a:gd name="connsiteX901" fmla="*/ 2902823 w 7472601"/>
              <a:gd name="connsiteY901" fmla="*/ 262929 h 6858000"/>
              <a:gd name="connsiteX902" fmla="*/ 2940663 w 7472601"/>
              <a:gd name="connsiteY902" fmla="*/ 140884 h 6858000"/>
              <a:gd name="connsiteX903" fmla="*/ 2947039 w 7472601"/>
              <a:gd name="connsiteY903" fmla="*/ 122524 h 6858000"/>
              <a:gd name="connsiteX904" fmla="*/ 2984316 w 7472601"/>
              <a:gd name="connsiteY904" fmla="*/ 0 h 6858000"/>
              <a:gd name="connsiteX905" fmla="*/ 3016114 w 7472601"/>
              <a:gd name="connsiteY905" fmla="*/ 0 h 6858000"/>
              <a:gd name="connsiteX906" fmla="*/ 2979949 w 7472601"/>
              <a:gd name="connsiteY906" fmla="*/ 119274 h 6858000"/>
              <a:gd name="connsiteX907" fmla="*/ 3023879 w 7472601"/>
              <a:gd name="connsiteY907" fmla="*/ 0 h 6858000"/>
              <a:gd name="connsiteX908" fmla="*/ 3105400 w 7472601"/>
              <a:gd name="connsiteY908" fmla="*/ 0 h 6858000"/>
              <a:gd name="connsiteX909" fmla="*/ 3094669 w 7472601"/>
              <a:gd name="connsiteY909" fmla="*/ 30308 h 6858000"/>
              <a:gd name="connsiteX910" fmla="*/ 2901945 w 7472601"/>
              <a:gd name="connsiteY910" fmla="*/ 466538 h 6858000"/>
              <a:gd name="connsiteX911" fmla="*/ 2815209 w 7472601"/>
              <a:gd name="connsiteY911" fmla="*/ 497361 h 6858000"/>
              <a:gd name="connsiteX912" fmla="*/ 2844845 w 7472601"/>
              <a:gd name="connsiteY912" fmla="*/ 127638 h 6858000"/>
              <a:gd name="connsiteX913" fmla="*/ 2867960 w 7472601"/>
              <a:gd name="connsiteY913" fmla="*/ 0 h 6858000"/>
              <a:gd name="connsiteX914" fmla="*/ 1057230 w 7472601"/>
              <a:gd name="connsiteY914" fmla="*/ 0 h 6858000"/>
              <a:gd name="connsiteX915" fmla="*/ 1111003 w 7472601"/>
              <a:gd name="connsiteY915" fmla="*/ 0 h 6858000"/>
              <a:gd name="connsiteX916" fmla="*/ 1125553 w 7472601"/>
              <a:gd name="connsiteY916" fmla="*/ 52588 h 6858000"/>
              <a:gd name="connsiteX917" fmla="*/ 1304276 w 7472601"/>
              <a:gd name="connsiteY917" fmla="*/ 476275 h 6858000"/>
              <a:gd name="connsiteX918" fmla="*/ 1492066 w 7472601"/>
              <a:gd name="connsiteY918" fmla="*/ 886333 h 6858000"/>
              <a:gd name="connsiteX919" fmla="*/ 1423698 w 7472601"/>
              <a:gd name="connsiteY919" fmla="*/ 710817 h 6858000"/>
              <a:gd name="connsiteX920" fmla="*/ 1357609 w 7472601"/>
              <a:gd name="connsiteY920" fmla="*/ 532892 h 6858000"/>
              <a:gd name="connsiteX921" fmla="*/ 1309550 w 7472601"/>
              <a:gd name="connsiteY921" fmla="*/ 374031 h 6858000"/>
              <a:gd name="connsiteX922" fmla="*/ 1193673 w 7472601"/>
              <a:gd name="connsiteY922" fmla="*/ 49533 h 6858000"/>
              <a:gd name="connsiteX923" fmla="*/ 1164391 w 7472601"/>
              <a:gd name="connsiteY923" fmla="*/ 0 h 6858000"/>
              <a:gd name="connsiteX924" fmla="*/ 1200666 w 7472601"/>
              <a:gd name="connsiteY924" fmla="*/ 0 h 6858000"/>
              <a:gd name="connsiteX925" fmla="*/ 1223408 w 7472601"/>
              <a:gd name="connsiteY925" fmla="*/ 38996 h 6858000"/>
              <a:gd name="connsiteX926" fmla="*/ 1339635 w 7472601"/>
              <a:gd name="connsiteY926" fmla="*/ 365517 h 6858000"/>
              <a:gd name="connsiteX927" fmla="*/ 1387469 w 7472601"/>
              <a:gd name="connsiteY927" fmla="*/ 523079 h 6858000"/>
              <a:gd name="connsiteX928" fmla="*/ 1452685 w 7472601"/>
              <a:gd name="connsiteY928" fmla="*/ 699806 h 6858000"/>
              <a:gd name="connsiteX929" fmla="*/ 1492092 w 7472601"/>
              <a:gd name="connsiteY929" fmla="*/ 800424 h 6858000"/>
              <a:gd name="connsiteX930" fmla="*/ 1455302 w 7472601"/>
              <a:gd name="connsiteY930" fmla="*/ 632913 h 6858000"/>
              <a:gd name="connsiteX931" fmla="*/ 1222336 w 7472601"/>
              <a:gd name="connsiteY931" fmla="*/ 9480 h 6858000"/>
              <a:gd name="connsiteX932" fmla="*/ 1214634 w 7472601"/>
              <a:gd name="connsiteY932" fmla="*/ 0 h 6858000"/>
              <a:gd name="connsiteX933" fmla="*/ 1289827 w 7472601"/>
              <a:gd name="connsiteY933" fmla="*/ 0 h 6858000"/>
              <a:gd name="connsiteX934" fmla="*/ 1321076 w 7472601"/>
              <a:gd name="connsiteY934" fmla="*/ 59722 h 6858000"/>
              <a:gd name="connsiteX935" fmla="*/ 1512579 w 7472601"/>
              <a:gd name="connsiteY935" fmla="*/ 626441 h 6858000"/>
              <a:gd name="connsiteX936" fmla="*/ 1506076 w 7472601"/>
              <a:gd name="connsiteY936" fmla="*/ 1089289 h 6858000"/>
              <a:gd name="connsiteX937" fmla="*/ 1486346 w 7472601"/>
              <a:gd name="connsiteY937" fmla="*/ 1079919 h 6858000"/>
              <a:gd name="connsiteX938" fmla="*/ 1070511 w 7472601"/>
              <a:gd name="connsiteY938" fmla="*/ 48609 h 6858000"/>
              <a:gd name="connsiteX939" fmla="*/ 1057230 w 7472601"/>
              <a:gd name="connsiteY939" fmla="*/ 0 h 6858000"/>
              <a:gd name="connsiteX940" fmla="*/ 43151 w 7472601"/>
              <a:gd name="connsiteY940" fmla="*/ 0 h 6858000"/>
              <a:gd name="connsiteX941" fmla="*/ 95283 w 7472601"/>
              <a:gd name="connsiteY941" fmla="*/ 0 h 6858000"/>
              <a:gd name="connsiteX942" fmla="*/ 300708 w 7472601"/>
              <a:gd name="connsiteY942" fmla="*/ 154571 h 6858000"/>
              <a:gd name="connsiteX943" fmla="*/ 530414 w 7472601"/>
              <a:gd name="connsiteY943" fmla="*/ 354673 h 6858000"/>
              <a:gd name="connsiteX944" fmla="*/ 333785 w 7472601"/>
              <a:gd name="connsiteY944" fmla="*/ 161564 h 6858000"/>
              <a:gd name="connsiteX945" fmla="*/ 147005 w 7472601"/>
              <a:gd name="connsiteY945" fmla="*/ 0 h 6858000"/>
              <a:gd name="connsiteX946" fmla="*/ 272509 w 7472601"/>
              <a:gd name="connsiteY946" fmla="*/ 0 h 6858000"/>
              <a:gd name="connsiteX947" fmla="*/ 326276 w 7472601"/>
              <a:gd name="connsiteY947" fmla="*/ 45847 h 6858000"/>
              <a:gd name="connsiteX948" fmla="*/ 823759 w 7472601"/>
              <a:gd name="connsiteY948" fmla="*/ 574145 h 6858000"/>
              <a:gd name="connsiteX949" fmla="*/ 811254 w 7472601"/>
              <a:gd name="connsiteY949" fmla="*/ 665546 h 6858000"/>
              <a:gd name="connsiteX950" fmla="*/ 154042 w 7472601"/>
              <a:gd name="connsiteY950" fmla="*/ 261522 h 6858000"/>
              <a:gd name="connsiteX951" fmla="*/ 13550 w 7472601"/>
              <a:gd name="connsiteY951" fmla="*/ 158423 h 6858000"/>
              <a:gd name="connsiteX952" fmla="*/ 0 w 7472601"/>
              <a:gd name="connsiteY952" fmla="*/ 146618 h 6858000"/>
              <a:gd name="connsiteX953" fmla="*/ 0 w 7472601"/>
              <a:gd name="connsiteY953" fmla="*/ 59161 h 6858000"/>
              <a:gd name="connsiteX954" fmla="*/ 45427 w 7472601"/>
              <a:gd name="connsiteY954" fmla="*/ 101078 h 6858000"/>
              <a:gd name="connsiteX955" fmla="*/ 630103 w 7472601"/>
              <a:gd name="connsiteY955" fmla="*/ 485885 h 6858000"/>
              <a:gd name="connsiteX956" fmla="*/ 532040 w 7472601"/>
              <a:gd name="connsiteY956" fmla="*/ 399359 h 6858000"/>
              <a:gd name="connsiteX957" fmla="*/ 517618 w 7472601"/>
              <a:gd name="connsiteY957" fmla="*/ 385726 h 6858000"/>
              <a:gd name="connsiteX958" fmla="*/ 285074 w 7472601"/>
              <a:gd name="connsiteY958" fmla="*/ 182755 h 6858000"/>
              <a:gd name="connsiteX959" fmla="*/ 43151 w 7472601"/>
              <a:gd name="connsiteY959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221686 h 6858000"/>
              <a:gd name="connsiteX78" fmla="*/ 7467600 w 7467663"/>
              <a:gd name="connsiteY78" fmla="*/ 6334256 h 6858000"/>
              <a:gd name="connsiteX79" fmla="*/ 7454976 w 7467663"/>
              <a:gd name="connsiteY79" fmla="*/ 6318297 h 6858000"/>
              <a:gd name="connsiteX80" fmla="*/ 1456157 w 7467663"/>
              <a:gd name="connsiteY80" fmla="*/ 5371404 h 6858000"/>
              <a:gd name="connsiteX81" fmla="*/ 1244432 w 7467663"/>
              <a:gd name="connsiteY81" fmla="*/ 5385601 h 6858000"/>
              <a:gd name="connsiteX82" fmla="*/ 973990 w 7467663"/>
              <a:gd name="connsiteY82" fmla="*/ 5424940 h 6858000"/>
              <a:gd name="connsiteX83" fmla="*/ 1103809 w 7467663"/>
              <a:gd name="connsiteY83" fmla="*/ 5433720 h 6858000"/>
              <a:gd name="connsiteX84" fmla="*/ 1123454 w 7467663"/>
              <a:gd name="connsiteY84" fmla="*/ 5435727 h 6858000"/>
              <a:gd name="connsiteX85" fmla="*/ 1737017 w 7467663"/>
              <a:gd name="connsiteY85" fmla="*/ 5452183 h 6858000"/>
              <a:gd name="connsiteX86" fmla="*/ 1824397 w 7467663"/>
              <a:gd name="connsiteY86" fmla="*/ 5447757 h 6858000"/>
              <a:gd name="connsiteX87" fmla="*/ 2070059 w 7467663"/>
              <a:gd name="connsiteY87" fmla="*/ 5441660 h 6858000"/>
              <a:gd name="connsiteX88" fmla="*/ 1456157 w 7467663"/>
              <a:gd name="connsiteY88" fmla="*/ 5371404 h 6858000"/>
              <a:gd name="connsiteX89" fmla="*/ 4988186 w 7467663"/>
              <a:gd name="connsiteY89" fmla="*/ 5216467 h 6858000"/>
              <a:gd name="connsiteX90" fmla="*/ 4777334 w 7467663"/>
              <a:gd name="connsiteY90" fmla="*/ 5406072 h 6858000"/>
              <a:gd name="connsiteX91" fmla="*/ 4718341 w 7467663"/>
              <a:gd name="connsiteY91" fmla="*/ 5468043 h 6858000"/>
              <a:gd name="connsiteX92" fmla="*/ 4604655 w 7467663"/>
              <a:gd name="connsiteY92" fmla="*/ 5583434 h 6858000"/>
              <a:gd name="connsiteX93" fmla="*/ 4565074 w 7467663"/>
              <a:gd name="connsiteY93" fmla="*/ 5618550 h 6858000"/>
              <a:gd name="connsiteX94" fmla="*/ 4988186 w 7467663"/>
              <a:gd name="connsiteY94" fmla="*/ 5216467 h 6858000"/>
              <a:gd name="connsiteX95" fmla="*/ 4978032 w 7467663"/>
              <a:gd name="connsiteY95" fmla="*/ 5183809 h 6858000"/>
              <a:gd name="connsiteX96" fmla="*/ 4463413 w 7467663"/>
              <a:gd name="connsiteY96" fmla="*/ 5615162 h 6858000"/>
              <a:gd name="connsiteX97" fmla="*/ 4358134 w 7467663"/>
              <a:gd name="connsiteY97" fmla="*/ 5742791 h 6858000"/>
              <a:gd name="connsiteX98" fmla="*/ 4376219 w 7467663"/>
              <a:gd name="connsiteY98" fmla="*/ 5729027 h 6858000"/>
              <a:gd name="connsiteX99" fmla="*/ 4582340 w 7467663"/>
              <a:gd name="connsiteY99" fmla="*/ 5561037 h 6858000"/>
              <a:gd name="connsiteX100" fmla="*/ 4694684 w 7467663"/>
              <a:gd name="connsiteY100" fmla="*/ 5447098 h 6858000"/>
              <a:gd name="connsiteX101" fmla="*/ 4754123 w 7467663"/>
              <a:gd name="connsiteY101" fmla="*/ 5384643 h 6858000"/>
              <a:gd name="connsiteX102" fmla="*/ 4978032 w 7467663"/>
              <a:gd name="connsiteY102" fmla="*/ 5183809 h 6858000"/>
              <a:gd name="connsiteX103" fmla="*/ 1903353 w 7467663"/>
              <a:gd name="connsiteY103" fmla="*/ 5044827 h 6858000"/>
              <a:gd name="connsiteX104" fmla="*/ 1936931 w 7467663"/>
              <a:gd name="connsiteY104" fmla="*/ 5093954 h 6858000"/>
              <a:gd name="connsiteX105" fmla="*/ 2195868 w 7467663"/>
              <a:gd name="connsiteY105" fmla="*/ 5396574 h 6858000"/>
              <a:gd name="connsiteX106" fmla="*/ 2088852 w 7467663"/>
              <a:gd name="connsiteY106" fmla="*/ 5166123 h 6858000"/>
              <a:gd name="connsiteX107" fmla="*/ 1958241 w 7467663"/>
              <a:gd name="connsiteY107" fmla="*/ 5067955 h 6858000"/>
              <a:gd name="connsiteX108" fmla="*/ 1903353 w 7467663"/>
              <a:gd name="connsiteY108" fmla="*/ 5044827 h 6858000"/>
              <a:gd name="connsiteX109" fmla="*/ 1979378 w 7467663"/>
              <a:gd name="connsiteY109" fmla="*/ 4769504 h 6858000"/>
              <a:gd name="connsiteX110" fmla="*/ 2882120 w 7467663"/>
              <a:gd name="connsiteY110" fmla="*/ 5064547 h 6858000"/>
              <a:gd name="connsiteX111" fmla="*/ 2793103 w 7467663"/>
              <a:gd name="connsiteY111" fmla="*/ 5039699 h 6858000"/>
              <a:gd name="connsiteX112" fmla="*/ 2770041 w 7467663"/>
              <a:gd name="connsiteY112" fmla="*/ 5033634 h 6858000"/>
              <a:gd name="connsiteX113" fmla="*/ 1979378 w 7467663"/>
              <a:gd name="connsiteY113" fmla="*/ 4769504 h 6858000"/>
              <a:gd name="connsiteX114" fmla="*/ 1927410 w 7467663"/>
              <a:gd name="connsiteY114" fmla="*/ 4716164 h 6858000"/>
              <a:gd name="connsiteX115" fmla="*/ 1959587 w 7467663"/>
              <a:gd name="connsiteY115" fmla="*/ 4728849 h 6858000"/>
              <a:gd name="connsiteX116" fmla="*/ 2777707 w 7467663"/>
              <a:gd name="connsiteY116" fmla="*/ 5003991 h 6858000"/>
              <a:gd name="connsiteX117" fmla="*/ 2800768 w 7467663"/>
              <a:gd name="connsiteY117" fmla="*/ 5010056 h 6858000"/>
              <a:gd name="connsiteX118" fmla="*/ 2879408 w 7467663"/>
              <a:gd name="connsiteY118" fmla="*/ 5031590 h 6858000"/>
              <a:gd name="connsiteX119" fmla="*/ 2862295 w 7467663"/>
              <a:gd name="connsiteY119" fmla="*/ 5022958 h 6858000"/>
              <a:gd name="connsiteX120" fmla="*/ 2813343 w 7467663"/>
              <a:gd name="connsiteY120" fmla="*/ 4998369 h 6858000"/>
              <a:gd name="connsiteX121" fmla="*/ 2646245 w 7467663"/>
              <a:gd name="connsiteY121" fmla="*/ 4930999 h 6858000"/>
              <a:gd name="connsiteX122" fmla="*/ 1999243 w 7467663"/>
              <a:gd name="connsiteY122" fmla="*/ 4730524 h 6858000"/>
              <a:gd name="connsiteX123" fmla="*/ 1979527 w 7467663"/>
              <a:gd name="connsiteY123" fmla="*/ 4726651 h 6858000"/>
              <a:gd name="connsiteX124" fmla="*/ 1927410 w 7467663"/>
              <a:gd name="connsiteY124" fmla="*/ 4716164 h 6858000"/>
              <a:gd name="connsiteX125" fmla="*/ 1997014 w 7467663"/>
              <a:gd name="connsiteY125" fmla="*/ 4698007 h 6858000"/>
              <a:gd name="connsiteX126" fmla="*/ 2005458 w 7467663"/>
              <a:gd name="connsiteY126" fmla="*/ 4699540 h 6858000"/>
              <a:gd name="connsiteX127" fmla="*/ 2657186 w 7467663"/>
              <a:gd name="connsiteY127" fmla="*/ 4901687 h 6858000"/>
              <a:gd name="connsiteX128" fmla="*/ 2826662 w 7467663"/>
              <a:gd name="connsiteY128" fmla="*/ 4970362 h 6858000"/>
              <a:gd name="connsiteX129" fmla="*/ 2876100 w 7467663"/>
              <a:gd name="connsiteY129" fmla="*/ 4995397 h 6858000"/>
              <a:gd name="connsiteX130" fmla="*/ 3042600 w 7467663"/>
              <a:gd name="connsiteY130" fmla="*/ 5059532 h 6858000"/>
              <a:gd name="connsiteX131" fmla="*/ 1997014 w 7467663"/>
              <a:gd name="connsiteY131" fmla="*/ 4698007 h 6858000"/>
              <a:gd name="connsiteX132" fmla="*/ 2305292 w 7467663"/>
              <a:gd name="connsiteY132" fmla="*/ 4219492 h 6858000"/>
              <a:gd name="connsiteX133" fmla="*/ 3360922 w 7467663"/>
              <a:gd name="connsiteY133" fmla="*/ 4529373 h 6858000"/>
              <a:gd name="connsiteX134" fmla="*/ 3492420 w 7467663"/>
              <a:gd name="connsiteY134" fmla="*/ 4510145 h 6858000"/>
              <a:gd name="connsiteX135" fmla="*/ 3364086 w 7467663"/>
              <a:gd name="connsiteY135" fmla="*/ 4480340 h 6858000"/>
              <a:gd name="connsiteX136" fmla="*/ 3225818 w 7467663"/>
              <a:gd name="connsiteY136" fmla="*/ 4411822 h 6858000"/>
              <a:gd name="connsiteX137" fmla="*/ 3129696 w 7467663"/>
              <a:gd name="connsiteY137" fmla="*/ 4360704 h 6858000"/>
              <a:gd name="connsiteX138" fmla="*/ 2814545 w 7467663"/>
              <a:gd name="connsiteY138" fmla="*/ 4282955 h 6858000"/>
              <a:gd name="connsiteX139" fmla="*/ 2305292 w 7467663"/>
              <a:gd name="connsiteY139" fmla="*/ 4219492 h 6858000"/>
              <a:gd name="connsiteX140" fmla="*/ 2626982 w 7467663"/>
              <a:gd name="connsiteY140" fmla="*/ 4206450 h 6858000"/>
              <a:gd name="connsiteX141" fmla="*/ 2490617 w 7467663"/>
              <a:gd name="connsiteY141" fmla="*/ 4206951 h 6858000"/>
              <a:gd name="connsiteX142" fmla="*/ 2819869 w 7467663"/>
              <a:gd name="connsiteY142" fmla="*/ 4252936 h 6858000"/>
              <a:gd name="connsiteX143" fmla="*/ 3143018 w 7467663"/>
              <a:gd name="connsiteY143" fmla="*/ 4332698 h 6858000"/>
              <a:gd name="connsiteX144" fmla="*/ 3241520 w 7467663"/>
              <a:gd name="connsiteY144" fmla="*/ 4385112 h 6858000"/>
              <a:gd name="connsiteX145" fmla="*/ 3374575 w 7467663"/>
              <a:gd name="connsiteY145" fmla="*/ 4451517 h 6858000"/>
              <a:gd name="connsiteX146" fmla="*/ 3505221 w 7467663"/>
              <a:gd name="connsiteY146" fmla="*/ 4480757 h 6858000"/>
              <a:gd name="connsiteX147" fmla="*/ 2626982 w 7467663"/>
              <a:gd name="connsiteY147" fmla="*/ 4206450 h 6858000"/>
              <a:gd name="connsiteX148" fmla="*/ 1310106 w 7467663"/>
              <a:gd name="connsiteY148" fmla="*/ 3943217 h 6858000"/>
              <a:gd name="connsiteX149" fmla="*/ 854994 w 7467663"/>
              <a:gd name="connsiteY149" fmla="*/ 4399136 h 6858000"/>
              <a:gd name="connsiteX150" fmla="*/ 742462 w 7467663"/>
              <a:gd name="connsiteY150" fmla="*/ 4594648 h 6858000"/>
              <a:gd name="connsiteX151" fmla="*/ 820602 w 7467663"/>
              <a:gd name="connsiteY151" fmla="*/ 4485915 h 6858000"/>
              <a:gd name="connsiteX152" fmla="*/ 878295 w 7467663"/>
              <a:gd name="connsiteY152" fmla="*/ 4403594 h 6858000"/>
              <a:gd name="connsiteX153" fmla="*/ 1240607 w 7467663"/>
              <a:gd name="connsiteY153" fmla="*/ 4010401 h 6858000"/>
              <a:gd name="connsiteX154" fmla="*/ 1310106 w 7467663"/>
              <a:gd name="connsiteY154" fmla="*/ 3943217 h 6858000"/>
              <a:gd name="connsiteX155" fmla="*/ 1423113 w 7467663"/>
              <a:gd name="connsiteY155" fmla="*/ 3874565 h 6858000"/>
              <a:gd name="connsiteX156" fmla="*/ 1260565 w 7467663"/>
              <a:gd name="connsiteY156" fmla="*/ 4031982 h 6858000"/>
              <a:gd name="connsiteX157" fmla="*/ 901900 w 7467663"/>
              <a:gd name="connsiteY157" fmla="*/ 4421236 h 6858000"/>
              <a:gd name="connsiteX158" fmla="*/ 845044 w 7467663"/>
              <a:gd name="connsiteY158" fmla="*/ 4502436 h 6858000"/>
              <a:gd name="connsiteX159" fmla="*/ 685926 w 7467663"/>
              <a:gd name="connsiteY159" fmla="*/ 4703069 h 6858000"/>
              <a:gd name="connsiteX160" fmla="*/ 684248 w 7467663"/>
              <a:gd name="connsiteY160" fmla="*/ 4706721 h 6858000"/>
              <a:gd name="connsiteX161" fmla="*/ 1423113 w 7467663"/>
              <a:gd name="connsiteY161" fmla="*/ 3874565 h 6858000"/>
              <a:gd name="connsiteX162" fmla="*/ 3316479 w 7467663"/>
              <a:gd name="connsiteY162" fmla="*/ 3872136 h 6858000"/>
              <a:gd name="connsiteX163" fmla="*/ 3546806 w 7467663"/>
              <a:gd name="connsiteY163" fmla="*/ 4356139 h 6858000"/>
              <a:gd name="connsiteX164" fmla="*/ 3364433 w 7467663"/>
              <a:gd name="connsiteY164" fmla="*/ 3953121 h 6858000"/>
              <a:gd name="connsiteX165" fmla="*/ 3316479 w 7467663"/>
              <a:gd name="connsiteY165" fmla="*/ 3872136 h 6858000"/>
              <a:gd name="connsiteX166" fmla="*/ 3291335 w 7467663"/>
              <a:gd name="connsiteY166" fmla="*/ 3767420 h 6858000"/>
              <a:gd name="connsiteX167" fmla="*/ 3390805 w 7467663"/>
              <a:gd name="connsiteY167" fmla="*/ 3937163 h 6858000"/>
              <a:gd name="connsiteX168" fmla="*/ 3579062 w 7467663"/>
              <a:gd name="connsiteY168" fmla="*/ 4359040 h 6858000"/>
              <a:gd name="connsiteX169" fmla="*/ 3467355 w 7467663"/>
              <a:gd name="connsiteY169" fmla="*/ 3988130 h 6858000"/>
              <a:gd name="connsiteX170" fmla="*/ 3310753 w 7467663"/>
              <a:gd name="connsiteY170" fmla="*/ 3787140 h 6858000"/>
              <a:gd name="connsiteX171" fmla="*/ 3291335 w 7467663"/>
              <a:gd name="connsiteY171" fmla="*/ 3767420 h 6858000"/>
              <a:gd name="connsiteX172" fmla="*/ 1635889 w 7467663"/>
              <a:gd name="connsiteY172" fmla="*/ 3709494 h 6858000"/>
              <a:gd name="connsiteX173" fmla="*/ 1634800 w 7467663"/>
              <a:gd name="connsiteY173" fmla="*/ 3731111 h 6858000"/>
              <a:gd name="connsiteX174" fmla="*/ 1635889 w 7467663"/>
              <a:gd name="connsiteY174" fmla="*/ 3709494 h 6858000"/>
              <a:gd name="connsiteX175" fmla="*/ 1510397 w 7467663"/>
              <a:gd name="connsiteY175" fmla="*/ 3684705 h 6858000"/>
              <a:gd name="connsiteX176" fmla="*/ 1146550 w 7467663"/>
              <a:gd name="connsiteY176" fmla="*/ 3802012 h 6858000"/>
              <a:gd name="connsiteX177" fmla="*/ 698834 w 7467663"/>
              <a:gd name="connsiteY177" fmla="*/ 3952272 h 6858000"/>
              <a:gd name="connsiteX178" fmla="*/ 34256 w 7467663"/>
              <a:gd name="connsiteY178" fmla="*/ 4347603 h 6858000"/>
              <a:gd name="connsiteX179" fmla="*/ 527241 w 7467663"/>
              <a:gd name="connsiteY179" fmla="*/ 4065078 h 6858000"/>
              <a:gd name="connsiteX180" fmla="*/ 1510397 w 7467663"/>
              <a:gd name="connsiteY180" fmla="*/ 3684705 h 6858000"/>
              <a:gd name="connsiteX181" fmla="*/ 1313114 w 7467663"/>
              <a:gd name="connsiteY181" fmla="*/ 3655216 h 6858000"/>
              <a:gd name="connsiteX182" fmla="*/ 1109304 w 7467663"/>
              <a:gd name="connsiteY182" fmla="*/ 3669030 h 6858000"/>
              <a:gd name="connsiteX183" fmla="*/ 8129 w 7467663"/>
              <a:gd name="connsiteY183" fmla="*/ 4330519 h 6858000"/>
              <a:gd name="connsiteX184" fmla="*/ 687572 w 7467663"/>
              <a:gd name="connsiteY184" fmla="*/ 3925629 h 6858000"/>
              <a:gd name="connsiteX185" fmla="*/ 1138365 w 7467663"/>
              <a:gd name="connsiteY185" fmla="*/ 3774515 h 6858000"/>
              <a:gd name="connsiteX186" fmla="*/ 1505579 w 7467663"/>
              <a:gd name="connsiteY186" fmla="*/ 3655526 h 6858000"/>
              <a:gd name="connsiteX187" fmla="*/ 1313114 w 7467663"/>
              <a:gd name="connsiteY187" fmla="*/ 3655216 h 6858000"/>
              <a:gd name="connsiteX188" fmla="*/ 3655073 w 7467663"/>
              <a:gd name="connsiteY188" fmla="*/ 3650884 h 6858000"/>
              <a:gd name="connsiteX189" fmla="*/ 3989938 w 7467663"/>
              <a:gd name="connsiteY189" fmla="*/ 3991685 h 6858000"/>
              <a:gd name="connsiteX190" fmla="*/ 4393907 w 7467663"/>
              <a:gd name="connsiteY190" fmla="*/ 4261258 h 6858000"/>
              <a:gd name="connsiteX191" fmla="*/ 4648051 w 7467663"/>
              <a:gd name="connsiteY191" fmla="*/ 4374051 h 6858000"/>
              <a:gd name="connsiteX192" fmla="*/ 4383389 w 7467663"/>
              <a:gd name="connsiteY192" fmla="*/ 4184369 h 6858000"/>
              <a:gd name="connsiteX193" fmla="*/ 4165508 w 7467663"/>
              <a:gd name="connsiteY193" fmla="*/ 4035196 h 6858000"/>
              <a:gd name="connsiteX194" fmla="*/ 4068162 w 7467663"/>
              <a:gd name="connsiteY194" fmla="*/ 3953394 h 6858000"/>
              <a:gd name="connsiteX195" fmla="*/ 3981416 w 7467663"/>
              <a:gd name="connsiteY195" fmla="*/ 3880482 h 6858000"/>
              <a:gd name="connsiteX196" fmla="*/ 3800147 w 7467663"/>
              <a:gd name="connsiteY196" fmla="*/ 3749872 h 6858000"/>
              <a:gd name="connsiteX197" fmla="*/ 3655073 w 7467663"/>
              <a:gd name="connsiteY197" fmla="*/ 3650884 h 6858000"/>
              <a:gd name="connsiteX198" fmla="*/ 3670252 w 7467663"/>
              <a:gd name="connsiteY198" fmla="*/ 3622798 h 6858000"/>
              <a:gd name="connsiteX199" fmla="*/ 3817258 w 7467663"/>
              <a:gd name="connsiteY199" fmla="*/ 3723577 h 6858000"/>
              <a:gd name="connsiteX200" fmla="*/ 4000461 w 7467663"/>
              <a:gd name="connsiteY200" fmla="*/ 3855966 h 6858000"/>
              <a:gd name="connsiteX201" fmla="*/ 4088180 w 7467663"/>
              <a:gd name="connsiteY201" fmla="*/ 3929774 h 6858000"/>
              <a:gd name="connsiteX202" fmla="*/ 4184555 w 7467663"/>
              <a:gd name="connsiteY202" fmla="*/ 4010683 h 6858000"/>
              <a:gd name="connsiteX203" fmla="*/ 4399563 w 7467663"/>
              <a:gd name="connsiteY203" fmla="*/ 4158106 h 6858000"/>
              <a:gd name="connsiteX204" fmla="*/ 4684469 w 7467663"/>
              <a:gd name="connsiteY204" fmla="*/ 4364680 h 6858000"/>
              <a:gd name="connsiteX205" fmla="*/ 4690271 w 7467663"/>
              <a:gd name="connsiteY205" fmla="*/ 4370034 h 6858000"/>
              <a:gd name="connsiteX206" fmla="*/ 4136093 w 7467663"/>
              <a:gd name="connsiteY206" fmla="*/ 3858466 h 6858000"/>
              <a:gd name="connsiteX207" fmla="*/ 3670252 w 7467663"/>
              <a:gd name="connsiteY207" fmla="*/ 3622798 h 6858000"/>
              <a:gd name="connsiteX208" fmla="*/ 4440129 w 7467663"/>
              <a:gd name="connsiteY208" fmla="*/ 3448571 h 6858000"/>
              <a:gd name="connsiteX209" fmla="*/ 4856525 w 7467663"/>
              <a:gd name="connsiteY209" fmla="*/ 3915351 h 6858000"/>
              <a:gd name="connsiteX210" fmla="*/ 5059055 w 7467663"/>
              <a:gd name="connsiteY210" fmla="*/ 4108918 h 6858000"/>
              <a:gd name="connsiteX211" fmla="*/ 5290070 w 7467663"/>
              <a:gd name="connsiteY211" fmla="*/ 4263619 h 6858000"/>
              <a:gd name="connsiteX212" fmla="*/ 4834991 w 7467663"/>
              <a:gd name="connsiteY212" fmla="*/ 3830985 h 6858000"/>
              <a:gd name="connsiteX213" fmla="*/ 4440129 w 7467663"/>
              <a:gd name="connsiteY213" fmla="*/ 3448571 h 6858000"/>
              <a:gd name="connsiteX214" fmla="*/ 4441737 w 7467663"/>
              <a:gd name="connsiteY214" fmla="*/ 3399734 h 6858000"/>
              <a:gd name="connsiteX215" fmla="*/ 4431236 w 7467663"/>
              <a:gd name="connsiteY215" fmla="*/ 3400954 h 6858000"/>
              <a:gd name="connsiteX216" fmla="*/ 4557150 w 7467663"/>
              <a:gd name="connsiteY216" fmla="*/ 3510023 h 6858000"/>
              <a:gd name="connsiteX217" fmla="*/ 4856936 w 7467663"/>
              <a:gd name="connsiteY217" fmla="*/ 3809146 h 6858000"/>
              <a:gd name="connsiteX218" fmla="*/ 5111996 w 7467663"/>
              <a:gd name="connsiteY218" fmla="*/ 4065759 h 6858000"/>
              <a:gd name="connsiteX219" fmla="*/ 5388878 w 7467663"/>
              <a:gd name="connsiteY219" fmla="*/ 4300185 h 6858000"/>
              <a:gd name="connsiteX220" fmla="*/ 5425556 w 7467663"/>
              <a:gd name="connsiteY220" fmla="*/ 4308967 h 6858000"/>
              <a:gd name="connsiteX221" fmla="*/ 4943646 w 7467663"/>
              <a:gd name="connsiteY221" fmla="*/ 3822916 h 6858000"/>
              <a:gd name="connsiteX222" fmla="*/ 4594837 w 7467663"/>
              <a:gd name="connsiteY222" fmla="*/ 3532274 h 6858000"/>
              <a:gd name="connsiteX223" fmla="*/ 4441737 w 7467663"/>
              <a:gd name="connsiteY223" fmla="*/ 3399734 h 6858000"/>
              <a:gd name="connsiteX224" fmla="*/ 5425834 w 7467663"/>
              <a:gd name="connsiteY224" fmla="*/ 3162785 h 6858000"/>
              <a:gd name="connsiteX225" fmla="*/ 5401644 w 7467663"/>
              <a:gd name="connsiteY225" fmla="*/ 3617847 h 6858000"/>
              <a:gd name="connsiteX226" fmla="*/ 5467256 w 7467663"/>
              <a:gd name="connsiteY226" fmla="*/ 4175494 h 6858000"/>
              <a:gd name="connsiteX227" fmla="*/ 5448069 w 7467663"/>
              <a:gd name="connsiteY227" fmla="*/ 3567554 h 6858000"/>
              <a:gd name="connsiteX228" fmla="*/ 5425834 w 7467663"/>
              <a:gd name="connsiteY228" fmla="*/ 3162785 h 6858000"/>
              <a:gd name="connsiteX229" fmla="*/ 1318687 w 7467663"/>
              <a:gd name="connsiteY229" fmla="*/ 3113840 h 6858000"/>
              <a:gd name="connsiteX230" fmla="*/ 1066793 w 7467663"/>
              <a:gd name="connsiteY230" fmla="*/ 3212171 h 6858000"/>
              <a:gd name="connsiteX231" fmla="*/ 993319 w 7467663"/>
              <a:gd name="connsiteY231" fmla="*/ 3247648 h 6858000"/>
              <a:gd name="connsiteX232" fmla="*/ 853081 w 7467663"/>
              <a:gd name="connsiteY232" fmla="*/ 3312410 h 6858000"/>
              <a:gd name="connsiteX233" fmla="*/ 805957 w 7467663"/>
              <a:gd name="connsiteY233" fmla="*/ 3330443 h 6858000"/>
              <a:gd name="connsiteX234" fmla="*/ 1318687 w 7467663"/>
              <a:gd name="connsiteY234" fmla="*/ 3113840 h 6858000"/>
              <a:gd name="connsiteX235" fmla="*/ 5453702 w 7467663"/>
              <a:gd name="connsiteY235" fmla="*/ 3090882 h 6858000"/>
              <a:gd name="connsiteX236" fmla="*/ 5480135 w 7467663"/>
              <a:gd name="connsiteY236" fmla="*/ 3565802 h 6858000"/>
              <a:gd name="connsiteX237" fmla="*/ 5499023 w 7467663"/>
              <a:gd name="connsiteY237" fmla="*/ 4166310 h 6858000"/>
              <a:gd name="connsiteX238" fmla="*/ 5547022 w 7467663"/>
              <a:gd name="connsiteY238" fmla="*/ 3607838 h 6858000"/>
              <a:gd name="connsiteX239" fmla="*/ 5515964 w 7467663"/>
              <a:gd name="connsiteY239" fmla="*/ 3378541 h 6858000"/>
              <a:gd name="connsiteX240" fmla="*/ 5453702 w 7467663"/>
              <a:gd name="connsiteY240" fmla="*/ 3090882 h 6858000"/>
              <a:gd name="connsiteX241" fmla="*/ 1238695 w 7467663"/>
              <a:gd name="connsiteY241" fmla="*/ 3076820 h 6858000"/>
              <a:gd name="connsiteX242" fmla="*/ 716371 w 7467663"/>
              <a:gd name="connsiteY242" fmla="*/ 3293249 h 6858000"/>
              <a:gd name="connsiteX243" fmla="*/ 579522 w 7467663"/>
              <a:gd name="connsiteY243" fmla="*/ 3371759 h 6858000"/>
              <a:gd name="connsiteX244" fmla="*/ 600288 w 7467663"/>
              <a:gd name="connsiteY244" fmla="*/ 3365555 h 6858000"/>
              <a:gd name="connsiteX245" fmla="*/ 840692 w 7467663"/>
              <a:gd name="connsiteY245" fmla="*/ 3284921 h 6858000"/>
              <a:gd name="connsiteX246" fmla="*/ 979248 w 7467663"/>
              <a:gd name="connsiteY246" fmla="*/ 3221003 h 6858000"/>
              <a:gd name="connsiteX247" fmla="*/ 1053282 w 7467663"/>
              <a:gd name="connsiteY247" fmla="*/ 3185247 h 6858000"/>
              <a:gd name="connsiteX248" fmla="*/ 1320603 w 7467663"/>
              <a:gd name="connsiteY248" fmla="*/ 3081281 h 6858000"/>
              <a:gd name="connsiteX249" fmla="*/ 1238695 w 7467663"/>
              <a:gd name="connsiteY249" fmla="*/ 3076820 h 6858000"/>
              <a:gd name="connsiteX250" fmla="*/ 5425627 w 7467663"/>
              <a:gd name="connsiteY250" fmla="*/ 2954192 h 6858000"/>
              <a:gd name="connsiteX251" fmla="*/ 5470770 w 7467663"/>
              <a:gd name="connsiteY251" fmla="*/ 3005435 h 6858000"/>
              <a:gd name="connsiteX252" fmla="*/ 5519779 w 7467663"/>
              <a:gd name="connsiteY252" fmla="*/ 4359223 h 6858000"/>
              <a:gd name="connsiteX253" fmla="*/ 5520293 w 7467663"/>
              <a:gd name="connsiteY253" fmla="*/ 4360602 h 6858000"/>
              <a:gd name="connsiteX254" fmla="*/ 5767221 w 7467663"/>
              <a:gd name="connsiteY254" fmla="*/ 4665564 h 6858000"/>
              <a:gd name="connsiteX255" fmla="*/ 6937169 w 7467663"/>
              <a:gd name="connsiteY255" fmla="*/ 4815941 h 6858000"/>
              <a:gd name="connsiteX256" fmla="*/ 6953922 w 7467663"/>
              <a:gd name="connsiteY256" fmla="*/ 4890068 h 6858000"/>
              <a:gd name="connsiteX257" fmla="*/ 6071359 w 7467663"/>
              <a:gd name="connsiteY257" fmla="*/ 4770770 h 6858000"/>
              <a:gd name="connsiteX258" fmla="*/ 6038839 w 7467663"/>
              <a:gd name="connsiteY258" fmla="*/ 4764474 h 6858000"/>
              <a:gd name="connsiteX259" fmla="*/ 6038706 w 7467663"/>
              <a:gd name="connsiteY259" fmla="*/ 4763847 h 6858000"/>
              <a:gd name="connsiteX260" fmla="*/ 6037784 w 7467663"/>
              <a:gd name="connsiteY260" fmla="*/ 4764270 h 6858000"/>
              <a:gd name="connsiteX261" fmla="*/ 6038839 w 7467663"/>
              <a:gd name="connsiteY261" fmla="*/ 4764474 h 6858000"/>
              <a:gd name="connsiteX262" fmla="*/ 6040338 w 7467663"/>
              <a:gd name="connsiteY262" fmla="*/ 4771418 h 6858000"/>
              <a:gd name="connsiteX263" fmla="*/ 6024488 w 7467663"/>
              <a:gd name="connsiteY263" fmla="*/ 4809903 h 6858000"/>
              <a:gd name="connsiteX264" fmla="*/ 5599771 w 7467663"/>
              <a:gd name="connsiteY264" fmla="*/ 5509652 h 6858000"/>
              <a:gd name="connsiteX265" fmla="*/ 5548843 w 7467663"/>
              <a:gd name="connsiteY265" fmla="*/ 5563845 h 6858000"/>
              <a:gd name="connsiteX266" fmla="*/ 5940952 w 7467663"/>
              <a:gd name="connsiteY266" fmla="*/ 6250028 h 6858000"/>
              <a:gd name="connsiteX267" fmla="*/ 6043441 w 7467663"/>
              <a:gd name="connsiteY267" fmla="*/ 6665847 h 6858000"/>
              <a:gd name="connsiteX268" fmla="*/ 6093432 w 7467663"/>
              <a:gd name="connsiteY268" fmla="*/ 6858000 h 6858000"/>
              <a:gd name="connsiteX269" fmla="*/ 6034344 w 7467663"/>
              <a:gd name="connsiteY269" fmla="*/ 6858000 h 6858000"/>
              <a:gd name="connsiteX270" fmla="*/ 6026679 w 7467663"/>
              <a:gd name="connsiteY270" fmla="*/ 6836959 h 6858000"/>
              <a:gd name="connsiteX271" fmla="*/ 5800441 w 7467663"/>
              <a:gd name="connsiteY271" fmla="*/ 6335286 h 6858000"/>
              <a:gd name="connsiteX272" fmla="*/ 5526562 w 7467663"/>
              <a:gd name="connsiteY272" fmla="*/ 5705388 h 6858000"/>
              <a:gd name="connsiteX273" fmla="*/ 5519640 w 7467663"/>
              <a:gd name="connsiteY273" fmla="*/ 5683774 h 6858000"/>
              <a:gd name="connsiteX274" fmla="*/ 5844559 w 7467663"/>
              <a:gd name="connsiteY274" fmla="*/ 6553349 h 6858000"/>
              <a:gd name="connsiteX275" fmla="*/ 5975994 w 7467663"/>
              <a:gd name="connsiteY275" fmla="*/ 6858000 h 6858000"/>
              <a:gd name="connsiteX276" fmla="*/ 5898547 w 7467663"/>
              <a:gd name="connsiteY276" fmla="*/ 6858000 h 6858000"/>
              <a:gd name="connsiteX277" fmla="*/ 5682041 w 7467663"/>
              <a:gd name="connsiteY277" fmla="*/ 6355860 h 6858000"/>
              <a:gd name="connsiteX278" fmla="*/ 5461758 w 7467663"/>
              <a:gd name="connsiteY278" fmla="*/ 5820220 h 6858000"/>
              <a:gd name="connsiteX279" fmla="*/ 5237282 w 7467663"/>
              <a:gd name="connsiteY279" fmla="*/ 6579086 h 6858000"/>
              <a:gd name="connsiteX280" fmla="*/ 5115009 w 7467663"/>
              <a:gd name="connsiteY280" fmla="*/ 6858000 h 6858000"/>
              <a:gd name="connsiteX281" fmla="*/ 5028074 w 7467663"/>
              <a:gd name="connsiteY281" fmla="*/ 6858000 h 6858000"/>
              <a:gd name="connsiteX282" fmla="*/ 5079508 w 7467663"/>
              <a:gd name="connsiteY282" fmla="*/ 6749074 h 6858000"/>
              <a:gd name="connsiteX283" fmla="*/ 5371846 w 7467663"/>
              <a:gd name="connsiteY283" fmla="*/ 5924413 h 6858000"/>
              <a:gd name="connsiteX284" fmla="*/ 5270512 w 7467663"/>
              <a:gd name="connsiteY284" fmla="*/ 6138975 h 6858000"/>
              <a:gd name="connsiteX285" fmla="*/ 5062409 w 7467663"/>
              <a:gd name="connsiteY285" fmla="*/ 6653544 h 6858000"/>
              <a:gd name="connsiteX286" fmla="*/ 5036628 w 7467663"/>
              <a:gd name="connsiteY286" fmla="*/ 6754247 h 6858000"/>
              <a:gd name="connsiteX287" fmla="*/ 5009112 w 7467663"/>
              <a:gd name="connsiteY287" fmla="*/ 6858000 h 6858000"/>
              <a:gd name="connsiteX288" fmla="*/ 4976679 w 7467663"/>
              <a:gd name="connsiteY288" fmla="*/ 6858000 h 6858000"/>
              <a:gd name="connsiteX289" fmla="*/ 5006537 w 7467663"/>
              <a:gd name="connsiteY289" fmla="*/ 6747068 h 6858000"/>
              <a:gd name="connsiteX290" fmla="*/ 5032723 w 7467663"/>
              <a:gd name="connsiteY290" fmla="*/ 6644957 h 6858000"/>
              <a:gd name="connsiteX291" fmla="*/ 5242949 w 7467663"/>
              <a:gd name="connsiteY291" fmla="*/ 6125175 h 6858000"/>
              <a:gd name="connsiteX292" fmla="*/ 5286321 w 7467663"/>
              <a:gd name="connsiteY292" fmla="*/ 6033555 h 6858000"/>
              <a:gd name="connsiteX293" fmla="*/ 5008210 w 7467663"/>
              <a:gd name="connsiteY293" fmla="*/ 6649194 h 6858000"/>
              <a:gd name="connsiteX294" fmla="*/ 4986321 w 7467663"/>
              <a:gd name="connsiteY294" fmla="*/ 6765687 h 6858000"/>
              <a:gd name="connsiteX295" fmla="*/ 4973474 w 7467663"/>
              <a:gd name="connsiteY295" fmla="*/ 6858000 h 6858000"/>
              <a:gd name="connsiteX296" fmla="*/ 4907178 w 7467663"/>
              <a:gd name="connsiteY296" fmla="*/ 6858000 h 6858000"/>
              <a:gd name="connsiteX297" fmla="*/ 4910810 w 7467663"/>
              <a:gd name="connsiteY297" fmla="*/ 6829660 h 6858000"/>
              <a:gd name="connsiteX298" fmla="*/ 4987461 w 7467663"/>
              <a:gd name="connsiteY298" fmla="*/ 6432994 h 6858000"/>
              <a:gd name="connsiteX299" fmla="*/ 5179262 w 7467663"/>
              <a:gd name="connsiteY299" fmla="*/ 6035044 h 6858000"/>
              <a:gd name="connsiteX300" fmla="*/ 4689678 w 7467663"/>
              <a:gd name="connsiteY300" fmla="*/ 6440241 h 6858000"/>
              <a:gd name="connsiteX301" fmla="*/ 4477543 w 7467663"/>
              <a:gd name="connsiteY301" fmla="*/ 6674836 h 6858000"/>
              <a:gd name="connsiteX302" fmla="*/ 4329957 w 7467663"/>
              <a:gd name="connsiteY302" fmla="*/ 6858000 h 6858000"/>
              <a:gd name="connsiteX303" fmla="*/ 4218595 w 7467663"/>
              <a:gd name="connsiteY303" fmla="*/ 6858000 h 6858000"/>
              <a:gd name="connsiteX304" fmla="*/ 4368888 w 7467663"/>
              <a:gd name="connsiteY304" fmla="*/ 6668412 h 6858000"/>
              <a:gd name="connsiteX305" fmla="*/ 4563091 w 7467663"/>
              <a:gd name="connsiteY305" fmla="*/ 6442508 h 6858000"/>
              <a:gd name="connsiteX306" fmla="*/ 5387324 w 7467663"/>
              <a:gd name="connsiteY306" fmla="*/ 5705830 h 6858000"/>
              <a:gd name="connsiteX307" fmla="*/ 5073620 w 7467663"/>
              <a:gd name="connsiteY307" fmla="*/ 5955437 h 6858000"/>
              <a:gd name="connsiteX308" fmla="*/ 4689789 w 7467663"/>
              <a:gd name="connsiteY308" fmla="*/ 6268382 h 6858000"/>
              <a:gd name="connsiteX309" fmla="*/ 4418722 w 7467663"/>
              <a:gd name="connsiteY309" fmla="*/ 6570886 h 6858000"/>
              <a:gd name="connsiteX310" fmla="*/ 4214944 w 7467663"/>
              <a:gd name="connsiteY310" fmla="*/ 6858000 h 6858000"/>
              <a:gd name="connsiteX311" fmla="*/ 4177898 w 7467663"/>
              <a:gd name="connsiteY311" fmla="*/ 6858000 h 6858000"/>
              <a:gd name="connsiteX312" fmla="*/ 4391597 w 7467663"/>
              <a:gd name="connsiteY312" fmla="*/ 6556370 h 6858000"/>
              <a:gd name="connsiteX313" fmla="*/ 4668889 w 7467663"/>
              <a:gd name="connsiteY313" fmla="*/ 6246399 h 6858000"/>
              <a:gd name="connsiteX314" fmla="*/ 5055427 w 7467663"/>
              <a:gd name="connsiteY314" fmla="*/ 5931476 h 6858000"/>
              <a:gd name="connsiteX315" fmla="*/ 5371814 w 7467663"/>
              <a:gd name="connsiteY315" fmla="*/ 5678975 h 6858000"/>
              <a:gd name="connsiteX316" fmla="*/ 4987918 w 7467663"/>
              <a:gd name="connsiteY316" fmla="*/ 5838701 h 6858000"/>
              <a:gd name="connsiteX317" fmla="*/ 4317146 w 7467663"/>
              <a:gd name="connsiteY317" fmla="*/ 6587716 h 6858000"/>
              <a:gd name="connsiteX318" fmla="*/ 4171627 w 7467663"/>
              <a:gd name="connsiteY318" fmla="*/ 6858000 h 6858000"/>
              <a:gd name="connsiteX319" fmla="*/ 4081585 w 7467663"/>
              <a:gd name="connsiteY319" fmla="*/ 6858000 h 6858000"/>
              <a:gd name="connsiteX320" fmla="*/ 4238603 w 7467663"/>
              <a:gd name="connsiteY320" fmla="*/ 6559341 h 6858000"/>
              <a:gd name="connsiteX321" fmla="*/ 4778333 w 7467663"/>
              <a:gd name="connsiteY321" fmla="*/ 5873626 h 6858000"/>
              <a:gd name="connsiteX322" fmla="*/ 5414185 w 7467663"/>
              <a:gd name="connsiteY322" fmla="*/ 5573882 h 6858000"/>
              <a:gd name="connsiteX323" fmla="*/ 5959648 w 7467663"/>
              <a:gd name="connsiteY323" fmla="*/ 4760797 h 6858000"/>
              <a:gd name="connsiteX324" fmla="*/ 5355019 w 7467663"/>
              <a:gd name="connsiteY324" fmla="*/ 4734672 h 6858000"/>
              <a:gd name="connsiteX325" fmla="*/ 5083565 w 7467663"/>
              <a:gd name="connsiteY325" fmla="*/ 5179121 h 6858000"/>
              <a:gd name="connsiteX326" fmla="*/ 4713577 w 7467663"/>
              <a:gd name="connsiteY326" fmla="*/ 5616803 h 6858000"/>
              <a:gd name="connsiteX327" fmla="*/ 3989559 w 7467663"/>
              <a:gd name="connsiteY327" fmla="*/ 6145945 h 6858000"/>
              <a:gd name="connsiteX328" fmla="*/ 3939824 w 7467663"/>
              <a:gd name="connsiteY328" fmla="*/ 6066900 h 6858000"/>
              <a:gd name="connsiteX329" fmla="*/ 4584537 w 7467663"/>
              <a:gd name="connsiteY329" fmla="*/ 5324826 h 6858000"/>
              <a:gd name="connsiteX330" fmla="*/ 5037105 w 7467663"/>
              <a:gd name="connsiteY330" fmla="*/ 5088765 h 6858000"/>
              <a:gd name="connsiteX331" fmla="*/ 5039930 w 7467663"/>
              <a:gd name="connsiteY331" fmla="*/ 5089585 h 6858000"/>
              <a:gd name="connsiteX332" fmla="*/ 5263764 w 7467663"/>
              <a:gd name="connsiteY332" fmla="*/ 4735525 h 6858000"/>
              <a:gd name="connsiteX333" fmla="*/ 4086300 w 7467663"/>
              <a:gd name="connsiteY333" fmla="*/ 4884599 h 6858000"/>
              <a:gd name="connsiteX334" fmla="*/ 4085485 w 7467663"/>
              <a:gd name="connsiteY334" fmla="*/ 4899070 h 6858000"/>
              <a:gd name="connsiteX335" fmla="*/ 3871915 w 7467663"/>
              <a:gd name="connsiteY335" fmla="*/ 5253645 h 6858000"/>
              <a:gd name="connsiteX336" fmla="*/ 3799374 w 7467663"/>
              <a:gd name="connsiteY336" fmla="*/ 5466127 h 6858000"/>
              <a:gd name="connsiteX337" fmla="*/ 3498850 w 7467663"/>
              <a:gd name="connsiteY337" fmla="*/ 6661888 h 6858000"/>
              <a:gd name="connsiteX338" fmla="*/ 3399216 w 7467663"/>
              <a:gd name="connsiteY338" fmla="*/ 6858000 h 6858000"/>
              <a:gd name="connsiteX339" fmla="*/ 3303688 w 7467663"/>
              <a:gd name="connsiteY339" fmla="*/ 6858000 h 6858000"/>
              <a:gd name="connsiteX340" fmla="*/ 3391774 w 7467663"/>
              <a:gd name="connsiteY340" fmla="*/ 6697181 h 6858000"/>
              <a:gd name="connsiteX341" fmla="*/ 3735540 w 7467663"/>
              <a:gd name="connsiteY341" fmla="*/ 5546923 h 6858000"/>
              <a:gd name="connsiteX342" fmla="*/ 3729438 w 7467663"/>
              <a:gd name="connsiteY342" fmla="*/ 5569058 h 6858000"/>
              <a:gd name="connsiteX343" fmla="*/ 3707782 w 7467663"/>
              <a:gd name="connsiteY343" fmla="*/ 5644908 h 6858000"/>
              <a:gd name="connsiteX344" fmla="*/ 3583827 w 7467663"/>
              <a:gd name="connsiteY344" fmla="*/ 6039215 h 6858000"/>
              <a:gd name="connsiteX345" fmla="*/ 3547861 w 7467663"/>
              <a:gd name="connsiteY345" fmla="*/ 6129609 h 6858000"/>
              <a:gd name="connsiteX346" fmla="*/ 3490905 w 7467663"/>
              <a:gd name="connsiteY346" fmla="*/ 6277660 h 6858000"/>
              <a:gd name="connsiteX347" fmla="*/ 3455859 w 7467663"/>
              <a:gd name="connsiteY347" fmla="*/ 6391301 h 6858000"/>
              <a:gd name="connsiteX348" fmla="*/ 3429112 w 7467663"/>
              <a:gd name="connsiteY348" fmla="*/ 6479469 h 6858000"/>
              <a:gd name="connsiteX349" fmla="*/ 3304862 w 7467663"/>
              <a:gd name="connsiteY349" fmla="*/ 6796476 h 6858000"/>
              <a:gd name="connsiteX350" fmla="*/ 3276071 w 7467663"/>
              <a:gd name="connsiteY350" fmla="*/ 6858000 h 6858000"/>
              <a:gd name="connsiteX351" fmla="*/ 3240805 w 7467663"/>
              <a:gd name="connsiteY351" fmla="*/ 6858000 h 6858000"/>
              <a:gd name="connsiteX352" fmla="*/ 3275917 w 7467663"/>
              <a:gd name="connsiteY352" fmla="*/ 6783192 h 6858000"/>
              <a:gd name="connsiteX353" fmla="*/ 3399358 w 7467663"/>
              <a:gd name="connsiteY353" fmla="*/ 6469011 h 6858000"/>
              <a:gd name="connsiteX354" fmla="*/ 3425650 w 7467663"/>
              <a:gd name="connsiteY354" fmla="*/ 6381333 h 6858000"/>
              <a:gd name="connsiteX355" fmla="*/ 3460661 w 7467663"/>
              <a:gd name="connsiteY355" fmla="*/ 6266763 h 6858000"/>
              <a:gd name="connsiteX356" fmla="*/ 3518021 w 7467663"/>
              <a:gd name="connsiteY356" fmla="*/ 6117298 h 6858000"/>
              <a:gd name="connsiteX357" fmla="*/ 3554035 w 7467663"/>
              <a:gd name="connsiteY357" fmla="*/ 6027832 h 6858000"/>
              <a:gd name="connsiteX358" fmla="*/ 3677174 w 7467663"/>
              <a:gd name="connsiteY358" fmla="*/ 5636351 h 6858000"/>
              <a:gd name="connsiteX359" fmla="*/ 3698819 w 7467663"/>
              <a:gd name="connsiteY359" fmla="*/ 5560503 h 6858000"/>
              <a:gd name="connsiteX360" fmla="*/ 3702094 w 7467663"/>
              <a:gd name="connsiteY360" fmla="*/ 5549194 h 6858000"/>
              <a:gd name="connsiteX361" fmla="*/ 3398355 w 7467663"/>
              <a:gd name="connsiteY361" fmla="*/ 6094603 h 6858000"/>
              <a:gd name="connsiteX362" fmla="*/ 3193941 w 7467663"/>
              <a:gd name="connsiteY362" fmla="*/ 6798775 h 6858000"/>
              <a:gd name="connsiteX363" fmla="*/ 3184140 w 7467663"/>
              <a:gd name="connsiteY363" fmla="*/ 6858000 h 6858000"/>
              <a:gd name="connsiteX364" fmla="*/ 3099978 w 7467663"/>
              <a:gd name="connsiteY364" fmla="*/ 6858000 h 6858000"/>
              <a:gd name="connsiteX365" fmla="*/ 3101556 w 7467663"/>
              <a:gd name="connsiteY365" fmla="*/ 6843337 h 6858000"/>
              <a:gd name="connsiteX366" fmla="*/ 3370162 w 7467663"/>
              <a:gd name="connsiteY366" fmla="*/ 5785550 h 6858000"/>
              <a:gd name="connsiteX367" fmla="*/ 3746477 w 7467663"/>
              <a:gd name="connsiteY367" fmla="*/ 5377889 h 6858000"/>
              <a:gd name="connsiteX368" fmla="*/ 3863399 w 7467663"/>
              <a:gd name="connsiteY368" fmla="*/ 5087257 h 6858000"/>
              <a:gd name="connsiteX369" fmla="*/ 3968712 w 7467663"/>
              <a:gd name="connsiteY369" fmla="*/ 4913989 h 6858000"/>
              <a:gd name="connsiteX370" fmla="*/ 2792390 w 7467663"/>
              <a:gd name="connsiteY370" fmla="*/ 5382974 h 6858000"/>
              <a:gd name="connsiteX371" fmla="*/ 2714982 w 7467663"/>
              <a:gd name="connsiteY371" fmla="*/ 5427051 h 6858000"/>
              <a:gd name="connsiteX372" fmla="*/ 2813361 w 7467663"/>
              <a:gd name="connsiteY372" fmla="*/ 6023912 h 6858000"/>
              <a:gd name="connsiteX373" fmla="*/ 2688430 w 7467663"/>
              <a:gd name="connsiteY373" fmla="*/ 6801564 h 6858000"/>
              <a:gd name="connsiteX374" fmla="*/ 2629626 w 7467663"/>
              <a:gd name="connsiteY374" fmla="*/ 6763394 h 6858000"/>
              <a:gd name="connsiteX375" fmla="*/ 2565328 w 7467663"/>
              <a:gd name="connsiteY375" fmla="*/ 5516399 h 6858000"/>
              <a:gd name="connsiteX376" fmla="*/ 1922999 w 7467663"/>
              <a:gd name="connsiteY376" fmla="*/ 5980343 h 6858000"/>
              <a:gd name="connsiteX377" fmla="*/ 1950261 w 7467663"/>
              <a:gd name="connsiteY377" fmla="*/ 6405858 h 6858000"/>
              <a:gd name="connsiteX378" fmla="*/ 2365554 w 7467663"/>
              <a:gd name="connsiteY378" fmla="*/ 6759107 h 6858000"/>
              <a:gd name="connsiteX379" fmla="*/ 2424142 w 7467663"/>
              <a:gd name="connsiteY379" fmla="*/ 6858000 h 6858000"/>
              <a:gd name="connsiteX380" fmla="*/ 2395994 w 7467663"/>
              <a:gd name="connsiteY380" fmla="*/ 6858000 h 6858000"/>
              <a:gd name="connsiteX381" fmla="*/ 2392863 w 7467663"/>
              <a:gd name="connsiteY381" fmla="*/ 6852964 h 6858000"/>
              <a:gd name="connsiteX382" fmla="*/ 2017589 w 7467663"/>
              <a:gd name="connsiteY382" fmla="*/ 6493982 h 6858000"/>
              <a:gd name="connsiteX383" fmla="*/ 2147336 w 7467663"/>
              <a:gd name="connsiteY383" fmla="*/ 6594052 h 6858000"/>
              <a:gd name="connsiteX384" fmla="*/ 2207047 w 7467663"/>
              <a:gd name="connsiteY384" fmla="*/ 6654540 h 6858000"/>
              <a:gd name="connsiteX385" fmla="*/ 2299106 w 7467663"/>
              <a:gd name="connsiteY385" fmla="*/ 6778931 h 6858000"/>
              <a:gd name="connsiteX386" fmla="*/ 2314430 w 7467663"/>
              <a:gd name="connsiteY386" fmla="*/ 6801144 h 6858000"/>
              <a:gd name="connsiteX387" fmla="*/ 2352406 w 7467663"/>
              <a:gd name="connsiteY387" fmla="*/ 6858000 h 6858000"/>
              <a:gd name="connsiteX388" fmla="*/ 2314492 w 7467663"/>
              <a:gd name="connsiteY388" fmla="*/ 6858000 h 6858000"/>
              <a:gd name="connsiteX389" fmla="*/ 2288095 w 7467663"/>
              <a:gd name="connsiteY389" fmla="*/ 6818030 h 6858000"/>
              <a:gd name="connsiteX390" fmla="*/ 2272768 w 7467663"/>
              <a:gd name="connsiteY390" fmla="*/ 6795822 h 6858000"/>
              <a:gd name="connsiteX391" fmla="*/ 2182715 w 7467663"/>
              <a:gd name="connsiteY391" fmla="*/ 6675071 h 6858000"/>
              <a:gd name="connsiteX392" fmla="*/ 2032061 w 7467663"/>
              <a:gd name="connsiteY392" fmla="*/ 6541380 h 6858000"/>
              <a:gd name="connsiteX393" fmla="*/ 2257220 w 7467663"/>
              <a:gd name="connsiteY393" fmla="*/ 6826257 h 6858000"/>
              <a:gd name="connsiteX394" fmla="*/ 2281324 w 7467663"/>
              <a:gd name="connsiteY394" fmla="*/ 6858000 h 6858000"/>
              <a:gd name="connsiteX395" fmla="*/ 2242860 w 7467663"/>
              <a:gd name="connsiteY395" fmla="*/ 6858000 h 6858000"/>
              <a:gd name="connsiteX396" fmla="*/ 2232818 w 7467663"/>
              <a:gd name="connsiteY396" fmla="*/ 6844926 h 6858000"/>
              <a:gd name="connsiteX397" fmla="*/ 1990172 w 7467663"/>
              <a:gd name="connsiteY397" fmla="*/ 6542121 h 6858000"/>
              <a:gd name="connsiteX398" fmla="*/ 2124090 w 7467663"/>
              <a:gd name="connsiteY398" fmla="*/ 6761017 h 6858000"/>
              <a:gd name="connsiteX399" fmla="*/ 2200380 w 7467663"/>
              <a:gd name="connsiteY399" fmla="*/ 6858000 h 6858000"/>
              <a:gd name="connsiteX400" fmla="*/ 2147507 w 7467663"/>
              <a:gd name="connsiteY400" fmla="*/ 6858000 h 6858000"/>
              <a:gd name="connsiteX401" fmla="*/ 2070668 w 7467663"/>
              <a:gd name="connsiteY401" fmla="*/ 6761520 h 6858000"/>
              <a:gd name="connsiteX402" fmla="*/ 1975142 w 7467663"/>
              <a:gd name="connsiteY402" fmla="*/ 6585570 h 6858000"/>
              <a:gd name="connsiteX403" fmla="*/ 2050035 w 7467663"/>
              <a:gd name="connsiteY403" fmla="*/ 6813345 h 6858000"/>
              <a:gd name="connsiteX404" fmla="*/ 2063025 w 7467663"/>
              <a:gd name="connsiteY404" fmla="*/ 6858000 h 6858000"/>
              <a:gd name="connsiteX405" fmla="*/ 2021675 w 7467663"/>
              <a:gd name="connsiteY405" fmla="*/ 6858000 h 6858000"/>
              <a:gd name="connsiteX406" fmla="*/ 2019308 w 7467663"/>
              <a:gd name="connsiteY406" fmla="*/ 6847118 h 6858000"/>
              <a:gd name="connsiteX407" fmla="*/ 1938835 w 7467663"/>
              <a:gd name="connsiteY407" fmla="*/ 6551160 h 6858000"/>
              <a:gd name="connsiteX408" fmla="*/ 1953230 w 7467663"/>
              <a:gd name="connsiteY408" fmla="*/ 6759699 h 6858000"/>
              <a:gd name="connsiteX409" fmla="*/ 1956763 w 7467663"/>
              <a:gd name="connsiteY409" fmla="*/ 6778191 h 6858000"/>
              <a:gd name="connsiteX410" fmla="*/ 1967925 w 7467663"/>
              <a:gd name="connsiteY410" fmla="*/ 6858000 h 6858000"/>
              <a:gd name="connsiteX411" fmla="*/ 1936622 w 7467663"/>
              <a:gd name="connsiteY411" fmla="*/ 6858000 h 6858000"/>
              <a:gd name="connsiteX412" fmla="*/ 1926261 w 7467663"/>
              <a:gd name="connsiteY412" fmla="*/ 6784064 h 6858000"/>
              <a:gd name="connsiteX413" fmla="*/ 1922724 w 7467663"/>
              <a:gd name="connsiteY413" fmla="*/ 6765577 h 6858000"/>
              <a:gd name="connsiteX414" fmla="*/ 1904650 w 7467663"/>
              <a:gd name="connsiteY414" fmla="*/ 6639616 h 6858000"/>
              <a:gd name="connsiteX415" fmla="*/ 1885273 w 7467663"/>
              <a:gd name="connsiteY415" fmla="*/ 6858000 h 6858000"/>
              <a:gd name="connsiteX416" fmla="*/ 1854363 w 7467663"/>
              <a:gd name="connsiteY416" fmla="*/ 6858000 h 6858000"/>
              <a:gd name="connsiteX417" fmla="*/ 1880391 w 7467663"/>
              <a:gd name="connsiteY417" fmla="*/ 6603796 h 6858000"/>
              <a:gd name="connsiteX418" fmla="*/ 1818273 w 7467663"/>
              <a:gd name="connsiteY418" fmla="*/ 6715729 h 6858000"/>
              <a:gd name="connsiteX419" fmla="*/ 1794691 w 7467663"/>
              <a:gd name="connsiteY419" fmla="*/ 6843239 h 6858000"/>
              <a:gd name="connsiteX420" fmla="*/ 1794914 w 7467663"/>
              <a:gd name="connsiteY420" fmla="*/ 6858000 h 6858000"/>
              <a:gd name="connsiteX421" fmla="*/ 1746128 w 7467663"/>
              <a:gd name="connsiteY421" fmla="*/ 6858000 h 6858000"/>
              <a:gd name="connsiteX422" fmla="*/ 1753934 w 7467663"/>
              <a:gd name="connsiteY422" fmla="*/ 6724796 h 6858000"/>
              <a:gd name="connsiteX423" fmla="*/ 1792053 w 7467663"/>
              <a:gd name="connsiteY423" fmla="*/ 6572396 h 6858000"/>
              <a:gd name="connsiteX424" fmla="*/ 1862248 w 7467663"/>
              <a:gd name="connsiteY424" fmla="*/ 6266397 h 6858000"/>
              <a:gd name="connsiteX425" fmla="*/ 1862250 w 7467663"/>
              <a:gd name="connsiteY425" fmla="*/ 6033531 h 6858000"/>
              <a:gd name="connsiteX426" fmla="*/ 1211999 w 7467663"/>
              <a:gd name="connsiteY426" fmla="*/ 6683610 h 6858000"/>
              <a:gd name="connsiteX427" fmla="*/ 1213266 w 7467663"/>
              <a:gd name="connsiteY427" fmla="*/ 6691947 h 6858000"/>
              <a:gd name="connsiteX428" fmla="*/ 1203370 w 7467663"/>
              <a:gd name="connsiteY428" fmla="*/ 6850676 h 6858000"/>
              <a:gd name="connsiteX429" fmla="*/ 1203671 w 7467663"/>
              <a:gd name="connsiteY429" fmla="*/ 6858000 h 6858000"/>
              <a:gd name="connsiteX430" fmla="*/ 1143180 w 7467663"/>
              <a:gd name="connsiteY430" fmla="*/ 6858000 h 6858000"/>
              <a:gd name="connsiteX431" fmla="*/ 1142176 w 7467663"/>
              <a:gd name="connsiteY431" fmla="*/ 6766045 h 6858000"/>
              <a:gd name="connsiteX432" fmla="*/ 1067484 w 7467663"/>
              <a:gd name="connsiteY432" fmla="*/ 6858000 h 6858000"/>
              <a:gd name="connsiteX433" fmla="*/ 953928 w 7467663"/>
              <a:gd name="connsiteY433" fmla="*/ 6858000 h 6858000"/>
              <a:gd name="connsiteX434" fmla="*/ 959715 w 7467663"/>
              <a:gd name="connsiteY434" fmla="*/ 6850185 h 6858000"/>
              <a:gd name="connsiteX435" fmla="*/ 1483788 w 7467663"/>
              <a:gd name="connsiteY435" fmla="*/ 6259174 h 6858000"/>
              <a:gd name="connsiteX436" fmla="*/ 1100671 w 7467663"/>
              <a:gd name="connsiteY436" fmla="*/ 6252137 h 6858000"/>
              <a:gd name="connsiteX437" fmla="*/ 1090144 w 7467663"/>
              <a:gd name="connsiteY437" fmla="*/ 6256748 h 6858000"/>
              <a:gd name="connsiteX438" fmla="*/ 1095872 w 7467663"/>
              <a:gd name="connsiteY438" fmla="*/ 6271892 h 6858000"/>
              <a:gd name="connsiteX439" fmla="*/ 262785 w 7467663"/>
              <a:gd name="connsiteY439" fmla="*/ 6845450 h 6858000"/>
              <a:gd name="connsiteX440" fmla="*/ 209968 w 7467663"/>
              <a:gd name="connsiteY440" fmla="*/ 6770713 h 6858000"/>
              <a:gd name="connsiteX441" fmla="*/ 873460 w 7467663"/>
              <a:gd name="connsiteY441" fmla="*/ 6253768 h 6858000"/>
              <a:gd name="connsiteX442" fmla="*/ 192686 w 7467663"/>
              <a:gd name="connsiteY442" fmla="*/ 5849257 h 6858000"/>
              <a:gd name="connsiteX443" fmla="*/ 4696 w 7467663"/>
              <a:gd name="connsiteY443" fmla="*/ 5697668 h 6858000"/>
              <a:gd name="connsiteX444" fmla="*/ 0 w 7467663"/>
              <a:gd name="connsiteY444" fmla="*/ 5689984 h 6858000"/>
              <a:gd name="connsiteX445" fmla="*/ 0 w 7467663"/>
              <a:gd name="connsiteY445" fmla="*/ 5513472 h 6858000"/>
              <a:gd name="connsiteX446" fmla="*/ 174101 w 7467663"/>
              <a:gd name="connsiteY446" fmla="*/ 5620277 h 6858000"/>
              <a:gd name="connsiteX447" fmla="*/ 891800 w 7467663"/>
              <a:gd name="connsiteY447" fmla="*/ 6036935 h 6858000"/>
              <a:gd name="connsiteX448" fmla="*/ 1072219 w 7467663"/>
              <a:gd name="connsiteY448" fmla="*/ 6169443 h 6858000"/>
              <a:gd name="connsiteX449" fmla="*/ 1074117 w 7467663"/>
              <a:gd name="connsiteY449" fmla="*/ 6170301 h 6858000"/>
              <a:gd name="connsiteX450" fmla="*/ 1083114 w 7467663"/>
              <a:gd name="connsiteY450" fmla="*/ 6174131 h 6858000"/>
              <a:gd name="connsiteX451" fmla="*/ 1543010 w 7467663"/>
              <a:gd name="connsiteY451" fmla="*/ 6191140 h 6858000"/>
              <a:gd name="connsiteX452" fmla="*/ 1551080 w 7467663"/>
              <a:gd name="connsiteY452" fmla="*/ 6195006 h 6858000"/>
              <a:gd name="connsiteX453" fmla="*/ 2345443 w 7467663"/>
              <a:gd name="connsiteY453" fmla="*/ 5549882 h 6858000"/>
              <a:gd name="connsiteX454" fmla="*/ 1721499 w 7467663"/>
              <a:gd name="connsiteY454" fmla="*/ 5599969 h 6858000"/>
              <a:gd name="connsiteX455" fmla="*/ 767716 w 7467663"/>
              <a:gd name="connsiteY455" fmla="*/ 5472768 h 6858000"/>
              <a:gd name="connsiteX456" fmla="*/ 722147 w 7467663"/>
              <a:gd name="connsiteY456" fmla="*/ 5393091 h 6858000"/>
              <a:gd name="connsiteX457" fmla="*/ 1485552 w 7467663"/>
              <a:gd name="connsiteY457" fmla="*/ 5313202 h 6858000"/>
              <a:gd name="connsiteX458" fmla="*/ 2143004 w 7467663"/>
              <a:gd name="connsiteY458" fmla="*/ 5402420 h 6858000"/>
              <a:gd name="connsiteX459" fmla="*/ 1933391 w 7467663"/>
              <a:gd name="connsiteY459" fmla="*/ 5156971 h 6858000"/>
              <a:gd name="connsiteX460" fmla="*/ 1827118 w 7467663"/>
              <a:gd name="connsiteY460" fmla="*/ 4968410 h 6858000"/>
              <a:gd name="connsiteX461" fmla="*/ 1837349 w 7467663"/>
              <a:gd name="connsiteY461" fmla="*/ 4956357 h 6858000"/>
              <a:gd name="connsiteX462" fmla="*/ 2162835 w 7467663"/>
              <a:gd name="connsiteY462" fmla="*/ 5187853 h 6858000"/>
              <a:gd name="connsiteX463" fmla="*/ 2257167 w 7467663"/>
              <a:gd name="connsiteY463" fmla="*/ 5462123 h 6858000"/>
              <a:gd name="connsiteX464" fmla="*/ 2261598 w 7467663"/>
              <a:gd name="connsiteY464" fmla="*/ 5467998 h 6858000"/>
              <a:gd name="connsiteX465" fmla="*/ 2437177 w 7467663"/>
              <a:gd name="connsiteY465" fmla="*/ 5479608 h 6858000"/>
              <a:gd name="connsiteX466" fmla="*/ 2445247 w 7467663"/>
              <a:gd name="connsiteY466" fmla="*/ 5483476 h 6858000"/>
              <a:gd name="connsiteX467" fmla="*/ 2743626 w 7467663"/>
              <a:gd name="connsiteY467" fmla="*/ 5304819 h 6858000"/>
              <a:gd name="connsiteX468" fmla="*/ 3048102 w 7467663"/>
              <a:gd name="connsiteY468" fmla="*/ 5150595 h 6858000"/>
              <a:gd name="connsiteX469" fmla="*/ 1799414 w 7467663"/>
              <a:gd name="connsiteY469" fmla="*/ 4694732 h 6858000"/>
              <a:gd name="connsiteX470" fmla="*/ 1771735 w 7467663"/>
              <a:gd name="connsiteY470" fmla="*/ 4619929 h 6858000"/>
              <a:gd name="connsiteX471" fmla="*/ 3104273 w 7467663"/>
              <a:gd name="connsiteY471" fmla="*/ 5076159 h 6858000"/>
              <a:gd name="connsiteX472" fmla="*/ 3113245 w 7467663"/>
              <a:gd name="connsiteY472" fmla="*/ 5090705 h 6858000"/>
              <a:gd name="connsiteX473" fmla="*/ 3126294 w 7467663"/>
              <a:gd name="connsiteY473" fmla="*/ 5114400 h 6858000"/>
              <a:gd name="connsiteX474" fmla="*/ 3937433 w 7467663"/>
              <a:gd name="connsiteY474" fmla="*/ 4830473 h 6858000"/>
              <a:gd name="connsiteX475" fmla="*/ 3590475 w 7467663"/>
              <a:gd name="connsiteY475" fmla="*/ 4597974 h 6858000"/>
              <a:gd name="connsiteX476" fmla="*/ 3100264 w 7467663"/>
              <a:gd name="connsiteY476" fmla="*/ 4579845 h 6858000"/>
              <a:gd name="connsiteX477" fmla="*/ 2183576 w 7467663"/>
              <a:gd name="connsiteY477" fmla="*/ 4227150 h 6858000"/>
              <a:gd name="connsiteX478" fmla="*/ 2151029 w 7467663"/>
              <a:gd name="connsiteY478" fmla="*/ 4146947 h 6858000"/>
              <a:gd name="connsiteX479" fmla="*/ 3563434 w 7467663"/>
              <a:gd name="connsiteY479" fmla="*/ 4469115 h 6858000"/>
              <a:gd name="connsiteX480" fmla="*/ 3177952 w 7467663"/>
              <a:gd name="connsiteY480" fmla="*/ 3657386 h 6858000"/>
              <a:gd name="connsiteX481" fmla="*/ 3189263 w 7467663"/>
              <a:gd name="connsiteY481" fmla="*/ 3625726 h 6858000"/>
              <a:gd name="connsiteX482" fmla="*/ 3560912 w 7467663"/>
              <a:gd name="connsiteY482" fmla="*/ 4079863 h 6858000"/>
              <a:gd name="connsiteX483" fmla="*/ 3626636 w 7467663"/>
              <a:gd name="connsiteY483" fmla="*/ 4512230 h 6858000"/>
              <a:gd name="connsiteX484" fmla="*/ 3653088 w 7467663"/>
              <a:gd name="connsiteY484" fmla="*/ 4521417 h 6858000"/>
              <a:gd name="connsiteX485" fmla="*/ 3988128 w 7467663"/>
              <a:gd name="connsiteY485" fmla="*/ 4817267 h 6858000"/>
              <a:gd name="connsiteX486" fmla="*/ 4830582 w 7467663"/>
              <a:gd name="connsiteY486" fmla="*/ 4676000 h 6858000"/>
              <a:gd name="connsiteX487" fmla="*/ 4830100 w 7467663"/>
              <a:gd name="connsiteY487" fmla="*/ 4675554 h 6858000"/>
              <a:gd name="connsiteX488" fmla="*/ 4036318 w 7467663"/>
              <a:gd name="connsiteY488" fmla="*/ 4147013 h 6858000"/>
              <a:gd name="connsiteX489" fmla="*/ 3432098 w 7467663"/>
              <a:gd name="connsiteY489" fmla="*/ 3537312 h 6858000"/>
              <a:gd name="connsiteX490" fmla="*/ 3446761 w 7467663"/>
              <a:gd name="connsiteY490" fmla="*/ 3461278 h 6858000"/>
              <a:gd name="connsiteX491" fmla="*/ 4419733 w 7467663"/>
              <a:gd name="connsiteY491" fmla="*/ 3963555 h 6858000"/>
              <a:gd name="connsiteX492" fmla="*/ 4781371 w 7467663"/>
              <a:gd name="connsiteY492" fmla="*/ 4458604 h 6858000"/>
              <a:gd name="connsiteX493" fmla="*/ 4780440 w 7467663"/>
              <a:gd name="connsiteY493" fmla="*/ 4470290 h 6858000"/>
              <a:gd name="connsiteX494" fmla="*/ 4898954 w 7467663"/>
              <a:gd name="connsiteY494" fmla="*/ 4662092 h 6858000"/>
              <a:gd name="connsiteX495" fmla="*/ 4900699 w 7467663"/>
              <a:gd name="connsiteY495" fmla="*/ 4670867 h 6858000"/>
              <a:gd name="connsiteX496" fmla="*/ 5714511 w 7467663"/>
              <a:gd name="connsiteY496" fmla="*/ 4663483 h 6858000"/>
              <a:gd name="connsiteX497" fmla="*/ 5464793 w 7467663"/>
              <a:gd name="connsiteY497" fmla="*/ 4393556 h 6858000"/>
              <a:gd name="connsiteX498" fmla="*/ 5461897 w 7467663"/>
              <a:gd name="connsiteY498" fmla="*/ 4390879 h 6858000"/>
              <a:gd name="connsiteX499" fmla="*/ 4294126 w 7467663"/>
              <a:gd name="connsiteY499" fmla="*/ 3303048 h 6858000"/>
              <a:gd name="connsiteX500" fmla="*/ 4305321 w 7467663"/>
              <a:gd name="connsiteY500" fmla="*/ 3256953 h 6858000"/>
              <a:gd name="connsiteX501" fmla="*/ 4949299 w 7467663"/>
              <a:gd name="connsiteY501" fmla="*/ 3766336 h 6858000"/>
              <a:gd name="connsiteX502" fmla="*/ 5291452 w 7467663"/>
              <a:gd name="connsiteY502" fmla="*/ 4076801 h 6858000"/>
              <a:gd name="connsiteX503" fmla="*/ 5434998 w 7467663"/>
              <a:gd name="connsiteY503" fmla="*/ 4254100 h 6858000"/>
              <a:gd name="connsiteX504" fmla="*/ 5351015 w 7467663"/>
              <a:gd name="connsiteY504" fmla="*/ 3760989 h 6858000"/>
              <a:gd name="connsiteX505" fmla="*/ 5413780 w 7467663"/>
              <a:gd name="connsiteY505" fmla="*/ 2966265 h 6858000"/>
              <a:gd name="connsiteX506" fmla="*/ 5425627 w 7467663"/>
              <a:gd name="connsiteY506" fmla="*/ 2954192 h 6858000"/>
              <a:gd name="connsiteX507" fmla="*/ 6604735 w 7467663"/>
              <a:gd name="connsiteY507" fmla="*/ 2041381 h 6858000"/>
              <a:gd name="connsiteX508" fmla="*/ 7204487 w 7467663"/>
              <a:gd name="connsiteY508" fmla="*/ 2742112 h 6858000"/>
              <a:gd name="connsiteX509" fmla="*/ 7131592 w 7467663"/>
              <a:gd name="connsiteY509" fmla="*/ 2672096 h 6858000"/>
              <a:gd name="connsiteX510" fmla="*/ 6996344 w 7467663"/>
              <a:gd name="connsiteY510" fmla="*/ 2518310 h 6858000"/>
              <a:gd name="connsiteX511" fmla="*/ 6735495 w 7467663"/>
              <a:gd name="connsiteY511" fmla="*/ 2196890 h 6858000"/>
              <a:gd name="connsiteX512" fmla="*/ 6721901 w 7467663"/>
              <a:gd name="connsiteY512" fmla="*/ 2179274 h 6858000"/>
              <a:gd name="connsiteX513" fmla="*/ 6604735 w 7467663"/>
              <a:gd name="connsiteY513" fmla="*/ 2041381 h 6858000"/>
              <a:gd name="connsiteX514" fmla="*/ 6591670 w 7467663"/>
              <a:gd name="connsiteY514" fmla="*/ 1988277 h 6858000"/>
              <a:gd name="connsiteX515" fmla="*/ 6747349 w 7467663"/>
              <a:gd name="connsiteY515" fmla="*/ 2160069 h 6858000"/>
              <a:gd name="connsiteX516" fmla="*/ 6760943 w 7467663"/>
              <a:gd name="connsiteY516" fmla="*/ 2177686 h 6858000"/>
              <a:gd name="connsiteX517" fmla="*/ 7021065 w 7467663"/>
              <a:gd name="connsiteY517" fmla="*/ 2498102 h 6858000"/>
              <a:gd name="connsiteX518" fmla="*/ 7155223 w 7467663"/>
              <a:gd name="connsiteY518" fmla="*/ 2650386 h 6858000"/>
              <a:gd name="connsiteX519" fmla="*/ 7203167 w 7467663"/>
              <a:gd name="connsiteY519" fmla="*/ 2697288 h 6858000"/>
              <a:gd name="connsiteX520" fmla="*/ 6937703 w 7467663"/>
              <a:gd name="connsiteY520" fmla="*/ 2321981 h 6858000"/>
              <a:gd name="connsiteX521" fmla="*/ 6591670 w 7467663"/>
              <a:gd name="connsiteY521" fmla="*/ 1988277 h 6858000"/>
              <a:gd name="connsiteX522" fmla="*/ 5798671 w 7467663"/>
              <a:gd name="connsiteY522" fmla="*/ 1981601 h 6858000"/>
              <a:gd name="connsiteX523" fmla="*/ 5754709 w 7467663"/>
              <a:gd name="connsiteY523" fmla="*/ 2071454 h 6858000"/>
              <a:gd name="connsiteX524" fmla="*/ 5763044 w 7467663"/>
              <a:gd name="connsiteY524" fmla="*/ 2842206 h 6858000"/>
              <a:gd name="connsiteX525" fmla="*/ 5764974 w 7467663"/>
              <a:gd name="connsiteY525" fmla="*/ 2799609 h 6858000"/>
              <a:gd name="connsiteX526" fmla="*/ 5767665 w 7467663"/>
              <a:gd name="connsiteY526" fmla="*/ 2666409 h 6858000"/>
              <a:gd name="connsiteX527" fmla="*/ 5763055 w 7467663"/>
              <a:gd name="connsiteY527" fmla="*/ 2579705 h 6858000"/>
              <a:gd name="connsiteX528" fmla="*/ 5758079 w 7467663"/>
              <a:gd name="connsiteY528" fmla="*/ 2492508 h 6858000"/>
              <a:gd name="connsiteX529" fmla="*/ 5779325 w 7467663"/>
              <a:gd name="connsiteY529" fmla="*/ 2197069 h 6858000"/>
              <a:gd name="connsiteX530" fmla="*/ 5798671 w 7467663"/>
              <a:gd name="connsiteY530" fmla="*/ 1981601 h 6858000"/>
              <a:gd name="connsiteX531" fmla="*/ 5829202 w 7467663"/>
              <a:gd name="connsiteY531" fmla="*/ 1971679 h 6858000"/>
              <a:gd name="connsiteX532" fmla="*/ 5809558 w 7467663"/>
              <a:gd name="connsiteY532" fmla="*/ 2198043 h 6858000"/>
              <a:gd name="connsiteX533" fmla="*/ 5788653 w 7467663"/>
              <a:gd name="connsiteY533" fmla="*/ 2489430 h 6858000"/>
              <a:gd name="connsiteX534" fmla="*/ 5793439 w 7467663"/>
              <a:gd name="connsiteY534" fmla="*/ 2575235 h 6858000"/>
              <a:gd name="connsiteX535" fmla="*/ 5796837 w 7467663"/>
              <a:gd name="connsiteY535" fmla="*/ 2637633 h 6858000"/>
              <a:gd name="connsiteX536" fmla="*/ 5818614 w 7467663"/>
              <a:gd name="connsiteY536" fmla="*/ 2473055 h 6858000"/>
              <a:gd name="connsiteX537" fmla="*/ 5829202 w 7467663"/>
              <a:gd name="connsiteY537" fmla="*/ 1971679 h 6858000"/>
              <a:gd name="connsiteX538" fmla="*/ 5911389 w 7467663"/>
              <a:gd name="connsiteY538" fmla="*/ 1898371 h 6858000"/>
              <a:gd name="connsiteX539" fmla="*/ 6237627 w 7467663"/>
              <a:gd name="connsiteY539" fmla="*/ 2231921 h 6858000"/>
              <a:gd name="connsiteX540" fmla="*/ 5911389 w 7467663"/>
              <a:gd name="connsiteY540" fmla="*/ 1898371 h 6858000"/>
              <a:gd name="connsiteX541" fmla="*/ 6944437 w 7467663"/>
              <a:gd name="connsiteY541" fmla="*/ 1575402 h 6858000"/>
              <a:gd name="connsiteX542" fmla="*/ 6304730 w 7467663"/>
              <a:gd name="connsiteY542" fmla="*/ 1766654 h 6858000"/>
              <a:gd name="connsiteX543" fmla="*/ 6944437 w 7467663"/>
              <a:gd name="connsiteY543" fmla="*/ 1575402 h 6858000"/>
              <a:gd name="connsiteX544" fmla="*/ 7019523 w 7467663"/>
              <a:gd name="connsiteY544" fmla="*/ 1519450 h 6858000"/>
              <a:gd name="connsiteX545" fmla="*/ 6298091 w 7467663"/>
              <a:gd name="connsiteY545" fmla="*/ 1737122 h 6858000"/>
              <a:gd name="connsiteX546" fmla="*/ 7019523 w 7467663"/>
              <a:gd name="connsiteY546" fmla="*/ 1519450 h 6858000"/>
              <a:gd name="connsiteX547" fmla="*/ 2399523 w 7467663"/>
              <a:gd name="connsiteY547" fmla="*/ 1428234 h 6858000"/>
              <a:gd name="connsiteX548" fmla="*/ 2224982 w 7467663"/>
              <a:gd name="connsiteY548" fmla="*/ 1826201 h 6858000"/>
              <a:gd name="connsiteX549" fmla="*/ 2096099 w 7467663"/>
              <a:gd name="connsiteY549" fmla="*/ 2345900 h 6858000"/>
              <a:gd name="connsiteX550" fmla="*/ 2283317 w 7467663"/>
              <a:gd name="connsiteY550" fmla="*/ 1796925 h 6858000"/>
              <a:gd name="connsiteX551" fmla="*/ 2399523 w 7467663"/>
              <a:gd name="connsiteY551" fmla="*/ 1428234 h 6858000"/>
              <a:gd name="connsiteX552" fmla="*/ 2448558 w 7467663"/>
              <a:gd name="connsiteY552" fmla="*/ 1373435 h 6858000"/>
              <a:gd name="connsiteX553" fmla="*/ 2312521 w 7467663"/>
              <a:gd name="connsiteY553" fmla="*/ 1806140 h 6858000"/>
              <a:gd name="connsiteX554" fmla="*/ 2127533 w 7467663"/>
              <a:gd name="connsiteY554" fmla="*/ 2348380 h 6858000"/>
              <a:gd name="connsiteX555" fmla="*/ 2358080 w 7467663"/>
              <a:gd name="connsiteY555" fmla="*/ 1866134 h 6858000"/>
              <a:gd name="connsiteX556" fmla="*/ 2407436 w 7467663"/>
              <a:gd name="connsiteY556" fmla="*/ 1651070 h 6858000"/>
              <a:gd name="connsiteX557" fmla="*/ 2448558 w 7467663"/>
              <a:gd name="connsiteY557" fmla="*/ 1373435 h 6858000"/>
              <a:gd name="connsiteX558" fmla="*/ 278707 w 7467663"/>
              <a:gd name="connsiteY558" fmla="*/ 1352270 h 6858000"/>
              <a:gd name="connsiteX559" fmla="*/ 321570 w 7467663"/>
              <a:gd name="connsiteY559" fmla="*/ 1861610 h 6858000"/>
              <a:gd name="connsiteX560" fmla="*/ 294281 w 7467663"/>
              <a:gd name="connsiteY560" fmla="*/ 1440658 h 6858000"/>
              <a:gd name="connsiteX561" fmla="*/ 278707 w 7467663"/>
              <a:gd name="connsiteY561" fmla="*/ 1352270 h 6858000"/>
              <a:gd name="connsiteX562" fmla="*/ 1423821 w 7467663"/>
              <a:gd name="connsiteY562" fmla="*/ 1351958 h 6858000"/>
              <a:gd name="connsiteX563" fmla="*/ 1638521 w 7467663"/>
              <a:gd name="connsiteY563" fmla="*/ 1908470 h 6858000"/>
              <a:gd name="connsiteX564" fmla="*/ 1754199 w 7467663"/>
              <a:gd name="connsiteY564" fmla="*/ 2149284 h 6858000"/>
              <a:gd name="connsiteX565" fmla="*/ 1908359 w 7467663"/>
              <a:gd name="connsiteY565" fmla="*/ 2364988 h 6858000"/>
              <a:gd name="connsiteX566" fmla="*/ 1647661 w 7467663"/>
              <a:gd name="connsiteY566" fmla="*/ 1825945 h 6858000"/>
              <a:gd name="connsiteX567" fmla="*/ 1423821 w 7467663"/>
              <a:gd name="connsiteY567" fmla="*/ 1351958 h 6858000"/>
              <a:gd name="connsiteX568" fmla="*/ 1431890 w 7467663"/>
              <a:gd name="connsiteY568" fmla="*/ 1306475 h 6858000"/>
              <a:gd name="connsiteX569" fmla="*/ 1507597 w 7467663"/>
              <a:gd name="connsiteY569" fmla="*/ 1446132 h 6858000"/>
              <a:gd name="connsiteX570" fmla="*/ 1674586 w 7467663"/>
              <a:gd name="connsiteY570" fmla="*/ 1813832 h 6858000"/>
              <a:gd name="connsiteX571" fmla="*/ 1815950 w 7467663"/>
              <a:gd name="connsiteY571" fmla="*/ 2128564 h 6858000"/>
              <a:gd name="connsiteX572" fmla="*/ 1984242 w 7467663"/>
              <a:gd name="connsiteY572" fmla="*/ 2430829 h 6858000"/>
              <a:gd name="connsiteX573" fmla="*/ 2014023 w 7467663"/>
              <a:gd name="connsiteY573" fmla="*/ 2450995 h 6858000"/>
              <a:gd name="connsiteX574" fmla="*/ 1747337 w 7467663"/>
              <a:gd name="connsiteY574" fmla="*/ 1855264 h 6858000"/>
              <a:gd name="connsiteX575" fmla="*/ 1533749 w 7467663"/>
              <a:gd name="connsiteY575" fmla="*/ 1478656 h 6858000"/>
              <a:gd name="connsiteX576" fmla="*/ 1431890 w 7467663"/>
              <a:gd name="connsiteY576" fmla="*/ 1306475 h 6858000"/>
              <a:gd name="connsiteX577" fmla="*/ 5052692 w 7467663"/>
              <a:gd name="connsiteY577" fmla="*/ 1292994 h 6858000"/>
              <a:gd name="connsiteX578" fmla="*/ 5200661 w 7467663"/>
              <a:gd name="connsiteY578" fmla="*/ 1635186 h 6858000"/>
              <a:gd name="connsiteX579" fmla="*/ 5297138 w 7467663"/>
              <a:gd name="connsiteY579" fmla="*/ 1906351 h 6858000"/>
              <a:gd name="connsiteX580" fmla="*/ 5052692 w 7467663"/>
              <a:gd name="connsiteY580" fmla="*/ 1292994 h 6858000"/>
              <a:gd name="connsiteX581" fmla="*/ 5009948 w 7467663"/>
              <a:gd name="connsiteY581" fmla="*/ 1273619 h 6858000"/>
              <a:gd name="connsiteX582" fmla="*/ 5121777 w 7467663"/>
              <a:gd name="connsiteY582" fmla="*/ 1654213 h 6858000"/>
              <a:gd name="connsiteX583" fmla="*/ 5293545 w 7467663"/>
              <a:gd name="connsiteY583" fmla="*/ 2072247 h 6858000"/>
              <a:gd name="connsiteX584" fmla="*/ 5294042 w 7467663"/>
              <a:gd name="connsiteY584" fmla="*/ 2065019 h 6858000"/>
              <a:gd name="connsiteX585" fmla="*/ 5171936 w 7467663"/>
              <a:gd name="connsiteY585" fmla="*/ 1647613 h 6858000"/>
              <a:gd name="connsiteX586" fmla="*/ 5009948 w 7467663"/>
              <a:gd name="connsiteY586" fmla="*/ 1273619 h 6858000"/>
              <a:gd name="connsiteX587" fmla="*/ 655236 w 7467663"/>
              <a:gd name="connsiteY587" fmla="*/ 1268632 h 6858000"/>
              <a:gd name="connsiteX588" fmla="*/ 839521 w 7467663"/>
              <a:gd name="connsiteY588" fmla="*/ 1685315 h 6858000"/>
              <a:gd name="connsiteX589" fmla="*/ 1109416 w 7467663"/>
              <a:gd name="connsiteY589" fmla="*/ 2061663 h 6858000"/>
              <a:gd name="connsiteX590" fmla="*/ 1298300 w 7467663"/>
              <a:gd name="connsiteY590" fmla="*/ 2247742 h 6858000"/>
              <a:gd name="connsiteX591" fmla="*/ 1125871 w 7467663"/>
              <a:gd name="connsiteY591" fmla="*/ 1989513 h 6858000"/>
              <a:gd name="connsiteX592" fmla="*/ 981574 w 7467663"/>
              <a:gd name="connsiteY592" fmla="*/ 1783157 h 6858000"/>
              <a:gd name="connsiteX593" fmla="*/ 922198 w 7467663"/>
              <a:gd name="connsiteY593" fmla="*/ 1677437 h 6858000"/>
              <a:gd name="connsiteX594" fmla="*/ 869293 w 7467663"/>
              <a:gd name="connsiteY594" fmla="*/ 1583214 h 6858000"/>
              <a:gd name="connsiteX595" fmla="*/ 751431 w 7467663"/>
              <a:gd name="connsiteY595" fmla="*/ 1405731 h 6858000"/>
              <a:gd name="connsiteX596" fmla="*/ 655236 w 7467663"/>
              <a:gd name="connsiteY596" fmla="*/ 1268632 h 6858000"/>
              <a:gd name="connsiteX597" fmla="*/ 6516292 w 7467663"/>
              <a:gd name="connsiteY597" fmla="*/ 1263064 h 6858000"/>
              <a:gd name="connsiteX598" fmla="*/ 5736320 w 7467663"/>
              <a:gd name="connsiteY598" fmla="*/ 1501803 h 6858000"/>
              <a:gd name="connsiteX599" fmla="*/ 6516292 w 7467663"/>
              <a:gd name="connsiteY599" fmla="*/ 1263064 h 6858000"/>
              <a:gd name="connsiteX600" fmla="*/ 291466 w 7467663"/>
              <a:gd name="connsiteY600" fmla="*/ 1250369 h 6858000"/>
              <a:gd name="connsiteX601" fmla="*/ 323180 w 7467663"/>
              <a:gd name="connsiteY601" fmla="*/ 1435283 h 6858000"/>
              <a:gd name="connsiteX602" fmla="*/ 349381 w 7467663"/>
              <a:gd name="connsiteY602" fmla="*/ 1875041 h 6858000"/>
              <a:gd name="connsiteX603" fmla="*/ 374363 w 7467663"/>
              <a:gd name="connsiteY603" fmla="*/ 1506494 h 6858000"/>
              <a:gd name="connsiteX604" fmla="*/ 302168 w 7467663"/>
              <a:gd name="connsiteY604" fmla="*/ 1274495 h 6858000"/>
              <a:gd name="connsiteX605" fmla="*/ 291466 w 7467663"/>
              <a:gd name="connsiteY605" fmla="*/ 1250369 h 6858000"/>
              <a:gd name="connsiteX606" fmla="*/ 678222 w 7467663"/>
              <a:gd name="connsiteY606" fmla="*/ 1248670 h 6858000"/>
              <a:gd name="connsiteX607" fmla="*/ 775536 w 7467663"/>
              <a:gd name="connsiteY607" fmla="*/ 1388015 h 6858000"/>
              <a:gd name="connsiteX608" fmla="*/ 894529 w 7467663"/>
              <a:gd name="connsiteY608" fmla="*/ 1567739 h 6858000"/>
              <a:gd name="connsiteX609" fmla="*/ 948000 w 7467663"/>
              <a:gd name="connsiteY609" fmla="*/ 1663088 h 6858000"/>
              <a:gd name="connsiteX610" fmla="*/ 1006812 w 7467663"/>
              <a:gd name="connsiteY610" fmla="*/ 1767683 h 6858000"/>
              <a:gd name="connsiteX611" fmla="*/ 1149133 w 7467663"/>
              <a:gd name="connsiteY611" fmla="*/ 1971513 h 6858000"/>
              <a:gd name="connsiteX612" fmla="*/ 1333952 w 7467663"/>
              <a:gd name="connsiteY612" fmla="*/ 2251620 h 6858000"/>
              <a:gd name="connsiteX613" fmla="*/ 1337329 w 7467663"/>
              <a:gd name="connsiteY613" fmla="*/ 2258350 h 6858000"/>
              <a:gd name="connsiteX614" fmla="*/ 1014726 w 7467663"/>
              <a:gd name="connsiteY614" fmla="*/ 1615556 h 6858000"/>
              <a:gd name="connsiteX615" fmla="*/ 678222 w 7467663"/>
              <a:gd name="connsiteY615" fmla="*/ 1248670 h 6858000"/>
              <a:gd name="connsiteX616" fmla="*/ 6691602 w 7467663"/>
              <a:gd name="connsiteY616" fmla="*/ 1140573 h 6858000"/>
              <a:gd name="connsiteX617" fmla="*/ 6571100 w 7467663"/>
              <a:gd name="connsiteY617" fmla="*/ 1183662 h 6858000"/>
              <a:gd name="connsiteX618" fmla="*/ 6241687 w 7467663"/>
              <a:gd name="connsiteY618" fmla="*/ 1257600 h 6858000"/>
              <a:gd name="connsiteX619" fmla="*/ 5693009 w 7467663"/>
              <a:gd name="connsiteY619" fmla="*/ 1478256 h 6858000"/>
              <a:gd name="connsiteX620" fmla="*/ 6548420 w 7467663"/>
              <a:gd name="connsiteY620" fmla="*/ 1214599 h 6858000"/>
              <a:gd name="connsiteX621" fmla="*/ 6605473 w 7467663"/>
              <a:gd name="connsiteY621" fmla="*/ 1184686 h 6858000"/>
              <a:gd name="connsiteX622" fmla="*/ 6691602 w 7467663"/>
              <a:gd name="connsiteY622" fmla="*/ 1140573 h 6858000"/>
              <a:gd name="connsiteX623" fmla="*/ 4002475 w 7467663"/>
              <a:gd name="connsiteY623" fmla="*/ 1037802 h 6858000"/>
              <a:gd name="connsiteX624" fmla="*/ 4000324 w 7467663"/>
              <a:gd name="connsiteY624" fmla="*/ 1039362 h 6858000"/>
              <a:gd name="connsiteX625" fmla="*/ 4002862 w 7467663"/>
              <a:gd name="connsiteY625" fmla="*/ 1042866 h 6858000"/>
              <a:gd name="connsiteX626" fmla="*/ 4002475 w 7467663"/>
              <a:gd name="connsiteY626" fmla="*/ 1037802 h 6858000"/>
              <a:gd name="connsiteX627" fmla="*/ 506322 w 7467663"/>
              <a:gd name="connsiteY627" fmla="*/ 1020997 h 6858000"/>
              <a:gd name="connsiteX628" fmla="*/ 533068 w 7467663"/>
              <a:gd name="connsiteY628" fmla="*/ 1029409 h 6858000"/>
              <a:gd name="connsiteX629" fmla="*/ 1232525 w 7467663"/>
              <a:gd name="connsiteY629" fmla="*/ 1804675 h 6858000"/>
              <a:gd name="connsiteX630" fmla="*/ 1388858 w 7467663"/>
              <a:gd name="connsiteY630" fmla="*/ 2368011 h 6858000"/>
              <a:gd name="connsiteX631" fmla="*/ 1384098 w 7467663"/>
              <a:gd name="connsiteY631" fmla="*/ 2378125 h 6858000"/>
              <a:gd name="connsiteX632" fmla="*/ 1425393 w 7467663"/>
              <a:gd name="connsiteY632" fmla="*/ 2589124 h 6858000"/>
              <a:gd name="connsiteX633" fmla="*/ 1424001 w 7467663"/>
              <a:gd name="connsiteY633" fmla="*/ 2597541 h 6858000"/>
              <a:gd name="connsiteX634" fmla="*/ 2152729 w 7467663"/>
              <a:gd name="connsiteY634" fmla="*/ 2864487 h 6858000"/>
              <a:gd name="connsiteX635" fmla="*/ 2020609 w 7467663"/>
              <a:gd name="connsiteY635" fmla="*/ 2539671 h 6858000"/>
              <a:gd name="connsiteX636" fmla="*/ 2018920 w 7467663"/>
              <a:gd name="connsiteY636" fmla="*/ 2536309 h 6858000"/>
              <a:gd name="connsiteX637" fmla="*/ 1342441 w 7467663"/>
              <a:gd name="connsiteY637" fmla="*/ 1173017 h 6858000"/>
              <a:gd name="connsiteX638" fmla="*/ 1367925 w 7467663"/>
              <a:gd name="connsiteY638" fmla="*/ 1135648 h 6858000"/>
              <a:gd name="connsiteX639" fmla="*/ 1771401 w 7467663"/>
              <a:gd name="connsiteY639" fmla="*/ 1806673 h 6858000"/>
              <a:gd name="connsiteX640" fmla="*/ 1972385 w 7467663"/>
              <a:gd name="connsiteY640" fmla="*/ 2198735 h 6858000"/>
              <a:gd name="connsiteX641" fmla="*/ 2040892 w 7467663"/>
              <a:gd name="connsiteY641" fmla="*/ 2405205 h 6858000"/>
              <a:gd name="connsiteX642" fmla="*/ 2131689 w 7467663"/>
              <a:gd name="connsiteY642" fmla="*/ 1936926 h 6858000"/>
              <a:gd name="connsiteX643" fmla="*/ 2454820 w 7467663"/>
              <a:gd name="connsiteY643" fmla="*/ 1248808 h 6858000"/>
              <a:gd name="connsiteX644" fmla="*/ 2492512 w 7467663"/>
              <a:gd name="connsiteY644" fmla="*/ 1302920 h 6858000"/>
              <a:gd name="connsiteX645" fmla="*/ 2081216 w 7467663"/>
              <a:gd name="connsiteY645" fmla="*/ 2527513 h 6858000"/>
              <a:gd name="connsiteX646" fmla="*/ 2081211 w 7467663"/>
              <a:gd name="connsiteY646" fmla="*/ 2528916 h 6858000"/>
              <a:gd name="connsiteX647" fmla="*/ 2199067 w 7467663"/>
              <a:gd name="connsiteY647" fmla="*/ 2884061 h 6858000"/>
              <a:gd name="connsiteX648" fmla="*/ 3192586 w 7467663"/>
              <a:gd name="connsiteY648" fmla="*/ 3411496 h 6858000"/>
              <a:gd name="connsiteX649" fmla="*/ 3182620 w 7467663"/>
              <a:gd name="connsiteY649" fmla="*/ 3483279 h 6858000"/>
              <a:gd name="connsiteX650" fmla="*/ 2435119 w 7467663"/>
              <a:gd name="connsiteY650" fmla="*/ 3080173 h 6858000"/>
              <a:gd name="connsiteX651" fmla="*/ 2410152 w 7467663"/>
              <a:gd name="connsiteY651" fmla="*/ 3063751 h 6858000"/>
              <a:gd name="connsiteX652" fmla="*/ 2408099 w 7467663"/>
              <a:gd name="connsiteY652" fmla="*/ 3064403 h 6858000"/>
              <a:gd name="connsiteX653" fmla="*/ 2407218 w 7467663"/>
              <a:gd name="connsiteY653" fmla="*/ 3070324 h 6858000"/>
              <a:gd name="connsiteX654" fmla="*/ 2380138 w 7467663"/>
              <a:gd name="connsiteY654" fmla="*/ 3099341 h 6858000"/>
              <a:gd name="connsiteX655" fmla="*/ 1765923 w 7467663"/>
              <a:gd name="connsiteY655" fmla="*/ 3581043 h 6858000"/>
              <a:gd name="connsiteX656" fmla="*/ 1702258 w 7467663"/>
              <a:gd name="connsiteY656" fmla="*/ 3612286 h 6858000"/>
              <a:gd name="connsiteX657" fmla="*/ 1538370 w 7467663"/>
              <a:gd name="connsiteY657" fmla="*/ 3811804 h 6858000"/>
              <a:gd name="connsiteX658" fmla="*/ 542867 w 7467663"/>
              <a:gd name="connsiteY658" fmla="*/ 4944092 h 6858000"/>
              <a:gd name="connsiteX659" fmla="*/ 515800 w 7467663"/>
              <a:gd name="connsiteY659" fmla="*/ 4862180 h 6858000"/>
              <a:gd name="connsiteX660" fmla="*/ 909145 w 7467663"/>
              <a:gd name="connsiteY660" fmla="*/ 4199225 h 6858000"/>
              <a:gd name="connsiteX661" fmla="*/ 1214067 w 7467663"/>
              <a:gd name="connsiteY661" fmla="*/ 3908561 h 6858000"/>
              <a:gd name="connsiteX662" fmla="*/ 640967 w 7467663"/>
              <a:gd name="connsiteY662" fmla="*/ 4105601 h 6858000"/>
              <a:gd name="connsiteX663" fmla="*/ 112563 w 7467663"/>
              <a:gd name="connsiteY663" fmla="*/ 4396952 h 6858000"/>
              <a:gd name="connsiteX664" fmla="*/ 0 w 7467663"/>
              <a:gd name="connsiteY664" fmla="*/ 4466006 h 6858000"/>
              <a:gd name="connsiteX665" fmla="*/ 0 w 7467663"/>
              <a:gd name="connsiteY665" fmla="*/ 4233763 h 6858000"/>
              <a:gd name="connsiteX666" fmla="*/ 36881 w 7467663"/>
              <a:gd name="connsiteY666" fmla="*/ 4200118 h 6858000"/>
              <a:gd name="connsiteX667" fmla="*/ 910534 w 7467663"/>
              <a:gd name="connsiteY667" fmla="*/ 3629753 h 6858000"/>
              <a:gd name="connsiteX668" fmla="*/ 1578717 w 7467663"/>
              <a:gd name="connsiteY668" fmla="*/ 3575982 h 6858000"/>
              <a:gd name="connsiteX669" fmla="*/ 2338780 w 7467663"/>
              <a:gd name="connsiteY669" fmla="*/ 3033725 h 6858000"/>
              <a:gd name="connsiteX670" fmla="*/ 1807991 w 7467663"/>
              <a:gd name="connsiteY670" fmla="*/ 2807184 h 6858000"/>
              <a:gd name="connsiteX671" fmla="*/ 1416358 w 7467663"/>
              <a:gd name="connsiteY671" fmla="*/ 3112571 h 6858000"/>
              <a:gd name="connsiteX672" fmla="*/ 939066 w 7467663"/>
              <a:gd name="connsiteY672" fmla="*/ 3378798 h 6858000"/>
              <a:gd name="connsiteX673" fmla="*/ 115099 w 7467663"/>
              <a:gd name="connsiteY673" fmla="*/ 3607650 h 6858000"/>
              <a:gd name="connsiteX674" fmla="*/ 97284 w 7467663"/>
              <a:gd name="connsiteY674" fmla="*/ 3520393 h 6858000"/>
              <a:gd name="connsiteX675" fmla="*/ 922050 w 7467663"/>
              <a:gd name="connsiteY675" fmla="*/ 3074867 h 6858000"/>
              <a:gd name="connsiteX676" fmla="*/ 1405265 w 7467663"/>
              <a:gd name="connsiteY676" fmla="*/ 3016319 h 6858000"/>
              <a:gd name="connsiteX677" fmla="*/ 1407512 w 7467663"/>
              <a:gd name="connsiteY677" fmla="*/ 3018001 h 6858000"/>
              <a:gd name="connsiteX678" fmla="*/ 1726266 w 7467663"/>
              <a:gd name="connsiteY678" fmla="*/ 2777274 h 6858000"/>
              <a:gd name="connsiteX679" fmla="*/ 625390 w 7467663"/>
              <a:gd name="connsiteY679" fmla="*/ 2514541 h 6858000"/>
              <a:gd name="connsiteX680" fmla="*/ 619799 w 7467663"/>
              <a:gd name="connsiteY680" fmla="*/ 2527180 h 6858000"/>
              <a:gd name="connsiteX681" fmla="*/ 310030 w 7467663"/>
              <a:gd name="connsiteY681" fmla="*/ 2771818 h 6858000"/>
              <a:gd name="connsiteX682" fmla="*/ 173877 w 7467663"/>
              <a:gd name="connsiteY682" fmla="*/ 2937056 h 6858000"/>
              <a:gd name="connsiteX683" fmla="*/ 77889 w 7467663"/>
              <a:gd name="connsiteY683" fmla="*/ 3138440 h 6858000"/>
              <a:gd name="connsiteX684" fmla="*/ 0 w 7467663"/>
              <a:gd name="connsiteY684" fmla="*/ 3271395 h 6858000"/>
              <a:gd name="connsiteX685" fmla="*/ 0 w 7467663"/>
              <a:gd name="connsiteY685" fmla="*/ 3153002 h 6858000"/>
              <a:gd name="connsiteX686" fmla="*/ 2386 w 7467663"/>
              <a:gd name="connsiteY686" fmla="*/ 3149203 h 6858000"/>
              <a:gd name="connsiteX687" fmla="*/ 89753 w 7467663"/>
              <a:gd name="connsiteY687" fmla="*/ 2987702 h 6858000"/>
              <a:gd name="connsiteX688" fmla="*/ 76869 w 7467663"/>
              <a:gd name="connsiteY688" fmla="*/ 3005404 h 6858000"/>
              <a:gd name="connsiteX689" fmla="*/ 32049 w 7467663"/>
              <a:gd name="connsiteY689" fmla="*/ 3065814 h 6858000"/>
              <a:gd name="connsiteX690" fmla="*/ 0 w 7467663"/>
              <a:gd name="connsiteY690" fmla="*/ 3108744 h 6858000"/>
              <a:gd name="connsiteX691" fmla="*/ 0 w 7467663"/>
              <a:gd name="connsiteY691" fmla="*/ 3058059 h 6858000"/>
              <a:gd name="connsiteX692" fmla="*/ 7610 w 7467663"/>
              <a:gd name="connsiteY692" fmla="*/ 3047889 h 6858000"/>
              <a:gd name="connsiteX693" fmla="*/ 52419 w 7467663"/>
              <a:gd name="connsiteY693" fmla="*/ 2987479 h 6858000"/>
              <a:gd name="connsiteX694" fmla="*/ 59142 w 7467663"/>
              <a:gd name="connsiteY694" fmla="*/ 2978488 h 6858000"/>
              <a:gd name="connsiteX695" fmla="*/ 0 w 7467663"/>
              <a:gd name="connsiteY695" fmla="*/ 3015334 h 6858000"/>
              <a:gd name="connsiteX696" fmla="*/ 0 w 7467663"/>
              <a:gd name="connsiteY696" fmla="*/ 2914286 h 6858000"/>
              <a:gd name="connsiteX697" fmla="*/ 36383 w 7467663"/>
              <a:gd name="connsiteY697" fmla="*/ 2901128 h 6858000"/>
              <a:gd name="connsiteX698" fmla="*/ 156329 w 7467663"/>
              <a:gd name="connsiteY698" fmla="*/ 2840533 h 6858000"/>
              <a:gd name="connsiteX699" fmla="*/ 358355 w 7467663"/>
              <a:gd name="connsiteY699" fmla="*/ 2620471 h 6858000"/>
              <a:gd name="connsiteX700" fmla="*/ 510577 w 7467663"/>
              <a:gd name="connsiteY700" fmla="*/ 2501244 h 6858000"/>
              <a:gd name="connsiteX701" fmla="*/ 211967 w 7467663"/>
              <a:gd name="connsiteY701" fmla="*/ 2479171 h 6858000"/>
              <a:gd name="connsiteX702" fmla="*/ 0 w 7467663"/>
              <a:gd name="connsiteY702" fmla="*/ 2476398 h 6858000"/>
              <a:gd name="connsiteX703" fmla="*/ 0 w 7467663"/>
              <a:gd name="connsiteY703" fmla="*/ 2389189 h 6858000"/>
              <a:gd name="connsiteX704" fmla="*/ 103062 w 7467663"/>
              <a:gd name="connsiteY704" fmla="*/ 2389518 h 6858000"/>
              <a:gd name="connsiteX705" fmla="*/ 510734 w 7467663"/>
              <a:gd name="connsiteY705" fmla="*/ 2416201 h 6858000"/>
              <a:gd name="connsiteX706" fmla="*/ 279257 w 7467663"/>
              <a:gd name="connsiteY706" fmla="*/ 2092102 h 6858000"/>
              <a:gd name="connsiteX707" fmla="*/ 65265 w 7467663"/>
              <a:gd name="connsiteY707" fmla="*/ 2006049 h 6858000"/>
              <a:gd name="connsiteX708" fmla="*/ 0 w 7467663"/>
              <a:gd name="connsiteY708" fmla="*/ 1982532 h 6858000"/>
              <a:gd name="connsiteX709" fmla="*/ 0 w 7467663"/>
              <a:gd name="connsiteY709" fmla="*/ 1912789 h 6858000"/>
              <a:gd name="connsiteX710" fmla="*/ 97460 w 7467663"/>
              <a:gd name="connsiteY710" fmla="*/ 1953725 h 6858000"/>
              <a:gd name="connsiteX711" fmla="*/ 221272 w 7467663"/>
              <a:gd name="connsiteY711" fmla="*/ 1980766 h 6858000"/>
              <a:gd name="connsiteX712" fmla="*/ 116765 w 7467663"/>
              <a:gd name="connsiteY712" fmla="*/ 1911033 h 6858000"/>
              <a:gd name="connsiteX713" fmla="*/ 16405 w 7467663"/>
              <a:gd name="connsiteY713" fmla="*/ 1803412 h 6858000"/>
              <a:gd name="connsiteX714" fmla="*/ 0 w 7467663"/>
              <a:gd name="connsiteY714" fmla="*/ 1784777 h 6858000"/>
              <a:gd name="connsiteX715" fmla="*/ 0 w 7467663"/>
              <a:gd name="connsiteY715" fmla="*/ 1740082 h 6858000"/>
              <a:gd name="connsiteX716" fmla="*/ 39394 w 7467663"/>
              <a:gd name="connsiteY716" fmla="*/ 1784856 h 6858000"/>
              <a:gd name="connsiteX717" fmla="*/ 135813 w 7467663"/>
              <a:gd name="connsiteY717" fmla="*/ 1888838 h 6858000"/>
              <a:gd name="connsiteX718" fmla="*/ 242575 w 7467663"/>
              <a:gd name="connsiteY718" fmla="*/ 1958841 h 6858000"/>
              <a:gd name="connsiteX719" fmla="*/ 82197 w 7467663"/>
              <a:gd name="connsiteY719" fmla="*/ 1754826 h 6858000"/>
              <a:gd name="connsiteX720" fmla="*/ 0 w 7467663"/>
              <a:gd name="connsiteY720" fmla="*/ 1679650 h 6858000"/>
              <a:gd name="connsiteX721" fmla="*/ 0 w 7467663"/>
              <a:gd name="connsiteY721" fmla="*/ 1602463 h 6858000"/>
              <a:gd name="connsiteX722" fmla="*/ 84689 w 7467663"/>
              <a:gd name="connsiteY722" fmla="*/ 1677442 h 6858000"/>
              <a:gd name="connsiteX723" fmla="*/ 298437 w 7467663"/>
              <a:gd name="connsiteY723" fmla="*/ 1968019 h 6858000"/>
              <a:gd name="connsiteX724" fmla="*/ 227269 w 7467663"/>
              <a:gd name="connsiteY724" fmla="*/ 1114064 h 6858000"/>
              <a:gd name="connsiteX725" fmla="*/ 248003 w 7467663"/>
              <a:gd name="connsiteY725" fmla="*/ 1089613 h 6858000"/>
              <a:gd name="connsiteX726" fmla="*/ 427020 w 7467663"/>
              <a:gd name="connsiteY726" fmla="*/ 1619803 h 6858000"/>
              <a:gd name="connsiteX727" fmla="*/ 340345 w 7467663"/>
              <a:gd name="connsiteY727" fmla="*/ 2027739 h 6858000"/>
              <a:gd name="connsiteX728" fmla="*/ 360865 w 7467663"/>
              <a:gd name="connsiteY728" fmla="*/ 2044827 h 6858000"/>
              <a:gd name="connsiteX729" fmla="*/ 560414 w 7467663"/>
              <a:gd name="connsiteY729" fmla="*/ 2421457 h 6858000"/>
              <a:gd name="connsiteX730" fmla="*/ 1359703 w 7467663"/>
              <a:gd name="connsiteY730" fmla="*/ 2578554 h 6858000"/>
              <a:gd name="connsiteX731" fmla="*/ 1359422 w 7467663"/>
              <a:gd name="connsiteY731" fmla="*/ 2577994 h 6858000"/>
              <a:gd name="connsiteX732" fmla="*/ 828701 w 7467663"/>
              <a:gd name="connsiteY732" fmla="*/ 1839520 h 6858000"/>
              <a:gd name="connsiteX733" fmla="*/ 494427 w 7467663"/>
              <a:gd name="connsiteY733" fmla="*/ 1092333 h 6858000"/>
              <a:gd name="connsiteX734" fmla="*/ 506322 w 7467663"/>
              <a:gd name="connsiteY734" fmla="*/ 1020997 h 6858000"/>
              <a:gd name="connsiteX735" fmla="*/ 4570198 w 7467663"/>
              <a:gd name="connsiteY735" fmla="*/ 978081 h 6858000"/>
              <a:gd name="connsiteX736" fmla="*/ 4523691 w 7467663"/>
              <a:gd name="connsiteY736" fmla="*/ 1127776 h 6858000"/>
              <a:gd name="connsiteX737" fmla="*/ 4509875 w 7467663"/>
              <a:gd name="connsiteY737" fmla="*/ 1167552 h 6858000"/>
              <a:gd name="connsiteX738" fmla="*/ 4478168 w 7467663"/>
              <a:gd name="connsiteY738" fmla="*/ 1260735 h 6858000"/>
              <a:gd name="connsiteX739" fmla="*/ 4409309 w 7467663"/>
              <a:gd name="connsiteY739" fmla="*/ 1666996 h 6858000"/>
              <a:gd name="connsiteX740" fmla="*/ 4370031 w 7467663"/>
              <a:gd name="connsiteY740" fmla="*/ 1955666 h 6858000"/>
              <a:gd name="connsiteX741" fmla="*/ 4570198 w 7467663"/>
              <a:gd name="connsiteY741" fmla="*/ 978081 h 6858000"/>
              <a:gd name="connsiteX742" fmla="*/ 4557898 w 7467663"/>
              <a:gd name="connsiteY742" fmla="*/ 900011 h 6858000"/>
              <a:gd name="connsiteX743" fmla="*/ 4344840 w 7467663"/>
              <a:gd name="connsiteY743" fmla="*/ 1922038 h 6858000"/>
              <a:gd name="connsiteX744" fmla="*/ 4378710 w 7467663"/>
              <a:gd name="connsiteY744" fmla="*/ 1665516 h 6858000"/>
              <a:gd name="connsiteX745" fmla="*/ 4448798 w 7467663"/>
              <a:gd name="connsiteY745" fmla="*/ 1253024 h 6858000"/>
              <a:gd name="connsiteX746" fmla="*/ 4480315 w 7467663"/>
              <a:gd name="connsiteY746" fmla="*/ 1158454 h 6858000"/>
              <a:gd name="connsiteX747" fmla="*/ 4494133 w 7467663"/>
              <a:gd name="connsiteY747" fmla="*/ 1118676 h 6858000"/>
              <a:gd name="connsiteX748" fmla="*/ 4557898 w 7467663"/>
              <a:gd name="connsiteY748" fmla="*/ 900011 h 6858000"/>
              <a:gd name="connsiteX749" fmla="*/ 5870151 w 7467663"/>
              <a:gd name="connsiteY749" fmla="*/ 898890 h 6858000"/>
              <a:gd name="connsiteX750" fmla="*/ 5861335 w 7467663"/>
              <a:gd name="connsiteY750" fmla="*/ 899177 h 6858000"/>
              <a:gd name="connsiteX751" fmla="*/ 5843702 w 7467663"/>
              <a:gd name="connsiteY751" fmla="*/ 899748 h 6858000"/>
              <a:gd name="connsiteX752" fmla="*/ 5651107 w 7467663"/>
              <a:gd name="connsiteY752" fmla="*/ 920306 h 6858000"/>
              <a:gd name="connsiteX753" fmla="*/ 5459407 w 7467663"/>
              <a:gd name="connsiteY753" fmla="*/ 940975 h 6858000"/>
              <a:gd name="connsiteX754" fmla="*/ 5374846 w 7467663"/>
              <a:gd name="connsiteY754" fmla="*/ 941988 h 6858000"/>
              <a:gd name="connsiteX755" fmla="*/ 5256105 w 7467663"/>
              <a:gd name="connsiteY755" fmla="*/ 945632 h 6858000"/>
              <a:gd name="connsiteX756" fmla="*/ 5107071 w 7467663"/>
              <a:gd name="connsiteY756" fmla="*/ 969720 h 6858000"/>
              <a:gd name="connsiteX757" fmla="*/ 4998681 w 7467663"/>
              <a:gd name="connsiteY757" fmla="*/ 988771 h 6858000"/>
              <a:gd name="connsiteX758" fmla="*/ 5870151 w 7467663"/>
              <a:gd name="connsiteY758" fmla="*/ 898890 h 6858000"/>
              <a:gd name="connsiteX759" fmla="*/ 5504425 w 7467663"/>
              <a:gd name="connsiteY759" fmla="*/ 848067 h 6858000"/>
              <a:gd name="connsiteX760" fmla="*/ 4968849 w 7467663"/>
              <a:gd name="connsiteY760" fmla="*/ 962318 h 6858000"/>
              <a:gd name="connsiteX761" fmla="*/ 5104039 w 7467663"/>
              <a:gd name="connsiteY761" fmla="*/ 940634 h 6858000"/>
              <a:gd name="connsiteX762" fmla="*/ 5256311 w 7467663"/>
              <a:gd name="connsiteY762" fmla="*/ 916490 h 6858000"/>
              <a:gd name="connsiteX763" fmla="*/ 5377381 w 7467663"/>
              <a:gd name="connsiteY763" fmla="*/ 912671 h 6858000"/>
              <a:gd name="connsiteX764" fmla="*/ 5460148 w 7467663"/>
              <a:gd name="connsiteY764" fmla="*/ 911442 h 6858000"/>
              <a:gd name="connsiteX765" fmla="*/ 5648971 w 7467663"/>
              <a:gd name="connsiteY765" fmla="*/ 891331 h 6858000"/>
              <a:gd name="connsiteX766" fmla="*/ 5844807 w 7467663"/>
              <a:gd name="connsiteY766" fmla="*/ 870718 h 6858000"/>
              <a:gd name="connsiteX767" fmla="*/ 5862975 w 7467663"/>
              <a:gd name="connsiteY767" fmla="*/ 869756 h 6858000"/>
              <a:gd name="connsiteX768" fmla="*/ 5920887 w 7467663"/>
              <a:gd name="connsiteY768" fmla="*/ 865929 h 6858000"/>
              <a:gd name="connsiteX769" fmla="*/ 5504425 w 7467663"/>
              <a:gd name="connsiteY769" fmla="*/ 848067 h 6858000"/>
              <a:gd name="connsiteX770" fmla="*/ 3607114 w 7467663"/>
              <a:gd name="connsiteY770" fmla="*/ 467441 h 6858000"/>
              <a:gd name="connsiteX771" fmla="*/ 3296242 w 7467663"/>
              <a:gd name="connsiteY771" fmla="*/ 807991 h 6858000"/>
              <a:gd name="connsiteX772" fmla="*/ 3174674 w 7467663"/>
              <a:gd name="connsiteY772" fmla="*/ 919759 h 6858000"/>
              <a:gd name="connsiteX773" fmla="*/ 3042978 w 7467663"/>
              <a:gd name="connsiteY773" fmla="*/ 1054894 h 6858000"/>
              <a:gd name="connsiteX774" fmla="*/ 2968914 w 7467663"/>
              <a:gd name="connsiteY774" fmla="*/ 1133756 h 6858000"/>
              <a:gd name="connsiteX775" fmla="*/ 3103823 w 7467663"/>
              <a:gd name="connsiteY775" fmla="*/ 1026814 h 6858000"/>
              <a:gd name="connsiteX776" fmla="*/ 3607114 w 7467663"/>
              <a:gd name="connsiteY776" fmla="*/ 467441 h 6858000"/>
              <a:gd name="connsiteX777" fmla="*/ 3744487 w 7467663"/>
              <a:gd name="connsiteY777" fmla="*/ 383136 h 6858000"/>
              <a:gd name="connsiteX778" fmla="*/ 3970213 w 7467663"/>
              <a:gd name="connsiteY778" fmla="*/ 995559 h 6858000"/>
              <a:gd name="connsiteX779" fmla="*/ 3744487 w 7467663"/>
              <a:gd name="connsiteY779" fmla="*/ 383136 h 6858000"/>
              <a:gd name="connsiteX780" fmla="*/ 3624562 w 7467663"/>
              <a:gd name="connsiteY780" fmla="*/ 367041 h 6858000"/>
              <a:gd name="connsiteX781" fmla="*/ 3489712 w 7467663"/>
              <a:gd name="connsiteY781" fmla="*/ 485386 h 6858000"/>
              <a:gd name="connsiteX782" fmla="*/ 3182994 w 7467663"/>
              <a:gd name="connsiteY782" fmla="*/ 828265 h 6858000"/>
              <a:gd name="connsiteX783" fmla="*/ 2892114 w 7467663"/>
              <a:gd name="connsiteY783" fmla="*/ 1172635 h 6858000"/>
              <a:gd name="connsiteX784" fmla="*/ 3021459 w 7467663"/>
              <a:gd name="connsiteY784" fmla="*/ 1035385 h 6858000"/>
              <a:gd name="connsiteX785" fmla="*/ 3153873 w 7467663"/>
              <a:gd name="connsiteY785" fmla="*/ 898971 h 6858000"/>
              <a:gd name="connsiteX786" fmla="*/ 3276511 w 7467663"/>
              <a:gd name="connsiteY786" fmla="*/ 786423 h 6858000"/>
              <a:gd name="connsiteX787" fmla="*/ 3584154 w 7467663"/>
              <a:gd name="connsiteY787" fmla="*/ 448218 h 6858000"/>
              <a:gd name="connsiteX788" fmla="*/ 3624562 w 7467663"/>
              <a:gd name="connsiteY788" fmla="*/ 367041 h 6858000"/>
              <a:gd name="connsiteX789" fmla="*/ 3766672 w 7467663"/>
              <a:gd name="connsiteY789" fmla="*/ 359429 h 6858000"/>
              <a:gd name="connsiteX790" fmla="*/ 3996338 w 7467663"/>
              <a:gd name="connsiteY790" fmla="*/ 968237 h 6858000"/>
              <a:gd name="connsiteX791" fmla="*/ 3766672 w 7467663"/>
              <a:gd name="connsiteY791" fmla="*/ 359429 h 6858000"/>
              <a:gd name="connsiteX792" fmla="*/ 5805386 w 7467663"/>
              <a:gd name="connsiteY792" fmla="*/ 239240 h 6858000"/>
              <a:gd name="connsiteX793" fmla="*/ 5736947 w 7467663"/>
              <a:gd name="connsiteY793" fmla="*/ 261367 h 6858000"/>
              <a:gd name="connsiteX794" fmla="*/ 5427012 w 7467663"/>
              <a:gd name="connsiteY794" fmla="*/ 311272 h 6858000"/>
              <a:gd name="connsiteX795" fmla="*/ 5147818 w 7467663"/>
              <a:gd name="connsiteY795" fmla="*/ 322112 h 6858000"/>
              <a:gd name="connsiteX796" fmla="*/ 5060854 w 7467663"/>
              <a:gd name="connsiteY796" fmla="*/ 311882 h 6858000"/>
              <a:gd name="connsiteX797" fmla="*/ 4945989 w 7467663"/>
              <a:gd name="connsiteY797" fmla="*/ 300516 h 6858000"/>
              <a:gd name="connsiteX798" fmla="*/ 5410479 w 7467663"/>
              <a:gd name="connsiteY798" fmla="*/ 348434 h 6858000"/>
              <a:gd name="connsiteX799" fmla="*/ 5805386 w 7467663"/>
              <a:gd name="connsiteY799" fmla="*/ 239240 h 6858000"/>
              <a:gd name="connsiteX800" fmla="*/ 5905192 w 7467663"/>
              <a:gd name="connsiteY800" fmla="*/ 163079 h 6858000"/>
              <a:gd name="connsiteX801" fmla="*/ 5865655 w 7467663"/>
              <a:gd name="connsiteY801" fmla="*/ 171901 h 6858000"/>
              <a:gd name="connsiteX802" fmla="*/ 5259740 w 7467663"/>
              <a:gd name="connsiteY802" fmla="*/ 257013 h 6858000"/>
              <a:gd name="connsiteX803" fmla="*/ 5208466 w 7467663"/>
              <a:gd name="connsiteY803" fmla="*/ 257550 h 6858000"/>
              <a:gd name="connsiteX804" fmla="*/ 4980204 w 7467663"/>
              <a:gd name="connsiteY804" fmla="*/ 271903 h 6858000"/>
              <a:gd name="connsiteX805" fmla="*/ 5068068 w 7467663"/>
              <a:gd name="connsiteY805" fmla="*/ 282244 h 6858000"/>
              <a:gd name="connsiteX806" fmla="*/ 5153231 w 7467663"/>
              <a:gd name="connsiteY806" fmla="*/ 292240 h 6858000"/>
              <a:gd name="connsiteX807" fmla="*/ 5426491 w 7467663"/>
              <a:gd name="connsiteY807" fmla="*/ 281128 h 6858000"/>
              <a:gd name="connsiteX808" fmla="*/ 5731212 w 7467663"/>
              <a:gd name="connsiteY808" fmla="*/ 231951 h 6858000"/>
              <a:gd name="connsiteX809" fmla="*/ 5905192 w 7467663"/>
              <a:gd name="connsiteY809" fmla="*/ 163079 h 6858000"/>
              <a:gd name="connsiteX810" fmla="*/ 5944437 w 7467663"/>
              <a:gd name="connsiteY810" fmla="*/ 113829 h 6858000"/>
              <a:gd name="connsiteX811" fmla="*/ 5825032 w 7467663"/>
              <a:gd name="connsiteY811" fmla="*/ 146405 h 6858000"/>
              <a:gd name="connsiteX812" fmla="*/ 4955599 w 7467663"/>
              <a:gd name="connsiteY812" fmla="*/ 247008 h 6858000"/>
              <a:gd name="connsiteX813" fmla="*/ 5210104 w 7467663"/>
              <a:gd name="connsiteY813" fmla="*/ 228123 h 6858000"/>
              <a:gd name="connsiteX814" fmla="*/ 5261015 w 7467663"/>
              <a:gd name="connsiteY814" fmla="*/ 227087 h 6858000"/>
              <a:gd name="connsiteX815" fmla="*/ 5861181 w 7467663"/>
              <a:gd name="connsiteY815" fmla="*/ 143093 h 6858000"/>
              <a:gd name="connsiteX816" fmla="*/ 5961252 w 7467663"/>
              <a:gd name="connsiteY816" fmla="*/ 114820 h 6858000"/>
              <a:gd name="connsiteX817" fmla="*/ 5944437 w 7467663"/>
              <a:gd name="connsiteY817" fmla="*/ 113829 h 6858000"/>
              <a:gd name="connsiteX818" fmla="*/ 3882765 w 7467663"/>
              <a:gd name="connsiteY818" fmla="*/ 0 h 6858000"/>
              <a:gd name="connsiteX819" fmla="*/ 3995099 w 7467663"/>
              <a:gd name="connsiteY819" fmla="*/ 0 h 6858000"/>
              <a:gd name="connsiteX820" fmla="*/ 4163818 w 7467663"/>
              <a:gd name="connsiteY820" fmla="*/ 234104 h 6858000"/>
              <a:gd name="connsiteX821" fmla="*/ 4172099 w 7467663"/>
              <a:gd name="connsiteY821" fmla="*/ 234207 h 6858000"/>
              <a:gd name="connsiteX822" fmla="*/ 4784282 w 7467663"/>
              <a:gd name="connsiteY822" fmla="*/ 276561 h 6858000"/>
              <a:gd name="connsiteX823" fmla="*/ 4801687 w 7467663"/>
              <a:gd name="connsiteY823" fmla="*/ 267764 h 6858000"/>
              <a:gd name="connsiteX824" fmla="*/ 6082788 w 7467663"/>
              <a:gd name="connsiteY824" fmla="*/ 64119 h 6858000"/>
              <a:gd name="connsiteX825" fmla="*/ 6099442 w 7467663"/>
              <a:gd name="connsiteY825" fmla="*/ 82568 h 6858000"/>
              <a:gd name="connsiteX826" fmla="*/ 4804137 w 7467663"/>
              <a:gd name="connsiteY826" fmla="*/ 320931 h 6858000"/>
              <a:gd name="connsiteX827" fmla="*/ 4227047 w 7467663"/>
              <a:gd name="connsiteY827" fmla="*/ 313415 h 6858000"/>
              <a:gd name="connsiteX828" fmla="*/ 4346041 w 7467663"/>
              <a:gd name="connsiteY828" fmla="*/ 456086 h 6858000"/>
              <a:gd name="connsiteX829" fmla="*/ 4870967 w 7467663"/>
              <a:gd name="connsiteY829" fmla="*/ 963061 h 6858000"/>
              <a:gd name="connsiteX830" fmla="*/ 4889647 w 7467663"/>
              <a:gd name="connsiteY830" fmla="*/ 957147 h 6858000"/>
              <a:gd name="connsiteX831" fmla="*/ 5422504 w 7467663"/>
              <a:gd name="connsiteY831" fmla="*/ 805191 h 6858000"/>
              <a:gd name="connsiteX832" fmla="*/ 6087656 w 7467663"/>
              <a:gd name="connsiteY832" fmla="*/ 826703 h 6858000"/>
              <a:gd name="connsiteX833" fmla="*/ 6058717 w 7467663"/>
              <a:gd name="connsiteY833" fmla="*/ 865992 h 6858000"/>
              <a:gd name="connsiteX834" fmla="*/ 4974153 w 7467663"/>
              <a:gd name="connsiteY834" fmla="*/ 1045456 h 6858000"/>
              <a:gd name="connsiteX835" fmla="*/ 5627835 w 7467663"/>
              <a:gd name="connsiteY835" fmla="*/ 1472077 h 6858000"/>
              <a:gd name="connsiteX836" fmla="*/ 5629817 w 7467663"/>
              <a:gd name="connsiteY836" fmla="*/ 1471412 h 6858000"/>
              <a:gd name="connsiteX837" fmla="*/ 5634124 w 7467663"/>
              <a:gd name="connsiteY837" fmla="*/ 1470572 h 6858000"/>
              <a:gd name="connsiteX838" fmla="*/ 5755832 w 7467663"/>
              <a:gd name="connsiteY838" fmla="*/ 1383886 h 6858000"/>
              <a:gd name="connsiteX839" fmla="*/ 6014186 w 7467663"/>
              <a:gd name="connsiteY839" fmla="*/ 1279799 h 6858000"/>
              <a:gd name="connsiteX840" fmla="*/ 6901619 w 7467663"/>
              <a:gd name="connsiteY840" fmla="*/ 1047874 h 6858000"/>
              <a:gd name="connsiteX841" fmla="*/ 6931566 w 7467663"/>
              <a:gd name="connsiteY841" fmla="*/ 1062034 h 6858000"/>
              <a:gd name="connsiteX842" fmla="*/ 5790982 w 7467663"/>
              <a:gd name="connsiteY842" fmla="*/ 1561380 h 6858000"/>
              <a:gd name="connsiteX843" fmla="*/ 6188971 w 7467663"/>
              <a:gd name="connsiteY843" fmla="*/ 1755168 h 6858000"/>
              <a:gd name="connsiteX844" fmla="*/ 6202446 w 7467663"/>
              <a:gd name="connsiteY844" fmla="*/ 1752268 h 6858000"/>
              <a:gd name="connsiteX845" fmla="*/ 7179560 w 7467663"/>
              <a:gd name="connsiteY845" fmla="*/ 1467551 h 6858000"/>
              <a:gd name="connsiteX846" fmla="*/ 7158730 w 7467663"/>
              <a:gd name="connsiteY846" fmla="*/ 1507835 h 6858000"/>
              <a:gd name="connsiteX847" fmla="*/ 6326959 w 7467663"/>
              <a:gd name="connsiteY847" fmla="*/ 1817686 h 6858000"/>
              <a:gd name="connsiteX848" fmla="*/ 6537433 w 7467663"/>
              <a:gd name="connsiteY848" fmla="*/ 1907790 h 6858000"/>
              <a:gd name="connsiteX849" fmla="*/ 6550221 w 7467663"/>
              <a:gd name="connsiteY849" fmla="*/ 1910729 h 6858000"/>
              <a:gd name="connsiteX850" fmla="*/ 6964438 w 7467663"/>
              <a:gd name="connsiteY850" fmla="*/ 2209505 h 6858000"/>
              <a:gd name="connsiteX851" fmla="*/ 7367862 w 7467663"/>
              <a:gd name="connsiteY851" fmla="*/ 2806833 h 6858000"/>
              <a:gd name="connsiteX852" fmla="*/ 7364329 w 7467663"/>
              <a:gd name="connsiteY852" fmla="*/ 2826907 h 6858000"/>
              <a:gd name="connsiteX853" fmla="*/ 7290545 w 7467663"/>
              <a:gd name="connsiteY853" fmla="*/ 2850663 h 6858000"/>
              <a:gd name="connsiteX854" fmla="*/ 6472036 w 7467663"/>
              <a:gd name="connsiteY854" fmla="*/ 1959003 h 6858000"/>
              <a:gd name="connsiteX855" fmla="*/ 5792897 w 7467663"/>
              <a:gd name="connsiteY855" fmla="*/ 1647747 h 6858000"/>
              <a:gd name="connsiteX856" fmla="*/ 5842751 w 7467663"/>
              <a:gd name="connsiteY856" fmla="*/ 1816112 h 6858000"/>
              <a:gd name="connsiteX857" fmla="*/ 5847424 w 7467663"/>
              <a:gd name="connsiteY857" fmla="*/ 1815776 h 6858000"/>
              <a:gd name="connsiteX858" fmla="*/ 6399821 w 7467663"/>
              <a:gd name="connsiteY858" fmla="*/ 2344799 h 6858000"/>
              <a:gd name="connsiteX859" fmla="*/ 6323232 w 7467663"/>
              <a:gd name="connsiteY859" fmla="*/ 2389634 h 6858000"/>
              <a:gd name="connsiteX860" fmla="*/ 5942958 w 7467663"/>
              <a:gd name="connsiteY860" fmla="*/ 2077708 h 6858000"/>
              <a:gd name="connsiteX861" fmla="*/ 5921559 w 7467663"/>
              <a:gd name="connsiteY861" fmla="*/ 2378596 h 6858000"/>
              <a:gd name="connsiteX862" fmla="*/ 5817651 w 7467663"/>
              <a:gd name="connsiteY862" fmla="*/ 3023919 h 6858000"/>
              <a:gd name="connsiteX863" fmla="*/ 5729634 w 7467663"/>
              <a:gd name="connsiteY863" fmla="*/ 3051849 h 6858000"/>
              <a:gd name="connsiteX864" fmla="*/ 5611018 w 7467663"/>
              <a:gd name="connsiteY864" fmla="*/ 2316769 h 6858000"/>
              <a:gd name="connsiteX865" fmla="*/ 5687608 w 7467663"/>
              <a:gd name="connsiteY865" fmla="*/ 2039972 h 6858000"/>
              <a:gd name="connsiteX866" fmla="*/ 5657554 w 7467663"/>
              <a:gd name="connsiteY866" fmla="*/ 1576445 h 6858000"/>
              <a:gd name="connsiteX867" fmla="*/ 5150475 w 7467663"/>
              <a:gd name="connsiteY867" fmla="*/ 1274012 h 6858000"/>
              <a:gd name="connsiteX868" fmla="*/ 5349142 w 7467663"/>
              <a:gd name="connsiteY868" fmla="*/ 2204405 h 6858000"/>
              <a:gd name="connsiteX869" fmla="*/ 5262214 w 7467663"/>
              <a:gd name="connsiteY869" fmla="*/ 2233836 h 6858000"/>
              <a:gd name="connsiteX870" fmla="*/ 4981539 w 7467663"/>
              <a:gd name="connsiteY870" fmla="*/ 1542201 h 6858000"/>
              <a:gd name="connsiteX871" fmla="*/ 4958461 w 7467663"/>
              <a:gd name="connsiteY871" fmla="*/ 1136957 h 6858000"/>
              <a:gd name="connsiteX872" fmla="*/ 4655015 w 7467663"/>
              <a:gd name="connsiteY872" fmla="*/ 891426 h 6858000"/>
              <a:gd name="connsiteX873" fmla="*/ 4348002 w 7467663"/>
              <a:gd name="connsiteY873" fmla="*/ 2205895 h 6858000"/>
              <a:gd name="connsiteX874" fmla="*/ 4262250 w 7467663"/>
              <a:gd name="connsiteY874" fmla="*/ 2219972 h 6858000"/>
              <a:gd name="connsiteX875" fmla="*/ 4550611 w 7467663"/>
              <a:gd name="connsiteY875" fmla="*/ 817540 h 6858000"/>
              <a:gd name="connsiteX876" fmla="*/ 4564418 w 7467663"/>
              <a:gd name="connsiteY876" fmla="*/ 808293 h 6858000"/>
              <a:gd name="connsiteX877" fmla="*/ 4266388 w 7467663"/>
              <a:gd name="connsiteY877" fmla="*/ 500083 h 6858000"/>
              <a:gd name="connsiteX878" fmla="*/ 4032842 w 7467663"/>
              <a:gd name="connsiteY878" fmla="*/ 211809 h 6858000"/>
              <a:gd name="connsiteX879" fmla="*/ 3882765 w 7467663"/>
              <a:gd name="connsiteY879" fmla="*/ 0 h 6858000"/>
              <a:gd name="connsiteX880" fmla="*/ 3721337 w 7467663"/>
              <a:gd name="connsiteY880" fmla="*/ 0 h 6858000"/>
              <a:gd name="connsiteX881" fmla="*/ 3797544 w 7467663"/>
              <a:gd name="connsiteY881" fmla="*/ 0 h 6858000"/>
              <a:gd name="connsiteX882" fmla="*/ 3775734 w 7467663"/>
              <a:gd name="connsiteY882" fmla="*/ 95131 h 6858000"/>
              <a:gd name="connsiteX883" fmla="*/ 3724807 w 7467663"/>
              <a:gd name="connsiteY883" fmla="*/ 272257 h 6858000"/>
              <a:gd name="connsiteX884" fmla="*/ 3726844 w 7467663"/>
              <a:gd name="connsiteY884" fmla="*/ 282988 h 6858000"/>
              <a:gd name="connsiteX885" fmla="*/ 3742664 w 7467663"/>
              <a:gd name="connsiteY885" fmla="*/ 279918 h 6858000"/>
              <a:gd name="connsiteX886" fmla="*/ 4103910 w 7467663"/>
              <a:gd name="connsiteY886" fmla="*/ 1161917 h 6858000"/>
              <a:gd name="connsiteX887" fmla="*/ 4020269 w 7467663"/>
              <a:gd name="connsiteY887" fmla="*/ 1200406 h 6858000"/>
              <a:gd name="connsiteX888" fmla="*/ 3674882 w 7467663"/>
              <a:gd name="connsiteY888" fmla="*/ 488524 h 6858000"/>
              <a:gd name="connsiteX889" fmla="*/ 3132682 w 7467663"/>
              <a:gd name="connsiteY889" fmla="*/ 1072284 h 6858000"/>
              <a:gd name="connsiteX890" fmla="*/ 2716346 w 7467663"/>
              <a:gd name="connsiteY890" fmla="*/ 1276376 h 6858000"/>
              <a:gd name="connsiteX891" fmla="*/ 2716772 w 7467663"/>
              <a:gd name="connsiteY891" fmla="*/ 1255462 h 6858000"/>
              <a:gd name="connsiteX892" fmla="*/ 3471096 w 7467663"/>
              <a:gd name="connsiteY892" fmla="*/ 437072 h 6858000"/>
              <a:gd name="connsiteX893" fmla="*/ 3639057 w 7467663"/>
              <a:gd name="connsiteY893" fmla="*/ 286334 h 6858000"/>
              <a:gd name="connsiteX894" fmla="*/ 3640309 w 7467663"/>
              <a:gd name="connsiteY894" fmla="*/ 284664 h 6858000"/>
              <a:gd name="connsiteX895" fmla="*/ 3646022 w 7467663"/>
              <a:gd name="connsiteY895" fmla="*/ 276711 h 6858000"/>
              <a:gd name="connsiteX896" fmla="*/ 3707943 w 7467663"/>
              <a:gd name="connsiteY896" fmla="*/ 65958 h 6858000"/>
              <a:gd name="connsiteX897" fmla="*/ 3721337 w 7467663"/>
              <a:gd name="connsiteY897" fmla="*/ 0 h 6858000"/>
              <a:gd name="connsiteX898" fmla="*/ 2867960 w 7467663"/>
              <a:gd name="connsiteY898" fmla="*/ 0 h 6858000"/>
              <a:gd name="connsiteX899" fmla="*/ 2926351 w 7467663"/>
              <a:gd name="connsiteY899" fmla="*/ 0 h 6858000"/>
              <a:gd name="connsiteX900" fmla="*/ 2902823 w 7467663"/>
              <a:gd name="connsiteY900" fmla="*/ 262929 h 6858000"/>
              <a:gd name="connsiteX901" fmla="*/ 2940663 w 7467663"/>
              <a:gd name="connsiteY901" fmla="*/ 140884 h 6858000"/>
              <a:gd name="connsiteX902" fmla="*/ 2947039 w 7467663"/>
              <a:gd name="connsiteY902" fmla="*/ 122524 h 6858000"/>
              <a:gd name="connsiteX903" fmla="*/ 2984316 w 7467663"/>
              <a:gd name="connsiteY903" fmla="*/ 0 h 6858000"/>
              <a:gd name="connsiteX904" fmla="*/ 3016114 w 7467663"/>
              <a:gd name="connsiteY904" fmla="*/ 0 h 6858000"/>
              <a:gd name="connsiteX905" fmla="*/ 2979949 w 7467663"/>
              <a:gd name="connsiteY905" fmla="*/ 119274 h 6858000"/>
              <a:gd name="connsiteX906" fmla="*/ 3023879 w 7467663"/>
              <a:gd name="connsiteY906" fmla="*/ 0 h 6858000"/>
              <a:gd name="connsiteX907" fmla="*/ 3105400 w 7467663"/>
              <a:gd name="connsiteY907" fmla="*/ 0 h 6858000"/>
              <a:gd name="connsiteX908" fmla="*/ 3094669 w 7467663"/>
              <a:gd name="connsiteY908" fmla="*/ 30308 h 6858000"/>
              <a:gd name="connsiteX909" fmla="*/ 2901945 w 7467663"/>
              <a:gd name="connsiteY909" fmla="*/ 466538 h 6858000"/>
              <a:gd name="connsiteX910" fmla="*/ 2815209 w 7467663"/>
              <a:gd name="connsiteY910" fmla="*/ 497361 h 6858000"/>
              <a:gd name="connsiteX911" fmla="*/ 2844845 w 7467663"/>
              <a:gd name="connsiteY911" fmla="*/ 127638 h 6858000"/>
              <a:gd name="connsiteX912" fmla="*/ 2867960 w 7467663"/>
              <a:gd name="connsiteY912" fmla="*/ 0 h 6858000"/>
              <a:gd name="connsiteX913" fmla="*/ 1057230 w 7467663"/>
              <a:gd name="connsiteY913" fmla="*/ 0 h 6858000"/>
              <a:gd name="connsiteX914" fmla="*/ 1111003 w 7467663"/>
              <a:gd name="connsiteY914" fmla="*/ 0 h 6858000"/>
              <a:gd name="connsiteX915" fmla="*/ 1125553 w 7467663"/>
              <a:gd name="connsiteY915" fmla="*/ 52588 h 6858000"/>
              <a:gd name="connsiteX916" fmla="*/ 1304276 w 7467663"/>
              <a:gd name="connsiteY916" fmla="*/ 476275 h 6858000"/>
              <a:gd name="connsiteX917" fmla="*/ 1492066 w 7467663"/>
              <a:gd name="connsiteY917" fmla="*/ 886333 h 6858000"/>
              <a:gd name="connsiteX918" fmla="*/ 1423698 w 7467663"/>
              <a:gd name="connsiteY918" fmla="*/ 710817 h 6858000"/>
              <a:gd name="connsiteX919" fmla="*/ 1357609 w 7467663"/>
              <a:gd name="connsiteY919" fmla="*/ 532892 h 6858000"/>
              <a:gd name="connsiteX920" fmla="*/ 1309550 w 7467663"/>
              <a:gd name="connsiteY920" fmla="*/ 374031 h 6858000"/>
              <a:gd name="connsiteX921" fmla="*/ 1193673 w 7467663"/>
              <a:gd name="connsiteY921" fmla="*/ 49533 h 6858000"/>
              <a:gd name="connsiteX922" fmla="*/ 1164391 w 7467663"/>
              <a:gd name="connsiteY922" fmla="*/ 0 h 6858000"/>
              <a:gd name="connsiteX923" fmla="*/ 1200666 w 7467663"/>
              <a:gd name="connsiteY923" fmla="*/ 0 h 6858000"/>
              <a:gd name="connsiteX924" fmla="*/ 1223408 w 7467663"/>
              <a:gd name="connsiteY924" fmla="*/ 38996 h 6858000"/>
              <a:gd name="connsiteX925" fmla="*/ 1339635 w 7467663"/>
              <a:gd name="connsiteY925" fmla="*/ 365517 h 6858000"/>
              <a:gd name="connsiteX926" fmla="*/ 1387469 w 7467663"/>
              <a:gd name="connsiteY926" fmla="*/ 523079 h 6858000"/>
              <a:gd name="connsiteX927" fmla="*/ 1452685 w 7467663"/>
              <a:gd name="connsiteY927" fmla="*/ 699806 h 6858000"/>
              <a:gd name="connsiteX928" fmla="*/ 1492092 w 7467663"/>
              <a:gd name="connsiteY928" fmla="*/ 800424 h 6858000"/>
              <a:gd name="connsiteX929" fmla="*/ 1455302 w 7467663"/>
              <a:gd name="connsiteY929" fmla="*/ 632913 h 6858000"/>
              <a:gd name="connsiteX930" fmla="*/ 1222336 w 7467663"/>
              <a:gd name="connsiteY930" fmla="*/ 9480 h 6858000"/>
              <a:gd name="connsiteX931" fmla="*/ 1214634 w 7467663"/>
              <a:gd name="connsiteY931" fmla="*/ 0 h 6858000"/>
              <a:gd name="connsiteX932" fmla="*/ 1289827 w 7467663"/>
              <a:gd name="connsiteY932" fmla="*/ 0 h 6858000"/>
              <a:gd name="connsiteX933" fmla="*/ 1321076 w 7467663"/>
              <a:gd name="connsiteY933" fmla="*/ 59722 h 6858000"/>
              <a:gd name="connsiteX934" fmla="*/ 1512579 w 7467663"/>
              <a:gd name="connsiteY934" fmla="*/ 626441 h 6858000"/>
              <a:gd name="connsiteX935" fmla="*/ 1506076 w 7467663"/>
              <a:gd name="connsiteY935" fmla="*/ 1089289 h 6858000"/>
              <a:gd name="connsiteX936" fmla="*/ 1486346 w 7467663"/>
              <a:gd name="connsiteY936" fmla="*/ 1079919 h 6858000"/>
              <a:gd name="connsiteX937" fmla="*/ 1070511 w 7467663"/>
              <a:gd name="connsiteY937" fmla="*/ 48609 h 6858000"/>
              <a:gd name="connsiteX938" fmla="*/ 1057230 w 7467663"/>
              <a:gd name="connsiteY938" fmla="*/ 0 h 6858000"/>
              <a:gd name="connsiteX939" fmla="*/ 43151 w 7467663"/>
              <a:gd name="connsiteY939" fmla="*/ 0 h 6858000"/>
              <a:gd name="connsiteX940" fmla="*/ 95283 w 7467663"/>
              <a:gd name="connsiteY940" fmla="*/ 0 h 6858000"/>
              <a:gd name="connsiteX941" fmla="*/ 300708 w 7467663"/>
              <a:gd name="connsiteY941" fmla="*/ 154571 h 6858000"/>
              <a:gd name="connsiteX942" fmla="*/ 530414 w 7467663"/>
              <a:gd name="connsiteY942" fmla="*/ 354673 h 6858000"/>
              <a:gd name="connsiteX943" fmla="*/ 333785 w 7467663"/>
              <a:gd name="connsiteY943" fmla="*/ 161564 h 6858000"/>
              <a:gd name="connsiteX944" fmla="*/ 147005 w 7467663"/>
              <a:gd name="connsiteY944" fmla="*/ 0 h 6858000"/>
              <a:gd name="connsiteX945" fmla="*/ 272509 w 7467663"/>
              <a:gd name="connsiteY945" fmla="*/ 0 h 6858000"/>
              <a:gd name="connsiteX946" fmla="*/ 326276 w 7467663"/>
              <a:gd name="connsiteY946" fmla="*/ 45847 h 6858000"/>
              <a:gd name="connsiteX947" fmla="*/ 823759 w 7467663"/>
              <a:gd name="connsiteY947" fmla="*/ 574145 h 6858000"/>
              <a:gd name="connsiteX948" fmla="*/ 811254 w 7467663"/>
              <a:gd name="connsiteY948" fmla="*/ 665546 h 6858000"/>
              <a:gd name="connsiteX949" fmla="*/ 154042 w 7467663"/>
              <a:gd name="connsiteY949" fmla="*/ 261522 h 6858000"/>
              <a:gd name="connsiteX950" fmla="*/ 13550 w 7467663"/>
              <a:gd name="connsiteY950" fmla="*/ 158423 h 6858000"/>
              <a:gd name="connsiteX951" fmla="*/ 0 w 7467663"/>
              <a:gd name="connsiteY951" fmla="*/ 146618 h 6858000"/>
              <a:gd name="connsiteX952" fmla="*/ 0 w 7467663"/>
              <a:gd name="connsiteY952" fmla="*/ 59161 h 6858000"/>
              <a:gd name="connsiteX953" fmla="*/ 45427 w 7467663"/>
              <a:gd name="connsiteY953" fmla="*/ 101078 h 6858000"/>
              <a:gd name="connsiteX954" fmla="*/ 630103 w 7467663"/>
              <a:gd name="connsiteY954" fmla="*/ 485885 h 6858000"/>
              <a:gd name="connsiteX955" fmla="*/ 532040 w 7467663"/>
              <a:gd name="connsiteY955" fmla="*/ 399359 h 6858000"/>
              <a:gd name="connsiteX956" fmla="*/ 517618 w 7467663"/>
              <a:gd name="connsiteY956" fmla="*/ 385726 h 6858000"/>
              <a:gd name="connsiteX957" fmla="*/ 285074 w 7467663"/>
              <a:gd name="connsiteY957" fmla="*/ 182755 h 6858000"/>
              <a:gd name="connsiteX958" fmla="*/ 43151 w 7467663"/>
              <a:gd name="connsiteY958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334256 h 6858000"/>
              <a:gd name="connsiteX78" fmla="*/ 7454976 w 7467663"/>
              <a:gd name="connsiteY78" fmla="*/ 6318297 h 6858000"/>
              <a:gd name="connsiteX79" fmla="*/ 1456157 w 7467663"/>
              <a:gd name="connsiteY79" fmla="*/ 5371404 h 6858000"/>
              <a:gd name="connsiteX80" fmla="*/ 1244432 w 7467663"/>
              <a:gd name="connsiteY80" fmla="*/ 5385601 h 6858000"/>
              <a:gd name="connsiteX81" fmla="*/ 973990 w 7467663"/>
              <a:gd name="connsiteY81" fmla="*/ 5424940 h 6858000"/>
              <a:gd name="connsiteX82" fmla="*/ 1103809 w 7467663"/>
              <a:gd name="connsiteY82" fmla="*/ 5433720 h 6858000"/>
              <a:gd name="connsiteX83" fmla="*/ 1123454 w 7467663"/>
              <a:gd name="connsiteY83" fmla="*/ 5435727 h 6858000"/>
              <a:gd name="connsiteX84" fmla="*/ 1737017 w 7467663"/>
              <a:gd name="connsiteY84" fmla="*/ 5452183 h 6858000"/>
              <a:gd name="connsiteX85" fmla="*/ 1824397 w 7467663"/>
              <a:gd name="connsiteY85" fmla="*/ 5447757 h 6858000"/>
              <a:gd name="connsiteX86" fmla="*/ 2070059 w 7467663"/>
              <a:gd name="connsiteY86" fmla="*/ 5441660 h 6858000"/>
              <a:gd name="connsiteX87" fmla="*/ 1456157 w 7467663"/>
              <a:gd name="connsiteY87" fmla="*/ 5371404 h 6858000"/>
              <a:gd name="connsiteX88" fmla="*/ 4988186 w 7467663"/>
              <a:gd name="connsiteY88" fmla="*/ 5216467 h 6858000"/>
              <a:gd name="connsiteX89" fmla="*/ 4777334 w 7467663"/>
              <a:gd name="connsiteY89" fmla="*/ 5406072 h 6858000"/>
              <a:gd name="connsiteX90" fmla="*/ 4718341 w 7467663"/>
              <a:gd name="connsiteY90" fmla="*/ 5468043 h 6858000"/>
              <a:gd name="connsiteX91" fmla="*/ 4604655 w 7467663"/>
              <a:gd name="connsiteY91" fmla="*/ 5583434 h 6858000"/>
              <a:gd name="connsiteX92" fmla="*/ 4565074 w 7467663"/>
              <a:gd name="connsiteY92" fmla="*/ 5618550 h 6858000"/>
              <a:gd name="connsiteX93" fmla="*/ 4988186 w 7467663"/>
              <a:gd name="connsiteY93" fmla="*/ 5216467 h 6858000"/>
              <a:gd name="connsiteX94" fmla="*/ 4978032 w 7467663"/>
              <a:gd name="connsiteY94" fmla="*/ 5183809 h 6858000"/>
              <a:gd name="connsiteX95" fmla="*/ 4463413 w 7467663"/>
              <a:gd name="connsiteY95" fmla="*/ 5615162 h 6858000"/>
              <a:gd name="connsiteX96" fmla="*/ 4358134 w 7467663"/>
              <a:gd name="connsiteY96" fmla="*/ 5742791 h 6858000"/>
              <a:gd name="connsiteX97" fmla="*/ 4376219 w 7467663"/>
              <a:gd name="connsiteY97" fmla="*/ 5729027 h 6858000"/>
              <a:gd name="connsiteX98" fmla="*/ 4582340 w 7467663"/>
              <a:gd name="connsiteY98" fmla="*/ 5561037 h 6858000"/>
              <a:gd name="connsiteX99" fmla="*/ 4694684 w 7467663"/>
              <a:gd name="connsiteY99" fmla="*/ 5447098 h 6858000"/>
              <a:gd name="connsiteX100" fmla="*/ 4754123 w 7467663"/>
              <a:gd name="connsiteY100" fmla="*/ 5384643 h 6858000"/>
              <a:gd name="connsiteX101" fmla="*/ 4978032 w 7467663"/>
              <a:gd name="connsiteY101" fmla="*/ 5183809 h 6858000"/>
              <a:gd name="connsiteX102" fmla="*/ 1903353 w 7467663"/>
              <a:gd name="connsiteY102" fmla="*/ 5044827 h 6858000"/>
              <a:gd name="connsiteX103" fmla="*/ 1936931 w 7467663"/>
              <a:gd name="connsiteY103" fmla="*/ 5093954 h 6858000"/>
              <a:gd name="connsiteX104" fmla="*/ 2195868 w 7467663"/>
              <a:gd name="connsiteY104" fmla="*/ 5396574 h 6858000"/>
              <a:gd name="connsiteX105" fmla="*/ 2088852 w 7467663"/>
              <a:gd name="connsiteY105" fmla="*/ 5166123 h 6858000"/>
              <a:gd name="connsiteX106" fmla="*/ 1958241 w 7467663"/>
              <a:gd name="connsiteY106" fmla="*/ 5067955 h 6858000"/>
              <a:gd name="connsiteX107" fmla="*/ 1903353 w 7467663"/>
              <a:gd name="connsiteY107" fmla="*/ 5044827 h 6858000"/>
              <a:gd name="connsiteX108" fmla="*/ 1979378 w 7467663"/>
              <a:gd name="connsiteY108" fmla="*/ 4769504 h 6858000"/>
              <a:gd name="connsiteX109" fmla="*/ 2882120 w 7467663"/>
              <a:gd name="connsiteY109" fmla="*/ 5064547 h 6858000"/>
              <a:gd name="connsiteX110" fmla="*/ 2793103 w 7467663"/>
              <a:gd name="connsiteY110" fmla="*/ 5039699 h 6858000"/>
              <a:gd name="connsiteX111" fmla="*/ 2770041 w 7467663"/>
              <a:gd name="connsiteY111" fmla="*/ 5033634 h 6858000"/>
              <a:gd name="connsiteX112" fmla="*/ 1979378 w 7467663"/>
              <a:gd name="connsiteY112" fmla="*/ 4769504 h 6858000"/>
              <a:gd name="connsiteX113" fmla="*/ 1927410 w 7467663"/>
              <a:gd name="connsiteY113" fmla="*/ 4716164 h 6858000"/>
              <a:gd name="connsiteX114" fmla="*/ 1959587 w 7467663"/>
              <a:gd name="connsiteY114" fmla="*/ 4728849 h 6858000"/>
              <a:gd name="connsiteX115" fmla="*/ 2777707 w 7467663"/>
              <a:gd name="connsiteY115" fmla="*/ 5003991 h 6858000"/>
              <a:gd name="connsiteX116" fmla="*/ 2800768 w 7467663"/>
              <a:gd name="connsiteY116" fmla="*/ 5010056 h 6858000"/>
              <a:gd name="connsiteX117" fmla="*/ 2879408 w 7467663"/>
              <a:gd name="connsiteY117" fmla="*/ 5031590 h 6858000"/>
              <a:gd name="connsiteX118" fmla="*/ 2862295 w 7467663"/>
              <a:gd name="connsiteY118" fmla="*/ 5022958 h 6858000"/>
              <a:gd name="connsiteX119" fmla="*/ 2813343 w 7467663"/>
              <a:gd name="connsiteY119" fmla="*/ 4998369 h 6858000"/>
              <a:gd name="connsiteX120" fmla="*/ 2646245 w 7467663"/>
              <a:gd name="connsiteY120" fmla="*/ 4930999 h 6858000"/>
              <a:gd name="connsiteX121" fmla="*/ 1999243 w 7467663"/>
              <a:gd name="connsiteY121" fmla="*/ 4730524 h 6858000"/>
              <a:gd name="connsiteX122" fmla="*/ 1979527 w 7467663"/>
              <a:gd name="connsiteY122" fmla="*/ 4726651 h 6858000"/>
              <a:gd name="connsiteX123" fmla="*/ 1927410 w 7467663"/>
              <a:gd name="connsiteY123" fmla="*/ 4716164 h 6858000"/>
              <a:gd name="connsiteX124" fmla="*/ 1997014 w 7467663"/>
              <a:gd name="connsiteY124" fmla="*/ 4698007 h 6858000"/>
              <a:gd name="connsiteX125" fmla="*/ 2005458 w 7467663"/>
              <a:gd name="connsiteY125" fmla="*/ 4699540 h 6858000"/>
              <a:gd name="connsiteX126" fmla="*/ 2657186 w 7467663"/>
              <a:gd name="connsiteY126" fmla="*/ 4901687 h 6858000"/>
              <a:gd name="connsiteX127" fmla="*/ 2826662 w 7467663"/>
              <a:gd name="connsiteY127" fmla="*/ 4970362 h 6858000"/>
              <a:gd name="connsiteX128" fmla="*/ 2876100 w 7467663"/>
              <a:gd name="connsiteY128" fmla="*/ 4995397 h 6858000"/>
              <a:gd name="connsiteX129" fmla="*/ 3042600 w 7467663"/>
              <a:gd name="connsiteY129" fmla="*/ 5059532 h 6858000"/>
              <a:gd name="connsiteX130" fmla="*/ 1997014 w 7467663"/>
              <a:gd name="connsiteY130" fmla="*/ 4698007 h 6858000"/>
              <a:gd name="connsiteX131" fmla="*/ 2305292 w 7467663"/>
              <a:gd name="connsiteY131" fmla="*/ 4219492 h 6858000"/>
              <a:gd name="connsiteX132" fmla="*/ 3360922 w 7467663"/>
              <a:gd name="connsiteY132" fmla="*/ 4529373 h 6858000"/>
              <a:gd name="connsiteX133" fmla="*/ 3492420 w 7467663"/>
              <a:gd name="connsiteY133" fmla="*/ 4510145 h 6858000"/>
              <a:gd name="connsiteX134" fmla="*/ 3364086 w 7467663"/>
              <a:gd name="connsiteY134" fmla="*/ 4480340 h 6858000"/>
              <a:gd name="connsiteX135" fmla="*/ 3225818 w 7467663"/>
              <a:gd name="connsiteY135" fmla="*/ 4411822 h 6858000"/>
              <a:gd name="connsiteX136" fmla="*/ 3129696 w 7467663"/>
              <a:gd name="connsiteY136" fmla="*/ 4360704 h 6858000"/>
              <a:gd name="connsiteX137" fmla="*/ 2814545 w 7467663"/>
              <a:gd name="connsiteY137" fmla="*/ 4282955 h 6858000"/>
              <a:gd name="connsiteX138" fmla="*/ 2305292 w 7467663"/>
              <a:gd name="connsiteY138" fmla="*/ 4219492 h 6858000"/>
              <a:gd name="connsiteX139" fmla="*/ 2626982 w 7467663"/>
              <a:gd name="connsiteY139" fmla="*/ 4206450 h 6858000"/>
              <a:gd name="connsiteX140" fmla="*/ 2490617 w 7467663"/>
              <a:gd name="connsiteY140" fmla="*/ 4206951 h 6858000"/>
              <a:gd name="connsiteX141" fmla="*/ 2819869 w 7467663"/>
              <a:gd name="connsiteY141" fmla="*/ 4252936 h 6858000"/>
              <a:gd name="connsiteX142" fmla="*/ 3143018 w 7467663"/>
              <a:gd name="connsiteY142" fmla="*/ 4332698 h 6858000"/>
              <a:gd name="connsiteX143" fmla="*/ 3241520 w 7467663"/>
              <a:gd name="connsiteY143" fmla="*/ 4385112 h 6858000"/>
              <a:gd name="connsiteX144" fmla="*/ 3374575 w 7467663"/>
              <a:gd name="connsiteY144" fmla="*/ 4451517 h 6858000"/>
              <a:gd name="connsiteX145" fmla="*/ 3505221 w 7467663"/>
              <a:gd name="connsiteY145" fmla="*/ 4480757 h 6858000"/>
              <a:gd name="connsiteX146" fmla="*/ 2626982 w 7467663"/>
              <a:gd name="connsiteY146" fmla="*/ 4206450 h 6858000"/>
              <a:gd name="connsiteX147" fmla="*/ 1310106 w 7467663"/>
              <a:gd name="connsiteY147" fmla="*/ 3943217 h 6858000"/>
              <a:gd name="connsiteX148" fmla="*/ 854994 w 7467663"/>
              <a:gd name="connsiteY148" fmla="*/ 4399136 h 6858000"/>
              <a:gd name="connsiteX149" fmla="*/ 742462 w 7467663"/>
              <a:gd name="connsiteY149" fmla="*/ 4594648 h 6858000"/>
              <a:gd name="connsiteX150" fmla="*/ 820602 w 7467663"/>
              <a:gd name="connsiteY150" fmla="*/ 4485915 h 6858000"/>
              <a:gd name="connsiteX151" fmla="*/ 878295 w 7467663"/>
              <a:gd name="connsiteY151" fmla="*/ 4403594 h 6858000"/>
              <a:gd name="connsiteX152" fmla="*/ 1240607 w 7467663"/>
              <a:gd name="connsiteY152" fmla="*/ 4010401 h 6858000"/>
              <a:gd name="connsiteX153" fmla="*/ 1310106 w 7467663"/>
              <a:gd name="connsiteY153" fmla="*/ 3943217 h 6858000"/>
              <a:gd name="connsiteX154" fmla="*/ 1423113 w 7467663"/>
              <a:gd name="connsiteY154" fmla="*/ 3874565 h 6858000"/>
              <a:gd name="connsiteX155" fmla="*/ 1260565 w 7467663"/>
              <a:gd name="connsiteY155" fmla="*/ 4031982 h 6858000"/>
              <a:gd name="connsiteX156" fmla="*/ 901900 w 7467663"/>
              <a:gd name="connsiteY156" fmla="*/ 4421236 h 6858000"/>
              <a:gd name="connsiteX157" fmla="*/ 845044 w 7467663"/>
              <a:gd name="connsiteY157" fmla="*/ 4502436 h 6858000"/>
              <a:gd name="connsiteX158" fmla="*/ 685926 w 7467663"/>
              <a:gd name="connsiteY158" fmla="*/ 4703069 h 6858000"/>
              <a:gd name="connsiteX159" fmla="*/ 684248 w 7467663"/>
              <a:gd name="connsiteY159" fmla="*/ 4706721 h 6858000"/>
              <a:gd name="connsiteX160" fmla="*/ 1423113 w 7467663"/>
              <a:gd name="connsiteY160" fmla="*/ 3874565 h 6858000"/>
              <a:gd name="connsiteX161" fmla="*/ 3316479 w 7467663"/>
              <a:gd name="connsiteY161" fmla="*/ 3872136 h 6858000"/>
              <a:gd name="connsiteX162" fmla="*/ 3546806 w 7467663"/>
              <a:gd name="connsiteY162" fmla="*/ 4356139 h 6858000"/>
              <a:gd name="connsiteX163" fmla="*/ 3364433 w 7467663"/>
              <a:gd name="connsiteY163" fmla="*/ 3953121 h 6858000"/>
              <a:gd name="connsiteX164" fmla="*/ 3316479 w 7467663"/>
              <a:gd name="connsiteY164" fmla="*/ 3872136 h 6858000"/>
              <a:gd name="connsiteX165" fmla="*/ 3291335 w 7467663"/>
              <a:gd name="connsiteY165" fmla="*/ 3767420 h 6858000"/>
              <a:gd name="connsiteX166" fmla="*/ 3390805 w 7467663"/>
              <a:gd name="connsiteY166" fmla="*/ 3937163 h 6858000"/>
              <a:gd name="connsiteX167" fmla="*/ 3579062 w 7467663"/>
              <a:gd name="connsiteY167" fmla="*/ 4359040 h 6858000"/>
              <a:gd name="connsiteX168" fmla="*/ 3467355 w 7467663"/>
              <a:gd name="connsiteY168" fmla="*/ 3988130 h 6858000"/>
              <a:gd name="connsiteX169" fmla="*/ 3310753 w 7467663"/>
              <a:gd name="connsiteY169" fmla="*/ 3787140 h 6858000"/>
              <a:gd name="connsiteX170" fmla="*/ 3291335 w 7467663"/>
              <a:gd name="connsiteY170" fmla="*/ 3767420 h 6858000"/>
              <a:gd name="connsiteX171" fmla="*/ 1635889 w 7467663"/>
              <a:gd name="connsiteY171" fmla="*/ 3709494 h 6858000"/>
              <a:gd name="connsiteX172" fmla="*/ 1634800 w 7467663"/>
              <a:gd name="connsiteY172" fmla="*/ 3731111 h 6858000"/>
              <a:gd name="connsiteX173" fmla="*/ 1635889 w 7467663"/>
              <a:gd name="connsiteY173" fmla="*/ 3709494 h 6858000"/>
              <a:gd name="connsiteX174" fmla="*/ 1510397 w 7467663"/>
              <a:gd name="connsiteY174" fmla="*/ 3684705 h 6858000"/>
              <a:gd name="connsiteX175" fmla="*/ 1146550 w 7467663"/>
              <a:gd name="connsiteY175" fmla="*/ 3802012 h 6858000"/>
              <a:gd name="connsiteX176" fmla="*/ 698834 w 7467663"/>
              <a:gd name="connsiteY176" fmla="*/ 3952272 h 6858000"/>
              <a:gd name="connsiteX177" fmla="*/ 34256 w 7467663"/>
              <a:gd name="connsiteY177" fmla="*/ 4347603 h 6858000"/>
              <a:gd name="connsiteX178" fmla="*/ 527241 w 7467663"/>
              <a:gd name="connsiteY178" fmla="*/ 4065078 h 6858000"/>
              <a:gd name="connsiteX179" fmla="*/ 1510397 w 7467663"/>
              <a:gd name="connsiteY179" fmla="*/ 3684705 h 6858000"/>
              <a:gd name="connsiteX180" fmla="*/ 1313114 w 7467663"/>
              <a:gd name="connsiteY180" fmla="*/ 3655216 h 6858000"/>
              <a:gd name="connsiteX181" fmla="*/ 1109304 w 7467663"/>
              <a:gd name="connsiteY181" fmla="*/ 3669030 h 6858000"/>
              <a:gd name="connsiteX182" fmla="*/ 8129 w 7467663"/>
              <a:gd name="connsiteY182" fmla="*/ 4330519 h 6858000"/>
              <a:gd name="connsiteX183" fmla="*/ 687572 w 7467663"/>
              <a:gd name="connsiteY183" fmla="*/ 3925629 h 6858000"/>
              <a:gd name="connsiteX184" fmla="*/ 1138365 w 7467663"/>
              <a:gd name="connsiteY184" fmla="*/ 3774515 h 6858000"/>
              <a:gd name="connsiteX185" fmla="*/ 1505579 w 7467663"/>
              <a:gd name="connsiteY185" fmla="*/ 3655526 h 6858000"/>
              <a:gd name="connsiteX186" fmla="*/ 1313114 w 7467663"/>
              <a:gd name="connsiteY186" fmla="*/ 3655216 h 6858000"/>
              <a:gd name="connsiteX187" fmla="*/ 3655073 w 7467663"/>
              <a:gd name="connsiteY187" fmla="*/ 3650884 h 6858000"/>
              <a:gd name="connsiteX188" fmla="*/ 3989938 w 7467663"/>
              <a:gd name="connsiteY188" fmla="*/ 3991685 h 6858000"/>
              <a:gd name="connsiteX189" fmla="*/ 4393907 w 7467663"/>
              <a:gd name="connsiteY189" fmla="*/ 4261258 h 6858000"/>
              <a:gd name="connsiteX190" fmla="*/ 4648051 w 7467663"/>
              <a:gd name="connsiteY190" fmla="*/ 4374051 h 6858000"/>
              <a:gd name="connsiteX191" fmla="*/ 4383389 w 7467663"/>
              <a:gd name="connsiteY191" fmla="*/ 4184369 h 6858000"/>
              <a:gd name="connsiteX192" fmla="*/ 4165508 w 7467663"/>
              <a:gd name="connsiteY192" fmla="*/ 4035196 h 6858000"/>
              <a:gd name="connsiteX193" fmla="*/ 4068162 w 7467663"/>
              <a:gd name="connsiteY193" fmla="*/ 3953394 h 6858000"/>
              <a:gd name="connsiteX194" fmla="*/ 3981416 w 7467663"/>
              <a:gd name="connsiteY194" fmla="*/ 3880482 h 6858000"/>
              <a:gd name="connsiteX195" fmla="*/ 3800147 w 7467663"/>
              <a:gd name="connsiteY195" fmla="*/ 3749872 h 6858000"/>
              <a:gd name="connsiteX196" fmla="*/ 3655073 w 7467663"/>
              <a:gd name="connsiteY196" fmla="*/ 3650884 h 6858000"/>
              <a:gd name="connsiteX197" fmla="*/ 3670252 w 7467663"/>
              <a:gd name="connsiteY197" fmla="*/ 3622798 h 6858000"/>
              <a:gd name="connsiteX198" fmla="*/ 3817258 w 7467663"/>
              <a:gd name="connsiteY198" fmla="*/ 3723577 h 6858000"/>
              <a:gd name="connsiteX199" fmla="*/ 4000461 w 7467663"/>
              <a:gd name="connsiteY199" fmla="*/ 3855966 h 6858000"/>
              <a:gd name="connsiteX200" fmla="*/ 4088180 w 7467663"/>
              <a:gd name="connsiteY200" fmla="*/ 3929774 h 6858000"/>
              <a:gd name="connsiteX201" fmla="*/ 4184555 w 7467663"/>
              <a:gd name="connsiteY201" fmla="*/ 4010683 h 6858000"/>
              <a:gd name="connsiteX202" fmla="*/ 4399563 w 7467663"/>
              <a:gd name="connsiteY202" fmla="*/ 4158106 h 6858000"/>
              <a:gd name="connsiteX203" fmla="*/ 4684469 w 7467663"/>
              <a:gd name="connsiteY203" fmla="*/ 4364680 h 6858000"/>
              <a:gd name="connsiteX204" fmla="*/ 4690271 w 7467663"/>
              <a:gd name="connsiteY204" fmla="*/ 4370034 h 6858000"/>
              <a:gd name="connsiteX205" fmla="*/ 4136093 w 7467663"/>
              <a:gd name="connsiteY205" fmla="*/ 3858466 h 6858000"/>
              <a:gd name="connsiteX206" fmla="*/ 3670252 w 7467663"/>
              <a:gd name="connsiteY206" fmla="*/ 3622798 h 6858000"/>
              <a:gd name="connsiteX207" fmla="*/ 4440129 w 7467663"/>
              <a:gd name="connsiteY207" fmla="*/ 3448571 h 6858000"/>
              <a:gd name="connsiteX208" fmla="*/ 4856525 w 7467663"/>
              <a:gd name="connsiteY208" fmla="*/ 3915351 h 6858000"/>
              <a:gd name="connsiteX209" fmla="*/ 5059055 w 7467663"/>
              <a:gd name="connsiteY209" fmla="*/ 4108918 h 6858000"/>
              <a:gd name="connsiteX210" fmla="*/ 5290070 w 7467663"/>
              <a:gd name="connsiteY210" fmla="*/ 4263619 h 6858000"/>
              <a:gd name="connsiteX211" fmla="*/ 4834991 w 7467663"/>
              <a:gd name="connsiteY211" fmla="*/ 3830985 h 6858000"/>
              <a:gd name="connsiteX212" fmla="*/ 4440129 w 7467663"/>
              <a:gd name="connsiteY212" fmla="*/ 3448571 h 6858000"/>
              <a:gd name="connsiteX213" fmla="*/ 4441737 w 7467663"/>
              <a:gd name="connsiteY213" fmla="*/ 3399734 h 6858000"/>
              <a:gd name="connsiteX214" fmla="*/ 4431236 w 7467663"/>
              <a:gd name="connsiteY214" fmla="*/ 3400954 h 6858000"/>
              <a:gd name="connsiteX215" fmla="*/ 4557150 w 7467663"/>
              <a:gd name="connsiteY215" fmla="*/ 3510023 h 6858000"/>
              <a:gd name="connsiteX216" fmla="*/ 4856936 w 7467663"/>
              <a:gd name="connsiteY216" fmla="*/ 3809146 h 6858000"/>
              <a:gd name="connsiteX217" fmla="*/ 5111996 w 7467663"/>
              <a:gd name="connsiteY217" fmla="*/ 4065759 h 6858000"/>
              <a:gd name="connsiteX218" fmla="*/ 5388878 w 7467663"/>
              <a:gd name="connsiteY218" fmla="*/ 4300185 h 6858000"/>
              <a:gd name="connsiteX219" fmla="*/ 5425556 w 7467663"/>
              <a:gd name="connsiteY219" fmla="*/ 4308967 h 6858000"/>
              <a:gd name="connsiteX220" fmla="*/ 4943646 w 7467663"/>
              <a:gd name="connsiteY220" fmla="*/ 3822916 h 6858000"/>
              <a:gd name="connsiteX221" fmla="*/ 4594837 w 7467663"/>
              <a:gd name="connsiteY221" fmla="*/ 3532274 h 6858000"/>
              <a:gd name="connsiteX222" fmla="*/ 4441737 w 7467663"/>
              <a:gd name="connsiteY222" fmla="*/ 3399734 h 6858000"/>
              <a:gd name="connsiteX223" fmla="*/ 5425834 w 7467663"/>
              <a:gd name="connsiteY223" fmla="*/ 3162785 h 6858000"/>
              <a:gd name="connsiteX224" fmla="*/ 5401644 w 7467663"/>
              <a:gd name="connsiteY224" fmla="*/ 3617847 h 6858000"/>
              <a:gd name="connsiteX225" fmla="*/ 5467256 w 7467663"/>
              <a:gd name="connsiteY225" fmla="*/ 4175494 h 6858000"/>
              <a:gd name="connsiteX226" fmla="*/ 5448069 w 7467663"/>
              <a:gd name="connsiteY226" fmla="*/ 3567554 h 6858000"/>
              <a:gd name="connsiteX227" fmla="*/ 5425834 w 7467663"/>
              <a:gd name="connsiteY227" fmla="*/ 3162785 h 6858000"/>
              <a:gd name="connsiteX228" fmla="*/ 1318687 w 7467663"/>
              <a:gd name="connsiteY228" fmla="*/ 3113840 h 6858000"/>
              <a:gd name="connsiteX229" fmla="*/ 1066793 w 7467663"/>
              <a:gd name="connsiteY229" fmla="*/ 3212171 h 6858000"/>
              <a:gd name="connsiteX230" fmla="*/ 993319 w 7467663"/>
              <a:gd name="connsiteY230" fmla="*/ 3247648 h 6858000"/>
              <a:gd name="connsiteX231" fmla="*/ 853081 w 7467663"/>
              <a:gd name="connsiteY231" fmla="*/ 3312410 h 6858000"/>
              <a:gd name="connsiteX232" fmla="*/ 805957 w 7467663"/>
              <a:gd name="connsiteY232" fmla="*/ 3330443 h 6858000"/>
              <a:gd name="connsiteX233" fmla="*/ 1318687 w 7467663"/>
              <a:gd name="connsiteY233" fmla="*/ 3113840 h 6858000"/>
              <a:gd name="connsiteX234" fmla="*/ 5453702 w 7467663"/>
              <a:gd name="connsiteY234" fmla="*/ 3090882 h 6858000"/>
              <a:gd name="connsiteX235" fmla="*/ 5480135 w 7467663"/>
              <a:gd name="connsiteY235" fmla="*/ 3565802 h 6858000"/>
              <a:gd name="connsiteX236" fmla="*/ 5499023 w 7467663"/>
              <a:gd name="connsiteY236" fmla="*/ 4166310 h 6858000"/>
              <a:gd name="connsiteX237" fmla="*/ 5547022 w 7467663"/>
              <a:gd name="connsiteY237" fmla="*/ 3607838 h 6858000"/>
              <a:gd name="connsiteX238" fmla="*/ 5515964 w 7467663"/>
              <a:gd name="connsiteY238" fmla="*/ 3378541 h 6858000"/>
              <a:gd name="connsiteX239" fmla="*/ 5453702 w 7467663"/>
              <a:gd name="connsiteY239" fmla="*/ 3090882 h 6858000"/>
              <a:gd name="connsiteX240" fmla="*/ 1238695 w 7467663"/>
              <a:gd name="connsiteY240" fmla="*/ 3076820 h 6858000"/>
              <a:gd name="connsiteX241" fmla="*/ 716371 w 7467663"/>
              <a:gd name="connsiteY241" fmla="*/ 3293249 h 6858000"/>
              <a:gd name="connsiteX242" fmla="*/ 579522 w 7467663"/>
              <a:gd name="connsiteY242" fmla="*/ 3371759 h 6858000"/>
              <a:gd name="connsiteX243" fmla="*/ 600288 w 7467663"/>
              <a:gd name="connsiteY243" fmla="*/ 3365555 h 6858000"/>
              <a:gd name="connsiteX244" fmla="*/ 840692 w 7467663"/>
              <a:gd name="connsiteY244" fmla="*/ 3284921 h 6858000"/>
              <a:gd name="connsiteX245" fmla="*/ 979248 w 7467663"/>
              <a:gd name="connsiteY245" fmla="*/ 3221003 h 6858000"/>
              <a:gd name="connsiteX246" fmla="*/ 1053282 w 7467663"/>
              <a:gd name="connsiteY246" fmla="*/ 3185247 h 6858000"/>
              <a:gd name="connsiteX247" fmla="*/ 1320603 w 7467663"/>
              <a:gd name="connsiteY247" fmla="*/ 3081281 h 6858000"/>
              <a:gd name="connsiteX248" fmla="*/ 1238695 w 7467663"/>
              <a:gd name="connsiteY248" fmla="*/ 3076820 h 6858000"/>
              <a:gd name="connsiteX249" fmla="*/ 5425627 w 7467663"/>
              <a:gd name="connsiteY249" fmla="*/ 2954192 h 6858000"/>
              <a:gd name="connsiteX250" fmla="*/ 5470770 w 7467663"/>
              <a:gd name="connsiteY250" fmla="*/ 3005435 h 6858000"/>
              <a:gd name="connsiteX251" fmla="*/ 5519779 w 7467663"/>
              <a:gd name="connsiteY251" fmla="*/ 4359223 h 6858000"/>
              <a:gd name="connsiteX252" fmla="*/ 5520293 w 7467663"/>
              <a:gd name="connsiteY252" fmla="*/ 4360602 h 6858000"/>
              <a:gd name="connsiteX253" fmla="*/ 5767221 w 7467663"/>
              <a:gd name="connsiteY253" fmla="*/ 4665564 h 6858000"/>
              <a:gd name="connsiteX254" fmla="*/ 6937169 w 7467663"/>
              <a:gd name="connsiteY254" fmla="*/ 4815941 h 6858000"/>
              <a:gd name="connsiteX255" fmla="*/ 6953922 w 7467663"/>
              <a:gd name="connsiteY255" fmla="*/ 4890068 h 6858000"/>
              <a:gd name="connsiteX256" fmla="*/ 6071359 w 7467663"/>
              <a:gd name="connsiteY256" fmla="*/ 4770770 h 6858000"/>
              <a:gd name="connsiteX257" fmla="*/ 6038839 w 7467663"/>
              <a:gd name="connsiteY257" fmla="*/ 4764474 h 6858000"/>
              <a:gd name="connsiteX258" fmla="*/ 6038706 w 7467663"/>
              <a:gd name="connsiteY258" fmla="*/ 4763847 h 6858000"/>
              <a:gd name="connsiteX259" fmla="*/ 6037784 w 7467663"/>
              <a:gd name="connsiteY259" fmla="*/ 4764270 h 6858000"/>
              <a:gd name="connsiteX260" fmla="*/ 6038839 w 7467663"/>
              <a:gd name="connsiteY260" fmla="*/ 4764474 h 6858000"/>
              <a:gd name="connsiteX261" fmla="*/ 6040338 w 7467663"/>
              <a:gd name="connsiteY261" fmla="*/ 4771418 h 6858000"/>
              <a:gd name="connsiteX262" fmla="*/ 6024488 w 7467663"/>
              <a:gd name="connsiteY262" fmla="*/ 4809903 h 6858000"/>
              <a:gd name="connsiteX263" fmla="*/ 5599771 w 7467663"/>
              <a:gd name="connsiteY263" fmla="*/ 5509652 h 6858000"/>
              <a:gd name="connsiteX264" fmla="*/ 5548843 w 7467663"/>
              <a:gd name="connsiteY264" fmla="*/ 5563845 h 6858000"/>
              <a:gd name="connsiteX265" fmla="*/ 5940952 w 7467663"/>
              <a:gd name="connsiteY265" fmla="*/ 6250028 h 6858000"/>
              <a:gd name="connsiteX266" fmla="*/ 6043441 w 7467663"/>
              <a:gd name="connsiteY266" fmla="*/ 6665847 h 6858000"/>
              <a:gd name="connsiteX267" fmla="*/ 6093432 w 7467663"/>
              <a:gd name="connsiteY267" fmla="*/ 6858000 h 6858000"/>
              <a:gd name="connsiteX268" fmla="*/ 6034344 w 7467663"/>
              <a:gd name="connsiteY268" fmla="*/ 6858000 h 6858000"/>
              <a:gd name="connsiteX269" fmla="*/ 6026679 w 7467663"/>
              <a:gd name="connsiteY269" fmla="*/ 6836959 h 6858000"/>
              <a:gd name="connsiteX270" fmla="*/ 5800441 w 7467663"/>
              <a:gd name="connsiteY270" fmla="*/ 6335286 h 6858000"/>
              <a:gd name="connsiteX271" fmla="*/ 5526562 w 7467663"/>
              <a:gd name="connsiteY271" fmla="*/ 5705388 h 6858000"/>
              <a:gd name="connsiteX272" fmla="*/ 5519640 w 7467663"/>
              <a:gd name="connsiteY272" fmla="*/ 5683774 h 6858000"/>
              <a:gd name="connsiteX273" fmla="*/ 5844559 w 7467663"/>
              <a:gd name="connsiteY273" fmla="*/ 6553349 h 6858000"/>
              <a:gd name="connsiteX274" fmla="*/ 5975994 w 7467663"/>
              <a:gd name="connsiteY274" fmla="*/ 6858000 h 6858000"/>
              <a:gd name="connsiteX275" fmla="*/ 5898547 w 7467663"/>
              <a:gd name="connsiteY275" fmla="*/ 6858000 h 6858000"/>
              <a:gd name="connsiteX276" fmla="*/ 5682041 w 7467663"/>
              <a:gd name="connsiteY276" fmla="*/ 6355860 h 6858000"/>
              <a:gd name="connsiteX277" fmla="*/ 5461758 w 7467663"/>
              <a:gd name="connsiteY277" fmla="*/ 5820220 h 6858000"/>
              <a:gd name="connsiteX278" fmla="*/ 5237282 w 7467663"/>
              <a:gd name="connsiteY278" fmla="*/ 6579086 h 6858000"/>
              <a:gd name="connsiteX279" fmla="*/ 5115009 w 7467663"/>
              <a:gd name="connsiteY279" fmla="*/ 6858000 h 6858000"/>
              <a:gd name="connsiteX280" fmla="*/ 5028074 w 7467663"/>
              <a:gd name="connsiteY280" fmla="*/ 6858000 h 6858000"/>
              <a:gd name="connsiteX281" fmla="*/ 5079508 w 7467663"/>
              <a:gd name="connsiteY281" fmla="*/ 6749074 h 6858000"/>
              <a:gd name="connsiteX282" fmla="*/ 5371846 w 7467663"/>
              <a:gd name="connsiteY282" fmla="*/ 5924413 h 6858000"/>
              <a:gd name="connsiteX283" fmla="*/ 5270512 w 7467663"/>
              <a:gd name="connsiteY283" fmla="*/ 6138975 h 6858000"/>
              <a:gd name="connsiteX284" fmla="*/ 5062409 w 7467663"/>
              <a:gd name="connsiteY284" fmla="*/ 6653544 h 6858000"/>
              <a:gd name="connsiteX285" fmla="*/ 5036628 w 7467663"/>
              <a:gd name="connsiteY285" fmla="*/ 6754247 h 6858000"/>
              <a:gd name="connsiteX286" fmla="*/ 5009112 w 7467663"/>
              <a:gd name="connsiteY286" fmla="*/ 6858000 h 6858000"/>
              <a:gd name="connsiteX287" fmla="*/ 4976679 w 7467663"/>
              <a:gd name="connsiteY287" fmla="*/ 6858000 h 6858000"/>
              <a:gd name="connsiteX288" fmla="*/ 5006537 w 7467663"/>
              <a:gd name="connsiteY288" fmla="*/ 6747068 h 6858000"/>
              <a:gd name="connsiteX289" fmla="*/ 5032723 w 7467663"/>
              <a:gd name="connsiteY289" fmla="*/ 6644957 h 6858000"/>
              <a:gd name="connsiteX290" fmla="*/ 5242949 w 7467663"/>
              <a:gd name="connsiteY290" fmla="*/ 6125175 h 6858000"/>
              <a:gd name="connsiteX291" fmla="*/ 5286321 w 7467663"/>
              <a:gd name="connsiteY291" fmla="*/ 6033555 h 6858000"/>
              <a:gd name="connsiteX292" fmla="*/ 5008210 w 7467663"/>
              <a:gd name="connsiteY292" fmla="*/ 6649194 h 6858000"/>
              <a:gd name="connsiteX293" fmla="*/ 4986321 w 7467663"/>
              <a:gd name="connsiteY293" fmla="*/ 6765687 h 6858000"/>
              <a:gd name="connsiteX294" fmla="*/ 4973474 w 7467663"/>
              <a:gd name="connsiteY294" fmla="*/ 6858000 h 6858000"/>
              <a:gd name="connsiteX295" fmla="*/ 4907178 w 7467663"/>
              <a:gd name="connsiteY295" fmla="*/ 6858000 h 6858000"/>
              <a:gd name="connsiteX296" fmla="*/ 4910810 w 7467663"/>
              <a:gd name="connsiteY296" fmla="*/ 6829660 h 6858000"/>
              <a:gd name="connsiteX297" fmla="*/ 4987461 w 7467663"/>
              <a:gd name="connsiteY297" fmla="*/ 6432994 h 6858000"/>
              <a:gd name="connsiteX298" fmla="*/ 5179262 w 7467663"/>
              <a:gd name="connsiteY298" fmla="*/ 6035044 h 6858000"/>
              <a:gd name="connsiteX299" fmla="*/ 4689678 w 7467663"/>
              <a:gd name="connsiteY299" fmla="*/ 6440241 h 6858000"/>
              <a:gd name="connsiteX300" fmla="*/ 4477543 w 7467663"/>
              <a:gd name="connsiteY300" fmla="*/ 6674836 h 6858000"/>
              <a:gd name="connsiteX301" fmla="*/ 4329957 w 7467663"/>
              <a:gd name="connsiteY301" fmla="*/ 6858000 h 6858000"/>
              <a:gd name="connsiteX302" fmla="*/ 4218595 w 7467663"/>
              <a:gd name="connsiteY302" fmla="*/ 6858000 h 6858000"/>
              <a:gd name="connsiteX303" fmla="*/ 4368888 w 7467663"/>
              <a:gd name="connsiteY303" fmla="*/ 6668412 h 6858000"/>
              <a:gd name="connsiteX304" fmla="*/ 4563091 w 7467663"/>
              <a:gd name="connsiteY304" fmla="*/ 6442508 h 6858000"/>
              <a:gd name="connsiteX305" fmla="*/ 5387324 w 7467663"/>
              <a:gd name="connsiteY305" fmla="*/ 5705830 h 6858000"/>
              <a:gd name="connsiteX306" fmla="*/ 5073620 w 7467663"/>
              <a:gd name="connsiteY306" fmla="*/ 5955437 h 6858000"/>
              <a:gd name="connsiteX307" fmla="*/ 4689789 w 7467663"/>
              <a:gd name="connsiteY307" fmla="*/ 6268382 h 6858000"/>
              <a:gd name="connsiteX308" fmla="*/ 4418722 w 7467663"/>
              <a:gd name="connsiteY308" fmla="*/ 6570886 h 6858000"/>
              <a:gd name="connsiteX309" fmla="*/ 4214944 w 7467663"/>
              <a:gd name="connsiteY309" fmla="*/ 6858000 h 6858000"/>
              <a:gd name="connsiteX310" fmla="*/ 4177898 w 7467663"/>
              <a:gd name="connsiteY310" fmla="*/ 6858000 h 6858000"/>
              <a:gd name="connsiteX311" fmla="*/ 4391597 w 7467663"/>
              <a:gd name="connsiteY311" fmla="*/ 6556370 h 6858000"/>
              <a:gd name="connsiteX312" fmla="*/ 4668889 w 7467663"/>
              <a:gd name="connsiteY312" fmla="*/ 6246399 h 6858000"/>
              <a:gd name="connsiteX313" fmla="*/ 5055427 w 7467663"/>
              <a:gd name="connsiteY313" fmla="*/ 5931476 h 6858000"/>
              <a:gd name="connsiteX314" fmla="*/ 5371814 w 7467663"/>
              <a:gd name="connsiteY314" fmla="*/ 5678975 h 6858000"/>
              <a:gd name="connsiteX315" fmla="*/ 4987918 w 7467663"/>
              <a:gd name="connsiteY315" fmla="*/ 5838701 h 6858000"/>
              <a:gd name="connsiteX316" fmla="*/ 4317146 w 7467663"/>
              <a:gd name="connsiteY316" fmla="*/ 6587716 h 6858000"/>
              <a:gd name="connsiteX317" fmla="*/ 4171627 w 7467663"/>
              <a:gd name="connsiteY317" fmla="*/ 6858000 h 6858000"/>
              <a:gd name="connsiteX318" fmla="*/ 4081585 w 7467663"/>
              <a:gd name="connsiteY318" fmla="*/ 6858000 h 6858000"/>
              <a:gd name="connsiteX319" fmla="*/ 4238603 w 7467663"/>
              <a:gd name="connsiteY319" fmla="*/ 6559341 h 6858000"/>
              <a:gd name="connsiteX320" fmla="*/ 4778333 w 7467663"/>
              <a:gd name="connsiteY320" fmla="*/ 5873626 h 6858000"/>
              <a:gd name="connsiteX321" fmla="*/ 5414185 w 7467663"/>
              <a:gd name="connsiteY321" fmla="*/ 5573882 h 6858000"/>
              <a:gd name="connsiteX322" fmla="*/ 5959648 w 7467663"/>
              <a:gd name="connsiteY322" fmla="*/ 4760797 h 6858000"/>
              <a:gd name="connsiteX323" fmla="*/ 5355019 w 7467663"/>
              <a:gd name="connsiteY323" fmla="*/ 4734672 h 6858000"/>
              <a:gd name="connsiteX324" fmla="*/ 5083565 w 7467663"/>
              <a:gd name="connsiteY324" fmla="*/ 5179121 h 6858000"/>
              <a:gd name="connsiteX325" fmla="*/ 4713577 w 7467663"/>
              <a:gd name="connsiteY325" fmla="*/ 5616803 h 6858000"/>
              <a:gd name="connsiteX326" fmla="*/ 3989559 w 7467663"/>
              <a:gd name="connsiteY326" fmla="*/ 6145945 h 6858000"/>
              <a:gd name="connsiteX327" fmla="*/ 3939824 w 7467663"/>
              <a:gd name="connsiteY327" fmla="*/ 6066900 h 6858000"/>
              <a:gd name="connsiteX328" fmla="*/ 4584537 w 7467663"/>
              <a:gd name="connsiteY328" fmla="*/ 5324826 h 6858000"/>
              <a:gd name="connsiteX329" fmla="*/ 5037105 w 7467663"/>
              <a:gd name="connsiteY329" fmla="*/ 5088765 h 6858000"/>
              <a:gd name="connsiteX330" fmla="*/ 5039930 w 7467663"/>
              <a:gd name="connsiteY330" fmla="*/ 5089585 h 6858000"/>
              <a:gd name="connsiteX331" fmla="*/ 5263764 w 7467663"/>
              <a:gd name="connsiteY331" fmla="*/ 4735525 h 6858000"/>
              <a:gd name="connsiteX332" fmla="*/ 4086300 w 7467663"/>
              <a:gd name="connsiteY332" fmla="*/ 4884599 h 6858000"/>
              <a:gd name="connsiteX333" fmla="*/ 4085485 w 7467663"/>
              <a:gd name="connsiteY333" fmla="*/ 4899070 h 6858000"/>
              <a:gd name="connsiteX334" fmla="*/ 3871915 w 7467663"/>
              <a:gd name="connsiteY334" fmla="*/ 5253645 h 6858000"/>
              <a:gd name="connsiteX335" fmla="*/ 3799374 w 7467663"/>
              <a:gd name="connsiteY335" fmla="*/ 5466127 h 6858000"/>
              <a:gd name="connsiteX336" fmla="*/ 3498850 w 7467663"/>
              <a:gd name="connsiteY336" fmla="*/ 6661888 h 6858000"/>
              <a:gd name="connsiteX337" fmla="*/ 3399216 w 7467663"/>
              <a:gd name="connsiteY337" fmla="*/ 6858000 h 6858000"/>
              <a:gd name="connsiteX338" fmla="*/ 3303688 w 7467663"/>
              <a:gd name="connsiteY338" fmla="*/ 6858000 h 6858000"/>
              <a:gd name="connsiteX339" fmla="*/ 3391774 w 7467663"/>
              <a:gd name="connsiteY339" fmla="*/ 6697181 h 6858000"/>
              <a:gd name="connsiteX340" fmla="*/ 3735540 w 7467663"/>
              <a:gd name="connsiteY340" fmla="*/ 5546923 h 6858000"/>
              <a:gd name="connsiteX341" fmla="*/ 3729438 w 7467663"/>
              <a:gd name="connsiteY341" fmla="*/ 5569058 h 6858000"/>
              <a:gd name="connsiteX342" fmla="*/ 3707782 w 7467663"/>
              <a:gd name="connsiteY342" fmla="*/ 5644908 h 6858000"/>
              <a:gd name="connsiteX343" fmla="*/ 3583827 w 7467663"/>
              <a:gd name="connsiteY343" fmla="*/ 6039215 h 6858000"/>
              <a:gd name="connsiteX344" fmla="*/ 3547861 w 7467663"/>
              <a:gd name="connsiteY344" fmla="*/ 6129609 h 6858000"/>
              <a:gd name="connsiteX345" fmla="*/ 3490905 w 7467663"/>
              <a:gd name="connsiteY345" fmla="*/ 6277660 h 6858000"/>
              <a:gd name="connsiteX346" fmla="*/ 3455859 w 7467663"/>
              <a:gd name="connsiteY346" fmla="*/ 6391301 h 6858000"/>
              <a:gd name="connsiteX347" fmla="*/ 3429112 w 7467663"/>
              <a:gd name="connsiteY347" fmla="*/ 6479469 h 6858000"/>
              <a:gd name="connsiteX348" fmla="*/ 3304862 w 7467663"/>
              <a:gd name="connsiteY348" fmla="*/ 6796476 h 6858000"/>
              <a:gd name="connsiteX349" fmla="*/ 3276071 w 7467663"/>
              <a:gd name="connsiteY349" fmla="*/ 6858000 h 6858000"/>
              <a:gd name="connsiteX350" fmla="*/ 3240805 w 7467663"/>
              <a:gd name="connsiteY350" fmla="*/ 6858000 h 6858000"/>
              <a:gd name="connsiteX351" fmla="*/ 3275917 w 7467663"/>
              <a:gd name="connsiteY351" fmla="*/ 6783192 h 6858000"/>
              <a:gd name="connsiteX352" fmla="*/ 3399358 w 7467663"/>
              <a:gd name="connsiteY352" fmla="*/ 6469011 h 6858000"/>
              <a:gd name="connsiteX353" fmla="*/ 3425650 w 7467663"/>
              <a:gd name="connsiteY353" fmla="*/ 6381333 h 6858000"/>
              <a:gd name="connsiteX354" fmla="*/ 3460661 w 7467663"/>
              <a:gd name="connsiteY354" fmla="*/ 6266763 h 6858000"/>
              <a:gd name="connsiteX355" fmla="*/ 3518021 w 7467663"/>
              <a:gd name="connsiteY355" fmla="*/ 6117298 h 6858000"/>
              <a:gd name="connsiteX356" fmla="*/ 3554035 w 7467663"/>
              <a:gd name="connsiteY356" fmla="*/ 6027832 h 6858000"/>
              <a:gd name="connsiteX357" fmla="*/ 3677174 w 7467663"/>
              <a:gd name="connsiteY357" fmla="*/ 5636351 h 6858000"/>
              <a:gd name="connsiteX358" fmla="*/ 3698819 w 7467663"/>
              <a:gd name="connsiteY358" fmla="*/ 5560503 h 6858000"/>
              <a:gd name="connsiteX359" fmla="*/ 3702094 w 7467663"/>
              <a:gd name="connsiteY359" fmla="*/ 5549194 h 6858000"/>
              <a:gd name="connsiteX360" fmla="*/ 3398355 w 7467663"/>
              <a:gd name="connsiteY360" fmla="*/ 6094603 h 6858000"/>
              <a:gd name="connsiteX361" fmla="*/ 3193941 w 7467663"/>
              <a:gd name="connsiteY361" fmla="*/ 6798775 h 6858000"/>
              <a:gd name="connsiteX362" fmla="*/ 3184140 w 7467663"/>
              <a:gd name="connsiteY362" fmla="*/ 6858000 h 6858000"/>
              <a:gd name="connsiteX363" fmla="*/ 3099978 w 7467663"/>
              <a:gd name="connsiteY363" fmla="*/ 6858000 h 6858000"/>
              <a:gd name="connsiteX364" fmla="*/ 3101556 w 7467663"/>
              <a:gd name="connsiteY364" fmla="*/ 6843337 h 6858000"/>
              <a:gd name="connsiteX365" fmla="*/ 3370162 w 7467663"/>
              <a:gd name="connsiteY365" fmla="*/ 5785550 h 6858000"/>
              <a:gd name="connsiteX366" fmla="*/ 3746477 w 7467663"/>
              <a:gd name="connsiteY366" fmla="*/ 5377889 h 6858000"/>
              <a:gd name="connsiteX367" fmla="*/ 3863399 w 7467663"/>
              <a:gd name="connsiteY367" fmla="*/ 5087257 h 6858000"/>
              <a:gd name="connsiteX368" fmla="*/ 3968712 w 7467663"/>
              <a:gd name="connsiteY368" fmla="*/ 4913989 h 6858000"/>
              <a:gd name="connsiteX369" fmla="*/ 2792390 w 7467663"/>
              <a:gd name="connsiteY369" fmla="*/ 5382974 h 6858000"/>
              <a:gd name="connsiteX370" fmla="*/ 2714982 w 7467663"/>
              <a:gd name="connsiteY370" fmla="*/ 5427051 h 6858000"/>
              <a:gd name="connsiteX371" fmla="*/ 2813361 w 7467663"/>
              <a:gd name="connsiteY371" fmla="*/ 6023912 h 6858000"/>
              <a:gd name="connsiteX372" fmla="*/ 2688430 w 7467663"/>
              <a:gd name="connsiteY372" fmla="*/ 6801564 h 6858000"/>
              <a:gd name="connsiteX373" fmla="*/ 2629626 w 7467663"/>
              <a:gd name="connsiteY373" fmla="*/ 6763394 h 6858000"/>
              <a:gd name="connsiteX374" fmla="*/ 2565328 w 7467663"/>
              <a:gd name="connsiteY374" fmla="*/ 5516399 h 6858000"/>
              <a:gd name="connsiteX375" fmla="*/ 1922999 w 7467663"/>
              <a:gd name="connsiteY375" fmla="*/ 5980343 h 6858000"/>
              <a:gd name="connsiteX376" fmla="*/ 1950261 w 7467663"/>
              <a:gd name="connsiteY376" fmla="*/ 6405858 h 6858000"/>
              <a:gd name="connsiteX377" fmla="*/ 2365554 w 7467663"/>
              <a:gd name="connsiteY377" fmla="*/ 6759107 h 6858000"/>
              <a:gd name="connsiteX378" fmla="*/ 2424142 w 7467663"/>
              <a:gd name="connsiteY378" fmla="*/ 6858000 h 6858000"/>
              <a:gd name="connsiteX379" fmla="*/ 2395994 w 7467663"/>
              <a:gd name="connsiteY379" fmla="*/ 6858000 h 6858000"/>
              <a:gd name="connsiteX380" fmla="*/ 2392863 w 7467663"/>
              <a:gd name="connsiteY380" fmla="*/ 6852964 h 6858000"/>
              <a:gd name="connsiteX381" fmla="*/ 2017589 w 7467663"/>
              <a:gd name="connsiteY381" fmla="*/ 6493982 h 6858000"/>
              <a:gd name="connsiteX382" fmla="*/ 2147336 w 7467663"/>
              <a:gd name="connsiteY382" fmla="*/ 6594052 h 6858000"/>
              <a:gd name="connsiteX383" fmla="*/ 2207047 w 7467663"/>
              <a:gd name="connsiteY383" fmla="*/ 6654540 h 6858000"/>
              <a:gd name="connsiteX384" fmla="*/ 2299106 w 7467663"/>
              <a:gd name="connsiteY384" fmla="*/ 6778931 h 6858000"/>
              <a:gd name="connsiteX385" fmla="*/ 2314430 w 7467663"/>
              <a:gd name="connsiteY385" fmla="*/ 6801144 h 6858000"/>
              <a:gd name="connsiteX386" fmla="*/ 2352406 w 7467663"/>
              <a:gd name="connsiteY386" fmla="*/ 6858000 h 6858000"/>
              <a:gd name="connsiteX387" fmla="*/ 2314492 w 7467663"/>
              <a:gd name="connsiteY387" fmla="*/ 6858000 h 6858000"/>
              <a:gd name="connsiteX388" fmla="*/ 2288095 w 7467663"/>
              <a:gd name="connsiteY388" fmla="*/ 6818030 h 6858000"/>
              <a:gd name="connsiteX389" fmla="*/ 2272768 w 7467663"/>
              <a:gd name="connsiteY389" fmla="*/ 6795822 h 6858000"/>
              <a:gd name="connsiteX390" fmla="*/ 2182715 w 7467663"/>
              <a:gd name="connsiteY390" fmla="*/ 6675071 h 6858000"/>
              <a:gd name="connsiteX391" fmla="*/ 2032061 w 7467663"/>
              <a:gd name="connsiteY391" fmla="*/ 6541380 h 6858000"/>
              <a:gd name="connsiteX392" fmla="*/ 2257220 w 7467663"/>
              <a:gd name="connsiteY392" fmla="*/ 6826257 h 6858000"/>
              <a:gd name="connsiteX393" fmla="*/ 2281324 w 7467663"/>
              <a:gd name="connsiteY393" fmla="*/ 6858000 h 6858000"/>
              <a:gd name="connsiteX394" fmla="*/ 2242860 w 7467663"/>
              <a:gd name="connsiteY394" fmla="*/ 6858000 h 6858000"/>
              <a:gd name="connsiteX395" fmla="*/ 2232818 w 7467663"/>
              <a:gd name="connsiteY395" fmla="*/ 6844926 h 6858000"/>
              <a:gd name="connsiteX396" fmla="*/ 1990172 w 7467663"/>
              <a:gd name="connsiteY396" fmla="*/ 6542121 h 6858000"/>
              <a:gd name="connsiteX397" fmla="*/ 2124090 w 7467663"/>
              <a:gd name="connsiteY397" fmla="*/ 6761017 h 6858000"/>
              <a:gd name="connsiteX398" fmla="*/ 2200380 w 7467663"/>
              <a:gd name="connsiteY398" fmla="*/ 6858000 h 6858000"/>
              <a:gd name="connsiteX399" fmla="*/ 2147507 w 7467663"/>
              <a:gd name="connsiteY399" fmla="*/ 6858000 h 6858000"/>
              <a:gd name="connsiteX400" fmla="*/ 2070668 w 7467663"/>
              <a:gd name="connsiteY400" fmla="*/ 6761520 h 6858000"/>
              <a:gd name="connsiteX401" fmla="*/ 1975142 w 7467663"/>
              <a:gd name="connsiteY401" fmla="*/ 6585570 h 6858000"/>
              <a:gd name="connsiteX402" fmla="*/ 2050035 w 7467663"/>
              <a:gd name="connsiteY402" fmla="*/ 6813345 h 6858000"/>
              <a:gd name="connsiteX403" fmla="*/ 2063025 w 7467663"/>
              <a:gd name="connsiteY403" fmla="*/ 6858000 h 6858000"/>
              <a:gd name="connsiteX404" fmla="*/ 2021675 w 7467663"/>
              <a:gd name="connsiteY404" fmla="*/ 6858000 h 6858000"/>
              <a:gd name="connsiteX405" fmla="*/ 2019308 w 7467663"/>
              <a:gd name="connsiteY405" fmla="*/ 6847118 h 6858000"/>
              <a:gd name="connsiteX406" fmla="*/ 1938835 w 7467663"/>
              <a:gd name="connsiteY406" fmla="*/ 6551160 h 6858000"/>
              <a:gd name="connsiteX407" fmla="*/ 1953230 w 7467663"/>
              <a:gd name="connsiteY407" fmla="*/ 6759699 h 6858000"/>
              <a:gd name="connsiteX408" fmla="*/ 1956763 w 7467663"/>
              <a:gd name="connsiteY408" fmla="*/ 6778191 h 6858000"/>
              <a:gd name="connsiteX409" fmla="*/ 1967925 w 7467663"/>
              <a:gd name="connsiteY409" fmla="*/ 6858000 h 6858000"/>
              <a:gd name="connsiteX410" fmla="*/ 1936622 w 7467663"/>
              <a:gd name="connsiteY410" fmla="*/ 6858000 h 6858000"/>
              <a:gd name="connsiteX411" fmla="*/ 1926261 w 7467663"/>
              <a:gd name="connsiteY411" fmla="*/ 6784064 h 6858000"/>
              <a:gd name="connsiteX412" fmla="*/ 1922724 w 7467663"/>
              <a:gd name="connsiteY412" fmla="*/ 6765577 h 6858000"/>
              <a:gd name="connsiteX413" fmla="*/ 1904650 w 7467663"/>
              <a:gd name="connsiteY413" fmla="*/ 6639616 h 6858000"/>
              <a:gd name="connsiteX414" fmla="*/ 1885273 w 7467663"/>
              <a:gd name="connsiteY414" fmla="*/ 6858000 h 6858000"/>
              <a:gd name="connsiteX415" fmla="*/ 1854363 w 7467663"/>
              <a:gd name="connsiteY415" fmla="*/ 6858000 h 6858000"/>
              <a:gd name="connsiteX416" fmla="*/ 1880391 w 7467663"/>
              <a:gd name="connsiteY416" fmla="*/ 6603796 h 6858000"/>
              <a:gd name="connsiteX417" fmla="*/ 1818273 w 7467663"/>
              <a:gd name="connsiteY417" fmla="*/ 6715729 h 6858000"/>
              <a:gd name="connsiteX418" fmla="*/ 1794691 w 7467663"/>
              <a:gd name="connsiteY418" fmla="*/ 6843239 h 6858000"/>
              <a:gd name="connsiteX419" fmla="*/ 1794914 w 7467663"/>
              <a:gd name="connsiteY419" fmla="*/ 6858000 h 6858000"/>
              <a:gd name="connsiteX420" fmla="*/ 1746128 w 7467663"/>
              <a:gd name="connsiteY420" fmla="*/ 6858000 h 6858000"/>
              <a:gd name="connsiteX421" fmla="*/ 1753934 w 7467663"/>
              <a:gd name="connsiteY421" fmla="*/ 6724796 h 6858000"/>
              <a:gd name="connsiteX422" fmla="*/ 1792053 w 7467663"/>
              <a:gd name="connsiteY422" fmla="*/ 6572396 h 6858000"/>
              <a:gd name="connsiteX423" fmla="*/ 1862248 w 7467663"/>
              <a:gd name="connsiteY423" fmla="*/ 6266397 h 6858000"/>
              <a:gd name="connsiteX424" fmla="*/ 1862250 w 7467663"/>
              <a:gd name="connsiteY424" fmla="*/ 6033531 h 6858000"/>
              <a:gd name="connsiteX425" fmla="*/ 1211999 w 7467663"/>
              <a:gd name="connsiteY425" fmla="*/ 6683610 h 6858000"/>
              <a:gd name="connsiteX426" fmla="*/ 1213266 w 7467663"/>
              <a:gd name="connsiteY426" fmla="*/ 6691947 h 6858000"/>
              <a:gd name="connsiteX427" fmla="*/ 1203370 w 7467663"/>
              <a:gd name="connsiteY427" fmla="*/ 6850676 h 6858000"/>
              <a:gd name="connsiteX428" fmla="*/ 1203671 w 7467663"/>
              <a:gd name="connsiteY428" fmla="*/ 6858000 h 6858000"/>
              <a:gd name="connsiteX429" fmla="*/ 1143180 w 7467663"/>
              <a:gd name="connsiteY429" fmla="*/ 6858000 h 6858000"/>
              <a:gd name="connsiteX430" fmla="*/ 1142176 w 7467663"/>
              <a:gd name="connsiteY430" fmla="*/ 6766045 h 6858000"/>
              <a:gd name="connsiteX431" fmla="*/ 1067484 w 7467663"/>
              <a:gd name="connsiteY431" fmla="*/ 6858000 h 6858000"/>
              <a:gd name="connsiteX432" fmla="*/ 953928 w 7467663"/>
              <a:gd name="connsiteY432" fmla="*/ 6858000 h 6858000"/>
              <a:gd name="connsiteX433" fmla="*/ 959715 w 7467663"/>
              <a:gd name="connsiteY433" fmla="*/ 6850185 h 6858000"/>
              <a:gd name="connsiteX434" fmla="*/ 1483788 w 7467663"/>
              <a:gd name="connsiteY434" fmla="*/ 6259174 h 6858000"/>
              <a:gd name="connsiteX435" fmla="*/ 1100671 w 7467663"/>
              <a:gd name="connsiteY435" fmla="*/ 6252137 h 6858000"/>
              <a:gd name="connsiteX436" fmla="*/ 1090144 w 7467663"/>
              <a:gd name="connsiteY436" fmla="*/ 6256748 h 6858000"/>
              <a:gd name="connsiteX437" fmla="*/ 1095872 w 7467663"/>
              <a:gd name="connsiteY437" fmla="*/ 6271892 h 6858000"/>
              <a:gd name="connsiteX438" fmla="*/ 262785 w 7467663"/>
              <a:gd name="connsiteY438" fmla="*/ 6845450 h 6858000"/>
              <a:gd name="connsiteX439" fmla="*/ 209968 w 7467663"/>
              <a:gd name="connsiteY439" fmla="*/ 6770713 h 6858000"/>
              <a:gd name="connsiteX440" fmla="*/ 873460 w 7467663"/>
              <a:gd name="connsiteY440" fmla="*/ 6253768 h 6858000"/>
              <a:gd name="connsiteX441" fmla="*/ 192686 w 7467663"/>
              <a:gd name="connsiteY441" fmla="*/ 5849257 h 6858000"/>
              <a:gd name="connsiteX442" fmla="*/ 4696 w 7467663"/>
              <a:gd name="connsiteY442" fmla="*/ 5697668 h 6858000"/>
              <a:gd name="connsiteX443" fmla="*/ 0 w 7467663"/>
              <a:gd name="connsiteY443" fmla="*/ 5689984 h 6858000"/>
              <a:gd name="connsiteX444" fmla="*/ 0 w 7467663"/>
              <a:gd name="connsiteY444" fmla="*/ 5513472 h 6858000"/>
              <a:gd name="connsiteX445" fmla="*/ 174101 w 7467663"/>
              <a:gd name="connsiteY445" fmla="*/ 5620277 h 6858000"/>
              <a:gd name="connsiteX446" fmla="*/ 891800 w 7467663"/>
              <a:gd name="connsiteY446" fmla="*/ 6036935 h 6858000"/>
              <a:gd name="connsiteX447" fmla="*/ 1072219 w 7467663"/>
              <a:gd name="connsiteY447" fmla="*/ 6169443 h 6858000"/>
              <a:gd name="connsiteX448" fmla="*/ 1074117 w 7467663"/>
              <a:gd name="connsiteY448" fmla="*/ 6170301 h 6858000"/>
              <a:gd name="connsiteX449" fmla="*/ 1083114 w 7467663"/>
              <a:gd name="connsiteY449" fmla="*/ 6174131 h 6858000"/>
              <a:gd name="connsiteX450" fmla="*/ 1543010 w 7467663"/>
              <a:gd name="connsiteY450" fmla="*/ 6191140 h 6858000"/>
              <a:gd name="connsiteX451" fmla="*/ 1551080 w 7467663"/>
              <a:gd name="connsiteY451" fmla="*/ 6195006 h 6858000"/>
              <a:gd name="connsiteX452" fmla="*/ 2345443 w 7467663"/>
              <a:gd name="connsiteY452" fmla="*/ 5549882 h 6858000"/>
              <a:gd name="connsiteX453" fmla="*/ 1721499 w 7467663"/>
              <a:gd name="connsiteY453" fmla="*/ 5599969 h 6858000"/>
              <a:gd name="connsiteX454" fmla="*/ 767716 w 7467663"/>
              <a:gd name="connsiteY454" fmla="*/ 5472768 h 6858000"/>
              <a:gd name="connsiteX455" fmla="*/ 722147 w 7467663"/>
              <a:gd name="connsiteY455" fmla="*/ 5393091 h 6858000"/>
              <a:gd name="connsiteX456" fmla="*/ 1485552 w 7467663"/>
              <a:gd name="connsiteY456" fmla="*/ 5313202 h 6858000"/>
              <a:gd name="connsiteX457" fmla="*/ 2143004 w 7467663"/>
              <a:gd name="connsiteY457" fmla="*/ 5402420 h 6858000"/>
              <a:gd name="connsiteX458" fmla="*/ 1933391 w 7467663"/>
              <a:gd name="connsiteY458" fmla="*/ 5156971 h 6858000"/>
              <a:gd name="connsiteX459" fmla="*/ 1827118 w 7467663"/>
              <a:gd name="connsiteY459" fmla="*/ 4968410 h 6858000"/>
              <a:gd name="connsiteX460" fmla="*/ 1837349 w 7467663"/>
              <a:gd name="connsiteY460" fmla="*/ 4956357 h 6858000"/>
              <a:gd name="connsiteX461" fmla="*/ 2162835 w 7467663"/>
              <a:gd name="connsiteY461" fmla="*/ 5187853 h 6858000"/>
              <a:gd name="connsiteX462" fmla="*/ 2257167 w 7467663"/>
              <a:gd name="connsiteY462" fmla="*/ 5462123 h 6858000"/>
              <a:gd name="connsiteX463" fmla="*/ 2261598 w 7467663"/>
              <a:gd name="connsiteY463" fmla="*/ 5467998 h 6858000"/>
              <a:gd name="connsiteX464" fmla="*/ 2437177 w 7467663"/>
              <a:gd name="connsiteY464" fmla="*/ 5479608 h 6858000"/>
              <a:gd name="connsiteX465" fmla="*/ 2445247 w 7467663"/>
              <a:gd name="connsiteY465" fmla="*/ 5483476 h 6858000"/>
              <a:gd name="connsiteX466" fmla="*/ 2743626 w 7467663"/>
              <a:gd name="connsiteY466" fmla="*/ 5304819 h 6858000"/>
              <a:gd name="connsiteX467" fmla="*/ 3048102 w 7467663"/>
              <a:gd name="connsiteY467" fmla="*/ 5150595 h 6858000"/>
              <a:gd name="connsiteX468" fmla="*/ 1799414 w 7467663"/>
              <a:gd name="connsiteY468" fmla="*/ 4694732 h 6858000"/>
              <a:gd name="connsiteX469" fmla="*/ 1771735 w 7467663"/>
              <a:gd name="connsiteY469" fmla="*/ 4619929 h 6858000"/>
              <a:gd name="connsiteX470" fmla="*/ 3104273 w 7467663"/>
              <a:gd name="connsiteY470" fmla="*/ 5076159 h 6858000"/>
              <a:gd name="connsiteX471" fmla="*/ 3113245 w 7467663"/>
              <a:gd name="connsiteY471" fmla="*/ 5090705 h 6858000"/>
              <a:gd name="connsiteX472" fmla="*/ 3126294 w 7467663"/>
              <a:gd name="connsiteY472" fmla="*/ 5114400 h 6858000"/>
              <a:gd name="connsiteX473" fmla="*/ 3937433 w 7467663"/>
              <a:gd name="connsiteY473" fmla="*/ 4830473 h 6858000"/>
              <a:gd name="connsiteX474" fmla="*/ 3590475 w 7467663"/>
              <a:gd name="connsiteY474" fmla="*/ 4597974 h 6858000"/>
              <a:gd name="connsiteX475" fmla="*/ 3100264 w 7467663"/>
              <a:gd name="connsiteY475" fmla="*/ 4579845 h 6858000"/>
              <a:gd name="connsiteX476" fmla="*/ 2183576 w 7467663"/>
              <a:gd name="connsiteY476" fmla="*/ 4227150 h 6858000"/>
              <a:gd name="connsiteX477" fmla="*/ 2151029 w 7467663"/>
              <a:gd name="connsiteY477" fmla="*/ 4146947 h 6858000"/>
              <a:gd name="connsiteX478" fmla="*/ 3563434 w 7467663"/>
              <a:gd name="connsiteY478" fmla="*/ 4469115 h 6858000"/>
              <a:gd name="connsiteX479" fmla="*/ 3177952 w 7467663"/>
              <a:gd name="connsiteY479" fmla="*/ 3657386 h 6858000"/>
              <a:gd name="connsiteX480" fmla="*/ 3189263 w 7467663"/>
              <a:gd name="connsiteY480" fmla="*/ 3625726 h 6858000"/>
              <a:gd name="connsiteX481" fmla="*/ 3560912 w 7467663"/>
              <a:gd name="connsiteY481" fmla="*/ 4079863 h 6858000"/>
              <a:gd name="connsiteX482" fmla="*/ 3626636 w 7467663"/>
              <a:gd name="connsiteY482" fmla="*/ 4512230 h 6858000"/>
              <a:gd name="connsiteX483" fmla="*/ 3653088 w 7467663"/>
              <a:gd name="connsiteY483" fmla="*/ 4521417 h 6858000"/>
              <a:gd name="connsiteX484" fmla="*/ 3988128 w 7467663"/>
              <a:gd name="connsiteY484" fmla="*/ 4817267 h 6858000"/>
              <a:gd name="connsiteX485" fmla="*/ 4830582 w 7467663"/>
              <a:gd name="connsiteY485" fmla="*/ 4676000 h 6858000"/>
              <a:gd name="connsiteX486" fmla="*/ 4830100 w 7467663"/>
              <a:gd name="connsiteY486" fmla="*/ 4675554 h 6858000"/>
              <a:gd name="connsiteX487" fmla="*/ 4036318 w 7467663"/>
              <a:gd name="connsiteY487" fmla="*/ 4147013 h 6858000"/>
              <a:gd name="connsiteX488" fmla="*/ 3432098 w 7467663"/>
              <a:gd name="connsiteY488" fmla="*/ 3537312 h 6858000"/>
              <a:gd name="connsiteX489" fmla="*/ 3446761 w 7467663"/>
              <a:gd name="connsiteY489" fmla="*/ 3461278 h 6858000"/>
              <a:gd name="connsiteX490" fmla="*/ 4419733 w 7467663"/>
              <a:gd name="connsiteY490" fmla="*/ 3963555 h 6858000"/>
              <a:gd name="connsiteX491" fmla="*/ 4781371 w 7467663"/>
              <a:gd name="connsiteY491" fmla="*/ 4458604 h 6858000"/>
              <a:gd name="connsiteX492" fmla="*/ 4780440 w 7467663"/>
              <a:gd name="connsiteY492" fmla="*/ 4470290 h 6858000"/>
              <a:gd name="connsiteX493" fmla="*/ 4898954 w 7467663"/>
              <a:gd name="connsiteY493" fmla="*/ 4662092 h 6858000"/>
              <a:gd name="connsiteX494" fmla="*/ 4900699 w 7467663"/>
              <a:gd name="connsiteY494" fmla="*/ 4670867 h 6858000"/>
              <a:gd name="connsiteX495" fmla="*/ 5714511 w 7467663"/>
              <a:gd name="connsiteY495" fmla="*/ 4663483 h 6858000"/>
              <a:gd name="connsiteX496" fmla="*/ 5464793 w 7467663"/>
              <a:gd name="connsiteY496" fmla="*/ 4393556 h 6858000"/>
              <a:gd name="connsiteX497" fmla="*/ 5461897 w 7467663"/>
              <a:gd name="connsiteY497" fmla="*/ 4390879 h 6858000"/>
              <a:gd name="connsiteX498" fmla="*/ 4294126 w 7467663"/>
              <a:gd name="connsiteY498" fmla="*/ 3303048 h 6858000"/>
              <a:gd name="connsiteX499" fmla="*/ 4305321 w 7467663"/>
              <a:gd name="connsiteY499" fmla="*/ 3256953 h 6858000"/>
              <a:gd name="connsiteX500" fmla="*/ 4949299 w 7467663"/>
              <a:gd name="connsiteY500" fmla="*/ 3766336 h 6858000"/>
              <a:gd name="connsiteX501" fmla="*/ 5291452 w 7467663"/>
              <a:gd name="connsiteY501" fmla="*/ 4076801 h 6858000"/>
              <a:gd name="connsiteX502" fmla="*/ 5434998 w 7467663"/>
              <a:gd name="connsiteY502" fmla="*/ 4254100 h 6858000"/>
              <a:gd name="connsiteX503" fmla="*/ 5351015 w 7467663"/>
              <a:gd name="connsiteY503" fmla="*/ 3760989 h 6858000"/>
              <a:gd name="connsiteX504" fmla="*/ 5413780 w 7467663"/>
              <a:gd name="connsiteY504" fmla="*/ 2966265 h 6858000"/>
              <a:gd name="connsiteX505" fmla="*/ 5425627 w 7467663"/>
              <a:gd name="connsiteY505" fmla="*/ 2954192 h 6858000"/>
              <a:gd name="connsiteX506" fmla="*/ 6604735 w 7467663"/>
              <a:gd name="connsiteY506" fmla="*/ 2041381 h 6858000"/>
              <a:gd name="connsiteX507" fmla="*/ 7204487 w 7467663"/>
              <a:gd name="connsiteY507" fmla="*/ 2742112 h 6858000"/>
              <a:gd name="connsiteX508" fmla="*/ 7131592 w 7467663"/>
              <a:gd name="connsiteY508" fmla="*/ 2672096 h 6858000"/>
              <a:gd name="connsiteX509" fmla="*/ 6996344 w 7467663"/>
              <a:gd name="connsiteY509" fmla="*/ 2518310 h 6858000"/>
              <a:gd name="connsiteX510" fmla="*/ 6735495 w 7467663"/>
              <a:gd name="connsiteY510" fmla="*/ 2196890 h 6858000"/>
              <a:gd name="connsiteX511" fmla="*/ 6721901 w 7467663"/>
              <a:gd name="connsiteY511" fmla="*/ 2179274 h 6858000"/>
              <a:gd name="connsiteX512" fmla="*/ 6604735 w 7467663"/>
              <a:gd name="connsiteY512" fmla="*/ 2041381 h 6858000"/>
              <a:gd name="connsiteX513" fmla="*/ 6591670 w 7467663"/>
              <a:gd name="connsiteY513" fmla="*/ 1988277 h 6858000"/>
              <a:gd name="connsiteX514" fmla="*/ 6747349 w 7467663"/>
              <a:gd name="connsiteY514" fmla="*/ 2160069 h 6858000"/>
              <a:gd name="connsiteX515" fmla="*/ 6760943 w 7467663"/>
              <a:gd name="connsiteY515" fmla="*/ 2177686 h 6858000"/>
              <a:gd name="connsiteX516" fmla="*/ 7021065 w 7467663"/>
              <a:gd name="connsiteY516" fmla="*/ 2498102 h 6858000"/>
              <a:gd name="connsiteX517" fmla="*/ 7155223 w 7467663"/>
              <a:gd name="connsiteY517" fmla="*/ 2650386 h 6858000"/>
              <a:gd name="connsiteX518" fmla="*/ 7203167 w 7467663"/>
              <a:gd name="connsiteY518" fmla="*/ 2697288 h 6858000"/>
              <a:gd name="connsiteX519" fmla="*/ 6937703 w 7467663"/>
              <a:gd name="connsiteY519" fmla="*/ 2321981 h 6858000"/>
              <a:gd name="connsiteX520" fmla="*/ 6591670 w 7467663"/>
              <a:gd name="connsiteY520" fmla="*/ 1988277 h 6858000"/>
              <a:gd name="connsiteX521" fmla="*/ 5798671 w 7467663"/>
              <a:gd name="connsiteY521" fmla="*/ 1981601 h 6858000"/>
              <a:gd name="connsiteX522" fmla="*/ 5754709 w 7467663"/>
              <a:gd name="connsiteY522" fmla="*/ 2071454 h 6858000"/>
              <a:gd name="connsiteX523" fmla="*/ 5763044 w 7467663"/>
              <a:gd name="connsiteY523" fmla="*/ 2842206 h 6858000"/>
              <a:gd name="connsiteX524" fmla="*/ 5764974 w 7467663"/>
              <a:gd name="connsiteY524" fmla="*/ 2799609 h 6858000"/>
              <a:gd name="connsiteX525" fmla="*/ 5767665 w 7467663"/>
              <a:gd name="connsiteY525" fmla="*/ 2666409 h 6858000"/>
              <a:gd name="connsiteX526" fmla="*/ 5763055 w 7467663"/>
              <a:gd name="connsiteY526" fmla="*/ 2579705 h 6858000"/>
              <a:gd name="connsiteX527" fmla="*/ 5758079 w 7467663"/>
              <a:gd name="connsiteY527" fmla="*/ 2492508 h 6858000"/>
              <a:gd name="connsiteX528" fmla="*/ 5779325 w 7467663"/>
              <a:gd name="connsiteY528" fmla="*/ 2197069 h 6858000"/>
              <a:gd name="connsiteX529" fmla="*/ 5798671 w 7467663"/>
              <a:gd name="connsiteY529" fmla="*/ 1981601 h 6858000"/>
              <a:gd name="connsiteX530" fmla="*/ 5829202 w 7467663"/>
              <a:gd name="connsiteY530" fmla="*/ 1971679 h 6858000"/>
              <a:gd name="connsiteX531" fmla="*/ 5809558 w 7467663"/>
              <a:gd name="connsiteY531" fmla="*/ 2198043 h 6858000"/>
              <a:gd name="connsiteX532" fmla="*/ 5788653 w 7467663"/>
              <a:gd name="connsiteY532" fmla="*/ 2489430 h 6858000"/>
              <a:gd name="connsiteX533" fmla="*/ 5793439 w 7467663"/>
              <a:gd name="connsiteY533" fmla="*/ 2575235 h 6858000"/>
              <a:gd name="connsiteX534" fmla="*/ 5796837 w 7467663"/>
              <a:gd name="connsiteY534" fmla="*/ 2637633 h 6858000"/>
              <a:gd name="connsiteX535" fmla="*/ 5818614 w 7467663"/>
              <a:gd name="connsiteY535" fmla="*/ 2473055 h 6858000"/>
              <a:gd name="connsiteX536" fmla="*/ 5829202 w 7467663"/>
              <a:gd name="connsiteY536" fmla="*/ 1971679 h 6858000"/>
              <a:gd name="connsiteX537" fmla="*/ 5911389 w 7467663"/>
              <a:gd name="connsiteY537" fmla="*/ 1898371 h 6858000"/>
              <a:gd name="connsiteX538" fmla="*/ 6237627 w 7467663"/>
              <a:gd name="connsiteY538" fmla="*/ 2231921 h 6858000"/>
              <a:gd name="connsiteX539" fmla="*/ 5911389 w 7467663"/>
              <a:gd name="connsiteY539" fmla="*/ 1898371 h 6858000"/>
              <a:gd name="connsiteX540" fmla="*/ 6944437 w 7467663"/>
              <a:gd name="connsiteY540" fmla="*/ 1575402 h 6858000"/>
              <a:gd name="connsiteX541" fmla="*/ 6304730 w 7467663"/>
              <a:gd name="connsiteY541" fmla="*/ 1766654 h 6858000"/>
              <a:gd name="connsiteX542" fmla="*/ 6944437 w 7467663"/>
              <a:gd name="connsiteY542" fmla="*/ 1575402 h 6858000"/>
              <a:gd name="connsiteX543" fmla="*/ 7019523 w 7467663"/>
              <a:gd name="connsiteY543" fmla="*/ 1519450 h 6858000"/>
              <a:gd name="connsiteX544" fmla="*/ 6298091 w 7467663"/>
              <a:gd name="connsiteY544" fmla="*/ 1737122 h 6858000"/>
              <a:gd name="connsiteX545" fmla="*/ 7019523 w 7467663"/>
              <a:gd name="connsiteY545" fmla="*/ 1519450 h 6858000"/>
              <a:gd name="connsiteX546" fmla="*/ 2399523 w 7467663"/>
              <a:gd name="connsiteY546" fmla="*/ 1428234 h 6858000"/>
              <a:gd name="connsiteX547" fmla="*/ 2224982 w 7467663"/>
              <a:gd name="connsiteY547" fmla="*/ 1826201 h 6858000"/>
              <a:gd name="connsiteX548" fmla="*/ 2096099 w 7467663"/>
              <a:gd name="connsiteY548" fmla="*/ 2345900 h 6858000"/>
              <a:gd name="connsiteX549" fmla="*/ 2283317 w 7467663"/>
              <a:gd name="connsiteY549" fmla="*/ 1796925 h 6858000"/>
              <a:gd name="connsiteX550" fmla="*/ 2399523 w 7467663"/>
              <a:gd name="connsiteY550" fmla="*/ 1428234 h 6858000"/>
              <a:gd name="connsiteX551" fmla="*/ 2448558 w 7467663"/>
              <a:gd name="connsiteY551" fmla="*/ 1373435 h 6858000"/>
              <a:gd name="connsiteX552" fmla="*/ 2312521 w 7467663"/>
              <a:gd name="connsiteY552" fmla="*/ 1806140 h 6858000"/>
              <a:gd name="connsiteX553" fmla="*/ 2127533 w 7467663"/>
              <a:gd name="connsiteY553" fmla="*/ 2348380 h 6858000"/>
              <a:gd name="connsiteX554" fmla="*/ 2358080 w 7467663"/>
              <a:gd name="connsiteY554" fmla="*/ 1866134 h 6858000"/>
              <a:gd name="connsiteX555" fmla="*/ 2407436 w 7467663"/>
              <a:gd name="connsiteY555" fmla="*/ 1651070 h 6858000"/>
              <a:gd name="connsiteX556" fmla="*/ 2448558 w 7467663"/>
              <a:gd name="connsiteY556" fmla="*/ 1373435 h 6858000"/>
              <a:gd name="connsiteX557" fmla="*/ 278707 w 7467663"/>
              <a:gd name="connsiteY557" fmla="*/ 1352270 h 6858000"/>
              <a:gd name="connsiteX558" fmla="*/ 321570 w 7467663"/>
              <a:gd name="connsiteY558" fmla="*/ 1861610 h 6858000"/>
              <a:gd name="connsiteX559" fmla="*/ 294281 w 7467663"/>
              <a:gd name="connsiteY559" fmla="*/ 1440658 h 6858000"/>
              <a:gd name="connsiteX560" fmla="*/ 278707 w 7467663"/>
              <a:gd name="connsiteY560" fmla="*/ 1352270 h 6858000"/>
              <a:gd name="connsiteX561" fmla="*/ 1423821 w 7467663"/>
              <a:gd name="connsiteY561" fmla="*/ 1351958 h 6858000"/>
              <a:gd name="connsiteX562" fmla="*/ 1638521 w 7467663"/>
              <a:gd name="connsiteY562" fmla="*/ 1908470 h 6858000"/>
              <a:gd name="connsiteX563" fmla="*/ 1754199 w 7467663"/>
              <a:gd name="connsiteY563" fmla="*/ 2149284 h 6858000"/>
              <a:gd name="connsiteX564" fmla="*/ 1908359 w 7467663"/>
              <a:gd name="connsiteY564" fmla="*/ 2364988 h 6858000"/>
              <a:gd name="connsiteX565" fmla="*/ 1647661 w 7467663"/>
              <a:gd name="connsiteY565" fmla="*/ 1825945 h 6858000"/>
              <a:gd name="connsiteX566" fmla="*/ 1423821 w 7467663"/>
              <a:gd name="connsiteY566" fmla="*/ 1351958 h 6858000"/>
              <a:gd name="connsiteX567" fmla="*/ 1431890 w 7467663"/>
              <a:gd name="connsiteY567" fmla="*/ 1306475 h 6858000"/>
              <a:gd name="connsiteX568" fmla="*/ 1507597 w 7467663"/>
              <a:gd name="connsiteY568" fmla="*/ 1446132 h 6858000"/>
              <a:gd name="connsiteX569" fmla="*/ 1674586 w 7467663"/>
              <a:gd name="connsiteY569" fmla="*/ 1813832 h 6858000"/>
              <a:gd name="connsiteX570" fmla="*/ 1815950 w 7467663"/>
              <a:gd name="connsiteY570" fmla="*/ 2128564 h 6858000"/>
              <a:gd name="connsiteX571" fmla="*/ 1984242 w 7467663"/>
              <a:gd name="connsiteY571" fmla="*/ 2430829 h 6858000"/>
              <a:gd name="connsiteX572" fmla="*/ 2014023 w 7467663"/>
              <a:gd name="connsiteY572" fmla="*/ 2450995 h 6858000"/>
              <a:gd name="connsiteX573" fmla="*/ 1747337 w 7467663"/>
              <a:gd name="connsiteY573" fmla="*/ 1855264 h 6858000"/>
              <a:gd name="connsiteX574" fmla="*/ 1533749 w 7467663"/>
              <a:gd name="connsiteY574" fmla="*/ 1478656 h 6858000"/>
              <a:gd name="connsiteX575" fmla="*/ 1431890 w 7467663"/>
              <a:gd name="connsiteY575" fmla="*/ 1306475 h 6858000"/>
              <a:gd name="connsiteX576" fmla="*/ 5052692 w 7467663"/>
              <a:gd name="connsiteY576" fmla="*/ 1292994 h 6858000"/>
              <a:gd name="connsiteX577" fmla="*/ 5200661 w 7467663"/>
              <a:gd name="connsiteY577" fmla="*/ 1635186 h 6858000"/>
              <a:gd name="connsiteX578" fmla="*/ 5297138 w 7467663"/>
              <a:gd name="connsiteY578" fmla="*/ 1906351 h 6858000"/>
              <a:gd name="connsiteX579" fmla="*/ 5052692 w 7467663"/>
              <a:gd name="connsiteY579" fmla="*/ 1292994 h 6858000"/>
              <a:gd name="connsiteX580" fmla="*/ 5009948 w 7467663"/>
              <a:gd name="connsiteY580" fmla="*/ 1273619 h 6858000"/>
              <a:gd name="connsiteX581" fmla="*/ 5121777 w 7467663"/>
              <a:gd name="connsiteY581" fmla="*/ 1654213 h 6858000"/>
              <a:gd name="connsiteX582" fmla="*/ 5293545 w 7467663"/>
              <a:gd name="connsiteY582" fmla="*/ 2072247 h 6858000"/>
              <a:gd name="connsiteX583" fmla="*/ 5294042 w 7467663"/>
              <a:gd name="connsiteY583" fmla="*/ 2065019 h 6858000"/>
              <a:gd name="connsiteX584" fmla="*/ 5171936 w 7467663"/>
              <a:gd name="connsiteY584" fmla="*/ 1647613 h 6858000"/>
              <a:gd name="connsiteX585" fmla="*/ 5009948 w 7467663"/>
              <a:gd name="connsiteY585" fmla="*/ 1273619 h 6858000"/>
              <a:gd name="connsiteX586" fmla="*/ 655236 w 7467663"/>
              <a:gd name="connsiteY586" fmla="*/ 1268632 h 6858000"/>
              <a:gd name="connsiteX587" fmla="*/ 839521 w 7467663"/>
              <a:gd name="connsiteY587" fmla="*/ 1685315 h 6858000"/>
              <a:gd name="connsiteX588" fmla="*/ 1109416 w 7467663"/>
              <a:gd name="connsiteY588" fmla="*/ 2061663 h 6858000"/>
              <a:gd name="connsiteX589" fmla="*/ 1298300 w 7467663"/>
              <a:gd name="connsiteY589" fmla="*/ 2247742 h 6858000"/>
              <a:gd name="connsiteX590" fmla="*/ 1125871 w 7467663"/>
              <a:gd name="connsiteY590" fmla="*/ 1989513 h 6858000"/>
              <a:gd name="connsiteX591" fmla="*/ 981574 w 7467663"/>
              <a:gd name="connsiteY591" fmla="*/ 1783157 h 6858000"/>
              <a:gd name="connsiteX592" fmla="*/ 922198 w 7467663"/>
              <a:gd name="connsiteY592" fmla="*/ 1677437 h 6858000"/>
              <a:gd name="connsiteX593" fmla="*/ 869293 w 7467663"/>
              <a:gd name="connsiteY593" fmla="*/ 1583214 h 6858000"/>
              <a:gd name="connsiteX594" fmla="*/ 751431 w 7467663"/>
              <a:gd name="connsiteY594" fmla="*/ 1405731 h 6858000"/>
              <a:gd name="connsiteX595" fmla="*/ 655236 w 7467663"/>
              <a:gd name="connsiteY595" fmla="*/ 1268632 h 6858000"/>
              <a:gd name="connsiteX596" fmla="*/ 6516292 w 7467663"/>
              <a:gd name="connsiteY596" fmla="*/ 1263064 h 6858000"/>
              <a:gd name="connsiteX597" fmla="*/ 5736320 w 7467663"/>
              <a:gd name="connsiteY597" fmla="*/ 1501803 h 6858000"/>
              <a:gd name="connsiteX598" fmla="*/ 6516292 w 7467663"/>
              <a:gd name="connsiteY598" fmla="*/ 1263064 h 6858000"/>
              <a:gd name="connsiteX599" fmla="*/ 291466 w 7467663"/>
              <a:gd name="connsiteY599" fmla="*/ 1250369 h 6858000"/>
              <a:gd name="connsiteX600" fmla="*/ 323180 w 7467663"/>
              <a:gd name="connsiteY600" fmla="*/ 1435283 h 6858000"/>
              <a:gd name="connsiteX601" fmla="*/ 349381 w 7467663"/>
              <a:gd name="connsiteY601" fmla="*/ 1875041 h 6858000"/>
              <a:gd name="connsiteX602" fmla="*/ 374363 w 7467663"/>
              <a:gd name="connsiteY602" fmla="*/ 1506494 h 6858000"/>
              <a:gd name="connsiteX603" fmla="*/ 302168 w 7467663"/>
              <a:gd name="connsiteY603" fmla="*/ 1274495 h 6858000"/>
              <a:gd name="connsiteX604" fmla="*/ 291466 w 7467663"/>
              <a:gd name="connsiteY604" fmla="*/ 1250369 h 6858000"/>
              <a:gd name="connsiteX605" fmla="*/ 678222 w 7467663"/>
              <a:gd name="connsiteY605" fmla="*/ 1248670 h 6858000"/>
              <a:gd name="connsiteX606" fmla="*/ 775536 w 7467663"/>
              <a:gd name="connsiteY606" fmla="*/ 1388015 h 6858000"/>
              <a:gd name="connsiteX607" fmla="*/ 894529 w 7467663"/>
              <a:gd name="connsiteY607" fmla="*/ 1567739 h 6858000"/>
              <a:gd name="connsiteX608" fmla="*/ 948000 w 7467663"/>
              <a:gd name="connsiteY608" fmla="*/ 1663088 h 6858000"/>
              <a:gd name="connsiteX609" fmla="*/ 1006812 w 7467663"/>
              <a:gd name="connsiteY609" fmla="*/ 1767683 h 6858000"/>
              <a:gd name="connsiteX610" fmla="*/ 1149133 w 7467663"/>
              <a:gd name="connsiteY610" fmla="*/ 1971513 h 6858000"/>
              <a:gd name="connsiteX611" fmla="*/ 1333952 w 7467663"/>
              <a:gd name="connsiteY611" fmla="*/ 2251620 h 6858000"/>
              <a:gd name="connsiteX612" fmla="*/ 1337329 w 7467663"/>
              <a:gd name="connsiteY612" fmla="*/ 2258350 h 6858000"/>
              <a:gd name="connsiteX613" fmla="*/ 1014726 w 7467663"/>
              <a:gd name="connsiteY613" fmla="*/ 1615556 h 6858000"/>
              <a:gd name="connsiteX614" fmla="*/ 678222 w 7467663"/>
              <a:gd name="connsiteY614" fmla="*/ 1248670 h 6858000"/>
              <a:gd name="connsiteX615" fmla="*/ 6691602 w 7467663"/>
              <a:gd name="connsiteY615" fmla="*/ 1140573 h 6858000"/>
              <a:gd name="connsiteX616" fmla="*/ 6571100 w 7467663"/>
              <a:gd name="connsiteY616" fmla="*/ 1183662 h 6858000"/>
              <a:gd name="connsiteX617" fmla="*/ 6241687 w 7467663"/>
              <a:gd name="connsiteY617" fmla="*/ 1257600 h 6858000"/>
              <a:gd name="connsiteX618" fmla="*/ 5693009 w 7467663"/>
              <a:gd name="connsiteY618" fmla="*/ 1478256 h 6858000"/>
              <a:gd name="connsiteX619" fmla="*/ 6548420 w 7467663"/>
              <a:gd name="connsiteY619" fmla="*/ 1214599 h 6858000"/>
              <a:gd name="connsiteX620" fmla="*/ 6605473 w 7467663"/>
              <a:gd name="connsiteY620" fmla="*/ 1184686 h 6858000"/>
              <a:gd name="connsiteX621" fmla="*/ 6691602 w 7467663"/>
              <a:gd name="connsiteY621" fmla="*/ 1140573 h 6858000"/>
              <a:gd name="connsiteX622" fmla="*/ 4002475 w 7467663"/>
              <a:gd name="connsiteY622" fmla="*/ 1037802 h 6858000"/>
              <a:gd name="connsiteX623" fmla="*/ 4000324 w 7467663"/>
              <a:gd name="connsiteY623" fmla="*/ 1039362 h 6858000"/>
              <a:gd name="connsiteX624" fmla="*/ 4002862 w 7467663"/>
              <a:gd name="connsiteY624" fmla="*/ 1042866 h 6858000"/>
              <a:gd name="connsiteX625" fmla="*/ 4002475 w 7467663"/>
              <a:gd name="connsiteY625" fmla="*/ 1037802 h 6858000"/>
              <a:gd name="connsiteX626" fmla="*/ 506322 w 7467663"/>
              <a:gd name="connsiteY626" fmla="*/ 1020997 h 6858000"/>
              <a:gd name="connsiteX627" fmla="*/ 533068 w 7467663"/>
              <a:gd name="connsiteY627" fmla="*/ 1029409 h 6858000"/>
              <a:gd name="connsiteX628" fmla="*/ 1232525 w 7467663"/>
              <a:gd name="connsiteY628" fmla="*/ 1804675 h 6858000"/>
              <a:gd name="connsiteX629" fmla="*/ 1388858 w 7467663"/>
              <a:gd name="connsiteY629" fmla="*/ 2368011 h 6858000"/>
              <a:gd name="connsiteX630" fmla="*/ 1384098 w 7467663"/>
              <a:gd name="connsiteY630" fmla="*/ 2378125 h 6858000"/>
              <a:gd name="connsiteX631" fmla="*/ 1425393 w 7467663"/>
              <a:gd name="connsiteY631" fmla="*/ 2589124 h 6858000"/>
              <a:gd name="connsiteX632" fmla="*/ 1424001 w 7467663"/>
              <a:gd name="connsiteY632" fmla="*/ 2597541 h 6858000"/>
              <a:gd name="connsiteX633" fmla="*/ 2152729 w 7467663"/>
              <a:gd name="connsiteY633" fmla="*/ 2864487 h 6858000"/>
              <a:gd name="connsiteX634" fmla="*/ 2020609 w 7467663"/>
              <a:gd name="connsiteY634" fmla="*/ 2539671 h 6858000"/>
              <a:gd name="connsiteX635" fmla="*/ 2018920 w 7467663"/>
              <a:gd name="connsiteY635" fmla="*/ 2536309 h 6858000"/>
              <a:gd name="connsiteX636" fmla="*/ 1342441 w 7467663"/>
              <a:gd name="connsiteY636" fmla="*/ 1173017 h 6858000"/>
              <a:gd name="connsiteX637" fmla="*/ 1367925 w 7467663"/>
              <a:gd name="connsiteY637" fmla="*/ 1135648 h 6858000"/>
              <a:gd name="connsiteX638" fmla="*/ 1771401 w 7467663"/>
              <a:gd name="connsiteY638" fmla="*/ 1806673 h 6858000"/>
              <a:gd name="connsiteX639" fmla="*/ 1972385 w 7467663"/>
              <a:gd name="connsiteY639" fmla="*/ 2198735 h 6858000"/>
              <a:gd name="connsiteX640" fmla="*/ 2040892 w 7467663"/>
              <a:gd name="connsiteY640" fmla="*/ 2405205 h 6858000"/>
              <a:gd name="connsiteX641" fmla="*/ 2131689 w 7467663"/>
              <a:gd name="connsiteY641" fmla="*/ 1936926 h 6858000"/>
              <a:gd name="connsiteX642" fmla="*/ 2454820 w 7467663"/>
              <a:gd name="connsiteY642" fmla="*/ 1248808 h 6858000"/>
              <a:gd name="connsiteX643" fmla="*/ 2492512 w 7467663"/>
              <a:gd name="connsiteY643" fmla="*/ 1302920 h 6858000"/>
              <a:gd name="connsiteX644" fmla="*/ 2081216 w 7467663"/>
              <a:gd name="connsiteY644" fmla="*/ 2527513 h 6858000"/>
              <a:gd name="connsiteX645" fmla="*/ 2081211 w 7467663"/>
              <a:gd name="connsiteY645" fmla="*/ 2528916 h 6858000"/>
              <a:gd name="connsiteX646" fmla="*/ 2199067 w 7467663"/>
              <a:gd name="connsiteY646" fmla="*/ 2884061 h 6858000"/>
              <a:gd name="connsiteX647" fmla="*/ 3192586 w 7467663"/>
              <a:gd name="connsiteY647" fmla="*/ 3411496 h 6858000"/>
              <a:gd name="connsiteX648" fmla="*/ 3182620 w 7467663"/>
              <a:gd name="connsiteY648" fmla="*/ 3483279 h 6858000"/>
              <a:gd name="connsiteX649" fmla="*/ 2435119 w 7467663"/>
              <a:gd name="connsiteY649" fmla="*/ 3080173 h 6858000"/>
              <a:gd name="connsiteX650" fmla="*/ 2410152 w 7467663"/>
              <a:gd name="connsiteY650" fmla="*/ 3063751 h 6858000"/>
              <a:gd name="connsiteX651" fmla="*/ 2408099 w 7467663"/>
              <a:gd name="connsiteY651" fmla="*/ 3064403 h 6858000"/>
              <a:gd name="connsiteX652" fmla="*/ 2407218 w 7467663"/>
              <a:gd name="connsiteY652" fmla="*/ 3070324 h 6858000"/>
              <a:gd name="connsiteX653" fmla="*/ 2380138 w 7467663"/>
              <a:gd name="connsiteY653" fmla="*/ 3099341 h 6858000"/>
              <a:gd name="connsiteX654" fmla="*/ 1765923 w 7467663"/>
              <a:gd name="connsiteY654" fmla="*/ 3581043 h 6858000"/>
              <a:gd name="connsiteX655" fmla="*/ 1702258 w 7467663"/>
              <a:gd name="connsiteY655" fmla="*/ 3612286 h 6858000"/>
              <a:gd name="connsiteX656" fmla="*/ 1538370 w 7467663"/>
              <a:gd name="connsiteY656" fmla="*/ 3811804 h 6858000"/>
              <a:gd name="connsiteX657" fmla="*/ 542867 w 7467663"/>
              <a:gd name="connsiteY657" fmla="*/ 4944092 h 6858000"/>
              <a:gd name="connsiteX658" fmla="*/ 515800 w 7467663"/>
              <a:gd name="connsiteY658" fmla="*/ 4862180 h 6858000"/>
              <a:gd name="connsiteX659" fmla="*/ 909145 w 7467663"/>
              <a:gd name="connsiteY659" fmla="*/ 4199225 h 6858000"/>
              <a:gd name="connsiteX660" fmla="*/ 1214067 w 7467663"/>
              <a:gd name="connsiteY660" fmla="*/ 3908561 h 6858000"/>
              <a:gd name="connsiteX661" fmla="*/ 640967 w 7467663"/>
              <a:gd name="connsiteY661" fmla="*/ 4105601 h 6858000"/>
              <a:gd name="connsiteX662" fmla="*/ 112563 w 7467663"/>
              <a:gd name="connsiteY662" fmla="*/ 4396952 h 6858000"/>
              <a:gd name="connsiteX663" fmla="*/ 0 w 7467663"/>
              <a:gd name="connsiteY663" fmla="*/ 4466006 h 6858000"/>
              <a:gd name="connsiteX664" fmla="*/ 0 w 7467663"/>
              <a:gd name="connsiteY664" fmla="*/ 4233763 h 6858000"/>
              <a:gd name="connsiteX665" fmla="*/ 36881 w 7467663"/>
              <a:gd name="connsiteY665" fmla="*/ 4200118 h 6858000"/>
              <a:gd name="connsiteX666" fmla="*/ 910534 w 7467663"/>
              <a:gd name="connsiteY666" fmla="*/ 3629753 h 6858000"/>
              <a:gd name="connsiteX667" fmla="*/ 1578717 w 7467663"/>
              <a:gd name="connsiteY667" fmla="*/ 3575982 h 6858000"/>
              <a:gd name="connsiteX668" fmla="*/ 2338780 w 7467663"/>
              <a:gd name="connsiteY668" fmla="*/ 3033725 h 6858000"/>
              <a:gd name="connsiteX669" fmla="*/ 1807991 w 7467663"/>
              <a:gd name="connsiteY669" fmla="*/ 2807184 h 6858000"/>
              <a:gd name="connsiteX670" fmla="*/ 1416358 w 7467663"/>
              <a:gd name="connsiteY670" fmla="*/ 3112571 h 6858000"/>
              <a:gd name="connsiteX671" fmla="*/ 939066 w 7467663"/>
              <a:gd name="connsiteY671" fmla="*/ 3378798 h 6858000"/>
              <a:gd name="connsiteX672" fmla="*/ 115099 w 7467663"/>
              <a:gd name="connsiteY672" fmla="*/ 3607650 h 6858000"/>
              <a:gd name="connsiteX673" fmla="*/ 97284 w 7467663"/>
              <a:gd name="connsiteY673" fmla="*/ 3520393 h 6858000"/>
              <a:gd name="connsiteX674" fmla="*/ 922050 w 7467663"/>
              <a:gd name="connsiteY674" fmla="*/ 3074867 h 6858000"/>
              <a:gd name="connsiteX675" fmla="*/ 1405265 w 7467663"/>
              <a:gd name="connsiteY675" fmla="*/ 3016319 h 6858000"/>
              <a:gd name="connsiteX676" fmla="*/ 1407512 w 7467663"/>
              <a:gd name="connsiteY676" fmla="*/ 3018001 h 6858000"/>
              <a:gd name="connsiteX677" fmla="*/ 1726266 w 7467663"/>
              <a:gd name="connsiteY677" fmla="*/ 2777274 h 6858000"/>
              <a:gd name="connsiteX678" fmla="*/ 625390 w 7467663"/>
              <a:gd name="connsiteY678" fmla="*/ 2514541 h 6858000"/>
              <a:gd name="connsiteX679" fmla="*/ 619799 w 7467663"/>
              <a:gd name="connsiteY679" fmla="*/ 2527180 h 6858000"/>
              <a:gd name="connsiteX680" fmla="*/ 310030 w 7467663"/>
              <a:gd name="connsiteY680" fmla="*/ 2771818 h 6858000"/>
              <a:gd name="connsiteX681" fmla="*/ 173877 w 7467663"/>
              <a:gd name="connsiteY681" fmla="*/ 2937056 h 6858000"/>
              <a:gd name="connsiteX682" fmla="*/ 77889 w 7467663"/>
              <a:gd name="connsiteY682" fmla="*/ 3138440 h 6858000"/>
              <a:gd name="connsiteX683" fmla="*/ 0 w 7467663"/>
              <a:gd name="connsiteY683" fmla="*/ 3271395 h 6858000"/>
              <a:gd name="connsiteX684" fmla="*/ 0 w 7467663"/>
              <a:gd name="connsiteY684" fmla="*/ 3153002 h 6858000"/>
              <a:gd name="connsiteX685" fmla="*/ 2386 w 7467663"/>
              <a:gd name="connsiteY685" fmla="*/ 3149203 h 6858000"/>
              <a:gd name="connsiteX686" fmla="*/ 89753 w 7467663"/>
              <a:gd name="connsiteY686" fmla="*/ 2987702 h 6858000"/>
              <a:gd name="connsiteX687" fmla="*/ 76869 w 7467663"/>
              <a:gd name="connsiteY687" fmla="*/ 3005404 h 6858000"/>
              <a:gd name="connsiteX688" fmla="*/ 32049 w 7467663"/>
              <a:gd name="connsiteY688" fmla="*/ 3065814 h 6858000"/>
              <a:gd name="connsiteX689" fmla="*/ 0 w 7467663"/>
              <a:gd name="connsiteY689" fmla="*/ 3108744 h 6858000"/>
              <a:gd name="connsiteX690" fmla="*/ 0 w 7467663"/>
              <a:gd name="connsiteY690" fmla="*/ 3058059 h 6858000"/>
              <a:gd name="connsiteX691" fmla="*/ 7610 w 7467663"/>
              <a:gd name="connsiteY691" fmla="*/ 3047889 h 6858000"/>
              <a:gd name="connsiteX692" fmla="*/ 52419 w 7467663"/>
              <a:gd name="connsiteY692" fmla="*/ 2987479 h 6858000"/>
              <a:gd name="connsiteX693" fmla="*/ 59142 w 7467663"/>
              <a:gd name="connsiteY693" fmla="*/ 2978488 h 6858000"/>
              <a:gd name="connsiteX694" fmla="*/ 0 w 7467663"/>
              <a:gd name="connsiteY694" fmla="*/ 3015334 h 6858000"/>
              <a:gd name="connsiteX695" fmla="*/ 0 w 7467663"/>
              <a:gd name="connsiteY695" fmla="*/ 2914286 h 6858000"/>
              <a:gd name="connsiteX696" fmla="*/ 36383 w 7467663"/>
              <a:gd name="connsiteY696" fmla="*/ 2901128 h 6858000"/>
              <a:gd name="connsiteX697" fmla="*/ 156329 w 7467663"/>
              <a:gd name="connsiteY697" fmla="*/ 2840533 h 6858000"/>
              <a:gd name="connsiteX698" fmla="*/ 358355 w 7467663"/>
              <a:gd name="connsiteY698" fmla="*/ 2620471 h 6858000"/>
              <a:gd name="connsiteX699" fmla="*/ 510577 w 7467663"/>
              <a:gd name="connsiteY699" fmla="*/ 2501244 h 6858000"/>
              <a:gd name="connsiteX700" fmla="*/ 211967 w 7467663"/>
              <a:gd name="connsiteY700" fmla="*/ 2479171 h 6858000"/>
              <a:gd name="connsiteX701" fmla="*/ 0 w 7467663"/>
              <a:gd name="connsiteY701" fmla="*/ 2476398 h 6858000"/>
              <a:gd name="connsiteX702" fmla="*/ 0 w 7467663"/>
              <a:gd name="connsiteY702" fmla="*/ 2389189 h 6858000"/>
              <a:gd name="connsiteX703" fmla="*/ 103062 w 7467663"/>
              <a:gd name="connsiteY703" fmla="*/ 2389518 h 6858000"/>
              <a:gd name="connsiteX704" fmla="*/ 510734 w 7467663"/>
              <a:gd name="connsiteY704" fmla="*/ 2416201 h 6858000"/>
              <a:gd name="connsiteX705" fmla="*/ 279257 w 7467663"/>
              <a:gd name="connsiteY705" fmla="*/ 2092102 h 6858000"/>
              <a:gd name="connsiteX706" fmla="*/ 65265 w 7467663"/>
              <a:gd name="connsiteY706" fmla="*/ 2006049 h 6858000"/>
              <a:gd name="connsiteX707" fmla="*/ 0 w 7467663"/>
              <a:gd name="connsiteY707" fmla="*/ 1982532 h 6858000"/>
              <a:gd name="connsiteX708" fmla="*/ 0 w 7467663"/>
              <a:gd name="connsiteY708" fmla="*/ 1912789 h 6858000"/>
              <a:gd name="connsiteX709" fmla="*/ 97460 w 7467663"/>
              <a:gd name="connsiteY709" fmla="*/ 1953725 h 6858000"/>
              <a:gd name="connsiteX710" fmla="*/ 221272 w 7467663"/>
              <a:gd name="connsiteY710" fmla="*/ 1980766 h 6858000"/>
              <a:gd name="connsiteX711" fmla="*/ 116765 w 7467663"/>
              <a:gd name="connsiteY711" fmla="*/ 1911033 h 6858000"/>
              <a:gd name="connsiteX712" fmla="*/ 16405 w 7467663"/>
              <a:gd name="connsiteY712" fmla="*/ 1803412 h 6858000"/>
              <a:gd name="connsiteX713" fmla="*/ 0 w 7467663"/>
              <a:gd name="connsiteY713" fmla="*/ 1784777 h 6858000"/>
              <a:gd name="connsiteX714" fmla="*/ 0 w 7467663"/>
              <a:gd name="connsiteY714" fmla="*/ 1740082 h 6858000"/>
              <a:gd name="connsiteX715" fmla="*/ 39394 w 7467663"/>
              <a:gd name="connsiteY715" fmla="*/ 1784856 h 6858000"/>
              <a:gd name="connsiteX716" fmla="*/ 135813 w 7467663"/>
              <a:gd name="connsiteY716" fmla="*/ 1888838 h 6858000"/>
              <a:gd name="connsiteX717" fmla="*/ 242575 w 7467663"/>
              <a:gd name="connsiteY717" fmla="*/ 1958841 h 6858000"/>
              <a:gd name="connsiteX718" fmla="*/ 82197 w 7467663"/>
              <a:gd name="connsiteY718" fmla="*/ 1754826 h 6858000"/>
              <a:gd name="connsiteX719" fmla="*/ 0 w 7467663"/>
              <a:gd name="connsiteY719" fmla="*/ 1679650 h 6858000"/>
              <a:gd name="connsiteX720" fmla="*/ 0 w 7467663"/>
              <a:gd name="connsiteY720" fmla="*/ 1602463 h 6858000"/>
              <a:gd name="connsiteX721" fmla="*/ 84689 w 7467663"/>
              <a:gd name="connsiteY721" fmla="*/ 1677442 h 6858000"/>
              <a:gd name="connsiteX722" fmla="*/ 298437 w 7467663"/>
              <a:gd name="connsiteY722" fmla="*/ 1968019 h 6858000"/>
              <a:gd name="connsiteX723" fmla="*/ 227269 w 7467663"/>
              <a:gd name="connsiteY723" fmla="*/ 1114064 h 6858000"/>
              <a:gd name="connsiteX724" fmla="*/ 248003 w 7467663"/>
              <a:gd name="connsiteY724" fmla="*/ 1089613 h 6858000"/>
              <a:gd name="connsiteX725" fmla="*/ 427020 w 7467663"/>
              <a:gd name="connsiteY725" fmla="*/ 1619803 h 6858000"/>
              <a:gd name="connsiteX726" fmla="*/ 340345 w 7467663"/>
              <a:gd name="connsiteY726" fmla="*/ 2027739 h 6858000"/>
              <a:gd name="connsiteX727" fmla="*/ 360865 w 7467663"/>
              <a:gd name="connsiteY727" fmla="*/ 2044827 h 6858000"/>
              <a:gd name="connsiteX728" fmla="*/ 560414 w 7467663"/>
              <a:gd name="connsiteY728" fmla="*/ 2421457 h 6858000"/>
              <a:gd name="connsiteX729" fmla="*/ 1359703 w 7467663"/>
              <a:gd name="connsiteY729" fmla="*/ 2578554 h 6858000"/>
              <a:gd name="connsiteX730" fmla="*/ 1359422 w 7467663"/>
              <a:gd name="connsiteY730" fmla="*/ 2577994 h 6858000"/>
              <a:gd name="connsiteX731" fmla="*/ 828701 w 7467663"/>
              <a:gd name="connsiteY731" fmla="*/ 1839520 h 6858000"/>
              <a:gd name="connsiteX732" fmla="*/ 494427 w 7467663"/>
              <a:gd name="connsiteY732" fmla="*/ 1092333 h 6858000"/>
              <a:gd name="connsiteX733" fmla="*/ 506322 w 7467663"/>
              <a:gd name="connsiteY733" fmla="*/ 1020997 h 6858000"/>
              <a:gd name="connsiteX734" fmla="*/ 4570198 w 7467663"/>
              <a:gd name="connsiteY734" fmla="*/ 978081 h 6858000"/>
              <a:gd name="connsiteX735" fmla="*/ 4523691 w 7467663"/>
              <a:gd name="connsiteY735" fmla="*/ 1127776 h 6858000"/>
              <a:gd name="connsiteX736" fmla="*/ 4509875 w 7467663"/>
              <a:gd name="connsiteY736" fmla="*/ 1167552 h 6858000"/>
              <a:gd name="connsiteX737" fmla="*/ 4478168 w 7467663"/>
              <a:gd name="connsiteY737" fmla="*/ 1260735 h 6858000"/>
              <a:gd name="connsiteX738" fmla="*/ 4409309 w 7467663"/>
              <a:gd name="connsiteY738" fmla="*/ 1666996 h 6858000"/>
              <a:gd name="connsiteX739" fmla="*/ 4370031 w 7467663"/>
              <a:gd name="connsiteY739" fmla="*/ 1955666 h 6858000"/>
              <a:gd name="connsiteX740" fmla="*/ 4570198 w 7467663"/>
              <a:gd name="connsiteY740" fmla="*/ 978081 h 6858000"/>
              <a:gd name="connsiteX741" fmla="*/ 4557898 w 7467663"/>
              <a:gd name="connsiteY741" fmla="*/ 900011 h 6858000"/>
              <a:gd name="connsiteX742" fmla="*/ 4344840 w 7467663"/>
              <a:gd name="connsiteY742" fmla="*/ 1922038 h 6858000"/>
              <a:gd name="connsiteX743" fmla="*/ 4378710 w 7467663"/>
              <a:gd name="connsiteY743" fmla="*/ 1665516 h 6858000"/>
              <a:gd name="connsiteX744" fmla="*/ 4448798 w 7467663"/>
              <a:gd name="connsiteY744" fmla="*/ 1253024 h 6858000"/>
              <a:gd name="connsiteX745" fmla="*/ 4480315 w 7467663"/>
              <a:gd name="connsiteY745" fmla="*/ 1158454 h 6858000"/>
              <a:gd name="connsiteX746" fmla="*/ 4494133 w 7467663"/>
              <a:gd name="connsiteY746" fmla="*/ 1118676 h 6858000"/>
              <a:gd name="connsiteX747" fmla="*/ 4557898 w 7467663"/>
              <a:gd name="connsiteY747" fmla="*/ 900011 h 6858000"/>
              <a:gd name="connsiteX748" fmla="*/ 5870151 w 7467663"/>
              <a:gd name="connsiteY748" fmla="*/ 898890 h 6858000"/>
              <a:gd name="connsiteX749" fmla="*/ 5861335 w 7467663"/>
              <a:gd name="connsiteY749" fmla="*/ 899177 h 6858000"/>
              <a:gd name="connsiteX750" fmla="*/ 5843702 w 7467663"/>
              <a:gd name="connsiteY750" fmla="*/ 899748 h 6858000"/>
              <a:gd name="connsiteX751" fmla="*/ 5651107 w 7467663"/>
              <a:gd name="connsiteY751" fmla="*/ 920306 h 6858000"/>
              <a:gd name="connsiteX752" fmla="*/ 5459407 w 7467663"/>
              <a:gd name="connsiteY752" fmla="*/ 940975 h 6858000"/>
              <a:gd name="connsiteX753" fmla="*/ 5374846 w 7467663"/>
              <a:gd name="connsiteY753" fmla="*/ 941988 h 6858000"/>
              <a:gd name="connsiteX754" fmla="*/ 5256105 w 7467663"/>
              <a:gd name="connsiteY754" fmla="*/ 945632 h 6858000"/>
              <a:gd name="connsiteX755" fmla="*/ 5107071 w 7467663"/>
              <a:gd name="connsiteY755" fmla="*/ 969720 h 6858000"/>
              <a:gd name="connsiteX756" fmla="*/ 4998681 w 7467663"/>
              <a:gd name="connsiteY756" fmla="*/ 988771 h 6858000"/>
              <a:gd name="connsiteX757" fmla="*/ 5870151 w 7467663"/>
              <a:gd name="connsiteY757" fmla="*/ 898890 h 6858000"/>
              <a:gd name="connsiteX758" fmla="*/ 5504425 w 7467663"/>
              <a:gd name="connsiteY758" fmla="*/ 848067 h 6858000"/>
              <a:gd name="connsiteX759" fmla="*/ 4968849 w 7467663"/>
              <a:gd name="connsiteY759" fmla="*/ 962318 h 6858000"/>
              <a:gd name="connsiteX760" fmla="*/ 5104039 w 7467663"/>
              <a:gd name="connsiteY760" fmla="*/ 940634 h 6858000"/>
              <a:gd name="connsiteX761" fmla="*/ 5256311 w 7467663"/>
              <a:gd name="connsiteY761" fmla="*/ 916490 h 6858000"/>
              <a:gd name="connsiteX762" fmla="*/ 5377381 w 7467663"/>
              <a:gd name="connsiteY762" fmla="*/ 912671 h 6858000"/>
              <a:gd name="connsiteX763" fmla="*/ 5460148 w 7467663"/>
              <a:gd name="connsiteY763" fmla="*/ 911442 h 6858000"/>
              <a:gd name="connsiteX764" fmla="*/ 5648971 w 7467663"/>
              <a:gd name="connsiteY764" fmla="*/ 891331 h 6858000"/>
              <a:gd name="connsiteX765" fmla="*/ 5844807 w 7467663"/>
              <a:gd name="connsiteY765" fmla="*/ 870718 h 6858000"/>
              <a:gd name="connsiteX766" fmla="*/ 5862975 w 7467663"/>
              <a:gd name="connsiteY766" fmla="*/ 869756 h 6858000"/>
              <a:gd name="connsiteX767" fmla="*/ 5920887 w 7467663"/>
              <a:gd name="connsiteY767" fmla="*/ 865929 h 6858000"/>
              <a:gd name="connsiteX768" fmla="*/ 5504425 w 7467663"/>
              <a:gd name="connsiteY768" fmla="*/ 848067 h 6858000"/>
              <a:gd name="connsiteX769" fmla="*/ 3607114 w 7467663"/>
              <a:gd name="connsiteY769" fmla="*/ 467441 h 6858000"/>
              <a:gd name="connsiteX770" fmla="*/ 3296242 w 7467663"/>
              <a:gd name="connsiteY770" fmla="*/ 807991 h 6858000"/>
              <a:gd name="connsiteX771" fmla="*/ 3174674 w 7467663"/>
              <a:gd name="connsiteY771" fmla="*/ 919759 h 6858000"/>
              <a:gd name="connsiteX772" fmla="*/ 3042978 w 7467663"/>
              <a:gd name="connsiteY772" fmla="*/ 1054894 h 6858000"/>
              <a:gd name="connsiteX773" fmla="*/ 2968914 w 7467663"/>
              <a:gd name="connsiteY773" fmla="*/ 1133756 h 6858000"/>
              <a:gd name="connsiteX774" fmla="*/ 3103823 w 7467663"/>
              <a:gd name="connsiteY774" fmla="*/ 1026814 h 6858000"/>
              <a:gd name="connsiteX775" fmla="*/ 3607114 w 7467663"/>
              <a:gd name="connsiteY775" fmla="*/ 467441 h 6858000"/>
              <a:gd name="connsiteX776" fmla="*/ 3744487 w 7467663"/>
              <a:gd name="connsiteY776" fmla="*/ 383136 h 6858000"/>
              <a:gd name="connsiteX777" fmla="*/ 3970213 w 7467663"/>
              <a:gd name="connsiteY777" fmla="*/ 995559 h 6858000"/>
              <a:gd name="connsiteX778" fmla="*/ 3744487 w 7467663"/>
              <a:gd name="connsiteY778" fmla="*/ 383136 h 6858000"/>
              <a:gd name="connsiteX779" fmla="*/ 3624562 w 7467663"/>
              <a:gd name="connsiteY779" fmla="*/ 367041 h 6858000"/>
              <a:gd name="connsiteX780" fmla="*/ 3489712 w 7467663"/>
              <a:gd name="connsiteY780" fmla="*/ 485386 h 6858000"/>
              <a:gd name="connsiteX781" fmla="*/ 3182994 w 7467663"/>
              <a:gd name="connsiteY781" fmla="*/ 828265 h 6858000"/>
              <a:gd name="connsiteX782" fmla="*/ 2892114 w 7467663"/>
              <a:gd name="connsiteY782" fmla="*/ 1172635 h 6858000"/>
              <a:gd name="connsiteX783" fmla="*/ 3021459 w 7467663"/>
              <a:gd name="connsiteY783" fmla="*/ 1035385 h 6858000"/>
              <a:gd name="connsiteX784" fmla="*/ 3153873 w 7467663"/>
              <a:gd name="connsiteY784" fmla="*/ 898971 h 6858000"/>
              <a:gd name="connsiteX785" fmla="*/ 3276511 w 7467663"/>
              <a:gd name="connsiteY785" fmla="*/ 786423 h 6858000"/>
              <a:gd name="connsiteX786" fmla="*/ 3584154 w 7467663"/>
              <a:gd name="connsiteY786" fmla="*/ 448218 h 6858000"/>
              <a:gd name="connsiteX787" fmla="*/ 3624562 w 7467663"/>
              <a:gd name="connsiteY787" fmla="*/ 367041 h 6858000"/>
              <a:gd name="connsiteX788" fmla="*/ 3766672 w 7467663"/>
              <a:gd name="connsiteY788" fmla="*/ 359429 h 6858000"/>
              <a:gd name="connsiteX789" fmla="*/ 3996338 w 7467663"/>
              <a:gd name="connsiteY789" fmla="*/ 968237 h 6858000"/>
              <a:gd name="connsiteX790" fmla="*/ 3766672 w 7467663"/>
              <a:gd name="connsiteY790" fmla="*/ 359429 h 6858000"/>
              <a:gd name="connsiteX791" fmla="*/ 5805386 w 7467663"/>
              <a:gd name="connsiteY791" fmla="*/ 239240 h 6858000"/>
              <a:gd name="connsiteX792" fmla="*/ 5736947 w 7467663"/>
              <a:gd name="connsiteY792" fmla="*/ 261367 h 6858000"/>
              <a:gd name="connsiteX793" fmla="*/ 5427012 w 7467663"/>
              <a:gd name="connsiteY793" fmla="*/ 311272 h 6858000"/>
              <a:gd name="connsiteX794" fmla="*/ 5147818 w 7467663"/>
              <a:gd name="connsiteY794" fmla="*/ 322112 h 6858000"/>
              <a:gd name="connsiteX795" fmla="*/ 5060854 w 7467663"/>
              <a:gd name="connsiteY795" fmla="*/ 311882 h 6858000"/>
              <a:gd name="connsiteX796" fmla="*/ 4945989 w 7467663"/>
              <a:gd name="connsiteY796" fmla="*/ 300516 h 6858000"/>
              <a:gd name="connsiteX797" fmla="*/ 5410479 w 7467663"/>
              <a:gd name="connsiteY797" fmla="*/ 348434 h 6858000"/>
              <a:gd name="connsiteX798" fmla="*/ 5805386 w 7467663"/>
              <a:gd name="connsiteY798" fmla="*/ 239240 h 6858000"/>
              <a:gd name="connsiteX799" fmla="*/ 5905192 w 7467663"/>
              <a:gd name="connsiteY799" fmla="*/ 163079 h 6858000"/>
              <a:gd name="connsiteX800" fmla="*/ 5865655 w 7467663"/>
              <a:gd name="connsiteY800" fmla="*/ 171901 h 6858000"/>
              <a:gd name="connsiteX801" fmla="*/ 5259740 w 7467663"/>
              <a:gd name="connsiteY801" fmla="*/ 257013 h 6858000"/>
              <a:gd name="connsiteX802" fmla="*/ 5208466 w 7467663"/>
              <a:gd name="connsiteY802" fmla="*/ 257550 h 6858000"/>
              <a:gd name="connsiteX803" fmla="*/ 4980204 w 7467663"/>
              <a:gd name="connsiteY803" fmla="*/ 271903 h 6858000"/>
              <a:gd name="connsiteX804" fmla="*/ 5068068 w 7467663"/>
              <a:gd name="connsiteY804" fmla="*/ 282244 h 6858000"/>
              <a:gd name="connsiteX805" fmla="*/ 5153231 w 7467663"/>
              <a:gd name="connsiteY805" fmla="*/ 292240 h 6858000"/>
              <a:gd name="connsiteX806" fmla="*/ 5426491 w 7467663"/>
              <a:gd name="connsiteY806" fmla="*/ 281128 h 6858000"/>
              <a:gd name="connsiteX807" fmla="*/ 5731212 w 7467663"/>
              <a:gd name="connsiteY807" fmla="*/ 231951 h 6858000"/>
              <a:gd name="connsiteX808" fmla="*/ 5905192 w 7467663"/>
              <a:gd name="connsiteY808" fmla="*/ 163079 h 6858000"/>
              <a:gd name="connsiteX809" fmla="*/ 5944437 w 7467663"/>
              <a:gd name="connsiteY809" fmla="*/ 113829 h 6858000"/>
              <a:gd name="connsiteX810" fmla="*/ 5825032 w 7467663"/>
              <a:gd name="connsiteY810" fmla="*/ 146405 h 6858000"/>
              <a:gd name="connsiteX811" fmla="*/ 4955599 w 7467663"/>
              <a:gd name="connsiteY811" fmla="*/ 247008 h 6858000"/>
              <a:gd name="connsiteX812" fmla="*/ 5210104 w 7467663"/>
              <a:gd name="connsiteY812" fmla="*/ 228123 h 6858000"/>
              <a:gd name="connsiteX813" fmla="*/ 5261015 w 7467663"/>
              <a:gd name="connsiteY813" fmla="*/ 227087 h 6858000"/>
              <a:gd name="connsiteX814" fmla="*/ 5861181 w 7467663"/>
              <a:gd name="connsiteY814" fmla="*/ 143093 h 6858000"/>
              <a:gd name="connsiteX815" fmla="*/ 5961252 w 7467663"/>
              <a:gd name="connsiteY815" fmla="*/ 114820 h 6858000"/>
              <a:gd name="connsiteX816" fmla="*/ 5944437 w 7467663"/>
              <a:gd name="connsiteY816" fmla="*/ 113829 h 6858000"/>
              <a:gd name="connsiteX817" fmla="*/ 3882765 w 7467663"/>
              <a:gd name="connsiteY817" fmla="*/ 0 h 6858000"/>
              <a:gd name="connsiteX818" fmla="*/ 3995099 w 7467663"/>
              <a:gd name="connsiteY818" fmla="*/ 0 h 6858000"/>
              <a:gd name="connsiteX819" fmla="*/ 4163818 w 7467663"/>
              <a:gd name="connsiteY819" fmla="*/ 234104 h 6858000"/>
              <a:gd name="connsiteX820" fmla="*/ 4172099 w 7467663"/>
              <a:gd name="connsiteY820" fmla="*/ 234207 h 6858000"/>
              <a:gd name="connsiteX821" fmla="*/ 4784282 w 7467663"/>
              <a:gd name="connsiteY821" fmla="*/ 276561 h 6858000"/>
              <a:gd name="connsiteX822" fmla="*/ 4801687 w 7467663"/>
              <a:gd name="connsiteY822" fmla="*/ 267764 h 6858000"/>
              <a:gd name="connsiteX823" fmla="*/ 6082788 w 7467663"/>
              <a:gd name="connsiteY823" fmla="*/ 64119 h 6858000"/>
              <a:gd name="connsiteX824" fmla="*/ 6099442 w 7467663"/>
              <a:gd name="connsiteY824" fmla="*/ 82568 h 6858000"/>
              <a:gd name="connsiteX825" fmla="*/ 4804137 w 7467663"/>
              <a:gd name="connsiteY825" fmla="*/ 320931 h 6858000"/>
              <a:gd name="connsiteX826" fmla="*/ 4227047 w 7467663"/>
              <a:gd name="connsiteY826" fmla="*/ 313415 h 6858000"/>
              <a:gd name="connsiteX827" fmla="*/ 4346041 w 7467663"/>
              <a:gd name="connsiteY827" fmla="*/ 456086 h 6858000"/>
              <a:gd name="connsiteX828" fmla="*/ 4870967 w 7467663"/>
              <a:gd name="connsiteY828" fmla="*/ 963061 h 6858000"/>
              <a:gd name="connsiteX829" fmla="*/ 4889647 w 7467663"/>
              <a:gd name="connsiteY829" fmla="*/ 957147 h 6858000"/>
              <a:gd name="connsiteX830" fmla="*/ 5422504 w 7467663"/>
              <a:gd name="connsiteY830" fmla="*/ 805191 h 6858000"/>
              <a:gd name="connsiteX831" fmla="*/ 6087656 w 7467663"/>
              <a:gd name="connsiteY831" fmla="*/ 826703 h 6858000"/>
              <a:gd name="connsiteX832" fmla="*/ 6058717 w 7467663"/>
              <a:gd name="connsiteY832" fmla="*/ 865992 h 6858000"/>
              <a:gd name="connsiteX833" fmla="*/ 4974153 w 7467663"/>
              <a:gd name="connsiteY833" fmla="*/ 1045456 h 6858000"/>
              <a:gd name="connsiteX834" fmla="*/ 5627835 w 7467663"/>
              <a:gd name="connsiteY834" fmla="*/ 1472077 h 6858000"/>
              <a:gd name="connsiteX835" fmla="*/ 5629817 w 7467663"/>
              <a:gd name="connsiteY835" fmla="*/ 1471412 h 6858000"/>
              <a:gd name="connsiteX836" fmla="*/ 5634124 w 7467663"/>
              <a:gd name="connsiteY836" fmla="*/ 1470572 h 6858000"/>
              <a:gd name="connsiteX837" fmla="*/ 5755832 w 7467663"/>
              <a:gd name="connsiteY837" fmla="*/ 1383886 h 6858000"/>
              <a:gd name="connsiteX838" fmla="*/ 6014186 w 7467663"/>
              <a:gd name="connsiteY838" fmla="*/ 1279799 h 6858000"/>
              <a:gd name="connsiteX839" fmla="*/ 6901619 w 7467663"/>
              <a:gd name="connsiteY839" fmla="*/ 1047874 h 6858000"/>
              <a:gd name="connsiteX840" fmla="*/ 6931566 w 7467663"/>
              <a:gd name="connsiteY840" fmla="*/ 1062034 h 6858000"/>
              <a:gd name="connsiteX841" fmla="*/ 5790982 w 7467663"/>
              <a:gd name="connsiteY841" fmla="*/ 1561380 h 6858000"/>
              <a:gd name="connsiteX842" fmla="*/ 6188971 w 7467663"/>
              <a:gd name="connsiteY842" fmla="*/ 1755168 h 6858000"/>
              <a:gd name="connsiteX843" fmla="*/ 6202446 w 7467663"/>
              <a:gd name="connsiteY843" fmla="*/ 1752268 h 6858000"/>
              <a:gd name="connsiteX844" fmla="*/ 7179560 w 7467663"/>
              <a:gd name="connsiteY844" fmla="*/ 1467551 h 6858000"/>
              <a:gd name="connsiteX845" fmla="*/ 7158730 w 7467663"/>
              <a:gd name="connsiteY845" fmla="*/ 1507835 h 6858000"/>
              <a:gd name="connsiteX846" fmla="*/ 6326959 w 7467663"/>
              <a:gd name="connsiteY846" fmla="*/ 1817686 h 6858000"/>
              <a:gd name="connsiteX847" fmla="*/ 6537433 w 7467663"/>
              <a:gd name="connsiteY847" fmla="*/ 1907790 h 6858000"/>
              <a:gd name="connsiteX848" fmla="*/ 6550221 w 7467663"/>
              <a:gd name="connsiteY848" fmla="*/ 1910729 h 6858000"/>
              <a:gd name="connsiteX849" fmla="*/ 6964438 w 7467663"/>
              <a:gd name="connsiteY849" fmla="*/ 2209505 h 6858000"/>
              <a:gd name="connsiteX850" fmla="*/ 7367862 w 7467663"/>
              <a:gd name="connsiteY850" fmla="*/ 2806833 h 6858000"/>
              <a:gd name="connsiteX851" fmla="*/ 7364329 w 7467663"/>
              <a:gd name="connsiteY851" fmla="*/ 2826907 h 6858000"/>
              <a:gd name="connsiteX852" fmla="*/ 7290545 w 7467663"/>
              <a:gd name="connsiteY852" fmla="*/ 2850663 h 6858000"/>
              <a:gd name="connsiteX853" fmla="*/ 6472036 w 7467663"/>
              <a:gd name="connsiteY853" fmla="*/ 1959003 h 6858000"/>
              <a:gd name="connsiteX854" fmla="*/ 5792897 w 7467663"/>
              <a:gd name="connsiteY854" fmla="*/ 1647747 h 6858000"/>
              <a:gd name="connsiteX855" fmla="*/ 5842751 w 7467663"/>
              <a:gd name="connsiteY855" fmla="*/ 1816112 h 6858000"/>
              <a:gd name="connsiteX856" fmla="*/ 5847424 w 7467663"/>
              <a:gd name="connsiteY856" fmla="*/ 1815776 h 6858000"/>
              <a:gd name="connsiteX857" fmla="*/ 6399821 w 7467663"/>
              <a:gd name="connsiteY857" fmla="*/ 2344799 h 6858000"/>
              <a:gd name="connsiteX858" fmla="*/ 6323232 w 7467663"/>
              <a:gd name="connsiteY858" fmla="*/ 2389634 h 6858000"/>
              <a:gd name="connsiteX859" fmla="*/ 5942958 w 7467663"/>
              <a:gd name="connsiteY859" fmla="*/ 2077708 h 6858000"/>
              <a:gd name="connsiteX860" fmla="*/ 5921559 w 7467663"/>
              <a:gd name="connsiteY860" fmla="*/ 2378596 h 6858000"/>
              <a:gd name="connsiteX861" fmla="*/ 5817651 w 7467663"/>
              <a:gd name="connsiteY861" fmla="*/ 3023919 h 6858000"/>
              <a:gd name="connsiteX862" fmla="*/ 5729634 w 7467663"/>
              <a:gd name="connsiteY862" fmla="*/ 3051849 h 6858000"/>
              <a:gd name="connsiteX863" fmla="*/ 5611018 w 7467663"/>
              <a:gd name="connsiteY863" fmla="*/ 2316769 h 6858000"/>
              <a:gd name="connsiteX864" fmla="*/ 5687608 w 7467663"/>
              <a:gd name="connsiteY864" fmla="*/ 2039972 h 6858000"/>
              <a:gd name="connsiteX865" fmla="*/ 5657554 w 7467663"/>
              <a:gd name="connsiteY865" fmla="*/ 1576445 h 6858000"/>
              <a:gd name="connsiteX866" fmla="*/ 5150475 w 7467663"/>
              <a:gd name="connsiteY866" fmla="*/ 1274012 h 6858000"/>
              <a:gd name="connsiteX867" fmla="*/ 5349142 w 7467663"/>
              <a:gd name="connsiteY867" fmla="*/ 2204405 h 6858000"/>
              <a:gd name="connsiteX868" fmla="*/ 5262214 w 7467663"/>
              <a:gd name="connsiteY868" fmla="*/ 2233836 h 6858000"/>
              <a:gd name="connsiteX869" fmla="*/ 4981539 w 7467663"/>
              <a:gd name="connsiteY869" fmla="*/ 1542201 h 6858000"/>
              <a:gd name="connsiteX870" fmla="*/ 4958461 w 7467663"/>
              <a:gd name="connsiteY870" fmla="*/ 1136957 h 6858000"/>
              <a:gd name="connsiteX871" fmla="*/ 4655015 w 7467663"/>
              <a:gd name="connsiteY871" fmla="*/ 891426 h 6858000"/>
              <a:gd name="connsiteX872" fmla="*/ 4348002 w 7467663"/>
              <a:gd name="connsiteY872" fmla="*/ 2205895 h 6858000"/>
              <a:gd name="connsiteX873" fmla="*/ 4262250 w 7467663"/>
              <a:gd name="connsiteY873" fmla="*/ 2219972 h 6858000"/>
              <a:gd name="connsiteX874" fmla="*/ 4550611 w 7467663"/>
              <a:gd name="connsiteY874" fmla="*/ 817540 h 6858000"/>
              <a:gd name="connsiteX875" fmla="*/ 4564418 w 7467663"/>
              <a:gd name="connsiteY875" fmla="*/ 808293 h 6858000"/>
              <a:gd name="connsiteX876" fmla="*/ 4266388 w 7467663"/>
              <a:gd name="connsiteY876" fmla="*/ 500083 h 6858000"/>
              <a:gd name="connsiteX877" fmla="*/ 4032842 w 7467663"/>
              <a:gd name="connsiteY877" fmla="*/ 211809 h 6858000"/>
              <a:gd name="connsiteX878" fmla="*/ 3882765 w 7467663"/>
              <a:gd name="connsiteY878" fmla="*/ 0 h 6858000"/>
              <a:gd name="connsiteX879" fmla="*/ 3721337 w 7467663"/>
              <a:gd name="connsiteY879" fmla="*/ 0 h 6858000"/>
              <a:gd name="connsiteX880" fmla="*/ 3797544 w 7467663"/>
              <a:gd name="connsiteY880" fmla="*/ 0 h 6858000"/>
              <a:gd name="connsiteX881" fmla="*/ 3775734 w 7467663"/>
              <a:gd name="connsiteY881" fmla="*/ 95131 h 6858000"/>
              <a:gd name="connsiteX882" fmla="*/ 3724807 w 7467663"/>
              <a:gd name="connsiteY882" fmla="*/ 272257 h 6858000"/>
              <a:gd name="connsiteX883" fmla="*/ 3726844 w 7467663"/>
              <a:gd name="connsiteY883" fmla="*/ 282988 h 6858000"/>
              <a:gd name="connsiteX884" fmla="*/ 3742664 w 7467663"/>
              <a:gd name="connsiteY884" fmla="*/ 279918 h 6858000"/>
              <a:gd name="connsiteX885" fmla="*/ 4103910 w 7467663"/>
              <a:gd name="connsiteY885" fmla="*/ 1161917 h 6858000"/>
              <a:gd name="connsiteX886" fmla="*/ 4020269 w 7467663"/>
              <a:gd name="connsiteY886" fmla="*/ 1200406 h 6858000"/>
              <a:gd name="connsiteX887" fmla="*/ 3674882 w 7467663"/>
              <a:gd name="connsiteY887" fmla="*/ 488524 h 6858000"/>
              <a:gd name="connsiteX888" fmla="*/ 3132682 w 7467663"/>
              <a:gd name="connsiteY888" fmla="*/ 1072284 h 6858000"/>
              <a:gd name="connsiteX889" fmla="*/ 2716346 w 7467663"/>
              <a:gd name="connsiteY889" fmla="*/ 1276376 h 6858000"/>
              <a:gd name="connsiteX890" fmla="*/ 2716772 w 7467663"/>
              <a:gd name="connsiteY890" fmla="*/ 1255462 h 6858000"/>
              <a:gd name="connsiteX891" fmla="*/ 3471096 w 7467663"/>
              <a:gd name="connsiteY891" fmla="*/ 437072 h 6858000"/>
              <a:gd name="connsiteX892" fmla="*/ 3639057 w 7467663"/>
              <a:gd name="connsiteY892" fmla="*/ 286334 h 6858000"/>
              <a:gd name="connsiteX893" fmla="*/ 3640309 w 7467663"/>
              <a:gd name="connsiteY893" fmla="*/ 284664 h 6858000"/>
              <a:gd name="connsiteX894" fmla="*/ 3646022 w 7467663"/>
              <a:gd name="connsiteY894" fmla="*/ 276711 h 6858000"/>
              <a:gd name="connsiteX895" fmla="*/ 3707943 w 7467663"/>
              <a:gd name="connsiteY895" fmla="*/ 65958 h 6858000"/>
              <a:gd name="connsiteX896" fmla="*/ 3721337 w 7467663"/>
              <a:gd name="connsiteY896" fmla="*/ 0 h 6858000"/>
              <a:gd name="connsiteX897" fmla="*/ 2867960 w 7467663"/>
              <a:gd name="connsiteY897" fmla="*/ 0 h 6858000"/>
              <a:gd name="connsiteX898" fmla="*/ 2926351 w 7467663"/>
              <a:gd name="connsiteY898" fmla="*/ 0 h 6858000"/>
              <a:gd name="connsiteX899" fmla="*/ 2902823 w 7467663"/>
              <a:gd name="connsiteY899" fmla="*/ 262929 h 6858000"/>
              <a:gd name="connsiteX900" fmla="*/ 2940663 w 7467663"/>
              <a:gd name="connsiteY900" fmla="*/ 140884 h 6858000"/>
              <a:gd name="connsiteX901" fmla="*/ 2947039 w 7467663"/>
              <a:gd name="connsiteY901" fmla="*/ 122524 h 6858000"/>
              <a:gd name="connsiteX902" fmla="*/ 2984316 w 7467663"/>
              <a:gd name="connsiteY902" fmla="*/ 0 h 6858000"/>
              <a:gd name="connsiteX903" fmla="*/ 3016114 w 7467663"/>
              <a:gd name="connsiteY903" fmla="*/ 0 h 6858000"/>
              <a:gd name="connsiteX904" fmla="*/ 2979949 w 7467663"/>
              <a:gd name="connsiteY904" fmla="*/ 119274 h 6858000"/>
              <a:gd name="connsiteX905" fmla="*/ 3023879 w 7467663"/>
              <a:gd name="connsiteY905" fmla="*/ 0 h 6858000"/>
              <a:gd name="connsiteX906" fmla="*/ 3105400 w 7467663"/>
              <a:gd name="connsiteY906" fmla="*/ 0 h 6858000"/>
              <a:gd name="connsiteX907" fmla="*/ 3094669 w 7467663"/>
              <a:gd name="connsiteY907" fmla="*/ 30308 h 6858000"/>
              <a:gd name="connsiteX908" fmla="*/ 2901945 w 7467663"/>
              <a:gd name="connsiteY908" fmla="*/ 466538 h 6858000"/>
              <a:gd name="connsiteX909" fmla="*/ 2815209 w 7467663"/>
              <a:gd name="connsiteY909" fmla="*/ 497361 h 6858000"/>
              <a:gd name="connsiteX910" fmla="*/ 2844845 w 7467663"/>
              <a:gd name="connsiteY910" fmla="*/ 127638 h 6858000"/>
              <a:gd name="connsiteX911" fmla="*/ 2867960 w 7467663"/>
              <a:gd name="connsiteY911" fmla="*/ 0 h 6858000"/>
              <a:gd name="connsiteX912" fmla="*/ 1057230 w 7467663"/>
              <a:gd name="connsiteY912" fmla="*/ 0 h 6858000"/>
              <a:gd name="connsiteX913" fmla="*/ 1111003 w 7467663"/>
              <a:gd name="connsiteY913" fmla="*/ 0 h 6858000"/>
              <a:gd name="connsiteX914" fmla="*/ 1125553 w 7467663"/>
              <a:gd name="connsiteY914" fmla="*/ 52588 h 6858000"/>
              <a:gd name="connsiteX915" fmla="*/ 1304276 w 7467663"/>
              <a:gd name="connsiteY915" fmla="*/ 476275 h 6858000"/>
              <a:gd name="connsiteX916" fmla="*/ 1492066 w 7467663"/>
              <a:gd name="connsiteY916" fmla="*/ 886333 h 6858000"/>
              <a:gd name="connsiteX917" fmla="*/ 1423698 w 7467663"/>
              <a:gd name="connsiteY917" fmla="*/ 710817 h 6858000"/>
              <a:gd name="connsiteX918" fmla="*/ 1357609 w 7467663"/>
              <a:gd name="connsiteY918" fmla="*/ 532892 h 6858000"/>
              <a:gd name="connsiteX919" fmla="*/ 1309550 w 7467663"/>
              <a:gd name="connsiteY919" fmla="*/ 374031 h 6858000"/>
              <a:gd name="connsiteX920" fmla="*/ 1193673 w 7467663"/>
              <a:gd name="connsiteY920" fmla="*/ 49533 h 6858000"/>
              <a:gd name="connsiteX921" fmla="*/ 1164391 w 7467663"/>
              <a:gd name="connsiteY921" fmla="*/ 0 h 6858000"/>
              <a:gd name="connsiteX922" fmla="*/ 1200666 w 7467663"/>
              <a:gd name="connsiteY922" fmla="*/ 0 h 6858000"/>
              <a:gd name="connsiteX923" fmla="*/ 1223408 w 7467663"/>
              <a:gd name="connsiteY923" fmla="*/ 38996 h 6858000"/>
              <a:gd name="connsiteX924" fmla="*/ 1339635 w 7467663"/>
              <a:gd name="connsiteY924" fmla="*/ 365517 h 6858000"/>
              <a:gd name="connsiteX925" fmla="*/ 1387469 w 7467663"/>
              <a:gd name="connsiteY925" fmla="*/ 523079 h 6858000"/>
              <a:gd name="connsiteX926" fmla="*/ 1452685 w 7467663"/>
              <a:gd name="connsiteY926" fmla="*/ 699806 h 6858000"/>
              <a:gd name="connsiteX927" fmla="*/ 1492092 w 7467663"/>
              <a:gd name="connsiteY927" fmla="*/ 800424 h 6858000"/>
              <a:gd name="connsiteX928" fmla="*/ 1455302 w 7467663"/>
              <a:gd name="connsiteY928" fmla="*/ 632913 h 6858000"/>
              <a:gd name="connsiteX929" fmla="*/ 1222336 w 7467663"/>
              <a:gd name="connsiteY929" fmla="*/ 9480 h 6858000"/>
              <a:gd name="connsiteX930" fmla="*/ 1214634 w 7467663"/>
              <a:gd name="connsiteY930" fmla="*/ 0 h 6858000"/>
              <a:gd name="connsiteX931" fmla="*/ 1289827 w 7467663"/>
              <a:gd name="connsiteY931" fmla="*/ 0 h 6858000"/>
              <a:gd name="connsiteX932" fmla="*/ 1321076 w 7467663"/>
              <a:gd name="connsiteY932" fmla="*/ 59722 h 6858000"/>
              <a:gd name="connsiteX933" fmla="*/ 1512579 w 7467663"/>
              <a:gd name="connsiteY933" fmla="*/ 626441 h 6858000"/>
              <a:gd name="connsiteX934" fmla="*/ 1506076 w 7467663"/>
              <a:gd name="connsiteY934" fmla="*/ 1089289 h 6858000"/>
              <a:gd name="connsiteX935" fmla="*/ 1486346 w 7467663"/>
              <a:gd name="connsiteY935" fmla="*/ 1079919 h 6858000"/>
              <a:gd name="connsiteX936" fmla="*/ 1070511 w 7467663"/>
              <a:gd name="connsiteY936" fmla="*/ 48609 h 6858000"/>
              <a:gd name="connsiteX937" fmla="*/ 1057230 w 7467663"/>
              <a:gd name="connsiteY937" fmla="*/ 0 h 6858000"/>
              <a:gd name="connsiteX938" fmla="*/ 43151 w 7467663"/>
              <a:gd name="connsiteY938" fmla="*/ 0 h 6858000"/>
              <a:gd name="connsiteX939" fmla="*/ 95283 w 7467663"/>
              <a:gd name="connsiteY939" fmla="*/ 0 h 6858000"/>
              <a:gd name="connsiteX940" fmla="*/ 300708 w 7467663"/>
              <a:gd name="connsiteY940" fmla="*/ 154571 h 6858000"/>
              <a:gd name="connsiteX941" fmla="*/ 530414 w 7467663"/>
              <a:gd name="connsiteY941" fmla="*/ 354673 h 6858000"/>
              <a:gd name="connsiteX942" fmla="*/ 333785 w 7467663"/>
              <a:gd name="connsiteY942" fmla="*/ 161564 h 6858000"/>
              <a:gd name="connsiteX943" fmla="*/ 147005 w 7467663"/>
              <a:gd name="connsiteY943" fmla="*/ 0 h 6858000"/>
              <a:gd name="connsiteX944" fmla="*/ 272509 w 7467663"/>
              <a:gd name="connsiteY944" fmla="*/ 0 h 6858000"/>
              <a:gd name="connsiteX945" fmla="*/ 326276 w 7467663"/>
              <a:gd name="connsiteY945" fmla="*/ 45847 h 6858000"/>
              <a:gd name="connsiteX946" fmla="*/ 823759 w 7467663"/>
              <a:gd name="connsiteY946" fmla="*/ 574145 h 6858000"/>
              <a:gd name="connsiteX947" fmla="*/ 811254 w 7467663"/>
              <a:gd name="connsiteY947" fmla="*/ 665546 h 6858000"/>
              <a:gd name="connsiteX948" fmla="*/ 154042 w 7467663"/>
              <a:gd name="connsiteY948" fmla="*/ 261522 h 6858000"/>
              <a:gd name="connsiteX949" fmla="*/ 13550 w 7467663"/>
              <a:gd name="connsiteY949" fmla="*/ 158423 h 6858000"/>
              <a:gd name="connsiteX950" fmla="*/ 0 w 7467663"/>
              <a:gd name="connsiteY950" fmla="*/ 146618 h 6858000"/>
              <a:gd name="connsiteX951" fmla="*/ 0 w 7467663"/>
              <a:gd name="connsiteY951" fmla="*/ 59161 h 6858000"/>
              <a:gd name="connsiteX952" fmla="*/ 45427 w 7467663"/>
              <a:gd name="connsiteY952" fmla="*/ 101078 h 6858000"/>
              <a:gd name="connsiteX953" fmla="*/ 630103 w 7467663"/>
              <a:gd name="connsiteY953" fmla="*/ 485885 h 6858000"/>
              <a:gd name="connsiteX954" fmla="*/ 532040 w 7467663"/>
              <a:gd name="connsiteY954" fmla="*/ 399359 h 6858000"/>
              <a:gd name="connsiteX955" fmla="*/ 517618 w 7467663"/>
              <a:gd name="connsiteY955" fmla="*/ 385726 h 6858000"/>
              <a:gd name="connsiteX956" fmla="*/ 285074 w 7467663"/>
              <a:gd name="connsiteY956" fmla="*/ 182755 h 6858000"/>
              <a:gd name="connsiteX957" fmla="*/ 43151 w 7467663"/>
              <a:gd name="connsiteY957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67600 w 7467663"/>
              <a:gd name="connsiteY76" fmla="*/ 6334256 h 6858000"/>
              <a:gd name="connsiteX77" fmla="*/ 7454976 w 7467663"/>
              <a:gd name="connsiteY77" fmla="*/ 6318297 h 6858000"/>
              <a:gd name="connsiteX78" fmla="*/ 1456157 w 7467663"/>
              <a:gd name="connsiteY78" fmla="*/ 5371404 h 6858000"/>
              <a:gd name="connsiteX79" fmla="*/ 1244432 w 7467663"/>
              <a:gd name="connsiteY79" fmla="*/ 5385601 h 6858000"/>
              <a:gd name="connsiteX80" fmla="*/ 973990 w 7467663"/>
              <a:gd name="connsiteY80" fmla="*/ 5424940 h 6858000"/>
              <a:gd name="connsiteX81" fmla="*/ 1103809 w 7467663"/>
              <a:gd name="connsiteY81" fmla="*/ 5433720 h 6858000"/>
              <a:gd name="connsiteX82" fmla="*/ 1123454 w 7467663"/>
              <a:gd name="connsiteY82" fmla="*/ 5435727 h 6858000"/>
              <a:gd name="connsiteX83" fmla="*/ 1737017 w 7467663"/>
              <a:gd name="connsiteY83" fmla="*/ 5452183 h 6858000"/>
              <a:gd name="connsiteX84" fmla="*/ 1824397 w 7467663"/>
              <a:gd name="connsiteY84" fmla="*/ 5447757 h 6858000"/>
              <a:gd name="connsiteX85" fmla="*/ 2070059 w 7467663"/>
              <a:gd name="connsiteY85" fmla="*/ 5441660 h 6858000"/>
              <a:gd name="connsiteX86" fmla="*/ 1456157 w 7467663"/>
              <a:gd name="connsiteY86" fmla="*/ 5371404 h 6858000"/>
              <a:gd name="connsiteX87" fmla="*/ 4988186 w 7467663"/>
              <a:gd name="connsiteY87" fmla="*/ 5216467 h 6858000"/>
              <a:gd name="connsiteX88" fmla="*/ 4777334 w 7467663"/>
              <a:gd name="connsiteY88" fmla="*/ 5406072 h 6858000"/>
              <a:gd name="connsiteX89" fmla="*/ 4718341 w 7467663"/>
              <a:gd name="connsiteY89" fmla="*/ 5468043 h 6858000"/>
              <a:gd name="connsiteX90" fmla="*/ 4604655 w 7467663"/>
              <a:gd name="connsiteY90" fmla="*/ 5583434 h 6858000"/>
              <a:gd name="connsiteX91" fmla="*/ 4565074 w 7467663"/>
              <a:gd name="connsiteY91" fmla="*/ 5618550 h 6858000"/>
              <a:gd name="connsiteX92" fmla="*/ 4988186 w 7467663"/>
              <a:gd name="connsiteY92" fmla="*/ 5216467 h 6858000"/>
              <a:gd name="connsiteX93" fmla="*/ 4978032 w 7467663"/>
              <a:gd name="connsiteY93" fmla="*/ 5183809 h 6858000"/>
              <a:gd name="connsiteX94" fmla="*/ 4463413 w 7467663"/>
              <a:gd name="connsiteY94" fmla="*/ 5615162 h 6858000"/>
              <a:gd name="connsiteX95" fmla="*/ 4358134 w 7467663"/>
              <a:gd name="connsiteY95" fmla="*/ 5742791 h 6858000"/>
              <a:gd name="connsiteX96" fmla="*/ 4376219 w 7467663"/>
              <a:gd name="connsiteY96" fmla="*/ 5729027 h 6858000"/>
              <a:gd name="connsiteX97" fmla="*/ 4582340 w 7467663"/>
              <a:gd name="connsiteY97" fmla="*/ 5561037 h 6858000"/>
              <a:gd name="connsiteX98" fmla="*/ 4694684 w 7467663"/>
              <a:gd name="connsiteY98" fmla="*/ 5447098 h 6858000"/>
              <a:gd name="connsiteX99" fmla="*/ 4754123 w 7467663"/>
              <a:gd name="connsiteY99" fmla="*/ 5384643 h 6858000"/>
              <a:gd name="connsiteX100" fmla="*/ 4978032 w 7467663"/>
              <a:gd name="connsiteY100" fmla="*/ 5183809 h 6858000"/>
              <a:gd name="connsiteX101" fmla="*/ 1903353 w 7467663"/>
              <a:gd name="connsiteY101" fmla="*/ 5044827 h 6858000"/>
              <a:gd name="connsiteX102" fmla="*/ 1936931 w 7467663"/>
              <a:gd name="connsiteY102" fmla="*/ 5093954 h 6858000"/>
              <a:gd name="connsiteX103" fmla="*/ 2195868 w 7467663"/>
              <a:gd name="connsiteY103" fmla="*/ 5396574 h 6858000"/>
              <a:gd name="connsiteX104" fmla="*/ 2088852 w 7467663"/>
              <a:gd name="connsiteY104" fmla="*/ 5166123 h 6858000"/>
              <a:gd name="connsiteX105" fmla="*/ 1958241 w 7467663"/>
              <a:gd name="connsiteY105" fmla="*/ 5067955 h 6858000"/>
              <a:gd name="connsiteX106" fmla="*/ 1903353 w 7467663"/>
              <a:gd name="connsiteY106" fmla="*/ 5044827 h 6858000"/>
              <a:gd name="connsiteX107" fmla="*/ 1979378 w 7467663"/>
              <a:gd name="connsiteY107" fmla="*/ 4769504 h 6858000"/>
              <a:gd name="connsiteX108" fmla="*/ 2882120 w 7467663"/>
              <a:gd name="connsiteY108" fmla="*/ 5064547 h 6858000"/>
              <a:gd name="connsiteX109" fmla="*/ 2793103 w 7467663"/>
              <a:gd name="connsiteY109" fmla="*/ 5039699 h 6858000"/>
              <a:gd name="connsiteX110" fmla="*/ 2770041 w 7467663"/>
              <a:gd name="connsiteY110" fmla="*/ 5033634 h 6858000"/>
              <a:gd name="connsiteX111" fmla="*/ 1979378 w 7467663"/>
              <a:gd name="connsiteY111" fmla="*/ 4769504 h 6858000"/>
              <a:gd name="connsiteX112" fmla="*/ 1927410 w 7467663"/>
              <a:gd name="connsiteY112" fmla="*/ 4716164 h 6858000"/>
              <a:gd name="connsiteX113" fmla="*/ 1959587 w 7467663"/>
              <a:gd name="connsiteY113" fmla="*/ 4728849 h 6858000"/>
              <a:gd name="connsiteX114" fmla="*/ 2777707 w 7467663"/>
              <a:gd name="connsiteY114" fmla="*/ 5003991 h 6858000"/>
              <a:gd name="connsiteX115" fmla="*/ 2800768 w 7467663"/>
              <a:gd name="connsiteY115" fmla="*/ 5010056 h 6858000"/>
              <a:gd name="connsiteX116" fmla="*/ 2879408 w 7467663"/>
              <a:gd name="connsiteY116" fmla="*/ 5031590 h 6858000"/>
              <a:gd name="connsiteX117" fmla="*/ 2862295 w 7467663"/>
              <a:gd name="connsiteY117" fmla="*/ 5022958 h 6858000"/>
              <a:gd name="connsiteX118" fmla="*/ 2813343 w 7467663"/>
              <a:gd name="connsiteY118" fmla="*/ 4998369 h 6858000"/>
              <a:gd name="connsiteX119" fmla="*/ 2646245 w 7467663"/>
              <a:gd name="connsiteY119" fmla="*/ 4930999 h 6858000"/>
              <a:gd name="connsiteX120" fmla="*/ 1999243 w 7467663"/>
              <a:gd name="connsiteY120" fmla="*/ 4730524 h 6858000"/>
              <a:gd name="connsiteX121" fmla="*/ 1979527 w 7467663"/>
              <a:gd name="connsiteY121" fmla="*/ 4726651 h 6858000"/>
              <a:gd name="connsiteX122" fmla="*/ 1927410 w 7467663"/>
              <a:gd name="connsiteY122" fmla="*/ 4716164 h 6858000"/>
              <a:gd name="connsiteX123" fmla="*/ 1997014 w 7467663"/>
              <a:gd name="connsiteY123" fmla="*/ 4698007 h 6858000"/>
              <a:gd name="connsiteX124" fmla="*/ 2005458 w 7467663"/>
              <a:gd name="connsiteY124" fmla="*/ 4699540 h 6858000"/>
              <a:gd name="connsiteX125" fmla="*/ 2657186 w 7467663"/>
              <a:gd name="connsiteY125" fmla="*/ 4901687 h 6858000"/>
              <a:gd name="connsiteX126" fmla="*/ 2826662 w 7467663"/>
              <a:gd name="connsiteY126" fmla="*/ 4970362 h 6858000"/>
              <a:gd name="connsiteX127" fmla="*/ 2876100 w 7467663"/>
              <a:gd name="connsiteY127" fmla="*/ 4995397 h 6858000"/>
              <a:gd name="connsiteX128" fmla="*/ 3042600 w 7467663"/>
              <a:gd name="connsiteY128" fmla="*/ 5059532 h 6858000"/>
              <a:gd name="connsiteX129" fmla="*/ 1997014 w 7467663"/>
              <a:gd name="connsiteY129" fmla="*/ 4698007 h 6858000"/>
              <a:gd name="connsiteX130" fmla="*/ 2305292 w 7467663"/>
              <a:gd name="connsiteY130" fmla="*/ 4219492 h 6858000"/>
              <a:gd name="connsiteX131" fmla="*/ 3360922 w 7467663"/>
              <a:gd name="connsiteY131" fmla="*/ 4529373 h 6858000"/>
              <a:gd name="connsiteX132" fmla="*/ 3492420 w 7467663"/>
              <a:gd name="connsiteY132" fmla="*/ 4510145 h 6858000"/>
              <a:gd name="connsiteX133" fmla="*/ 3364086 w 7467663"/>
              <a:gd name="connsiteY133" fmla="*/ 4480340 h 6858000"/>
              <a:gd name="connsiteX134" fmla="*/ 3225818 w 7467663"/>
              <a:gd name="connsiteY134" fmla="*/ 4411822 h 6858000"/>
              <a:gd name="connsiteX135" fmla="*/ 3129696 w 7467663"/>
              <a:gd name="connsiteY135" fmla="*/ 4360704 h 6858000"/>
              <a:gd name="connsiteX136" fmla="*/ 2814545 w 7467663"/>
              <a:gd name="connsiteY136" fmla="*/ 4282955 h 6858000"/>
              <a:gd name="connsiteX137" fmla="*/ 2305292 w 7467663"/>
              <a:gd name="connsiteY137" fmla="*/ 4219492 h 6858000"/>
              <a:gd name="connsiteX138" fmla="*/ 2626982 w 7467663"/>
              <a:gd name="connsiteY138" fmla="*/ 4206450 h 6858000"/>
              <a:gd name="connsiteX139" fmla="*/ 2490617 w 7467663"/>
              <a:gd name="connsiteY139" fmla="*/ 4206951 h 6858000"/>
              <a:gd name="connsiteX140" fmla="*/ 2819869 w 7467663"/>
              <a:gd name="connsiteY140" fmla="*/ 4252936 h 6858000"/>
              <a:gd name="connsiteX141" fmla="*/ 3143018 w 7467663"/>
              <a:gd name="connsiteY141" fmla="*/ 4332698 h 6858000"/>
              <a:gd name="connsiteX142" fmla="*/ 3241520 w 7467663"/>
              <a:gd name="connsiteY142" fmla="*/ 4385112 h 6858000"/>
              <a:gd name="connsiteX143" fmla="*/ 3374575 w 7467663"/>
              <a:gd name="connsiteY143" fmla="*/ 4451517 h 6858000"/>
              <a:gd name="connsiteX144" fmla="*/ 3505221 w 7467663"/>
              <a:gd name="connsiteY144" fmla="*/ 4480757 h 6858000"/>
              <a:gd name="connsiteX145" fmla="*/ 2626982 w 7467663"/>
              <a:gd name="connsiteY145" fmla="*/ 4206450 h 6858000"/>
              <a:gd name="connsiteX146" fmla="*/ 1310106 w 7467663"/>
              <a:gd name="connsiteY146" fmla="*/ 3943217 h 6858000"/>
              <a:gd name="connsiteX147" fmla="*/ 854994 w 7467663"/>
              <a:gd name="connsiteY147" fmla="*/ 4399136 h 6858000"/>
              <a:gd name="connsiteX148" fmla="*/ 742462 w 7467663"/>
              <a:gd name="connsiteY148" fmla="*/ 4594648 h 6858000"/>
              <a:gd name="connsiteX149" fmla="*/ 820602 w 7467663"/>
              <a:gd name="connsiteY149" fmla="*/ 4485915 h 6858000"/>
              <a:gd name="connsiteX150" fmla="*/ 878295 w 7467663"/>
              <a:gd name="connsiteY150" fmla="*/ 4403594 h 6858000"/>
              <a:gd name="connsiteX151" fmla="*/ 1240607 w 7467663"/>
              <a:gd name="connsiteY151" fmla="*/ 4010401 h 6858000"/>
              <a:gd name="connsiteX152" fmla="*/ 1310106 w 7467663"/>
              <a:gd name="connsiteY152" fmla="*/ 3943217 h 6858000"/>
              <a:gd name="connsiteX153" fmla="*/ 1423113 w 7467663"/>
              <a:gd name="connsiteY153" fmla="*/ 3874565 h 6858000"/>
              <a:gd name="connsiteX154" fmla="*/ 1260565 w 7467663"/>
              <a:gd name="connsiteY154" fmla="*/ 4031982 h 6858000"/>
              <a:gd name="connsiteX155" fmla="*/ 901900 w 7467663"/>
              <a:gd name="connsiteY155" fmla="*/ 4421236 h 6858000"/>
              <a:gd name="connsiteX156" fmla="*/ 845044 w 7467663"/>
              <a:gd name="connsiteY156" fmla="*/ 4502436 h 6858000"/>
              <a:gd name="connsiteX157" fmla="*/ 685926 w 7467663"/>
              <a:gd name="connsiteY157" fmla="*/ 4703069 h 6858000"/>
              <a:gd name="connsiteX158" fmla="*/ 684248 w 7467663"/>
              <a:gd name="connsiteY158" fmla="*/ 4706721 h 6858000"/>
              <a:gd name="connsiteX159" fmla="*/ 1423113 w 7467663"/>
              <a:gd name="connsiteY159" fmla="*/ 3874565 h 6858000"/>
              <a:gd name="connsiteX160" fmla="*/ 3316479 w 7467663"/>
              <a:gd name="connsiteY160" fmla="*/ 3872136 h 6858000"/>
              <a:gd name="connsiteX161" fmla="*/ 3546806 w 7467663"/>
              <a:gd name="connsiteY161" fmla="*/ 4356139 h 6858000"/>
              <a:gd name="connsiteX162" fmla="*/ 3364433 w 7467663"/>
              <a:gd name="connsiteY162" fmla="*/ 3953121 h 6858000"/>
              <a:gd name="connsiteX163" fmla="*/ 3316479 w 7467663"/>
              <a:gd name="connsiteY163" fmla="*/ 3872136 h 6858000"/>
              <a:gd name="connsiteX164" fmla="*/ 3291335 w 7467663"/>
              <a:gd name="connsiteY164" fmla="*/ 3767420 h 6858000"/>
              <a:gd name="connsiteX165" fmla="*/ 3390805 w 7467663"/>
              <a:gd name="connsiteY165" fmla="*/ 3937163 h 6858000"/>
              <a:gd name="connsiteX166" fmla="*/ 3579062 w 7467663"/>
              <a:gd name="connsiteY166" fmla="*/ 4359040 h 6858000"/>
              <a:gd name="connsiteX167" fmla="*/ 3467355 w 7467663"/>
              <a:gd name="connsiteY167" fmla="*/ 3988130 h 6858000"/>
              <a:gd name="connsiteX168" fmla="*/ 3310753 w 7467663"/>
              <a:gd name="connsiteY168" fmla="*/ 3787140 h 6858000"/>
              <a:gd name="connsiteX169" fmla="*/ 3291335 w 7467663"/>
              <a:gd name="connsiteY169" fmla="*/ 3767420 h 6858000"/>
              <a:gd name="connsiteX170" fmla="*/ 1635889 w 7467663"/>
              <a:gd name="connsiteY170" fmla="*/ 3709494 h 6858000"/>
              <a:gd name="connsiteX171" fmla="*/ 1634800 w 7467663"/>
              <a:gd name="connsiteY171" fmla="*/ 3731111 h 6858000"/>
              <a:gd name="connsiteX172" fmla="*/ 1635889 w 7467663"/>
              <a:gd name="connsiteY172" fmla="*/ 3709494 h 6858000"/>
              <a:gd name="connsiteX173" fmla="*/ 1510397 w 7467663"/>
              <a:gd name="connsiteY173" fmla="*/ 3684705 h 6858000"/>
              <a:gd name="connsiteX174" fmla="*/ 1146550 w 7467663"/>
              <a:gd name="connsiteY174" fmla="*/ 3802012 h 6858000"/>
              <a:gd name="connsiteX175" fmla="*/ 698834 w 7467663"/>
              <a:gd name="connsiteY175" fmla="*/ 3952272 h 6858000"/>
              <a:gd name="connsiteX176" fmla="*/ 34256 w 7467663"/>
              <a:gd name="connsiteY176" fmla="*/ 4347603 h 6858000"/>
              <a:gd name="connsiteX177" fmla="*/ 527241 w 7467663"/>
              <a:gd name="connsiteY177" fmla="*/ 4065078 h 6858000"/>
              <a:gd name="connsiteX178" fmla="*/ 1510397 w 7467663"/>
              <a:gd name="connsiteY178" fmla="*/ 3684705 h 6858000"/>
              <a:gd name="connsiteX179" fmla="*/ 1313114 w 7467663"/>
              <a:gd name="connsiteY179" fmla="*/ 3655216 h 6858000"/>
              <a:gd name="connsiteX180" fmla="*/ 1109304 w 7467663"/>
              <a:gd name="connsiteY180" fmla="*/ 3669030 h 6858000"/>
              <a:gd name="connsiteX181" fmla="*/ 8129 w 7467663"/>
              <a:gd name="connsiteY181" fmla="*/ 4330519 h 6858000"/>
              <a:gd name="connsiteX182" fmla="*/ 687572 w 7467663"/>
              <a:gd name="connsiteY182" fmla="*/ 3925629 h 6858000"/>
              <a:gd name="connsiteX183" fmla="*/ 1138365 w 7467663"/>
              <a:gd name="connsiteY183" fmla="*/ 3774515 h 6858000"/>
              <a:gd name="connsiteX184" fmla="*/ 1505579 w 7467663"/>
              <a:gd name="connsiteY184" fmla="*/ 3655526 h 6858000"/>
              <a:gd name="connsiteX185" fmla="*/ 1313114 w 7467663"/>
              <a:gd name="connsiteY185" fmla="*/ 3655216 h 6858000"/>
              <a:gd name="connsiteX186" fmla="*/ 3655073 w 7467663"/>
              <a:gd name="connsiteY186" fmla="*/ 3650884 h 6858000"/>
              <a:gd name="connsiteX187" fmla="*/ 3989938 w 7467663"/>
              <a:gd name="connsiteY187" fmla="*/ 3991685 h 6858000"/>
              <a:gd name="connsiteX188" fmla="*/ 4393907 w 7467663"/>
              <a:gd name="connsiteY188" fmla="*/ 4261258 h 6858000"/>
              <a:gd name="connsiteX189" fmla="*/ 4648051 w 7467663"/>
              <a:gd name="connsiteY189" fmla="*/ 4374051 h 6858000"/>
              <a:gd name="connsiteX190" fmla="*/ 4383389 w 7467663"/>
              <a:gd name="connsiteY190" fmla="*/ 4184369 h 6858000"/>
              <a:gd name="connsiteX191" fmla="*/ 4165508 w 7467663"/>
              <a:gd name="connsiteY191" fmla="*/ 4035196 h 6858000"/>
              <a:gd name="connsiteX192" fmla="*/ 4068162 w 7467663"/>
              <a:gd name="connsiteY192" fmla="*/ 3953394 h 6858000"/>
              <a:gd name="connsiteX193" fmla="*/ 3981416 w 7467663"/>
              <a:gd name="connsiteY193" fmla="*/ 3880482 h 6858000"/>
              <a:gd name="connsiteX194" fmla="*/ 3800147 w 7467663"/>
              <a:gd name="connsiteY194" fmla="*/ 3749872 h 6858000"/>
              <a:gd name="connsiteX195" fmla="*/ 3655073 w 7467663"/>
              <a:gd name="connsiteY195" fmla="*/ 3650884 h 6858000"/>
              <a:gd name="connsiteX196" fmla="*/ 3670252 w 7467663"/>
              <a:gd name="connsiteY196" fmla="*/ 3622798 h 6858000"/>
              <a:gd name="connsiteX197" fmla="*/ 3817258 w 7467663"/>
              <a:gd name="connsiteY197" fmla="*/ 3723577 h 6858000"/>
              <a:gd name="connsiteX198" fmla="*/ 4000461 w 7467663"/>
              <a:gd name="connsiteY198" fmla="*/ 3855966 h 6858000"/>
              <a:gd name="connsiteX199" fmla="*/ 4088180 w 7467663"/>
              <a:gd name="connsiteY199" fmla="*/ 3929774 h 6858000"/>
              <a:gd name="connsiteX200" fmla="*/ 4184555 w 7467663"/>
              <a:gd name="connsiteY200" fmla="*/ 4010683 h 6858000"/>
              <a:gd name="connsiteX201" fmla="*/ 4399563 w 7467663"/>
              <a:gd name="connsiteY201" fmla="*/ 4158106 h 6858000"/>
              <a:gd name="connsiteX202" fmla="*/ 4684469 w 7467663"/>
              <a:gd name="connsiteY202" fmla="*/ 4364680 h 6858000"/>
              <a:gd name="connsiteX203" fmla="*/ 4690271 w 7467663"/>
              <a:gd name="connsiteY203" fmla="*/ 4370034 h 6858000"/>
              <a:gd name="connsiteX204" fmla="*/ 4136093 w 7467663"/>
              <a:gd name="connsiteY204" fmla="*/ 3858466 h 6858000"/>
              <a:gd name="connsiteX205" fmla="*/ 3670252 w 7467663"/>
              <a:gd name="connsiteY205" fmla="*/ 3622798 h 6858000"/>
              <a:gd name="connsiteX206" fmla="*/ 4440129 w 7467663"/>
              <a:gd name="connsiteY206" fmla="*/ 3448571 h 6858000"/>
              <a:gd name="connsiteX207" fmla="*/ 4856525 w 7467663"/>
              <a:gd name="connsiteY207" fmla="*/ 3915351 h 6858000"/>
              <a:gd name="connsiteX208" fmla="*/ 5059055 w 7467663"/>
              <a:gd name="connsiteY208" fmla="*/ 4108918 h 6858000"/>
              <a:gd name="connsiteX209" fmla="*/ 5290070 w 7467663"/>
              <a:gd name="connsiteY209" fmla="*/ 4263619 h 6858000"/>
              <a:gd name="connsiteX210" fmla="*/ 4834991 w 7467663"/>
              <a:gd name="connsiteY210" fmla="*/ 3830985 h 6858000"/>
              <a:gd name="connsiteX211" fmla="*/ 4440129 w 7467663"/>
              <a:gd name="connsiteY211" fmla="*/ 3448571 h 6858000"/>
              <a:gd name="connsiteX212" fmla="*/ 4441737 w 7467663"/>
              <a:gd name="connsiteY212" fmla="*/ 3399734 h 6858000"/>
              <a:gd name="connsiteX213" fmla="*/ 4431236 w 7467663"/>
              <a:gd name="connsiteY213" fmla="*/ 3400954 h 6858000"/>
              <a:gd name="connsiteX214" fmla="*/ 4557150 w 7467663"/>
              <a:gd name="connsiteY214" fmla="*/ 3510023 h 6858000"/>
              <a:gd name="connsiteX215" fmla="*/ 4856936 w 7467663"/>
              <a:gd name="connsiteY215" fmla="*/ 3809146 h 6858000"/>
              <a:gd name="connsiteX216" fmla="*/ 5111996 w 7467663"/>
              <a:gd name="connsiteY216" fmla="*/ 4065759 h 6858000"/>
              <a:gd name="connsiteX217" fmla="*/ 5388878 w 7467663"/>
              <a:gd name="connsiteY217" fmla="*/ 4300185 h 6858000"/>
              <a:gd name="connsiteX218" fmla="*/ 5425556 w 7467663"/>
              <a:gd name="connsiteY218" fmla="*/ 4308967 h 6858000"/>
              <a:gd name="connsiteX219" fmla="*/ 4943646 w 7467663"/>
              <a:gd name="connsiteY219" fmla="*/ 3822916 h 6858000"/>
              <a:gd name="connsiteX220" fmla="*/ 4594837 w 7467663"/>
              <a:gd name="connsiteY220" fmla="*/ 3532274 h 6858000"/>
              <a:gd name="connsiteX221" fmla="*/ 4441737 w 7467663"/>
              <a:gd name="connsiteY221" fmla="*/ 3399734 h 6858000"/>
              <a:gd name="connsiteX222" fmla="*/ 5425834 w 7467663"/>
              <a:gd name="connsiteY222" fmla="*/ 3162785 h 6858000"/>
              <a:gd name="connsiteX223" fmla="*/ 5401644 w 7467663"/>
              <a:gd name="connsiteY223" fmla="*/ 3617847 h 6858000"/>
              <a:gd name="connsiteX224" fmla="*/ 5467256 w 7467663"/>
              <a:gd name="connsiteY224" fmla="*/ 4175494 h 6858000"/>
              <a:gd name="connsiteX225" fmla="*/ 5448069 w 7467663"/>
              <a:gd name="connsiteY225" fmla="*/ 3567554 h 6858000"/>
              <a:gd name="connsiteX226" fmla="*/ 5425834 w 7467663"/>
              <a:gd name="connsiteY226" fmla="*/ 3162785 h 6858000"/>
              <a:gd name="connsiteX227" fmla="*/ 1318687 w 7467663"/>
              <a:gd name="connsiteY227" fmla="*/ 3113840 h 6858000"/>
              <a:gd name="connsiteX228" fmla="*/ 1066793 w 7467663"/>
              <a:gd name="connsiteY228" fmla="*/ 3212171 h 6858000"/>
              <a:gd name="connsiteX229" fmla="*/ 993319 w 7467663"/>
              <a:gd name="connsiteY229" fmla="*/ 3247648 h 6858000"/>
              <a:gd name="connsiteX230" fmla="*/ 853081 w 7467663"/>
              <a:gd name="connsiteY230" fmla="*/ 3312410 h 6858000"/>
              <a:gd name="connsiteX231" fmla="*/ 805957 w 7467663"/>
              <a:gd name="connsiteY231" fmla="*/ 3330443 h 6858000"/>
              <a:gd name="connsiteX232" fmla="*/ 1318687 w 7467663"/>
              <a:gd name="connsiteY232" fmla="*/ 3113840 h 6858000"/>
              <a:gd name="connsiteX233" fmla="*/ 5453702 w 7467663"/>
              <a:gd name="connsiteY233" fmla="*/ 3090882 h 6858000"/>
              <a:gd name="connsiteX234" fmla="*/ 5480135 w 7467663"/>
              <a:gd name="connsiteY234" fmla="*/ 3565802 h 6858000"/>
              <a:gd name="connsiteX235" fmla="*/ 5499023 w 7467663"/>
              <a:gd name="connsiteY235" fmla="*/ 4166310 h 6858000"/>
              <a:gd name="connsiteX236" fmla="*/ 5547022 w 7467663"/>
              <a:gd name="connsiteY236" fmla="*/ 3607838 h 6858000"/>
              <a:gd name="connsiteX237" fmla="*/ 5515964 w 7467663"/>
              <a:gd name="connsiteY237" fmla="*/ 3378541 h 6858000"/>
              <a:gd name="connsiteX238" fmla="*/ 5453702 w 7467663"/>
              <a:gd name="connsiteY238" fmla="*/ 3090882 h 6858000"/>
              <a:gd name="connsiteX239" fmla="*/ 1238695 w 7467663"/>
              <a:gd name="connsiteY239" fmla="*/ 3076820 h 6858000"/>
              <a:gd name="connsiteX240" fmla="*/ 716371 w 7467663"/>
              <a:gd name="connsiteY240" fmla="*/ 3293249 h 6858000"/>
              <a:gd name="connsiteX241" fmla="*/ 579522 w 7467663"/>
              <a:gd name="connsiteY241" fmla="*/ 3371759 h 6858000"/>
              <a:gd name="connsiteX242" fmla="*/ 600288 w 7467663"/>
              <a:gd name="connsiteY242" fmla="*/ 3365555 h 6858000"/>
              <a:gd name="connsiteX243" fmla="*/ 840692 w 7467663"/>
              <a:gd name="connsiteY243" fmla="*/ 3284921 h 6858000"/>
              <a:gd name="connsiteX244" fmla="*/ 979248 w 7467663"/>
              <a:gd name="connsiteY244" fmla="*/ 3221003 h 6858000"/>
              <a:gd name="connsiteX245" fmla="*/ 1053282 w 7467663"/>
              <a:gd name="connsiteY245" fmla="*/ 3185247 h 6858000"/>
              <a:gd name="connsiteX246" fmla="*/ 1320603 w 7467663"/>
              <a:gd name="connsiteY246" fmla="*/ 3081281 h 6858000"/>
              <a:gd name="connsiteX247" fmla="*/ 1238695 w 7467663"/>
              <a:gd name="connsiteY247" fmla="*/ 3076820 h 6858000"/>
              <a:gd name="connsiteX248" fmla="*/ 5425627 w 7467663"/>
              <a:gd name="connsiteY248" fmla="*/ 2954192 h 6858000"/>
              <a:gd name="connsiteX249" fmla="*/ 5470770 w 7467663"/>
              <a:gd name="connsiteY249" fmla="*/ 3005435 h 6858000"/>
              <a:gd name="connsiteX250" fmla="*/ 5519779 w 7467663"/>
              <a:gd name="connsiteY250" fmla="*/ 4359223 h 6858000"/>
              <a:gd name="connsiteX251" fmla="*/ 5520293 w 7467663"/>
              <a:gd name="connsiteY251" fmla="*/ 4360602 h 6858000"/>
              <a:gd name="connsiteX252" fmla="*/ 5767221 w 7467663"/>
              <a:gd name="connsiteY252" fmla="*/ 4665564 h 6858000"/>
              <a:gd name="connsiteX253" fmla="*/ 6937169 w 7467663"/>
              <a:gd name="connsiteY253" fmla="*/ 4815941 h 6858000"/>
              <a:gd name="connsiteX254" fmla="*/ 6953922 w 7467663"/>
              <a:gd name="connsiteY254" fmla="*/ 4890068 h 6858000"/>
              <a:gd name="connsiteX255" fmla="*/ 6071359 w 7467663"/>
              <a:gd name="connsiteY255" fmla="*/ 4770770 h 6858000"/>
              <a:gd name="connsiteX256" fmla="*/ 6038839 w 7467663"/>
              <a:gd name="connsiteY256" fmla="*/ 4764474 h 6858000"/>
              <a:gd name="connsiteX257" fmla="*/ 6038706 w 7467663"/>
              <a:gd name="connsiteY257" fmla="*/ 4763847 h 6858000"/>
              <a:gd name="connsiteX258" fmla="*/ 6037784 w 7467663"/>
              <a:gd name="connsiteY258" fmla="*/ 4764270 h 6858000"/>
              <a:gd name="connsiteX259" fmla="*/ 6038839 w 7467663"/>
              <a:gd name="connsiteY259" fmla="*/ 4764474 h 6858000"/>
              <a:gd name="connsiteX260" fmla="*/ 6040338 w 7467663"/>
              <a:gd name="connsiteY260" fmla="*/ 4771418 h 6858000"/>
              <a:gd name="connsiteX261" fmla="*/ 6024488 w 7467663"/>
              <a:gd name="connsiteY261" fmla="*/ 4809903 h 6858000"/>
              <a:gd name="connsiteX262" fmla="*/ 5599771 w 7467663"/>
              <a:gd name="connsiteY262" fmla="*/ 5509652 h 6858000"/>
              <a:gd name="connsiteX263" fmla="*/ 5548843 w 7467663"/>
              <a:gd name="connsiteY263" fmla="*/ 5563845 h 6858000"/>
              <a:gd name="connsiteX264" fmla="*/ 5940952 w 7467663"/>
              <a:gd name="connsiteY264" fmla="*/ 6250028 h 6858000"/>
              <a:gd name="connsiteX265" fmla="*/ 6043441 w 7467663"/>
              <a:gd name="connsiteY265" fmla="*/ 6665847 h 6858000"/>
              <a:gd name="connsiteX266" fmla="*/ 6093432 w 7467663"/>
              <a:gd name="connsiteY266" fmla="*/ 6858000 h 6858000"/>
              <a:gd name="connsiteX267" fmla="*/ 6034344 w 7467663"/>
              <a:gd name="connsiteY267" fmla="*/ 6858000 h 6858000"/>
              <a:gd name="connsiteX268" fmla="*/ 6026679 w 7467663"/>
              <a:gd name="connsiteY268" fmla="*/ 6836959 h 6858000"/>
              <a:gd name="connsiteX269" fmla="*/ 5800441 w 7467663"/>
              <a:gd name="connsiteY269" fmla="*/ 6335286 h 6858000"/>
              <a:gd name="connsiteX270" fmla="*/ 5526562 w 7467663"/>
              <a:gd name="connsiteY270" fmla="*/ 5705388 h 6858000"/>
              <a:gd name="connsiteX271" fmla="*/ 5519640 w 7467663"/>
              <a:gd name="connsiteY271" fmla="*/ 5683774 h 6858000"/>
              <a:gd name="connsiteX272" fmla="*/ 5844559 w 7467663"/>
              <a:gd name="connsiteY272" fmla="*/ 6553349 h 6858000"/>
              <a:gd name="connsiteX273" fmla="*/ 5975994 w 7467663"/>
              <a:gd name="connsiteY273" fmla="*/ 6858000 h 6858000"/>
              <a:gd name="connsiteX274" fmla="*/ 5898547 w 7467663"/>
              <a:gd name="connsiteY274" fmla="*/ 6858000 h 6858000"/>
              <a:gd name="connsiteX275" fmla="*/ 5682041 w 7467663"/>
              <a:gd name="connsiteY275" fmla="*/ 6355860 h 6858000"/>
              <a:gd name="connsiteX276" fmla="*/ 5461758 w 7467663"/>
              <a:gd name="connsiteY276" fmla="*/ 5820220 h 6858000"/>
              <a:gd name="connsiteX277" fmla="*/ 5237282 w 7467663"/>
              <a:gd name="connsiteY277" fmla="*/ 6579086 h 6858000"/>
              <a:gd name="connsiteX278" fmla="*/ 5115009 w 7467663"/>
              <a:gd name="connsiteY278" fmla="*/ 6858000 h 6858000"/>
              <a:gd name="connsiteX279" fmla="*/ 5028074 w 7467663"/>
              <a:gd name="connsiteY279" fmla="*/ 6858000 h 6858000"/>
              <a:gd name="connsiteX280" fmla="*/ 5079508 w 7467663"/>
              <a:gd name="connsiteY280" fmla="*/ 6749074 h 6858000"/>
              <a:gd name="connsiteX281" fmla="*/ 5371846 w 7467663"/>
              <a:gd name="connsiteY281" fmla="*/ 5924413 h 6858000"/>
              <a:gd name="connsiteX282" fmla="*/ 5270512 w 7467663"/>
              <a:gd name="connsiteY282" fmla="*/ 6138975 h 6858000"/>
              <a:gd name="connsiteX283" fmla="*/ 5062409 w 7467663"/>
              <a:gd name="connsiteY283" fmla="*/ 6653544 h 6858000"/>
              <a:gd name="connsiteX284" fmla="*/ 5036628 w 7467663"/>
              <a:gd name="connsiteY284" fmla="*/ 6754247 h 6858000"/>
              <a:gd name="connsiteX285" fmla="*/ 5009112 w 7467663"/>
              <a:gd name="connsiteY285" fmla="*/ 6858000 h 6858000"/>
              <a:gd name="connsiteX286" fmla="*/ 4976679 w 7467663"/>
              <a:gd name="connsiteY286" fmla="*/ 6858000 h 6858000"/>
              <a:gd name="connsiteX287" fmla="*/ 5006537 w 7467663"/>
              <a:gd name="connsiteY287" fmla="*/ 6747068 h 6858000"/>
              <a:gd name="connsiteX288" fmla="*/ 5032723 w 7467663"/>
              <a:gd name="connsiteY288" fmla="*/ 6644957 h 6858000"/>
              <a:gd name="connsiteX289" fmla="*/ 5242949 w 7467663"/>
              <a:gd name="connsiteY289" fmla="*/ 6125175 h 6858000"/>
              <a:gd name="connsiteX290" fmla="*/ 5286321 w 7467663"/>
              <a:gd name="connsiteY290" fmla="*/ 6033555 h 6858000"/>
              <a:gd name="connsiteX291" fmla="*/ 5008210 w 7467663"/>
              <a:gd name="connsiteY291" fmla="*/ 6649194 h 6858000"/>
              <a:gd name="connsiteX292" fmla="*/ 4986321 w 7467663"/>
              <a:gd name="connsiteY292" fmla="*/ 6765687 h 6858000"/>
              <a:gd name="connsiteX293" fmla="*/ 4973474 w 7467663"/>
              <a:gd name="connsiteY293" fmla="*/ 6858000 h 6858000"/>
              <a:gd name="connsiteX294" fmla="*/ 4907178 w 7467663"/>
              <a:gd name="connsiteY294" fmla="*/ 6858000 h 6858000"/>
              <a:gd name="connsiteX295" fmla="*/ 4910810 w 7467663"/>
              <a:gd name="connsiteY295" fmla="*/ 6829660 h 6858000"/>
              <a:gd name="connsiteX296" fmla="*/ 4987461 w 7467663"/>
              <a:gd name="connsiteY296" fmla="*/ 6432994 h 6858000"/>
              <a:gd name="connsiteX297" fmla="*/ 5179262 w 7467663"/>
              <a:gd name="connsiteY297" fmla="*/ 6035044 h 6858000"/>
              <a:gd name="connsiteX298" fmla="*/ 4689678 w 7467663"/>
              <a:gd name="connsiteY298" fmla="*/ 6440241 h 6858000"/>
              <a:gd name="connsiteX299" fmla="*/ 4477543 w 7467663"/>
              <a:gd name="connsiteY299" fmla="*/ 6674836 h 6858000"/>
              <a:gd name="connsiteX300" fmla="*/ 4329957 w 7467663"/>
              <a:gd name="connsiteY300" fmla="*/ 6858000 h 6858000"/>
              <a:gd name="connsiteX301" fmla="*/ 4218595 w 7467663"/>
              <a:gd name="connsiteY301" fmla="*/ 6858000 h 6858000"/>
              <a:gd name="connsiteX302" fmla="*/ 4368888 w 7467663"/>
              <a:gd name="connsiteY302" fmla="*/ 6668412 h 6858000"/>
              <a:gd name="connsiteX303" fmla="*/ 4563091 w 7467663"/>
              <a:gd name="connsiteY303" fmla="*/ 6442508 h 6858000"/>
              <a:gd name="connsiteX304" fmla="*/ 5387324 w 7467663"/>
              <a:gd name="connsiteY304" fmla="*/ 5705830 h 6858000"/>
              <a:gd name="connsiteX305" fmla="*/ 5073620 w 7467663"/>
              <a:gd name="connsiteY305" fmla="*/ 5955437 h 6858000"/>
              <a:gd name="connsiteX306" fmla="*/ 4689789 w 7467663"/>
              <a:gd name="connsiteY306" fmla="*/ 6268382 h 6858000"/>
              <a:gd name="connsiteX307" fmla="*/ 4418722 w 7467663"/>
              <a:gd name="connsiteY307" fmla="*/ 6570886 h 6858000"/>
              <a:gd name="connsiteX308" fmla="*/ 4214944 w 7467663"/>
              <a:gd name="connsiteY308" fmla="*/ 6858000 h 6858000"/>
              <a:gd name="connsiteX309" fmla="*/ 4177898 w 7467663"/>
              <a:gd name="connsiteY309" fmla="*/ 6858000 h 6858000"/>
              <a:gd name="connsiteX310" fmla="*/ 4391597 w 7467663"/>
              <a:gd name="connsiteY310" fmla="*/ 6556370 h 6858000"/>
              <a:gd name="connsiteX311" fmla="*/ 4668889 w 7467663"/>
              <a:gd name="connsiteY311" fmla="*/ 6246399 h 6858000"/>
              <a:gd name="connsiteX312" fmla="*/ 5055427 w 7467663"/>
              <a:gd name="connsiteY312" fmla="*/ 5931476 h 6858000"/>
              <a:gd name="connsiteX313" fmla="*/ 5371814 w 7467663"/>
              <a:gd name="connsiteY313" fmla="*/ 5678975 h 6858000"/>
              <a:gd name="connsiteX314" fmla="*/ 4987918 w 7467663"/>
              <a:gd name="connsiteY314" fmla="*/ 5838701 h 6858000"/>
              <a:gd name="connsiteX315" fmla="*/ 4317146 w 7467663"/>
              <a:gd name="connsiteY315" fmla="*/ 6587716 h 6858000"/>
              <a:gd name="connsiteX316" fmla="*/ 4171627 w 7467663"/>
              <a:gd name="connsiteY316" fmla="*/ 6858000 h 6858000"/>
              <a:gd name="connsiteX317" fmla="*/ 4081585 w 7467663"/>
              <a:gd name="connsiteY317" fmla="*/ 6858000 h 6858000"/>
              <a:gd name="connsiteX318" fmla="*/ 4238603 w 7467663"/>
              <a:gd name="connsiteY318" fmla="*/ 6559341 h 6858000"/>
              <a:gd name="connsiteX319" fmla="*/ 4778333 w 7467663"/>
              <a:gd name="connsiteY319" fmla="*/ 5873626 h 6858000"/>
              <a:gd name="connsiteX320" fmla="*/ 5414185 w 7467663"/>
              <a:gd name="connsiteY320" fmla="*/ 5573882 h 6858000"/>
              <a:gd name="connsiteX321" fmla="*/ 5959648 w 7467663"/>
              <a:gd name="connsiteY321" fmla="*/ 4760797 h 6858000"/>
              <a:gd name="connsiteX322" fmla="*/ 5355019 w 7467663"/>
              <a:gd name="connsiteY322" fmla="*/ 4734672 h 6858000"/>
              <a:gd name="connsiteX323" fmla="*/ 5083565 w 7467663"/>
              <a:gd name="connsiteY323" fmla="*/ 5179121 h 6858000"/>
              <a:gd name="connsiteX324" fmla="*/ 4713577 w 7467663"/>
              <a:gd name="connsiteY324" fmla="*/ 5616803 h 6858000"/>
              <a:gd name="connsiteX325" fmla="*/ 3989559 w 7467663"/>
              <a:gd name="connsiteY325" fmla="*/ 6145945 h 6858000"/>
              <a:gd name="connsiteX326" fmla="*/ 3939824 w 7467663"/>
              <a:gd name="connsiteY326" fmla="*/ 6066900 h 6858000"/>
              <a:gd name="connsiteX327" fmla="*/ 4584537 w 7467663"/>
              <a:gd name="connsiteY327" fmla="*/ 5324826 h 6858000"/>
              <a:gd name="connsiteX328" fmla="*/ 5037105 w 7467663"/>
              <a:gd name="connsiteY328" fmla="*/ 5088765 h 6858000"/>
              <a:gd name="connsiteX329" fmla="*/ 5039930 w 7467663"/>
              <a:gd name="connsiteY329" fmla="*/ 5089585 h 6858000"/>
              <a:gd name="connsiteX330" fmla="*/ 5263764 w 7467663"/>
              <a:gd name="connsiteY330" fmla="*/ 4735525 h 6858000"/>
              <a:gd name="connsiteX331" fmla="*/ 4086300 w 7467663"/>
              <a:gd name="connsiteY331" fmla="*/ 4884599 h 6858000"/>
              <a:gd name="connsiteX332" fmla="*/ 4085485 w 7467663"/>
              <a:gd name="connsiteY332" fmla="*/ 4899070 h 6858000"/>
              <a:gd name="connsiteX333" fmla="*/ 3871915 w 7467663"/>
              <a:gd name="connsiteY333" fmla="*/ 5253645 h 6858000"/>
              <a:gd name="connsiteX334" fmla="*/ 3799374 w 7467663"/>
              <a:gd name="connsiteY334" fmla="*/ 5466127 h 6858000"/>
              <a:gd name="connsiteX335" fmla="*/ 3498850 w 7467663"/>
              <a:gd name="connsiteY335" fmla="*/ 6661888 h 6858000"/>
              <a:gd name="connsiteX336" fmla="*/ 3399216 w 7467663"/>
              <a:gd name="connsiteY336" fmla="*/ 6858000 h 6858000"/>
              <a:gd name="connsiteX337" fmla="*/ 3303688 w 7467663"/>
              <a:gd name="connsiteY337" fmla="*/ 6858000 h 6858000"/>
              <a:gd name="connsiteX338" fmla="*/ 3391774 w 7467663"/>
              <a:gd name="connsiteY338" fmla="*/ 6697181 h 6858000"/>
              <a:gd name="connsiteX339" fmla="*/ 3735540 w 7467663"/>
              <a:gd name="connsiteY339" fmla="*/ 5546923 h 6858000"/>
              <a:gd name="connsiteX340" fmla="*/ 3729438 w 7467663"/>
              <a:gd name="connsiteY340" fmla="*/ 5569058 h 6858000"/>
              <a:gd name="connsiteX341" fmla="*/ 3707782 w 7467663"/>
              <a:gd name="connsiteY341" fmla="*/ 5644908 h 6858000"/>
              <a:gd name="connsiteX342" fmla="*/ 3583827 w 7467663"/>
              <a:gd name="connsiteY342" fmla="*/ 6039215 h 6858000"/>
              <a:gd name="connsiteX343" fmla="*/ 3547861 w 7467663"/>
              <a:gd name="connsiteY343" fmla="*/ 6129609 h 6858000"/>
              <a:gd name="connsiteX344" fmla="*/ 3490905 w 7467663"/>
              <a:gd name="connsiteY344" fmla="*/ 6277660 h 6858000"/>
              <a:gd name="connsiteX345" fmla="*/ 3455859 w 7467663"/>
              <a:gd name="connsiteY345" fmla="*/ 6391301 h 6858000"/>
              <a:gd name="connsiteX346" fmla="*/ 3429112 w 7467663"/>
              <a:gd name="connsiteY346" fmla="*/ 6479469 h 6858000"/>
              <a:gd name="connsiteX347" fmla="*/ 3304862 w 7467663"/>
              <a:gd name="connsiteY347" fmla="*/ 6796476 h 6858000"/>
              <a:gd name="connsiteX348" fmla="*/ 3276071 w 7467663"/>
              <a:gd name="connsiteY348" fmla="*/ 6858000 h 6858000"/>
              <a:gd name="connsiteX349" fmla="*/ 3240805 w 7467663"/>
              <a:gd name="connsiteY349" fmla="*/ 6858000 h 6858000"/>
              <a:gd name="connsiteX350" fmla="*/ 3275917 w 7467663"/>
              <a:gd name="connsiteY350" fmla="*/ 6783192 h 6858000"/>
              <a:gd name="connsiteX351" fmla="*/ 3399358 w 7467663"/>
              <a:gd name="connsiteY351" fmla="*/ 6469011 h 6858000"/>
              <a:gd name="connsiteX352" fmla="*/ 3425650 w 7467663"/>
              <a:gd name="connsiteY352" fmla="*/ 6381333 h 6858000"/>
              <a:gd name="connsiteX353" fmla="*/ 3460661 w 7467663"/>
              <a:gd name="connsiteY353" fmla="*/ 6266763 h 6858000"/>
              <a:gd name="connsiteX354" fmla="*/ 3518021 w 7467663"/>
              <a:gd name="connsiteY354" fmla="*/ 6117298 h 6858000"/>
              <a:gd name="connsiteX355" fmla="*/ 3554035 w 7467663"/>
              <a:gd name="connsiteY355" fmla="*/ 6027832 h 6858000"/>
              <a:gd name="connsiteX356" fmla="*/ 3677174 w 7467663"/>
              <a:gd name="connsiteY356" fmla="*/ 5636351 h 6858000"/>
              <a:gd name="connsiteX357" fmla="*/ 3698819 w 7467663"/>
              <a:gd name="connsiteY357" fmla="*/ 5560503 h 6858000"/>
              <a:gd name="connsiteX358" fmla="*/ 3702094 w 7467663"/>
              <a:gd name="connsiteY358" fmla="*/ 5549194 h 6858000"/>
              <a:gd name="connsiteX359" fmla="*/ 3398355 w 7467663"/>
              <a:gd name="connsiteY359" fmla="*/ 6094603 h 6858000"/>
              <a:gd name="connsiteX360" fmla="*/ 3193941 w 7467663"/>
              <a:gd name="connsiteY360" fmla="*/ 6798775 h 6858000"/>
              <a:gd name="connsiteX361" fmla="*/ 3184140 w 7467663"/>
              <a:gd name="connsiteY361" fmla="*/ 6858000 h 6858000"/>
              <a:gd name="connsiteX362" fmla="*/ 3099978 w 7467663"/>
              <a:gd name="connsiteY362" fmla="*/ 6858000 h 6858000"/>
              <a:gd name="connsiteX363" fmla="*/ 3101556 w 7467663"/>
              <a:gd name="connsiteY363" fmla="*/ 6843337 h 6858000"/>
              <a:gd name="connsiteX364" fmla="*/ 3370162 w 7467663"/>
              <a:gd name="connsiteY364" fmla="*/ 5785550 h 6858000"/>
              <a:gd name="connsiteX365" fmla="*/ 3746477 w 7467663"/>
              <a:gd name="connsiteY365" fmla="*/ 5377889 h 6858000"/>
              <a:gd name="connsiteX366" fmla="*/ 3863399 w 7467663"/>
              <a:gd name="connsiteY366" fmla="*/ 5087257 h 6858000"/>
              <a:gd name="connsiteX367" fmla="*/ 3968712 w 7467663"/>
              <a:gd name="connsiteY367" fmla="*/ 4913989 h 6858000"/>
              <a:gd name="connsiteX368" fmla="*/ 2792390 w 7467663"/>
              <a:gd name="connsiteY368" fmla="*/ 5382974 h 6858000"/>
              <a:gd name="connsiteX369" fmla="*/ 2714982 w 7467663"/>
              <a:gd name="connsiteY369" fmla="*/ 5427051 h 6858000"/>
              <a:gd name="connsiteX370" fmla="*/ 2813361 w 7467663"/>
              <a:gd name="connsiteY370" fmla="*/ 6023912 h 6858000"/>
              <a:gd name="connsiteX371" fmla="*/ 2688430 w 7467663"/>
              <a:gd name="connsiteY371" fmla="*/ 6801564 h 6858000"/>
              <a:gd name="connsiteX372" fmla="*/ 2629626 w 7467663"/>
              <a:gd name="connsiteY372" fmla="*/ 6763394 h 6858000"/>
              <a:gd name="connsiteX373" fmla="*/ 2565328 w 7467663"/>
              <a:gd name="connsiteY373" fmla="*/ 5516399 h 6858000"/>
              <a:gd name="connsiteX374" fmla="*/ 1922999 w 7467663"/>
              <a:gd name="connsiteY374" fmla="*/ 5980343 h 6858000"/>
              <a:gd name="connsiteX375" fmla="*/ 1950261 w 7467663"/>
              <a:gd name="connsiteY375" fmla="*/ 6405858 h 6858000"/>
              <a:gd name="connsiteX376" fmla="*/ 2365554 w 7467663"/>
              <a:gd name="connsiteY376" fmla="*/ 6759107 h 6858000"/>
              <a:gd name="connsiteX377" fmla="*/ 2424142 w 7467663"/>
              <a:gd name="connsiteY377" fmla="*/ 6858000 h 6858000"/>
              <a:gd name="connsiteX378" fmla="*/ 2395994 w 7467663"/>
              <a:gd name="connsiteY378" fmla="*/ 6858000 h 6858000"/>
              <a:gd name="connsiteX379" fmla="*/ 2392863 w 7467663"/>
              <a:gd name="connsiteY379" fmla="*/ 6852964 h 6858000"/>
              <a:gd name="connsiteX380" fmla="*/ 2017589 w 7467663"/>
              <a:gd name="connsiteY380" fmla="*/ 6493982 h 6858000"/>
              <a:gd name="connsiteX381" fmla="*/ 2147336 w 7467663"/>
              <a:gd name="connsiteY381" fmla="*/ 6594052 h 6858000"/>
              <a:gd name="connsiteX382" fmla="*/ 2207047 w 7467663"/>
              <a:gd name="connsiteY382" fmla="*/ 6654540 h 6858000"/>
              <a:gd name="connsiteX383" fmla="*/ 2299106 w 7467663"/>
              <a:gd name="connsiteY383" fmla="*/ 6778931 h 6858000"/>
              <a:gd name="connsiteX384" fmla="*/ 2314430 w 7467663"/>
              <a:gd name="connsiteY384" fmla="*/ 6801144 h 6858000"/>
              <a:gd name="connsiteX385" fmla="*/ 2352406 w 7467663"/>
              <a:gd name="connsiteY385" fmla="*/ 6858000 h 6858000"/>
              <a:gd name="connsiteX386" fmla="*/ 2314492 w 7467663"/>
              <a:gd name="connsiteY386" fmla="*/ 6858000 h 6858000"/>
              <a:gd name="connsiteX387" fmla="*/ 2288095 w 7467663"/>
              <a:gd name="connsiteY387" fmla="*/ 6818030 h 6858000"/>
              <a:gd name="connsiteX388" fmla="*/ 2272768 w 7467663"/>
              <a:gd name="connsiteY388" fmla="*/ 6795822 h 6858000"/>
              <a:gd name="connsiteX389" fmla="*/ 2182715 w 7467663"/>
              <a:gd name="connsiteY389" fmla="*/ 6675071 h 6858000"/>
              <a:gd name="connsiteX390" fmla="*/ 2032061 w 7467663"/>
              <a:gd name="connsiteY390" fmla="*/ 6541380 h 6858000"/>
              <a:gd name="connsiteX391" fmla="*/ 2257220 w 7467663"/>
              <a:gd name="connsiteY391" fmla="*/ 6826257 h 6858000"/>
              <a:gd name="connsiteX392" fmla="*/ 2281324 w 7467663"/>
              <a:gd name="connsiteY392" fmla="*/ 6858000 h 6858000"/>
              <a:gd name="connsiteX393" fmla="*/ 2242860 w 7467663"/>
              <a:gd name="connsiteY393" fmla="*/ 6858000 h 6858000"/>
              <a:gd name="connsiteX394" fmla="*/ 2232818 w 7467663"/>
              <a:gd name="connsiteY394" fmla="*/ 6844926 h 6858000"/>
              <a:gd name="connsiteX395" fmla="*/ 1990172 w 7467663"/>
              <a:gd name="connsiteY395" fmla="*/ 6542121 h 6858000"/>
              <a:gd name="connsiteX396" fmla="*/ 2124090 w 7467663"/>
              <a:gd name="connsiteY396" fmla="*/ 6761017 h 6858000"/>
              <a:gd name="connsiteX397" fmla="*/ 2200380 w 7467663"/>
              <a:gd name="connsiteY397" fmla="*/ 6858000 h 6858000"/>
              <a:gd name="connsiteX398" fmla="*/ 2147507 w 7467663"/>
              <a:gd name="connsiteY398" fmla="*/ 6858000 h 6858000"/>
              <a:gd name="connsiteX399" fmla="*/ 2070668 w 7467663"/>
              <a:gd name="connsiteY399" fmla="*/ 6761520 h 6858000"/>
              <a:gd name="connsiteX400" fmla="*/ 1975142 w 7467663"/>
              <a:gd name="connsiteY400" fmla="*/ 6585570 h 6858000"/>
              <a:gd name="connsiteX401" fmla="*/ 2050035 w 7467663"/>
              <a:gd name="connsiteY401" fmla="*/ 6813345 h 6858000"/>
              <a:gd name="connsiteX402" fmla="*/ 2063025 w 7467663"/>
              <a:gd name="connsiteY402" fmla="*/ 6858000 h 6858000"/>
              <a:gd name="connsiteX403" fmla="*/ 2021675 w 7467663"/>
              <a:gd name="connsiteY403" fmla="*/ 6858000 h 6858000"/>
              <a:gd name="connsiteX404" fmla="*/ 2019308 w 7467663"/>
              <a:gd name="connsiteY404" fmla="*/ 6847118 h 6858000"/>
              <a:gd name="connsiteX405" fmla="*/ 1938835 w 7467663"/>
              <a:gd name="connsiteY405" fmla="*/ 6551160 h 6858000"/>
              <a:gd name="connsiteX406" fmla="*/ 1953230 w 7467663"/>
              <a:gd name="connsiteY406" fmla="*/ 6759699 h 6858000"/>
              <a:gd name="connsiteX407" fmla="*/ 1956763 w 7467663"/>
              <a:gd name="connsiteY407" fmla="*/ 6778191 h 6858000"/>
              <a:gd name="connsiteX408" fmla="*/ 1967925 w 7467663"/>
              <a:gd name="connsiteY408" fmla="*/ 6858000 h 6858000"/>
              <a:gd name="connsiteX409" fmla="*/ 1936622 w 7467663"/>
              <a:gd name="connsiteY409" fmla="*/ 6858000 h 6858000"/>
              <a:gd name="connsiteX410" fmla="*/ 1926261 w 7467663"/>
              <a:gd name="connsiteY410" fmla="*/ 6784064 h 6858000"/>
              <a:gd name="connsiteX411" fmla="*/ 1922724 w 7467663"/>
              <a:gd name="connsiteY411" fmla="*/ 6765577 h 6858000"/>
              <a:gd name="connsiteX412" fmla="*/ 1904650 w 7467663"/>
              <a:gd name="connsiteY412" fmla="*/ 6639616 h 6858000"/>
              <a:gd name="connsiteX413" fmla="*/ 1885273 w 7467663"/>
              <a:gd name="connsiteY413" fmla="*/ 6858000 h 6858000"/>
              <a:gd name="connsiteX414" fmla="*/ 1854363 w 7467663"/>
              <a:gd name="connsiteY414" fmla="*/ 6858000 h 6858000"/>
              <a:gd name="connsiteX415" fmla="*/ 1880391 w 7467663"/>
              <a:gd name="connsiteY415" fmla="*/ 6603796 h 6858000"/>
              <a:gd name="connsiteX416" fmla="*/ 1818273 w 7467663"/>
              <a:gd name="connsiteY416" fmla="*/ 6715729 h 6858000"/>
              <a:gd name="connsiteX417" fmla="*/ 1794691 w 7467663"/>
              <a:gd name="connsiteY417" fmla="*/ 6843239 h 6858000"/>
              <a:gd name="connsiteX418" fmla="*/ 1794914 w 7467663"/>
              <a:gd name="connsiteY418" fmla="*/ 6858000 h 6858000"/>
              <a:gd name="connsiteX419" fmla="*/ 1746128 w 7467663"/>
              <a:gd name="connsiteY419" fmla="*/ 6858000 h 6858000"/>
              <a:gd name="connsiteX420" fmla="*/ 1753934 w 7467663"/>
              <a:gd name="connsiteY420" fmla="*/ 6724796 h 6858000"/>
              <a:gd name="connsiteX421" fmla="*/ 1792053 w 7467663"/>
              <a:gd name="connsiteY421" fmla="*/ 6572396 h 6858000"/>
              <a:gd name="connsiteX422" fmla="*/ 1862248 w 7467663"/>
              <a:gd name="connsiteY422" fmla="*/ 6266397 h 6858000"/>
              <a:gd name="connsiteX423" fmla="*/ 1862250 w 7467663"/>
              <a:gd name="connsiteY423" fmla="*/ 6033531 h 6858000"/>
              <a:gd name="connsiteX424" fmla="*/ 1211999 w 7467663"/>
              <a:gd name="connsiteY424" fmla="*/ 6683610 h 6858000"/>
              <a:gd name="connsiteX425" fmla="*/ 1213266 w 7467663"/>
              <a:gd name="connsiteY425" fmla="*/ 6691947 h 6858000"/>
              <a:gd name="connsiteX426" fmla="*/ 1203370 w 7467663"/>
              <a:gd name="connsiteY426" fmla="*/ 6850676 h 6858000"/>
              <a:gd name="connsiteX427" fmla="*/ 1203671 w 7467663"/>
              <a:gd name="connsiteY427" fmla="*/ 6858000 h 6858000"/>
              <a:gd name="connsiteX428" fmla="*/ 1143180 w 7467663"/>
              <a:gd name="connsiteY428" fmla="*/ 6858000 h 6858000"/>
              <a:gd name="connsiteX429" fmla="*/ 1142176 w 7467663"/>
              <a:gd name="connsiteY429" fmla="*/ 6766045 h 6858000"/>
              <a:gd name="connsiteX430" fmla="*/ 1067484 w 7467663"/>
              <a:gd name="connsiteY430" fmla="*/ 6858000 h 6858000"/>
              <a:gd name="connsiteX431" fmla="*/ 953928 w 7467663"/>
              <a:gd name="connsiteY431" fmla="*/ 6858000 h 6858000"/>
              <a:gd name="connsiteX432" fmla="*/ 959715 w 7467663"/>
              <a:gd name="connsiteY432" fmla="*/ 6850185 h 6858000"/>
              <a:gd name="connsiteX433" fmla="*/ 1483788 w 7467663"/>
              <a:gd name="connsiteY433" fmla="*/ 6259174 h 6858000"/>
              <a:gd name="connsiteX434" fmla="*/ 1100671 w 7467663"/>
              <a:gd name="connsiteY434" fmla="*/ 6252137 h 6858000"/>
              <a:gd name="connsiteX435" fmla="*/ 1090144 w 7467663"/>
              <a:gd name="connsiteY435" fmla="*/ 6256748 h 6858000"/>
              <a:gd name="connsiteX436" fmla="*/ 1095872 w 7467663"/>
              <a:gd name="connsiteY436" fmla="*/ 6271892 h 6858000"/>
              <a:gd name="connsiteX437" fmla="*/ 262785 w 7467663"/>
              <a:gd name="connsiteY437" fmla="*/ 6845450 h 6858000"/>
              <a:gd name="connsiteX438" fmla="*/ 209968 w 7467663"/>
              <a:gd name="connsiteY438" fmla="*/ 6770713 h 6858000"/>
              <a:gd name="connsiteX439" fmla="*/ 873460 w 7467663"/>
              <a:gd name="connsiteY439" fmla="*/ 6253768 h 6858000"/>
              <a:gd name="connsiteX440" fmla="*/ 192686 w 7467663"/>
              <a:gd name="connsiteY440" fmla="*/ 5849257 h 6858000"/>
              <a:gd name="connsiteX441" fmla="*/ 4696 w 7467663"/>
              <a:gd name="connsiteY441" fmla="*/ 5697668 h 6858000"/>
              <a:gd name="connsiteX442" fmla="*/ 0 w 7467663"/>
              <a:gd name="connsiteY442" fmla="*/ 5689984 h 6858000"/>
              <a:gd name="connsiteX443" fmla="*/ 0 w 7467663"/>
              <a:gd name="connsiteY443" fmla="*/ 5513472 h 6858000"/>
              <a:gd name="connsiteX444" fmla="*/ 174101 w 7467663"/>
              <a:gd name="connsiteY444" fmla="*/ 5620277 h 6858000"/>
              <a:gd name="connsiteX445" fmla="*/ 891800 w 7467663"/>
              <a:gd name="connsiteY445" fmla="*/ 6036935 h 6858000"/>
              <a:gd name="connsiteX446" fmla="*/ 1072219 w 7467663"/>
              <a:gd name="connsiteY446" fmla="*/ 6169443 h 6858000"/>
              <a:gd name="connsiteX447" fmla="*/ 1074117 w 7467663"/>
              <a:gd name="connsiteY447" fmla="*/ 6170301 h 6858000"/>
              <a:gd name="connsiteX448" fmla="*/ 1083114 w 7467663"/>
              <a:gd name="connsiteY448" fmla="*/ 6174131 h 6858000"/>
              <a:gd name="connsiteX449" fmla="*/ 1543010 w 7467663"/>
              <a:gd name="connsiteY449" fmla="*/ 6191140 h 6858000"/>
              <a:gd name="connsiteX450" fmla="*/ 1551080 w 7467663"/>
              <a:gd name="connsiteY450" fmla="*/ 6195006 h 6858000"/>
              <a:gd name="connsiteX451" fmla="*/ 2345443 w 7467663"/>
              <a:gd name="connsiteY451" fmla="*/ 5549882 h 6858000"/>
              <a:gd name="connsiteX452" fmla="*/ 1721499 w 7467663"/>
              <a:gd name="connsiteY452" fmla="*/ 5599969 h 6858000"/>
              <a:gd name="connsiteX453" fmla="*/ 767716 w 7467663"/>
              <a:gd name="connsiteY453" fmla="*/ 5472768 h 6858000"/>
              <a:gd name="connsiteX454" fmla="*/ 722147 w 7467663"/>
              <a:gd name="connsiteY454" fmla="*/ 5393091 h 6858000"/>
              <a:gd name="connsiteX455" fmla="*/ 1485552 w 7467663"/>
              <a:gd name="connsiteY455" fmla="*/ 5313202 h 6858000"/>
              <a:gd name="connsiteX456" fmla="*/ 2143004 w 7467663"/>
              <a:gd name="connsiteY456" fmla="*/ 5402420 h 6858000"/>
              <a:gd name="connsiteX457" fmla="*/ 1933391 w 7467663"/>
              <a:gd name="connsiteY457" fmla="*/ 5156971 h 6858000"/>
              <a:gd name="connsiteX458" fmla="*/ 1827118 w 7467663"/>
              <a:gd name="connsiteY458" fmla="*/ 4968410 h 6858000"/>
              <a:gd name="connsiteX459" fmla="*/ 1837349 w 7467663"/>
              <a:gd name="connsiteY459" fmla="*/ 4956357 h 6858000"/>
              <a:gd name="connsiteX460" fmla="*/ 2162835 w 7467663"/>
              <a:gd name="connsiteY460" fmla="*/ 5187853 h 6858000"/>
              <a:gd name="connsiteX461" fmla="*/ 2257167 w 7467663"/>
              <a:gd name="connsiteY461" fmla="*/ 5462123 h 6858000"/>
              <a:gd name="connsiteX462" fmla="*/ 2261598 w 7467663"/>
              <a:gd name="connsiteY462" fmla="*/ 5467998 h 6858000"/>
              <a:gd name="connsiteX463" fmla="*/ 2437177 w 7467663"/>
              <a:gd name="connsiteY463" fmla="*/ 5479608 h 6858000"/>
              <a:gd name="connsiteX464" fmla="*/ 2445247 w 7467663"/>
              <a:gd name="connsiteY464" fmla="*/ 5483476 h 6858000"/>
              <a:gd name="connsiteX465" fmla="*/ 2743626 w 7467663"/>
              <a:gd name="connsiteY465" fmla="*/ 5304819 h 6858000"/>
              <a:gd name="connsiteX466" fmla="*/ 3048102 w 7467663"/>
              <a:gd name="connsiteY466" fmla="*/ 5150595 h 6858000"/>
              <a:gd name="connsiteX467" fmla="*/ 1799414 w 7467663"/>
              <a:gd name="connsiteY467" fmla="*/ 4694732 h 6858000"/>
              <a:gd name="connsiteX468" fmla="*/ 1771735 w 7467663"/>
              <a:gd name="connsiteY468" fmla="*/ 4619929 h 6858000"/>
              <a:gd name="connsiteX469" fmla="*/ 3104273 w 7467663"/>
              <a:gd name="connsiteY469" fmla="*/ 5076159 h 6858000"/>
              <a:gd name="connsiteX470" fmla="*/ 3113245 w 7467663"/>
              <a:gd name="connsiteY470" fmla="*/ 5090705 h 6858000"/>
              <a:gd name="connsiteX471" fmla="*/ 3126294 w 7467663"/>
              <a:gd name="connsiteY471" fmla="*/ 5114400 h 6858000"/>
              <a:gd name="connsiteX472" fmla="*/ 3937433 w 7467663"/>
              <a:gd name="connsiteY472" fmla="*/ 4830473 h 6858000"/>
              <a:gd name="connsiteX473" fmla="*/ 3590475 w 7467663"/>
              <a:gd name="connsiteY473" fmla="*/ 4597974 h 6858000"/>
              <a:gd name="connsiteX474" fmla="*/ 3100264 w 7467663"/>
              <a:gd name="connsiteY474" fmla="*/ 4579845 h 6858000"/>
              <a:gd name="connsiteX475" fmla="*/ 2183576 w 7467663"/>
              <a:gd name="connsiteY475" fmla="*/ 4227150 h 6858000"/>
              <a:gd name="connsiteX476" fmla="*/ 2151029 w 7467663"/>
              <a:gd name="connsiteY476" fmla="*/ 4146947 h 6858000"/>
              <a:gd name="connsiteX477" fmla="*/ 3563434 w 7467663"/>
              <a:gd name="connsiteY477" fmla="*/ 4469115 h 6858000"/>
              <a:gd name="connsiteX478" fmla="*/ 3177952 w 7467663"/>
              <a:gd name="connsiteY478" fmla="*/ 3657386 h 6858000"/>
              <a:gd name="connsiteX479" fmla="*/ 3189263 w 7467663"/>
              <a:gd name="connsiteY479" fmla="*/ 3625726 h 6858000"/>
              <a:gd name="connsiteX480" fmla="*/ 3560912 w 7467663"/>
              <a:gd name="connsiteY480" fmla="*/ 4079863 h 6858000"/>
              <a:gd name="connsiteX481" fmla="*/ 3626636 w 7467663"/>
              <a:gd name="connsiteY481" fmla="*/ 4512230 h 6858000"/>
              <a:gd name="connsiteX482" fmla="*/ 3653088 w 7467663"/>
              <a:gd name="connsiteY482" fmla="*/ 4521417 h 6858000"/>
              <a:gd name="connsiteX483" fmla="*/ 3988128 w 7467663"/>
              <a:gd name="connsiteY483" fmla="*/ 4817267 h 6858000"/>
              <a:gd name="connsiteX484" fmla="*/ 4830582 w 7467663"/>
              <a:gd name="connsiteY484" fmla="*/ 4676000 h 6858000"/>
              <a:gd name="connsiteX485" fmla="*/ 4830100 w 7467663"/>
              <a:gd name="connsiteY485" fmla="*/ 4675554 h 6858000"/>
              <a:gd name="connsiteX486" fmla="*/ 4036318 w 7467663"/>
              <a:gd name="connsiteY486" fmla="*/ 4147013 h 6858000"/>
              <a:gd name="connsiteX487" fmla="*/ 3432098 w 7467663"/>
              <a:gd name="connsiteY487" fmla="*/ 3537312 h 6858000"/>
              <a:gd name="connsiteX488" fmla="*/ 3446761 w 7467663"/>
              <a:gd name="connsiteY488" fmla="*/ 3461278 h 6858000"/>
              <a:gd name="connsiteX489" fmla="*/ 4419733 w 7467663"/>
              <a:gd name="connsiteY489" fmla="*/ 3963555 h 6858000"/>
              <a:gd name="connsiteX490" fmla="*/ 4781371 w 7467663"/>
              <a:gd name="connsiteY490" fmla="*/ 4458604 h 6858000"/>
              <a:gd name="connsiteX491" fmla="*/ 4780440 w 7467663"/>
              <a:gd name="connsiteY491" fmla="*/ 4470290 h 6858000"/>
              <a:gd name="connsiteX492" fmla="*/ 4898954 w 7467663"/>
              <a:gd name="connsiteY492" fmla="*/ 4662092 h 6858000"/>
              <a:gd name="connsiteX493" fmla="*/ 4900699 w 7467663"/>
              <a:gd name="connsiteY493" fmla="*/ 4670867 h 6858000"/>
              <a:gd name="connsiteX494" fmla="*/ 5714511 w 7467663"/>
              <a:gd name="connsiteY494" fmla="*/ 4663483 h 6858000"/>
              <a:gd name="connsiteX495" fmla="*/ 5464793 w 7467663"/>
              <a:gd name="connsiteY495" fmla="*/ 4393556 h 6858000"/>
              <a:gd name="connsiteX496" fmla="*/ 5461897 w 7467663"/>
              <a:gd name="connsiteY496" fmla="*/ 4390879 h 6858000"/>
              <a:gd name="connsiteX497" fmla="*/ 4294126 w 7467663"/>
              <a:gd name="connsiteY497" fmla="*/ 3303048 h 6858000"/>
              <a:gd name="connsiteX498" fmla="*/ 4305321 w 7467663"/>
              <a:gd name="connsiteY498" fmla="*/ 3256953 h 6858000"/>
              <a:gd name="connsiteX499" fmla="*/ 4949299 w 7467663"/>
              <a:gd name="connsiteY499" fmla="*/ 3766336 h 6858000"/>
              <a:gd name="connsiteX500" fmla="*/ 5291452 w 7467663"/>
              <a:gd name="connsiteY500" fmla="*/ 4076801 h 6858000"/>
              <a:gd name="connsiteX501" fmla="*/ 5434998 w 7467663"/>
              <a:gd name="connsiteY501" fmla="*/ 4254100 h 6858000"/>
              <a:gd name="connsiteX502" fmla="*/ 5351015 w 7467663"/>
              <a:gd name="connsiteY502" fmla="*/ 3760989 h 6858000"/>
              <a:gd name="connsiteX503" fmla="*/ 5413780 w 7467663"/>
              <a:gd name="connsiteY503" fmla="*/ 2966265 h 6858000"/>
              <a:gd name="connsiteX504" fmla="*/ 5425627 w 7467663"/>
              <a:gd name="connsiteY504" fmla="*/ 2954192 h 6858000"/>
              <a:gd name="connsiteX505" fmla="*/ 6604735 w 7467663"/>
              <a:gd name="connsiteY505" fmla="*/ 2041381 h 6858000"/>
              <a:gd name="connsiteX506" fmla="*/ 7204487 w 7467663"/>
              <a:gd name="connsiteY506" fmla="*/ 2742112 h 6858000"/>
              <a:gd name="connsiteX507" fmla="*/ 7131592 w 7467663"/>
              <a:gd name="connsiteY507" fmla="*/ 2672096 h 6858000"/>
              <a:gd name="connsiteX508" fmla="*/ 6996344 w 7467663"/>
              <a:gd name="connsiteY508" fmla="*/ 2518310 h 6858000"/>
              <a:gd name="connsiteX509" fmla="*/ 6735495 w 7467663"/>
              <a:gd name="connsiteY509" fmla="*/ 2196890 h 6858000"/>
              <a:gd name="connsiteX510" fmla="*/ 6721901 w 7467663"/>
              <a:gd name="connsiteY510" fmla="*/ 2179274 h 6858000"/>
              <a:gd name="connsiteX511" fmla="*/ 6604735 w 7467663"/>
              <a:gd name="connsiteY511" fmla="*/ 2041381 h 6858000"/>
              <a:gd name="connsiteX512" fmla="*/ 6591670 w 7467663"/>
              <a:gd name="connsiteY512" fmla="*/ 1988277 h 6858000"/>
              <a:gd name="connsiteX513" fmla="*/ 6747349 w 7467663"/>
              <a:gd name="connsiteY513" fmla="*/ 2160069 h 6858000"/>
              <a:gd name="connsiteX514" fmla="*/ 6760943 w 7467663"/>
              <a:gd name="connsiteY514" fmla="*/ 2177686 h 6858000"/>
              <a:gd name="connsiteX515" fmla="*/ 7021065 w 7467663"/>
              <a:gd name="connsiteY515" fmla="*/ 2498102 h 6858000"/>
              <a:gd name="connsiteX516" fmla="*/ 7155223 w 7467663"/>
              <a:gd name="connsiteY516" fmla="*/ 2650386 h 6858000"/>
              <a:gd name="connsiteX517" fmla="*/ 7203167 w 7467663"/>
              <a:gd name="connsiteY517" fmla="*/ 2697288 h 6858000"/>
              <a:gd name="connsiteX518" fmla="*/ 6937703 w 7467663"/>
              <a:gd name="connsiteY518" fmla="*/ 2321981 h 6858000"/>
              <a:gd name="connsiteX519" fmla="*/ 6591670 w 7467663"/>
              <a:gd name="connsiteY519" fmla="*/ 1988277 h 6858000"/>
              <a:gd name="connsiteX520" fmla="*/ 5798671 w 7467663"/>
              <a:gd name="connsiteY520" fmla="*/ 1981601 h 6858000"/>
              <a:gd name="connsiteX521" fmla="*/ 5754709 w 7467663"/>
              <a:gd name="connsiteY521" fmla="*/ 2071454 h 6858000"/>
              <a:gd name="connsiteX522" fmla="*/ 5763044 w 7467663"/>
              <a:gd name="connsiteY522" fmla="*/ 2842206 h 6858000"/>
              <a:gd name="connsiteX523" fmla="*/ 5764974 w 7467663"/>
              <a:gd name="connsiteY523" fmla="*/ 2799609 h 6858000"/>
              <a:gd name="connsiteX524" fmla="*/ 5767665 w 7467663"/>
              <a:gd name="connsiteY524" fmla="*/ 2666409 h 6858000"/>
              <a:gd name="connsiteX525" fmla="*/ 5763055 w 7467663"/>
              <a:gd name="connsiteY525" fmla="*/ 2579705 h 6858000"/>
              <a:gd name="connsiteX526" fmla="*/ 5758079 w 7467663"/>
              <a:gd name="connsiteY526" fmla="*/ 2492508 h 6858000"/>
              <a:gd name="connsiteX527" fmla="*/ 5779325 w 7467663"/>
              <a:gd name="connsiteY527" fmla="*/ 2197069 h 6858000"/>
              <a:gd name="connsiteX528" fmla="*/ 5798671 w 7467663"/>
              <a:gd name="connsiteY528" fmla="*/ 1981601 h 6858000"/>
              <a:gd name="connsiteX529" fmla="*/ 5829202 w 7467663"/>
              <a:gd name="connsiteY529" fmla="*/ 1971679 h 6858000"/>
              <a:gd name="connsiteX530" fmla="*/ 5809558 w 7467663"/>
              <a:gd name="connsiteY530" fmla="*/ 2198043 h 6858000"/>
              <a:gd name="connsiteX531" fmla="*/ 5788653 w 7467663"/>
              <a:gd name="connsiteY531" fmla="*/ 2489430 h 6858000"/>
              <a:gd name="connsiteX532" fmla="*/ 5793439 w 7467663"/>
              <a:gd name="connsiteY532" fmla="*/ 2575235 h 6858000"/>
              <a:gd name="connsiteX533" fmla="*/ 5796837 w 7467663"/>
              <a:gd name="connsiteY533" fmla="*/ 2637633 h 6858000"/>
              <a:gd name="connsiteX534" fmla="*/ 5818614 w 7467663"/>
              <a:gd name="connsiteY534" fmla="*/ 2473055 h 6858000"/>
              <a:gd name="connsiteX535" fmla="*/ 5829202 w 7467663"/>
              <a:gd name="connsiteY535" fmla="*/ 1971679 h 6858000"/>
              <a:gd name="connsiteX536" fmla="*/ 5911389 w 7467663"/>
              <a:gd name="connsiteY536" fmla="*/ 1898371 h 6858000"/>
              <a:gd name="connsiteX537" fmla="*/ 6237627 w 7467663"/>
              <a:gd name="connsiteY537" fmla="*/ 2231921 h 6858000"/>
              <a:gd name="connsiteX538" fmla="*/ 5911389 w 7467663"/>
              <a:gd name="connsiteY538" fmla="*/ 1898371 h 6858000"/>
              <a:gd name="connsiteX539" fmla="*/ 6944437 w 7467663"/>
              <a:gd name="connsiteY539" fmla="*/ 1575402 h 6858000"/>
              <a:gd name="connsiteX540" fmla="*/ 6304730 w 7467663"/>
              <a:gd name="connsiteY540" fmla="*/ 1766654 h 6858000"/>
              <a:gd name="connsiteX541" fmla="*/ 6944437 w 7467663"/>
              <a:gd name="connsiteY541" fmla="*/ 1575402 h 6858000"/>
              <a:gd name="connsiteX542" fmla="*/ 7019523 w 7467663"/>
              <a:gd name="connsiteY542" fmla="*/ 1519450 h 6858000"/>
              <a:gd name="connsiteX543" fmla="*/ 6298091 w 7467663"/>
              <a:gd name="connsiteY543" fmla="*/ 1737122 h 6858000"/>
              <a:gd name="connsiteX544" fmla="*/ 7019523 w 7467663"/>
              <a:gd name="connsiteY544" fmla="*/ 1519450 h 6858000"/>
              <a:gd name="connsiteX545" fmla="*/ 2399523 w 7467663"/>
              <a:gd name="connsiteY545" fmla="*/ 1428234 h 6858000"/>
              <a:gd name="connsiteX546" fmla="*/ 2224982 w 7467663"/>
              <a:gd name="connsiteY546" fmla="*/ 1826201 h 6858000"/>
              <a:gd name="connsiteX547" fmla="*/ 2096099 w 7467663"/>
              <a:gd name="connsiteY547" fmla="*/ 2345900 h 6858000"/>
              <a:gd name="connsiteX548" fmla="*/ 2283317 w 7467663"/>
              <a:gd name="connsiteY548" fmla="*/ 1796925 h 6858000"/>
              <a:gd name="connsiteX549" fmla="*/ 2399523 w 7467663"/>
              <a:gd name="connsiteY549" fmla="*/ 1428234 h 6858000"/>
              <a:gd name="connsiteX550" fmla="*/ 2448558 w 7467663"/>
              <a:gd name="connsiteY550" fmla="*/ 1373435 h 6858000"/>
              <a:gd name="connsiteX551" fmla="*/ 2312521 w 7467663"/>
              <a:gd name="connsiteY551" fmla="*/ 1806140 h 6858000"/>
              <a:gd name="connsiteX552" fmla="*/ 2127533 w 7467663"/>
              <a:gd name="connsiteY552" fmla="*/ 2348380 h 6858000"/>
              <a:gd name="connsiteX553" fmla="*/ 2358080 w 7467663"/>
              <a:gd name="connsiteY553" fmla="*/ 1866134 h 6858000"/>
              <a:gd name="connsiteX554" fmla="*/ 2407436 w 7467663"/>
              <a:gd name="connsiteY554" fmla="*/ 1651070 h 6858000"/>
              <a:gd name="connsiteX555" fmla="*/ 2448558 w 7467663"/>
              <a:gd name="connsiteY555" fmla="*/ 1373435 h 6858000"/>
              <a:gd name="connsiteX556" fmla="*/ 278707 w 7467663"/>
              <a:gd name="connsiteY556" fmla="*/ 1352270 h 6858000"/>
              <a:gd name="connsiteX557" fmla="*/ 321570 w 7467663"/>
              <a:gd name="connsiteY557" fmla="*/ 1861610 h 6858000"/>
              <a:gd name="connsiteX558" fmla="*/ 294281 w 7467663"/>
              <a:gd name="connsiteY558" fmla="*/ 1440658 h 6858000"/>
              <a:gd name="connsiteX559" fmla="*/ 278707 w 7467663"/>
              <a:gd name="connsiteY559" fmla="*/ 1352270 h 6858000"/>
              <a:gd name="connsiteX560" fmla="*/ 1423821 w 7467663"/>
              <a:gd name="connsiteY560" fmla="*/ 1351958 h 6858000"/>
              <a:gd name="connsiteX561" fmla="*/ 1638521 w 7467663"/>
              <a:gd name="connsiteY561" fmla="*/ 1908470 h 6858000"/>
              <a:gd name="connsiteX562" fmla="*/ 1754199 w 7467663"/>
              <a:gd name="connsiteY562" fmla="*/ 2149284 h 6858000"/>
              <a:gd name="connsiteX563" fmla="*/ 1908359 w 7467663"/>
              <a:gd name="connsiteY563" fmla="*/ 2364988 h 6858000"/>
              <a:gd name="connsiteX564" fmla="*/ 1647661 w 7467663"/>
              <a:gd name="connsiteY564" fmla="*/ 1825945 h 6858000"/>
              <a:gd name="connsiteX565" fmla="*/ 1423821 w 7467663"/>
              <a:gd name="connsiteY565" fmla="*/ 1351958 h 6858000"/>
              <a:gd name="connsiteX566" fmla="*/ 1431890 w 7467663"/>
              <a:gd name="connsiteY566" fmla="*/ 1306475 h 6858000"/>
              <a:gd name="connsiteX567" fmla="*/ 1507597 w 7467663"/>
              <a:gd name="connsiteY567" fmla="*/ 1446132 h 6858000"/>
              <a:gd name="connsiteX568" fmla="*/ 1674586 w 7467663"/>
              <a:gd name="connsiteY568" fmla="*/ 1813832 h 6858000"/>
              <a:gd name="connsiteX569" fmla="*/ 1815950 w 7467663"/>
              <a:gd name="connsiteY569" fmla="*/ 2128564 h 6858000"/>
              <a:gd name="connsiteX570" fmla="*/ 1984242 w 7467663"/>
              <a:gd name="connsiteY570" fmla="*/ 2430829 h 6858000"/>
              <a:gd name="connsiteX571" fmla="*/ 2014023 w 7467663"/>
              <a:gd name="connsiteY571" fmla="*/ 2450995 h 6858000"/>
              <a:gd name="connsiteX572" fmla="*/ 1747337 w 7467663"/>
              <a:gd name="connsiteY572" fmla="*/ 1855264 h 6858000"/>
              <a:gd name="connsiteX573" fmla="*/ 1533749 w 7467663"/>
              <a:gd name="connsiteY573" fmla="*/ 1478656 h 6858000"/>
              <a:gd name="connsiteX574" fmla="*/ 1431890 w 7467663"/>
              <a:gd name="connsiteY574" fmla="*/ 1306475 h 6858000"/>
              <a:gd name="connsiteX575" fmla="*/ 5052692 w 7467663"/>
              <a:gd name="connsiteY575" fmla="*/ 1292994 h 6858000"/>
              <a:gd name="connsiteX576" fmla="*/ 5200661 w 7467663"/>
              <a:gd name="connsiteY576" fmla="*/ 1635186 h 6858000"/>
              <a:gd name="connsiteX577" fmla="*/ 5297138 w 7467663"/>
              <a:gd name="connsiteY577" fmla="*/ 1906351 h 6858000"/>
              <a:gd name="connsiteX578" fmla="*/ 5052692 w 7467663"/>
              <a:gd name="connsiteY578" fmla="*/ 1292994 h 6858000"/>
              <a:gd name="connsiteX579" fmla="*/ 5009948 w 7467663"/>
              <a:gd name="connsiteY579" fmla="*/ 1273619 h 6858000"/>
              <a:gd name="connsiteX580" fmla="*/ 5121777 w 7467663"/>
              <a:gd name="connsiteY580" fmla="*/ 1654213 h 6858000"/>
              <a:gd name="connsiteX581" fmla="*/ 5293545 w 7467663"/>
              <a:gd name="connsiteY581" fmla="*/ 2072247 h 6858000"/>
              <a:gd name="connsiteX582" fmla="*/ 5294042 w 7467663"/>
              <a:gd name="connsiteY582" fmla="*/ 2065019 h 6858000"/>
              <a:gd name="connsiteX583" fmla="*/ 5171936 w 7467663"/>
              <a:gd name="connsiteY583" fmla="*/ 1647613 h 6858000"/>
              <a:gd name="connsiteX584" fmla="*/ 5009948 w 7467663"/>
              <a:gd name="connsiteY584" fmla="*/ 1273619 h 6858000"/>
              <a:gd name="connsiteX585" fmla="*/ 655236 w 7467663"/>
              <a:gd name="connsiteY585" fmla="*/ 1268632 h 6858000"/>
              <a:gd name="connsiteX586" fmla="*/ 839521 w 7467663"/>
              <a:gd name="connsiteY586" fmla="*/ 1685315 h 6858000"/>
              <a:gd name="connsiteX587" fmla="*/ 1109416 w 7467663"/>
              <a:gd name="connsiteY587" fmla="*/ 2061663 h 6858000"/>
              <a:gd name="connsiteX588" fmla="*/ 1298300 w 7467663"/>
              <a:gd name="connsiteY588" fmla="*/ 2247742 h 6858000"/>
              <a:gd name="connsiteX589" fmla="*/ 1125871 w 7467663"/>
              <a:gd name="connsiteY589" fmla="*/ 1989513 h 6858000"/>
              <a:gd name="connsiteX590" fmla="*/ 981574 w 7467663"/>
              <a:gd name="connsiteY590" fmla="*/ 1783157 h 6858000"/>
              <a:gd name="connsiteX591" fmla="*/ 922198 w 7467663"/>
              <a:gd name="connsiteY591" fmla="*/ 1677437 h 6858000"/>
              <a:gd name="connsiteX592" fmla="*/ 869293 w 7467663"/>
              <a:gd name="connsiteY592" fmla="*/ 1583214 h 6858000"/>
              <a:gd name="connsiteX593" fmla="*/ 751431 w 7467663"/>
              <a:gd name="connsiteY593" fmla="*/ 1405731 h 6858000"/>
              <a:gd name="connsiteX594" fmla="*/ 655236 w 7467663"/>
              <a:gd name="connsiteY594" fmla="*/ 1268632 h 6858000"/>
              <a:gd name="connsiteX595" fmla="*/ 6516292 w 7467663"/>
              <a:gd name="connsiteY595" fmla="*/ 1263064 h 6858000"/>
              <a:gd name="connsiteX596" fmla="*/ 5736320 w 7467663"/>
              <a:gd name="connsiteY596" fmla="*/ 1501803 h 6858000"/>
              <a:gd name="connsiteX597" fmla="*/ 6516292 w 7467663"/>
              <a:gd name="connsiteY597" fmla="*/ 1263064 h 6858000"/>
              <a:gd name="connsiteX598" fmla="*/ 291466 w 7467663"/>
              <a:gd name="connsiteY598" fmla="*/ 1250369 h 6858000"/>
              <a:gd name="connsiteX599" fmla="*/ 323180 w 7467663"/>
              <a:gd name="connsiteY599" fmla="*/ 1435283 h 6858000"/>
              <a:gd name="connsiteX600" fmla="*/ 349381 w 7467663"/>
              <a:gd name="connsiteY600" fmla="*/ 1875041 h 6858000"/>
              <a:gd name="connsiteX601" fmla="*/ 374363 w 7467663"/>
              <a:gd name="connsiteY601" fmla="*/ 1506494 h 6858000"/>
              <a:gd name="connsiteX602" fmla="*/ 302168 w 7467663"/>
              <a:gd name="connsiteY602" fmla="*/ 1274495 h 6858000"/>
              <a:gd name="connsiteX603" fmla="*/ 291466 w 7467663"/>
              <a:gd name="connsiteY603" fmla="*/ 1250369 h 6858000"/>
              <a:gd name="connsiteX604" fmla="*/ 678222 w 7467663"/>
              <a:gd name="connsiteY604" fmla="*/ 1248670 h 6858000"/>
              <a:gd name="connsiteX605" fmla="*/ 775536 w 7467663"/>
              <a:gd name="connsiteY605" fmla="*/ 1388015 h 6858000"/>
              <a:gd name="connsiteX606" fmla="*/ 894529 w 7467663"/>
              <a:gd name="connsiteY606" fmla="*/ 1567739 h 6858000"/>
              <a:gd name="connsiteX607" fmla="*/ 948000 w 7467663"/>
              <a:gd name="connsiteY607" fmla="*/ 1663088 h 6858000"/>
              <a:gd name="connsiteX608" fmla="*/ 1006812 w 7467663"/>
              <a:gd name="connsiteY608" fmla="*/ 1767683 h 6858000"/>
              <a:gd name="connsiteX609" fmla="*/ 1149133 w 7467663"/>
              <a:gd name="connsiteY609" fmla="*/ 1971513 h 6858000"/>
              <a:gd name="connsiteX610" fmla="*/ 1333952 w 7467663"/>
              <a:gd name="connsiteY610" fmla="*/ 2251620 h 6858000"/>
              <a:gd name="connsiteX611" fmla="*/ 1337329 w 7467663"/>
              <a:gd name="connsiteY611" fmla="*/ 2258350 h 6858000"/>
              <a:gd name="connsiteX612" fmla="*/ 1014726 w 7467663"/>
              <a:gd name="connsiteY612" fmla="*/ 1615556 h 6858000"/>
              <a:gd name="connsiteX613" fmla="*/ 678222 w 7467663"/>
              <a:gd name="connsiteY613" fmla="*/ 1248670 h 6858000"/>
              <a:gd name="connsiteX614" fmla="*/ 6691602 w 7467663"/>
              <a:gd name="connsiteY614" fmla="*/ 1140573 h 6858000"/>
              <a:gd name="connsiteX615" fmla="*/ 6571100 w 7467663"/>
              <a:gd name="connsiteY615" fmla="*/ 1183662 h 6858000"/>
              <a:gd name="connsiteX616" fmla="*/ 6241687 w 7467663"/>
              <a:gd name="connsiteY616" fmla="*/ 1257600 h 6858000"/>
              <a:gd name="connsiteX617" fmla="*/ 5693009 w 7467663"/>
              <a:gd name="connsiteY617" fmla="*/ 1478256 h 6858000"/>
              <a:gd name="connsiteX618" fmla="*/ 6548420 w 7467663"/>
              <a:gd name="connsiteY618" fmla="*/ 1214599 h 6858000"/>
              <a:gd name="connsiteX619" fmla="*/ 6605473 w 7467663"/>
              <a:gd name="connsiteY619" fmla="*/ 1184686 h 6858000"/>
              <a:gd name="connsiteX620" fmla="*/ 6691602 w 7467663"/>
              <a:gd name="connsiteY620" fmla="*/ 1140573 h 6858000"/>
              <a:gd name="connsiteX621" fmla="*/ 4002475 w 7467663"/>
              <a:gd name="connsiteY621" fmla="*/ 1037802 h 6858000"/>
              <a:gd name="connsiteX622" fmla="*/ 4000324 w 7467663"/>
              <a:gd name="connsiteY622" fmla="*/ 1039362 h 6858000"/>
              <a:gd name="connsiteX623" fmla="*/ 4002862 w 7467663"/>
              <a:gd name="connsiteY623" fmla="*/ 1042866 h 6858000"/>
              <a:gd name="connsiteX624" fmla="*/ 4002475 w 7467663"/>
              <a:gd name="connsiteY624" fmla="*/ 1037802 h 6858000"/>
              <a:gd name="connsiteX625" fmla="*/ 506322 w 7467663"/>
              <a:gd name="connsiteY625" fmla="*/ 1020997 h 6858000"/>
              <a:gd name="connsiteX626" fmla="*/ 533068 w 7467663"/>
              <a:gd name="connsiteY626" fmla="*/ 1029409 h 6858000"/>
              <a:gd name="connsiteX627" fmla="*/ 1232525 w 7467663"/>
              <a:gd name="connsiteY627" fmla="*/ 1804675 h 6858000"/>
              <a:gd name="connsiteX628" fmla="*/ 1388858 w 7467663"/>
              <a:gd name="connsiteY628" fmla="*/ 2368011 h 6858000"/>
              <a:gd name="connsiteX629" fmla="*/ 1384098 w 7467663"/>
              <a:gd name="connsiteY629" fmla="*/ 2378125 h 6858000"/>
              <a:gd name="connsiteX630" fmla="*/ 1425393 w 7467663"/>
              <a:gd name="connsiteY630" fmla="*/ 2589124 h 6858000"/>
              <a:gd name="connsiteX631" fmla="*/ 1424001 w 7467663"/>
              <a:gd name="connsiteY631" fmla="*/ 2597541 h 6858000"/>
              <a:gd name="connsiteX632" fmla="*/ 2152729 w 7467663"/>
              <a:gd name="connsiteY632" fmla="*/ 2864487 h 6858000"/>
              <a:gd name="connsiteX633" fmla="*/ 2020609 w 7467663"/>
              <a:gd name="connsiteY633" fmla="*/ 2539671 h 6858000"/>
              <a:gd name="connsiteX634" fmla="*/ 2018920 w 7467663"/>
              <a:gd name="connsiteY634" fmla="*/ 2536309 h 6858000"/>
              <a:gd name="connsiteX635" fmla="*/ 1342441 w 7467663"/>
              <a:gd name="connsiteY635" fmla="*/ 1173017 h 6858000"/>
              <a:gd name="connsiteX636" fmla="*/ 1367925 w 7467663"/>
              <a:gd name="connsiteY636" fmla="*/ 1135648 h 6858000"/>
              <a:gd name="connsiteX637" fmla="*/ 1771401 w 7467663"/>
              <a:gd name="connsiteY637" fmla="*/ 1806673 h 6858000"/>
              <a:gd name="connsiteX638" fmla="*/ 1972385 w 7467663"/>
              <a:gd name="connsiteY638" fmla="*/ 2198735 h 6858000"/>
              <a:gd name="connsiteX639" fmla="*/ 2040892 w 7467663"/>
              <a:gd name="connsiteY639" fmla="*/ 2405205 h 6858000"/>
              <a:gd name="connsiteX640" fmla="*/ 2131689 w 7467663"/>
              <a:gd name="connsiteY640" fmla="*/ 1936926 h 6858000"/>
              <a:gd name="connsiteX641" fmla="*/ 2454820 w 7467663"/>
              <a:gd name="connsiteY641" fmla="*/ 1248808 h 6858000"/>
              <a:gd name="connsiteX642" fmla="*/ 2492512 w 7467663"/>
              <a:gd name="connsiteY642" fmla="*/ 1302920 h 6858000"/>
              <a:gd name="connsiteX643" fmla="*/ 2081216 w 7467663"/>
              <a:gd name="connsiteY643" fmla="*/ 2527513 h 6858000"/>
              <a:gd name="connsiteX644" fmla="*/ 2081211 w 7467663"/>
              <a:gd name="connsiteY644" fmla="*/ 2528916 h 6858000"/>
              <a:gd name="connsiteX645" fmla="*/ 2199067 w 7467663"/>
              <a:gd name="connsiteY645" fmla="*/ 2884061 h 6858000"/>
              <a:gd name="connsiteX646" fmla="*/ 3192586 w 7467663"/>
              <a:gd name="connsiteY646" fmla="*/ 3411496 h 6858000"/>
              <a:gd name="connsiteX647" fmla="*/ 3182620 w 7467663"/>
              <a:gd name="connsiteY647" fmla="*/ 3483279 h 6858000"/>
              <a:gd name="connsiteX648" fmla="*/ 2435119 w 7467663"/>
              <a:gd name="connsiteY648" fmla="*/ 3080173 h 6858000"/>
              <a:gd name="connsiteX649" fmla="*/ 2410152 w 7467663"/>
              <a:gd name="connsiteY649" fmla="*/ 3063751 h 6858000"/>
              <a:gd name="connsiteX650" fmla="*/ 2408099 w 7467663"/>
              <a:gd name="connsiteY650" fmla="*/ 3064403 h 6858000"/>
              <a:gd name="connsiteX651" fmla="*/ 2407218 w 7467663"/>
              <a:gd name="connsiteY651" fmla="*/ 3070324 h 6858000"/>
              <a:gd name="connsiteX652" fmla="*/ 2380138 w 7467663"/>
              <a:gd name="connsiteY652" fmla="*/ 3099341 h 6858000"/>
              <a:gd name="connsiteX653" fmla="*/ 1765923 w 7467663"/>
              <a:gd name="connsiteY653" fmla="*/ 3581043 h 6858000"/>
              <a:gd name="connsiteX654" fmla="*/ 1702258 w 7467663"/>
              <a:gd name="connsiteY654" fmla="*/ 3612286 h 6858000"/>
              <a:gd name="connsiteX655" fmla="*/ 1538370 w 7467663"/>
              <a:gd name="connsiteY655" fmla="*/ 3811804 h 6858000"/>
              <a:gd name="connsiteX656" fmla="*/ 542867 w 7467663"/>
              <a:gd name="connsiteY656" fmla="*/ 4944092 h 6858000"/>
              <a:gd name="connsiteX657" fmla="*/ 515800 w 7467663"/>
              <a:gd name="connsiteY657" fmla="*/ 4862180 h 6858000"/>
              <a:gd name="connsiteX658" fmla="*/ 909145 w 7467663"/>
              <a:gd name="connsiteY658" fmla="*/ 4199225 h 6858000"/>
              <a:gd name="connsiteX659" fmla="*/ 1214067 w 7467663"/>
              <a:gd name="connsiteY659" fmla="*/ 3908561 h 6858000"/>
              <a:gd name="connsiteX660" fmla="*/ 640967 w 7467663"/>
              <a:gd name="connsiteY660" fmla="*/ 4105601 h 6858000"/>
              <a:gd name="connsiteX661" fmla="*/ 112563 w 7467663"/>
              <a:gd name="connsiteY661" fmla="*/ 4396952 h 6858000"/>
              <a:gd name="connsiteX662" fmla="*/ 0 w 7467663"/>
              <a:gd name="connsiteY662" fmla="*/ 4466006 h 6858000"/>
              <a:gd name="connsiteX663" fmla="*/ 0 w 7467663"/>
              <a:gd name="connsiteY663" fmla="*/ 4233763 h 6858000"/>
              <a:gd name="connsiteX664" fmla="*/ 36881 w 7467663"/>
              <a:gd name="connsiteY664" fmla="*/ 4200118 h 6858000"/>
              <a:gd name="connsiteX665" fmla="*/ 910534 w 7467663"/>
              <a:gd name="connsiteY665" fmla="*/ 3629753 h 6858000"/>
              <a:gd name="connsiteX666" fmla="*/ 1578717 w 7467663"/>
              <a:gd name="connsiteY666" fmla="*/ 3575982 h 6858000"/>
              <a:gd name="connsiteX667" fmla="*/ 2338780 w 7467663"/>
              <a:gd name="connsiteY667" fmla="*/ 3033725 h 6858000"/>
              <a:gd name="connsiteX668" fmla="*/ 1807991 w 7467663"/>
              <a:gd name="connsiteY668" fmla="*/ 2807184 h 6858000"/>
              <a:gd name="connsiteX669" fmla="*/ 1416358 w 7467663"/>
              <a:gd name="connsiteY669" fmla="*/ 3112571 h 6858000"/>
              <a:gd name="connsiteX670" fmla="*/ 939066 w 7467663"/>
              <a:gd name="connsiteY670" fmla="*/ 3378798 h 6858000"/>
              <a:gd name="connsiteX671" fmla="*/ 115099 w 7467663"/>
              <a:gd name="connsiteY671" fmla="*/ 3607650 h 6858000"/>
              <a:gd name="connsiteX672" fmla="*/ 97284 w 7467663"/>
              <a:gd name="connsiteY672" fmla="*/ 3520393 h 6858000"/>
              <a:gd name="connsiteX673" fmla="*/ 922050 w 7467663"/>
              <a:gd name="connsiteY673" fmla="*/ 3074867 h 6858000"/>
              <a:gd name="connsiteX674" fmla="*/ 1405265 w 7467663"/>
              <a:gd name="connsiteY674" fmla="*/ 3016319 h 6858000"/>
              <a:gd name="connsiteX675" fmla="*/ 1407512 w 7467663"/>
              <a:gd name="connsiteY675" fmla="*/ 3018001 h 6858000"/>
              <a:gd name="connsiteX676" fmla="*/ 1726266 w 7467663"/>
              <a:gd name="connsiteY676" fmla="*/ 2777274 h 6858000"/>
              <a:gd name="connsiteX677" fmla="*/ 625390 w 7467663"/>
              <a:gd name="connsiteY677" fmla="*/ 2514541 h 6858000"/>
              <a:gd name="connsiteX678" fmla="*/ 619799 w 7467663"/>
              <a:gd name="connsiteY678" fmla="*/ 2527180 h 6858000"/>
              <a:gd name="connsiteX679" fmla="*/ 310030 w 7467663"/>
              <a:gd name="connsiteY679" fmla="*/ 2771818 h 6858000"/>
              <a:gd name="connsiteX680" fmla="*/ 173877 w 7467663"/>
              <a:gd name="connsiteY680" fmla="*/ 2937056 h 6858000"/>
              <a:gd name="connsiteX681" fmla="*/ 77889 w 7467663"/>
              <a:gd name="connsiteY681" fmla="*/ 3138440 h 6858000"/>
              <a:gd name="connsiteX682" fmla="*/ 0 w 7467663"/>
              <a:gd name="connsiteY682" fmla="*/ 3271395 h 6858000"/>
              <a:gd name="connsiteX683" fmla="*/ 0 w 7467663"/>
              <a:gd name="connsiteY683" fmla="*/ 3153002 h 6858000"/>
              <a:gd name="connsiteX684" fmla="*/ 2386 w 7467663"/>
              <a:gd name="connsiteY684" fmla="*/ 3149203 h 6858000"/>
              <a:gd name="connsiteX685" fmla="*/ 89753 w 7467663"/>
              <a:gd name="connsiteY685" fmla="*/ 2987702 h 6858000"/>
              <a:gd name="connsiteX686" fmla="*/ 76869 w 7467663"/>
              <a:gd name="connsiteY686" fmla="*/ 3005404 h 6858000"/>
              <a:gd name="connsiteX687" fmla="*/ 32049 w 7467663"/>
              <a:gd name="connsiteY687" fmla="*/ 3065814 h 6858000"/>
              <a:gd name="connsiteX688" fmla="*/ 0 w 7467663"/>
              <a:gd name="connsiteY688" fmla="*/ 3108744 h 6858000"/>
              <a:gd name="connsiteX689" fmla="*/ 0 w 7467663"/>
              <a:gd name="connsiteY689" fmla="*/ 3058059 h 6858000"/>
              <a:gd name="connsiteX690" fmla="*/ 7610 w 7467663"/>
              <a:gd name="connsiteY690" fmla="*/ 3047889 h 6858000"/>
              <a:gd name="connsiteX691" fmla="*/ 52419 w 7467663"/>
              <a:gd name="connsiteY691" fmla="*/ 2987479 h 6858000"/>
              <a:gd name="connsiteX692" fmla="*/ 59142 w 7467663"/>
              <a:gd name="connsiteY692" fmla="*/ 2978488 h 6858000"/>
              <a:gd name="connsiteX693" fmla="*/ 0 w 7467663"/>
              <a:gd name="connsiteY693" fmla="*/ 3015334 h 6858000"/>
              <a:gd name="connsiteX694" fmla="*/ 0 w 7467663"/>
              <a:gd name="connsiteY694" fmla="*/ 2914286 h 6858000"/>
              <a:gd name="connsiteX695" fmla="*/ 36383 w 7467663"/>
              <a:gd name="connsiteY695" fmla="*/ 2901128 h 6858000"/>
              <a:gd name="connsiteX696" fmla="*/ 156329 w 7467663"/>
              <a:gd name="connsiteY696" fmla="*/ 2840533 h 6858000"/>
              <a:gd name="connsiteX697" fmla="*/ 358355 w 7467663"/>
              <a:gd name="connsiteY697" fmla="*/ 2620471 h 6858000"/>
              <a:gd name="connsiteX698" fmla="*/ 510577 w 7467663"/>
              <a:gd name="connsiteY698" fmla="*/ 2501244 h 6858000"/>
              <a:gd name="connsiteX699" fmla="*/ 211967 w 7467663"/>
              <a:gd name="connsiteY699" fmla="*/ 2479171 h 6858000"/>
              <a:gd name="connsiteX700" fmla="*/ 0 w 7467663"/>
              <a:gd name="connsiteY700" fmla="*/ 2476398 h 6858000"/>
              <a:gd name="connsiteX701" fmla="*/ 0 w 7467663"/>
              <a:gd name="connsiteY701" fmla="*/ 2389189 h 6858000"/>
              <a:gd name="connsiteX702" fmla="*/ 103062 w 7467663"/>
              <a:gd name="connsiteY702" fmla="*/ 2389518 h 6858000"/>
              <a:gd name="connsiteX703" fmla="*/ 510734 w 7467663"/>
              <a:gd name="connsiteY703" fmla="*/ 2416201 h 6858000"/>
              <a:gd name="connsiteX704" fmla="*/ 279257 w 7467663"/>
              <a:gd name="connsiteY704" fmla="*/ 2092102 h 6858000"/>
              <a:gd name="connsiteX705" fmla="*/ 65265 w 7467663"/>
              <a:gd name="connsiteY705" fmla="*/ 2006049 h 6858000"/>
              <a:gd name="connsiteX706" fmla="*/ 0 w 7467663"/>
              <a:gd name="connsiteY706" fmla="*/ 1982532 h 6858000"/>
              <a:gd name="connsiteX707" fmla="*/ 0 w 7467663"/>
              <a:gd name="connsiteY707" fmla="*/ 1912789 h 6858000"/>
              <a:gd name="connsiteX708" fmla="*/ 97460 w 7467663"/>
              <a:gd name="connsiteY708" fmla="*/ 1953725 h 6858000"/>
              <a:gd name="connsiteX709" fmla="*/ 221272 w 7467663"/>
              <a:gd name="connsiteY709" fmla="*/ 1980766 h 6858000"/>
              <a:gd name="connsiteX710" fmla="*/ 116765 w 7467663"/>
              <a:gd name="connsiteY710" fmla="*/ 1911033 h 6858000"/>
              <a:gd name="connsiteX711" fmla="*/ 16405 w 7467663"/>
              <a:gd name="connsiteY711" fmla="*/ 1803412 h 6858000"/>
              <a:gd name="connsiteX712" fmla="*/ 0 w 7467663"/>
              <a:gd name="connsiteY712" fmla="*/ 1784777 h 6858000"/>
              <a:gd name="connsiteX713" fmla="*/ 0 w 7467663"/>
              <a:gd name="connsiteY713" fmla="*/ 1740082 h 6858000"/>
              <a:gd name="connsiteX714" fmla="*/ 39394 w 7467663"/>
              <a:gd name="connsiteY714" fmla="*/ 1784856 h 6858000"/>
              <a:gd name="connsiteX715" fmla="*/ 135813 w 7467663"/>
              <a:gd name="connsiteY715" fmla="*/ 1888838 h 6858000"/>
              <a:gd name="connsiteX716" fmla="*/ 242575 w 7467663"/>
              <a:gd name="connsiteY716" fmla="*/ 1958841 h 6858000"/>
              <a:gd name="connsiteX717" fmla="*/ 82197 w 7467663"/>
              <a:gd name="connsiteY717" fmla="*/ 1754826 h 6858000"/>
              <a:gd name="connsiteX718" fmla="*/ 0 w 7467663"/>
              <a:gd name="connsiteY718" fmla="*/ 1679650 h 6858000"/>
              <a:gd name="connsiteX719" fmla="*/ 0 w 7467663"/>
              <a:gd name="connsiteY719" fmla="*/ 1602463 h 6858000"/>
              <a:gd name="connsiteX720" fmla="*/ 84689 w 7467663"/>
              <a:gd name="connsiteY720" fmla="*/ 1677442 h 6858000"/>
              <a:gd name="connsiteX721" fmla="*/ 298437 w 7467663"/>
              <a:gd name="connsiteY721" fmla="*/ 1968019 h 6858000"/>
              <a:gd name="connsiteX722" fmla="*/ 227269 w 7467663"/>
              <a:gd name="connsiteY722" fmla="*/ 1114064 h 6858000"/>
              <a:gd name="connsiteX723" fmla="*/ 248003 w 7467663"/>
              <a:gd name="connsiteY723" fmla="*/ 1089613 h 6858000"/>
              <a:gd name="connsiteX724" fmla="*/ 427020 w 7467663"/>
              <a:gd name="connsiteY724" fmla="*/ 1619803 h 6858000"/>
              <a:gd name="connsiteX725" fmla="*/ 340345 w 7467663"/>
              <a:gd name="connsiteY725" fmla="*/ 2027739 h 6858000"/>
              <a:gd name="connsiteX726" fmla="*/ 360865 w 7467663"/>
              <a:gd name="connsiteY726" fmla="*/ 2044827 h 6858000"/>
              <a:gd name="connsiteX727" fmla="*/ 560414 w 7467663"/>
              <a:gd name="connsiteY727" fmla="*/ 2421457 h 6858000"/>
              <a:gd name="connsiteX728" fmla="*/ 1359703 w 7467663"/>
              <a:gd name="connsiteY728" fmla="*/ 2578554 h 6858000"/>
              <a:gd name="connsiteX729" fmla="*/ 1359422 w 7467663"/>
              <a:gd name="connsiteY729" fmla="*/ 2577994 h 6858000"/>
              <a:gd name="connsiteX730" fmla="*/ 828701 w 7467663"/>
              <a:gd name="connsiteY730" fmla="*/ 1839520 h 6858000"/>
              <a:gd name="connsiteX731" fmla="*/ 494427 w 7467663"/>
              <a:gd name="connsiteY731" fmla="*/ 1092333 h 6858000"/>
              <a:gd name="connsiteX732" fmla="*/ 506322 w 7467663"/>
              <a:gd name="connsiteY732" fmla="*/ 1020997 h 6858000"/>
              <a:gd name="connsiteX733" fmla="*/ 4570198 w 7467663"/>
              <a:gd name="connsiteY733" fmla="*/ 978081 h 6858000"/>
              <a:gd name="connsiteX734" fmla="*/ 4523691 w 7467663"/>
              <a:gd name="connsiteY734" fmla="*/ 1127776 h 6858000"/>
              <a:gd name="connsiteX735" fmla="*/ 4509875 w 7467663"/>
              <a:gd name="connsiteY735" fmla="*/ 1167552 h 6858000"/>
              <a:gd name="connsiteX736" fmla="*/ 4478168 w 7467663"/>
              <a:gd name="connsiteY736" fmla="*/ 1260735 h 6858000"/>
              <a:gd name="connsiteX737" fmla="*/ 4409309 w 7467663"/>
              <a:gd name="connsiteY737" fmla="*/ 1666996 h 6858000"/>
              <a:gd name="connsiteX738" fmla="*/ 4370031 w 7467663"/>
              <a:gd name="connsiteY738" fmla="*/ 1955666 h 6858000"/>
              <a:gd name="connsiteX739" fmla="*/ 4570198 w 7467663"/>
              <a:gd name="connsiteY739" fmla="*/ 978081 h 6858000"/>
              <a:gd name="connsiteX740" fmla="*/ 4557898 w 7467663"/>
              <a:gd name="connsiteY740" fmla="*/ 900011 h 6858000"/>
              <a:gd name="connsiteX741" fmla="*/ 4344840 w 7467663"/>
              <a:gd name="connsiteY741" fmla="*/ 1922038 h 6858000"/>
              <a:gd name="connsiteX742" fmla="*/ 4378710 w 7467663"/>
              <a:gd name="connsiteY742" fmla="*/ 1665516 h 6858000"/>
              <a:gd name="connsiteX743" fmla="*/ 4448798 w 7467663"/>
              <a:gd name="connsiteY743" fmla="*/ 1253024 h 6858000"/>
              <a:gd name="connsiteX744" fmla="*/ 4480315 w 7467663"/>
              <a:gd name="connsiteY744" fmla="*/ 1158454 h 6858000"/>
              <a:gd name="connsiteX745" fmla="*/ 4494133 w 7467663"/>
              <a:gd name="connsiteY745" fmla="*/ 1118676 h 6858000"/>
              <a:gd name="connsiteX746" fmla="*/ 4557898 w 7467663"/>
              <a:gd name="connsiteY746" fmla="*/ 900011 h 6858000"/>
              <a:gd name="connsiteX747" fmla="*/ 5870151 w 7467663"/>
              <a:gd name="connsiteY747" fmla="*/ 898890 h 6858000"/>
              <a:gd name="connsiteX748" fmla="*/ 5861335 w 7467663"/>
              <a:gd name="connsiteY748" fmla="*/ 899177 h 6858000"/>
              <a:gd name="connsiteX749" fmla="*/ 5843702 w 7467663"/>
              <a:gd name="connsiteY749" fmla="*/ 899748 h 6858000"/>
              <a:gd name="connsiteX750" fmla="*/ 5651107 w 7467663"/>
              <a:gd name="connsiteY750" fmla="*/ 920306 h 6858000"/>
              <a:gd name="connsiteX751" fmla="*/ 5459407 w 7467663"/>
              <a:gd name="connsiteY751" fmla="*/ 940975 h 6858000"/>
              <a:gd name="connsiteX752" fmla="*/ 5374846 w 7467663"/>
              <a:gd name="connsiteY752" fmla="*/ 941988 h 6858000"/>
              <a:gd name="connsiteX753" fmla="*/ 5256105 w 7467663"/>
              <a:gd name="connsiteY753" fmla="*/ 945632 h 6858000"/>
              <a:gd name="connsiteX754" fmla="*/ 5107071 w 7467663"/>
              <a:gd name="connsiteY754" fmla="*/ 969720 h 6858000"/>
              <a:gd name="connsiteX755" fmla="*/ 4998681 w 7467663"/>
              <a:gd name="connsiteY755" fmla="*/ 988771 h 6858000"/>
              <a:gd name="connsiteX756" fmla="*/ 5870151 w 7467663"/>
              <a:gd name="connsiteY756" fmla="*/ 898890 h 6858000"/>
              <a:gd name="connsiteX757" fmla="*/ 5504425 w 7467663"/>
              <a:gd name="connsiteY757" fmla="*/ 848067 h 6858000"/>
              <a:gd name="connsiteX758" fmla="*/ 4968849 w 7467663"/>
              <a:gd name="connsiteY758" fmla="*/ 962318 h 6858000"/>
              <a:gd name="connsiteX759" fmla="*/ 5104039 w 7467663"/>
              <a:gd name="connsiteY759" fmla="*/ 940634 h 6858000"/>
              <a:gd name="connsiteX760" fmla="*/ 5256311 w 7467663"/>
              <a:gd name="connsiteY760" fmla="*/ 916490 h 6858000"/>
              <a:gd name="connsiteX761" fmla="*/ 5377381 w 7467663"/>
              <a:gd name="connsiteY761" fmla="*/ 912671 h 6858000"/>
              <a:gd name="connsiteX762" fmla="*/ 5460148 w 7467663"/>
              <a:gd name="connsiteY762" fmla="*/ 911442 h 6858000"/>
              <a:gd name="connsiteX763" fmla="*/ 5648971 w 7467663"/>
              <a:gd name="connsiteY763" fmla="*/ 891331 h 6858000"/>
              <a:gd name="connsiteX764" fmla="*/ 5844807 w 7467663"/>
              <a:gd name="connsiteY764" fmla="*/ 870718 h 6858000"/>
              <a:gd name="connsiteX765" fmla="*/ 5862975 w 7467663"/>
              <a:gd name="connsiteY765" fmla="*/ 869756 h 6858000"/>
              <a:gd name="connsiteX766" fmla="*/ 5920887 w 7467663"/>
              <a:gd name="connsiteY766" fmla="*/ 865929 h 6858000"/>
              <a:gd name="connsiteX767" fmla="*/ 5504425 w 7467663"/>
              <a:gd name="connsiteY767" fmla="*/ 848067 h 6858000"/>
              <a:gd name="connsiteX768" fmla="*/ 3607114 w 7467663"/>
              <a:gd name="connsiteY768" fmla="*/ 467441 h 6858000"/>
              <a:gd name="connsiteX769" fmla="*/ 3296242 w 7467663"/>
              <a:gd name="connsiteY769" fmla="*/ 807991 h 6858000"/>
              <a:gd name="connsiteX770" fmla="*/ 3174674 w 7467663"/>
              <a:gd name="connsiteY770" fmla="*/ 919759 h 6858000"/>
              <a:gd name="connsiteX771" fmla="*/ 3042978 w 7467663"/>
              <a:gd name="connsiteY771" fmla="*/ 1054894 h 6858000"/>
              <a:gd name="connsiteX772" fmla="*/ 2968914 w 7467663"/>
              <a:gd name="connsiteY772" fmla="*/ 1133756 h 6858000"/>
              <a:gd name="connsiteX773" fmla="*/ 3103823 w 7467663"/>
              <a:gd name="connsiteY773" fmla="*/ 1026814 h 6858000"/>
              <a:gd name="connsiteX774" fmla="*/ 3607114 w 7467663"/>
              <a:gd name="connsiteY774" fmla="*/ 467441 h 6858000"/>
              <a:gd name="connsiteX775" fmla="*/ 3744487 w 7467663"/>
              <a:gd name="connsiteY775" fmla="*/ 383136 h 6858000"/>
              <a:gd name="connsiteX776" fmla="*/ 3970213 w 7467663"/>
              <a:gd name="connsiteY776" fmla="*/ 995559 h 6858000"/>
              <a:gd name="connsiteX777" fmla="*/ 3744487 w 7467663"/>
              <a:gd name="connsiteY777" fmla="*/ 383136 h 6858000"/>
              <a:gd name="connsiteX778" fmla="*/ 3624562 w 7467663"/>
              <a:gd name="connsiteY778" fmla="*/ 367041 h 6858000"/>
              <a:gd name="connsiteX779" fmla="*/ 3489712 w 7467663"/>
              <a:gd name="connsiteY779" fmla="*/ 485386 h 6858000"/>
              <a:gd name="connsiteX780" fmla="*/ 3182994 w 7467663"/>
              <a:gd name="connsiteY780" fmla="*/ 828265 h 6858000"/>
              <a:gd name="connsiteX781" fmla="*/ 2892114 w 7467663"/>
              <a:gd name="connsiteY781" fmla="*/ 1172635 h 6858000"/>
              <a:gd name="connsiteX782" fmla="*/ 3021459 w 7467663"/>
              <a:gd name="connsiteY782" fmla="*/ 1035385 h 6858000"/>
              <a:gd name="connsiteX783" fmla="*/ 3153873 w 7467663"/>
              <a:gd name="connsiteY783" fmla="*/ 898971 h 6858000"/>
              <a:gd name="connsiteX784" fmla="*/ 3276511 w 7467663"/>
              <a:gd name="connsiteY784" fmla="*/ 786423 h 6858000"/>
              <a:gd name="connsiteX785" fmla="*/ 3584154 w 7467663"/>
              <a:gd name="connsiteY785" fmla="*/ 448218 h 6858000"/>
              <a:gd name="connsiteX786" fmla="*/ 3624562 w 7467663"/>
              <a:gd name="connsiteY786" fmla="*/ 367041 h 6858000"/>
              <a:gd name="connsiteX787" fmla="*/ 3766672 w 7467663"/>
              <a:gd name="connsiteY787" fmla="*/ 359429 h 6858000"/>
              <a:gd name="connsiteX788" fmla="*/ 3996338 w 7467663"/>
              <a:gd name="connsiteY788" fmla="*/ 968237 h 6858000"/>
              <a:gd name="connsiteX789" fmla="*/ 3766672 w 7467663"/>
              <a:gd name="connsiteY789" fmla="*/ 359429 h 6858000"/>
              <a:gd name="connsiteX790" fmla="*/ 5805386 w 7467663"/>
              <a:gd name="connsiteY790" fmla="*/ 239240 h 6858000"/>
              <a:gd name="connsiteX791" fmla="*/ 5736947 w 7467663"/>
              <a:gd name="connsiteY791" fmla="*/ 261367 h 6858000"/>
              <a:gd name="connsiteX792" fmla="*/ 5427012 w 7467663"/>
              <a:gd name="connsiteY792" fmla="*/ 311272 h 6858000"/>
              <a:gd name="connsiteX793" fmla="*/ 5147818 w 7467663"/>
              <a:gd name="connsiteY793" fmla="*/ 322112 h 6858000"/>
              <a:gd name="connsiteX794" fmla="*/ 5060854 w 7467663"/>
              <a:gd name="connsiteY794" fmla="*/ 311882 h 6858000"/>
              <a:gd name="connsiteX795" fmla="*/ 4945989 w 7467663"/>
              <a:gd name="connsiteY795" fmla="*/ 300516 h 6858000"/>
              <a:gd name="connsiteX796" fmla="*/ 5410479 w 7467663"/>
              <a:gd name="connsiteY796" fmla="*/ 348434 h 6858000"/>
              <a:gd name="connsiteX797" fmla="*/ 5805386 w 7467663"/>
              <a:gd name="connsiteY797" fmla="*/ 239240 h 6858000"/>
              <a:gd name="connsiteX798" fmla="*/ 5905192 w 7467663"/>
              <a:gd name="connsiteY798" fmla="*/ 163079 h 6858000"/>
              <a:gd name="connsiteX799" fmla="*/ 5865655 w 7467663"/>
              <a:gd name="connsiteY799" fmla="*/ 171901 h 6858000"/>
              <a:gd name="connsiteX800" fmla="*/ 5259740 w 7467663"/>
              <a:gd name="connsiteY800" fmla="*/ 257013 h 6858000"/>
              <a:gd name="connsiteX801" fmla="*/ 5208466 w 7467663"/>
              <a:gd name="connsiteY801" fmla="*/ 257550 h 6858000"/>
              <a:gd name="connsiteX802" fmla="*/ 4980204 w 7467663"/>
              <a:gd name="connsiteY802" fmla="*/ 271903 h 6858000"/>
              <a:gd name="connsiteX803" fmla="*/ 5068068 w 7467663"/>
              <a:gd name="connsiteY803" fmla="*/ 282244 h 6858000"/>
              <a:gd name="connsiteX804" fmla="*/ 5153231 w 7467663"/>
              <a:gd name="connsiteY804" fmla="*/ 292240 h 6858000"/>
              <a:gd name="connsiteX805" fmla="*/ 5426491 w 7467663"/>
              <a:gd name="connsiteY805" fmla="*/ 281128 h 6858000"/>
              <a:gd name="connsiteX806" fmla="*/ 5731212 w 7467663"/>
              <a:gd name="connsiteY806" fmla="*/ 231951 h 6858000"/>
              <a:gd name="connsiteX807" fmla="*/ 5905192 w 7467663"/>
              <a:gd name="connsiteY807" fmla="*/ 163079 h 6858000"/>
              <a:gd name="connsiteX808" fmla="*/ 5944437 w 7467663"/>
              <a:gd name="connsiteY808" fmla="*/ 113829 h 6858000"/>
              <a:gd name="connsiteX809" fmla="*/ 5825032 w 7467663"/>
              <a:gd name="connsiteY809" fmla="*/ 146405 h 6858000"/>
              <a:gd name="connsiteX810" fmla="*/ 4955599 w 7467663"/>
              <a:gd name="connsiteY810" fmla="*/ 247008 h 6858000"/>
              <a:gd name="connsiteX811" fmla="*/ 5210104 w 7467663"/>
              <a:gd name="connsiteY811" fmla="*/ 228123 h 6858000"/>
              <a:gd name="connsiteX812" fmla="*/ 5261015 w 7467663"/>
              <a:gd name="connsiteY812" fmla="*/ 227087 h 6858000"/>
              <a:gd name="connsiteX813" fmla="*/ 5861181 w 7467663"/>
              <a:gd name="connsiteY813" fmla="*/ 143093 h 6858000"/>
              <a:gd name="connsiteX814" fmla="*/ 5961252 w 7467663"/>
              <a:gd name="connsiteY814" fmla="*/ 114820 h 6858000"/>
              <a:gd name="connsiteX815" fmla="*/ 5944437 w 7467663"/>
              <a:gd name="connsiteY815" fmla="*/ 113829 h 6858000"/>
              <a:gd name="connsiteX816" fmla="*/ 3882765 w 7467663"/>
              <a:gd name="connsiteY816" fmla="*/ 0 h 6858000"/>
              <a:gd name="connsiteX817" fmla="*/ 3995099 w 7467663"/>
              <a:gd name="connsiteY817" fmla="*/ 0 h 6858000"/>
              <a:gd name="connsiteX818" fmla="*/ 4163818 w 7467663"/>
              <a:gd name="connsiteY818" fmla="*/ 234104 h 6858000"/>
              <a:gd name="connsiteX819" fmla="*/ 4172099 w 7467663"/>
              <a:gd name="connsiteY819" fmla="*/ 234207 h 6858000"/>
              <a:gd name="connsiteX820" fmla="*/ 4784282 w 7467663"/>
              <a:gd name="connsiteY820" fmla="*/ 276561 h 6858000"/>
              <a:gd name="connsiteX821" fmla="*/ 4801687 w 7467663"/>
              <a:gd name="connsiteY821" fmla="*/ 267764 h 6858000"/>
              <a:gd name="connsiteX822" fmla="*/ 6082788 w 7467663"/>
              <a:gd name="connsiteY822" fmla="*/ 64119 h 6858000"/>
              <a:gd name="connsiteX823" fmla="*/ 6099442 w 7467663"/>
              <a:gd name="connsiteY823" fmla="*/ 82568 h 6858000"/>
              <a:gd name="connsiteX824" fmla="*/ 4804137 w 7467663"/>
              <a:gd name="connsiteY824" fmla="*/ 320931 h 6858000"/>
              <a:gd name="connsiteX825" fmla="*/ 4227047 w 7467663"/>
              <a:gd name="connsiteY825" fmla="*/ 313415 h 6858000"/>
              <a:gd name="connsiteX826" fmla="*/ 4346041 w 7467663"/>
              <a:gd name="connsiteY826" fmla="*/ 456086 h 6858000"/>
              <a:gd name="connsiteX827" fmla="*/ 4870967 w 7467663"/>
              <a:gd name="connsiteY827" fmla="*/ 963061 h 6858000"/>
              <a:gd name="connsiteX828" fmla="*/ 4889647 w 7467663"/>
              <a:gd name="connsiteY828" fmla="*/ 957147 h 6858000"/>
              <a:gd name="connsiteX829" fmla="*/ 5422504 w 7467663"/>
              <a:gd name="connsiteY829" fmla="*/ 805191 h 6858000"/>
              <a:gd name="connsiteX830" fmla="*/ 6087656 w 7467663"/>
              <a:gd name="connsiteY830" fmla="*/ 826703 h 6858000"/>
              <a:gd name="connsiteX831" fmla="*/ 6058717 w 7467663"/>
              <a:gd name="connsiteY831" fmla="*/ 865992 h 6858000"/>
              <a:gd name="connsiteX832" fmla="*/ 4974153 w 7467663"/>
              <a:gd name="connsiteY832" fmla="*/ 1045456 h 6858000"/>
              <a:gd name="connsiteX833" fmla="*/ 5627835 w 7467663"/>
              <a:gd name="connsiteY833" fmla="*/ 1472077 h 6858000"/>
              <a:gd name="connsiteX834" fmla="*/ 5629817 w 7467663"/>
              <a:gd name="connsiteY834" fmla="*/ 1471412 h 6858000"/>
              <a:gd name="connsiteX835" fmla="*/ 5634124 w 7467663"/>
              <a:gd name="connsiteY835" fmla="*/ 1470572 h 6858000"/>
              <a:gd name="connsiteX836" fmla="*/ 5755832 w 7467663"/>
              <a:gd name="connsiteY836" fmla="*/ 1383886 h 6858000"/>
              <a:gd name="connsiteX837" fmla="*/ 6014186 w 7467663"/>
              <a:gd name="connsiteY837" fmla="*/ 1279799 h 6858000"/>
              <a:gd name="connsiteX838" fmla="*/ 6901619 w 7467663"/>
              <a:gd name="connsiteY838" fmla="*/ 1047874 h 6858000"/>
              <a:gd name="connsiteX839" fmla="*/ 6931566 w 7467663"/>
              <a:gd name="connsiteY839" fmla="*/ 1062034 h 6858000"/>
              <a:gd name="connsiteX840" fmla="*/ 5790982 w 7467663"/>
              <a:gd name="connsiteY840" fmla="*/ 1561380 h 6858000"/>
              <a:gd name="connsiteX841" fmla="*/ 6188971 w 7467663"/>
              <a:gd name="connsiteY841" fmla="*/ 1755168 h 6858000"/>
              <a:gd name="connsiteX842" fmla="*/ 6202446 w 7467663"/>
              <a:gd name="connsiteY842" fmla="*/ 1752268 h 6858000"/>
              <a:gd name="connsiteX843" fmla="*/ 7179560 w 7467663"/>
              <a:gd name="connsiteY843" fmla="*/ 1467551 h 6858000"/>
              <a:gd name="connsiteX844" fmla="*/ 7158730 w 7467663"/>
              <a:gd name="connsiteY844" fmla="*/ 1507835 h 6858000"/>
              <a:gd name="connsiteX845" fmla="*/ 6326959 w 7467663"/>
              <a:gd name="connsiteY845" fmla="*/ 1817686 h 6858000"/>
              <a:gd name="connsiteX846" fmla="*/ 6537433 w 7467663"/>
              <a:gd name="connsiteY846" fmla="*/ 1907790 h 6858000"/>
              <a:gd name="connsiteX847" fmla="*/ 6550221 w 7467663"/>
              <a:gd name="connsiteY847" fmla="*/ 1910729 h 6858000"/>
              <a:gd name="connsiteX848" fmla="*/ 6964438 w 7467663"/>
              <a:gd name="connsiteY848" fmla="*/ 2209505 h 6858000"/>
              <a:gd name="connsiteX849" fmla="*/ 7367862 w 7467663"/>
              <a:gd name="connsiteY849" fmla="*/ 2806833 h 6858000"/>
              <a:gd name="connsiteX850" fmla="*/ 7364329 w 7467663"/>
              <a:gd name="connsiteY850" fmla="*/ 2826907 h 6858000"/>
              <a:gd name="connsiteX851" fmla="*/ 7290545 w 7467663"/>
              <a:gd name="connsiteY851" fmla="*/ 2850663 h 6858000"/>
              <a:gd name="connsiteX852" fmla="*/ 6472036 w 7467663"/>
              <a:gd name="connsiteY852" fmla="*/ 1959003 h 6858000"/>
              <a:gd name="connsiteX853" fmla="*/ 5792897 w 7467663"/>
              <a:gd name="connsiteY853" fmla="*/ 1647747 h 6858000"/>
              <a:gd name="connsiteX854" fmla="*/ 5842751 w 7467663"/>
              <a:gd name="connsiteY854" fmla="*/ 1816112 h 6858000"/>
              <a:gd name="connsiteX855" fmla="*/ 5847424 w 7467663"/>
              <a:gd name="connsiteY855" fmla="*/ 1815776 h 6858000"/>
              <a:gd name="connsiteX856" fmla="*/ 6399821 w 7467663"/>
              <a:gd name="connsiteY856" fmla="*/ 2344799 h 6858000"/>
              <a:gd name="connsiteX857" fmla="*/ 6323232 w 7467663"/>
              <a:gd name="connsiteY857" fmla="*/ 2389634 h 6858000"/>
              <a:gd name="connsiteX858" fmla="*/ 5942958 w 7467663"/>
              <a:gd name="connsiteY858" fmla="*/ 2077708 h 6858000"/>
              <a:gd name="connsiteX859" fmla="*/ 5921559 w 7467663"/>
              <a:gd name="connsiteY859" fmla="*/ 2378596 h 6858000"/>
              <a:gd name="connsiteX860" fmla="*/ 5817651 w 7467663"/>
              <a:gd name="connsiteY860" fmla="*/ 3023919 h 6858000"/>
              <a:gd name="connsiteX861" fmla="*/ 5729634 w 7467663"/>
              <a:gd name="connsiteY861" fmla="*/ 3051849 h 6858000"/>
              <a:gd name="connsiteX862" fmla="*/ 5611018 w 7467663"/>
              <a:gd name="connsiteY862" fmla="*/ 2316769 h 6858000"/>
              <a:gd name="connsiteX863" fmla="*/ 5687608 w 7467663"/>
              <a:gd name="connsiteY863" fmla="*/ 2039972 h 6858000"/>
              <a:gd name="connsiteX864" fmla="*/ 5657554 w 7467663"/>
              <a:gd name="connsiteY864" fmla="*/ 1576445 h 6858000"/>
              <a:gd name="connsiteX865" fmla="*/ 5150475 w 7467663"/>
              <a:gd name="connsiteY865" fmla="*/ 1274012 h 6858000"/>
              <a:gd name="connsiteX866" fmla="*/ 5349142 w 7467663"/>
              <a:gd name="connsiteY866" fmla="*/ 2204405 h 6858000"/>
              <a:gd name="connsiteX867" fmla="*/ 5262214 w 7467663"/>
              <a:gd name="connsiteY867" fmla="*/ 2233836 h 6858000"/>
              <a:gd name="connsiteX868" fmla="*/ 4981539 w 7467663"/>
              <a:gd name="connsiteY868" fmla="*/ 1542201 h 6858000"/>
              <a:gd name="connsiteX869" fmla="*/ 4958461 w 7467663"/>
              <a:gd name="connsiteY869" fmla="*/ 1136957 h 6858000"/>
              <a:gd name="connsiteX870" fmla="*/ 4655015 w 7467663"/>
              <a:gd name="connsiteY870" fmla="*/ 891426 h 6858000"/>
              <a:gd name="connsiteX871" fmla="*/ 4348002 w 7467663"/>
              <a:gd name="connsiteY871" fmla="*/ 2205895 h 6858000"/>
              <a:gd name="connsiteX872" fmla="*/ 4262250 w 7467663"/>
              <a:gd name="connsiteY872" fmla="*/ 2219972 h 6858000"/>
              <a:gd name="connsiteX873" fmla="*/ 4550611 w 7467663"/>
              <a:gd name="connsiteY873" fmla="*/ 817540 h 6858000"/>
              <a:gd name="connsiteX874" fmla="*/ 4564418 w 7467663"/>
              <a:gd name="connsiteY874" fmla="*/ 808293 h 6858000"/>
              <a:gd name="connsiteX875" fmla="*/ 4266388 w 7467663"/>
              <a:gd name="connsiteY875" fmla="*/ 500083 h 6858000"/>
              <a:gd name="connsiteX876" fmla="*/ 4032842 w 7467663"/>
              <a:gd name="connsiteY876" fmla="*/ 211809 h 6858000"/>
              <a:gd name="connsiteX877" fmla="*/ 3882765 w 7467663"/>
              <a:gd name="connsiteY877" fmla="*/ 0 h 6858000"/>
              <a:gd name="connsiteX878" fmla="*/ 3721337 w 7467663"/>
              <a:gd name="connsiteY878" fmla="*/ 0 h 6858000"/>
              <a:gd name="connsiteX879" fmla="*/ 3797544 w 7467663"/>
              <a:gd name="connsiteY879" fmla="*/ 0 h 6858000"/>
              <a:gd name="connsiteX880" fmla="*/ 3775734 w 7467663"/>
              <a:gd name="connsiteY880" fmla="*/ 95131 h 6858000"/>
              <a:gd name="connsiteX881" fmla="*/ 3724807 w 7467663"/>
              <a:gd name="connsiteY881" fmla="*/ 272257 h 6858000"/>
              <a:gd name="connsiteX882" fmla="*/ 3726844 w 7467663"/>
              <a:gd name="connsiteY882" fmla="*/ 282988 h 6858000"/>
              <a:gd name="connsiteX883" fmla="*/ 3742664 w 7467663"/>
              <a:gd name="connsiteY883" fmla="*/ 279918 h 6858000"/>
              <a:gd name="connsiteX884" fmla="*/ 4103910 w 7467663"/>
              <a:gd name="connsiteY884" fmla="*/ 1161917 h 6858000"/>
              <a:gd name="connsiteX885" fmla="*/ 4020269 w 7467663"/>
              <a:gd name="connsiteY885" fmla="*/ 1200406 h 6858000"/>
              <a:gd name="connsiteX886" fmla="*/ 3674882 w 7467663"/>
              <a:gd name="connsiteY886" fmla="*/ 488524 h 6858000"/>
              <a:gd name="connsiteX887" fmla="*/ 3132682 w 7467663"/>
              <a:gd name="connsiteY887" fmla="*/ 1072284 h 6858000"/>
              <a:gd name="connsiteX888" fmla="*/ 2716346 w 7467663"/>
              <a:gd name="connsiteY888" fmla="*/ 1276376 h 6858000"/>
              <a:gd name="connsiteX889" fmla="*/ 2716772 w 7467663"/>
              <a:gd name="connsiteY889" fmla="*/ 1255462 h 6858000"/>
              <a:gd name="connsiteX890" fmla="*/ 3471096 w 7467663"/>
              <a:gd name="connsiteY890" fmla="*/ 437072 h 6858000"/>
              <a:gd name="connsiteX891" fmla="*/ 3639057 w 7467663"/>
              <a:gd name="connsiteY891" fmla="*/ 286334 h 6858000"/>
              <a:gd name="connsiteX892" fmla="*/ 3640309 w 7467663"/>
              <a:gd name="connsiteY892" fmla="*/ 284664 h 6858000"/>
              <a:gd name="connsiteX893" fmla="*/ 3646022 w 7467663"/>
              <a:gd name="connsiteY893" fmla="*/ 276711 h 6858000"/>
              <a:gd name="connsiteX894" fmla="*/ 3707943 w 7467663"/>
              <a:gd name="connsiteY894" fmla="*/ 65958 h 6858000"/>
              <a:gd name="connsiteX895" fmla="*/ 3721337 w 7467663"/>
              <a:gd name="connsiteY895" fmla="*/ 0 h 6858000"/>
              <a:gd name="connsiteX896" fmla="*/ 2867960 w 7467663"/>
              <a:gd name="connsiteY896" fmla="*/ 0 h 6858000"/>
              <a:gd name="connsiteX897" fmla="*/ 2926351 w 7467663"/>
              <a:gd name="connsiteY897" fmla="*/ 0 h 6858000"/>
              <a:gd name="connsiteX898" fmla="*/ 2902823 w 7467663"/>
              <a:gd name="connsiteY898" fmla="*/ 262929 h 6858000"/>
              <a:gd name="connsiteX899" fmla="*/ 2940663 w 7467663"/>
              <a:gd name="connsiteY899" fmla="*/ 140884 h 6858000"/>
              <a:gd name="connsiteX900" fmla="*/ 2947039 w 7467663"/>
              <a:gd name="connsiteY900" fmla="*/ 122524 h 6858000"/>
              <a:gd name="connsiteX901" fmla="*/ 2984316 w 7467663"/>
              <a:gd name="connsiteY901" fmla="*/ 0 h 6858000"/>
              <a:gd name="connsiteX902" fmla="*/ 3016114 w 7467663"/>
              <a:gd name="connsiteY902" fmla="*/ 0 h 6858000"/>
              <a:gd name="connsiteX903" fmla="*/ 2979949 w 7467663"/>
              <a:gd name="connsiteY903" fmla="*/ 119274 h 6858000"/>
              <a:gd name="connsiteX904" fmla="*/ 3023879 w 7467663"/>
              <a:gd name="connsiteY904" fmla="*/ 0 h 6858000"/>
              <a:gd name="connsiteX905" fmla="*/ 3105400 w 7467663"/>
              <a:gd name="connsiteY905" fmla="*/ 0 h 6858000"/>
              <a:gd name="connsiteX906" fmla="*/ 3094669 w 7467663"/>
              <a:gd name="connsiteY906" fmla="*/ 30308 h 6858000"/>
              <a:gd name="connsiteX907" fmla="*/ 2901945 w 7467663"/>
              <a:gd name="connsiteY907" fmla="*/ 466538 h 6858000"/>
              <a:gd name="connsiteX908" fmla="*/ 2815209 w 7467663"/>
              <a:gd name="connsiteY908" fmla="*/ 497361 h 6858000"/>
              <a:gd name="connsiteX909" fmla="*/ 2844845 w 7467663"/>
              <a:gd name="connsiteY909" fmla="*/ 127638 h 6858000"/>
              <a:gd name="connsiteX910" fmla="*/ 2867960 w 7467663"/>
              <a:gd name="connsiteY910" fmla="*/ 0 h 6858000"/>
              <a:gd name="connsiteX911" fmla="*/ 1057230 w 7467663"/>
              <a:gd name="connsiteY911" fmla="*/ 0 h 6858000"/>
              <a:gd name="connsiteX912" fmla="*/ 1111003 w 7467663"/>
              <a:gd name="connsiteY912" fmla="*/ 0 h 6858000"/>
              <a:gd name="connsiteX913" fmla="*/ 1125553 w 7467663"/>
              <a:gd name="connsiteY913" fmla="*/ 52588 h 6858000"/>
              <a:gd name="connsiteX914" fmla="*/ 1304276 w 7467663"/>
              <a:gd name="connsiteY914" fmla="*/ 476275 h 6858000"/>
              <a:gd name="connsiteX915" fmla="*/ 1492066 w 7467663"/>
              <a:gd name="connsiteY915" fmla="*/ 886333 h 6858000"/>
              <a:gd name="connsiteX916" fmla="*/ 1423698 w 7467663"/>
              <a:gd name="connsiteY916" fmla="*/ 710817 h 6858000"/>
              <a:gd name="connsiteX917" fmla="*/ 1357609 w 7467663"/>
              <a:gd name="connsiteY917" fmla="*/ 532892 h 6858000"/>
              <a:gd name="connsiteX918" fmla="*/ 1309550 w 7467663"/>
              <a:gd name="connsiteY918" fmla="*/ 374031 h 6858000"/>
              <a:gd name="connsiteX919" fmla="*/ 1193673 w 7467663"/>
              <a:gd name="connsiteY919" fmla="*/ 49533 h 6858000"/>
              <a:gd name="connsiteX920" fmla="*/ 1164391 w 7467663"/>
              <a:gd name="connsiteY920" fmla="*/ 0 h 6858000"/>
              <a:gd name="connsiteX921" fmla="*/ 1200666 w 7467663"/>
              <a:gd name="connsiteY921" fmla="*/ 0 h 6858000"/>
              <a:gd name="connsiteX922" fmla="*/ 1223408 w 7467663"/>
              <a:gd name="connsiteY922" fmla="*/ 38996 h 6858000"/>
              <a:gd name="connsiteX923" fmla="*/ 1339635 w 7467663"/>
              <a:gd name="connsiteY923" fmla="*/ 365517 h 6858000"/>
              <a:gd name="connsiteX924" fmla="*/ 1387469 w 7467663"/>
              <a:gd name="connsiteY924" fmla="*/ 523079 h 6858000"/>
              <a:gd name="connsiteX925" fmla="*/ 1452685 w 7467663"/>
              <a:gd name="connsiteY925" fmla="*/ 699806 h 6858000"/>
              <a:gd name="connsiteX926" fmla="*/ 1492092 w 7467663"/>
              <a:gd name="connsiteY926" fmla="*/ 800424 h 6858000"/>
              <a:gd name="connsiteX927" fmla="*/ 1455302 w 7467663"/>
              <a:gd name="connsiteY927" fmla="*/ 632913 h 6858000"/>
              <a:gd name="connsiteX928" fmla="*/ 1222336 w 7467663"/>
              <a:gd name="connsiteY928" fmla="*/ 9480 h 6858000"/>
              <a:gd name="connsiteX929" fmla="*/ 1214634 w 7467663"/>
              <a:gd name="connsiteY929" fmla="*/ 0 h 6858000"/>
              <a:gd name="connsiteX930" fmla="*/ 1289827 w 7467663"/>
              <a:gd name="connsiteY930" fmla="*/ 0 h 6858000"/>
              <a:gd name="connsiteX931" fmla="*/ 1321076 w 7467663"/>
              <a:gd name="connsiteY931" fmla="*/ 59722 h 6858000"/>
              <a:gd name="connsiteX932" fmla="*/ 1512579 w 7467663"/>
              <a:gd name="connsiteY932" fmla="*/ 626441 h 6858000"/>
              <a:gd name="connsiteX933" fmla="*/ 1506076 w 7467663"/>
              <a:gd name="connsiteY933" fmla="*/ 1089289 h 6858000"/>
              <a:gd name="connsiteX934" fmla="*/ 1486346 w 7467663"/>
              <a:gd name="connsiteY934" fmla="*/ 1079919 h 6858000"/>
              <a:gd name="connsiteX935" fmla="*/ 1070511 w 7467663"/>
              <a:gd name="connsiteY935" fmla="*/ 48609 h 6858000"/>
              <a:gd name="connsiteX936" fmla="*/ 1057230 w 7467663"/>
              <a:gd name="connsiteY936" fmla="*/ 0 h 6858000"/>
              <a:gd name="connsiteX937" fmla="*/ 43151 w 7467663"/>
              <a:gd name="connsiteY937" fmla="*/ 0 h 6858000"/>
              <a:gd name="connsiteX938" fmla="*/ 95283 w 7467663"/>
              <a:gd name="connsiteY938" fmla="*/ 0 h 6858000"/>
              <a:gd name="connsiteX939" fmla="*/ 300708 w 7467663"/>
              <a:gd name="connsiteY939" fmla="*/ 154571 h 6858000"/>
              <a:gd name="connsiteX940" fmla="*/ 530414 w 7467663"/>
              <a:gd name="connsiteY940" fmla="*/ 354673 h 6858000"/>
              <a:gd name="connsiteX941" fmla="*/ 333785 w 7467663"/>
              <a:gd name="connsiteY941" fmla="*/ 161564 h 6858000"/>
              <a:gd name="connsiteX942" fmla="*/ 147005 w 7467663"/>
              <a:gd name="connsiteY942" fmla="*/ 0 h 6858000"/>
              <a:gd name="connsiteX943" fmla="*/ 272509 w 7467663"/>
              <a:gd name="connsiteY943" fmla="*/ 0 h 6858000"/>
              <a:gd name="connsiteX944" fmla="*/ 326276 w 7467663"/>
              <a:gd name="connsiteY944" fmla="*/ 45847 h 6858000"/>
              <a:gd name="connsiteX945" fmla="*/ 823759 w 7467663"/>
              <a:gd name="connsiteY945" fmla="*/ 574145 h 6858000"/>
              <a:gd name="connsiteX946" fmla="*/ 811254 w 7467663"/>
              <a:gd name="connsiteY946" fmla="*/ 665546 h 6858000"/>
              <a:gd name="connsiteX947" fmla="*/ 154042 w 7467663"/>
              <a:gd name="connsiteY947" fmla="*/ 261522 h 6858000"/>
              <a:gd name="connsiteX948" fmla="*/ 13550 w 7467663"/>
              <a:gd name="connsiteY948" fmla="*/ 158423 h 6858000"/>
              <a:gd name="connsiteX949" fmla="*/ 0 w 7467663"/>
              <a:gd name="connsiteY949" fmla="*/ 146618 h 6858000"/>
              <a:gd name="connsiteX950" fmla="*/ 0 w 7467663"/>
              <a:gd name="connsiteY950" fmla="*/ 59161 h 6858000"/>
              <a:gd name="connsiteX951" fmla="*/ 45427 w 7467663"/>
              <a:gd name="connsiteY951" fmla="*/ 101078 h 6858000"/>
              <a:gd name="connsiteX952" fmla="*/ 630103 w 7467663"/>
              <a:gd name="connsiteY952" fmla="*/ 485885 h 6858000"/>
              <a:gd name="connsiteX953" fmla="*/ 532040 w 7467663"/>
              <a:gd name="connsiteY953" fmla="*/ 399359 h 6858000"/>
              <a:gd name="connsiteX954" fmla="*/ 517618 w 7467663"/>
              <a:gd name="connsiteY954" fmla="*/ 385726 h 6858000"/>
              <a:gd name="connsiteX955" fmla="*/ 285074 w 7467663"/>
              <a:gd name="connsiteY955" fmla="*/ 182755 h 6858000"/>
              <a:gd name="connsiteX956" fmla="*/ 43151 w 7467663"/>
              <a:gd name="connsiteY95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467600 w 7467600"/>
              <a:gd name="connsiteY75" fmla="*/ 6334256 h 6858000"/>
              <a:gd name="connsiteX76" fmla="*/ 7454976 w 7467600"/>
              <a:gd name="connsiteY76" fmla="*/ 6318297 h 6858000"/>
              <a:gd name="connsiteX77" fmla="*/ 1456157 w 7467600"/>
              <a:gd name="connsiteY77" fmla="*/ 5371404 h 6858000"/>
              <a:gd name="connsiteX78" fmla="*/ 1244432 w 7467600"/>
              <a:gd name="connsiteY78" fmla="*/ 5385601 h 6858000"/>
              <a:gd name="connsiteX79" fmla="*/ 973990 w 7467600"/>
              <a:gd name="connsiteY79" fmla="*/ 5424940 h 6858000"/>
              <a:gd name="connsiteX80" fmla="*/ 1103809 w 7467600"/>
              <a:gd name="connsiteY80" fmla="*/ 5433720 h 6858000"/>
              <a:gd name="connsiteX81" fmla="*/ 1123454 w 7467600"/>
              <a:gd name="connsiteY81" fmla="*/ 5435727 h 6858000"/>
              <a:gd name="connsiteX82" fmla="*/ 1737017 w 7467600"/>
              <a:gd name="connsiteY82" fmla="*/ 5452183 h 6858000"/>
              <a:gd name="connsiteX83" fmla="*/ 1824397 w 7467600"/>
              <a:gd name="connsiteY83" fmla="*/ 5447757 h 6858000"/>
              <a:gd name="connsiteX84" fmla="*/ 2070059 w 7467600"/>
              <a:gd name="connsiteY84" fmla="*/ 5441660 h 6858000"/>
              <a:gd name="connsiteX85" fmla="*/ 1456157 w 7467600"/>
              <a:gd name="connsiteY85" fmla="*/ 5371404 h 6858000"/>
              <a:gd name="connsiteX86" fmla="*/ 4988186 w 7467600"/>
              <a:gd name="connsiteY86" fmla="*/ 5216467 h 6858000"/>
              <a:gd name="connsiteX87" fmla="*/ 4777334 w 7467600"/>
              <a:gd name="connsiteY87" fmla="*/ 5406072 h 6858000"/>
              <a:gd name="connsiteX88" fmla="*/ 4718341 w 7467600"/>
              <a:gd name="connsiteY88" fmla="*/ 5468043 h 6858000"/>
              <a:gd name="connsiteX89" fmla="*/ 4604655 w 7467600"/>
              <a:gd name="connsiteY89" fmla="*/ 5583434 h 6858000"/>
              <a:gd name="connsiteX90" fmla="*/ 4565074 w 7467600"/>
              <a:gd name="connsiteY90" fmla="*/ 5618550 h 6858000"/>
              <a:gd name="connsiteX91" fmla="*/ 4988186 w 7467600"/>
              <a:gd name="connsiteY91" fmla="*/ 5216467 h 6858000"/>
              <a:gd name="connsiteX92" fmla="*/ 4978032 w 7467600"/>
              <a:gd name="connsiteY92" fmla="*/ 5183809 h 6858000"/>
              <a:gd name="connsiteX93" fmla="*/ 4463413 w 7467600"/>
              <a:gd name="connsiteY93" fmla="*/ 5615162 h 6858000"/>
              <a:gd name="connsiteX94" fmla="*/ 4358134 w 7467600"/>
              <a:gd name="connsiteY94" fmla="*/ 5742791 h 6858000"/>
              <a:gd name="connsiteX95" fmla="*/ 4376219 w 7467600"/>
              <a:gd name="connsiteY95" fmla="*/ 5729027 h 6858000"/>
              <a:gd name="connsiteX96" fmla="*/ 4582340 w 7467600"/>
              <a:gd name="connsiteY96" fmla="*/ 5561037 h 6858000"/>
              <a:gd name="connsiteX97" fmla="*/ 4694684 w 7467600"/>
              <a:gd name="connsiteY97" fmla="*/ 5447098 h 6858000"/>
              <a:gd name="connsiteX98" fmla="*/ 4754123 w 7467600"/>
              <a:gd name="connsiteY98" fmla="*/ 5384643 h 6858000"/>
              <a:gd name="connsiteX99" fmla="*/ 4978032 w 7467600"/>
              <a:gd name="connsiteY99" fmla="*/ 5183809 h 6858000"/>
              <a:gd name="connsiteX100" fmla="*/ 1903353 w 7467600"/>
              <a:gd name="connsiteY100" fmla="*/ 5044827 h 6858000"/>
              <a:gd name="connsiteX101" fmla="*/ 1936931 w 7467600"/>
              <a:gd name="connsiteY101" fmla="*/ 5093954 h 6858000"/>
              <a:gd name="connsiteX102" fmla="*/ 2195868 w 7467600"/>
              <a:gd name="connsiteY102" fmla="*/ 5396574 h 6858000"/>
              <a:gd name="connsiteX103" fmla="*/ 2088852 w 7467600"/>
              <a:gd name="connsiteY103" fmla="*/ 5166123 h 6858000"/>
              <a:gd name="connsiteX104" fmla="*/ 1958241 w 7467600"/>
              <a:gd name="connsiteY104" fmla="*/ 5067955 h 6858000"/>
              <a:gd name="connsiteX105" fmla="*/ 1903353 w 7467600"/>
              <a:gd name="connsiteY105" fmla="*/ 5044827 h 6858000"/>
              <a:gd name="connsiteX106" fmla="*/ 1979378 w 7467600"/>
              <a:gd name="connsiteY106" fmla="*/ 4769504 h 6858000"/>
              <a:gd name="connsiteX107" fmla="*/ 2882120 w 7467600"/>
              <a:gd name="connsiteY107" fmla="*/ 5064547 h 6858000"/>
              <a:gd name="connsiteX108" fmla="*/ 2793103 w 7467600"/>
              <a:gd name="connsiteY108" fmla="*/ 5039699 h 6858000"/>
              <a:gd name="connsiteX109" fmla="*/ 2770041 w 7467600"/>
              <a:gd name="connsiteY109" fmla="*/ 5033634 h 6858000"/>
              <a:gd name="connsiteX110" fmla="*/ 1979378 w 7467600"/>
              <a:gd name="connsiteY110" fmla="*/ 4769504 h 6858000"/>
              <a:gd name="connsiteX111" fmla="*/ 1927410 w 7467600"/>
              <a:gd name="connsiteY111" fmla="*/ 4716164 h 6858000"/>
              <a:gd name="connsiteX112" fmla="*/ 1959587 w 7467600"/>
              <a:gd name="connsiteY112" fmla="*/ 4728849 h 6858000"/>
              <a:gd name="connsiteX113" fmla="*/ 2777707 w 7467600"/>
              <a:gd name="connsiteY113" fmla="*/ 5003991 h 6858000"/>
              <a:gd name="connsiteX114" fmla="*/ 2800768 w 7467600"/>
              <a:gd name="connsiteY114" fmla="*/ 5010056 h 6858000"/>
              <a:gd name="connsiteX115" fmla="*/ 2879408 w 7467600"/>
              <a:gd name="connsiteY115" fmla="*/ 5031590 h 6858000"/>
              <a:gd name="connsiteX116" fmla="*/ 2862295 w 7467600"/>
              <a:gd name="connsiteY116" fmla="*/ 5022958 h 6858000"/>
              <a:gd name="connsiteX117" fmla="*/ 2813343 w 7467600"/>
              <a:gd name="connsiteY117" fmla="*/ 4998369 h 6858000"/>
              <a:gd name="connsiteX118" fmla="*/ 2646245 w 7467600"/>
              <a:gd name="connsiteY118" fmla="*/ 4930999 h 6858000"/>
              <a:gd name="connsiteX119" fmla="*/ 1999243 w 7467600"/>
              <a:gd name="connsiteY119" fmla="*/ 4730524 h 6858000"/>
              <a:gd name="connsiteX120" fmla="*/ 1979527 w 7467600"/>
              <a:gd name="connsiteY120" fmla="*/ 4726651 h 6858000"/>
              <a:gd name="connsiteX121" fmla="*/ 1927410 w 7467600"/>
              <a:gd name="connsiteY121" fmla="*/ 4716164 h 6858000"/>
              <a:gd name="connsiteX122" fmla="*/ 1997014 w 7467600"/>
              <a:gd name="connsiteY122" fmla="*/ 4698007 h 6858000"/>
              <a:gd name="connsiteX123" fmla="*/ 2005458 w 7467600"/>
              <a:gd name="connsiteY123" fmla="*/ 4699540 h 6858000"/>
              <a:gd name="connsiteX124" fmla="*/ 2657186 w 7467600"/>
              <a:gd name="connsiteY124" fmla="*/ 4901687 h 6858000"/>
              <a:gd name="connsiteX125" fmla="*/ 2826662 w 7467600"/>
              <a:gd name="connsiteY125" fmla="*/ 4970362 h 6858000"/>
              <a:gd name="connsiteX126" fmla="*/ 2876100 w 7467600"/>
              <a:gd name="connsiteY126" fmla="*/ 4995397 h 6858000"/>
              <a:gd name="connsiteX127" fmla="*/ 3042600 w 7467600"/>
              <a:gd name="connsiteY127" fmla="*/ 5059532 h 6858000"/>
              <a:gd name="connsiteX128" fmla="*/ 1997014 w 7467600"/>
              <a:gd name="connsiteY128" fmla="*/ 4698007 h 6858000"/>
              <a:gd name="connsiteX129" fmla="*/ 2305292 w 7467600"/>
              <a:gd name="connsiteY129" fmla="*/ 4219492 h 6858000"/>
              <a:gd name="connsiteX130" fmla="*/ 3360922 w 7467600"/>
              <a:gd name="connsiteY130" fmla="*/ 4529373 h 6858000"/>
              <a:gd name="connsiteX131" fmla="*/ 3492420 w 7467600"/>
              <a:gd name="connsiteY131" fmla="*/ 4510145 h 6858000"/>
              <a:gd name="connsiteX132" fmla="*/ 3364086 w 7467600"/>
              <a:gd name="connsiteY132" fmla="*/ 4480340 h 6858000"/>
              <a:gd name="connsiteX133" fmla="*/ 3225818 w 7467600"/>
              <a:gd name="connsiteY133" fmla="*/ 4411822 h 6858000"/>
              <a:gd name="connsiteX134" fmla="*/ 3129696 w 7467600"/>
              <a:gd name="connsiteY134" fmla="*/ 4360704 h 6858000"/>
              <a:gd name="connsiteX135" fmla="*/ 2814545 w 7467600"/>
              <a:gd name="connsiteY135" fmla="*/ 4282955 h 6858000"/>
              <a:gd name="connsiteX136" fmla="*/ 2305292 w 7467600"/>
              <a:gd name="connsiteY136" fmla="*/ 4219492 h 6858000"/>
              <a:gd name="connsiteX137" fmla="*/ 2626982 w 7467600"/>
              <a:gd name="connsiteY137" fmla="*/ 4206450 h 6858000"/>
              <a:gd name="connsiteX138" fmla="*/ 2490617 w 7467600"/>
              <a:gd name="connsiteY138" fmla="*/ 4206951 h 6858000"/>
              <a:gd name="connsiteX139" fmla="*/ 2819869 w 7467600"/>
              <a:gd name="connsiteY139" fmla="*/ 4252936 h 6858000"/>
              <a:gd name="connsiteX140" fmla="*/ 3143018 w 7467600"/>
              <a:gd name="connsiteY140" fmla="*/ 4332698 h 6858000"/>
              <a:gd name="connsiteX141" fmla="*/ 3241520 w 7467600"/>
              <a:gd name="connsiteY141" fmla="*/ 4385112 h 6858000"/>
              <a:gd name="connsiteX142" fmla="*/ 3374575 w 7467600"/>
              <a:gd name="connsiteY142" fmla="*/ 4451517 h 6858000"/>
              <a:gd name="connsiteX143" fmla="*/ 3505221 w 7467600"/>
              <a:gd name="connsiteY143" fmla="*/ 4480757 h 6858000"/>
              <a:gd name="connsiteX144" fmla="*/ 2626982 w 7467600"/>
              <a:gd name="connsiteY144" fmla="*/ 4206450 h 6858000"/>
              <a:gd name="connsiteX145" fmla="*/ 1310106 w 7467600"/>
              <a:gd name="connsiteY145" fmla="*/ 3943217 h 6858000"/>
              <a:gd name="connsiteX146" fmla="*/ 854994 w 7467600"/>
              <a:gd name="connsiteY146" fmla="*/ 4399136 h 6858000"/>
              <a:gd name="connsiteX147" fmla="*/ 742462 w 7467600"/>
              <a:gd name="connsiteY147" fmla="*/ 4594648 h 6858000"/>
              <a:gd name="connsiteX148" fmla="*/ 820602 w 7467600"/>
              <a:gd name="connsiteY148" fmla="*/ 4485915 h 6858000"/>
              <a:gd name="connsiteX149" fmla="*/ 878295 w 7467600"/>
              <a:gd name="connsiteY149" fmla="*/ 4403594 h 6858000"/>
              <a:gd name="connsiteX150" fmla="*/ 1240607 w 7467600"/>
              <a:gd name="connsiteY150" fmla="*/ 4010401 h 6858000"/>
              <a:gd name="connsiteX151" fmla="*/ 1310106 w 7467600"/>
              <a:gd name="connsiteY151" fmla="*/ 3943217 h 6858000"/>
              <a:gd name="connsiteX152" fmla="*/ 1423113 w 7467600"/>
              <a:gd name="connsiteY152" fmla="*/ 3874565 h 6858000"/>
              <a:gd name="connsiteX153" fmla="*/ 1260565 w 7467600"/>
              <a:gd name="connsiteY153" fmla="*/ 4031982 h 6858000"/>
              <a:gd name="connsiteX154" fmla="*/ 901900 w 7467600"/>
              <a:gd name="connsiteY154" fmla="*/ 4421236 h 6858000"/>
              <a:gd name="connsiteX155" fmla="*/ 845044 w 7467600"/>
              <a:gd name="connsiteY155" fmla="*/ 4502436 h 6858000"/>
              <a:gd name="connsiteX156" fmla="*/ 685926 w 7467600"/>
              <a:gd name="connsiteY156" fmla="*/ 4703069 h 6858000"/>
              <a:gd name="connsiteX157" fmla="*/ 684248 w 7467600"/>
              <a:gd name="connsiteY157" fmla="*/ 4706721 h 6858000"/>
              <a:gd name="connsiteX158" fmla="*/ 1423113 w 7467600"/>
              <a:gd name="connsiteY158" fmla="*/ 3874565 h 6858000"/>
              <a:gd name="connsiteX159" fmla="*/ 3316479 w 7467600"/>
              <a:gd name="connsiteY159" fmla="*/ 3872136 h 6858000"/>
              <a:gd name="connsiteX160" fmla="*/ 3546806 w 7467600"/>
              <a:gd name="connsiteY160" fmla="*/ 4356139 h 6858000"/>
              <a:gd name="connsiteX161" fmla="*/ 3364433 w 7467600"/>
              <a:gd name="connsiteY161" fmla="*/ 3953121 h 6858000"/>
              <a:gd name="connsiteX162" fmla="*/ 3316479 w 7467600"/>
              <a:gd name="connsiteY162" fmla="*/ 3872136 h 6858000"/>
              <a:gd name="connsiteX163" fmla="*/ 3291335 w 7467600"/>
              <a:gd name="connsiteY163" fmla="*/ 3767420 h 6858000"/>
              <a:gd name="connsiteX164" fmla="*/ 3390805 w 7467600"/>
              <a:gd name="connsiteY164" fmla="*/ 3937163 h 6858000"/>
              <a:gd name="connsiteX165" fmla="*/ 3579062 w 7467600"/>
              <a:gd name="connsiteY165" fmla="*/ 4359040 h 6858000"/>
              <a:gd name="connsiteX166" fmla="*/ 3467355 w 7467600"/>
              <a:gd name="connsiteY166" fmla="*/ 3988130 h 6858000"/>
              <a:gd name="connsiteX167" fmla="*/ 3310753 w 7467600"/>
              <a:gd name="connsiteY167" fmla="*/ 3787140 h 6858000"/>
              <a:gd name="connsiteX168" fmla="*/ 3291335 w 7467600"/>
              <a:gd name="connsiteY168" fmla="*/ 3767420 h 6858000"/>
              <a:gd name="connsiteX169" fmla="*/ 1635889 w 7467600"/>
              <a:gd name="connsiteY169" fmla="*/ 3709494 h 6858000"/>
              <a:gd name="connsiteX170" fmla="*/ 1634800 w 7467600"/>
              <a:gd name="connsiteY170" fmla="*/ 3731111 h 6858000"/>
              <a:gd name="connsiteX171" fmla="*/ 1635889 w 7467600"/>
              <a:gd name="connsiteY171" fmla="*/ 3709494 h 6858000"/>
              <a:gd name="connsiteX172" fmla="*/ 1510397 w 7467600"/>
              <a:gd name="connsiteY172" fmla="*/ 3684705 h 6858000"/>
              <a:gd name="connsiteX173" fmla="*/ 1146550 w 7467600"/>
              <a:gd name="connsiteY173" fmla="*/ 3802012 h 6858000"/>
              <a:gd name="connsiteX174" fmla="*/ 698834 w 7467600"/>
              <a:gd name="connsiteY174" fmla="*/ 3952272 h 6858000"/>
              <a:gd name="connsiteX175" fmla="*/ 34256 w 7467600"/>
              <a:gd name="connsiteY175" fmla="*/ 4347603 h 6858000"/>
              <a:gd name="connsiteX176" fmla="*/ 527241 w 7467600"/>
              <a:gd name="connsiteY176" fmla="*/ 4065078 h 6858000"/>
              <a:gd name="connsiteX177" fmla="*/ 1510397 w 7467600"/>
              <a:gd name="connsiteY177" fmla="*/ 3684705 h 6858000"/>
              <a:gd name="connsiteX178" fmla="*/ 1313114 w 7467600"/>
              <a:gd name="connsiteY178" fmla="*/ 3655216 h 6858000"/>
              <a:gd name="connsiteX179" fmla="*/ 1109304 w 7467600"/>
              <a:gd name="connsiteY179" fmla="*/ 3669030 h 6858000"/>
              <a:gd name="connsiteX180" fmla="*/ 8129 w 7467600"/>
              <a:gd name="connsiteY180" fmla="*/ 4330519 h 6858000"/>
              <a:gd name="connsiteX181" fmla="*/ 687572 w 7467600"/>
              <a:gd name="connsiteY181" fmla="*/ 3925629 h 6858000"/>
              <a:gd name="connsiteX182" fmla="*/ 1138365 w 7467600"/>
              <a:gd name="connsiteY182" fmla="*/ 3774515 h 6858000"/>
              <a:gd name="connsiteX183" fmla="*/ 1505579 w 7467600"/>
              <a:gd name="connsiteY183" fmla="*/ 3655526 h 6858000"/>
              <a:gd name="connsiteX184" fmla="*/ 1313114 w 7467600"/>
              <a:gd name="connsiteY184" fmla="*/ 3655216 h 6858000"/>
              <a:gd name="connsiteX185" fmla="*/ 3655073 w 7467600"/>
              <a:gd name="connsiteY185" fmla="*/ 3650884 h 6858000"/>
              <a:gd name="connsiteX186" fmla="*/ 3989938 w 7467600"/>
              <a:gd name="connsiteY186" fmla="*/ 3991685 h 6858000"/>
              <a:gd name="connsiteX187" fmla="*/ 4393907 w 7467600"/>
              <a:gd name="connsiteY187" fmla="*/ 4261258 h 6858000"/>
              <a:gd name="connsiteX188" fmla="*/ 4648051 w 7467600"/>
              <a:gd name="connsiteY188" fmla="*/ 4374051 h 6858000"/>
              <a:gd name="connsiteX189" fmla="*/ 4383389 w 7467600"/>
              <a:gd name="connsiteY189" fmla="*/ 4184369 h 6858000"/>
              <a:gd name="connsiteX190" fmla="*/ 4165508 w 7467600"/>
              <a:gd name="connsiteY190" fmla="*/ 4035196 h 6858000"/>
              <a:gd name="connsiteX191" fmla="*/ 4068162 w 7467600"/>
              <a:gd name="connsiteY191" fmla="*/ 3953394 h 6858000"/>
              <a:gd name="connsiteX192" fmla="*/ 3981416 w 7467600"/>
              <a:gd name="connsiteY192" fmla="*/ 3880482 h 6858000"/>
              <a:gd name="connsiteX193" fmla="*/ 3800147 w 7467600"/>
              <a:gd name="connsiteY193" fmla="*/ 3749872 h 6858000"/>
              <a:gd name="connsiteX194" fmla="*/ 3655073 w 7467600"/>
              <a:gd name="connsiteY194" fmla="*/ 3650884 h 6858000"/>
              <a:gd name="connsiteX195" fmla="*/ 3670252 w 7467600"/>
              <a:gd name="connsiteY195" fmla="*/ 3622798 h 6858000"/>
              <a:gd name="connsiteX196" fmla="*/ 3817258 w 7467600"/>
              <a:gd name="connsiteY196" fmla="*/ 3723577 h 6858000"/>
              <a:gd name="connsiteX197" fmla="*/ 4000461 w 7467600"/>
              <a:gd name="connsiteY197" fmla="*/ 3855966 h 6858000"/>
              <a:gd name="connsiteX198" fmla="*/ 4088180 w 7467600"/>
              <a:gd name="connsiteY198" fmla="*/ 3929774 h 6858000"/>
              <a:gd name="connsiteX199" fmla="*/ 4184555 w 7467600"/>
              <a:gd name="connsiteY199" fmla="*/ 4010683 h 6858000"/>
              <a:gd name="connsiteX200" fmla="*/ 4399563 w 7467600"/>
              <a:gd name="connsiteY200" fmla="*/ 4158106 h 6858000"/>
              <a:gd name="connsiteX201" fmla="*/ 4684469 w 7467600"/>
              <a:gd name="connsiteY201" fmla="*/ 4364680 h 6858000"/>
              <a:gd name="connsiteX202" fmla="*/ 4690271 w 7467600"/>
              <a:gd name="connsiteY202" fmla="*/ 4370034 h 6858000"/>
              <a:gd name="connsiteX203" fmla="*/ 4136093 w 7467600"/>
              <a:gd name="connsiteY203" fmla="*/ 3858466 h 6858000"/>
              <a:gd name="connsiteX204" fmla="*/ 3670252 w 7467600"/>
              <a:gd name="connsiteY204" fmla="*/ 3622798 h 6858000"/>
              <a:gd name="connsiteX205" fmla="*/ 4440129 w 7467600"/>
              <a:gd name="connsiteY205" fmla="*/ 3448571 h 6858000"/>
              <a:gd name="connsiteX206" fmla="*/ 4856525 w 7467600"/>
              <a:gd name="connsiteY206" fmla="*/ 3915351 h 6858000"/>
              <a:gd name="connsiteX207" fmla="*/ 5059055 w 7467600"/>
              <a:gd name="connsiteY207" fmla="*/ 4108918 h 6858000"/>
              <a:gd name="connsiteX208" fmla="*/ 5290070 w 7467600"/>
              <a:gd name="connsiteY208" fmla="*/ 4263619 h 6858000"/>
              <a:gd name="connsiteX209" fmla="*/ 4834991 w 7467600"/>
              <a:gd name="connsiteY209" fmla="*/ 3830985 h 6858000"/>
              <a:gd name="connsiteX210" fmla="*/ 4440129 w 7467600"/>
              <a:gd name="connsiteY210" fmla="*/ 3448571 h 6858000"/>
              <a:gd name="connsiteX211" fmla="*/ 4441737 w 7467600"/>
              <a:gd name="connsiteY211" fmla="*/ 3399734 h 6858000"/>
              <a:gd name="connsiteX212" fmla="*/ 4431236 w 7467600"/>
              <a:gd name="connsiteY212" fmla="*/ 3400954 h 6858000"/>
              <a:gd name="connsiteX213" fmla="*/ 4557150 w 7467600"/>
              <a:gd name="connsiteY213" fmla="*/ 3510023 h 6858000"/>
              <a:gd name="connsiteX214" fmla="*/ 4856936 w 7467600"/>
              <a:gd name="connsiteY214" fmla="*/ 3809146 h 6858000"/>
              <a:gd name="connsiteX215" fmla="*/ 5111996 w 7467600"/>
              <a:gd name="connsiteY215" fmla="*/ 4065759 h 6858000"/>
              <a:gd name="connsiteX216" fmla="*/ 5388878 w 7467600"/>
              <a:gd name="connsiteY216" fmla="*/ 4300185 h 6858000"/>
              <a:gd name="connsiteX217" fmla="*/ 5425556 w 7467600"/>
              <a:gd name="connsiteY217" fmla="*/ 4308967 h 6858000"/>
              <a:gd name="connsiteX218" fmla="*/ 4943646 w 7467600"/>
              <a:gd name="connsiteY218" fmla="*/ 3822916 h 6858000"/>
              <a:gd name="connsiteX219" fmla="*/ 4594837 w 7467600"/>
              <a:gd name="connsiteY219" fmla="*/ 3532274 h 6858000"/>
              <a:gd name="connsiteX220" fmla="*/ 4441737 w 7467600"/>
              <a:gd name="connsiteY220" fmla="*/ 3399734 h 6858000"/>
              <a:gd name="connsiteX221" fmla="*/ 5425834 w 7467600"/>
              <a:gd name="connsiteY221" fmla="*/ 3162785 h 6858000"/>
              <a:gd name="connsiteX222" fmla="*/ 5401644 w 7467600"/>
              <a:gd name="connsiteY222" fmla="*/ 3617847 h 6858000"/>
              <a:gd name="connsiteX223" fmla="*/ 5467256 w 7467600"/>
              <a:gd name="connsiteY223" fmla="*/ 4175494 h 6858000"/>
              <a:gd name="connsiteX224" fmla="*/ 5448069 w 7467600"/>
              <a:gd name="connsiteY224" fmla="*/ 3567554 h 6858000"/>
              <a:gd name="connsiteX225" fmla="*/ 5425834 w 7467600"/>
              <a:gd name="connsiteY225" fmla="*/ 3162785 h 6858000"/>
              <a:gd name="connsiteX226" fmla="*/ 1318687 w 7467600"/>
              <a:gd name="connsiteY226" fmla="*/ 3113840 h 6858000"/>
              <a:gd name="connsiteX227" fmla="*/ 1066793 w 7467600"/>
              <a:gd name="connsiteY227" fmla="*/ 3212171 h 6858000"/>
              <a:gd name="connsiteX228" fmla="*/ 993319 w 7467600"/>
              <a:gd name="connsiteY228" fmla="*/ 3247648 h 6858000"/>
              <a:gd name="connsiteX229" fmla="*/ 853081 w 7467600"/>
              <a:gd name="connsiteY229" fmla="*/ 3312410 h 6858000"/>
              <a:gd name="connsiteX230" fmla="*/ 805957 w 7467600"/>
              <a:gd name="connsiteY230" fmla="*/ 3330443 h 6858000"/>
              <a:gd name="connsiteX231" fmla="*/ 1318687 w 7467600"/>
              <a:gd name="connsiteY231" fmla="*/ 3113840 h 6858000"/>
              <a:gd name="connsiteX232" fmla="*/ 5453702 w 7467600"/>
              <a:gd name="connsiteY232" fmla="*/ 3090882 h 6858000"/>
              <a:gd name="connsiteX233" fmla="*/ 5480135 w 7467600"/>
              <a:gd name="connsiteY233" fmla="*/ 3565802 h 6858000"/>
              <a:gd name="connsiteX234" fmla="*/ 5499023 w 7467600"/>
              <a:gd name="connsiteY234" fmla="*/ 4166310 h 6858000"/>
              <a:gd name="connsiteX235" fmla="*/ 5547022 w 7467600"/>
              <a:gd name="connsiteY235" fmla="*/ 3607838 h 6858000"/>
              <a:gd name="connsiteX236" fmla="*/ 5515964 w 7467600"/>
              <a:gd name="connsiteY236" fmla="*/ 3378541 h 6858000"/>
              <a:gd name="connsiteX237" fmla="*/ 5453702 w 7467600"/>
              <a:gd name="connsiteY237" fmla="*/ 3090882 h 6858000"/>
              <a:gd name="connsiteX238" fmla="*/ 1238695 w 7467600"/>
              <a:gd name="connsiteY238" fmla="*/ 3076820 h 6858000"/>
              <a:gd name="connsiteX239" fmla="*/ 716371 w 7467600"/>
              <a:gd name="connsiteY239" fmla="*/ 3293249 h 6858000"/>
              <a:gd name="connsiteX240" fmla="*/ 579522 w 7467600"/>
              <a:gd name="connsiteY240" fmla="*/ 3371759 h 6858000"/>
              <a:gd name="connsiteX241" fmla="*/ 600288 w 7467600"/>
              <a:gd name="connsiteY241" fmla="*/ 3365555 h 6858000"/>
              <a:gd name="connsiteX242" fmla="*/ 840692 w 7467600"/>
              <a:gd name="connsiteY242" fmla="*/ 3284921 h 6858000"/>
              <a:gd name="connsiteX243" fmla="*/ 979248 w 7467600"/>
              <a:gd name="connsiteY243" fmla="*/ 3221003 h 6858000"/>
              <a:gd name="connsiteX244" fmla="*/ 1053282 w 7467600"/>
              <a:gd name="connsiteY244" fmla="*/ 3185247 h 6858000"/>
              <a:gd name="connsiteX245" fmla="*/ 1320603 w 7467600"/>
              <a:gd name="connsiteY245" fmla="*/ 3081281 h 6858000"/>
              <a:gd name="connsiteX246" fmla="*/ 1238695 w 7467600"/>
              <a:gd name="connsiteY246" fmla="*/ 3076820 h 6858000"/>
              <a:gd name="connsiteX247" fmla="*/ 5425627 w 7467600"/>
              <a:gd name="connsiteY247" fmla="*/ 2954192 h 6858000"/>
              <a:gd name="connsiteX248" fmla="*/ 5470770 w 7467600"/>
              <a:gd name="connsiteY248" fmla="*/ 3005435 h 6858000"/>
              <a:gd name="connsiteX249" fmla="*/ 5519779 w 7467600"/>
              <a:gd name="connsiteY249" fmla="*/ 4359223 h 6858000"/>
              <a:gd name="connsiteX250" fmla="*/ 5520293 w 7467600"/>
              <a:gd name="connsiteY250" fmla="*/ 4360602 h 6858000"/>
              <a:gd name="connsiteX251" fmla="*/ 5767221 w 7467600"/>
              <a:gd name="connsiteY251" fmla="*/ 4665564 h 6858000"/>
              <a:gd name="connsiteX252" fmla="*/ 6937169 w 7467600"/>
              <a:gd name="connsiteY252" fmla="*/ 4815941 h 6858000"/>
              <a:gd name="connsiteX253" fmla="*/ 6953922 w 7467600"/>
              <a:gd name="connsiteY253" fmla="*/ 4890068 h 6858000"/>
              <a:gd name="connsiteX254" fmla="*/ 6071359 w 7467600"/>
              <a:gd name="connsiteY254" fmla="*/ 4770770 h 6858000"/>
              <a:gd name="connsiteX255" fmla="*/ 6038839 w 7467600"/>
              <a:gd name="connsiteY255" fmla="*/ 4764474 h 6858000"/>
              <a:gd name="connsiteX256" fmla="*/ 6038706 w 7467600"/>
              <a:gd name="connsiteY256" fmla="*/ 4763847 h 6858000"/>
              <a:gd name="connsiteX257" fmla="*/ 6037784 w 7467600"/>
              <a:gd name="connsiteY257" fmla="*/ 4764270 h 6858000"/>
              <a:gd name="connsiteX258" fmla="*/ 6038839 w 7467600"/>
              <a:gd name="connsiteY258" fmla="*/ 4764474 h 6858000"/>
              <a:gd name="connsiteX259" fmla="*/ 6040338 w 7467600"/>
              <a:gd name="connsiteY259" fmla="*/ 4771418 h 6858000"/>
              <a:gd name="connsiteX260" fmla="*/ 6024488 w 7467600"/>
              <a:gd name="connsiteY260" fmla="*/ 4809903 h 6858000"/>
              <a:gd name="connsiteX261" fmla="*/ 5599771 w 7467600"/>
              <a:gd name="connsiteY261" fmla="*/ 5509652 h 6858000"/>
              <a:gd name="connsiteX262" fmla="*/ 5548843 w 7467600"/>
              <a:gd name="connsiteY262" fmla="*/ 5563845 h 6858000"/>
              <a:gd name="connsiteX263" fmla="*/ 5940952 w 7467600"/>
              <a:gd name="connsiteY263" fmla="*/ 6250028 h 6858000"/>
              <a:gd name="connsiteX264" fmla="*/ 6043441 w 7467600"/>
              <a:gd name="connsiteY264" fmla="*/ 6665847 h 6858000"/>
              <a:gd name="connsiteX265" fmla="*/ 6093432 w 7467600"/>
              <a:gd name="connsiteY265" fmla="*/ 6858000 h 6858000"/>
              <a:gd name="connsiteX266" fmla="*/ 6034344 w 7467600"/>
              <a:gd name="connsiteY266" fmla="*/ 6858000 h 6858000"/>
              <a:gd name="connsiteX267" fmla="*/ 6026679 w 7467600"/>
              <a:gd name="connsiteY267" fmla="*/ 6836959 h 6858000"/>
              <a:gd name="connsiteX268" fmla="*/ 5800441 w 7467600"/>
              <a:gd name="connsiteY268" fmla="*/ 6335286 h 6858000"/>
              <a:gd name="connsiteX269" fmla="*/ 5526562 w 7467600"/>
              <a:gd name="connsiteY269" fmla="*/ 5705388 h 6858000"/>
              <a:gd name="connsiteX270" fmla="*/ 5519640 w 7467600"/>
              <a:gd name="connsiteY270" fmla="*/ 5683774 h 6858000"/>
              <a:gd name="connsiteX271" fmla="*/ 5844559 w 7467600"/>
              <a:gd name="connsiteY271" fmla="*/ 6553349 h 6858000"/>
              <a:gd name="connsiteX272" fmla="*/ 5975994 w 7467600"/>
              <a:gd name="connsiteY272" fmla="*/ 6858000 h 6858000"/>
              <a:gd name="connsiteX273" fmla="*/ 5898547 w 7467600"/>
              <a:gd name="connsiteY273" fmla="*/ 6858000 h 6858000"/>
              <a:gd name="connsiteX274" fmla="*/ 5682041 w 7467600"/>
              <a:gd name="connsiteY274" fmla="*/ 6355860 h 6858000"/>
              <a:gd name="connsiteX275" fmla="*/ 5461758 w 7467600"/>
              <a:gd name="connsiteY275" fmla="*/ 5820220 h 6858000"/>
              <a:gd name="connsiteX276" fmla="*/ 5237282 w 7467600"/>
              <a:gd name="connsiteY276" fmla="*/ 6579086 h 6858000"/>
              <a:gd name="connsiteX277" fmla="*/ 5115009 w 7467600"/>
              <a:gd name="connsiteY277" fmla="*/ 6858000 h 6858000"/>
              <a:gd name="connsiteX278" fmla="*/ 5028074 w 7467600"/>
              <a:gd name="connsiteY278" fmla="*/ 6858000 h 6858000"/>
              <a:gd name="connsiteX279" fmla="*/ 5079508 w 7467600"/>
              <a:gd name="connsiteY279" fmla="*/ 6749074 h 6858000"/>
              <a:gd name="connsiteX280" fmla="*/ 5371846 w 7467600"/>
              <a:gd name="connsiteY280" fmla="*/ 5924413 h 6858000"/>
              <a:gd name="connsiteX281" fmla="*/ 5270512 w 7467600"/>
              <a:gd name="connsiteY281" fmla="*/ 6138975 h 6858000"/>
              <a:gd name="connsiteX282" fmla="*/ 5062409 w 7467600"/>
              <a:gd name="connsiteY282" fmla="*/ 6653544 h 6858000"/>
              <a:gd name="connsiteX283" fmla="*/ 5036628 w 7467600"/>
              <a:gd name="connsiteY283" fmla="*/ 6754247 h 6858000"/>
              <a:gd name="connsiteX284" fmla="*/ 5009112 w 7467600"/>
              <a:gd name="connsiteY284" fmla="*/ 6858000 h 6858000"/>
              <a:gd name="connsiteX285" fmla="*/ 4976679 w 7467600"/>
              <a:gd name="connsiteY285" fmla="*/ 6858000 h 6858000"/>
              <a:gd name="connsiteX286" fmla="*/ 5006537 w 7467600"/>
              <a:gd name="connsiteY286" fmla="*/ 6747068 h 6858000"/>
              <a:gd name="connsiteX287" fmla="*/ 5032723 w 7467600"/>
              <a:gd name="connsiteY287" fmla="*/ 6644957 h 6858000"/>
              <a:gd name="connsiteX288" fmla="*/ 5242949 w 7467600"/>
              <a:gd name="connsiteY288" fmla="*/ 6125175 h 6858000"/>
              <a:gd name="connsiteX289" fmla="*/ 5286321 w 7467600"/>
              <a:gd name="connsiteY289" fmla="*/ 6033555 h 6858000"/>
              <a:gd name="connsiteX290" fmla="*/ 5008210 w 7467600"/>
              <a:gd name="connsiteY290" fmla="*/ 6649194 h 6858000"/>
              <a:gd name="connsiteX291" fmla="*/ 4986321 w 7467600"/>
              <a:gd name="connsiteY291" fmla="*/ 6765687 h 6858000"/>
              <a:gd name="connsiteX292" fmla="*/ 4973474 w 7467600"/>
              <a:gd name="connsiteY292" fmla="*/ 6858000 h 6858000"/>
              <a:gd name="connsiteX293" fmla="*/ 4907178 w 7467600"/>
              <a:gd name="connsiteY293" fmla="*/ 6858000 h 6858000"/>
              <a:gd name="connsiteX294" fmla="*/ 4910810 w 7467600"/>
              <a:gd name="connsiteY294" fmla="*/ 6829660 h 6858000"/>
              <a:gd name="connsiteX295" fmla="*/ 4987461 w 7467600"/>
              <a:gd name="connsiteY295" fmla="*/ 6432994 h 6858000"/>
              <a:gd name="connsiteX296" fmla="*/ 5179262 w 7467600"/>
              <a:gd name="connsiteY296" fmla="*/ 6035044 h 6858000"/>
              <a:gd name="connsiteX297" fmla="*/ 4689678 w 7467600"/>
              <a:gd name="connsiteY297" fmla="*/ 6440241 h 6858000"/>
              <a:gd name="connsiteX298" fmla="*/ 4477543 w 7467600"/>
              <a:gd name="connsiteY298" fmla="*/ 6674836 h 6858000"/>
              <a:gd name="connsiteX299" fmla="*/ 4329957 w 7467600"/>
              <a:gd name="connsiteY299" fmla="*/ 6858000 h 6858000"/>
              <a:gd name="connsiteX300" fmla="*/ 4218595 w 7467600"/>
              <a:gd name="connsiteY300" fmla="*/ 6858000 h 6858000"/>
              <a:gd name="connsiteX301" fmla="*/ 4368888 w 7467600"/>
              <a:gd name="connsiteY301" fmla="*/ 6668412 h 6858000"/>
              <a:gd name="connsiteX302" fmla="*/ 4563091 w 7467600"/>
              <a:gd name="connsiteY302" fmla="*/ 6442508 h 6858000"/>
              <a:gd name="connsiteX303" fmla="*/ 5387324 w 7467600"/>
              <a:gd name="connsiteY303" fmla="*/ 5705830 h 6858000"/>
              <a:gd name="connsiteX304" fmla="*/ 5073620 w 7467600"/>
              <a:gd name="connsiteY304" fmla="*/ 5955437 h 6858000"/>
              <a:gd name="connsiteX305" fmla="*/ 4689789 w 7467600"/>
              <a:gd name="connsiteY305" fmla="*/ 6268382 h 6858000"/>
              <a:gd name="connsiteX306" fmla="*/ 4418722 w 7467600"/>
              <a:gd name="connsiteY306" fmla="*/ 6570886 h 6858000"/>
              <a:gd name="connsiteX307" fmla="*/ 4214944 w 7467600"/>
              <a:gd name="connsiteY307" fmla="*/ 6858000 h 6858000"/>
              <a:gd name="connsiteX308" fmla="*/ 4177898 w 7467600"/>
              <a:gd name="connsiteY308" fmla="*/ 6858000 h 6858000"/>
              <a:gd name="connsiteX309" fmla="*/ 4391597 w 7467600"/>
              <a:gd name="connsiteY309" fmla="*/ 6556370 h 6858000"/>
              <a:gd name="connsiteX310" fmla="*/ 4668889 w 7467600"/>
              <a:gd name="connsiteY310" fmla="*/ 6246399 h 6858000"/>
              <a:gd name="connsiteX311" fmla="*/ 5055427 w 7467600"/>
              <a:gd name="connsiteY311" fmla="*/ 5931476 h 6858000"/>
              <a:gd name="connsiteX312" fmla="*/ 5371814 w 7467600"/>
              <a:gd name="connsiteY312" fmla="*/ 5678975 h 6858000"/>
              <a:gd name="connsiteX313" fmla="*/ 4987918 w 7467600"/>
              <a:gd name="connsiteY313" fmla="*/ 5838701 h 6858000"/>
              <a:gd name="connsiteX314" fmla="*/ 4317146 w 7467600"/>
              <a:gd name="connsiteY314" fmla="*/ 6587716 h 6858000"/>
              <a:gd name="connsiteX315" fmla="*/ 4171627 w 7467600"/>
              <a:gd name="connsiteY315" fmla="*/ 6858000 h 6858000"/>
              <a:gd name="connsiteX316" fmla="*/ 4081585 w 7467600"/>
              <a:gd name="connsiteY316" fmla="*/ 6858000 h 6858000"/>
              <a:gd name="connsiteX317" fmla="*/ 4238603 w 7467600"/>
              <a:gd name="connsiteY317" fmla="*/ 6559341 h 6858000"/>
              <a:gd name="connsiteX318" fmla="*/ 4778333 w 7467600"/>
              <a:gd name="connsiteY318" fmla="*/ 5873626 h 6858000"/>
              <a:gd name="connsiteX319" fmla="*/ 5414185 w 7467600"/>
              <a:gd name="connsiteY319" fmla="*/ 5573882 h 6858000"/>
              <a:gd name="connsiteX320" fmla="*/ 5959648 w 7467600"/>
              <a:gd name="connsiteY320" fmla="*/ 4760797 h 6858000"/>
              <a:gd name="connsiteX321" fmla="*/ 5355019 w 7467600"/>
              <a:gd name="connsiteY321" fmla="*/ 4734672 h 6858000"/>
              <a:gd name="connsiteX322" fmla="*/ 5083565 w 7467600"/>
              <a:gd name="connsiteY322" fmla="*/ 5179121 h 6858000"/>
              <a:gd name="connsiteX323" fmla="*/ 4713577 w 7467600"/>
              <a:gd name="connsiteY323" fmla="*/ 5616803 h 6858000"/>
              <a:gd name="connsiteX324" fmla="*/ 3989559 w 7467600"/>
              <a:gd name="connsiteY324" fmla="*/ 6145945 h 6858000"/>
              <a:gd name="connsiteX325" fmla="*/ 3939824 w 7467600"/>
              <a:gd name="connsiteY325" fmla="*/ 6066900 h 6858000"/>
              <a:gd name="connsiteX326" fmla="*/ 4584537 w 7467600"/>
              <a:gd name="connsiteY326" fmla="*/ 5324826 h 6858000"/>
              <a:gd name="connsiteX327" fmla="*/ 5037105 w 7467600"/>
              <a:gd name="connsiteY327" fmla="*/ 5088765 h 6858000"/>
              <a:gd name="connsiteX328" fmla="*/ 5039930 w 7467600"/>
              <a:gd name="connsiteY328" fmla="*/ 5089585 h 6858000"/>
              <a:gd name="connsiteX329" fmla="*/ 5263764 w 7467600"/>
              <a:gd name="connsiteY329" fmla="*/ 4735525 h 6858000"/>
              <a:gd name="connsiteX330" fmla="*/ 4086300 w 7467600"/>
              <a:gd name="connsiteY330" fmla="*/ 4884599 h 6858000"/>
              <a:gd name="connsiteX331" fmla="*/ 4085485 w 7467600"/>
              <a:gd name="connsiteY331" fmla="*/ 4899070 h 6858000"/>
              <a:gd name="connsiteX332" fmla="*/ 3871915 w 7467600"/>
              <a:gd name="connsiteY332" fmla="*/ 5253645 h 6858000"/>
              <a:gd name="connsiteX333" fmla="*/ 3799374 w 7467600"/>
              <a:gd name="connsiteY333" fmla="*/ 5466127 h 6858000"/>
              <a:gd name="connsiteX334" fmla="*/ 3498850 w 7467600"/>
              <a:gd name="connsiteY334" fmla="*/ 6661888 h 6858000"/>
              <a:gd name="connsiteX335" fmla="*/ 3399216 w 7467600"/>
              <a:gd name="connsiteY335" fmla="*/ 6858000 h 6858000"/>
              <a:gd name="connsiteX336" fmla="*/ 3303688 w 7467600"/>
              <a:gd name="connsiteY336" fmla="*/ 6858000 h 6858000"/>
              <a:gd name="connsiteX337" fmla="*/ 3391774 w 7467600"/>
              <a:gd name="connsiteY337" fmla="*/ 6697181 h 6858000"/>
              <a:gd name="connsiteX338" fmla="*/ 3735540 w 7467600"/>
              <a:gd name="connsiteY338" fmla="*/ 5546923 h 6858000"/>
              <a:gd name="connsiteX339" fmla="*/ 3729438 w 7467600"/>
              <a:gd name="connsiteY339" fmla="*/ 5569058 h 6858000"/>
              <a:gd name="connsiteX340" fmla="*/ 3707782 w 7467600"/>
              <a:gd name="connsiteY340" fmla="*/ 5644908 h 6858000"/>
              <a:gd name="connsiteX341" fmla="*/ 3583827 w 7467600"/>
              <a:gd name="connsiteY341" fmla="*/ 6039215 h 6858000"/>
              <a:gd name="connsiteX342" fmla="*/ 3547861 w 7467600"/>
              <a:gd name="connsiteY342" fmla="*/ 6129609 h 6858000"/>
              <a:gd name="connsiteX343" fmla="*/ 3490905 w 7467600"/>
              <a:gd name="connsiteY343" fmla="*/ 6277660 h 6858000"/>
              <a:gd name="connsiteX344" fmla="*/ 3455859 w 7467600"/>
              <a:gd name="connsiteY344" fmla="*/ 6391301 h 6858000"/>
              <a:gd name="connsiteX345" fmla="*/ 3429112 w 7467600"/>
              <a:gd name="connsiteY345" fmla="*/ 6479469 h 6858000"/>
              <a:gd name="connsiteX346" fmla="*/ 3304862 w 7467600"/>
              <a:gd name="connsiteY346" fmla="*/ 6796476 h 6858000"/>
              <a:gd name="connsiteX347" fmla="*/ 3276071 w 7467600"/>
              <a:gd name="connsiteY347" fmla="*/ 6858000 h 6858000"/>
              <a:gd name="connsiteX348" fmla="*/ 3240805 w 7467600"/>
              <a:gd name="connsiteY348" fmla="*/ 6858000 h 6858000"/>
              <a:gd name="connsiteX349" fmla="*/ 3275917 w 7467600"/>
              <a:gd name="connsiteY349" fmla="*/ 6783192 h 6858000"/>
              <a:gd name="connsiteX350" fmla="*/ 3399358 w 7467600"/>
              <a:gd name="connsiteY350" fmla="*/ 6469011 h 6858000"/>
              <a:gd name="connsiteX351" fmla="*/ 3425650 w 7467600"/>
              <a:gd name="connsiteY351" fmla="*/ 6381333 h 6858000"/>
              <a:gd name="connsiteX352" fmla="*/ 3460661 w 7467600"/>
              <a:gd name="connsiteY352" fmla="*/ 6266763 h 6858000"/>
              <a:gd name="connsiteX353" fmla="*/ 3518021 w 7467600"/>
              <a:gd name="connsiteY353" fmla="*/ 6117298 h 6858000"/>
              <a:gd name="connsiteX354" fmla="*/ 3554035 w 7467600"/>
              <a:gd name="connsiteY354" fmla="*/ 6027832 h 6858000"/>
              <a:gd name="connsiteX355" fmla="*/ 3677174 w 7467600"/>
              <a:gd name="connsiteY355" fmla="*/ 5636351 h 6858000"/>
              <a:gd name="connsiteX356" fmla="*/ 3698819 w 7467600"/>
              <a:gd name="connsiteY356" fmla="*/ 5560503 h 6858000"/>
              <a:gd name="connsiteX357" fmla="*/ 3702094 w 7467600"/>
              <a:gd name="connsiteY357" fmla="*/ 5549194 h 6858000"/>
              <a:gd name="connsiteX358" fmla="*/ 3398355 w 7467600"/>
              <a:gd name="connsiteY358" fmla="*/ 6094603 h 6858000"/>
              <a:gd name="connsiteX359" fmla="*/ 3193941 w 7467600"/>
              <a:gd name="connsiteY359" fmla="*/ 6798775 h 6858000"/>
              <a:gd name="connsiteX360" fmla="*/ 3184140 w 7467600"/>
              <a:gd name="connsiteY360" fmla="*/ 6858000 h 6858000"/>
              <a:gd name="connsiteX361" fmla="*/ 3099978 w 7467600"/>
              <a:gd name="connsiteY361" fmla="*/ 6858000 h 6858000"/>
              <a:gd name="connsiteX362" fmla="*/ 3101556 w 7467600"/>
              <a:gd name="connsiteY362" fmla="*/ 6843337 h 6858000"/>
              <a:gd name="connsiteX363" fmla="*/ 3370162 w 7467600"/>
              <a:gd name="connsiteY363" fmla="*/ 5785550 h 6858000"/>
              <a:gd name="connsiteX364" fmla="*/ 3746477 w 7467600"/>
              <a:gd name="connsiteY364" fmla="*/ 5377889 h 6858000"/>
              <a:gd name="connsiteX365" fmla="*/ 3863399 w 7467600"/>
              <a:gd name="connsiteY365" fmla="*/ 5087257 h 6858000"/>
              <a:gd name="connsiteX366" fmla="*/ 3968712 w 7467600"/>
              <a:gd name="connsiteY366" fmla="*/ 4913989 h 6858000"/>
              <a:gd name="connsiteX367" fmla="*/ 2792390 w 7467600"/>
              <a:gd name="connsiteY367" fmla="*/ 5382974 h 6858000"/>
              <a:gd name="connsiteX368" fmla="*/ 2714982 w 7467600"/>
              <a:gd name="connsiteY368" fmla="*/ 5427051 h 6858000"/>
              <a:gd name="connsiteX369" fmla="*/ 2813361 w 7467600"/>
              <a:gd name="connsiteY369" fmla="*/ 6023912 h 6858000"/>
              <a:gd name="connsiteX370" fmla="*/ 2688430 w 7467600"/>
              <a:gd name="connsiteY370" fmla="*/ 6801564 h 6858000"/>
              <a:gd name="connsiteX371" fmla="*/ 2629626 w 7467600"/>
              <a:gd name="connsiteY371" fmla="*/ 6763394 h 6858000"/>
              <a:gd name="connsiteX372" fmla="*/ 2565328 w 7467600"/>
              <a:gd name="connsiteY372" fmla="*/ 5516399 h 6858000"/>
              <a:gd name="connsiteX373" fmla="*/ 1922999 w 7467600"/>
              <a:gd name="connsiteY373" fmla="*/ 5980343 h 6858000"/>
              <a:gd name="connsiteX374" fmla="*/ 1950261 w 7467600"/>
              <a:gd name="connsiteY374" fmla="*/ 6405858 h 6858000"/>
              <a:gd name="connsiteX375" fmla="*/ 2365554 w 7467600"/>
              <a:gd name="connsiteY375" fmla="*/ 6759107 h 6858000"/>
              <a:gd name="connsiteX376" fmla="*/ 2424142 w 7467600"/>
              <a:gd name="connsiteY376" fmla="*/ 6858000 h 6858000"/>
              <a:gd name="connsiteX377" fmla="*/ 2395994 w 7467600"/>
              <a:gd name="connsiteY377" fmla="*/ 6858000 h 6858000"/>
              <a:gd name="connsiteX378" fmla="*/ 2392863 w 7467600"/>
              <a:gd name="connsiteY378" fmla="*/ 6852964 h 6858000"/>
              <a:gd name="connsiteX379" fmla="*/ 2017589 w 7467600"/>
              <a:gd name="connsiteY379" fmla="*/ 6493982 h 6858000"/>
              <a:gd name="connsiteX380" fmla="*/ 2147336 w 7467600"/>
              <a:gd name="connsiteY380" fmla="*/ 6594052 h 6858000"/>
              <a:gd name="connsiteX381" fmla="*/ 2207047 w 7467600"/>
              <a:gd name="connsiteY381" fmla="*/ 6654540 h 6858000"/>
              <a:gd name="connsiteX382" fmla="*/ 2299106 w 7467600"/>
              <a:gd name="connsiteY382" fmla="*/ 6778931 h 6858000"/>
              <a:gd name="connsiteX383" fmla="*/ 2314430 w 7467600"/>
              <a:gd name="connsiteY383" fmla="*/ 6801144 h 6858000"/>
              <a:gd name="connsiteX384" fmla="*/ 2352406 w 7467600"/>
              <a:gd name="connsiteY384" fmla="*/ 6858000 h 6858000"/>
              <a:gd name="connsiteX385" fmla="*/ 2314492 w 7467600"/>
              <a:gd name="connsiteY385" fmla="*/ 6858000 h 6858000"/>
              <a:gd name="connsiteX386" fmla="*/ 2288095 w 7467600"/>
              <a:gd name="connsiteY386" fmla="*/ 6818030 h 6858000"/>
              <a:gd name="connsiteX387" fmla="*/ 2272768 w 7467600"/>
              <a:gd name="connsiteY387" fmla="*/ 6795822 h 6858000"/>
              <a:gd name="connsiteX388" fmla="*/ 2182715 w 7467600"/>
              <a:gd name="connsiteY388" fmla="*/ 6675071 h 6858000"/>
              <a:gd name="connsiteX389" fmla="*/ 2032061 w 7467600"/>
              <a:gd name="connsiteY389" fmla="*/ 6541380 h 6858000"/>
              <a:gd name="connsiteX390" fmla="*/ 2257220 w 7467600"/>
              <a:gd name="connsiteY390" fmla="*/ 6826257 h 6858000"/>
              <a:gd name="connsiteX391" fmla="*/ 2281324 w 7467600"/>
              <a:gd name="connsiteY391" fmla="*/ 6858000 h 6858000"/>
              <a:gd name="connsiteX392" fmla="*/ 2242860 w 7467600"/>
              <a:gd name="connsiteY392" fmla="*/ 6858000 h 6858000"/>
              <a:gd name="connsiteX393" fmla="*/ 2232818 w 7467600"/>
              <a:gd name="connsiteY393" fmla="*/ 6844926 h 6858000"/>
              <a:gd name="connsiteX394" fmla="*/ 1990172 w 7467600"/>
              <a:gd name="connsiteY394" fmla="*/ 6542121 h 6858000"/>
              <a:gd name="connsiteX395" fmla="*/ 2124090 w 7467600"/>
              <a:gd name="connsiteY395" fmla="*/ 6761017 h 6858000"/>
              <a:gd name="connsiteX396" fmla="*/ 2200380 w 7467600"/>
              <a:gd name="connsiteY396" fmla="*/ 6858000 h 6858000"/>
              <a:gd name="connsiteX397" fmla="*/ 2147507 w 7467600"/>
              <a:gd name="connsiteY397" fmla="*/ 6858000 h 6858000"/>
              <a:gd name="connsiteX398" fmla="*/ 2070668 w 7467600"/>
              <a:gd name="connsiteY398" fmla="*/ 6761520 h 6858000"/>
              <a:gd name="connsiteX399" fmla="*/ 1975142 w 7467600"/>
              <a:gd name="connsiteY399" fmla="*/ 6585570 h 6858000"/>
              <a:gd name="connsiteX400" fmla="*/ 2050035 w 7467600"/>
              <a:gd name="connsiteY400" fmla="*/ 6813345 h 6858000"/>
              <a:gd name="connsiteX401" fmla="*/ 2063025 w 7467600"/>
              <a:gd name="connsiteY401" fmla="*/ 6858000 h 6858000"/>
              <a:gd name="connsiteX402" fmla="*/ 2021675 w 7467600"/>
              <a:gd name="connsiteY402" fmla="*/ 6858000 h 6858000"/>
              <a:gd name="connsiteX403" fmla="*/ 2019308 w 7467600"/>
              <a:gd name="connsiteY403" fmla="*/ 6847118 h 6858000"/>
              <a:gd name="connsiteX404" fmla="*/ 1938835 w 7467600"/>
              <a:gd name="connsiteY404" fmla="*/ 6551160 h 6858000"/>
              <a:gd name="connsiteX405" fmla="*/ 1953230 w 7467600"/>
              <a:gd name="connsiteY405" fmla="*/ 6759699 h 6858000"/>
              <a:gd name="connsiteX406" fmla="*/ 1956763 w 7467600"/>
              <a:gd name="connsiteY406" fmla="*/ 6778191 h 6858000"/>
              <a:gd name="connsiteX407" fmla="*/ 1967925 w 7467600"/>
              <a:gd name="connsiteY407" fmla="*/ 6858000 h 6858000"/>
              <a:gd name="connsiteX408" fmla="*/ 1936622 w 7467600"/>
              <a:gd name="connsiteY408" fmla="*/ 6858000 h 6858000"/>
              <a:gd name="connsiteX409" fmla="*/ 1926261 w 7467600"/>
              <a:gd name="connsiteY409" fmla="*/ 6784064 h 6858000"/>
              <a:gd name="connsiteX410" fmla="*/ 1922724 w 7467600"/>
              <a:gd name="connsiteY410" fmla="*/ 6765577 h 6858000"/>
              <a:gd name="connsiteX411" fmla="*/ 1904650 w 7467600"/>
              <a:gd name="connsiteY411" fmla="*/ 6639616 h 6858000"/>
              <a:gd name="connsiteX412" fmla="*/ 1885273 w 7467600"/>
              <a:gd name="connsiteY412" fmla="*/ 6858000 h 6858000"/>
              <a:gd name="connsiteX413" fmla="*/ 1854363 w 7467600"/>
              <a:gd name="connsiteY413" fmla="*/ 6858000 h 6858000"/>
              <a:gd name="connsiteX414" fmla="*/ 1880391 w 7467600"/>
              <a:gd name="connsiteY414" fmla="*/ 6603796 h 6858000"/>
              <a:gd name="connsiteX415" fmla="*/ 1818273 w 7467600"/>
              <a:gd name="connsiteY415" fmla="*/ 6715729 h 6858000"/>
              <a:gd name="connsiteX416" fmla="*/ 1794691 w 7467600"/>
              <a:gd name="connsiteY416" fmla="*/ 6843239 h 6858000"/>
              <a:gd name="connsiteX417" fmla="*/ 1794914 w 7467600"/>
              <a:gd name="connsiteY417" fmla="*/ 6858000 h 6858000"/>
              <a:gd name="connsiteX418" fmla="*/ 1746128 w 7467600"/>
              <a:gd name="connsiteY418" fmla="*/ 6858000 h 6858000"/>
              <a:gd name="connsiteX419" fmla="*/ 1753934 w 7467600"/>
              <a:gd name="connsiteY419" fmla="*/ 6724796 h 6858000"/>
              <a:gd name="connsiteX420" fmla="*/ 1792053 w 7467600"/>
              <a:gd name="connsiteY420" fmla="*/ 6572396 h 6858000"/>
              <a:gd name="connsiteX421" fmla="*/ 1862248 w 7467600"/>
              <a:gd name="connsiteY421" fmla="*/ 6266397 h 6858000"/>
              <a:gd name="connsiteX422" fmla="*/ 1862250 w 7467600"/>
              <a:gd name="connsiteY422" fmla="*/ 6033531 h 6858000"/>
              <a:gd name="connsiteX423" fmla="*/ 1211999 w 7467600"/>
              <a:gd name="connsiteY423" fmla="*/ 6683610 h 6858000"/>
              <a:gd name="connsiteX424" fmla="*/ 1213266 w 7467600"/>
              <a:gd name="connsiteY424" fmla="*/ 6691947 h 6858000"/>
              <a:gd name="connsiteX425" fmla="*/ 1203370 w 7467600"/>
              <a:gd name="connsiteY425" fmla="*/ 6850676 h 6858000"/>
              <a:gd name="connsiteX426" fmla="*/ 1203671 w 7467600"/>
              <a:gd name="connsiteY426" fmla="*/ 6858000 h 6858000"/>
              <a:gd name="connsiteX427" fmla="*/ 1143180 w 7467600"/>
              <a:gd name="connsiteY427" fmla="*/ 6858000 h 6858000"/>
              <a:gd name="connsiteX428" fmla="*/ 1142176 w 7467600"/>
              <a:gd name="connsiteY428" fmla="*/ 6766045 h 6858000"/>
              <a:gd name="connsiteX429" fmla="*/ 1067484 w 7467600"/>
              <a:gd name="connsiteY429" fmla="*/ 6858000 h 6858000"/>
              <a:gd name="connsiteX430" fmla="*/ 953928 w 7467600"/>
              <a:gd name="connsiteY430" fmla="*/ 6858000 h 6858000"/>
              <a:gd name="connsiteX431" fmla="*/ 959715 w 7467600"/>
              <a:gd name="connsiteY431" fmla="*/ 6850185 h 6858000"/>
              <a:gd name="connsiteX432" fmla="*/ 1483788 w 7467600"/>
              <a:gd name="connsiteY432" fmla="*/ 6259174 h 6858000"/>
              <a:gd name="connsiteX433" fmla="*/ 1100671 w 7467600"/>
              <a:gd name="connsiteY433" fmla="*/ 6252137 h 6858000"/>
              <a:gd name="connsiteX434" fmla="*/ 1090144 w 7467600"/>
              <a:gd name="connsiteY434" fmla="*/ 6256748 h 6858000"/>
              <a:gd name="connsiteX435" fmla="*/ 1095872 w 7467600"/>
              <a:gd name="connsiteY435" fmla="*/ 6271892 h 6858000"/>
              <a:gd name="connsiteX436" fmla="*/ 262785 w 7467600"/>
              <a:gd name="connsiteY436" fmla="*/ 6845450 h 6858000"/>
              <a:gd name="connsiteX437" fmla="*/ 209968 w 7467600"/>
              <a:gd name="connsiteY437" fmla="*/ 6770713 h 6858000"/>
              <a:gd name="connsiteX438" fmla="*/ 873460 w 7467600"/>
              <a:gd name="connsiteY438" fmla="*/ 6253768 h 6858000"/>
              <a:gd name="connsiteX439" fmla="*/ 192686 w 7467600"/>
              <a:gd name="connsiteY439" fmla="*/ 5849257 h 6858000"/>
              <a:gd name="connsiteX440" fmla="*/ 4696 w 7467600"/>
              <a:gd name="connsiteY440" fmla="*/ 5697668 h 6858000"/>
              <a:gd name="connsiteX441" fmla="*/ 0 w 7467600"/>
              <a:gd name="connsiteY441" fmla="*/ 5689984 h 6858000"/>
              <a:gd name="connsiteX442" fmla="*/ 0 w 7467600"/>
              <a:gd name="connsiteY442" fmla="*/ 5513472 h 6858000"/>
              <a:gd name="connsiteX443" fmla="*/ 174101 w 7467600"/>
              <a:gd name="connsiteY443" fmla="*/ 5620277 h 6858000"/>
              <a:gd name="connsiteX444" fmla="*/ 891800 w 7467600"/>
              <a:gd name="connsiteY444" fmla="*/ 6036935 h 6858000"/>
              <a:gd name="connsiteX445" fmla="*/ 1072219 w 7467600"/>
              <a:gd name="connsiteY445" fmla="*/ 6169443 h 6858000"/>
              <a:gd name="connsiteX446" fmla="*/ 1074117 w 7467600"/>
              <a:gd name="connsiteY446" fmla="*/ 6170301 h 6858000"/>
              <a:gd name="connsiteX447" fmla="*/ 1083114 w 7467600"/>
              <a:gd name="connsiteY447" fmla="*/ 6174131 h 6858000"/>
              <a:gd name="connsiteX448" fmla="*/ 1543010 w 7467600"/>
              <a:gd name="connsiteY448" fmla="*/ 6191140 h 6858000"/>
              <a:gd name="connsiteX449" fmla="*/ 1551080 w 7467600"/>
              <a:gd name="connsiteY449" fmla="*/ 6195006 h 6858000"/>
              <a:gd name="connsiteX450" fmla="*/ 2345443 w 7467600"/>
              <a:gd name="connsiteY450" fmla="*/ 5549882 h 6858000"/>
              <a:gd name="connsiteX451" fmla="*/ 1721499 w 7467600"/>
              <a:gd name="connsiteY451" fmla="*/ 5599969 h 6858000"/>
              <a:gd name="connsiteX452" fmla="*/ 767716 w 7467600"/>
              <a:gd name="connsiteY452" fmla="*/ 5472768 h 6858000"/>
              <a:gd name="connsiteX453" fmla="*/ 722147 w 7467600"/>
              <a:gd name="connsiteY453" fmla="*/ 5393091 h 6858000"/>
              <a:gd name="connsiteX454" fmla="*/ 1485552 w 7467600"/>
              <a:gd name="connsiteY454" fmla="*/ 5313202 h 6858000"/>
              <a:gd name="connsiteX455" fmla="*/ 2143004 w 7467600"/>
              <a:gd name="connsiteY455" fmla="*/ 5402420 h 6858000"/>
              <a:gd name="connsiteX456" fmla="*/ 1933391 w 7467600"/>
              <a:gd name="connsiteY456" fmla="*/ 5156971 h 6858000"/>
              <a:gd name="connsiteX457" fmla="*/ 1827118 w 7467600"/>
              <a:gd name="connsiteY457" fmla="*/ 4968410 h 6858000"/>
              <a:gd name="connsiteX458" fmla="*/ 1837349 w 7467600"/>
              <a:gd name="connsiteY458" fmla="*/ 4956357 h 6858000"/>
              <a:gd name="connsiteX459" fmla="*/ 2162835 w 7467600"/>
              <a:gd name="connsiteY459" fmla="*/ 5187853 h 6858000"/>
              <a:gd name="connsiteX460" fmla="*/ 2257167 w 7467600"/>
              <a:gd name="connsiteY460" fmla="*/ 5462123 h 6858000"/>
              <a:gd name="connsiteX461" fmla="*/ 2261598 w 7467600"/>
              <a:gd name="connsiteY461" fmla="*/ 5467998 h 6858000"/>
              <a:gd name="connsiteX462" fmla="*/ 2437177 w 7467600"/>
              <a:gd name="connsiteY462" fmla="*/ 5479608 h 6858000"/>
              <a:gd name="connsiteX463" fmla="*/ 2445247 w 7467600"/>
              <a:gd name="connsiteY463" fmla="*/ 5483476 h 6858000"/>
              <a:gd name="connsiteX464" fmla="*/ 2743626 w 7467600"/>
              <a:gd name="connsiteY464" fmla="*/ 5304819 h 6858000"/>
              <a:gd name="connsiteX465" fmla="*/ 3048102 w 7467600"/>
              <a:gd name="connsiteY465" fmla="*/ 5150595 h 6858000"/>
              <a:gd name="connsiteX466" fmla="*/ 1799414 w 7467600"/>
              <a:gd name="connsiteY466" fmla="*/ 4694732 h 6858000"/>
              <a:gd name="connsiteX467" fmla="*/ 1771735 w 7467600"/>
              <a:gd name="connsiteY467" fmla="*/ 4619929 h 6858000"/>
              <a:gd name="connsiteX468" fmla="*/ 3104273 w 7467600"/>
              <a:gd name="connsiteY468" fmla="*/ 5076159 h 6858000"/>
              <a:gd name="connsiteX469" fmla="*/ 3113245 w 7467600"/>
              <a:gd name="connsiteY469" fmla="*/ 5090705 h 6858000"/>
              <a:gd name="connsiteX470" fmla="*/ 3126294 w 7467600"/>
              <a:gd name="connsiteY470" fmla="*/ 5114400 h 6858000"/>
              <a:gd name="connsiteX471" fmla="*/ 3937433 w 7467600"/>
              <a:gd name="connsiteY471" fmla="*/ 4830473 h 6858000"/>
              <a:gd name="connsiteX472" fmla="*/ 3590475 w 7467600"/>
              <a:gd name="connsiteY472" fmla="*/ 4597974 h 6858000"/>
              <a:gd name="connsiteX473" fmla="*/ 3100264 w 7467600"/>
              <a:gd name="connsiteY473" fmla="*/ 4579845 h 6858000"/>
              <a:gd name="connsiteX474" fmla="*/ 2183576 w 7467600"/>
              <a:gd name="connsiteY474" fmla="*/ 4227150 h 6858000"/>
              <a:gd name="connsiteX475" fmla="*/ 2151029 w 7467600"/>
              <a:gd name="connsiteY475" fmla="*/ 4146947 h 6858000"/>
              <a:gd name="connsiteX476" fmla="*/ 3563434 w 7467600"/>
              <a:gd name="connsiteY476" fmla="*/ 4469115 h 6858000"/>
              <a:gd name="connsiteX477" fmla="*/ 3177952 w 7467600"/>
              <a:gd name="connsiteY477" fmla="*/ 3657386 h 6858000"/>
              <a:gd name="connsiteX478" fmla="*/ 3189263 w 7467600"/>
              <a:gd name="connsiteY478" fmla="*/ 3625726 h 6858000"/>
              <a:gd name="connsiteX479" fmla="*/ 3560912 w 7467600"/>
              <a:gd name="connsiteY479" fmla="*/ 4079863 h 6858000"/>
              <a:gd name="connsiteX480" fmla="*/ 3626636 w 7467600"/>
              <a:gd name="connsiteY480" fmla="*/ 4512230 h 6858000"/>
              <a:gd name="connsiteX481" fmla="*/ 3653088 w 7467600"/>
              <a:gd name="connsiteY481" fmla="*/ 4521417 h 6858000"/>
              <a:gd name="connsiteX482" fmla="*/ 3988128 w 7467600"/>
              <a:gd name="connsiteY482" fmla="*/ 4817267 h 6858000"/>
              <a:gd name="connsiteX483" fmla="*/ 4830582 w 7467600"/>
              <a:gd name="connsiteY483" fmla="*/ 4676000 h 6858000"/>
              <a:gd name="connsiteX484" fmla="*/ 4830100 w 7467600"/>
              <a:gd name="connsiteY484" fmla="*/ 4675554 h 6858000"/>
              <a:gd name="connsiteX485" fmla="*/ 4036318 w 7467600"/>
              <a:gd name="connsiteY485" fmla="*/ 4147013 h 6858000"/>
              <a:gd name="connsiteX486" fmla="*/ 3432098 w 7467600"/>
              <a:gd name="connsiteY486" fmla="*/ 3537312 h 6858000"/>
              <a:gd name="connsiteX487" fmla="*/ 3446761 w 7467600"/>
              <a:gd name="connsiteY487" fmla="*/ 3461278 h 6858000"/>
              <a:gd name="connsiteX488" fmla="*/ 4419733 w 7467600"/>
              <a:gd name="connsiteY488" fmla="*/ 3963555 h 6858000"/>
              <a:gd name="connsiteX489" fmla="*/ 4781371 w 7467600"/>
              <a:gd name="connsiteY489" fmla="*/ 4458604 h 6858000"/>
              <a:gd name="connsiteX490" fmla="*/ 4780440 w 7467600"/>
              <a:gd name="connsiteY490" fmla="*/ 4470290 h 6858000"/>
              <a:gd name="connsiteX491" fmla="*/ 4898954 w 7467600"/>
              <a:gd name="connsiteY491" fmla="*/ 4662092 h 6858000"/>
              <a:gd name="connsiteX492" fmla="*/ 4900699 w 7467600"/>
              <a:gd name="connsiteY492" fmla="*/ 4670867 h 6858000"/>
              <a:gd name="connsiteX493" fmla="*/ 5714511 w 7467600"/>
              <a:gd name="connsiteY493" fmla="*/ 4663483 h 6858000"/>
              <a:gd name="connsiteX494" fmla="*/ 5464793 w 7467600"/>
              <a:gd name="connsiteY494" fmla="*/ 4393556 h 6858000"/>
              <a:gd name="connsiteX495" fmla="*/ 5461897 w 7467600"/>
              <a:gd name="connsiteY495" fmla="*/ 4390879 h 6858000"/>
              <a:gd name="connsiteX496" fmla="*/ 4294126 w 7467600"/>
              <a:gd name="connsiteY496" fmla="*/ 3303048 h 6858000"/>
              <a:gd name="connsiteX497" fmla="*/ 4305321 w 7467600"/>
              <a:gd name="connsiteY497" fmla="*/ 3256953 h 6858000"/>
              <a:gd name="connsiteX498" fmla="*/ 4949299 w 7467600"/>
              <a:gd name="connsiteY498" fmla="*/ 3766336 h 6858000"/>
              <a:gd name="connsiteX499" fmla="*/ 5291452 w 7467600"/>
              <a:gd name="connsiteY499" fmla="*/ 4076801 h 6858000"/>
              <a:gd name="connsiteX500" fmla="*/ 5434998 w 7467600"/>
              <a:gd name="connsiteY500" fmla="*/ 4254100 h 6858000"/>
              <a:gd name="connsiteX501" fmla="*/ 5351015 w 7467600"/>
              <a:gd name="connsiteY501" fmla="*/ 3760989 h 6858000"/>
              <a:gd name="connsiteX502" fmla="*/ 5413780 w 7467600"/>
              <a:gd name="connsiteY502" fmla="*/ 2966265 h 6858000"/>
              <a:gd name="connsiteX503" fmla="*/ 5425627 w 7467600"/>
              <a:gd name="connsiteY503" fmla="*/ 2954192 h 6858000"/>
              <a:gd name="connsiteX504" fmla="*/ 6604735 w 7467600"/>
              <a:gd name="connsiteY504" fmla="*/ 2041381 h 6858000"/>
              <a:gd name="connsiteX505" fmla="*/ 7204487 w 7467600"/>
              <a:gd name="connsiteY505" fmla="*/ 2742112 h 6858000"/>
              <a:gd name="connsiteX506" fmla="*/ 7131592 w 7467600"/>
              <a:gd name="connsiteY506" fmla="*/ 2672096 h 6858000"/>
              <a:gd name="connsiteX507" fmla="*/ 6996344 w 7467600"/>
              <a:gd name="connsiteY507" fmla="*/ 2518310 h 6858000"/>
              <a:gd name="connsiteX508" fmla="*/ 6735495 w 7467600"/>
              <a:gd name="connsiteY508" fmla="*/ 2196890 h 6858000"/>
              <a:gd name="connsiteX509" fmla="*/ 6721901 w 7467600"/>
              <a:gd name="connsiteY509" fmla="*/ 2179274 h 6858000"/>
              <a:gd name="connsiteX510" fmla="*/ 6604735 w 7467600"/>
              <a:gd name="connsiteY510" fmla="*/ 2041381 h 6858000"/>
              <a:gd name="connsiteX511" fmla="*/ 6591670 w 7467600"/>
              <a:gd name="connsiteY511" fmla="*/ 1988277 h 6858000"/>
              <a:gd name="connsiteX512" fmla="*/ 6747349 w 7467600"/>
              <a:gd name="connsiteY512" fmla="*/ 2160069 h 6858000"/>
              <a:gd name="connsiteX513" fmla="*/ 6760943 w 7467600"/>
              <a:gd name="connsiteY513" fmla="*/ 2177686 h 6858000"/>
              <a:gd name="connsiteX514" fmla="*/ 7021065 w 7467600"/>
              <a:gd name="connsiteY514" fmla="*/ 2498102 h 6858000"/>
              <a:gd name="connsiteX515" fmla="*/ 7155223 w 7467600"/>
              <a:gd name="connsiteY515" fmla="*/ 2650386 h 6858000"/>
              <a:gd name="connsiteX516" fmla="*/ 7203167 w 7467600"/>
              <a:gd name="connsiteY516" fmla="*/ 2697288 h 6858000"/>
              <a:gd name="connsiteX517" fmla="*/ 6937703 w 7467600"/>
              <a:gd name="connsiteY517" fmla="*/ 2321981 h 6858000"/>
              <a:gd name="connsiteX518" fmla="*/ 6591670 w 7467600"/>
              <a:gd name="connsiteY518" fmla="*/ 1988277 h 6858000"/>
              <a:gd name="connsiteX519" fmla="*/ 5798671 w 7467600"/>
              <a:gd name="connsiteY519" fmla="*/ 1981601 h 6858000"/>
              <a:gd name="connsiteX520" fmla="*/ 5754709 w 7467600"/>
              <a:gd name="connsiteY520" fmla="*/ 2071454 h 6858000"/>
              <a:gd name="connsiteX521" fmla="*/ 5763044 w 7467600"/>
              <a:gd name="connsiteY521" fmla="*/ 2842206 h 6858000"/>
              <a:gd name="connsiteX522" fmla="*/ 5764974 w 7467600"/>
              <a:gd name="connsiteY522" fmla="*/ 2799609 h 6858000"/>
              <a:gd name="connsiteX523" fmla="*/ 5767665 w 7467600"/>
              <a:gd name="connsiteY523" fmla="*/ 2666409 h 6858000"/>
              <a:gd name="connsiteX524" fmla="*/ 5763055 w 7467600"/>
              <a:gd name="connsiteY524" fmla="*/ 2579705 h 6858000"/>
              <a:gd name="connsiteX525" fmla="*/ 5758079 w 7467600"/>
              <a:gd name="connsiteY525" fmla="*/ 2492508 h 6858000"/>
              <a:gd name="connsiteX526" fmla="*/ 5779325 w 7467600"/>
              <a:gd name="connsiteY526" fmla="*/ 2197069 h 6858000"/>
              <a:gd name="connsiteX527" fmla="*/ 5798671 w 7467600"/>
              <a:gd name="connsiteY527" fmla="*/ 1981601 h 6858000"/>
              <a:gd name="connsiteX528" fmla="*/ 5829202 w 7467600"/>
              <a:gd name="connsiteY528" fmla="*/ 1971679 h 6858000"/>
              <a:gd name="connsiteX529" fmla="*/ 5809558 w 7467600"/>
              <a:gd name="connsiteY529" fmla="*/ 2198043 h 6858000"/>
              <a:gd name="connsiteX530" fmla="*/ 5788653 w 7467600"/>
              <a:gd name="connsiteY530" fmla="*/ 2489430 h 6858000"/>
              <a:gd name="connsiteX531" fmla="*/ 5793439 w 7467600"/>
              <a:gd name="connsiteY531" fmla="*/ 2575235 h 6858000"/>
              <a:gd name="connsiteX532" fmla="*/ 5796837 w 7467600"/>
              <a:gd name="connsiteY532" fmla="*/ 2637633 h 6858000"/>
              <a:gd name="connsiteX533" fmla="*/ 5818614 w 7467600"/>
              <a:gd name="connsiteY533" fmla="*/ 2473055 h 6858000"/>
              <a:gd name="connsiteX534" fmla="*/ 5829202 w 7467600"/>
              <a:gd name="connsiteY534" fmla="*/ 1971679 h 6858000"/>
              <a:gd name="connsiteX535" fmla="*/ 5911389 w 7467600"/>
              <a:gd name="connsiteY535" fmla="*/ 1898371 h 6858000"/>
              <a:gd name="connsiteX536" fmla="*/ 6237627 w 7467600"/>
              <a:gd name="connsiteY536" fmla="*/ 2231921 h 6858000"/>
              <a:gd name="connsiteX537" fmla="*/ 5911389 w 7467600"/>
              <a:gd name="connsiteY537" fmla="*/ 1898371 h 6858000"/>
              <a:gd name="connsiteX538" fmla="*/ 6944437 w 7467600"/>
              <a:gd name="connsiteY538" fmla="*/ 1575402 h 6858000"/>
              <a:gd name="connsiteX539" fmla="*/ 6304730 w 7467600"/>
              <a:gd name="connsiteY539" fmla="*/ 1766654 h 6858000"/>
              <a:gd name="connsiteX540" fmla="*/ 6944437 w 7467600"/>
              <a:gd name="connsiteY540" fmla="*/ 1575402 h 6858000"/>
              <a:gd name="connsiteX541" fmla="*/ 7019523 w 7467600"/>
              <a:gd name="connsiteY541" fmla="*/ 1519450 h 6858000"/>
              <a:gd name="connsiteX542" fmla="*/ 6298091 w 7467600"/>
              <a:gd name="connsiteY542" fmla="*/ 1737122 h 6858000"/>
              <a:gd name="connsiteX543" fmla="*/ 7019523 w 7467600"/>
              <a:gd name="connsiteY543" fmla="*/ 1519450 h 6858000"/>
              <a:gd name="connsiteX544" fmla="*/ 2399523 w 7467600"/>
              <a:gd name="connsiteY544" fmla="*/ 1428234 h 6858000"/>
              <a:gd name="connsiteX545" fmla="*/ 2224982 w 7467600"/>
              <a:gd name="connsiteY545" fmla="*/ 1826201 h 6858000"/>
              <a:gd name="connsiteX546" fmla="*/ 2096099 w 7467600"/>
              <a:gd name="connsiteY546" fmla="*/ 2345900 h 6858000"/>
              <a:gd name="connsiteX547" fmla="*/ 2283317 w 7467600"/>
              <a:gd name="connsiteY547" fmla="*/ 1796925 h 6858000"/>
              <a:gd name="connsiteX548" fmla="*/ 2399523 w 7467600"/>
              <a:gd name="connsiteY548" fmla="*/ 1428234 h 6858000"/>
              <a:gd name="connsiteX549" fmla="*/ 2448558 w 7467600"/>
              <a:gd name="connsiteY549" fmla="*/ 1373435 h 6858000"/>
              <a:gd name="connsiteX550" fmla="*/ 2312521 w 7467600"/>
              <a:gd name="connsiteY550" fmla="*/ 1806140 h 6858000"/>
              <a:gd name="connsiteX551" fmla="*/ 2127533 w 7467600"/>
              <a:gd name="connsiteY551" fmla="*/ 2348380 h 6858000"/>
              <a:gd name="connsiteX552" fmla="*/ 2358080 w 7467600"/>
              <a:gd name="connsiteY552" fmla="*/ 1866134 h 6858000"/>
              <a:gd name="connsiteX553" fmla="*/ 2407436 w 7467600"/>
              <a:gd name="connsiteY553" fmla="*/ 1651070 h 6858000"/>
              <a:gd name="connsiteX554" fmla="*/ 2448558 w 7467600"/>
              <a:gd name="connsiteY554" fmla="*/ 1373435 h 6858000"/>
              <a:gd name="connsiteX555" fmla="*/ 278707 w 7467600"/>
              <a:gd name="connsiteY555" fmla="*/ 1352270 h 6858000"/>
              <a:gd name="connsiteX556" fmla="*/ 321570 w 7467600"/>
              <a:gd name="connsiteY556" fmla="*/ 1861610 h 6858000"/>
              <a:gd name="connsiteX557" fmla="*/ 294281 w 7467600"/>
              <a:gd name="connsiteY557" fmla="*/ 1440658 h 6858000"/>
              <a:gd name="connsiteX558" fmla="*/ 278707 w 7467600"/>
              <a:gd name="connsiteY558" fmla="*/ 1352270 h 6858000"/>
              <a:gd name="connsiteX559" fmla="*/ 1423821 w 7467600"/>
              <a:gd name="connsiteY559" fmla="*/ 1351958 h 6858000"/>
              <a:gd name="connsiteX560" fmla="*/ 1638521 w 7467600"/>
              <a:gd name="connsiteY560" fmla="*/ 1908470 h 6858000"/>
              <a:gd name="connsiteX561" fmla="*/ 1754199 w 7467600"/>
              <a:gd name="connsiteY561" fmla="*/ 2149284 h 6858000"/>
              <a:gd name="connsiteX562" fmla="*/ 1908359 w 7467600"/>
              <a:gd name="connsiteY562" fmla="*/ 2364988 h 6858000"/>
              <a:gd name="connsiteX563" fmla="*/ 1647661 w 7467600"/>
              <a:gd name="connsiteY563" fmla="*/ 1825945 h 6858000"/>
              <a:gd name="connsiteX564" fmla="*/ 1423821 w 7467600"/>
              <a:gd name="connsiteY564" fmla="*/ 1351958 h 6858000"/>
              <a:gd name="connsiteX565" fmla="*/ 1431890 w 7467600"/>
              <a:gd name="connsiteY565" fmla="*/ 1306475 h 6858000"/>
              <a:gd name="connsiteX566" fmla="*/ 1507597 w 7467600"/>
              <a:gd name="connsiteY566" fmla="*/ 1446132 h 6858000"/>
              <a:gd name="connsiteX567" fmla="*/ 1674586 w 7467600"/>
              <a:gd name="connsiteY567" fmla="*/ 1813832 h 6858000"/>
              <a:gd name="connsiteX568" fmla="*/ 1815950 w 7467600"/>
              <a:gd name="connsiteY568" fmla="*/ 2128564 h 6858000"/>
              <a:gd name="connsiteX569" fmla="*/ 1984242 w 7467600"/>
              <a:gd name="connsiteY569" fmla="*/ 2430829 h 6858000"/>
              <a:gd name="connsiteX570" fmla="*/ 2014023 w 7467600"/>
              <a:gd name="connsiteY570" fmla="*/ 2450995 h 6858000"/>
              <a:gd name="connsiteX571" fmla="*/ 1747337 w 7467600"/>
              <a:gd name="connsiteY571" fmla="*/ 1855264 h 6858000"/>
              <a:gd name="connsiteX572" fmla="*/ 1533749 w 7467600"/>
              <a:gd name="connsiteY572" fmla="*/ 1478656 h 6858000"/>
              <a:gd name="connsiteX573" fmla="*/ 1431890 w 7467600"/>
              <a:gd name="connsiteY573" fmla="*/ 1306475 h 6858000"/>
              <a:gd name="connsiteX574" fmla="*/ 5052692 w 7467600"/>
              <a:gd name="connsiteY574" fmla="*/ 1292994 h 6858000"/>
              <a:gd name="connsiteX575" fmla="*/ 5200661 w 7467600"/>
              <a:gd name="connsiteY575" fmla="*/ 1635186 h 6858000"/>
              <a:gd name="connsiteX576" fmla="*/ 5297138 w 7467600"/>
              <a:gd name="connsiteY576" fmla="*/ 1906351 h 6858000"/>
              <a:gd name="connsiteX577" fmla="*/ 5052692 w 7467600"/>
              <a:gd name="connsiteY577" fmla="*/ 1292994 h 6858000"/>
              <a:gd name="connsiteX578" fmla="*/ 5009948 w 7467600"/>
              <a:gd name="connsiteY578" fmla="*/ 1273619 h 6858000"/>
              <a:gd name="connsiteX579" fmla="*/ 5121777 w 7467600"/>
              <a:gd name="connsiteY579" fmla="*/ 1654213 h 6858000"/>
              <a:gd name="connsiteX580" fmla="*/ 5293545 w 7467600"/>
              <a:gd name="connsiteY580" fmla="*/ 2072247 h 6858000"/>
              <a:gd name="connsiteX581" fmla="*/ 5294042 w 7467600"/>
              <a:gd name="connsiteY581" fmla="*/ 2065019 h 6858000"/>
              <a:gd name="connsiteX582" fmla="*/ 5171936 w 7467600"/>
              <a:gd name="connsiteY582" fmla="*/ 1647613 h 6858000"/>
              <a:gd name="connsiteX583" fmla="*/ 5009948 w 7467600"/>
              <a:gd name="connsiteY583" fmla="*/ 1273619 h 6858000"/>
              <a:gd name="connsiteX584" fmla="*/ 655236 w 7467600"/>
              <a:gd name="connsiteY584" fmla="*/ 1268632 h 6858000"/>
              <a:gd name="connsiteX585" fmla="*/ 839521 w 7467600"/>
              <a:gd name="connsiteY585" fmla="*/ 1685315 h 6858000"/>
              <a:gd name="connsiteX586" fmla="*/ 1109416 w 7467600"/>
              <a:gd name="connsiteY586" fmla="*/ 2061663 h 6858000"/>
              <a:gd name="connsiteX587" fmla="*/ 1298300 w 7467600"/>
              <a:gd name="connsiteY587" fmla="*/ 2247742 h 6858000"/>
              <a:gd name="connsiteX588" fmla="*/ 1125871 w 7467600"/>
              <a:gd name="connsiteY588" fmla="*/ 1989513 h 6858000"/>
              <a:gd name="connsiteX589" fmla="*/ 981574 w 7467600"/>
              <a:gd name="connsiteY589" fmla="*/ 1783157 h 6858000"/>
              <a:gd name="connsiteX590" fmla="*/ 922198 w 7467600"/>
              <a:gd name="connsiteY590" fmla="*/ 1677437 h 6858000"/>
              <a:gd name="connsiteX591" fmla="*/ 869293 w 7467600"/>
              <a:gd name="connsiteY591" fmla="*/ 1583214 h 6858000"/>
              <a:gd name="connsiteX592" fmla="*/ 751431 w 7467600"/>
              <a:gd name="connsiteY592" fmla="*/ 1405731 h 6858000"/>
              <a:gd name="connsiteX593" fmla="*/ 655236 w 7467600"/>
              <a:gd name="connsiteY593" fmla="*/ 1268632 h 6858000"/>
              <a:gd name="connsiteX594" fmla="*/ 6516292 w 7467600"/>
              <a:gd name="connsiteY594" fmla="*/ 1263064 h 6858000"/>
              <a:gd name="connsiteX595" fmla="*/ 5736320 w 7467600"/>
              <a:gd name="connsiteY595" fmla="*/ 1501803 h 6858000"/>
              <a:gd name="connsiteX596" fmla="*/ 6516292 w 7467600"/>
              <a:gd name="connsiteY596" fmla="*/ 1263064 h 6858000"/>
              <a:gd name="connsiteX597" fmla="*/ 291466 w 7467600"/>
              <a:gd name="connsiteY597" fmla="*/ 1250369 h 6858000"/>
              <a:gd name="connsiteX598" fmla="*/ 323180 w 7467600"/>
              <a:gd name="connsiteY598" fmla="*/ 1435283 h 6858000"/>
              <a:gd name="connsiteX599" fmla="*/ 349381 w 7467600"/>
              <a:gd name="connsiteY599" fmla="*/ 1875041 h 6858000"/>
              <a:gd name="connsiteX600" fmla="*/ 374363 w 7467600"/>
              <a:gd name="connsiteY600" fmla="*/ 1506494 h 6858000"/>
              <a:gd name="connsiteX601" fmla="*/ 302168 w 7467600"/>
              <a:gd name="connsiteY601" fmla="*/ 1274495 h 6858000"/>
              <a:gd name="connsiteX602" fmla="*/ 291466 w 7467600"/>
              <a:gd name="connsiteY602" fmla="*/ 1250369 h 6858000"/>
              <a:gd name="connsiteX603" fmla="*/ 678222 w 7467600"/>
              <a:gd name="connsiteY603" fmla="*/ 1248670 h 6858000"/>
              <a:gd name="connsiteX604" fmla="*/ 775536 w 7467600"/>
              <a:gd name="connsiteY604" fmla="*/ 1388015 h 6858000"/>
              <a:gd name="connsiteX605" fmla="*/ 894529 w 7467600"/>
              <a:gd name="connsiteY605" fmla="*/ 1567739 h 6858000"/>
              <a:gd name="connsiteX606" fmla="*/ 948000 w 7467600"/>
              <a:gd name="connsiteY606" fmla="*/ 1663088 h 6858000"/>
              <a:gd name="connsiteX607" fmla="*/ 1006812 w 7467600"/>
              <a:gd name="connsiteY607" fmla="*/ 1767683 h 6858000"/>
              <a:gd name="connsiteX608" fmla="*/ 1149133 w 7467600"/>
              <a:gd name="connsiteY608" fmla="*/ 1971513 h 6858000"/>
              <a:gd name="connsiteX609" fmla="*/ 1333952 w 7467600"/>
              <a:gd name="connsiteY609" fmla="*/ 2251620 h 6858000"/>
              <a:gd name="connsiteX610" fmla="*/ 1337329 w 7467600"/>
              <a:gd name="connsiteY610" fmla="*/ 2258350 h 6858000"/>
              <a:gd name="connsiteX611" fmla="*/ 1014726 w 7467600"/>
              <a:gd name="connsiteY611" fmla="*/ 1615556 h 6858000"/>
              <a:gd name="connsiteX612" fmla="*/ 678222 w 7467600"/>
              <a:gd name="connsiteY612" fmla="*/ 1248670 h 6858000"/>
              <a:gd name="connsiteX613" fmla="*/ 6691602 w 7467600"/>
              <a:gd name="connsiteY613" fmla="*/ 1140573 h 6858000"/>
              <a:gd name="connsiteX614" fmla="*/ 6571100 w 7467600"/>
              <a:gd name="connsiteY614" fmla="*/ 1183662 h 6858000"/>
              <a:gd name="connsiteX615" fmla="*/ 6241687 w 7467600"/>
              <a:gd name="connsiteY615" fmla="*/ 1257600 h 6858000"/>
              <a:gd name="connsiteX616" fmla="*/ 5693009 w 7467600"/>
              <a:gd name="connsiteY616" fmla="*/ 1478256 h 6858000"/>
              <a:gd name="connsiteX617" fmla="*/ 6548420 w 7467600"/>
              <a:gd name="connsiteY617" fmla="*/ 1214599 h 6858000"/>
              <a:gd name="connsiteX618" fmla="*/ 6605473 w 7467600"/>
              <a:gd name="connsiteY618" fmla="*/ 1184686 h 6858000"/>
              <a:gd name="connsiteX619" fmla="*/ 6691602 w 7467600"/>
              <a:gd name="connsiteY619" fmla="*/ 1140573 h 6858000"/>
              <a:gd name="connsiteX620" fmla="*/ 4002475 w 7467600"/>
              <a:gd name="connsiteY620" fmla="*/ 1037802 h 6858000"/>
              <a:gd name="connsiteX621" fmla="*/ 4000324 w 7467600"/>
              <a:gd name="connsiteY621" fmla="*/ 1039362 h 6858000"/>
              <a:gd name="connsiteX622" fmla="*/ 4002862 w 7467600"/>
              <a:gd name="connsiteY622" fmla="*/ 1042866 h 6858000"/>
              <a:gd name="connsiteX623" fmla="*/ 4002475 w 7467600"/>
              <a:gd name="connsiteY623" fmla="*/ 1037802 h 6858000"/>
              <a:gd name="connsiteX624" fmla="*/ 506322 w 7467600"/>
              <a:gd name="connsiteY624" fmla="*/ 1020997 h 6858000"/>
              <a:gd name="connsiteX625" fmla="*/ 533068 w 7467600"/>
              <a:gd name="connsiteY625" fmla="*/ 1029409 h 6858000"/>
              <a:gd name="connsiteX626" fmla="*/ 1232525 w 7467600"/>
              <a:gd name="connsiteY626" fmla="*/ 1804675 h 6858000"/>
              <a:gd name="connsiteX627" fmla="*/ 1388858 w 7467600"/>
              <a:gd name="connsiteY627" fmla="*/ 2368011 h 6858000"/>
              <a:gd name="connsiteX628" fmla="*/ 1384098 w 7467600"/>
              <a:gd name="connsiteY628" fmla="*/ 2378125 h 6858000"/>
              <a:gd name="connsiteX629" fmla="*/ 1425393 w 7467600"/>
              <a:gd name="connsiteY629" fmla="*/ 2589124 h 6858000"/>
              <a:gd name="connsiteX630" fmla="*/ 1424001 w 7467600"/>
              <a:gd name="connsiteY630" fmla="*/ 2597541 h 6858000"/>
              <a:gd name="connsiteX631" fmla="*/ 2152729 w 7467600"/>
              <a:gd name="connsiteY631" fmla="*/ 2864487 h 6858000"/>
              <a:gd name="connsiteX632" fmla="*/ 2020609 w 7467600"/>
              <a:gd name="connsiteY632" fmla="*/ 2539671 h 6858000"/>
              <a:gd name="connsiteX633" fmla="*/ 2018920 w 7467600"/>
              <a:gd name="connsiteY633" fmla="*/ 2536309 h 6858000"/>
              <a:gd name="connsiteX634" fmla="*/ 1342441 w 7467600"/>
              <a:gd name="connsiteY634" fmla="*/ 1173017 h 6858000"/>
              <a:gd name="connsiteX635" fmla="*/ 1367925 w 7467600"/>
              <a:gd name="connsiteY635" fmla="*/ 1135648 h 6858000"/>
              <a:gd name="connsiteX636" fmla="*/ 1771401 w 7467600"/>
              <a:gd name="connsiteY636" fmla="*/ 1806673 h 6858000"/>
              <a:gd name="connsiteX637" fmla="*/ 1972385 w 7467600"/>
              <a:gd name="connsiteY637" fmla="*/ 2198735 h 6858000"/>
              <a:gd name="connsiteX638" fmla="*/ 2040892 w 7467600"/>
              <a:gd name="connsiteY638" fmla="*/ 2405205 h 6858000"/>
              <a:gd name="connsiteX639" fmla="*/ 2131689 w 7467600"/>
              <a:gd name="connsiteY639" fmla="*/ 1936926 h 6858000"/>
              <a:gd name="connsiteX640" fmla="*/ 2454820 w 7467600"/>
              <a:gd name="connsiteY640" fmla="*/ 1248808 h 6858000"/>
              <a:gd name="connsiteX641" fmla="*/ 2492512 w 7467600"/>
              <a:gd name="connsiteY641" fmla="*/ 1302920 h 6858000"/>
              <a:gd name="connsiteX642" fmla="*/ 2081216 w 7467600"/>
              <a:gd name="connsiteY642" fmla="*/ 2527513 h 6858000"/>
              <a:gd name="connsiteX643" fmla="*/ 2081211 w 7467600"/>
              <a:gd name="connsiteY643" fmla="*/ 2528916 h 6858000"/>
              <a:gd name="connsiteX644" fmla="*/ 2199067 w 7467600"/>
              <a:gd name="connsiteY644" fmla="*/ 2884061 h 6858000"/>
              <a:gd name="connsiteX645" fmla="*/ 3192586 w 7467600"/>
              <a:gd name="connsiteY645" fmla="*/ 3411496 h 6858000"/>
              <a:gd name="connsiteX646" fmla="*/ 3182620 w 7467600"/>
              <a:gd name="connsiteY646" fmla="*/ 3483279 h 6858000"/>
              <a:gd name="connsiteX647" fmla="*/ 2435119 w 7467600"/>
              <a:gd name="connsiteY647" fmla="*/ 3080173 h 6858000"/>
              <a:gd name="connsiteX648" fmla="*/ 2410152 w 7467600"/>
              <a:gd name="connsiteY648" fmla="*/ 3063751 h 6858000"/>
              <a:gd name="connsiteX649" fmla="*/ 2408099 w 7467600"/>
              <a:gd name="connsiteY649" fmla="*/ 3064403 h 6858000"/>
              <a:gd name="connsiteX650" fmla="*/ 2407218 w 7467600"/>
              <a:gd name="connsiteY650" fmla="*/ 3070324 h 6858000"/>
              <a:gd name="connsiteX651" fmla="*/ 2380138 w 7467600"/>
              <a:gd name="connsiteY651" fmla="*/ 3099341 h 6858000"/>
              <a:gd name="connsiteX652" fmla="*/ 1765923 w 7467600"/>
              <a:gd name="connsiteY652" fmla="*/ 3581043 h 6858000"/>
              <a:gd name="connsiteX653" fmla="*/ 1702258 w 7467600"/>
              <a:gd name="connsiteY653" fmla="*/ 3612286 h 6858000"/>
              <a:gd name="connsiteX654" fmla="*/ 1538370 w 7467600"/>
              <a:gd name="connsiteY654" fmla="*/ 3811804 h 6858000"/>
              <a:gd name="connsiteX655" fmla="*/ 542867 w 7467600"/>
              <a:gd name="connsiteY655" fmla="*/ 4944092 h 6858000"/>
              <a:gd name="connsiteX656" fmla="*/ 515800 w 7467600"/>
              <a:gd name="connsiteY656" fmla="*/ 4862180 h 6858000"/>
              <a:gd name="connsiteX657" fmla="*/ 909145 w 7467600"/>
              <a:gd name="connsiteY657" fmla="*/ 4199225 h 6858000"/>
              <a:gd name="connsiteX658" fmla="*/ 1214067 w 7467600"/>
              <a:gd name="connsiteY658" fmla="*/ 3908561 h 6858000"/>
              <a:gd name="connsiteX659" fmla="*/ 640967 w 7467600"/>
              <a:gd name="connsiteY659" fmla="*/ 4105601 h 6858000"/>
              <a:gd name="connsiteX660" fmla="*/ 112563 w 7467600"/>
              <a:gd name="connsiteY660" fmla="*/ 4396952 h 6858000"/>
              <a:gd name="connsiteX661" fmla="*/ 0 w 7467600"/>
              <a:gd name="connsiteY661" fmla="*/ 4466006 h 6858000"/>
              <a:gd name="connsiteX662" fmla="*/ 0 w 7467600"/>
              <a:gd name="connsiteY662" fmla="*/ 4233763 h 6858000"/>
              <a:gd name="connsiteX663" fmla="*/ 36881 w 7467600"/>
              <a:gd name="connsiteY663" fmla="*/ 4200118 h 6858000"/>
              <a:gd name="connsiteX664" fmla="*/ 910534 w 7467600"/>
              <a:gd name="connsiteY664" fmla="*/ 3629753 h 6858000"/>
              <a:gd name="connsiteX665" fmla="*/ 1578717 w 7467600"/>
              <a:gd name="connsiteY665" fmla="*/ 3575982 h 6858000"/>
              <a:gd name="connsiteX666" fmla="*/ 2338780 w 7467600"/>
              <a:gd name="connsiteY666" fmla="*/ 3033725 h 6858000"/>
              <a:gd name="connsiteX667" fmla="*/ 1807991 w 7467600"/>
              <a:gd name="connsiteY667" fmla="*/ 2807184 h 6858000"/>
              <a:gd name="connsiteX668" fmla="*/ 1416358 w 7467600"/>
              <a:gd name="connsiteY668" fmla="*/ 3112571 h 6858000"/>
              <a:gd name="connsiteX669" fmla="*/ 939066 w 7467600"/>
              <a:gd name="connsiteY669" fmla="*/ 3378798 h 6858000"/>
              <a:gd name="connsiteX670" fmla="*/ 115099 w 7467600"/>
              <a:gd name="connsiteY670" fmla="*/ 3607650 h 6858000"/>
              <a:gd name="connsiteX671" fmla="*/ 97284 w 7467600"/>
              <a:gd name="connsiteY671" fmla="*/ 3520393 h 6858000"/>
              <a:gd name="connsiteX672" fmla="*/ 922050 w 7467600"/>
              <a:gd name="connsiteY672" fmla="*/ 3074867 h 6858000"/>
              <a:gd name="connsiteX673" fmla="*/ 1405265 w 7467600"/>
              <a:gd name="connsiteY673" fmla="*/ 3016319 h 6858000"/>
              <a:gd name="connsiteX674" fmla="*/ 1407512 w 7467600"/>
              <a:gd name="connsiteY674" fmla="*/ 3018001 h 6858000"/>
              <a:gd name="connsiteX675" fmla="*/ 1726266 w 7467600"/>
              <a:gd name="connsiteY675" fmla="*/ 2777274 h 6858000"/>
              <a:gd name="connsiteX676" fmla="*/ 625390 w 7467600"/>
              <a:gd name="connsiteY676" fmla="*/ 2514541 h 6858000"/>
              <a:gd name="connsiteX677" fmla="*/ 619799 w 7467600"/>
              <a:gd name="connsiteY677" fmla="*/ 2527180 h 6858000"/>
              <a:gd name="connsiteX678" fmla="*/ 310030 w 7467600"/>
              <a:gd name="connsiteY678" fmla="*/ 2771818 h 6858000"/>
              <a:gd name="connsiteX679" fmla="*/ 173877 w 7467600"/>
              <a:gd name="connsiteY679" fmla="*/ 2937056 h 6858000"/>
              <a:gd name="connsiteX680" fmla="*/ 77889 w 7467600"/>
              <a:gd name="connsiteY680" fmla="*/ 3138440 h 6858000"/>
              <a:gd name="connsiteX681" fmla="*/ 0 w 7467600"/>
              <a:gd name="connsiteY681" fmla="*/ 3271395 h 6858000"/>
              <a:gd name="connsiteX682" fmla="*/ 0 w 7467600"/>
              <a:gd name="connsiteY682" fmla="*/ 3153002 h 6858000"/>
              <a:gd name="connsiteX683" fmla="*/ 2386 w 7467600"/>
              <a:gd name="connsiteY683" fmla="*/ 3149203 h 6858000"/>
              <a:gd name="connsiteX684" fmla="*/ 89753 w 7467600"/>
              <a:gd name="connsiteY684" fmla="*/ 2987702 h 6858000"/>
              <a:gd name="connsiteX685" fmla="*/ 76869 w 7467600"/>
              <a:gd name="connsiteY685" fmla="*/ 3005404 h 6858000"/>
              <a:gd name="connsiteX686" fmla="*/ 32049 w 7467600"/>
              <a:gd name="connsiteY686" fmla="*/ 3065814 h 6858000"/>
              <a:gd name="connsiteX687" fmla="*/ 0 w 7467600"/>
              <a:gd name="connsiteY687" fmla="*/ 3108744 h 6858000"/>
              <a:gd name="connsiteX688" fmla="*/ 0 w 7467600"/>
              <a:gd name="connsiteY688" fmla="*/ 3058059 h 6858000"/>
              <a:gd name="connsiteX689" fmla="*/ 7610 w 7467600"/>
              <a:gd name="connsiteY689" fmla="*/ 3047889 h 6858000"/>
              <a:gd name="connsiteX690" fmla="*/ 52419 w 7467600"/>
              <a:gd name="connsiteY690" fmla="*/ 2987479 h 6858000"/>
              <a:gd name="connsiteX691" fmla="*/ 59142 w 7467600"/>
              <a:gd name="connsiteY691" fmla="*/ 2978488 h 6858000"/>
              <a:gd name="connsiteX692" fmla="*/ 0 w 7467600"/>
              <a:gd name="connsiteY692" fmla="*/ 3015334 h 6858000"/>
              <a:gd name="connsiteX693" fmla="*/ 0 w 7467600"/>
              <a:gd name="connsiteY693" fmla="*/ 2914286 h 6858000"/>
              <a:gd name="connsiteX694" fmla="*/ 36383 w 7467600"/>
              <a:gd name="connsiteY694" fmla="*/ 2901128 h 6858000"/>
              <a:gd name="connsiteX695" fmla="*/ 156329 w 7467600"/>
              <a:gd name="connsiteY695" fmla="*/ 2840533 h 6858000"/>
              <a:gd name="connsiteX696" fmla="*/ 358355 w 7467600"/>
              <a:gd name="connsiteY696" fmla="*/ 2620471 h 6858000"/>
              <a:gd name="connsiteX697" fmla="*/ 510577 w 7467600"/>
              <a:gd name="connsiteY697" fmla="*/ 2501244 h 6858000"/>
              <a:gd name="connsiteX698" fmla="*/ 211967 w 7467600"/>
              <a:gd name="connsiteY698" fmla="*/ 2479171 h 6858000"/>
              <a:gd name="connsiteX699" fmla="*/ 0 w 7467600"/>
              <a:gd name="connsiteY699" fmla="*/ 2476398 h 6858000"/>
              <a:gd name="connsiteX700" fmla="*/ 0 w 7467600"/>
              <a:gd name="connsiteY700" fmla="*/ 2389189 h 6858000"/>
              <a:gd name="connsiteX701" fmla="*/ 103062 w 7467600"/>
              <a:gd name="connsiteY701" fmla="*/ 2389518 h 6858000"/>
              <a:gd name="connsiteX702" fmla="*/ 510734 w 7467600"/>
              <a:gd name="connsiteY702" fmla="*/ 2416201 h 6858000"/>
              <a:gd name="connsiteX703" fmla="*/ 279257 w 7467600"/>
              <a:gd name="connsiteY703" fmla="*/ 2092102 h 6858000"/>
              <a:gd name="connsiteX704" fmla="*/ 65265 w 7467600"/>
              <a:gd name="connsiteY704" fmla="*/ 2006049 h 6858000"/>
              <a:gd name="connsiteX705" fmla="*/ 0 w 7467600"/>
              <a:gd name="connsiteY705" fmla="*/ 1982532 h 6858000"/>
              <a:gd name="connsiteX706" fmla="*/ 0 w 7467600"/>
              <a:gd name="connsiteY706" fmla="*/ 1912789 h 6858000"/>
              <a:gd name="connsiteX707" fmla="*/ 97460 w 7467600"/>
              <a:gd name="connsiteY707" fmla="*/ 1953725 h 6858000"/>
              <a:gd name="connsiteX708" fmla="*/ 221272 w 7467600"/>
              <a:gd name="connsiteY708" fmla="*/ 1980766 h 6858000"/>
              <a:gd name="connsiteX709" fmla="*/ 116765 w 7467600"/>
              <a:gd name="connsiteY709" fmla="*/ 1911033 h 6858000"/>
              <a:gd name="connsiteX710" fmla="*/ 16405 w 7467600"/>
              <a:gd name="connsiteY710" fmla="*/ 1803412 h 6858000"/>
              <a:gd name="connsiteX711" fmla="*/ 0 w 7467600"/>
              <a:gd name="connsiteY711" fmla="*/ 1784777 h 6858000"/>
              <a:gd name="connsiteX712" fmla="*/ 0 w 7467600"/>
              <a:gd name="connsiteY712" fmla="*/ 1740082 h 6858000"/>
              <a:gd name="connsiteX713" fmla="*/ 39394 w 7467600"/>
              <a:gd name="connsiteY713" fmla="*/ 1784856 h 6858000"/>
              <a:gd name="connsiteX714" fmla="*/ 135813 w 7467600"/>
              <a:gd name="connsiteY714" fmla="*/ 1888838 h 6858000"/>
              <a:gd name="connsiteX715" fmla="*/ 242575 w 7467600"/>
              <a:gd name="connsiteY715" fmla="*/ 1958841 h 6858000"/>
              <a:gd name="connsiteX716" fmla="*/ 82197 w 7467600"/>
              <a:gd name="connsiteY716" fmla="*/ 1754826 h 6858000"/>
              <a:gd name="connsiteX717" fmla="*/ 0 w 7467600"/>
              <a:gd name="connsiteY717" fmla="*/ 1679650 h 6858000"/>
              <a:gd name="connsiteX718" fmla="*/ 0 w 7467600"/>
              <a:gd name="connsiteY718" fmla="*/ 1602463 h 6858000"/>
              <a:gd name="connsiteX719" fmla="*/ 84689 w 7467600"/>
              <a:gd name="connsiteY719" fmla="*/ 1677442 h 6858000"/>
              <a:gd name="connsiteX720" fmla="*/ 298437 w 7467600"/>
              <a:gd name="connsiteY720" fmla="*/ 1968019 h 6858000"/>
              <a:gd name="connsiteX721" fmla="*/ 227269 w 7467600"/>
              <a:gd name="connsiteY721" fmla="*/ 1114064 h 6858000"/>
              <a:gd name="connsiteX722" fmla="*/ 248003 w 7467600"/>
              <a:gd name="connsiteY722" fmla="*/ 1089613 h 6858000"/>
              <a:gd name="connsiteX723" fmla="*/ 427020 w 7467600"/>
              <a:gd name="connsiteY723" fmla="*/ 1619803 h 6858000"/>
              <a:gd name="connsiteX724" fmla="*/ 340345 w 7467600"/>
              <a:gd name="connsiteY724" fmla="*/ 2027739 h 6858000"/>
              <a:gd name="connsiteX725" fmla="*/ 360865 w 7467600"/>
              <a:gd name="connsiteY725" fmla="*/ 2044827 h 6858000"/>
              <a:gd name="connsiteX726" fmla="*/ 560414 w 7467600"/>
              <a:gd name="connsiteY726" fmla="*/ 2421457 h 6858000"/>
              <a:gd name="connsiteX727" fmla="*/ 1359703 w 7467600"/>
              <a:gd name="connsiteY727" fmla="*/ 2578554 h 6858000"/>
              <a:gd name="connsiteX728" fmla="*/ 1359422 w 7467600"/>
              <a:gd name="connsiteY728" fmla="*/ 2577994 h 6858000"/>
              <a:gd name="connsiteX729" fmla="*/ 828701 w 7467600"/>
              <a:gd name="connsiteY729" fmla="*/ 1839520 h 6858000"/>
              <a:gd name="connsiteX730" fmla="*/ 494427 w 7467600"/>
              <a:gd name="connsiteY730" fmla="*/ 1092333 h 6858000"/>
              <a:gd name="connsiteX731" fmla="*/ 506322 w 7467600"/>
              <a:gd name="connsiteY731" fmla="*/ 1020997 h 6858000"/>
              <a:gd name="connsiteX732" fmla="*/ 4570198 w 7467600"/>
              <a:gd name="connsiteY732" fmla="*/ 978081 h 6858000"/>
              <a:gd name="connsiteX733" fmla="*/ 4523691 w 7467600"/>
              <a:gd name="connsiteY733" fmla="*/ 1127776 h 6858000"/>
              <a:gd name="connsiteX734" fmla="*/ 4509875 w 7467600"/>
              <a:gd name="connsiteY734" fmla="*/ 1167552 h 6858000"/>
              <a:gd name="connsiteX735" fmla="*/ 4478168 w 7467600"/>
              <a:gd name="connsiteY735" fmla="*/ 1260735 h 6858000"/>
              <a:gd name="connsiteX736" fmla="*/ 4409309 w 7467600"/>
              <a:gd name="connsiteY736" fmla="*/ 1666996 h 6858000"/>
              <a:gd name="connsiteX737" fmla="*/ 4370031 w 7467600"/>
              <a:gd name="connsiteY737" fmla="*/ 1955666 h 6858000"/>
              <a:gd name="connsiteX738" fmla="*/ 4570198 w 7467600"/>
              <a:gd name="connsiteY738" fmla="*/ 978081 h 6858000"/>
              <a:gd name="connsiteX739" fmla="*/ 4557898 w 7467600"/>
              <a:gd name="connsiteY739" fmla="*/ 900011 h 6858000"/>
              <a:gd name="connsiteX740" fmla="*/ 4344840 w 7467600"/>
              <a:gd name="connsiteY740" fmla="*/ 1922038 h 6858000"/>
              <a:gd name="connsiteX741" fmla="*/ 4378710 w 7467600"/>
              <a:gd name="connsiteY741" fmla="*/ 1665516 h 6858000"/>
              <a:gd name="connsiteX742" fmla="*/ 4448798 w 7467600"/>
              <a:gd name="connsiteY742" fmla="*/ 1253024 h 6858000"/>
              <a:gd name="connsiteX743" fmla="*/ 4480315 w 7467600"/>
              <a:gd name="connsiteY743" fmla="*/ 1158454 h 6858000"/>
              <a:gd name="connsiteX744" fmla="*/ 4494133 w 7467600"/>
              <a:gd name="connsiteY744" fmla="*/ 1118676 h 6858000"/>
              <a:gd name="connsiteX745" fmla="*/ 4557898 w 7467600"/>
              <a:gd name="connsiteY745" fmla="*/ 900011 h 6858000"/>
              <a:gd name="connsiteX746" fmla="*/ 5870151 w 7467600"/>
              <a:gd name="connsiteY746" fmla="*/ 898890 h 6858000"/>
              <a:gd name="connsiteX747" fmla="*/ 5861335 w 7467600"/>
              <a:gd name="connsiteY747" fmla="*/ 899177 h 6858000"/>
              <a:gd name="connsiteX748" fmla="*/ 5843702 w 7467600"/>
              <a:gd name="connsiteY748" fmla="*/ 899748 h 6858000"/>
              <a:gd name="connsiteX749" fmla="*/ 5651107 w 7467600"/>
              <a:gd name="connsiteY749" fmla="*/ 920306 h 6858000"/>
              <a:gd name="connsiteX750" fmla="*/ 5459407 w 7467600"/>
              <a:gd name="connsiteY750" fmla="*/ 940975 h 6858000"/>
              <a:gd name="connsiteX751" fmla="*/ 5374846 w 7467600"/>
              <a:gd name="connsiteY751" fmla="*/ 941988 h 6858000"/>
              <a:gd name="connsiteX752" fmla="*/ 5256105 w 7467600"/>
              <a:gd name="connsiteY752" fmla="*/ 945632 h 6858000"/>
              <a:gd name="connsiteX753" fmla="*/ 5107071 w 7467600"/>
              <a:gd name="connsiteY753" fmla="*/ 969720 h 6858000"/>
              <a:gd name="connsiteX754" fmla="*/ 4998681 w 7467600"/>
              <a:gd name="connsiteY754" fmla="*/ 988771 h 6858000"/>
              <a:gd name="connsiteX755" fmla="*/ 5870151 w 7467600"/>
              <a:gd name="connsiteY755" fmla="*/ 898890 h 6858000"/>
              <a:gd name="connsiteX756" fmla="*/ 5504425 w 7467600"/>
              <a:gd name="connsiteY756" fmla="*/ 848067 h 6858000"/>
              <a:gd name="connsiteX757" fmla="*/ 4968849 w 7467600"/>
              <a:gd name="connsiteY757" fmla="*/ 962318 h 6858000"/>
              <a:gd name="connsiteX758" fmla="*/ 5104039 w 7467600"/>
              <a:gd name="connsiteY758" fmla="*/ 940634 h 6858000"/>
              <a:gd name="connsiteX759" fmla="*/ 5256311 w 7467600"/>
              <a:gd name="connsiteY759" fmla="*/ 916490 h 6858000"/>
              <a:gd name="connsiteX760" fmla="*/ 5377381 w 7467600"/>
              <a:gd name="connsiteY760" fmla="*/ 912671 h 6858000"/>
              <a:gd name="connsiteX761" fmla="*/ 5460148 w 7467600"/>
              <a:gd name="connsiteY761" fmla="*/ 911442 h 6858000"/>
              <a:gd name="connsiteX762" fmla="*/ 5648971 w 7467600"/>
              <a:gd name="connsiteY762" fmla="*/ 891331 h 6858000"/>
              <a:gd name="connsiteX763" fmla="*/ 5844807 w 7467600"/>
              <a:gd name="connsiteY763" fmla="*/ 870718 h 6858000"/>
              <a:gd name="connsiteX764" fmla="*/ 5862975 w 7467600"/>
              <a:gd name="connsiteY764" fmla="*/ 869756 h 6858000"/>
              <a:gd name="connsiteX765" fmla="*/ 5920887 w 7467600"/>
              <a:gd name="connsiteY765" fmla="*/ 865929 h 6858000"/>
              <a:gd name="connsiteX766" fmla="*/ 5504425 w 7467600"/>
              <a:gd name="connsiteY766" fmla="*/ 848067 h 6858000"/>
              <a:gd name="connsiteX767" fmla="*/ 3607114 w 7467600"/>
              <a:gd name="connsiteY767" fmla="*/ 467441 h 6858000"/>
              <a:gd name="connsiteX768" fmla="*/ 3296242 w 7467600"/>
              <a:gd name="connsiteY768" fmla="*/ 807991 h 6858000"/>
              <a:gd name="connsiteX769" fmla="*/ 3174674 w 7467600"/>
              <a:gd name="connsiteY769" fmla="*/ 919759 h 6858000"/>
              <a:gd name="connsiteX770" fmla="*/ 3042978 w 7467600"/>
              <a:gd name="connsiteY770" fmla="*/ 1054894 h 6858000"/>
              <a:gd name="connsiteX771" fmla="*/ 2968914 w 7467600"/>
              <a:gd name="connsiteY771" fmla="*/ 1133756 h 6858000"/>
              <a:gd name="connsiteX772" fmla="*/ 3103823 w 7467600"/>
              <a:gd name="connsiteY772" fmla="*/ 1026814 h 6858000"/>
              <a:gd name="connsiteX773" fmla="*/ 3607114 w 7467600"/>
              <a:gd name="connsiteY773" fmla="*/ 467441 h 6858000"/>
              <a:gd name="connsiteX774" fmla="*/ 3744487 w 7467600"/>
              <a:gd name="connsiteY774" fmla="*/ 383136 h 6858000"/>
              <a:gd name="connsiteX775" fmla="*/ 3970213 w 7467600"/>
              <a:gd name="connsiteY775" fmla="*/ 995559 h 6858000"/>
              <a:gd name="connsiteX776" fmla="*/ 3744487 w 7467600"/>
              <a:gd name="connsiteY776" fmla="*/ 383136 h 6858000"/>
              <a:gd name="connsiteX777" fmla="*/ 3624562 w 7467600"/>
              <a:gd name="connsiteY777" fmla="*/ 367041 h 6858000"/>
              <a:gd name="connsiteX778" fmla="*/ 3489712 w 7467600"/>
              <a:gd name="connsiteY778" fmla="*/ 485386 h 6858000"/>
              <a:gd name="connsiteX779" fmla="*/ 3182994 w 7467600"/>
              <a:gd name="connsiteY779" fmla="*/ 828265 h 6858000"/>
              <a:gd name="connsiteX780" fmla="*/ 2892114 w 7467600"/>
              <a:gd name="connsiteY780" fmla="*/ 1172635 h 6858000"/>
              <a:gd name="connsiteX781" fmla="*/ 3021459 w 7467600"/>
              <a:gd name="connsiteY781" fmla="*/ 1035385 h 6858000"/>
              <a:gd name="connsiteX782" fmla="*/ 3153873 w 7467600"/>
              <a:gd name="connsiteY782" fmla="*/ 898971 h 6858000"/>
              <a:gd name="connsiteX783" fmla="*/ 3276511 w 7467600"/>
              <a:gd name="connsiteY783" fmla="*/ 786423 h 6858000"/>
              <a:gd name="connsiteX784" fmla="*/ 3584154 w 7467600"/>
              <a:gd name="connsiteY784" fmla="*/ 448218 h 6858000"/>
              <a:gd name="connsiteX785" fmla="*/ 3624562 w 7467600"/>
              <a:gd name="connsiteY785" fmla="*/ 367041 h 6858000"/>
              <a:gd name="connsiteX786" fmla="*/ 3766672 w 7467600"/>
              <a:gd name="connsiteY786" fmla="*/ 359429 h 6858000"/>
              <a:gd name="connsiteX787" fmla="*/ 3996338 w 7467600"/>
              <a:gd name="connsiteY787" fmla="*/ 968237 h 6858000"/>
              <a:gd name="connsiteX788" fmla="*/ 3766672 w 7467600"/>
              <a:gd name="connsiteY788" fmla="*/ 359429 h 6858000"/>
              <a:gd name="connsiteX789" fmla="*/ 5805386 w 7467600"/>
              <a:gd name="connsiteY789" fmla="*/ 239240 h 6858000"/>
              <a:gd name="connsiteX790" fmla="*/ 5736947 w 7467600"/>
              <a:gd name="connsiteY790" fmla="*/ 261367 h 6858000"/>
              <a:gd name="connsiteX791" fmla="*/ 5427012 w 7467600"/>
              <a:gd name="connsiteY791" fmla="*/ 311272 h 6858000"/>
              <a:gd name="connsiteX792" fmla="*/ 5147818 w 7467600"/>
              <a:gd name="connsiteY792" fmla="*/ 322112 h 6858000"/>
              <a:gd name="connsiteX793" fmla="*/ 5060854 w 7467600"/>
              <a:gd name="connsiteY793" fmla="*/ 311882 h 6858000"/>
              <a:gd name="connsiteX794" fmla="*/ 4945989 w 7467600"/>
              <a:gd name="connsiteY794" fmla="*/ 300516 h 6858000"/>
              <a:gd name="connsiteX795" fmla="*/ 5410479 w 7467600"/>
              <a:gd name="connsiteY795" fmla="*/ 348434 h 6858000"/>
              <a:gd name="connsiteX796" fmla="*/ 5805386 w 7467600"/>
              <a:gd name="connsiteY796" fmla="*/ 239240 h 6858000"/>
              <a:gd name="connsiteX797" fmla="*/ 5905192 w 7467600"/>
              <a:gd name="connsiteY797" fmla="*/ 163079 h 6858000"/>
              <a:gd name="connsiteX798" fmla="*/ 5865655 w 7467600"/>
              <a:gd name="connsiteY798" fmla="*/ 171901 h 6858000"/>
              <a:gd name="connsiteX799" fmla="*/ 5259740 w 7467600"/>
              <a:gd name="connsiteY799" fmla="*/ 257013 h 6858000"/>
              <a:gd name="connsiteX800" fmla="*/ 5208466 w 7467600"/>
              <a:gd name="connsiteY800" fmla="*/ 257550 h 6858000"/>
              <a:gd name="connsiteX801" fmla="*/ 4980204 w 7467600"/>
              <a:gd name="connsiteY801" fmla="*/ 271903 h 6858000"/>
              <a:gd name="connsiteX802" fmla="*/ 5068068 w 7467600"/>
              <a:gd name="connsiteY802" fmla="*/ 282244 h 6858000"/>
              <a:gd name="connsiteX803" fmla="*/ 5153231 w 7467600"/>
              <a:gd name="connsiteY803" fmla="*/ 292240 h 6858000"/>
              <a:gd name="connsiteX804" fmla="*/ 5426491 w 7467600"/>
              <a:gd name="connsiteY804" fmla="*/ 281128 h 6858000"/>
              <a:gd name="connsiteX805" fmla="*/ 5731212 w 7467600"/>
              <a:gd name="connsiteY805" fmla="*/ 231951 h 6858000"/>
              <a:gd name="connsiteX806" fmla="*/ 5905192 w 7467600"/>
              <a:gd name="connsiteY806" fmla="*/ 163079 h 6858000"/>
              <a:gd name="connsiteX807" fmla="*/ 5944437 w 7467600"/>
              <a:gd name="connsiteY807" fmla="*/ 113829 h 6858000"/>
              <a:gd name="connsiteX808" fmla="*/ 5825032 w 7467600"/>
              <a:gd name="connsiteY808" fmla="*/ 146405 h 6858000"/>
              <a:gd name="connsiteX809" fmla="*/ 4955599 w 7467600"/>
              <a:gd name="connsiteY809" fmla="*/ 247008 h 6858000"/>
              <a:gd name="connsiteX810" fmla="*/ 5210104 w 7467600"/>
              <a:gd name="connsiteY810" fmla="*/ 228123 h 6858000"/>
              <a:gd name="connsiteX811" fmla="*/ 5261015 w 7467600"/>
              <a:gd name="connsiteY811" fmla="*/ 227087 h 6858000"/>
              <a:gd name="connsiteX812" fmla="*/ 5861181 w 7467600"/>
              <a:gd name="connsiteY812" fmla="*/ 143093 h 6858000"/>
              <a:gd name="connsiteX813" fmla="*/ 5961252 w 7467600"/>
              <a:gd name="connsiteY813" fmla="*/ 114820 h 6858000"/>
              <a:gd name="connsiteX814" fmla="*/ 5944437 w 7467600"/>
              <a:gd name="connsiteY814" fmla="*/ 113829 h 6858000"/>
              <a:gd name="connsiteX815" fmla="*/ 3882765 w 7467600"/>
              <a:gd name="connsiteY815" fmla="*/ 0 h 6858000"/>
              <a:gd name="connsiteX816" fmla="*/ 3995099 w 7467600"/>
              <a:gd name="connsiteY816" fmla="*/ 0 h 6858000"/>
              <a:gd name="connsiteX817" fmla="*/ 4163818 w 7467600"/>
              <a:gd name="connsiteY817" fmla="*/ 234104 h 6858000"/>
              <a:gd name="connsiteX818" fmla="*/ 4172099 w 7467600"/>
              <a:gd name="connsiteY818" fmla="*/ 234207 h 6858000"/>
              <a:gd name="connsiteX819" fmla="*/ 4784282 w 7467600"/>
              <a:gd name="connsiteY819" fmla="*/ 276561 h 6858000"/>
              <a:gd name="connsiteX820" fmla="*/ 4801687 w 7467600"/>
              <a:gd name="connsiteY820" fmla="*/ 267764 h 6858000"/>
              <a:gd name="connsiteX821" fmla="*/ 6082788 w 7467600"/>
              <a:gd name="connsiteY821" fmla="*/ 64119 h 6858000"/>
              <a:gd name="connsiteX822" fmla="*/ 6099442 w 7467600"/>
              <a:gd name="connsiteY822" fmla="*/ 82568 h 6858000"/>
              <a:gd name="connsiteX823" fmla="*/ 4804137 w 7467600"/>
              <a:gd name="connsiteY823" fmla="*/ 320931 h 6858000"/>
              <a:gd name="connsiteX824" fmla="*/ 4227047 w 7467600"/>
              <a:gd name="connsiteY824" fmla="*/ 313415 h 6858000"/>
              <a:gd name="connsiteX825" fmla="*/ 4346041 w 7467600"/>
              <a:gd name="connsiteY825" fmla="*/ 456086 h 6858000"/>
              <a:gd name="connsiteX826" fmla="*/ 4870967 w 7467600"/>
              <a:gd name="connsiteY826" fmla="*/ 963061 h 6858000"/>
              <a:gd name="connsiteX827" fmla="*/ 4889647 w 7467600"/>
              <a:gd name="connsiteY827" fmla="*/ 957147 h 6858000"/>
              <a:gd name="connsiteX828" fmla="*/ 5422504 w 7467600"/>
              <a:gd name="connsiteY828" fmla="*/ 805191 h 6858000"/>
              <a:gd name="connsiteX829" fmla="*/ 6087656 w 7467600"/>
              <a:gd name="connsiteY829" fmla="*/ 826703 h 6858000"/>
              <a:gd name="connsiteX830" fmla="*/ 6058717 w 7467600"/>
              <a:gd name="connsiteY830" fmla="*/ 865992 h 6858000"/>
              <a:gd name="connsiteX831" fmla="*/ 4974153 w 7467600"/>
              <a:gd name="connsiteY831" fmla="*/ 1045456 h 6858000"/>
              <a:gd name="connsiteX832" fmla="*/ 5627835 w 7467600"/>
              <a:gd name="connsiteY832" fmla="*/ 1472077 h 6858000"/>
              <a:gd name="connsiteX833" fmla="*/ 5629817 w 7467600"/>
              <a:gd name="connsiteY833" fmla="*/ 1471412 h 6858000"/>
              <a:gd name="connsiteX834" fmla="*/ 5634124 w 7467600"/>
              <a:gd name="connsiteY834" fmla="*/ 1470572 h 6858000"/>
              <a:gd name="connsiteX835" fmla="*/ 5755832 w 7467600"/>
              <a:gd name="connsiteY835" fmla="*/ 1383886 h 6858000"/>
              <a:gd name="connsiteX836" fmla="*/ 6014186 w 7467600"/>
              <a:gd name="connsiteY836" fmla="*/ 1279799 h 6858000"/>
              <a:gd name="connsiteX837" fmla="*/ 6901619 w 7467600"/>
              <a:gd name="connsiteY837" fmla="*/ 1047874 h 6858000"/>
              <a:gd name="connsiteX838" fmla="*/ 6931566 w 7467600"/>
              <a:gd name="connsiteY838" fmla="*/ 1062034 h 6858000"/>
              <a:gd name="connsiteX839" fmla="*/ 5790982 w 7467600"/>
              <a:gd name="connsiteY839" fmla="*/ 1561380 h 6858000"/>
              <a:gd name="connsiteX840" fmla="*/ 6188971 w 7467600"/>
              <a:gd name="connsiteY840" fmla="*/ 1755168 h 6858000"/>
              <a:gd name="connsiteX841" fmla="*/ 6202446 w 7467600"/>
              <a:gd name="connsiteY841" fmla="*/ 1752268 h 6858000"/>
              <a:gd name="connsiteX842" fmla="*/ 7179560 w 7467600"/>
              <a:gd name="connsiteY842" fmla="*/ 1467551 h 6858000"/>
              <a:gd name="connsiteX843" fmla="*/ 7158730 w 7467600"/>
              <a:gd name="connsiteY843" fmla="*/ 1507835 h 6858000"/>
              <a:gd name="connsiteX844" fmla="*/ 6326959 w 7467600"/>
              <a:gd name="connsiteY844" fmla="*/ 1817686 h 6858000"/>
              <a:gd name="connsiteX845" fmla="*/ 6537433 w 7467600"/>
              <a:gd name="connsiteY845" fmla="*/ 1907790 h 6858000"/>
              <a:gd name="connsiteX846" fmla="*/ 6550221 w 7467600"/>
              <a:gd name="connsiteY846" fmla="*/ 1910729 h 6858000"/>
              <a:gd name="connsiteX847" fmla="*/ 6964438 w 7467600"/>
              <a:gd name="connsiteY847" fmla="*/ 2209505 h 6858000"/>
              <a:gd name="connsiteX848" fmla="*/ 7367862 w 7467600"/>
              <a:gd name="connsiteY848" fmla="*/ 2806833 h 6858000"/>
              <a:gd name="connsiteX849" fmla="*/ 7364329 w 7467600"/>
              <a:gd name="connsiteY849" fmla="*/ 2826907 h 6858000"/>
              <a:gd name="connsiteX850" fmla="*/ 7290545 w 7467600"/>
              <a:gd name="connsiteY850" fmla="*/ 2850663 h 6858000"/>
              <a:gd name="connsiteX851" fmla="*/ 6472036 w 7467600"/>
              <a:gd name="connsiteY851" fmla="*/ 1959003 h 6858000"/>
              <a:gd name="connsiteX852" fmla="*/ 5792897 w 7467600"/>
              <a:gd name="connsiteY852" fmla="*/ 1647747 h 6858000"/>
              <a:gd name="connsiteX853" fmla="*/ 5842751 w 7467600"/>
              <a:gd name="connsiteY853" fmla="*/ 1816112 h 6858000"/>
              <a:gd name="connsiteX854" fmla="*/ 5847424 w 7467600"/>
              <a:gd name="connsiteY854" fmla="*/ 1815776 h 6858000"/>
              <a:gd name="connsiteX855" fmla="*/ 6399821 w 7467600"/>
              <a:gd name="connsiteY855" fmla="*/ 2344799 h 6858000"/>
              <a:gd name="connsiteX856" fmla="*/ 6323232 w 7467600"/>
              <a:gd name="connsiteY856" fmla="*/ 2389634 h 6858000"/>
              <a:gd name="connsiteX857" fmla="*/ 5942958 w 7467600"/>
              <a:gd name="connsiteY857" fmla="*/ 2077708 h 6858000"/>
              <a:gd name="connsiteX858" fmla="*/ 5921559 w 7467600"/>
              <a:gd name="connsiteY858" fmla="*/ 2378596 h 6858000"/>
              <a:gd name="connsiteX859" fmla="*/ 5817651 w 7467600"/>
              <a:gd name="connsiteY859" fmla="*/ 3023919 h 6858000"/>
              <a:gd name="connsiteX860" fmla="*/ 5729634 w 7467600"/>
              <a:gd name="connsiteY860" fmla="*/ 3051849 h 6858000"/>
              <a:gd name="connsiteX861" fmla="*/ 5611018 w 7467600"/>
              <a:gd name="connsiteY861" fmla="*/ 2316769 h 6858000"/>
              <a:gd name="connsiteX862" fmla="*/ 5687608 w 7467600"/>
              <a:gd name="connsiteY862" fmla="*/ 2039972 h 6858000"/>
              <a:gd name="connsiteX863" fmla="*/ 5657554 w 7467600"/>
              <a:gd name="connsiteY863" fmla="*/ 1576445 h 6858000"/>
              <a:gd name="connsiteX864" fmla="*/ 5150475 w 7467600"/>
              <a:gd name="connsiteY864" fmla="*/ 1274012 h 6858000"/>
              <a:gd name="connsiteX865" fmla="*/ 5349142 w 7467600"/>
              <a:gd name="connsiteY865" fmla="*/ 2204405 h 6858000"/>
              <a:gd name="connsiteX866" fmla="*/ 5262214 w 7467600"/>
              <a:gd name="connsiteY866" fmla="*/ 2233836 h 6858000"/>
              <a:gd name="connsiteX867" fmla="*/ 4981539 w 7467600"/>
              <a:gd name="connsiteY867" fmla="*/ 1542201 h 6858000"/>
              <a:gd name="connsiteX868" fmla="*/ 4958461 w 7467600"/>
              <a:gd name="connsiteY868" fmla="*/ 1136957 h 6858000"/>
              <a:gd name="connsiteX869" fmla="*/ 4655015 w 7467600"/>
              <a:gd name="connsiteY869" fmla="*/ 891426 h 6858000"/>
              <a:gd name="connsiteX870" fmla="*/ 4348002 w 7467600"/>
              <a:gd name="connsiteY870" fmla="*/ 2205895 h 6858000"/>
              <a:gd name="connsiteX871" fmla="*/ 4262250 w 7467600"/>
              <a:gd name="connsiteY871" fmla="*/ 2219972 h 6858000"/>
              <a:gd name="connsiteX872" fmla="*/ 4550611 w 7467600"/>
              <a:gd name="connsiteY872" fmla="*/ 817540 h 6858000"/>
              <a:gd name="connsiteX873" fmla="*/ 4564418 w 7467600"/>
              <a:gd name="connsiteY873" fmla="*/ 808293 h 6858000"/>
              <a:gd name="connsiteX874" fmla="*/ 4266388 w 7467600"/>
              <a:gd name="connsiteY874" fmla="*/ 500083 h 6858000"/>
              <a:gd name="connsiteX875" fmla="*/ 4032842 w 7467600"/>
              <a:gd name="connsiteY875" fmla="*/ 211809 h 6858000"/>
              <a:gd name="connsiteX876" fmla="*/ 3882765 w 7467600"/>
              <a:gd name="connsiteY876" fmla="*/ 0 h 6858000"/>
              <a:gd name="connsiteX877" fmla="*/ 3721337 w 7467600"/>
              <a:gd name="connsiteY877" fmla="*/ 0 h 6858000"/>
              <a:gd name="connsiteX878" fmla="*/ 3797544 w 7467600"/>
              <a:gd name="connsiteY878" fmla="*/ 0 h 6858000"/>
              <a:gd name="connsiteX879" fmla="*/ 3775734 w 7467600"/>
              <a:gd name="connsiteY879" fmla="*/ 95131 h 6858000"/>
              <a:gd name="connsiteX880" fmla="*/ 3724807 w 7467600"/>
              <a:gd name="connsiteY880" fmla="*/ 272257 h 6858000"/>
              <a:gd name="connsiteX881" fmla="*/ 3726844 w 7467600"/>
              <a:gd name="connsiteY881" fmla="*/ 282988 h 6858000"/>
              <a:gd name="connsiteX882" fmla="*/ 3742664 w 7467600"/>
              <a:gd name="connsiteY882" fmla="*/ 279918 h 6858000"/>
              <a:gd name="connsiteX883" fmla="*/ 4103910 w 7467600"/>
              <a:gd name="connsiteY883" fmla="*/ 1161917 h 6858000"/>
              <a:gd name="connsiteX884" fmla="*/ 4020269 w 7467600"/>
              <a:gd name="connsiteY884" fmla="*/ 1200406 h 6858000"/>
              <a:gd name="connsiteX885" fmla="*/ 3674882 w 7467600"/>
              <a:gd name="connsiteY885" fmla="*/ 488524 h 6858000"/>
              <a:gd name="connsiteX886" fmla="*/ 3132682 w 7467600"/>
              <a:gd name="connsiteY886" fmla="*/ 1072284 h 6858000"/>
              <a:gd name="connsiteX887" fmla="*/ 2716346 w 7467600"/>
              <a:gd name="connsiteY887" fmla="*/ 1276376 h 6858000"/>
              <a:gd name="connsiteX888" fmla="*/ 2716772 w 7467600"/>
              <a:gd name="connsiteY888" fmla="*/ 1255462 h 6858000"/>
              <a:gd name="connsiteX889" fmla="*/ 3471096 w 7467600"/>
              <a:gd name="connsiteY889" fmla="*/ 437072 h 6858000"/>
              <a:gd name="connsiteX890" fmla="*/ 3639057 w 7467600"/>
              <a:gd name="connsiteY890" fmla="*/ 286334 h 6858000"/>
              <a:gd name="connsiteX891" fmla="*/ 3640309 w 7467600"/>
              <a:gd name="connsiteY891" fmla="*/ 284664 h 6858000"/>
              <a:gd name="connsiteX892" fmla="*/ 3646022 w 7467600"/>
              <a:gd name="connsiteY892" fmla="*/ 276711 h 6858000"/>
              <a:gd name="connsiteX893" fmla="*/ 3707943 w 7467600"/>
              <a:gd name="connsiteY893" fmla="*/ 65958 h 6858000"/>
              <a:gd name="connsiteX894" fmla="*/ 3721337 w 7467600"/>
              <a:gd name="connsiteY894" fmla="*/ 0 h 6858000"/>
              <a:gd name="connsiteX895" fmla="*/ 2867960 w 7467600"/>
              <a:gd name="connsiteY895" fmla="*/ 0 h 6858000"/>
              <a:gd name="connsiteX896" fmla="*/ 2926351 w 7467600"/>
              <a:gd name="connsiteY896" fmla="*/ 0 h 6858000"/>
              <a:gd name="connsiteX897" fmla="*/ 2902823 w 7467600"/>
              <a:gd name="connsiteY897" fmla="*/ 262929 h 6858000"/>
              <a:gd name="connsiteX898" fmla="*/ 2940663 w 7467600"/>
              <a:gd name="connsiteY898" fmla="*/ 140884 h 6858000"/>
              <a:gd name="connsiteX899" fmla="*/ 2947039 w 7467600"/>
              <a:gd name="connsiteY899" fmla="*/ 122524 h 6858000"/>
              <a:gd name="connsiteX900" fmla="*/ 2984316 w 7467600"/>
              <a:gd name="connsiteY900" fmla="*/ 0 h 6858000"/>
              <a:gd name="connsiteX901" fmla="*/ 3016114 w 7467600"/>
              <a:gd name="connsiteY901" fmla="*/ 0 h 6858000"/>
              <a:gd name="connsiteX902" fmla="*/ 2979949 w 7467600"/>
              <a:gd name="connsiteY902" fmla="*/ 119274 h 6858000"/>
              <a:gd name="connsiteX903" fmla="*/ 3023879 w 7467600"/>
              <a:gd name="connsiteY903" fmla="*/ 0 h 6858000"/>
              <a:gd name="connsiteX904" fmla="*/ 3105400 w 7467600"/>
              <a:gd name="connsiteY904" fmla="*/ 0 h 6858000"/>
              <a:gd name="connsiteX905" fmla="*/ 3094669 w 7467600"/>
              <a:gd name="connsiteY905" fmla="*/ 30308 h 6858000"/>
              <a:gd name="connsiteX906" fmla="*/ 2901945 w 7467600"/>
              <a:gd name="connsiteY906" fmla="*/ 466538 h 6858000"/>
              <a:gd name="connsiteX907" fmla="*/ 2815209 w 7467600"/>
              <a:gd name="connsiteY907" fmla="*/ 497361 h 6858000"/>
              <a:gd name="connsiteX908" fmla="*/ 2844845 w 7467600"/>
              <a:gd name="connsiteY908" fmla="*/ 127638 h 6858000"/>
              <a:gd name="connsiteX909" fmla="*/ 2867960 w 7467600"/>
              <a:gd name="connsiteY909" fmla="*/ 0 h 6858000"/>
              <a:gd name="connsiteX910" fmla="*/ 1057230 w 7467600"/>
              <a:gd name="connsiteY910" fmla="*/ 0 h 6858000"/>
              <a:gd name="connsiteX911" fmla="*/ 1111003 w 7467600"/>
              <a:gd name="connsiteY911" fmla="*/ 0 h 6858000"/>
              <a:gd name="connsiteX912" fmla="*/ 1125553 w 7467600"/>
              <a:gd name="connsiteY912" fmla="*/ 52588 h 6858000"/>
              <a:gd name="connsiteX913" fmla="*/ 1304276 w 7467600"/>
              <a:gd name="connsiteY913" fmla="*/ 476275 h 6858000"/>
              <a:gd name="connsiteX914" fmla="*/ 1492066 w 7467600"/>
              <a:gd name="connsiteY914" fmla="*/ 886333 h 6858000"/>
              <a:gd name="connsiteX915" fmla="*/ 1423698 w 7467600"/>
              <a:gd name="connsiteY915" fmla="*/ 710817 h 6858000"/>
              <a:gd name="connsiteX916" fmla="*/ 1357609 w 7467600"/>
              <a:gd name="connsiteY916" fmla="*/ 532892 h 6858000"/>
              <a:gd name="connsiteX917" fmla="*/ 1309550 w 7467600"/>
              <a:gd name="connsiteY917" fmla="*/ 374031 h 6858000"/>
              <a:gd name="connsiteX918" fmla="*/ 1193673 w 7467600"/>
              <a:gd name="connsiteY918" fmla="*/ 49533 h 6858000"/>
              <a:gd name="connsiteX919" fmla="*/ 1164391 w 7467600"/>
              <a:gd name="connsiteY919" fmla="*/ 0 h 6858000"/>
              <a:gd name="connsiteX920" fmla="*/ 1200666 w 7467600"/>
              <a:gd name="connsiteY920" fmla="*/ 0 h 6858000"/>
              <a:gd name="connsiteX921" fmla="*/ 1223408 w 7467600"/>
              <a:gd name="connsiteY921" fmla="*/ 38996 h 6858000"/>
              <a:gd name="connsiteX922" fmla="*/ 1339635 w 7467600"/>
              <a:gd name="connsiteY922" fmla="*/ 365517 h 6858000"/>
              <a:gd name="connsiteX923" fmla="*/ 1387469 w 7467600"/>
              <a:gd name="connsiteY923" fmla="*/ 523079 h 6858000"/>
              <a:gd name="connsiteX924" fmla="*/ 1452685 w 7467600"/>
              <a:gd name="connsiteY924" fmla="*/ 699806 h 6858000"/>
              <a:gd name="connsiteX925" fmla="*/ 1492092 w 7467600"/>
              <a:gd name="connsiteY925" fmla="*/ 800424 h 6858000"/>
              <a:gd name="connsiteX926" fmla="*/ 1455302 w 7467600"/>
              <a:gd name="connsiteY926" fmla="*/ 632913 h 6858000"/>
              <a:gd name="connsiteX927" fmla="*/ 1222336 w 7467600"/>
              <a:gd name="connsiteY927" fmla="*/ 9480 h 6858000"/>
              <a:gd name="connsiteX928" fmla="*/ 1214634 w 7467600"/>
              <a:gd name="connsiteY928" fmla="*/ 0 h 6858000"/>
              <a:gd name="connsiteX929" fmla="*/ 1289827 w 7467600"/>
              <a:gd name="connsiteY929" fmla="*/ 0 h 6858000"/>
              <a:gd name="connsiteX930" fmla="*/ 1321076 w 7467600"/>
              <a:gd name="connsiteY930" fmla="*/ 59722 h 6858000"/>
              <a:gd name="connsiteX931" fmla="*/ 1512579 w 7467600"/>
              <a:gd name="connsiteY931" fmla="*/ 626441 h 6858000"/>
              <a:gd name="connsiteX932" fmla="*/ 1506076 w 7467600"/>
              <a:gd name="connsiteY932" fmla="*/ 1089289 h 6858000"/>
              <a:gd name="connsiteX933" fmla="*/ 1486346 w 7467600"/>
              <a:gd name="connsiteY933" fmla="*/ 1079919 h 6858000"/>
              <a:gd name="connsiteX934" fmla="*/ 1070511 w 7467600"/>
              <a:gd name="connsiteY934" fmla="*/ 48609 h 6858000"/>
              <a:gd name="connsiteX935" fmla="*/ 1057230 w 7467600"/>
              <a:gd name="connsiteY935" fmla="*/ 0 h 6858000"/>
              <a:gd name="connsiteX936" fmla="*/ 43151 w 7467600"/>
              <a:gd name="connsiteY936" fmla="*/ 0 h 6858000"/>
              <a:gd name="connsiteX937" fmla="*/ 95283 w 7467600"/>
              <a:gd name="connsiteY937" fmla="*/ 0 h 6858000"/>
              <a:gd name="connsiteX938" fmla="*/ 300708 w 7467600"/>
              <a:gd name="connsiteY938" fmla="*/ 154571 h 6858000"/>
              <a:gd name="connsiteX939" fmla="*/ 530414 w 7467600"/>
              <a:gd name="connsiteY939" fmla="*/ 354673 h 6858000"/>
              <a:gd name="connsiteX940" fmla="*/ 333785 w 7467600"/>
              <a:gd name="connsiteY940" fmla="*/ 161564 h 6858000"/>
              <a:gd name="connsiteX941" fmla="*/ 147005 w 7467600"/>
              <a:gd name="connsiteY941" fmla="*/ 0 h 6858000"/>
              <a:gd name="connsiteX942" fmla="*/ 272509 w 7467600"/>
              <a:gd name="connsiteY942" fmla="*/ 0 h 6858000"/>
              <a:gd name="connsiteX943" fmla="*/ 326276 w 7467600"/>
              <a:gd name="connsiteY943" fmla="*/ 45847 h 6858000"/>
              <a:gd name="connsiteX944" fmla="*/ 823759 w 7467600"/>
              <a:gd name="connsiteY944" fmla="*/ 574145 h 6858000"/>
              <a:gd name="connsiteX945" fmla="*/ 811254 w 7467600"/>
              <a:gd name="connsiteY945" fmla="*/ 665546 h 6858000"/>
              <a:gd name="connsiteX946" fmla="*/ 154042 w 7467600"/>
              <a:gd name="connsiteY946" fmla="*/ 261522 h 6858000"/>
              <a:gd name="connsiteX947" fmla="*/ 13550 w 7467600"/>
              <a:gd name="connsiteY947" fmla="*/ 158423 h 6858000"/>
              <a:gd name="connsiteX948" fmla="*/ 0 w 7467600"/>
              <a:gd name="connsiteY948" fmla="*/ 146618 h 6858000"/>
              <a:gd name="connsiteX949" fmla="*/ 0 w 7467600"/>
              <a:gd name="connsiteY949" fmla="*/ 59161 h 6858000"/>
              <a:gd name="connsiteX950" fmla="*/ 45427 w 7467600"/>
              <a:gd name="connsiteY950" fmla="*/ 101078 h 6858000"/>
              <a:gd name="connsiteX951" fmla="*/ 630103 w 7467600"/>
              <a:gd name="connsiteY951" fmla="*/ 485885 h 6858000"/>
              <a:gd name="connsiteX952" fmla="*/ 532040 w 7467600"/>
              <a:gd name="connsiteY952" fmla="*/ 399359 h 6858000"/>
              <a:gd name="connsiteX953" fmla="*/ 517618 w 7467600"/>
              <a:gd name="connsiteY953" fmla="*/ 385726 h 6858000"/>
              <a:gd name="connsiteX954" fmla="*/ 285074 w 7467600"/>
              <a:gd name="connsiteY954" fmla="*/ 182755 h 6858000"/>
              <a:gd name="connsiteX955" fmla="*/ 43151 w 7467600"/>
              <a:gd name="connsiteY95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1456157 w 7467600"/>
              <a:gd name="connsiteY74" fmla="*/ 5371404 h 6858000"/>
              <a:gd name="connsiteX75" fmla="*/ 1244432 w 7467600"/>
              <a:gd name="connsiteY75" fmla="*/ 5385601 h 6858000"/>
              <a:gd name="connsiteX76" fmla="*/ 973990 w 7467600"/>
              <a:gd name="connsiteY76" fmla="*/ 5424940 h 6858000"/>
              <a:gd name="connsiteX77" fmla="*/ 1103809 w 7467600"/>
              <a:gd name="connsiteY77" fmla="*/ 5433720 h 6858000"/>
              <a:gd name="connsiteX78" fmla="*/ 1123454 w 7467600"/>
              <a:gd name="connsiteY78" fmla="*/ 5435727 h 6858000"/>
              <a:gd name="connsiteX79" fmla="*/ 1737017 w 7467600"/>
              <a:gd name="connsiteY79" fmla="*/ 5452183 h 6858000"/>
              <a:gd name="connsiteX80" fmla="*/ 1824397 w 7467600"/>
              <a:gd name="connsiteY80" fmla="*/ 5447757 h 6858000"/>
              <a:gd name="connsiteX81" fmla="*/ 2070059 w 7467600"/>
              <a:gd name="connsiteY81" fmla="*/ 5441660 h 6858000"/>
              <a:gd name="connsiteX82" fmla="*/ 1456157 w 7467600"/>
              <a:gd name="connsiteY82" fmla="*/ 5371404 h 6858000"/>
              <a:gd name="connsiteX83" fmla="*/ 4988186 w 7467600"/>
              <a:gd name="connsiteY83" fmla="*/ 5216467 h 6858000"/>
              <a:gd name="connsiteX84" fmla="*/ 4777334 w 7467600"/>
              <a:gd name="connsiteY84" fmla="*/ 5406072 h 6858000"/>
              <a:gd name="connsiteX85" fmla="*/ 4718341 w 7467600"/>
              <a:gd name="connsiteY85" fmla="*/ 5468043 h 6858000"/>
              <a:gd name="connsiteX86" fmla="*/ 4604655 w 7467600"/>
              <a:gd name="connsiteY86" fmla="*/ 5583434 h 6858000"/>
              <a:gd name="connsiteX87" fmla="*/ 4565074 w 7467600"/>
              <a:gd name="connsiteY87" fmla="*/ 5618550 h 6858000"/>
              <a:gd name="connsiteX88" fmla="*/ 4988186 w 7467600"/>
              <a:gd name="connsiteY88" fmla="*/ 5216467 h 6858000"/>
              <a:gd name="connsiteX89" fmla="*/ 4978032 w 7467600"/>
              <a:gd name="connsiteY89" fmla="*/ 5183809 h 6858000"/>
              <a:gd name="connsiteX90" fmla="*/ 4463413 w 7467600"/>
              <a:gd name="connsiteY90" fmla="*/ 5615162 h 6858000"/>
              <a:gd name="connsiteX91" fmla="*/ 4358134 w 7467600"/>
              <a:gd name="connsiteY91" fmla="*/ 5742791 h 6858000"/>
              <a:gd name="connsiteX92" fmla="*/ 4376219 w 7467600"/>
              <a:gd name="connsiteY92" fmla="*/ 5729027 h 6858000"/>
              <a:gd name="connsiteX93" fmla="*/ 4582340 w 7467600"/>
              <a:gd name="connsiteY93" fmla="*/ 5561037 h 6858000"/>
              <a:gd name="connsiteX94" fmla="*/ 4694684 w 7467600"/>
              <a:gd name="connsiteY94" fmla="*/ 5447098 h 6858000"/>
              <a:gd name="connsiteX95" fmla="*/ 4754123 w 7467600"/>
              <a:gd name="connsiteY95" fmla="*/ 5384643 h 6858000"/>
              <a:gd name="connsiteX96" fmla="*/ 4978032 w 7467600"/>
              <a:gd name="connsiteY96" fmla="*/ 5183809 h 6858000"/>
              <a:gd name="connsiteX97" fmla="*/ 1903353 w 7467600"/>
              <a:gd name="connsiteY97" fmla="*/ 5044827 h 6858000"/>
              <a:gd name="connsiteX98" fmla="*/ 1936931 w 7467600"/>
              <a:gd name="connsiteY98" fmla="*/ 5093954 h 6858000"/>
              <a:gd name="connsiteX99" fmla="*/ 2195868 w 7467600"/>
              <a:gd name="connsiteY99" fmla="*/ 5396574 h 6858000"/>
              <a:gd name="connsiteX100" fmla="*/ 2088852 w 7467600"/>
              <a:gd name="connsiteY100" fmla="*/ 5166123 h 6858000"/>
              <a:gd name="connsiteX101" fmla="*/ 1958241 w 7467600"/>
              <a:gd name="connsiteY101" fmla="*/ 5067955 h 6858000"/>
              <a:gd name="connsiteX102" fmla="*/ 1903353 w 7467600"/>
              <a:gd name="connsiteY102" fmla="*/ 5044827 h 6858000"/>
              <a:gd name="connsiteX103" fmla="*/ 1979378 w 7467600"/>
              <a:gd name="connsiteY103" fmla="*/ 4769504 h 6858000"/>
              <a:gd name="connsiteX104" fmla="*/ 2882120 w 7467600"/>
              <a:gd name="connsiteY104" fmla="*/ 5064547 h 6858000"/>
              <a:gd name="connsiteX105" fmla="*/ 2793103 w 7467600"/>
              <a:gd name="connsiteY105" fmla="*/ 5039699 h 6858000"/>
              <a:gd name="connsiteX106" fmla="*/ 2770041 w 7467600"/>
              <a:gd name="connsiteY106" fmla="*/ 5033634 h 6858000"/>
              <a:gd name="connsiteX107" fmla="*/ 1979378 w 7467600"/>
              <a:gd name="connsiteY107" fmla="*/ 4769504 h 6858000"/>
              <a:gd name="connsiteX108" fmla="*/ 1927410 w 7467600"/>
              <a:gd name="connsiteY108" fmla="*/ 4716164 h 6858000"/>
              <a:gd name="connsiteX109" fmla="*/ 1959587 w 7467600"/>
              <a:gd name="connsiteY109" fmla="*/ 4728849 h 6858000"/>
              <a:gd name="connsiteX110" fmla="*/ 2777707 w 7467600"/>
              <a:gd name="connsiteY110" fmla="*/ 5003991 h 6858000"/>
              <a:gd name="connsiteX111" fmla="*/ 2800768 w 7467600"/>
              <a:gd name="connsiteY111" fmla="*/ 5010056 h 6858000"/>
              <a:gd name="connsiteX112" fmla="*/ 2879408 w 7467600"/>
              <a:gd name="connsiteY112" fmla="*/ 5031590 h 6858000"/>
              <a:gd name="connsiteX113" fmla="*/ 2862295 w 7467600"/>
              <a:gd name="connsiteY113" fmla="*/ 5022958 h 6858000"/>
              <a:gd name="connsiteX114" fmla="*/ 2813343 w 7467600"/>
              <a:gd name="connsiteY114" fmla="*/ 4998369 h 6858000"/>
              <a:gd name="connsiteX115" fmla="*/ 2646245 w 7467600"/>
              <a:gd name="connsiteY115" fmla="*/ 4930999 h 6858000"/>
              <a:gd name="connsiteX116" fmla="*/ 1999243 w 7467600"/>
              <a:gd name="connsiteY116" fmla="*/ 4730524 h 6858000"/>
              <a:gd name="connsiteX117" fmla="*/ 1979527 w 7467600"/>
              <a:gd name="connsiteY117" fmla="*/ 4726651 h 6858000"/>
              <a:gd name="connsiteX118" fmla="*/ 1927410 w 7467600"/>
              <a:gd name="connsiteY118" fmla="*/ 4716164 h 6858000"/>
              <a:gd name="connsiteX119" fmla="*/ 1997014 w 7467600"/>
              <a:gd name="connsiteY119" fmla="*/ 4698007 h 6858000"/>
              <a:gd name="connsiteX120" fmla="*/ 2005458 w 7467600"/>
              <a:gd name="connsiteY120" fmla="*/ 4699540 h 6858000"/>
              <a:gd name="connsiteX121" fmla="*/ 2657186 w 7467600"/>
              <a:gd name="connsiteY121" fmla="*/ 4901687 h 6858000"/>
              <a:gd name="connsiteX122" fmla="*/ 2826662 w 7467600"/>
              <a:gd name="connsiteY122" fmla="*/ 4970362 h 6858000"/>
              <a:gd name="connsiteX123" fmla="*/ 2876100 w 7467600"/>
              <a:gd name="connsiteY123" fmla="*/ 4995397 h 6858000"/>
              <a:gd name="connsiteX124" fmla="*/ 3042600 w 7467600"/>
              <a:gd name="connsiteY124" fmla="*/ 5059532 h 6858000"/>
              <a:gd name="connsiteX125" fmla="*/ 1997014 w 7467600"/>
              <a:gd name="connsiteY125" fmla="*/ 4698007 h 6858000"/>
              <a:gd name="connsiteX126" fmla="*/ 2305292 w 7467600"/>
              <a:gd name="connsiteY126" fmla="*/ 4219492 h 6858000"/>
              <a:gd name="connsiteX127" fmla="*/ 3360922 w 7467600"/>
              <a:gd name="connsiteY127" fmla="*/ 4529373 h 6858000"/>
              <a:gd name="connsiteX128" fmla="*/ 3492420 w 7467600"/>
              <a:gd name="connsiteY128" fmla="*/ 4510145 h 6858000"/>
              <a:gd name="connsiteX129" fmla="*/ 3364086 w 7467600"/>
              <a:gd name="connsiteY129" fmla="*/ 4480340 h 6858000"/>
              <a:gd name="connsiteX130" fmla="*/ 3225818 w 7467600"/>
              <a:gd name="connsiteY130" fmla="*/ 4411822 h 6858000"/>
              <a:gd name="connsiteX131" fmla="*/ 3129696 w 7467600"/>
              <a:gd name="connsiteY131" fmla="*/ 4360704 h 6858000"/>
              <a:gd name="connsiteX132" fmla="*/ 2814545 w 7467600"/>
              <a:gd name="connsiteY132" fmla="*/ 4282955 h 6858000"/>
              <a:gd name="connsiteX133" fmla="*/ 2305292 w 7467600"/>
              <a:gd name="connsiteY133" fmla="*/ 4219492 h 6858000"/>
              <a:gd name="connsiteX134" fmla="*/ 2626982 w 7467600"/>
              <a:gd name="connsiteY134" fmla="*/ 4206450 h 6858000"/>
              <a:gd name="connsiteX135" fmla="*/ 2490617 w 7467600"/>
              <a:gd name="connsiteY135" fmla="*/ 4206951 h 6858000"/>
              <a:gd name="connsiteX136" fmla="*/ 2819869 w 7467600"/>
              <a:gd name="connsiteY136" fmla="*/ 4252936 h 6858000"/>
              <a:gd name="connsiteX137" fmla="*/ 3143018 w 7467600"/>
              <a:gd name="connsiteY137" fmla="*/ 4332698 h 6858000"/>
              <a:gd name="connsiteX138" fmla="*/ 3241520 w 7467600"/>
              <a:gd name="connsiteY138" fmla="*/ 4385112 h 6858000"/>
              <a:gd name="connsiteX139" fmla="*/ 3374575 w 7467600"/>
              <a:gd name="connsiteY139" fmla="*/ 4451517 h 6858000"/>
              <a:gd name="connsiteX140" fmla="*/ 3505221 w 7467600"/>
              <a:gd name="connsiteY140" fmla="*/ 4480757 h 6858000"/>
              <a:gd name="connsiteX141" fmla="*/ 2626982 w 7467600"/>
              <a:gd name="connsiteY141" fmla="*/ 4206450 h 6858000"/>
              <a:gd name="connsiteX142" fmla="*/ 1310106 w 7467600"/>
              <a:gd name="connsiteY142" fmla="*/ 3943217 h 6858000"/>
              <a:gd name="connsiteX143" fmla="*/ 854994 w 7467600"/>
              <a:gd name="connsiteY143" fmla="*/ 4399136 h 6858000"/>
              <a:gd name="connsiteX144" fmla="*/ 742462 w 7467600"/>
              <a:gd name="connsiteY144" fmla="*/ 4594648 h 6858000"/>
              <a:gd name="connsiteX145" fmla="*/ 820602 w 7467600"/>
              <a:gd name="connsiteY145" fmla="*/ 4485915 h 6858000"/>
              <a:gd name="connsiteX146" fmla="*/ 878295 w 7467600"/>
              <a:gd name="connsiteY146" fmla="*/ 4403594 h 6858000"/>
              <a:gd name="connsiteX147" fmla="*/ 1240607 w 7467600"/>
              <a:gd name="connsiteY147" fmla="*/ 4010401 h 6858000"/>
              <a:gd name="connsiteX148" fmla="*/ 1310106 w 7467600"/>
              <a:gd name="connsiteY148" fmla="*/ 3943217 h 6858000"/>
              <a:gd name="connsiteX149" fmla="*/ 1423113 w 7467600"/>
              <a:gd name="connsiteY149" fmla="*/ 3874565 h 6858000"/>
              <a:gd name="connsiteX150" fmla="*/ 1260565 w 7467600"/>
              <a:gd name="connsiteY150" fmla="*/ 4031982 h 6858000"/>
              <a:gd name="connsiteX151" fmla="*/ 901900 w 7467600"/>
              <a:gd name="connsiteY151" fmla="*/ 4421236 h 6858000"/>
              <a:gd name="connsiteX152" fmla="*/ 845044 w 7467600"/>
              <a:gd name="connsiteY152" fmla="*/ 4502436 h 6858000"/>
              <a:gd name="connsiteX153" fmla="*/ 685926 w 7467600"/>
              <a:gd name="connsiteY153" fmla="*/ 4703069 h 6858000"/>
              <a:gd name="connsiteX154" fmla="*/ 684248 w 7467600"/>
              <a:gd name="connsiteY154" fmla="*/ 4706721 h 6858000"/>
              <a:gd name="connsiteX155" fmla="*/ 1423113 w 7467600"/>
              <a:gd name="connsiteY155" fmla="*/ 3874565 h 6858000"/>
              <a:gd name="connsiteX156" fmla="*/ 3316479 w 7467600"/>
              <a:gd name="connsiteY156" fmla="*/ 3872136 h 6858000"/>
              <a:gd name="connsiteX157" fmla="*/ 3546806 w 7467600"/>
              <a:gd name="connsiteY157" fmla="*/ 4356139 h 6858000"/>
              <a:gd name="connsiteX158" fmla="*/ 3364433 w 7467600"/>
              <a:gd name="connsiteY158" fmla="*/ 3953121 h 6858000"/>
              <a:gd name="connsiteX159" fmla="*/ 3316479 w 7467600"/>
              <a:gd name="connsiteY159" fmla="*/ 3872136 h 6858000"/>
              <a:gd name="connsiteX160" fmla="*/ 3291335 w 7467600"/>
              <a:gd name="connsiteY160" fmla="*/ 3767420 h 6858000"/>
              <a:gd name="connsiteX161" fmla="*/ 3390805 w 7467600"/>
              <a:gd name="connsiteY161" fmla="*/ 3937163 h 6858000"/>
              <a:gd name="connsiteX162" fmla="*/ 3579062 w 7467600"/>
              <a:gd name="connsiteY162" fmla="*/ 4359040 h 6858000"/>
              <a:gd name="connsiteX163" fmla="*/ 3467355 w 7467600"/>
              <a:gd name="connsiteY163" fmla="*/ 3988130 h 6858000"/>
              <a:gd name="connsiteX164" fmla="*/ 3310753 w 7467600"/>
              <a:gd name="connsiteY164" fmla="*/ 3787140 h 6858000"/>
              <a:gd name="connsiteX165" fmla="*/ 3291335 w 7467600"/>
              <a:gd name="connsiteY165" fmla="*/ 3767420 h 6858000"/>
              <a:gd name="connsiteX166" fmla="*/ 1635889 w 7467600"/>
              <a:gd name="connsiteY166" fmla="*/ 3709494 h 6858000"/>
              <a:gd name="connsiteX167" fmla="*/ 1634800 w 7467600"/>
              <a:gd name="connsiteY167" fmla="*/ 3731111 h 6858000"/>
              <a:gd name="connsiteX168" fmla="*/ 1635889 w 7467600"/>
              <a:gd name="connsiteY168" fmla="*/ 3709494 h 6858000"/>
              <a:gd name="connsiteX169" fmla="*/ 1510397 w 7467600"/>
              <a:gd name="connsiteY169" fmla="*/ 3684705 h 6858000"/>
              <a:gd name="connsiteX170" fmla="*/ 1146550 w 7467600"/>
              <a:gd name="connsiteY170" fmla="*/ 3802012 h 6858000"/>
              <a:gd name="connsiteX171" fmla="*/ 698834 w 7467600"/>
              <a:gd name="connsiteY171" fmla="*/ 3952272 h 6858000"/>
              <a:gd name="connsiteX172" fmla="*/ 34256 w 7467600"/>
              <a:gd name="connsiteY172" fmla="*/ 4347603 h 6858000"/>
              <a:gd name="connsiteX173" fmla="*/ 527241 w 7467600"/>
              <a:gd name="connsiteY173" fmla="*/ 4065078 h 6858000"/>
              <a:gd name="connsiteX174" fmla="*/ 1510397 w 7467600"/>
              <a:gd name="connsiteY174" fmla="*/ 3684705 h 6858000"/>
              <a:gd name="connsiteX175" fmla="*/ 1313114 w 7467600"/>
              <a:gd name="connsiteY175" fmla="*/ 3655216 h 6858000"/>
              <a:gd name="connsiteX176" fmla="*/ 1109304 w 7467600"/>
              <a:gd name="connsiteY176" fmla="*/ 3669030 h 6858000"/>
              <a:gd name="connsiteX177" fmla="*/ 8129 w 7467600"/>
              <a:gd name="connsiteY177" fmla="*/ 4330519 h 6858000"/>
              <a:gd name="connsiteX178" fmla="*/ 687572 w 7467600"/>
              <a:gd name="connsiteY178" fmla="*/ 3925629 h 6858000"/>
              <a:gd name="connsiteX179" fmla="*/ 1138365 w 7467600"/>
              <a:gd name="connsiteY179" fmla="*/ 3774515 h 6858000"/>
              <a:gd name="connsiteX180" fmla="*/ 1505579 w 7467600"/>
              <a:gd name="connsiteY180" fmla="*/ 3655526 h 6858000"/>
              <a:gd name="connsiteX181" fmla="*/ 1313114 w 7467600"/>
              <a:gd name="connsiteY181" fmla="*/ 3655216 h 6858000"/>
              <a:gd name="connsiteX182" fmla="*/ 3655073 w 7467600"/>
              <a:gd name="connsiteY182" fmla="*/ 3650884 h 6858000"/>
              <a:gd name="connsiteX183" fmla="*/ 3989938 w 7467600"/>
              <a:gd name="connsiteY183" fmla="*/ 3991685 h 6858000"/>
              <a:gd name="connsiteX184" fmla="*/ 4393907 w 7467600"/>
              <a:gd name="connsiteY184" fmla="*/ 4261258 h 6858000"/>
              <a:gd name="connsiteX185" fmla="*/ 4648051 w 7467600"/>
              <a:gd name="connsiteY185" fmla="*/ 4374051 h 6858000"/>
              <a:gd name="connsiteX186" fmla="*/ 4383389 w 7467600"/>
              <a:gd name="connsiteY186" fmla="*/ 4184369 h 6858000"/>
              <a:gd name="connsiteX187" fmla="*/ 4165508 w 7467600"/>
              <a:gd name="connsiteY187" fmla="*/ 4035196 h 6858000"/>
              <a:gd name="connsiteX188" fmla="*/ 4068162 w 7467600"/>
              <a:gd name="connsiteY188" fmla="*/ 3953394 h 6858000"/>
              <a:gd name="connsiteX189" fmla="*/ 3981416 w 7467600"/>
              <a:gd name="connsiteY189" fmla="*/ 3880482 h 6858000"/>
              <a:gd name="connsiteX190" fmla="*/ 3800147 w 7467600"/>
              <a:gd name="connsiteY190" fmla="*/ 3749872 h 6858000"/>
              <a:gd name="connsiteX191" fmla="*/ 3655073 w 7467600"/>
              <a:gd name="connsiteY191" fmla="*/ 3650884 h 6858000"/>
              <a:gd name="connsiteX192" fmla="*/ 3670252 w 7467600"/>
              <a:gd name="connsiteY192" fmla="*/ 3622798 h 6858000"/>
              <a:gd name="connsiteX193" fmla="*/ 3817258 w 7467600"/>
              <a:gd name="connsiteY193" fmla="*/ 3723577 h 6858000"/>
              <a:gd name="connsiteX194" fmla="*/ 4000461 w 7467600"/>
              <a:gd name="connsiteY194" fmla="*/ 3855966 h 6858000"/>
              <a:gd name="connsiteX195" fmla="*/ 4088180 w 7467600"/>
              <a:gd name="connsiteY195" fmla="*/ 3929774 h 6858000"/>
              <a:gd name="connsiteX196" fmla="*/ 4184555 w 7467600"/>
              <a:gd name="connsiteY196" fmla="*/ 4010683 h 6858000"/>
              <a:gd name="connsiteX197" fmla="*/ 4399563 w 7467600"/>
              <a:gd name="connsiteY197" fmla="*/ 4158106 h 6858000"/>
              <a:gd name="connsiteX198" fmla="*/ 4684469 w 7467600"/>
              <a:gd name="connsiteY198" fmla="*/ 4364680 h 6858000"/>
              <a:gd name="connsiteX199" fmla="*/ 4690271 w 7467600"/>
              <a:gd name="connsiteY199" fmla="*/ 4370034 h 6858000"/>
              <a:gd name="connsiteX200" fmla="*/ 4136093 w 7467600"/>
              <a:gd name="connsiteY200" fmla="*/ 3858466 h 6858000"/>
              <a:gd name="connsiteX201" fmla="*/ 3670252 w 7467600"/>
              <a:gd name="connsiteY201" fmla="*/ 3622798 h 6858000"/>
              <a:gd name="connsiteX202" fmla="*/ 4440129 w 7467600"/>
              <a:gd name="connsiteY202" fmla="*/ 3448571 h 6858000"/>
              <a:gd name="connsiteX203" fmla="*/ 4856525 w 7467600"/>
              <a:gd name="connsiteY203" fmla="*/ 3915351 h 6858000"/>
              <a:gd name="connsiteX204" fmla="*/ 5059055 w 7467600"/>
              <a:gd name="connsiteY204" fmla="*/ 4108918 h 6858000"/>
              <a:gd name="connsiteX205" fmla="*/ 5290070 w 7467600"/>
              <a:gd name="connsiteY205" fmla="*/ 4263619 h 6858000"/>
              <a:gd name="connsiteX206" fmla="*/ 4834991 w 7467600"/>
              <a:gd name="connsiteY206" fmla="*/ 3830985 h 6858000"/>
              <a:gd name="connsiteX207" fmla="*/ 4440129 w 7467600"/>
              <a:gd name="connsiteY207" fmla="*/ 3448571 h 6858000"/>
              <a:gd name="connsiteX208" fmla="*/ 4441737 w 7467600"/>
              <a:gd name="connsiteY208" fmla="*/ 3399734 h 6858000"/>
              <a:gd name="connsiteX209" fmla="*/ 4431236 w 7467600"/>
              <a:gd name="connsiteY209" fmla="*/ 3400954 h 6858000"/>
              <a:gd name="connsiteX210" fmla="*/ 4557150 w 7467600"/>
              <a:gd name="connsiteY210" fmla="*/ 3510023 h 6858000"/>
              <a:gd name="connsiteX211" fmla="*/ 4856936 w 7467600"/>
              <a:gd name="connsiteY211" fmla="*/ 3809146 h 6858000"/>
              <a:gd name="connsiteX212" fmla="*/ 5111996 w 7467600"/>
              <a:gd name="connsiteY212" fmla="*/ 4065759 h 6858000"/>
              <a:gd name="connsiteX213" fmla="*/ 5388878 w 7467600"/>
              <a:gd name="connsiteY213" fmla="*/ 4300185 h 6858000"/>
              <a:gd name="connsiteX214" fmla="*/ 5425556 w 7467600"/>
              <a:gd name="connsiteY214" fmla="*/ 4308967 h 6858000"/>
              <a:gd name="connsiteX215" fmla="*/ 4943646 w 7467600"/>
              <a:gd name="connsiteY215" fmla="*/ 3822916 h 6858000"/>
              <a:gd name="connsiteX216" fmla="*/ 4594837 w 7467600"/>
              <a:gd name="connsiteY216" fmla="*/ 3532274 h 6858000"/>
              <a:gd name="connsiteX217" fmla="*/ 4441737 w 7467600"/>
              <a:gd name="connsiteY217" fmla="*/ 3399734 h 6858000"/>
              <a:gd name="connsiteX218" fmla="*/ 5425834 w 7467600"/>
              <a:gd name="connsiteY218" fmla="*/ 3162785 h 6858000"/>
              <a:gd name="connsiteX219" fmla="*/ 5401644 w 7467600"/>
              <a:gd name="connsiteY219" fmla="*/ 3617847 h 6858000"/>
              <a:gd name="connsiteX220" fmla="*/ 5467256 w 7467600"/>
              <a:gd name="connsiteY220" fmla="*/ 4175494 h 6858000"/>
              <a:gd name="connsiteX221" fmla="*/ 5448069 w 7467600"/>
              <a:gd name="connsiteY221" fmla="*/ 3567554 h 6858000"/>
              <a:gd name="connsiteX222" fmla="*/ 5425834 w 7467600"/>
              <a:gd name="connsiteY222" fmla="*/ 3162785 h 6858000"/>
              <a:gd name="connsiteX223" fmla="*/ 1318687 w 7467600"/>
              <a:gd name="connsiteY223" fmla="*/ 3113840 h 6858000"/>
              <a:gd name="connsiteX224" fmla="*/ 1066793 w 7467600"/>
              <a:gd name="connsiteY224" fmla="*/ 3212171 h 6858000"/>
              <a:gd name="connsiteX225" fmla="*/ 993319 w 7467600"/>
              <a:gd name="connsiteY225" fmla="*/ 3247648 h 6858000"/>
              <a:gd name="connsiteX226" fmla="*/ 853081 w 7467600"/>
              <a:gd name="connsiteY226" fmla="*/ 3312410 h 6858000"/>
              <a:gd name="connsiteX227" fmla="*/ 805957 w 7467600"/>
              <a:gd name="connsiteY227" fmla="*/ 3330443 h 6858000"/>
              <a:gd name="connsiteX228" fmla="*/ 1318687 w 7467600"/>
              <a:gd name="connsiteY228" fmla="*/ 3113840 h 6858000"/>
              <a:gd name="connsiteX229" fmla="*/ 5453702 w 7467600"/>
              <a:gd name="connsiteY229" fmla="*/ 3090882 h 6858000"/>
              <a:gd name="connsiteX230" fmla="*/ 5480135 w 7467600"/>
              <a:gd name="connsiteY230" fmla="*/ 3565802 h 6858000"/>
              <a:gd name="connsiteX231" fmla="*/ 5499023 w 7467600"/>
              <a:gd name="connsiteY231" fmla="*/ 4166310 h 6858000"/>
              <a:gd name="connsiteX232" fmla="*/ 5547022 w 7467600"/>
              <a:gd name="connsiteY232" fmla="*/ 3607838 h 6858000"/>
              <a:gd name="connsiteX233" fmla="*/ 5515964 w 7467600"/>
              <a:gd name="connsiteY233" fmla="*/ 3378541 h 6858000"/>
              <a:gd name="connsiteX234" fmla="*/ 5453702 w 7467600"/>
              <a:gd name="connsiteY234" fmla="*/ 3090882 h 6858000"/>
              <a:gd name="connsiteX235" fmla="*/ 1238695 w 7467600"/>
              <a:gd name="connsiteY235" fmla="*/ 3076820 h 6858000"/>
              <a:gd name="connsiteX236" fmla="*/ 716371 w 7467600"/>
              <a:gd name="connsiteY236" fmla="*/ 3293249 h 6858000"/>
              <a:gd name="connsiteX237" fmla="*/ 579522 w 7467600"/>
              <a:gd name="connsiteY237" fmla="*/ 3371759 h 6858000"/>
              <a:gd name="connsiteX238" fmla="*/ 600288 w 7467600"/>
              <a:gd name="connsiteY238" fmla="*/ 3365555 h 6858000"/>
              <a:gd name="connsiteX239" fmla="*/ 840692 w 7467600"/>
              <a:gd name="connsiteY239" fmla="*/ 3284921 h 6858000"/>
              <a:gd name="connsiteX240" fmla="*/ 979248 w 7467600"/>
              <a:gd name="connsiteY240" fmla="*/ 3221003 h 6858000"/>
              <a:gd name="connsiteX241" fmla="*/ 1053282 w 7467600"/>
              <a:gd name="connsiteY241" fmla="*/ 3185247 h 6858000"/>
              <a:gd name="connsiteX242" fmla="*/ 1320603 w 7467600"/>
              <a:gd name="connsiteY242" fmla="*/ 3081281 h 6858000"/>
              <a:gd name="connsiteX243" fmla="*/ 1238695 w 7467600"/>
              <a:gd name="connsiteY243" fmla="*/ 3076820 h 6858000"/>
              <a:gd name="connsiteX244" fmla="*/ 5425627 w 7467600"/>
              <a:gd name="connsiteY244" fmla="*/ 2954192 h 6858000"/>
              <a:gd name="connsiteX245" fmla="*/ 5470770 w 7467600"/>
              <a:gd name="connsiteY245" fmla="*/ 3005435 h 6858000"/>
              <a:gd name="connsiteX246" fmla="*/ 5519779 w 7467600"/>
              <a:gd name="connsiteY246" fmla="*/ 4359223 h 6858000"/>
              <a:gd name="connsiteX247" fmla="*/ 5520293 w 7467600"/>
              <a:gd name="connsiteY247" fmla="*/ 4360602 h 6858000"/>
              <a:gd name="connsiteX248" fmla="*/ 5767221 w 7467600"/>
              <a:gd name="connsiteY248" fmla="*/ 4665564 h 6858000"/>
              <a:gd name="connsiteX249" fmla="*/ 6937169 w 7467600"/>
              <a:gd name="connsiteY249" fmla="*/ 4815941 h 6858000"/>
              <a:gd name="connsiteX250" fmla="*/ 6953922 w 7467600"/>
              <a:gd name="connsiteY250" fmla="*/ 4890068 h 6858000"/>
              <a:gd name="connsiteX251" fmla="*/ 6071359 w 7467600"/>
              <a:gd name="connsiteY251" fmla="*/ 4770770 h 6858000"/>
              <a:gd name="connsiteX252" fmla="*/ 6038839 w 7467600"/>
              <a:gd name="connsiteY252" fmla="*/ 4764474 h 6858000"/>
              <a:gd name="connsiteX253" fmla="*/ 6038706 w 7467600"/>
              <a:gd name="connsiteY253" fmla="*/ 4763847 h 6858000"/>
              <a:gd name="connsiteX254" fmla="*/ 6037784 w 7467600"/>
              <a:gd name="connsiteY254" fmla="*/ 4764270 h 6858000"/>
              <a:gd name="connsiteX255" fmla="*/ 6038839 w 7467600"/>
              <a:gd name="connsiteY255" fmla="*/ 4764474 h 6858000"/>
              <a:gd name="connsiteX256" fmla="*/ 6040338 w 7467600"/>
              <a:gd name="connsiteY256" fmla="*/ 4771418 h 6858000"/>
              <a:gd name="connsiteX257" fmla="*/ 6024488 w 7467600"/>
              <a:gd name="connsiteY257" fmla="*/ 4809903 h 6858000"/>
              <a:gd name="connsiteX258" fmla="*/ 5599771 w 7467600"/>
              <a:gd name="connsiteY258" fmla="*/ 5509652 h 6858000"/>
              <a:gd name="connsiteX259" fmla="*/ 5548843 w 7467600"/>
              <a:gd name="connsiteY259" fmla="*/ 5563845 h 6858000"/>
              <a:gd name="connsiteX260" fmla="*/ 5940952 w 7467600"/>
              <a:gd name="connsiteY260" fmla="*/ 6250028 h 6858000"/>
              <a:gd name="connsiteX261" fmla="*/ 6043441 w 7467600"/>
              <a:gd name="connsiteY261" fmla="*/ 6665847 h 6858000"/>
              <a:gd name="connsiteX262" fmla="*/ 6093432 w 7467600"/>
              <a:gd name="connsiteY262" fmla="*/ 6858000 h 6858000"/>
              <a:gd name="connsiteX263" fmla="*/ 6034344 w 7467600"/>
              <a:gd name="connsiteY263" fmla="*/ 6858000 h 6858000"/>
              <a:gd name="connsiteX264" fmla="*/ 6026679 w 7467600"/>
              <a:gd name="connsiteY264" fmla="*/ 6836959 h 6858000"/>
              <a:gd name="connsiteX265" fmla="*/ 5800441 w 7467600"/>
              <a:gd name="connsiteY265" fmla="*/ 6335286 h 6858000"/>
              <a:gd name="connsiteX266" fmla="*/ 5526562 w 7467600"/>
              <a:gd name="connsiteY266" fmla="*/ 5705388 h 6858000"/>
              <a:gd name="connsiteX267" fmla="*/ 5519640 w 7467600"/>
              <a:gd name="connsiteY267" fmla="*/ 5683774 h 6858000"/>
              <a:gd name="connsiteX268" fmla="*/ 5844559 w 7467600"/>
              <a:gd name="connsiteY268" fmla="*/ 6553349 h 6858000"/>
              <a:gd name="connsiteX269" fmla="*/ 5975994 w 7467600"/>
              <a:gd name="connsiteY269" fmla="*/ 6858000 h 6858000"/>
              <a:gd name="connsiteX270" fmla="*/ 5898547 w 7467600"/>
              <a:gd name="connsiteY270" fmla="*/ 6858000 h 6858000"/>
              <a:gd name="connsiteX271" fmla="*/ 5682041 w 7467600"/>
              <a:gd name="connsiteY271" fmla="*/ 6355860 h 6858000"/>
              <a:gd name="connsiteX272" fmla="*/ 5461758 w 7467600"/>
              <a:gd name="connsiteY272" fmla="*/ 5820220 h 6858000"/>
              <a:gd name="connsiteX273" fmla="*/ 5237282 w 7467600"/>
              <a:gd name="connsiteY273" fmla="*/ 6579086 h 6858000"/>
              <a:gd name="connsiteX274" fmla="*/ 5115009 w 7467600"/>
              <a:gd name="connsiteY274" fmla="*/ 6858000 h 6858000"/>
              <a:gd name="connsiteX275" fmla="*/ 5028074 w 7467600"/>
              <a:gd name="connsiteY275" fmla="*/ 6858000 h 6858000"/>
              <a:gd name="connsiteX276" fmla="*/ 5079508 w 7467600"/>
              <a:gd name="connsiteY276" fmla="*/ 6749074 h 6858000"/>
              <a:gd name="connsiteX277" fmla="*/ 5371846 w 7467600"/>
              <a:gd name="connsiteY277" fmla="*/ 5924413 h 6858000"/>
              <a:gd name="connsiteX278" fmla="*/ 5270512 w 7467600"/>
              <a:gd name="connsiteY278" fmla="*/ 6138975 h 6858000"/>
              <a:gd name="connsiteX279" fmla="*/ 5062409 w 7467600"/>
              <a:gd name="connsiteY279" fmla="*/ 6653544 h 6858000"/>
              <a:gd name="connsiteX280" fmla="*/ 5036628 w 7467600"/>
              <a:gd name="connsiteY280" fmla="*/ 6754247 h 6858000"/>
              <a:gd name="connsiteX281" fmla="*/ 5009112 w 7467600"/>
              <a:gd name="connsiteY281" fmla="*/ 6858000 h 6858000"/>
              <a:gd name="connsiteX282" fmla="*/ 4976679 w 7467600"/>
              <a:gd name="connsiteY282" fmla="*/ 6858000 h 6858000"/>
              <a:gd name="connsiteX283" fmla="*/ 5006537 w 7467600"/>
              <a:gd name="connsiteY283" fmla="*/ 6747068 h 6858000"/>
              <a:gd name="connsiteX284" fmla="*/ 5032723 w 7467600"/>
              <a:gd name="connsiteY284" fmla="*/ 6644957 h 6858000"/>
              <a:gd name="connsiteX285" fmla="*/ 5242949 w 7467600"/>
              <a:gd name="connsiteY285" fmla="*/ 6125175 h 6858000"/>
              <a:gd name="connsiteX286" fmla="*/ 5286321 w 7467600"/>
              <a:gd name="connsiteY286" fmla="*/ 6033555 h 6858000"/>
              <a:gd name="connsiteX287" fmla="*/ 5008210 w 7467600"/>
              <a:gd name="connsiteY287" fmla="*/ 6649194 h 6858000"/>
              <a:gd name="connsiteX288" fmla="*/ 4986321 w 7467600"/>
              <a:gd name="connsiteY288" fmla="*/ 6765687 h 6858000"/>
              <a:gd name="connsiteX289" fmla="*/ 4973474 w 7467600"/>
              <a:gd name="connsiteY289" fmla="*/ 6858000 h 6858000"/>
              <a:gd name="connsiteX290" fmla="*/ 4907178 w 7467600"/>
              <a:gd name="connsiteY290" fmla="*/ 6858000 h 6858000"/>
              <a:gd name="connsiteX291" fmla="*/ 4910810 w 7467600"/>
              <a:gd name="connsiteY291" fmla="*/ 6829660 h 6858000"/>
              <a:gd name="connsiteX292" fmla="*/ 4987461 w 7467600"/>
              <a:gd name="connsiteY292" fmla="*/ 6432994 h 6858000"/>
              <a:gd name="connsiteX293" fmla="*/ 5179262 w 7467600"/>
              <a:gd name="connsiteY293" fmla="*/ 6035044 h 6858000"/>
              <a:gd name="connsiteX294" fmla="*/ 4689678 w 7467600"/>
              <a:gd name="connsiteY294" fmla="*/ 6440241 h 6858000"/>
              <a:gd name="connsiteX295" fmla="*/ 4477543 w 7467600"/>
              <a:gd name="connsiteY295" fmla="*/ 6674836 h 6858000"/>
              <a:gd name="connsiteX296" fmla="*/ 4329957 w 7467600"/>
              <a:gd name="connsiteY296" fmla="*/ 6858000 h 6858000"/>
              <a:gd name="connsiteX297" fmla="*/ 4218595 w 7467600"/>
              <a:gd name="connsiteY297" fmla="*/ 6858000 h 6858000"/>
              <a:gd name="connsiteX298" fmla="*/ 4368888 w 7467600"/>
              <a:gd name="connsiteY298" fmla="*/ 6668412 h 6858000"/>
              <a:gd name="connsiteX299" fmla="*/ 4563091 w 7467600"/>
              <a:gd name="connsiteY299" fmla="*/ 6442508 h 6858000"/>
              <a:gd name="connsiteX300" fmla="*/ 5387324 w 7467600"/>
              <a:gd name="connsiteY300" fmla="*/ 5705830 h 6858000"/>
              <a:gd name="connsiteX301" fmla="*/ 5073620 w 7467600"/>
              <a:gd name="connsiteY301" fmla="*/ 5955437 h 6858000"/>
              <a:gd name="connsiteX302" fmla="*/ 4689789 w 7467600"/>
              <a:gd name="connsiteY302" fmla="*/ 6268382 h 6858000"/>
              <a:gd name="connsiteX303" fmla="*/ 4418722 w 7467600"/>
              <a:gd name="connsiteY303" fmla="*/ 6570886 h 6858000"/>
              <a:gd name="connsiteX304" fmla="*/ 4214944 w 7467600"/>
              <a:gd name="connsiteY304" fmla="*/ 6858000 h 6858000"/>
              <a:gd name="connsiteX305" fmla="*/ 4177898 w 7467600"/>
              <a:gd name="connsiteY305" fmla="*/ 6858000 h 6858000"/>
              <a:gd name="connsiteX306" fmla="*/ 4391597 w 7467600"/>
              <a:gd name="connsiteY306" fmla="*/ 6556370 h 6858000"/>
              <a:gd name="connsiteX307" fmla="*/ 4668889 w 7467600"/>
              <a:gd name="connsiteY307" fmla="*/ 6246399 h 6858000"/>
              <a:gd name="connsiteX308" fmla="*/ 5055427 w 7467600"/>
              <a:gd name="connsiteY308" fmla="*/ 5931476 h 6858000"/>
              <a:gd name="connsiteX309" fmla="*/ 5371814 w 7467600"/>
              <a:gd name="connsiteY309" fmla="*/ 5678975 h 6858000"/>
              <a:gd name="connsiteX310" fmla="*/ 4987918 w 7467600"/>
              <a:gd name="connsiteY310" fmla="*/ 5838701 h 6858000"/>
              <a:gd name="connsiteX311" fmla="*/ 4317146 w 7467600"/>
              <a:gd name="connsiteY311" fmla="*/ 6587716 h 6858000"/>
              <a:gd name="connsiteX312" fmla="*/ 4171627 w 7467600"/>
              <a:gd name="connsiteY312" fmla="*/ 6858000 h 6858000"/>
              <a:gd name="connsiteX313" fmla="*/ 4081585 w 7467600"/>
              <a:gd name="connsiteY313" fmla="*/ 6858000 h 6858000"/>
              <a:gd name="connsiteX314" fmla="*/ 4238603 w 7467600"/>
              <a:gd name="connsiteY314" fmla="*/ 6559341 h 6858000"/>
              <a:gd name="connsiteX315" fmla="*/ 4778333 w 7467600"/>
              <a:gd name="connsiteY315" fmla="*/ 5873626 h 6858000"/>
              <a:gd name="connsiteX316" fmla="*/ 5414185 w 7467600"/>
              <a:gd name="connsiteY316" fmla="*/ 5573882 h 6858000"/>
              <a:gd name="connsiteX317" fmla="*/ 5959648 w 7467600"/>
              <a:gd name="connsiteY317" fmla="*/ 4760797 h 6858000"/>
              <a:gd name="connsiteX318" fmla="*/ 5355019 w 7467600"/>
              <a:gd name="connsiteY318" fmla="*/ 4734672 h 6858000"/>
              <a:gd name="connsiteX319" fmla="*/ 5083565 w 7467600"/>
              <a:gd name="connsiteY319" fmla="*/ 5179121 h 6858000"/>
              <a:gd name="connsiteX320" fmla="*/ 4713577 w 7467600"/>
              <a:gd name="connsiteY320" fmla="*/ 5616803 h 6858000"/>
              <a:gd name="connsiteX321" fmla="*/ 3989559 w 7467600"/>
              <a:gd name="connsiteY321" fmla="*/ 6145945 h 6858000"/>
              <a:gd name="connsiteX322" fmla="*/ 3939824 w 7467600"/>
              <a:gd name="connsiteY322" fmla="*/ 6066900 h 6858000"/>
              <a:gd name="connsiteX323" fmla="*/ 4584537 w 7467600"/>
              <a:gd name="connsiteY323" fmla="*/ 5324826 h 6858000"/>
              <a:gd name="connsiteX324" fmla="*/ 5037105 w 7467600"/>
              <a:gd name="connsiteY324" fmla="*/ 5088765 h 6858000"/>
              <a:gd name="connsiteX325" fmla="*/ 5039930 w 7467600"/>
              <a:gd name="connsiteY325" fmla="*/ 5089585 h 6858000"/>
              <a:gd name="connsiteX326" fmla="*/ 5263764 w 7467600"/>
              <a:gd name="connsiteY326" fmla="*/ 4735525 h 6858000"/>
              <a:gd name="connsiteX327" fmla="*/ 4086300 w 7467600"/>
              <a:gd name="connsiteY327" fmla="*/ 4884599 h 6858000"/>
              <a:gd name="connsiteX328" fmla="*/ 4085485 w 7467600"/>
              <a:gd name="connsiteY328" fmla="*/ 4899070 h 6858000"/>
              <a:gd name="connsiteX329" fmla="*/ 3871915 w 7467600"/>
              <a:gd name="connsiteY329" fmla="*/ 5253645 h 6858000"/>
              <a:gd name="connsiteX330" fmla="*/ 3799374 w 7467600"/>
              <a:gd name="connsiteY330" fmla="*/ 5466127 h 6858000"/>
              <a:gd name="connsiteX331" fmla="*/ 3498850 w 7467600"/>
              <a:gd name="connsiteY331" fmla="*/ 6661888 h 6858000"/>
              <a:gd name="connsiteX332" fmla="*/ 3399216 w 7467600"/>
              <a:gd name="connsiteY332" fmla="*/ 6858000 h 6858000"/>
              <a:gd name="connsiteX333" fmla="*/ 3303688 w 7467600"/>
              <a:gd name="connsiteY333" fmla="*/ 6858000 h 6858000"/>
              <a:gd name="connsiteX334" fmla="*/ 3391774 w 7467600"/>
              <a:gd name="connsiteY334" fmla="*/ 6697181 h 6858000"/>
              <a:gd name="connsiteX335" fmla="*/ 3735540 w 7467600"/>
              <a:gd name="connsiteY335" fmla="*/ 5546923 h 6858000"/>
              <a:gd name="connsiteX336" fmla="*/ 3729438 w 7467600"/>
              <a:gd name="connsiteY336" fmla="*/ 5569058 h 6858000"/>
              <a:gd name="connsiteX337" fmla="*/ 3707782 w 7467600"/>
              <a:gd name="connsiteY337" fmla="*/ 5644908 h 6858000"/>
              <a:gd name="connsiteX338" fmla="*/ 3583827 w 7467600"/>
              <a:gd name="connsiteY338" fmla="*/ 6039215 h 6858000"/>
              <a:gd name="connsiteX339" fmla="*/ 3547861 w 7467600"/>
              <a:gd name="connsiteY339" fmla="*/ 6129609 h 6858000"/>
              <a:gd name="connsiteX340" fmla="*/ 3490905 w 7467600"/>
              <a:gd name="connsiteY340" fmla="*/ 6277660 h 6858000"/>
              <a:gd name="connsiteX341" fmla="*/ 3455859 w 7467600"/>
              <a:gd name="connsiteY341" fmla="*/ 6391301 h 6858000"/>
              <a:gd name="connsiteX342" fmla="*/ 3429112 w 7467600"/>
              <a:gd name="connsiteY342" fmla="*/ 6479469 h 6858000"/>
              <a:gd name="connsiteX343" fmla="*/ 3304862 w 7467600"/>
              <a:gd name="connsiteY343" fmla="*/ 6796476 h 6858000"/>
              <a:gd name="connsiteX344" fmla="*/ 3276071 w 7467600"/>
              <a:gd name="connsiteY344" fmla="*/ 6858000 h 6858000"/>
              <a:gd name="connsiteX345" fmla="*/ 3240805 w 7467600"/>
              <a:gd name="connsiteY345" fmla="*/ 6858000 h 6858000"/>
              <a:gd name="connsiteX346" fmla="*/ 3275917 w 7467600"/>
              <a:gd name="connsiteY346" fmla="*/ 6783192 h 6858000"/>
              <a:gd name="connsiteX347" fmla="*/ 3399358 w 7467600"/>
              <a:gd name="connsiteY347" fmla="*/ 6469011 h 6858000"/>
              <a:gd name="connsiteX348" fmla="*/ 3425650 w 7467600"/>
              <a:gd name="connsiteY348" fmla="*/ 6381333 h 6858000"/>
              <a:gd name="connsiteX349" fmla="*/ 3460661 w 7467600"/>
              <a:gd name="connsiteY349" fmla="*/ 6266763 h 6858000"/>
              <a:gd name="connsiteX350" fmla="*/ 3518021 w 7467600"/>
              <a:gd name="connsiteY350" fmla="*/ 6117298 h 6858000"/>
              <a:gd name="connsiteX351" fmla="*/ 3554035 w 7467600"/>
              <a:gd name="connsiteY351" fmla="*/ 6027832 h 6858000"/>
              <a:gd name="connsiteX352" fmla="*/ 3677174 w 7467600"/>
              <a:gd name="connsiteY352" fmla="*/ 5636351 h 6858000"/>
              <a:gd name="connsiteX353" fmla="*/ 3698819 w 7467600"/>
              <a:gd name="connsiteY353" fmla="*/ 5560503 h 6858000"/>
              <a:gd name="connsiteX354" fmla="*/ 3702094 w 7467600"/>
              <a:gd name="connsiteY354" fmla="*/ 5549194 h 6858000"/>
              <a:gd name="connsiteX355" fmla="*/ 3398355 w 7467600"/>
              <a:gd name="connsiteY355" fmla="*/ 6094603 h 6858000"/>
              <a:gd name="connsiteX356" fmla="*/ 3193941 w 7467600"/>
              <a:gd name="connsiteY356" fmla="*/ 6798775 h 6858000"/>
              <a:gd name="connsiteX357" fmla="*/ 3184140 w 7467600"/>
              <a:gd name="connsiteY357" fmla="*/ 6858000 h 6858000"/>
              <a:gd name="connsiteX358" fmla="*/ 3099978 w 7467600"/>
              <a:gd name="connsiteY358" fmla="*/ 6858000 h 6858000"/>
              <a:gd name="connsiteX359" fmla="*/ 3101556 w 7467600"/>
              <a:gd name="connsiteY359" fmla="*/ 6843337 h 6858000"/>
              <a:gd name="connsiteX360" fmla="*/ 3370162 w 7467600"/>
              <a:gd name="connsiteY360" fmla="*/ 5785550 h 6858000"/>
              <a:gd name="connsiteX361" fmla="*/ 3746477 w 7467600"/>
              <a:gd name="connsiteY361" fmla="*/ 5377889 h 6858000"/>
              <a:gd name="connsiteX362" fmla="*/ 3863399 w 7467600"/>
              <a:gd name="connsiteY362" fmla="*/ 5087257 h 6858000"/>
              <a:gd name="connsiteX363" fmla="*/ 3968712 w 7467600"/>
              <a:gd name="connsiteY363" fmla="*/ 4913989 h 6858000"/>
              <a:gd name="connsiteX364" fmla="*/ 2792390 w 7467600"/>
              <a:gd name="connsiteY364" fmla="*/ 5382974 h 6858000"/>
              <a:gd name="connsiteX365" fmla="*/ 2714982 w 7467600"/>
              <a:gd name="connsiteY365" fmla="*/ 5427051 h 6858000"/>
              <a:gd name="connsiteX366" fmla="*/ 2813361 w 7467600"/>
              <a:gd name="connsiteY366" fmla="*/ 6023912 h 6858000"/>
              <a:gd name="connsiteX367" fmla="*/ 2688430 w 7467600"/>
              <a:gd name="connsiteY367" fmla="*/ 6801564 h 6858000"/>
              <a:gd name="connsiteX368" fmla="*/ 2629626 w 7467600"/>
              <a:gd name="connsiteY368" fmla="*/ 6763394 h 6858000"/>
              <a:gd name="connsiteX369" fmla="*/ 2565328 w 7467600"/>
              <a:gd name="connsiteY369" fmla="*/ 5516399 h 6858000"/>
              <a:gd name="connsiteX370" fmla="*/ 1922999 w 7467600"/>
              <a:gd name="connsiteY370" fmla="*/ 5980343 h 6858000"/>
              <a:gd name="connsiteX371" fmla="*/ 1950261 w 7467600"/>
              <a:gd name="connsiteY371" fmla="*/ 6405858 h 6858000"/>
              <a:gd name="connsiteX372" fmla="*/ 2365554 w 7467600"/>
              <a:gd name="connsiteY372" fmla="*/ 6759107 h 6858000"/>
              <a:gd name="connsiteX373" fmla="*/ 2424142 w 7467600"/>
              <a:gd name="connsiteY373" fmla="*/ 6858000 h 6858000"/>
              <a:gd name="connsiteX374" fmla="*/ 2395994 w 7467600"/>
              <a:gd name="connsiteY374" fmla="*/ 6858000 h 6858000"/>
              <a:gd name="connsiteX375" fmla="*/ 2392863 w 7467600"/>
              <a:gd name="connsiteY375" fmla="*/ 6852964 h 6858000"/>
              <a:gd name="connsiteX376" fmla="*/ 2017589 w 7467600"/>
              <a:gd name="connsiteY376" fmla="*/ 6493982 h 6858000"/>
              <a:gd name="connsiteX377" fmla="*/ 2147336 w 7467600"/>
              <a:gd name="connsiteY377" fmla="*/ 6594052 h 6858000"/>
              <a:gd name="connsiteX378" fmla="*/ 2207047 w 7467600"/>
              <a:gd name="connsiteY378" fmla="*/ 6654540 h 6858000"/>
              <a:gd name="connsiteX379" fmla="*/ 2299106 w 7467600"/>
              <a:gd name="connsiteY379" fmla="*/ 6778931 h 6858000"/>
              <a:gd name="connsiteX380" fmla="*/ 2314430 w 7467600"/>
              <a:gd name="connsiteY380" fmla="*/ 6801144 h 6858000"/>
              <a:gd name="connsiteX381" fmla="*/ 2352406 w 7467600"/>
              <a:gd name="connsiteY381" fmla="*/ 6858000 h 6858000"/>
              <a:gd name="connsiteX382" fmla="*/ 2314492 w 7467600"/>
              <a:gd name="connsiteY382" fmla="*/ 6858000 h 6858000"/>
              <a:gd name="connsiteX383" fmla="*/ 2288095 w 7467600"/>
              <a:gd name="connsiteY383" fmla="*/ 6818030 h 6858000"/>
              <a:gd name="connsiteX384" fmla="*/ 2272768 w 7467600"/>
              <a:gd name="connsiteY384" fmla="*/ 6795822 h 6858000"/>
              <a:gd name="connsiteX385" fmla="*/ 2182715 w 7467600"/>
              <a:gd name="connsiteY385" fmla="*/ 6675071 h 6858000"/>
              <a:gd name="connsiteX386" fmla="*/ 2032061 w 7467600"/>
              <a:gd name="connsiteY386" fmla="*/ 6541380 h 6858000"/>
              <a:gd name="connsiteX387" fmla="*/ 2257220 w 7467600"/>
              <a:gd name="connsiteY387" fmla="*/ 6826257 h 6858000"/>
              <a:gd name="connsiteX388" fmla="*/ 2281324 w 7467600"/>
              <a:gd name="connsiteY388" fmla="*/ 6858000 h 6858000"/>
              <a:gd name="connsiteX389" fmla="*/ 2242860 w 7467600"/>
              <a:gd name="connsiteY389" fmla="*/ 6858000 h 6858000"/>
              <a:gd name="connsiteX390" fmla="*/ 2232818 w 7467600"/>
              <a:gd name="connsiteY390" fmla="*/ 6844926 h 6858000"/>
              <a:gd name="connsiteX391" fmla="*/ 1990172 w 7467600"/>
              <a:gd name="connsiteY391" fmla="*/ 6542121 h 6858000"/>
              <a:gd name="connsiteX392" fmla="*/ 2124090 w 7467600"/>
              <a:gd name="connsiteY392" fmla="*/ 6761017 h 6858000"/>
              <a:gd name="connsiteX393" fmla="*/ 2200380 w 7467600"/>
              <a:gd name="connsiteY393" fmla="*/ 6858000 h 6858000"/>
              <a:gd name="connsiteX394" fmla="*/ 2147507 w 7467600"/>
              <a:gd name="connsiteY394" fmla="*/ 6858000 h 6858000"/>
              <a:gd name="connsiteX395" fmla="*/ 2070668 w 7467600"/>
              <a:gd name="connsiteY395" fmla="*/ 6761520 h 6858000"/>
              <a:gd name="connsiteX396" fmla="*/ 1975142 w 7467600"/>
              <a:gd name="connsiteY396" fmla="*/ 6585570 h 6858000"/>
              <a:gd name="connsiteX397" fmla="*/ 2050035 w 7467600"/>
              <a:gd name="connsiteY397" fmla="*/ 6813345 h 6858000"/>
              <a:gd name="connsiteX398" fmla="*/ 2063025 w 7467600"/>
              <a:gd name="connsiteY398" fmla="*/ 6858000 h 6858000"/>
              <a:gd name="connsiteX399" fmla="*/ 2021675 w 7467600"/>
              <a:gd name="connsiteY399" fmla="*/ 6858000 h 6858000"/>
              <a:gd name="connsiteX400" fmla="*/ 2019308 w 7467600"/>
              <a:gd name="connsiteY400" fmla="*/ 6847118 h 6858000"/>
              <a:gd name="connsiteX401" fmla="*/ 1938835 w 7467600"/>
              <a:gd name="connsiteY401" fmla="*/ 6551160 h 6858000"/>
              <a:gd name="connsiteX402" fmla="*/ 1953230 w 7467600"/>
              <a:gd name="connsiteY402" fmla="*/ 6759699 h 6858000"/>
              <a:gd name="connsiteX403" fmla="*/ 1956763 w 7467600"/>
              <a:gd name="connsiteY403" fmla="*/ 6778191 h 6858000"/>
              <a:gd name="connsiteX404" fmla="*/ 1967925 w 7467600"/>
              <a:gd name="connsiteY404" fmla="*/ 6858000 h 6858000"/>
              <a:gd name="connsiteX405" fmla="*/ 1936622 w 7467600"/>
              <a:gd name="connsiteY405" fmla="*/ 6858000 h 6858000"/>
              <a:gd name="connsiteX406" fmla="*/ 1926261 w 7467600"/>
              <a:gd name="connsiteY406" fmla="*/ 6784064 h 6858000"/>
              <a:gd name="connsiteX407" fmla="*/ 1922724 w 7467600"/>
              <a:gd name="connsiteY407" fmla="*/ 6765577 h 6858000"/>
              <a:gd name="connsiteX408" fmla="*/ 1904650 w 7467600"/>
              <a:gd name="connsiteY408" fmla="*/ 6639616 h 6858000"/>
              <a:gd name="connsiteX409" fmla="*/ 1885273 w 7467600"/>
              <a:gd name="connsiteY409" fmla="*/ 6858000 h 6858000"/>
              <a:gd name="connsiteX410" fmla="*/ 1854363 w 7467600"/>
              <a:gd name="connsiteY410" fmla="*/ 6858000 h 6858000"/>
              <a:gd name="connsiteX411" fmla="*/ 1880391 w 7467600"/>
              <a:gd name="connsiteY411" fmla="*/ 6603796 h 6858000"/>
              <a:gd name="connsiteX412" fmla="*/ 1818273 w 7467600"/>
              <a:gd name="connsiteY412" fmla="*/ 6715729 h 6858000"/>
              <a:gd name="connsiteX413" fmla="*/ 1794691 w 7467600"/>
              <a:gd name="connsiteY413" fmla="*/ 6843239 h 6858000"/>
              <a:gd name="connsiteX414" fmla="*/ 1794914 w 7467600"/>
              <a:gd name="connsiteY414" fmla="*/ 6858000 h 6858000"/>
              <a:gd name="connsiteX415" fmla="*/ 1746128 w 7467600"/>
              <a:gd name="connsiteY415" fmla="*/ 6858000 h 6858000"/>
              <a:gd name="connsiteX416" fmla="*/ 1753934 w 7467600"/>
              <a:gd name="connsiteY416" fmla="*/ 6724796 h 6858000"/>
              <a:gd name="connsiteX417" fmla="*/ 1792053 w 7467600"/>
              <a:gd name="connsiteY417" fmla="*/ 6572396 h 6858000"/>
              <a:gd name="connsiteX418" fmla="*/ 1862248 w 7467600"/>
              <a:gd name="connsiteY418" fmla="*/ 6266397 h 6858000"/>
              <a:gd name="connsiteX419" fmla="*/ 1862250 w 7467600"/>
              <a:gd name="connsiteY419" fmla="*/ 6033531 h 6858000"/>
              <a:gd name="connsiteX420" fmla="*/ 1211999 w 7467600"/>
              <a:gd name="connsiteY420" fmla="*/ 6683610 h 6858000"/>
              <a:gd name="connsiteX421" fmla="*/ 1213266 w 7467600"/>
              <a:gd name="connsiteY421" fmla="*/ 6691947 h 6858000"/>
              <a:gd name="connsiteX422" fmla="*/ 1203370 w 7467600"/>
              <a:gd name="connsiteY422" fmla="*/ 6850676 h 6858000"/>
              <a:gd name="connsiteX423" fmla="*/ 1203671 w 7467600"/>
              <a:gd name="connsiteY423" fmla="*/ 6858000 h 6858000"/>
              <a:gd name="connsiteX424" fmla="*/ 1143180 w 7467600"/>
              <a:gd name="connsiteY424" fmla="*/ 6858000 h 6858000"/>
              <a:gd name="connsiteX425" fmla="*/ 1142176 w 7467600"/>
              <a:gd name="connsiteY425" fmla="*/ 6766045 h 6858000"/>
              <a:gd name="connsiteX426" fmla="*/ 1067484 w 7467600"/>
              <a:gd name="connsiteY426" fmla="*/ 6858000 h 6858000"/>
              <a:gd name="connsiteX427" fmla="*/ 953928 w 7467600"/>
              <a:gd name="connsiteY427" fmla="*/ 6858000 h 6858000"/>
              <a:gd name="connsiteX428" fmla="*/ 959715 w 7467600"/>
              <a:gd name="connsiteY428" fmla="*/ 6850185 h 6858000"/>
              <a:gd name="connsiteX429" fmla="*/ 1483788 w 7467600"/>
              <a:gd name="connsiteY429" fmla="*/ 6259174 h 6858000"/>
              <a:gd name="connsiteX430" fmla="*/ 1100671 w 7467600"/>
              <a:gd name="connsiteY430" fmla="*/ 6252137 h 6858000"/>
              <a:gd name="connsiteX431" fmla="*/ 1090144 w 7467600"/>
              <a:gd name="connsiteY431" fmla="*/ 6256748 h 6858000"/>
              <a:gd name="connsiteX432" fmla="*/ 1095872 w 7467600"/>
              <a:gd name="connsiteY432" fmla="*/ 6271892 h 6858000"/>
              <a:gd name="connsiteX433" fmla="*/ 262785 w 7467600"/>
              <a:gd name="connsiteY433" fmla="*/ 6845450 h 6858000"/>
              <a:gd name="connsiteX434" fmla="*/ 209968 w 7467600"/>
              <a:gd name="connsiteY434" fmla="*/ 6770713 h 6858000"/>
              <a:gd name="connsiteX435" fmla="*/ 873460 w 7467600"/>
              <a:gd name="connsiteY435" fmla="*/ 6253768 h 6858000"/>
              <a:gd name="connsiteX436" fmla="*/ 192686 w 7467600"/>
              <a:gd name="connsiteY436" fmla="*/ 5849257 h 6858000"/>
              <a:gd name="connsiteX437" fmla="*/ 4696 w 7467600"/>
              <a:gd name="connsiteY437" fmla="*/ 5697668 h 6858000"/>
              <a:gd name="connsiteX438" fmla="*/ 0 w 7467600"/>
              <a:gd name="connsiteY438" fmla="*/ 5689984 h 6858000"/>
              <a:gd name="connsiteX439" fmla="*/ 0 w 7467600"/>
              <a:gd name="connsiteY439" fmla="*/ 5513472 h 6858000"/>
              <a:gd name="connsiteX440" fmla="*/ 174101 w 7467600"/>
              <a:gd name="connsiteY440" fmla="*/ 5620277 h 6858000"/>
              <a:gd name="connsiteX441" fmla="*/ 891800 w 7467600"/>
              <a:gd name="connsiteY441" fmla="*/ 6036935 h 6858000"/>
              <a:gd name="connsiteX442" fmla="*/ 1072219 w 7467600"/>
              <a:gd name="connsiteY442" fmla="*/ 6169443 h 6858000"/>
              <a:gd name="connsiteX443" fmla="*/ 1074117 w 7467600"/>
              <a:gd name="connsiteY443" fmla="*/ 6170301 h 6858000"/>
              <a:gd name="connsiteX444" fmla="*/ 1083114 w 7467600"/>
              <a:gd name="connsiteY444" fmla="*/ 6174131 h 6858000"/>
              <a:gd name="connsiteX445" fmla="*/ 1543010 w 7467600"/>
              <a:gd name="connsiteY445" fmla="*/ 6191140 h 6858000"/>
              <a:gd name="connsiteX446" fmla="*/ 1551080 w 7467600"/>
              <a:gd name="connsiteY446" fmla="*/ 6195006 h 6858000"/>
              <a:gd name="connsiteX447" fmla="*/ 2345443 w 7467600"/>
              <a:gd name="connsiteY447" fmla="*/ 5549882 h 6858000"/>
              <a:gd name="connsiteX448" fmla="*/ 1721499 w 7467600"/>
              <a:gd name="connsiteY448" fmla="*/ 5599969 h 6858000"/>
              <a:gd name="connsiteX449" fmla="*/ 767716 w 7467600"/>
              <a:gd name="connsiteY449" fmla="*/ 5472768 h 6858000"/>
              <a:gd name="connsiteX450" fmla="*/ 722147 w 7467600"/>
              <a:gd name="connsiteY450" fmla="*/ 5393091 h 6858000"/>
              <a:gd name="connsiteX451" fmla="*/ 1485552 w 7467600"/>
              <a:gd name="connsiteY451" fmla="*/ 5313202 h 6858000"/>
              <a:gd name="connsiteX452" fmla="*/ 2143004 w 7467600"/>
              <a:gd name="connsiteY452" fmla="*/ 5402420 h 6858000"/>
              <a:gd name="connsiteX453" fmla="*/ 1933391 w 7467600"/>
              <a:gd name="connsiteY453" fmla="*/ 5156971 h 6858000"/>
              <a:gd name="connsiteX454" fmla="*/ 1827118 w 7467600"/>
              <a:gd name="connsiteY454" fmla="*/ 4968410 h 6858000"/>
              <a:gd name="connsiteX455" fmla="*/ 1837349 w 7467600"/>
              <a:gd name="connsiteY455" fmla="*/ 4956357 h 6858000"/>
              <a:gd name="connsiteX456" fmla="*/ 2162835 w 7467600"/>
              <a:gd name="connsiteY456" fmla="*/ 5187853 h 6858000"/>
              <a:gd name="connsiteX457" fmla="*/ 2257167 w 7467600"/>
              <a:gd name="connsiteY457" fmla="*/ 5462123 h 6858000"/>
              <a:gd name="connsiteX458" fmla="*/ 2261598 w 7467600"/>
              <a:gd name="connsiteY458" fmla="*/ 5467998 h 6858000"/>
              <a:gd name="connsiteX459" fmla="*/ 2437177 w 7467600"/>
              <a:gd name="connsiteY459" fmla="*/ 5479608 h 6858000"/>
              <a:gd name="connsiteX460" fmla="*/ 2445247 w 7467600"/>
              <a:gd name="connsiteY460" fmla="*/ 5483476 h 6858000"/>
              <a:gd name="connsiteX461" fmla="*/ 2743626 w 7467600"/>
              <a:gd name="connsiteY461" fmla="*/ 5304819 h 6858000"/>
              <a:gd name="connsiteX462" fmla="*/ 3048102 w 7467600"/>
              <a:gd name="connsiteY462" fmla="*/ 5150595 h 6858000"/>
              <a:gd name="connsiteX463" fmla="*/ 1799414 w 7467600"/>
              <a:gd name="connsiteY463" fmla="*/ 4694732 h 6858000"/>
              <a:gd name="connsiteX464" fmla="*/ 1771735 w 7467600"/>
              <a:gd name="connsiteY464" fmla="*/ 4619929 h 6858000"/>
              <a:gd name="connsiteX465" fmla="*/ 3104273 w 7467600"/>
              <a:gd name="connsiteY465" fmla="*/ 5076159 h 6858000"/>
              <a:gd name="connsiteX466" fmla="*/ 3113245 w 7467600"/>
              <a:gd name="connsiteY466" fmla="*/ 5090705 h 6858000"/>
              <a:gd name="connsiteX467" fmla="*/ 3126294 w 7467600"/>
              <a:gd name="connsiteY467" fmla="*/ 5114400 h 6858000"/>
              <a:gd name="connsiteX468" fmla="*/ 3937433 w 7467600"/>
              <a:gd name="connsiteY468" fmla="*/ 4830473 h 6858000"/>
              <a:gd name="connsiteX469" fmla="*/ 3590475 w 7467600"/>
              <a:gd name="connsiteY469" fmla="*/ 4597974 h 6858000"/>
              <a:gd name="connsiteX470" fmla="*/ 3100264 w 7467600"/>
              <a:gd name="connsiteY470" fmla="*/ 4579845 h 6858000"/>
              <a:gd name="connsiteX471" fmla="*/ 2183576 w 7467600"/>
              <a:gd name="connsiteY471" fmla="*/ 4227150 h 6858000"/>
              <a:gd name="connsiteX472" fmla="*/ 2151029 w 7467600"/>
              <a:gd name="connsiteY472" fmla="*/ 4146947 h 6858000"/>
              <a:gd name="connsiteX473" fmla="*/ 3563434 w 7467600"/>
              <a:gd name="connsiteY473" fmla="*/ 4469115 h 6858000"/>
              <a:gd name="connsiteX474" fmla="*/ 3177952 w 7467600"/>
              <a:gd name="connsiteY474" fmla="*/ 3657386 h 6858000"/>
              <a:gd name="connsiteX475" fmla="*/ 3189263 w 7467600"/>
              <a:gd name="connsiteY475" fmla="*/ 3625726 h 6858000"/>
              <a:gd name="connsiteX476" fmla="*/ 3560912 w 7467600"/>
              <a:gd name="connsiteY476" fmla="*/ 4079863 h 6858000"/>
              <a:gd name="connsiteX477" fmla="*/ 3626636 w 7467600"/>
              <a:gd name="connsiteY477" fmla="*/ 4512230 h 6858000"/>
              <a:gd name="connsiteX478" fmla="*/ 3653088 w 7467600"/>
              <a:gd name="connsiteY478" fmla="*/ 4521417 h 6858000"/>
              <a:gd name="connsiteX479" fmla="*/ 3988128 w 7467600"/>
              <a:gd name="connsiteY479" fmla="*/ 4817267 h 6858000"/>
              <a:gd name="connsiteX480" fmla="*/ 4830582 w 7467600"/>
              <a:gd name="connsiteY480" fmla="*/ 4676000 h 6858000"/>
              <a:gd name="connsiteX481" fmla="*/ 4830100 w 7467600"/>
              <a:gd name="connsiteY481" fmla="*/ 4675554 h 6858000"/>
              <a:gd name="connsiteX482" fmla="*/ 4036318 w 7467600"/>
              <a:gd name="connsiteY482" fmla="*/ 4147013 h 6858000"/>
              <a:gd name="connsiteX483" fmla="*/ 3432098 w 7467600"/>
              <a:gd name="connsiteY483" fmla="*/ 3537312 h 6858000"/>
              <a:gd name="connsiteX484" fmla="*/ 3446761 w 7467600"/>
              <a:gd name="connsiteY484" fmla="*/ 3461278 h 6858000"/>
              <a:gd name="connsiteX485" fmla="*/ 4419733 w 7467600"/>
              <a:gd name="connsiteY485" fmla="*/ 3963555 h 6858000"/>
              <a:gd name="connsiteX486" fmla="*/ 4781371 w 7467600"/>
              <a:gd name="connsiteY486" fmla="*/ 4458604 h 6858000"/>
              <a:gd name="connsiteX487" fmla="*/ 4780440 w 7467600"/>
              <a:gd name="connsiteY487" fmla="*/ 4470290 h 6858000"/>
              <a:gd name="connsiteX488" fmla="*/ 4898954 w 7467600"/>
              <a:gd name="connsiteY488" fmla="*/ 4662092 h 6858000"/>
              <a:gd name="connsiteX489" fmla="*/ 4900699 w 7467600"/>
              <a:gd name="connsiteY489" fmla="*/ 4670867 h 6858000"/>
              <a:gd name="connsiteX490" fmla="*/ 5714511 w 7467600"/>
              <a:gd name="connsiteY490" fmla="*/ 4663483 h 6858000"/>
              <a:gd name="connsiteX491" fmla="*/ 5464793 w 7467600"/>
              <a:gd name="connsiteY491" fmla="*/ 4393556 h 6858000"/>
              <a:gd name="connsiteX492" fmla="*/ 5461897 w 7467600"/>
              <a:gd name="connsiteY492" fmla="*/ 4390879 h 6858000"/>
              <a:gd name="connsiteX493" fmla="*/ 4294126 w 7467600"/>
              <a:gd name="connsiteY493" fmla="*/ 3303048 h 6858000"/>
              <a:gd name="connsiteX494" fmla="*/ 4305321 w 7467600"/>
              <a:gd name="connsiteY494" fmla="*/ 3256953 h 6858000"/>
              <a:gd name="connsiteX495" fmla="*/ 4949299 w 7467600"/>
              <a:gd name="connsiteY495" fmla="*/ 3766336 h 6858000"/>
              <a:gd name="connsiteX496" fmla="*/ 5291452 w 7467600"/>
              <a:gd name="connsiteY496" fmla="*/ 4076801 h 6858000"/>
              <a:gd name="connsiteX497" fmla="*/ 5434998 w 7467600"/>
              <a:gd name="connsiteY497" fmla="*/ 4254100 h 6858000"/>
              <a:gd name="connsiteX498" fmla="*/ 5351015 w 7467600"/>
              <a:gd name="connsiteY498" fmla="*/ 3760989 h 6858000"/>
              <a:gd name="connsiteX499" fmla="*/ 5413780 w 7467600"/>
              <a:gd name="connsiteY499" fmla="*/ 2966265 h 6858000"/>
              <a:gd name="connsiteX500" fmla="*/ 5425627 w 7467600"/>
              <a:gd name="connsiteY500" fmla="*/ 2954192 h 6858000"/>
              <a:gd name="connsiteX501" fmla="*/ 6604735 w 7467600"/>
              <a:gd name="connsiteY501" fmla="*/ 2041381 h 6858000"/>
              <a:gd name="connsiteX502" fmla="*/ 7204487 w 7467600"/>
              <a:gd name="connsiteY502" fmla="*/ 2742112 h 6858000"/>
              <a:gd name="connsiteX503" fmla="*/ 7131592 w 7467600"/>
              <a:gd name="connsiteY503" fmla="*/ 2672096 h 6858000"/>
              <a:gd name="connsiteX504" fmla="*/ 6996344 w 7467600"/>
              <a:gd name="connsiteY504" fmla="*/ 2518310 h 6858000"/>
              <a:gd name="connsiteX505" fmla="*/ 6735495 w 7467600"/>
              <a:gd name="connsiteY505" fmla="*/ 2196890 h 6858000"/>
              <a:gd name="connsiteX506" fmla="*/ 6721901 w 7467600"/>
              <a:gd name="connsiteY506" fmla="*/ 2179274 h 6858000"/>
              <a:gd name="connsiteX507" fmla="*/ 6604735 w 7467600"/>
              <a:gd name="connsiteY507" fmla="*/ 2041381 h 6858000"/>
              <a:gd name="connsiteX508" fmla="*/ 6591670 w 7467600"/>
              <a:gd name="connsiteY508" fmla="*/ 1988277 h 6858000"/>
              <a:gd name="connsiteX509" fmla="*/ 6747349 w 7467600"/>
              <a:gd name="connsiteY509" fmla="*/ 2160069 h 6858000"/>
              <a:gd name="connsiteX510" fmla="*/ 6760943 w 7467600"/>
              <a:gd name="connsiteY510" fmla="*/ 2177686 h 6858000"/>
              <a:gd name="connsiteX511" fmla="*/ 7021065 w 7467600"/>
              <a:gd name="connsiteY511" fmla="*/ 2498102 h 6858000"/>
              <a:gd name="connsiteX512" fmla="*/ 7155223 w 7467600"/>
              <a:gd name="connsiteY512" fmla="*/ 2650386 h 6858000"/>
              <a:gd name="connsiteX513" fmla="*/ 7203167 w 7467600"/>
              <a:gd name="connsiteY513" fmla="*/ 2697288 h 6858000"/>
              <a:gd name="connsiteX514" fmla="*/ 6937703 w 7467600"/>
              <a:gd name="connsiteY514" fmla="*/ 2321981 h 6858000"/>
              <a:gd name="connsiteX515" fmla="*/ 6591670 w 7467600"/>
              <a:gd name="connsiteY515" fmla="*/ 1988277 h 6858000"/>
              <a:gd name="connsiteX516" fmla="*/ 5798671 w 7467600"/>
              <a:gd name="connsiteY516" fmla="*/ 1981601 h 6858000"/>
              <a:gd name="connsiteX517" fmla="*/ 5754709 w 7467600"/>
              <a:gd name="connsiteY517" fmla="*/ 2071454 h 6858000"/>
              <a:gd name="connsiteX518" fmla="*/ 5763044 w 7467600"/>
              <a:gd name="connsiteY518" fmla="*/ 2842206 h 6858000"/>
              <a:gd name="connsiteX519" fmla="*/ 5764974 w 7467600"/>
              <a:gd name="connsiteY519" fmla="*/ 2799609 h 6858000"/>
              <a:gd name="connsiteX520" fmla="*/ 5767665 w 7467600"/>
              <a:gd name="connsiteY520" fmla="*/ 2666409 h 6858000"/>
              <a:gd name="connsiteX521" fmla="*/ 5763055 w 7467600"/>
              <a:gd name="connsiteY521" fmla="*/ 2579705 h 6858000"/>
              <a:gd name="connsiteX522" fmla="*/ 5758079 w 7467600"/>
              <a:gd name="connsiteY522" fmla="*/ 2492508 h 6858000"/>
              <a:gd name="connsiteX523" fmla="*/ 5779325 w 7467600"/>
              <a:gd name="connsiteY523" fmla="*/ 2197069 h 6858000"/>
              <a:gd name="connsiteX524" fmla="*/ 5798671 w 7467600"/>
              <a:gd name="connsiteY524" fmla="*/ 1981601 h 6858000"/>
              <a:gd name="connsiteX525" fmla="*/ 5829202 w 7467600"/>
              <a:gd name="connsiteY525" fmla="*/ 1971679 h 6858000"/>
              <a:gd name="connsiteX526" fmla="*/ 5809558 w 7467600"/>
              <a:gd name="connsiteY526" fmla="*/ 2198043 h 6858000"/>
              <a:gd name="connsiteX527" fmla="*/ 5788653 w 7467600"/>
              <a:gd name="connsiteY527" fmla="*/ 2489430 h 6858000"/>
              <a:gd name="connsiteX528" fmla="*/ 5793439 w 7467600"/>
              <a:gd name="connsiteY528" fmla="*/ 2575235 h 6858000"/>
              <a:gd name="connsiteX529" fmla="*/ 5796837 w 7467600"/>
              <a:gd name="connsiteY529" fmla="*/ 2637633 h 6858000"/>
              <a:gd name="connsiteX530" fmla="*/ 5818614 w 7467600"/>
              <a:gd name="connsiteY530" fmla="*/ 2473055 h 6858000"/>
              <a:gd name="connsiteX531" fmla="*/ 5829202 w 7467600"/>
              <a:gd name="connsiteY531" fmla="*/ 1971679 h 6858000"/>
              <a:gd name="connsiteX532" fmla="*/ 5911389 w 7467600"/>
              <a:gd name="connsiteY532" fmla="*/ 1898371 h 6858000"/>
              <a:gd name="connsiteX533" fmla="*/ 6237627 w 7467600"/>
              <a:gd name="connsiteY533" fmla="*/ 2231921 h 6858000"/>
              <a:gd name="connsiteX534" fmla="*/ 5911389 w 7467600"/>
              <a:gd name="connsiteY534" fmla="*/ 1898371 h 6858000"/>
              <a:gd name="connsiteX535" fmla="*/ 6944437 w 7467600"/>
              <a:gd name="connsiteY535" fmla="*/ 1575402 h 6858000"/>
              <a:gd name="connsiteX536" fmla="*/ 6304730 w 7467600"/>
              <a:gd name="connsiteY536" fmla="*/ 1766654 h 6858000"/>
              <a:gd name="connsiteX537" fmla="*/ 6944437 w 7467600"/>
              <a:gd name="connsiteY537" fmla="*/ 1575402 h 6858000"/>
              <a:gd name="connsiteX538" fmla="*/ 7019523 w 7467600"/>
              <a:gd name="connsiteY538" fmla="*/ 1519450 h 6858000"/>
              <a:gd name="connsiteX539" fmla="*/ 6298091 w 7467600"/>
              <a:gd name="connsiteY539" fmla="*/ 1737122 h 6858000"/>
              <a:gd name="connsiteX540" fmla="*/ 7019523 w 7467600"/>
              <a:gd name="connsiteY540" fmla="*/ 1519450 h 6858000"/>
              <a:gd name="connsiteX541" fmla="*/ 2399523 w 7467600"/>
              <a:gd name="connsiteY541" fmla="*/ 1428234 h 6858000"/>
              <a:gd name="connsiteX542" fmla="*/ 2224982 w 7467600"/>
              <a:gd name="connsiteY542" fmla="*/ 1826201 h 6858000"/>
              <a:gd name="connsiteX543" fmla="*/ 2096099 w 7467600"/>
              <a:gd name="connsiteY543" fmla="*/ 2345900 h 6858000"/>
              <a:gd name="connsiteX544" fmla="*/ 2283317 w 7467600"/>
              <a:gd name="connsiteY544" fmla="*/ 1796925 h 6858000"/>
              <a:gd name="connsiteX545" fmla="*/ 2399523 w 7467600"/>
              <a:gd name="connsiteY545" fmla="*/ 1428234 h 6858000"/>
              <a:gd name="connsiteX546" fmla="*/ 2448558 w 7467600"/>
              <a:gd name="connsiteY546" fmla="*/ 1373435 h 6858000"/>
              <a:gd name="connsiteX547" fmla="*/ 2312521 w 7467600"/>
              <a:gd name="connsiteY547" fmla="*/ 1806140 h 6858000"/>
              <a:gd name="connsiteX548" fmla="*/ 2127533 w 7467600"/>
              <a:gd name="connsiteY548" fmla="*/ 2348380 h 6858000"/>
              <a:gd name="connsiteX549" fmla="*/ 2358080 w 7467600"/>
              <a:gd name="connsiteY549" fmla="*/ 1866134 h 6858000"/>
              <a:gd name="connsiteX550" fmla="*/ 2407436 w 7467600"/>
              <a:gd name="connsiteY550" fmla="*/ 1651070 h 6858000"/>
              <a:gd name="connsiteX551" fmla="*/ 2448558 w 7467600"/>
              <a:gd name="connsiteY551" fmla="*/ 1373435 h 6858000"/>
              <a:gd name="connsiteX552" fmla="*/ 278707 w 7467600"/>
              <a:gd name="connsiteY552" fmla="*/ 1352270 h 6858000"/>
              <a:gd name="connsiteX553" fmla="*/ 321570 w 7467600"/>
              <a:gd name="connsiteY553" fmla="*/ 1861610 h 6858000"/>
              <a:gd name="connsiteX554" fmla="*/ 294281 w 7467600"/>
              <a:gd name="connsiteY554" fmla="*/ 1440658 h 6858000"/>
              <a:gd name="connsiteX555" fmla="*/ 278707 w 7467600"/>
              <a:gd name="connsiteY555" fmla="*/ 1352270 h 6858000"/>
              <a:gd name="connsiteX556" fmla="*/ 1423821 w 7467600"/>
              <a:gd name="connsiteY556" fmla="*/ 1351958 h 6858000"/>
              <a:gd name="connsiteX557" fmla="*/ 1638521 w 7467600"/>
              <a:gd name="connsiteY557" fmla="*/ 1908470 h 6858000"/>
              <a:gd name="connsiteX558" fmla="*/ 1754199 w 7467600"/>
              <a:gd name="connsiteY558" fmla="*/ 2149284 h 6858000"/>
              <a:gd name="connsiteX559" fmla="*/ 1908359 w 7467600"/>
              <a:gd name="connsiteY559" fmla="*/ 2364988 h 6858000"/>
              <a:gd name="connsiteX560" fmla="*/ 1647661 w 7467600"/>
              <a:gd name="connsiteY560" fmla="*/ 1825945 h 6858000"/>
              <a:gd name="connsiteX561" fmla="*/ 1423821 w 7467600"/>
              <a:gd name="connsiteY561" fmla="*/ 1351958 h 6858000"/>
              <a:gd name="connsiteX562" fmla="*/ 1431890 w 7467600"/>
              <a:gd name="connsiteY562" fmla="*/ 1306475 h 6858000"/>
              <a:gd name="connsiteX563" fmla="*/ 1507597 w 7467600"/>
              <a:gd name="connsiteY563" fmla="*/ 1446132 h 6858000"/>
              <a:gd name="connsiteX564" fmla="*/ 1674586 w 7467600"/>
              <a:gd name="connsiteY564" fmla="*/ 1813832 h 6858000"/>
              <a:gd name="connsiteX565" fmla="*/ 1815950 w 7467600"/>
              <a:gd name="connsiteY565" fmla="*/ 2128564 h 6858000"/>
              <a:gd name="connsiteX566" fmla="*/ 1984242 w 7467600"/>
              <a:gd name="connsiteY566" fmla="*/ 2430829 h 6858000"/>
              <a:gd name="connsiteX567" fmla="*/ 2014023 w 7467600"/>
              <a:gd name="connsiteY567" fmla="*/ 2450995 h 6858000"/>
              <a:gd name="connsiteX568" fmla="*/ 1747337 w 7467600"/>
              <a:gd name="connsiteY568" fmla="*/ 1855264 h 6858000"/>
              <a:gd name="connsiteX569" fmla="*/ 1533749 w 7467600"/>
              <a:gd name="connsiteY569" fmla="*/ 1478656 h 6858000"/>
              <a:gd name="connsiteX570" fmla="*/ 1431890 w 7467600"/>
              <a:gd name="connsiteY570" fmla="*/ 1306475 h 6858000"/>
              <a:gd name="connsiteX571" fmla="*/ 5052692 w 7467600"/>
              <a:gd name="connsiteY571" fmla="*/ 1292994 h 6858000"/>
              <a:gd name="connsiteX572" fmla="*/ 5200661 w 7467600"/>
              <a:gd name="connsiteY572" fmla="*/ 1635186 h 6858000"/>
              <a:gd name="connsiteX573" fmla="*/ 5297138 w 7467600"/>
              <a:gd name="connsiteY573" fmla="*/ 1906351 h 6858000"/>
              <a:gd name="connsiteX574" fmla="*/ 5052692 w 7467600"/>
              <a:gd name="connsiteY574" fmla="*/ 1292994 h 6858000"/>
              <a:gd name="connsiteX575" fmla="*/ 5009948 w 7467600"/>
              <a:gd name="connsiteY575" fmla="*/ 1273619 h 6858000"/>
              <a:gd name="connsiteX576" fmla="*/ 5121777 w 7467600"/>
              <a:gd name="connsiteY576" fmla="*/ 1654213 h 6858000"/>
              <a:gd name="connsiteX577" fmla="*/ 5293545 w 7467600"/>
              <a:gd name="connsiteY577" fmla="*/ 2072247 h 6858000"/>
              <a:gd name="connsiteX578" fmla="*/ 5294042 w 7467600"/>
              <a:gd name="connsiteY578" fmla="*/ 2065019 h 6858000"/>
              <a:gd name="connsiteX579" fmla="*/ 5171936 w 7467600"/>
              <a:gd name="connsiteY579" fmla="*/ 1647613 h 6858000"/>
              <a:gd name="connsiteX580" fmla="*/ 5009948 w 7467600"/>
              <a:gd name="connsiteY580" fmla="*/ 1273619 h 6858000"/>
              <a:gd name="connsiteX581" fmla="*/ 655236 w 7467600"/>
              <a:gd name="connsiteY581" fmla="*/ 1268632 h 6858000"/>
              <a:gd name="connsiteX582" fmla="*/ 839521 w 7467600"/>
              <a:gd name="connsiteY582" fmla="*/ 1685315 h 6858000"/>
              <a:gd name="connsiteX583" fmla="*/ 1109416 w 7467600"/>
              <a:gd name="connsiteY583" fmla="*/ 2061663 h 6858000"/>
              <a:gd name="connsiteX584" fmla="*/ 1298300 w 7467600"/>
              <a:gd name="connsiteY584" fmla="*/ 2247742 h 6858000"/>
              <a:gd name="connsiteX585" fmla="*/ 1125871 w 7467600"/>
              <a:gd name="connsiteY585" fmla="*/ 1989513 h 6858000"/>
              <a:gd name="connsiteX586" fmla="*/ 981574 w 7467600"/>
              <a:gd name="connsiteY586" fmla="*/ 1783157 h 6858000"/>
              <a:gd name="connsiteX587" fmla="*/ 922198 w 7467600"/>
              <a:gd name="connsiteY587" fmla="*/ 1677437 h 6858000"/>
              <a:gd name="connsiteX588" fmla="*/ 869293 w 7467600"/>
              <a:gd name="connsiteY588" fmla="*/ 1583214 h 6858000"/>
              <a:gd name="connsiteX589" fmla="*/ 751431 w 7467600"/>
              <a:gd name="connsiteY589" fmla="*/ 1405731 h 6858000"/>
              <a:gd name="connsiteX590" fmla="*/ 655236 w 7467600"/>
              <a:gd name="connsiteY590" fmla="*/ 1268632 h 6858000"/>
              <a:gd name="connsiteX591" fmla="*/ 6516292 w 7467600"/>
              <a:gd name="connsiteY591" fmla="*/ 1263064 h 6858000"/>
              <a:gd name="connsiteX592" fmla="*/ 5736320 w 7467600"/>
              <a:gd name="connsiteY592" fmla="*/ 1501803 h 6858000"/>
              <a:gd name="connsiteX593" fmla="*/ 6516292 w 7467600"/>
              <a:gd name="connsiteY593" fmla="*/ 1263064 h 6858000"/>
              <a:gd name="connsiteX594" fmla="*/ 291466 w 7467600"/>
              <a:gd name="connsiteY594" fmla="*/ 1250369 h 6858000"/>
              <a:gd name="connsiteX595" fmla="*/ 323180 w 7467600"/>
              <a:gd name="connsiteY595" fmla="*/ 1435283 h 6858000"/>
              <a:gd name="connsiteX596" fmla="*/ 349381 w 7467600"/>
              <a:gd name="connsiteY596" fmla="*/ 1875041 h 6858000"/>
              <a:gd name="connsiteX597" fmla="*/ 374363 w 7467600"/>
              <a:gd name="connsiteY597" fmla="*/ 1506494 h 6858000"/>
              <a:gd name="connsiteX598" fmla="*/ 302168 w 7467600"/>
              <a:gd name="connsiteY598" fmla="*/ 1274495 h 6858000"/>
              <a:gd name="connsiteX599" fmla="*/ 291466 w 7467600"/>
              <a:gd name="connsiteY599" fmla="*/ 1250369 h 6858000"/>
              <a:gd name="connsiteX600" fmla="*/ 678222 w 7467600"/>
              <a:gd name="connsiteY600" fmla="*/ 1248670 h 6858000"/>
              <a:gd name="connsiteX601" fmla="*/ 775536 w 7467600"/>
              <a:gd name="connsiteY601" fmla="*/ 1388015 h 6858000"/>
              <a:gd name="connsiteX602" fmla="*/ 894529 w 7467600"/>
              <a:gd name="connsiteY602" fmla="*/ 1567739 h 6858000"/>
              <a:gd name="connsiteX603" fmla="*/ 948000 w 7467600"/>
              <a:gd name="connsiteY603" fmla="*/ 1663088 h 6858000"/>
              <a:gd name="connsiteX604" fmla="*/ 1006812 w 7467600"/>
              <a:gd name="connsiteY604" fmla="*/ 1767683 h 6858000"/>
              <a:gd name="connsiteX605" fmla="*/ 1149133 w 7467600"/>
              <a:gd name="connsiteY605" fmla="*/ 1971513 h 6858000"/>
              <a:gd name="connsiteX606" fmla="*/ 1333952 w 7467600"/>
              <a:gd name="connsiteY606" fmla="*/ 2251620 h 6858000"/>
              <a:gd name="connsiteX607" fmla="*/ 1337329 w 7467600"/>
              <a:gd name="connsiteY607" fmla="*/ 2258350 h 6858000"/>
              <a:gd name="connsiteX608" fmla="*/ 1014726 w 7467600"/>
              <a:gd name="connsiteY608" fmla="*/ 1615556 h 6858000"/>
              <a:gd name="connsiteX609" fmla="*/ 678222 w 7467600"/>
              <a:gd name="connsiteY609" fmla="*/ 1248670 h 6858000"/>
              <a:gd name="connsiteX610" fmla="*/ 6691602 w 7467600"/>
              <a:gd name="connsiteY610" fmla="*/ 1140573 h 6858000"/>
              <a:gd name="connsiteX611" fmla="*/ 6571100 w 7467600"/>
              <a:gd name="connsiteY611" fmla="*/ 1183662 h 6858000"/>
              <a:gd name="connsiteX612" fmla="*/ 6241687 w 7467600"/>
              <a:gd name="connsiteY612" fmla="*/ 1257600 h 6858000"/>
              <a:gd name="connsiteX613" fmla="*/ 5693009 w 7467600"/>
              <a:gd name="connsiteY613" fmla="*/ 1478256 h 6858000"/>
              <a:gd name="connsiteX614" fmla="*/ 6548420 w 7467600"/>
              <a:gd name="connsiteY614" fmla="*/ 1214599 h 6858000"/>
              <a:gd name="connsiteX615" fmla="*/ 6605473 w 7467600"/>
              <a:gd name="connsiteY615" fmla="*/ 1184686 h 6858000"/>
              <a:gd name="connsiteX616" fmla="*/ 6691602 w 7467600"/>
              <a:gd name="connsiteY616" fmla="*/ 1140573 h 6858000"/>
              <a:gd name="connsiteX617" fmla="*/ 4002475 w 7467600"/>
              <a:gd name="connsiteY617" fmla="*/ 1037802 h 6858000"/>
              <a:gd name="connsiteX618" fmla="*/ 4000324 w 7467600"/>
              <a:gd name="connsiteY618" fmla="*/ 1039362 h 6858000"/>
              <a:gd name="connsiteX619" fmla="*/ 4002862 w 7467600"/>
              <a:gd name="connsiteY619" fmla="*/ 1042866 h 6858000"/>
              <a:gd name="connsiteX620" fmla="*/ 4002475 w 7467600"/>
              <a:gd name="connsiteY620" fmla="*/ 1037802 h 6858000"/>
              <a:gd name="connsiteX621" fmla="*/ 506322 w 7467600"/>
              <a:gd name="connsiteY621" fmla="*/ 1020997 h 6858000"/>
              <a:gd name="connsiteX622" fmla="*/ 533068 w 7467600"/>
              <a:gd name="connsiteY622" fmla="*/ 1029409 h 6858000"/>
              <a:gd name="connsiteX623" fmla="*/ 1232525 w 7467600"/>
              <a:gd name="connsiteY623" fmla="*/ 1804675 h 6858000"/>
              <a:gd name="connsiteX624" fmla="*/ 1388858 w 7467600"/>
              <a:gd name="connsiteY624" fmla="*/ 2368011 h 6858000"/>
              <a:gd name="connsiteX625" fmla="*/ 1384098 w 7467600"/>
              <a:gd name="connsiteY625" fmla="*/ 2378125 h 6858000"/>
              <a:gd name="connsiteX626" fmla="*/ 1425393 w 7467600"/>
              <a:gd name="connsiteY626" fmla="*/ 2589124 h 6858000"/>
              <a:gd name="connsiteX627" fmla="*/ 1424001 w 7467600"/>
              <a:gd name="connsiteY627" fmla="*/ 2597541 h 6858000"/>
              <a:gd name="connsiteX628" fmla="*/ 2152729 w 7467600"/>
              <a:gd name="connsiteY628" fmla="*/ 2864487 h 6858000"/>
              <a:gd name="connsiteX629" fmla="*/ 2020609 w 7467600"/>
              <a:gd name="connsiteY629" fmla="*/ 2539671 h 6858000"/>
              <a:gd name="connsiteX630" fmla="*/ 2018920 w 7467600"/>
              <a:gd name="connsiteY630" fmla="*/ 2536309 h 6858000"/>
              <a:gd name="connsiteX631" fmla="*/ 1342441 w 7467600"/>
              <a:gd name="connsiteY631" fmla="*/ 1173017 h 6858000"/>
              <a:gd name="connsiteX632" fmla="*/ 1367925 w 7467600"/>
              <a:gd name="connsiteY632" fmla="*/ 1135648 h 6858000"/>
              <a:gd name="connsiteX633" fmla="*/ 1771401 w 7467600"/>
              <a:gd name="connsiteY633" fmla="*/ 1806673 h 6858000"/>
              <a:gd name="connsiteX634" fmla="*/ 1972385 w 7467600"/>
              <a:gd name="connsiteY634" fmla="*/ 2198735 h 6858000"/>
              <a:gd name="connsiteX635" fmla="*/ 2040892 w 7467600"/>
              <a:gd name="connsiteY635" fmla="*/ 2405205 h 6858000"/>
              <a:gd name="connsiteX636" fmla="*/ 2131689 w 7467600"/>
              <a:gd name="connsiteY636" fmla="*/ 1936926 h 6858000"/>
              <a:gd name="connsiteX637" fmla="*/ 2454820 w 7467600"/>
              <a:gd name="connsiteY637" fmla="*/ 1248808 h 6858000"/>
              <a:gd name="connsiteX638" fmla="*/ 2492512 w 7467600"/>
              <a:gd name="connsiteY638" fmla="*/ 1302920 h 6858000"/>
              <a:gd name="connsiteX639" fmla="*/ 2081216 w 7467600"/>
              <a:gd name="connsiteY639" fmla="*/ 2527513 h 6858000"/>
              <a:gd name="connsiteX640" fmla="*/ 2081211 w 7467600"/>
              <a:gd name="connsiteY640" fmla="*/ 2528916 h 6858000"/>
              <a:gd name="connsiteX641" fmla="*/ 2199067 w 7467600"/>
              <a:gd name="connsiteY641" fmla="*/ 2884061 h 6858000"/>
              <a:gd name="connsiteX642" fmla="*/ 3192586 w 7467600"/>
              <a:gd name="connsiteY642" fmla="*/ 3411496 h 6858000"/>
              <a:gd name="connsiteX643" fmla="*/ 3182620 w 7467600"/>
              <a:gd name="connsiteY643" fmla="*/ 3483279 h 6858000"/>
              <a:gd name="connsiteX644" fmla="*/ 2435119 w 7467600"/>
              <a:gd name="connsiteY644" fmla="*/ 3080173 h 6858000"/>
              <a:gd name="connsiteX645" fmla="*/ 2410152 w 7467600"/>
              <a:gd name="connsiteY645" fmla="*/ 3063751 h 6858000"/>
              <a:gd name="connsiteX646" fmla="*/ 2408099 w 7467600"/>
              <a:gd name="connsiteY646" fmla="*/ 3064403 h 6858000"/>
              <a:gd name="connsiteX647" fmla="*/ 2407218 w 7467600"/>
              <a:gd name="connsiteY647" fmla="*/ 3070324 h 6858000"/>
              <a:gd name="connsiteX648" fmla="*/ 2380138 w 7467600"/>
              <a:gd name="connsiteY648" fmla="*/ 3099341 h 6858000"/>
              <a:gd name="connsiteX649" fmla="*/ 1765923 w 7467600"/>
              <a:gd name="connsiteY649" fmla="*/ 3581043 h 6858000"/>
              <a:gd name="connsiteX650" fmla="*/ 1702258 w 7467600"/>
              <a:gd name="connsiteY650" fmla="*/ 3612286 h 6858000"/>
              <a:gd name="connsiteX651" fmla="*/ 1538370 w 7467600"/>
              <a:gd name="connsiteY651" fmla="*/ 3811804 h 6858000"/>
              <a:gd name="connsiteX652" fmla="*/ 542867 w 7467600"/>
              <a:gd name="connsiteY652" fmla="*/ 4944092 h 6858000"/>
              <a:gd name="connsiteX653" fmla="*/ 515800 w 7467600"/>
              <a:gd name="connsiteY653" fmla="*/ 4862180 h 6858000"/>
              <a:gd name="connsiteX654" fmla="*/ 909145 w 7467600"/>
              <a:gd name="connsiteY654" fmla="*/ 4199225 h 6858000"/>
              <a:gd name="connsiteX655" fmla="*/ 1214067 w 7467600"/>
              <a:gd name="connsiteY655" fmla="*/ 3908561 h 6858000"/>
              <a:gd name="connsiteX656" fmla="*/ 640967 w 7467600"/>
              <a:gd name="connsiteY656" fmla="*/ 4105601 h 6858000"/>
              <a:gd name="connsiteX657" fmla="*/ 112563 w 7467600"/>
              <a:gd name="connsiteY657" fmla="*/ 4396952 h 6858000"/>
              <a:gd name="connsiteX658" fmla="*/ 0 w 7467600"/>
              <a:gd name="connsiteY658" fmla="*/ 4466006 h 6858000"/>
              <a:gd name="connsiteX659" fmla="*/ 0 w 7467600"/>
              <a:gd name="connsiteY659" fmla="*/ 4233763 h 6858000"/>
              <a:gd name="connsiteX660" fmla="*/ 36881 w 7467600"/>
              <a:gd name="connsiteY660" fmla="*/ 4200118 h 6858000"/>
              <a:gd name="connsiteX661" fmla="*/ 910534 w 7467600"/>
              <a:gd name="connsiteY661" fmla="*/ 3629753 h 6858000"/>
              <a:gd name="connsiteX662" fmla="*/ 1578717 w 7467600"/>
              <a:gd name="connsiteY662" fmla="*/ 3575982 h 6858000"/>
              <a:gd name="connsiteX663" fmla="*/ 2338780 w 7467600"/>
              <a:gd name="connsiteY663" fmla="*/ 3033725 h 6858000"/>
              <a:gd name="connsiteX664" fmla="*/ 1807991 w 7467600"/>
              <a:gd name="connsiteY664" fmla="*/ 2807184 h 6858000"/>
              <a:gd name="connsiteX665" fmla="*/ 1416358 w 7467600"/>
              <a:gd name="connsiteY665" fmla="*/ 3112571 h 6858000"/>
              <a:gd name="connsiteX666" fmla="*/ 939066 w 7467600"/>
              <a:gd name="connsiteY666" fmla="*/ 3378798 h 6858000"/>
              <a:gd name="connsiteX667" fmla="*/ 115099 w 7467600"/>
              <a:gd name="connsiteY667" fmla="*/ 3607650 h 6858000"/>
              <a:gd name="connsiteX668" fmla="*/ 97284 w 7467600"/>
              <a:gd name="connsiteY668" fmla="*/ 3520393 h 6858000"/>
              <a:gd name="connsiteX669" fmla="*/ 922050 w 7467600"/>
              <a:gd name="connsiteY669" fmla="*/ 3074867 h 6858000"/>
              <a:gd name="connsiteX670" fmla="*/ 1405265 w 7467600"/>
              <a:gd name="connsiteY670" fmla="*/ 3016319 h 6858000"/>
              <a:gd name="connsiteX671" fmla="*/ 1407512 w 7467600"/>
              <a:gd name="connsiteY671" fmla="*/ 3018001 h 6858000"/>
              <a:gd name="connsiteX672" fmla="*/ 1726266 w 7467600"/>
              <a:gd name="connsiteY672" fmla="*/ 2777274 h 6858000"/>
              <a:gd name="connsiteX673" fmla="*/ 625390 w 7467600"/>
              <a:gd name="connsiteY673" fmla="*/ 2514541 h 6858000"/>
              <a:gd name="connsiteX674" fmla="*/ 619799 w 7467600"/>
              <a:gd name="connsiteY674" fmla="*/ 2527180 h 6858000"/>
              <a:gd name="connsiteX675" fmla="*/ 310030 w 7467600"/>
              <a:gd name="connsiteY675" fmla="*/ 2771818 h 6858000"/>
              <a:gd name="connsiteX676" fmla="*/ 173877 w 7467600"/>
              <a:gd name="connsiteY676" fmla="*/ 2937056 h 6858000"/>
              <a:gd name="connsiteX677" fmla="*/ 77889 w 7467600"/>
              <a:gd name="connsiteY677" fmla="*/ 3138440 h 6858000"/>
              <a:gd name="connsiteX678" fmla="*/ 0 w 7467600"/>
              <a:gd name="connsiteY678" fmla="*/ 3271395 h 6858000"/>
              <a:gd name="connsiteX679" fmla="*/ 0 w 7467600"/>
              <a:gd name="connsiteY679" fmla="*/ 3153002 h 6858000"/>
              <a:gd name="connsiteX680" fmla="*/ 2386 w 7467600"/>
              <a:gd name="connsiteY680" fmla="*/ 3149203 h 6858000"/>
              <a:gd name="connsiteX681" fmla="*/ 89753 w 7467600"/>
              <a:gd name="connsiteY681" fmla="*/ 2987702 h 6858000"/>
              <a:gd name="connsiteX682" fmla="*/ 76869 w 7467600"/>
              <a:gd name="connsiteY682" fmla="*/ 3005404 h 6858000"/>
              <a:gd name="connsiteX683" fmla="*/ 32049 w 7467600"/>
              <a:gd name="connsiteY683" fmla="*/ 3065814 h 6858000"/>
              <a:gd name="connsiteX684" fmla="*/ 0 w 7467600"/>
              <a:gd name="connsiteY684" fmla="*/ 3108744 h 6858000"/>
              <a:gd name="connsiteX685" fmla="*/ 0 w 7467600"/>
              <a:gd name="connsiteY685" fmla="*/ 3058059 h 6858000"/>
              <a:gd name="connsiteX686" fmla="*/ 7610 w 7467600"/>
              <a:gd name="connsiteY686" fmla="*/ 3047889 h 6858000"/>
              <a:gd name="connsiteX687" fmla="*/ 52419 w 7467600"/>
              <a:gd name="connsiteY687" fmla="*/ 2987479 h 6858000"/>
              <a:gd name="connsiteX688" fmla="*/ 59142 w 7467600"/>
              <a:gd name="connsiteY688" fmla="*/ 2978488 h 6858000"/>
              <a:gd name="connsiteX689" fmla="*/ 0 w 7467600"/>
              <a:gd name="connsiteY689" fmla="*/ 3015334 h 6858000"/>
              <a:gd name="connsiteX690" fmla="*/ 0 w 7467600"/>
              <a:gd name="connsiteY690" fmla="*/ 2914286 h 6858000"/>
              <a:gd name="connsiteX691" fmla="*/ 36383 w 7467600"/>
              <a:gd name="connsiteY691" fmla="*/ 2901128 h 6858000"/>
              <a:gd name="connsiteX692" fmla="*/ 156329 w 7467600"/>
              <a:gd name="connsiteY692" fmla="*/ 2840533 h 6858000"/>
              <a:gd name="connsiteX693" fmla="*/ 358355 w 7467600"/>
              <a:gd name="connsiteY693" fmla="*/ 2620471 h 6858000"/>
              <a:gd name="connsiteX694" fmla="*/ 510577 w 7467600"/>
              <a:gd name="connsiteY694" fmla="*/ 2501244 h 6858000"/>
              <a:gd name="connsiteX695" fmla="*/ 211967 w 7467600"/>
              <a:gd name="connsiteY695" fmla="*/ 2479171 h 6858000"/>
              <a:gd name="connsiteX696" fmla="*/ 0 w 7467600"/>
              <a:gd name="connsiteY696" fmla="*/ 2476398 h 6858000"/>
              <a:gd name="connsiteX697" fmla="*/ 0 w 7467600"/>
              <a:gd name="connsiteY697" fmla="*/ 2389189 h 6858000"/>
              <a:gd name="connsiteX698" fmla="*/ 103062 w 7467600"/>
              <a:gd name="connsiteY698" fmla="*/ 2389518 h 6858000"/>
              <a:gd name="connsiteX699" fmla="*/ 510734 w 7467600"/>
              <a:gd name="connsiteY699" fmla="*/ 2416201 h 6858000"/>
              <a:gd name="connsiteX700" fmla="*/ 279257 w 7467600"/>
              <a:gd name="connsiteY700" fmla="*/ 2092102 h 6858000"/>
              <a:gd name="connsiteX701" fmla="*/ 65265 w 7467600"/>
              <a:gd name="connsiteY701" fmla="*/ 2006049 h 6858000"/>
              <a:gd name="connsiteX702" fmla="*/ 0 w 7467600"/>
              <a:gd name="connsiteY702" fmla="*/ 1982532 h 6858000"/>
              <a:gd name="connsiteX703" fmla="*/ 0 w 7467600"/>
              <a:gd name="connsiteY703" fmla="*/ 1912789 h 6858000"/>
              <a:gd name="connsiteX704" fmla="*/ 97460 w 7467600"/>
              <a:gd name="connsiteY704" fmla="*/ 1953725 h 6858000"/>
              <a:gd name="connsiteX705" fmla="*/ 221272 w 7467600"/>
              <a:gd name="connsiteY705" fmla="*/ 1980766 h 6858000"/>
              <a:gd name="connsiteX706" fmla="*/ 116765 w 7467600"/>
              <a:gd name="connsiteY706" fmla="*/ 1911033 h 6858000"/>
              <a:gd name="connsiteX707" fmla="*/ 16405 w 7467600"/>
              <a:gd name="connsiteY707" fmla="*/ 1803412 h 6858000"/>
              <a:gd name="connsiteX708" fmla="*/ 0 w 7467600"/>
              <a:gd name="connsiteY708" fmla="*/ 1784777 h 6858000"/>
              <a:gd name="connsiteX709" fmla="*/ 0 w 7467600"/>
              <a:gd name="connsiteY709" fmla="*/ 1740082 h 6858000"/>
              <a:gd name="connsiteX710" fmla="*/ 39394 w 7467600"/>
              <a:gd name="connsiteY710" fmla="*/ 1784856 h 6858000"/>
              <a:gd name="connsiteX711" fmla="*/ 135813 w 7467600"/>
              <a:gd name="connsiteY711" fmla="*/ 1888838 h 6858000"/>
              <a:gd name="connsiteX712" fmla="*/ 242575 w 7467600"/>
              <a:gd name="connsiteY712" fmla="*/ 1958841 h 6858000"/>
              <a:gd name="connsiteX713" fmla="*/ 82197 w 7467600"/>
              <a:gd name="connsiteY713" fmla="*/ 1754826 h 6858000"/>
              <a:gd name="connsiteX714" fmla="*/ 0 w 7467600"/>
              <a:gd name="connsiteY714" fmla="*/ 1679650 h 6858000"/>
              <a:gd name="connsiteX715" fmla="*/ 0 w 7467600"/>
              <a:gd name="connsiteY715" fmla="*/ 1602463 h 6858000"/>
              <a:gd name="connsiteX716" fmla="*/ 84689 w 7467600"/>
              <a:gd name="connsiteY716" fmla="*/ 1677442 h 6858000"/>
              <a:gd name="connsiteX717" fmla="*/ 298437 w 7467600"/>
              <a:gd name="connsiteY717" fmla="*/ 1968019 h 6858000"/>
              <a:gd name="connsiteX718" fmla="*/ 227269 w 7467600"/>
              <a:gd name="connsiteY718" fmla="*/ 1114064 h 6858000"/>
              <a:gd name="connsiteX719" fmla="*/ 248003 w 7467600"/>
              <a:gd name="connsiteY719" fmla="*/ 1089613 h 6858000"/>
              <a:gd name="connsiteX720" fmla="*/ 427020 w 7467600"/>
              <a:gd name="connsiteY720" fmla="*/ 1619803 h 6858000"/>
              <a:gd name="connsiteX721" fmla="*/ 340345 w 7467600"/>
              <a:gd name="connsiteY721" fmla="*/ 2027739 h 6858000"/>
              <a:gd name="connsiteX722" fmla="*/ 360865 w 7467600"/>
              <a:gd name="connsiteY722" fmla="*/ 2044827 h 6858000"/>
              <a:gd name="connsiteX723" fmla="*/ 560414 w 7467600"/>
              <a:gd name="connsiteY723" fmla="*/ 2421457 h 6858000"/>
              <a:gd name="connsiteX724" fmla="*/ 1359703 w 7467600"/>
              <a:gd name="connsiteY724" fmla="*/ 2578554 h 6858000"/>
              <a:gd name="connsiteX725" fmla="*/ 1359422 w 7467600"/>
              <a:gd name="connsiteY725" fmla="*/ 2577994 h 6858000"/>
              <a:gd name="connsiteX726" fmla="*/ 828701 w 7467600"/>
              <a:gd name="connsiteY726" fmla="*/ 1839520 h 6858000"/>
              <a:gd name="connsiteX727" fmla="*/ 494427 w 7467600"/>
              <a:gd name="connsiteY727" fmla="*/ 1092333 h 6858000"/>
              <a:gd name="connsiteX728" fmla="*/ 506322 w 7467600"/>
              <a:gd name="connsiteY728" fmla="*/ 1020997 h 6858000"/>
              <a:gd name="connsiteX729" fmla="*/ 4570198 w 7467600"/>
              <a:gd name="connsiteY729" fmla="*/ 978081 h 6858000"/>
              <a:gd name="connsiteX730" fmla="*/ 4523691 w 7467600"/>
              <a:gd name="connsiteY730" fmla="*/ 1127776 h 6858000"/>
              <a:gd name="connsiteX731" fmla="*/ 4509875 w 7467600"/>
              <a:gd name="connsiteY731" fmla="*/ 1167552 h 6858000"/>
              <a:gd name="connsiteX732" fmla="*/ 4478168 w 7467600"/>
              <a:gd name="connsiteY732" fmla="*/ 1260735 h 6858000"/>
              <a:gd name="connsiteX733" fmla="*/ 4409309 w 7467600"/>
              <a:gd name="connsiteY733" fmla="*/ 1666996 h 6858000"/>
              <a:gd name="connsiteX734" fmla="*/ 4370031 w 7467600"/>
              <a:gd name="connsiteY734" fmla="*/ 1955666 h 6858000"/>
              <a:gd name="connsiteX735" fmla="*/ 4570198 w 7467600"/>
              <a:gd name="connsiteY735" fmla="*/ 978081 h 6858000"/>
              <a:gd name="connsiteX736" fmla="*/ 4557898 w 7467600"/>
              <a:gd name="connsiteY736" fmla="*/ 900011 h 6858000"/>
              <a:gd name="connsiteX737" fmla="*/ 4344840 w 7467600"/>
              <a:gd name="connsiteY737" fmla="*/ 1922038 h 6858000"/>
              <a:gd name="connsiteX738" fmla="*/ 4378710 w 7467600"/>
              <a:gd name="connsiteY738" fmla="*/ 1665516 h 6858000"/>
              <a:gd name="connsiteX739" fmla="*/ 4448798 w 7467600"/>
              <a:gd name="connsiteY739" fmla="*/ 1253024 h 6858000"/>
              <a:gd name="connsiteX740" fmla="*/ 4480315 w 7467600"/>
              <a:gd name="connsiteY740" fmla="*/ 1158454 h 6858000"/>
              <a:gd name="connsiteX741" fmla="*/ 4494133 w 7467600"/>
              <a:gd name="connsiteY741" fmla="*/ 1118676 h 6858000"/>
              <a:gd name="connsiteX742" fmla="*/ 4557898 w 7467600"/>
              <a:gd name="connsiteY742" fmla="*/ 900011 h 6858000"/>
              <a:gd name="connsiteX743" fmla="*/ 5870151 w 7467600"/>
              <a:gd name="connsiteY743" fmla="*/ 898890 h 6858000"/>
              <a:gd name="connsiteX744" fmla="*/ 5861335 w 7467600"/>
              <a:gd name="connsiteY744" fmla="*/ 899177 h 6858000"/>
              <a:gd name="connsiteX745" fmla="*/ 5843702 w 7467600"/>
              <a:gd name="connsiteY745" fmla="*/ 899748 h 6858000"/>
              <a:gd name="connsiteX746" fmla="*/ 5651107 w 7467600"/>
              <a:gd name="connsiteY746" fmla="*/ 920306 h 6858000"/>
              <a:gd name="connsiteX747" fmla="*/ 5459407 w 7467600"/>
              <a:gd name="connsiteY747" fmla="*/ 940975 h 6858000"/>
              <a:gd name="connsiteX748" fmla="*/ 5374846 w 7467600"/>
              <a:gd name="connsiteY748" fmla="*/ 941988 h 6858000"/>
              <a:gd name="connsiteX749" fmla="*/ 5256105 w 7467600"/>
              <a:gd name="connsiteY749" fmla="*/ 945632 h 6858000"/>
              <a:gd name="connsiteX750" fmla="*/ 5107071 w 7467600"/>
              <a:gd name="connsiteY750" fmla="*/ 969720 h 6858000"/>
              <a:gd name="connsiteX751" fmla="*/ 4998681 w 7467600"/>
              <a:gd name="connsiteY751" fmla="*/ 988771 h 6858000"/>
              <a:gd name="connsiteX752" fmla="*/ 5870151 w 7467600"/>
              <a:gd name="connsiteY752" fmla="*/ 898890 h 6858000"/>
              <a:gd name="connsiteX753" fmla="*/ 5504425 w 7467600"/>
              <a:gd name="connsiteY753" fmla="*/ 848067 h 6858000"/>
              <a:gd name="connsiteX754" fmla="*/ 4968849 w 7467600"/>
              <a:gd name="connsiteY754" fmla="*/ 962318 h 6858000"/>
              <a:gd name="connsiteX755" fmla="*/ 5104039 w 7467600"/>
              <a:gd name="connsiteY755" fmla="*/ 940634 h 6858000"/>
              <a:gd name="connsiteX756" fmla="*/ 5256311 w 7467600"/>
              <a:gd name="connsiteY756" fmla="*/ 916490 h 6858000"/>
              <a:gd name="connsiteX757" fmla="*/ 5377381 w 7467600"/>
              <a:gd name="connsiteY757" fmla="*/ 912671 h 6858000"/>
              <a:gd name="connsiteX758" fmla="*/ 5460148 w 7467600"/>
              <a:gd name="connsiteY758" fmla="*/ 911442 h 6858000"/>
              <a:gd name="connsiteX759" fmla="*/ 5648971 w 7467600"/>
              <a:gd name="connsiteY759" fmla="*/ 891331 h 6858000"/>
              <a:gd name="connsiteX760" fmla="*/ 5844807 w 7467600"/>
              <a:gd name="connsiteY760" fmla="*/ 870718 h 6858000"/>
              <a:gd name="connsiteX761" fmla="*/ 5862975 w 7467600"/>
              <a:gd name="connsiteY761" fmla="*/ 869756 h 6858000"/>
              <a:gd name="connsiteX762" fmla="*/ 5920887 w 7467600"/>
              <a:gd name="connsiteY762" fmla="*/ 865929 h 6858000"/>
              <a:gd name="connsiteX763" fmla="*/ 5504425 w 7467600"/>
              <a:gd name="connsiteY763" fmla="*/ 848067 h 6858000"/>
              <a:gd name="connsiteX764" fmla="*/ 3607114 w 7467600"/>
              <a:gd name="connsiteY764" fmla="*/ 467441 h 6858000"/>
              <a:gd name="connsiteX765" fmla="*/ 3296242 w 7467600"/>
              <a:gd name="connsiteY765" fmla="*/ 807991 h 6858000"/>
              <a:gd name="connsiteX766" fmla="*/ 3174674 w 7467600"/>
              <a:gd name="connsiteY766" fmla="*/ 919759 h 6858000"/>
              <a:gd name="connsiteX767" fmla="*/ 3042978 w 7467600"/>
              <a:gd name="connsiteY767" fmla="*/ 1054894 h 6858000"/>
              <a:gd name="connsiteX768" fmla="*/ 2968914 w 7467600"/>
              <a:gd name="connsiteY768" fmla="*/ 1133756 h 6858000"/>
              <a:gd name="connsiteX769" fmla="*/ 3103823 w 7467600"/>
              <a:gd name="connsiteY769" fmla="*/ 1026814 h 6858000"/>
              <a:gd name="connsiteX770" fmla="*/ 3607114 w 7467600"/>
              <a:gd name="connsiteY770" fmla="*/ 467441 h 6858000"/>
              <a:gd name="connsiteX771" fmla="*/ 3744487 w 7467600"/>
              <a:gd name="connsiteY771" fmla="*/ 383136 h 6858000"/>
              <a:gd name="connsiteX772" fmla="*/ 3970213 w 7467600"/>
              <a:gd name="connsiteY772" fmla="*/ 995559 h 6858000"/>
              <a:gd name="connsiteX773" fmla="*/ 3744487 w 7467600"/>
              <a:gd name="connsiteY773" fmla="*/ 383136 h 6858000"/>
              <a:gd name="connsiteX774" fmla="*/ 3624562 w 7467600"/>
              <a:gd name="connsiteY774" fmla="*/ 367041 h 6858000"/>
              <a:gd name="connsiteX775" fmla="*/ 3489712 w 7467600"/>
              <a:gd name="connsiteY775" fmla="*/ 485386 h 6858000"/>
              <a:gd name="connsiteX776" fmla="*/ 3182994 w 7467600"/>
              <a:gd name="connsiteY776" fmla="*/ 828265 h 6858000"/>
              <a:gd name="connsiteX777" fmla="*/ 2892114 w 7467600"/>
              <a:gd name="connsiteY777" fmla="*/ 1172635 h 6858000"/>
              <a:gd name="connsiteX778" fmla="*/ 3021459 w 7467600"/>
              <a:gd name="connsiteY778" fmla="*/ 1035385 h 6858000"/>
              <a:gd name="connsiteX779" fmla="*/ 3153873 w 7467600"/>
              <a:gd name="connsiteY779" fmla="*/ 898971 h 6858000"/>
              <a:gd name="connsiteX780" fmla="*/ 3276511 w 7467600"/>
              <a:gd name="connsiteY780" fmla="*/ 786423 h 6858000"/>
              <a:gd name="connsiteX781" fmla="*/ 3584154 w 7467600"/>
              <a:gd name="connsiteY781" fmla="*/ 448218 h 6858000"/>
              <a:gd name="connsiteX782" fmla="*/ 3624562 w 7467600"/>
              <a:gd name="connsiteY782" fmla="*/ 367041 h 6858000"/>
              <a:gd name="connsiteX783" fmla="*/ 3766672 w 7467600"/>
              <a:gd name="connsiteY783" fmla="*/ 359429 h 6858000"/>
              <a:gd name="connsiteX784" fmla="*/ 3996338 w 7467600"/>
              <a:gd name="connsiteY784" fmla="*/ 968237 h 6858000"/>
              <a:gd name="connsiteX785" fmla="*/ 3766672 w 7467600"/>
              <a:gd name="connsiteY785" fmla="*/ 359429 h 6858000"/>
              <a:gd name="connsiteX786" fmla="*/ 5805386 w 7467600"/>
              <a:gd name="connsiteY786" fmla="*/ 239240 h 6858000"/>
              <a:gd name="connsiteX787" fmla="*/ 5736947 w 7467600"/>
              <a:gd name="connsiteY787" fmla="*/ 261367 h 6858000"/>
              <a:gd name="connsiteX788" fmla="*/ 5427012 w 7467600"/>
              <a:gd name="connsiteY788" fmla="*/ 311272 h 6858000"/>
              <a:gd name="connsiteX789" fmla="*/ 5147818 w 7467600"/>
              <a:gd name="connsiteY789" fmla="*/ 322112 h 6858000"/>
              <a:gd name="connsiteX790" fmla="*/ 5060854 w 7467600"/>
              <a:gd name="connsiteY790" fmla="*/ 311882 h 6858000"/>
              <a:gd name="connsiteX791" fmla="*/ 4945989 w 7467600"/>
              <a:gd name="connsiteY791" fmla="*/ 300516 h 6858000"/>
              <a:gd name="connsiteX792" fmla="*/ 5410479 w 7467600"/>
              <a:gd name="connsiteY792" fmla="*/ 348434 h 6858000"/>
              <a:gd name="connsiteX793" fmla="*/ 5805386 w 7467600"/>
              <a:gd name="connsiteY793" fmla="*/ 239240 h 6858000"/>
              <a:gd name="connsiteX794" fmla="*/ 5905192 w 7467600"/>
              <a:gd name="connsiteY794" fmla="*/ 163079 h 6858000"/>
              <a:gd name="connsiteX795" fmla="*/ 5865655 w 7467600"/>
              <a:gd name="connsiteY795" fmla="*/ 171901 h 6858000"/>
              <a:gd name="connsiteX796" fmla="*/ 5259740 w 7467600"/>
              <a:gd name="connsiteY796" fmla="*/ 257013 h 6858000"/>
              <a:gd name="connsiteX797" fmla="*/ 5208466 w 7467600"/>
              <a:gd name="connsiteY797" fmla="*/ 257550 h 6858000"/>
              <a:gd name="connsiteX798" fmla="*/ 4980204 w 7467600"/>
              <a:gd name="connsiteY798" fmla="*/ 271903 h 6858000"/>
              <a:gd name="connsiteX799" fmla="*/ 5068068 w 7467600"/>
              <a:gd name="connsiteY799" fmla="*/ 282244 h 6858000"/>
              <a:gd name="connsiteX800" fmla="*/ 5153231 w 7467600"/>
              <a:gd name="connsiteY800" fmla="*/ 292240 h 6858000"/>
              <a:gd name="connsiteX801" fmla="*/ 5426491 w 7467600"/>
              <a:gd name="connsiteY801" fmla="*/ 281128 h 6858000"/>
              <a:gd name="connsiteX802" fmla="*/ 5731212 w 7467600"/>
              <a:gd name="connsiteY802" fmla="*/ 231951 h 6858000"/>
              <a:gd name="connsiteX803" fmla="*/ 5905192 w 7467600"/>
              <a:gd name="connsiteY803" fmla="*/ 163079 h 6858000"/>
              <a:gd name="connsiteX804" fmla="*/ 5944437 w 7467600"/>
              <a:gd name="connsiteY804" fmla="*/ 113829 h 6858000"/>
              <a:gd name="connsiteX805" fmla="*/ 5825032 w 7467600"/>
              <a:gd name="connsiteY805" fmla="*/ 146405 h 6858000"/>
              <a:gd name="connsiteX806" fmla="*/ 4955599 w 7467600"/>
              <a:gd name="connsiteY806" fmla="*/ 247008 h 6858000"/>
              <a:gd name="connsiteX807" fmla="*/ 5210104 w 7467600"/>
              <a:gd name="connsiteY807" fmla="*/ 228123 h 6858000"/>
              <a:gd name="connsiteX808" fmla="*/ 5261015 w 7467600"/>
              <a:gd name="connsiteY808" fmla="*/ 227087 h 6858000"/>
              <a:gd name="connsiteX809" fmla="*/ 5861181 w 7467600"/>
              <a:gd name="connsiteY809" fmla="*/ 143093 h 6858000"/>
              <a:gd name="connsiteX810" fmla="*/ 5961252 w 7467600"/>
              <a:gd name="connsiteY810" fmla="*/ 114820 h 6858000"/>
              <a:gd name="connsiteX811" fmla="*/ 5944437 w 7467600"/>
              <a:gd name="connsiteY811" fmla="*/ 113829 h 6858000"/>
              <a:gd name="connsiteX812" fmla="*/ 3882765 w 7467600"/>
              <a:gd name="connsiteY812" fmla="*/ 0 h 6858000"/>
              <a:gd name="connsiteX813" fmla="*/ 3995099 w 7467600"/>
              <a:gd name="connsiteY813" fmla="*/ 0 h 6858000"/>
              <a:gd name="connsiteX814" fmla="*/ 4163818 w 7467600"/>
              <a:gd name="connsiteY814" fmla="*/ 234104 h 6858000"/>
              <a:gd name="connsiteX815" fmla="*/ 4172099 w 7467600"/>
              <a:gd name="connsiteY815" fmla="*/ 234207 h 6858000"/>
              <a:gd name="connsiteX816" fmla="*/ 4784282 w 7467600"/>
              <a:gd name="connsiteY816" fmla="*/ 276561 h 6858000"/>
              <a:gd name="connsiteX817" fmla="*/ 4801687 w 7467600"/>
              <a:gd name="connsiteY817" fmla="*/ 267764 h 6858000"/>
              <a:gd name="connsiteX818" fmla="*/ 6082788 w 7467600"/>
              <a:gd name="connsiteY818" fmla="*/ 64119 h 6858000"/>
              <a:gd name="connsiteX819" fmla="*/ 6099442 w 7467600"/>
              <a:gd name="connsiteY819" fmla="*/ 82568 h 6858000"/>
              <a:gd name="connsiteX820" fmla="*/ 4804137 w 7467600"/>
              <a:gd name="connsiteY820" fmla="*/ 320931 h 6858000"/>
              <a:gd name="connsiteX821" fmla="*/ 4227047 w 7467600"/>
              <a:gd name="connsiteY821" fmla="*/ 313415 h 6858000"/>
              <a:gd name="connsiteX822" fmla="*/ 4346041 w 7467600"/>
              <a:gd name="connsiteY822" fmla="*/ 456086 h 6858000"/>
              <a:gd name="connsiteX823" fmla="*/ 4870967 w 7467600"/>
              <a:gd name="connsiteY823" fmla="*/ 963061 h 6858000"/>
              <a:gd name="connsiteX824" fmla="*/ 4889647 w 7467600"/>
              <a:gd name="connsiteY824" fmla="*/ 957147 h 6858000"/>
              <a:gd name="connsiteX825" fmla="*/ 5422504 w 7467600"/>
              <a:gd name="connsiteY825" fmla="*/ 805191 h 6858000"/>
              <a:gd name="connsiteX826" fmla="*/ 6087656 w 7467600"/>
              <a:gd name="connsiteY826" fmla="*/ 826703 h 6858000"/>
              <a:gd name="connsiteX827" fmla="*/ 6058717 w 7467600"/>
              <a:gd name="connsiteY827" fmla="*/ 865992 h 6858000"/>
              <a:gd name="connsiteX828" fmla="*/ 4974153 w 7467600"/>
              <a:gd name="connsiteY828" fmla="*/ 1045456 h 6858000"/>
              <a:gd name="connsiteX829" fmla="*/ 5627835 w 7467600"/>
              <a:gd name="connsiteY829" fmla="*/ 1472077 h 6858000"/>
              <a:gd name="connsiteX830" fmla="*/ 5629817 w 7467600"/>
              <a:gd name="connsiteY830" fmla="*/ 1471412 h 6858000"/>
              <a:gd name="connsiteX831" fmla="*/ 5634124 w 7467600"/>
              <a:gd name="connsiteY831" fmla="*/ 1470572 h 6858000"/>
              <a:gd name="connsiteX832" fmla="*/ 5755832 w 7467600"/>
              <a:gd name="connsiteY832" fmla="*/ 1383886 h 6858000"/>
              <a:gd name="connsiteX833" fmla="*/ 6014186 w 7467600"/>
              <a:gd name="connsiteY833" fmla="*/ 1279799 h 6858000"/>
              <a:gd name="connsiteX834" fmla="*/ 6901619 w 7467600"/>
              <a:gd name="connsiteY834" fmla="*/ 1047874 h 6858000"/>
              <a:gd name="connsiteX835" fmla="*/ 6931566 w 7467600"/>
              <a:gd name="connsiteY835" fmla="*/ 1062034 h 6858000"/>
              <a:gd name="connsiteX836" fmla="*/ 5790982 w 7467600"/>
              <a:gd name="connsiteY836" fmla="*/ 1561380 h 6858000"/>
              <a:gd name="connsiteX837" fmla="*/ 6188971 w 7467600"/>
              <a:gd name="connsiteY837" fmla="*/ 1755168 h 6858000"/>
              <a:gd name="connsiteX838" fmla="*/ 6202446 w 7467600"/>
              <a:gd name="connsiteY838" fmla="*/ 1752268 h 6858000"/>
              <a:gd name="connsiteX839" fmla="*/ 7179560 w 7467600"/>
              <a:gd name="connsiteY839" fmla="*/ 1467551 h 6858000"/>
              <a:gd name="connsiteX840" fmla="*/ 7158730 w 7467600"/>
              <a:gd name="connsiteY840" fmla="*/ 1507835 h 6858000"/>
              <a:gd name="connsiteX841" fmla="*/ 6326959 w 7467600"/>
              <a:gd name="connsiteY841" fmla="*/ 1817686 h 6858000"/>
              <a:gd name="connsiteX842" fmla="*/ 6537433 w 7467600"/>
              <a:gd name="connsiteY842" fmla="*/ 1907790 h 6858000"/>
              <a:gd name="connsiteX843" fmla="*/ 6550221 w 7467600"/>
              <a:gd name="connsiteY843" fmla="*/ 1910729 h 6858000"/>
              <a:gd name="connsiteX844" fmla="*/ 6964438 w 7467600"/>
              <a:gd name="connsiteY844" fmla="*/ 2209505 h 6858000"/>
              <a:gd name="connsiteX845" fmla="*/ 7367862 w 7467600"/>
              <a:gd name="connsiteY845" fmla="*/ 2806833 h 6858000"/>
              <a:gd name="connsiteX846" fmla="*/ 7364329 w 7467600"/>
              <a:gd name="connsiteY846" fmla="*/ 2826907 h 6858000"/>
              <a:gd name="connsiteX847" fmla="*/ 7290545 w 7467600"/>
              <a:gd name="connsiteY847" fmla="*/ 2850663 h 6858000"/>
              <a:gd name="connsiteX848" fmla="*/ 6472036 w 7467600"/>
              <a:gd name="connsiteY848" fmla="*/ 1959003 h 6858000"/>
              <a:gd name="connsiteX849" fmla="*/ 5792897 w 7467600"/>
              <a:gd name="connsiteY849" fmla="*/ 1647747 h 6858000"/>
              <a:gd name="connsiteX850" fmla="*/ 5842751 w 7467600"/>
              <a:gd name="connsiteY850" fmla="*/ 1816112 h 6858000"/>
              <a:gd name="connsiteX851" fmla="*/ 5847424 w 7467600"/>
              <a:gd name="connsiteY851" fmla="*/ 1815776 h 6858000"/>
              <a:gd name="connsiteX852" fmla="*/ 6399821 w 7467600"/>
              <a:gd name="connsiteY852" fmla="*/ 2344799 h 6858000"/>
              <a:gd name="connsiteX853" fmla="*/ 6323232 w 7467600"/>
              <a:gd name="connsiteY853" fmla="*/ 2389634 h 6858000"/>
              <a:gd name="connsiteX854" fmla="*/ 5942958 w 7467600"/>
              <a:gd name="connsiteY854" fmla="*/ 2077708 h 6858000"/>
              <a:gd name="connsiteX855" fmla="*/ 5921559 w 7467600"/>
              <a:gd name="connsiteY855" fmla="*/ 2378596 h 6858000"/>
              <a:gd name="connsiteX856" fmla="*/ 5817651 w 7467600"/>
              <a:gd name="connsiteY856" fmla="*/ 3023919 h 6858000"/>
              <a:gd name="connsiteX857" fmla="*/ 5729634 w 7467600"/>
              <a:gd name="connsiteY857" fmla="*/ 3051849 h 6858000"/>
              <a:gd name="connsiteX858" fmla="*/ 5611018 w 7467600"/>
              <a:gd name="connsiteY858" fmla="*/ 2316769 h 6858000"/>
              <a:gd name="connsiteX859" fmla="*/ 5687608 w 7467600"/>
              <a:gd name="connsiteY859" fmla="*/ 2039972 h 6858000"/>
              <a:gd name="connsiteX860" fmla="*/ 5657554 w 7467600"/>
              <a:gd name="connsiteY860" fmla="*/ 1576445 h 6858000"/>
              <a:gd name="connsiteX861" fmla="*/ 5150475 w 7467600"/>
              <a:gd name="connsiteY861" fmla="*/ 1274012 h 6858000"/>
              <a:gd name="connsiteX862" fmla="*/ 5349142 w 7467600"/>
              <a:gd name="connsiteY862" fmla="*/ 2204405 h 6858000"/>
              <a:gd name="connsiteX863" fmla="*/ 5262214 w 7467600"/>
              <a:gd name="connsiteY863" fmla="*/ 2233836 h 6858000"/>
              <a:gd name="connsiteX864" fmla="*/ 4981539 w 7467600"/>
              <a:gd name="connsiteY864" fmla="*/ 1542201 h 6858000"/>
              <a:gd name="connsiteX865" fmla="*/ 4958461 w 7467600"/>
              <a:gd name="connsiteY865" fmla="*/ 1136957 h 6858000"/>
              <a:gd name="connsiteX866" fmla="*/ 4655015 w 7467600"/>
              <a:gd name="connsiteY866" fmla="*/ 891426 h 6858000"/>
              <a:gd name="connsiteX867" fmla="*/ 4348002 w 7467600"/>
              <a:gd name="connsiteY867" fmla="*/ 2205895 h 6858000"/>
              <a:gd name="connsiteX868" fmla="*/ 4262250 w 7467600"/>
              <a:gd name="connsiteY868" fmla="*/ 2219972 h 6858000"/>
              <a:gd name="connsiteX869" fmla="*/ 4550611 w 7467600"/>
              <a:gd name="connsiteY869" fmla="*/ 817540 h 6858000"/>
              <a:gd name="connsiteX870" fmla="*/ 4564418 w 7467600"/>
              <a:gd name="connsiteY870" fmla="*/ 808293 h 6858000"/>
              <a:gd name="connsiteX871" fmla="*/ 4266388 w 7467600"/>
              <a:gd name="connsiteY871" fmla="*/ 500083 h 6858000"/>
              <a:gd name="connsiteX872" fmla="*/ 4032842 w 7467600"/>
              <a:gd name="connsiteY872" fmla="*/ 211809 h 6858000"/>
              <a:gd name="connsiteX873" fmla="*/ 3882765 w 7467600"/>
              <a:gd name="connsiteY873" fmla="*/ 0 h 6858000"/>
              <a:gd name="connsiteX874" fmla="*/ 3721337 w 7467600"/>
              <a:gd name="connsiteY874" fmla="*/ 0 h 6858000"/>
              <a:gd name="connsiteX875" fmla="*/ 3797544 w 7467600"/>
              <a:gd name="connsiteY875" fmla="*/ 0 h 6858000"/>
              <a:gd name="connsiteX876" fmla="*/ 3775734 w 7467600"/>
              <a:gd name="connsiteY876" fmla="*/ 95131 h 6858000"/>
              <a:gd name="connsiteX877" fmla="*/ 3724807 w 7467600"/>
              <a:gd name="connsiteY877" fmla="*/ 272257 h 6858000"/>
              <a:gd name="connsiteX878" fmla="*/ 3726844 w 7467600"/>
              <a:gd name="connsiteY878" fmla="*/ 282988 h 6858000"/>
              <a:gd name="connsiteX879" fmla="*/ 3742664 w 7467600"/>
              <a:gd name="connsiteY879" fmla="*/ 279918 h 6858000"/>
              <a:gd name="connsiteX880" fmla="*/ 4103910 w 7467600"/>
              <a:gd name="connsiteY880" fmla="*/ 1161917 h 6858000"/>
              <a:gd name="connsiteX881" fmla="*/ 4020269 w 7467600"/>
              <a:gd name="connsiteY881" fmla="*/ 1200406 h 6858000"/>
              <a:gd name="connsiteX882" fmla="*/ 3674882 w 7467600"/>
              <a:gd name="connsiteY882" fmla="*/ 488524 h 6858000"/>
              <a:gd name="connsiteX883" fmla="*/ 3132682 w 7467600"/>
              <a:gd name="connsiteY883" fmla="*/ 1072284 h 6858000"/>
              <a:gd name="connsiteX884" fmla="*/ 2716346 w 7467600"/>
              <a:gd name="connsiteY884" fmla="*/ 1276376 h 6858000"/>
              <a:gd name="connsiteX885" fmla="*/ 2716772 w 7467600"/>
              <a:gd name="connsiteY885" fmla="*/ 1255462 h 6858000"/>
              <a:gd name="connsiteX886" fmla="*/ 3471096 w 7467600"/>
              <a:gd name="connsiteY886" fmla="*/ 437072 h 6858000"/>
              <a:gd name="connsiteX887" fmla="*/ 3639057 w 7467600"/>
              <a:gd name="connsiteY887" fmla="*/ 286334 h 6858000"/>
              <a:gd name="connsiteX888" fmla="*/ 3640309 w 7467600"/>
              <a:gd name="connsiteY888" fmla="*/ 284664 h 6858000"/>
              <a:gd name="connsiteX889" fmla="*/ 3646022 w 7467600"/>
              <a:gd name="connsiteY889" fmla="*/ 276711 h 6858000"/>
              <a:gd name="connsiteX890" fmla="*/ 3707943 w 7467600"/>
              <a:gd name="connsiteY890" fmla="*/ 65958 h 6858000"/>
              <a:gd name="connsiteX891" fmla="*/ 3721337 w 7467600"/>
              <a:gd name="connsiteY891" fmla="*/ 0 h 6858000"/>
              <a:gd name="connsiteX892" fmla="*/ 2867960 w 7467600"/>
              <a:gd name="connsiteY892" fmla="*/ 0 h 6858000"/>
              <a:gd name="connsiteX893" fmla="*/ 2926351 w 7467600"/>
              <a:gd name="connsiteY893" fmla="*/ 0 h 6858000"/>
              <a:gd name="connsiteX894" fmla="*/ 2902823 w 7467600"/>
              <a:gd name="connsiteY894" fmla="*/ 262929 h 6858000"/>
              <a:gd name="connsiteX895" fmla="*/ 2940663 w 7467600"/>
              <a:gd name="connsiteY895" fmla="*/ 140884 h 6858000"/>
              <a:gd name="connsiteX896" fmla="*/ 2947039 w 7467600"/>
              <a:gd name="connsiteY896" fmla="*/ 122524 h 6858000"/>
              <a:gd name="connsiteX897" fmla="*/ 2984316 w 7467600"/>
              <a:gd name="connsiteY897" fmla="*/ 0 h 6858000"/>
              <a:gd name="connsiteX898" fmla="*/ 3016114 w 7467600"/>
              <a:gd name="connsiteY898" fmla="*/ 0 h 6858000"/>
              <a:gd name="connsiteX899" fmla="*/ 2979949 w 7467600"/>
              <a:gd name="connsiteY899" fmla="*/ 119274 h 6858000"/>
              <a:gd name="connsiteX900" fmla="*/ 3023879 w 7467600"/>
              <a:gd name="connsiteY900" fmla="*/ 0 h 6858000"/>
              <a:gd name="connsiteX901" fmla="*/ 3105400 w 7467600"/>
              <a:gd name="connsiteY901" fmla="*/ 0 h 6858000"/>
              <a:gd name="connsiteX902" fmla="*/ 3094669 w 7467600"/>
              <a:gd name="connsiteY902" fmla="*/ 30308 h 6858000"/>
              <a:gd name="connsiteX903" fmla="*/ 2901945 w 7467600"/>
              <a:gd name="connsiteY903" fmla="*/ 466538 h 6858000"/>
              <a:gd name="connsiteX904" fmla="*/ 2815209 w 7467600"/>
              <a:gd name="connsiteY904" fmla="*/ 497361 h 6858000"/>
              <a:gd name="connsiteX905" fmla="*/ 2844845 w 7467600"/>
              <a:gd name="connsiteY905" fmla="*/ 127638 h 6858000"/>
              <a:gd name="connsiteX906" fmla="*/ 2867960 w 7467600"/>
              <a:gd name="connsiteY906" fmla="*/ 0 h 6858000"/>
              <a:gd name="connsiteX907" fmla="*/ 1057230 w 7467600"/>
              <a:gd name="connsiteY907" fmla="*/ 0 h 6858000"/>
              <a:gd name="connsiteX908" fmla="*/ 1111003 w 7467600"/>
              <a:gd name="connsiteY908" fmla="*/ 0 h 6858000"/>
              <a:gd name="connsiteX909" fmla="*/ 1125553 w 7467600"/>
              <a:gd name="connsiteY909" fmla="*/ 52588 h 6858000"/>
              <a:gd name="connsiteX910" fmla="*/ 1304276 w 7467600"/>
              <a:gd name="connsiteY910" fmla="*/ 476275 h 6858000"/>
              <a:gd name="connsiteX911" fmla="*/ 1492066 w 7467600"/>
              <a:gd name="connsiteY911" fmla="*/ 886333 h 6858000"/>
              <a:gd name="connsiteX912" fmla="*/ 1423698 w 7467600"/>
              <a:gd name="connsiteY912" fmla="*/ 710817 h 6858000"/>
              <a:gd name="connsiteX913" fmla="*/ 1357609 w 7467600"/>
              <a:gd name="connsiteY913" fmla="*/ 532892 h 6858000"/>
              <a:gd name="connsiteX914" fmla="*/ 1309550 w 7467600"/>
              <a:gd name="connsiteY914" fmla="*/ 374031 h 6858000"/>
              <a:gd name="connsiteX915" fmla="*/ 1193673 w 7467600"/>
              <a:gd name="connsiteY915" fmla="*/ 49533 h 6858000"/>
              <a:gd name="connsiteX916" fmla="*/ 1164391 w 7467600"/>
              <a:gd name="connsiteY916" fmla="*/ 0 h 6858000"/>
              <a:gd name="connsiteX917" fmla="*/ 1200666 w 7467600"/>
              <a:gd name="connsiteY917" fmla="*/ 0 h 6858000"/>
              <a:gd name="connsiteX918" fmla="*/ 1223408 w 7467600"/>
              <a:gd name="connsiteY918" fmla="*/ 38996 h 6858000"/>
              <a:gd name="connsiteX919" fmla="*/ 1339635 w 7467600"/>
              <a:gd name="connsiteY919" fmla="*/ 365517 h 6858000"/>
              <a:gd name="connsiteX920" fmla="*/ 1387469 w 7467600"/>
              <a:gd name="connsiteY920" fmla="*/ 523079 h 6858000"/>
              <a:gd name="connsiteX921" fmla="*/ 1452685 w 7467600"/>
              <a:gd name="connsiteY921" fmla="*/ 699806 h 6858000"/>
              <a:gd name="connsiteX922" fmla="*/ 1492092 w 7467600"/>
              <a:gd name="connsiteY922" fmla="*/ 800424 h 6858000"/>
              <a:gd name="connsiteX923" fmla="*/ 1455302 w 7467600"/>
              <a:gd name="connsiteY923" fmla="*/ 632913 h 6858000"/>
              <a:gd name="connsiteX924" fmla="*/ 1222336 w 7467600"/>
              <a:gd name="connsiteY924" fmla="*/ 9480 h 6858000"/>
              <a:gd name="connsiteX925" fmla="*/ 1214634 w 7467600"/>
              <a:gd name="connsiteY925" fmla="*/ 0 h 6858000"/>
              <a:gd name="connsiteX926" fmla="*/ 1289827 w 7467600"/>
              <a:gd name="connsiteY926" fmla="*/ 0 h 6858000"/>
              <a:gd name="connsiteX927" fmla="*/ 1321076 w 7467600"/>
              <a:gd name="connsiteY927" fmla="*/ 59722 h 6858000"/>
              <a:gd name="connsiteX928" fmla="*/ 1512579 w 7467600"/>
              <a:gd name="connsiteY928" fmla="*/ 626441 h 6858000"/>
              <a:gd name="connsiteX929" fmla="*/ 1506076 w 7467600"/>
              <a:gd name="connsiteY929" fmla="*/ 1089289 h 6858000"/>
              <a:gd name="connsiteX930" fmla="*/ 1486346 w 7467600"/>
              <a:gd name="connsiteY930" fmla="*/ 1079919 h 6858000"/>
              <a:gd name="connsiteX931" fmla="*/ 1070511 w 7467600"/>
              <a:gd name="connsiteY931" fmla="*/ 48609 h 6858000"/>
              <a:gd name="connsiteX932" fmla="*/ 1057230 w 7467600"/>
              <a:gd name="connsiteY932" fmla="*/ 0 h 6858000"/>
              <a:gd name="connsiteX933" fmla="*/ 43151 w 7467600"/>
              <a:gd name="connsiteY933" fmla="*/ 0 h 6858000"/>
              <a:gd name="connsiteX934" fmla="*/ 95283 w 7467600"/>
              <a:gd name="connsiteY934" fmla="*/ 0 h 6858000"/>
              <a:gd name="connsiteX935" fmla="*/ 300708 w 7467600"/>
              <a:gd name="connsiteY935" fmla="*/ 154571 h 6858000"/>
              <a:gd name="connsiteX936" fmla="*/ 530414 w 7467600"/>
              <a:gd name="connsiteY936" fmla="*/ 354673 h 6858000"/>
              <a:gd name="connsiteX937" fmla="*/ 333785 w 7467600"/>
              <a:gd name="connsiteY937" fmla="*/ 161564 h 6858000"/>
              <a:gd name="connsiteX938" fmla="*/ 147005 w 7467600"/>
              <a:gd name="connsiteY938" fmla="*/ 0 h 6858000"/>
              <a:gd name="connsiteX939" fmla="*/ 272509 w 7467600"/>
              <a:gd name="connsiteY939" fmla="*/ 0 h 6858000"/>
              <a:gd name="connsiteX940" fmla="*/ 326276 w 7467600"/>
              <a:gd name="connsiteY940" fmla="*/ 45847 h 6858000"/>
              <a:gd name="connsiteX941" fmla="*/ 823759 w 7467600"/>
              <a:gd name="connsiteY941" fmla="*/ 574145 h 6858000"/>
              <a:gd name="connsiteX942" fmla="*/ 811254 w 7467600"/>
              <a:gd name="connsiteY942" fmla="*/ 665546 h 6858000"/>
              <a:gd name="connsiteX943" fmla="*/ 154042 w 7467600"/>
              <a:gd name="connsiteY943" fmla="*/ 261522 h 6858000"/>
              <a:gd name="connsiteX944" fmla="*/ 13550 w 7467600"/>
              <a:gd name="connsiteY944" fmla="*/ 158423 h 6858000"/>
              <a:gd name="connsiteX945" fmla="*/ 0 w 7467600"/>
              <a:gd name="connsiteY945" fmla="*/ 146618 h 6858000"/>
              <a:gd name="connsiteX946" fmla="*/ 0 w 7467600"/>
              <a:gd name="connsiteY946" fmla="*/ 59161 h 6858000"/>
              <a:gd name="connsiteX947" fmla="*/ 45427 w 7467600"/>
              <a:gd name="connsiteY947" fmla="*/ 101078 h 6858000"/>
              <a:gd name="connsiteX948" fmla="*/ 630103 w 7467600"/>
              <a:gd name="connsiteY948" fmla="*/ 485885 h 6858000"/>
              <a:gd name="connsiteX949" fmla="*/ 532040 w 7467600"/>
              <a:gd name="connsiteY949" fmla="*/ 399359 h 6858000"/>
              <a:gd name="connsiteX950" fmla="*/ 517618 w 7467600"/>
              <a:gd name="connsiteY950" fmla="*/ 385726 h 6858000"/>
              <a:gd name="connsiteX951" fmla="*/ 285074 w 7467600"/>
              <a:gd name="connsiteY951" fmla="*/ 182755 h 6858000"/>
              <a:gd name="connsiteX952" fmla="*/ 43151 w 7467600"/>
              <a:gd name="connsiteY95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1019354 w 7467600"/>
              <a:gd name="connsiteY20" fmla="*/ 6315006 h 6858000"/>
              <a:gd name="connsiteX21" fmla="*/ 441046 w 7467600"/>
              <a:gd name="connsiteY21" fmla="*/ 6691153 h 6858000"/>
              <a:gd name="connsiteX22" fmla="*/ 1019354 w 7467600"/>
              <a:gd name="connsiteY22" fmla="*/ 6315006 h 6858000"/>
              <a:gd name="connsiteX23" fmla="*/ 991680 w 7467600"/>
              <a:gd name="connsiteY23" fmla="*/ 6298413 h 6858000"/>
              <a:gd name="connsiteX24" fmla="*/ 409060 w 7467600"/>
              <a:gd name="connsiteY24" fmla="*/ 6671470 h 6858000"/>
              <a:gd name="connsiteX25" fmla="*/ 991680 w 7467600"/>
              <a:gd name="connsiteY25" fmla="*/ 6298413 h 6858000"/>
              <a:gd name="connsiteX26" fmla="*/ 103333 w 7467600"/>
              <a:gd name="connsiteY26" fmla="*/ 5699602 h 6858000"/>
              <a:gd name="connsiteX27" fmla="*/ 233938 w 7467600"/>
              <a:gd name="connsiteY27" fmla="*/ 5809416 h 6858000"/>
              <a:gd name="connsiteX28" fmla="*/ 883580 w 7467600"/>
              <a:gd name="connsiteY28" fmla="*/ 6180710 h 6858000"/>
              <a:gd name="connsiteX29" fmla="*/ 487337 w 7467600"/>
              <a:gd name="connsiteY29" fmla="*/ 5950182 h 6858000"/>
              <a:gd name="connsiteX30" fmla="*/ 354051 w 7467600"/>
              <a:gd name="connsiteY30" fmla="*/ 5854912 h 6858000"/>
              <a:gd name="connsiteX31" fmla="*/ 195436 w 7467600"/>
              <a:gd name="connsiteY31" fmla="*/ 5755068 h 6858000"/>
              <a:gd name="connsiteX32" fmla="*/ 103333 w 7467600"/>
              <a:gd name="connsiteY32" fmla="*/ 5699602 h 6858000"/>
              <a:gd name="connsiteX33" fmla="*/ 5539432 w 7467600"/>
              <a:gd name="connsiteY33" fmla="*/ 5642928 h 6858000"/>
              <a:gd name="connsiteX34" fmla="*/ 5555462 w 7467600"/>
              <a:gd name="connsiteY34" fmla="*/ 5694454 h 6858000"/>
              <a:gd name="connsiteX35" fmla="*/ 5828270 w 7467600"/>
              <a:gd name="connsiteY35" fmla="*/ 6320663 h 6858000"/>
              <a:gd name="connsiteX36" fmla="*/ 5947416 w 7467600"/>
              <a:gd name="connsiteY36" fmla="*/ 6574846 h 6858000"/>
              <a:gd name="connsiteX37" fmla="*/ 5539432 w 7467600"/>
              <a:gd name="connsiteY37" fmla="*/ 5642928 h 6858000"/>
              <a:gd name="connsiteX38" fmla="*/ 51253 w 7467600"/>
              <a:gd name="connsiteY38" fmla="*/ 5631825 h 6858000"/>
              <a:gd name="connsiteX39" fmla="*/ 211622 w 7467600"/>
              <a:gd name="connsiteY39" fmla="*/ 5728803 h 6858000"/>
              <a:gd name="connsiteX40" fmla="*/ 371652 w 7467600"/>
              <a:gd name="connsiteY40" fmla="*/ 5829062 h 6858000"/>
              <a:gd name="connsiteX41" fmla="*/ 505903 w 7467600"/>
              <a:gd name="connsiteY41" fmla="*/ 5925221 h 6858000"/>
              <a:gd name="connsiteX42" fmla="*/ 899240 w 7467600"/>
              <a:gd name="connsiteY42" fmla="*/ 6153068 h 6858000"/>
              <a:gd name="connsiteX43" fmla="*/ 988114 w 7467600"/>
              <a:gd name="connsiteY43" fmla="*/ 6174204 h 6858000"/>
              <a:gd name="connsiteX44" fmla="*/ 845971 w 7467600"/>
              <a:gd name="connsiteY44" fmla="*/ 6067177 h 6858000"/>
              <a:gd name="connsiteX45" fmla="*/ 448057 w 7467600"/>
              <a:gd name="connsiteY45" fmla="*/ 5841376 h 6858000"/>
              <a:gd name="connsiteX46" fmla="*/ 51253 w 7467600"/>
              <a:gd name="connsiteY46" fmla="*/ 5631825 h 6858000"/>
              <a:gd name="connsiteX47" fmla="*/ 2606687 w 7467600"/>
              <a:gd name="connsiteY47" fmla="*/ 5630718 h 6858000"/>
              <a:gd name="connsiteX48" fmla="*/ 2645658 w 7467600"/>
              <a:gd name="connsiteY48" fmla="*/ 6640259 h 6858000"/>
              <a:gd name="connsiteX49" fmla="*/ 2606687 w 7467600"/>
              <a:gd name="connsiteY49" fmla="*/ 5630718 h 6858000"/>
              <a:gd name="connsiteX50" fmla="*/ 3642057 w 7467600"/>
              <a:gd name="connsiteY50" fmla="*/ 5573487 h 6858000"/>
              <a:gd name="connsiteX51" fmla="*/ 3632981 w 7467600"/>
              <a:gd name="connsiteY51" fmla="*/ 5579437 h 6858000"/>
              <a:gd name="connsiteX52" fmla="*/ 3382436 w 7467600"/>
              <a:gd name="connsiteY52" fmla="*/ 5952726 h 6858000"/>
              <a:gd name="connsiteX53" fmla="*/ 3191929 w 7467600"/>
              <a:gd name="connsiteY53" fmla="*/ 6662669 h 6858000"/>
              <a:gd name="connsiteX54" fmla="*/ 3369898 w 7467600"/>
              <a:gd name="connsiteY54" fmla="*/ 6081771 h 6858000"/>
              <a:gd name="connsiteX55" fmla="*/ 3642057 w 7467600"/>
              <a:gd name="connsiteY55" fmla="*/ 5573487 h 6858000"/>
              <a:gd name="connsiteX56" fmla="*/ 2650666 w 7467600"/>
              <a:gd name="connsiteY56" fmla="*/ 5530686 h 6858000"/>
              <a:gd name="connsiteX57" fmla="*/ 2650249 w 7467600"/>
              <a:gd name="connsiteY57" fmla="*/ 5532101 h 6858000"/>
              <a:gd name="connsiteX58" fmla="*/ 2663808 w 7467600"/>
              <a:gd name="connsiteY58" fmla="*/ 6535215 h 6858000"/>
              <a:gd name="connsiteX59" fmla="*/ 2665418 w 7467600"/>
              <a:gd name="connsiteY59" fmla="*/ 6132756 h 6858000"/>
              <a:gd name="connsiteX60" fmla="*/ 2650666 w 7467600"/>
              <a:gd name="connsiteY60" fmla="*/ 5530686 h 6858000"/>
              <a:gd name="connsiteX61" fmla="*/ 2680277 w 7467600"/>
              <a:gd name="connsiteY61" fmla="*/ 5479204 h 6858000"/>
              <a:gd name="connsiteX62" fmla="*/ 2678972 w 7467600"/>
              <a:gd name="connsiteY62" fmla="*/ 5481582 h 6858000"/>
              <a:gd name="connsiteX63" fmla="*/ 2696666 w 7467600"/>
              <a:gd name="connsiteY63" fmla="*/ 6133836 h 6858000"/>
              <a:gd name="connsiteX64" fmla="*/ 2695769 w 7467600"/>
              <a:gd name="connsiteY64" fmla="*/ 6390955 h 6858000"/>
              <a:gd name="connsiteX65" fmla="*/ 2739893 w 7467600"/>
              <a:gd name="connsiteY65" fmla="*/ 6108357 h 6858000"/>
              <a:gd name="connsiteX66" fmla="*/ 2680277 w 7467600"/>
              <a:gd name="connsiteY66" fmla="*/ 5479204 h 6858000"/>
              <a:gd name="connsiteX67" fmla="*/ 1132195 w 7467600"/>
              <a:gd name="connsiteY67" fmla="*/ 5467980 h 6858000"/>
              <a:gd name="connsiteX68" fmla="*/ 1679056 w 7467600"/>
              <a:gd name="connsiteY68" fmla="*/ 5516907 h 6858000"/>
              <a:gd name="connsiteX69" fmla="*/ 2128648 w 7467600"/>
              <a:gd name="connsiteY69" fmla="*/ 5474249 h 6858000"/>
              <a:gd name="connsiteX70" fmla="*/ 1825619 w 7467600"/>
              <a:gd name="connsiteY70" fmla="*/ 5478447 h 6858000"/>
              <a:gd name="connsiteX71" fmla="*/ 1737798 w 7467600"/>
              <a:gd name="connsiteY71" fmla="*/ 5483353 h 6858000"/>
              <a:gd name="connsiteX72" fmla="*/ 1132195 w 7467600"/>
              <a:gd name="connsiteY72" fmla="*/ 5467980 h 6858000"/>
              <a:gd name="connsiteX73" fmla="*/ 1456157 w 7467600"/>
              <a:gd name="connsiteY73" fmla="*/ 5371404 h 6858000"/>
              <a:gd name="connsiteX74" fmla="*/ 1244432 w 7467600"/>
              <a:gd name="connsiteY74" fmla="*/ 5385601 h 6858000"/>
              <a:gd name="connsiteX75" fmla="*/ 973990 w 7467600"/>
              <a:gd name="connsiteY75" fmla="*/ 5424940 h 6858000"/>
              <a:gd name="connsiteX76" fmla="*/ 1103809 w 7467600"/>
              <a:gd name="connsiteY76" fmla="*/ 5433720 h 6858000"/>
              <a:gd name="connsiteX77" fmla="*/ 1123454 w 7467600"/>
              <a:gd name="connsiteY77" fmla="*/ 5435727 h 6858000"/>
              <a:gd name="connsiteX78" fmla="*/ 1737017 w 7467600"/>
              <a:gd name="connsiteY78" fmla="*/ 5452183 h 6858000"/>
              <a:gd name="connsiteX79" fmla="*/ 1824397 w 7467600"/>
              <a:gd name="connsiteY79" fmla="*/ 5447757 h 6858000"/>
              <a:gd name="connsiteX80" fmla="*/ 2070059 w 7467600"/>
              <a:gd name="connsiteY80" fmla="*/ 5441660 h 6858000"/>
              <a:gd name="connsiteX81" fmla="*/ 1456157 w 7467600"/>
              <a:gd name="connsiteY81" fmla="*/ 5371404 h 6858000"/>
              <a:gd name="connsiteX82" fmla="*/ 4988186 w 7467600"/>
              <a:gd name="connsiteY82" fmla="*/ 5216467 h 6858000"/>
              <a:gd name="connsiteX83" fmla="*/ 4777334 w 7467600"/>
              <a:gd name="connsiteY83" fmla="*/ 5406072 h 6858000"/>
              <a:gd name="connsiteX84" fmla="*/ 4718341 w 7467600"/>
              <a:gd name="connsiteY84" fmla="*/ 5468043 h 6858000"/>
              <a:gd name="connsiteX85" fmla="*/ 4604655 w 7467600"/>
              <a:gd name="connsiteY85" fmla="*/ 5583434 h 6858000"/>
              <a:gd name="connsiteX86" fmla="*/ 4565074 w 7467600"/>
              <a:gd name="connsiteY86" fmla="*/ 5618550 h 6858000"/>
              <a:gd name="connsiteX87" fmla="*/ 4988186 w 7467600"/>
              <a:gd name="connsiteY87" fmla="*/ 5216467 h 6858000"/>
              <a:gd name="connsiteX88" fmla="*/ 4978032 w 7467600"/>
              <a:gd name="connsiteY88" fmla="*/ 5183809 h 6858000"/>
              <a:gd name="connsiteX89" fmla="*/ 4463413 w 7467600"/>
              <a:gd name="connsiteY89" fmla="*/ 5615162 h 6858000"/>
              <a:gd name="connsiteX90" fmla="*/ 4358134 w 7467600"/>
              <a:gd name="connsiteY90" fmla="*/ 5742791 h 6858000"/>
              <a:gd name="connsiteX91" fmla="*/ 4376219 w 7467600"/>
              <a:gd name="connsiteY91" fmla="*/ 5729027 h 6858000"/>
              <a:gd name="connsiteX92" fmla="*/ 4582340 w 7467600"/>
              <a:gd name="connsiteY92" fmla="*/ 5561037 h 6858000"/>
              <a:gd name="connsiteX93" fmla="*/ 4694684 w 7467600"/>
              <a:gd name="connsiteY93" fmla="*/ 5447098 h 6858000"/>
              <a:gd name="connsiteX94" fmla="*/ 4754123 w 7467600"/>
              <a:gd name="connsiteY94" fmla="*/ 5384643 h 6858000"/>
              <a:gd name="connsiteX95" fmla="*/ 4978032 w 7467600"/>
              <a:gd name="connsiteY95" fmla="*/ 5183809 h 6858000"/>
              <a:gd name="connsiteX96" fmla="*/ 1903353 w 7467600"/>
              <a:gd name="connsiteY96" fmla="*/ 5044827 h 6858000"/>
              <a:gd name="connsiteX97" fmla="*/ 1936931 w 7467600"/>
              <a:gd name="connsiteY97" fmla="*/ 5093954 h 6858000"/>
              <a:gd name="connsiteX98" fmla="*/ 2195868 w 7467600"/>
              <a:gd name="connsiteY98" fmla="*/ 5396574 h 6858000"/>
              <a:gd name="connsiteX99" fmla="*/ 2088852 w 7467600"/>
              <a:gd name="connsiteY99" fmla="*/ 5166123 h 6858000"/>
              <a:gd name="connsiteX100" fmla="*/ 1958241 w 7467600"/>
              <a:gd name="connsiteY100" fmla="*/ 5067955 h 6858000"/>
              <a:gd name="connsiteX101" fmla="*/ 1903353 w 7467600"/>
              <a:gd name="connsiteY101" fmla="*/ 5044827 h 6858000"/>
              <a:gd name="connsiteX102" fmla="*/ 1979378 w 7467600"/>
              <a:gd name="connsiteY102" fmla="*/ 4769504 h 6858000"/>
              <a:gd name="connsiteX103" fmla="*/ 2882120 w 7467600"/>
              <a:gd name="connsiteY103" fmla="*/ 5064547 h 6858000"/>
              <a:gd name="connsiteX104" fmla="*/ 2793103 w 7467600"/>
              <a:gd name="connsiteY104" fmla="*/ 5039699 h 6858000"/>
              <a:gd name="connsiteX105" fmla="*/ 2770041 w 7467600"/>
              <a:gd name="connsiteY105" fmla="*/ 5033634 h 6858000"/>
              <a:gd name="connsiteX106" fmla="*/ 1979378 w 7467600"/>
              <a:gd name="connsiteY106" fmla="*/ 4769504 h 6858000"/>
              <a:gd name="connsiteX107" fmla="*/ 1927410 w 7467600"/>
              <a:gd name="connsiteY107" fmla="*/ 4716164 h 6858000"/>
              <a:gd name="connsiteX108" fmla="*/ 1959587 w 7467600"/>
              <a:gd name="connsiteY108" fmla="*/ 4728849 h 6858000"/>
              <a:gd name="connsiteX109" fmla="*/ 2777707 w 7467600"/>
              <a:gd name="connsiteY109" fmla="*/ 5003991 h 6858000"/>
              <a:gd name="connsiteX110" fmla="*/ 2800768 w 7467600"/>
              <a:gd name="connsiteY110" fmla="*/ 5010056 h 6858000"/>
              <a:gd name="connsiteX111" fmla="*/ 2879408 w 7467600"/>
              <a:gd name="connsiteY111" fmla="*/ 5031590 h 6858000"/>
              <a:gd name="connsiteX112" fmla="*/ 2862295 w 7467600"/>
              <a:gd name="connsiteY112" fmla="*/ 5022958 h 6858000"/>
              <a:gd name="connsiteX113" fmla="*/ 2813343 w 7467600"/>
              <a:gd name="connsiteY113" fmla="*/ 4998369 h 6858000"/>
              <a:gd name="connsiteX114" fmla="*/ 2646245 w 7467600"/>
              <a:gd name="connsiteY114" fmla="*/ 4930999 h 6858000"/>
              <a:gd name="connsiteX115" fmla="*/ 1999243 w 7467600"/>
              <a:gd name="connsiteY115" fmla="*/ 4730524 h 6858000"/>
              <a:gd name="connsiteX116" fmla="*/ 1979527 w 7467600"/>
              <a:gd name="connsiteY116" fmla="*/ 4726651 h 6858000"/>
              <a:gd name="connsiteX117" fmla="*/ 1927410 w 7467600"/>
              <a:gd name="connsiteY117" fmla="*/ 4716164 h 6858000"/>
              <a:gd name="connsiteX118" fmla="*/ 1997014 w 7467600"/>
              <a:gd name="connsiteY118" fmla="*/ 4698007 h 6858000"/>
              <a:gd name="connsiteX119" fmla="*/ 2005458 w 7467600"/>
              <a:gd name="connsiteY119" fmla="*/ 4699540 h 6858000"/>
              <a:gd name="connsiteX120" fmla="*/ 2657186 w 7467600"/>
              <a:gd name="connsiteY120" fmla="*/ 4901687 h 6858000"/>
              <a:gd name="connsiteX121" fmla="*/ 2826662 w 7467600"/>
              <a:gd name="connsiteY121" fmla="*/ 4970362 h 6858000"/>
              <a:gd name="connsiteX122" fmla="*/ 2876100 w 7467600"/>
              <a:gd name="connsiteY122" fmla="*/ 4995397 h 6858000"/>
              <a:gd name="connsiteX123" fmla="*/ 3042600 w 7467600"/>
              <a:gd name="connsiteY123" fmla="*/ 5059532 h 6858000"/>
              <a:gd name="connsiteX124" fmla="*/ 1997014 w 7467600"/>
              <a:gd name="connsiteY124" fmla="*/ 4698007 h 6858000"/>
              <a:gd name="connsiteX125" fmla="*/ 2305292 w 7467600"/>
              <a:gd name="connsiteY125" fmla="*/ 4219492 h 6858000"/>
              <a:gd name="connsiteX126" fmla="*/ 3360922 w 7467600"/>
              <a:gd name="connsiteY126" fmla="*/ 4529373 h 6858000"/>
              <a:gd name="connsiteX127" fmla="*/ 3492420 w 7467600"/>
              <a:gd name="connsiteY127" fmla="*/ 4510145 h 6858000"/>
              <a:gd name="connsiteX128" fmla="*/ 3364086 w 7467600"/>
              <a:gd name="connsiteY128" fmla="*/ 4480340 h 6858000"/>
              <a:gd name="connsiteX129" fmla="*/ 3225818 w 7467600"/>
              <a:gd name="connsiteY129" fmla="*/ 4411822 h 6858000"/>
              <a:gd name="connsiteX130" fmla="*/ 3129696 w 7467600"/>
              <a:gd name="connsiteY130" fmla="*/ 4360704 h 6858000"/>
              <a:gd name="connsiteX131" fmla="*/ 2814545 w 7467600"/>
              <a:gd name="connsiteY131" fmla="*/ 4282955 h 6858000"/>
              <a:gd name="connsiteX132" fmla="*/ 2305292 w 7467600"/>
              <a:gd name="connsiteY132" fmla="*/ 4219492 h 6858000"/>
              <a:gd name="connsiteX133" fmla="*/ 2626982 w 7467600"/>
              <a:gd name="connsiteY133" fmla="*/ 4206450 h 6858000"/>
              <a:gd name="connsiteX134" fmla="*/ 2490617 w 7467600"/>
              <a:gd name="connsiteY134" fmla="*/ 4206951 h 6858000"/>
              <a:gd name="connsiteX135" fmla="*/ 2819869 w 7467600"/>
              <a:gd name="connsiteY135" fmla="*/ 4252936 h 6858000"/>
              <a:gd name="connsiteX136" fmla="*/ 3143018 w 7467600"/>
              <a:gd name="connsiteY136" fmla="*/ 4332698 h 6858000"/>
              <a:gd name="connsiteX137" fmla="*/ 3241520 w 7467600"/>
              <a:gd name="connsiteY137" fmla="*/ 4385112 h 6858000"/>
              <a:gd name="connsiteX138" fmla="*/ 3374575 w 7467600"/>
              <a:gd name="connsiteY138" fmla="*/ 4451517 h 6858000"/>
              <a:gd name="connsiteX139" fmla="*/ 3505221 w 7467600"/>
              <a:gd name="connsiteY139" fmla="*/ 4480757 h 6858000"/>
              <a:gd name="connsiteX140" fmla="*/ 2626982 w 7467600"/>
              <a:gd name="connsiteY140" fmla="*/ 4206450 h 6858000"/>
              <a:gd name="connsiteX141" fmla="*/ 1310106 w 7467600"/>
              <a:gd name="connsiteY141" fmla="*/ 3943217 h 6858000"/>
              <a:gd name="connsiteX142" fmla="*/ 854994 w 7467600"/>
              <a:gd name="connsiteY142" fmla="*/ 4399136 h 6858000"/>
              <a:gd name="connsiteX143" fmla="*/ 742462 w 7467600"/>
              <a:gd name="connsiteY143" fmla="*/ 4594648 h 6858000"/>
              <a:gd name="connsiteX144" fmla="*/ 820602 w 7467600"/>
              <a:gd name="connsiteY144" fmla="*/ 4485915 h 6858000"/>
              <a:gd name="connsiteX145" fmla="*/ 878295 w 7467600"/>
              <a:gd name="connsiteY145" fmla="*/ 4403594 h 6858000"/>
              <a:gd name="connsiteX146" fmla="*/ 1240607 w 7467600"/>
              <a:gd name="connsiteY146" fmla="*/ 4010401 h 6858000"/>
              <a:gd name="connsiteX147" fmla="*/ 1310106 w 7467600"/>
              <a:gd name="connsiteY147" fmla="*/ 3943217 h 6858000"/>
              <a:gd name="connsiteX148" fmla="*/ 1423113 w 7467600"/>
              <a:gd name="connsiteY148" fmla="*/ 3874565 h 6858000"/>
              <a:gd name="connsiteX149" fmla="*/ 1260565 w 7467600"/>
              <a:gd name="connsiteY149" fmla="*/ 4031982 h 6858000"/>
              <a:gd name="connsiteX150" fmla="*/ 901900 w 7467600"/>
              <a:gd name="connsiteY150" fmla="*/ 4421236 h 6858000"/>
              <a:gd name="connsiteX151" fmla="*/ 845044 w 7467600"/>
              <a:gd name="connsiteY151" fmla="*/ 4502436 h 6858000"/>
              <a:gd name="connsiteX152" fmla="*/ 685926 w 7467600"/>
              <a:gd name="connsiteY152" fmla="*/ 4703069 h 6858000"/>
              <a:gd name="connsiteX153" fmla="*/ 684248 w 7467600"/>
              <a:gd name="connsiteY153" fmla="*/ 4706721 h 6858000"/>
              <a:gd name="connsiteX154" fmla="*/ 1423113 w 7467600"/>
              <a:gd name="connsiteY154" fmla="*/ 3874565 h 6858000"/>
              <a:gd name="connsiteX155" fmla="*/ 3316479 w 7467600"/>
              <a:gd name="connsiteY155" fmla="*/ 3872136 h 6858000"/>
              <a:gd name="connsiteX156" fmla="*/ 3546806 w 7467600"/>
              <a:gd name="connsiteY156" fmla="*/ 4356139 h 6858000"/>
              <a:gd name="connsiteX157" fmla="*/ 3364433 w 7467600"/>
              <a:gd name="connsiteY157" fmla="*/ 3953121 h 6858000"/>
              <a:gd name="connsiteX158" fmla="*/ 3316479 w 7467600"/>
              <a:gd name="connsiteY158" fmla="*/ 3872136 h 6858000"/>
              <a:gd name="connsiteX159" fmla="*/ 3291335 w 7467600"/>
              <a:gd name="connsiteY159" fmla="*/ 3767420 h 6858000"/>
              <a:gd name="connsiteX160" fmla="*/ 3390805 w 7467600"/>
              <a:gd name="connsiteY160" fmla="*/ 3937163 h 6858000"/>
              <a:gd name="connsiteX161" fmla="*/ 3579062 w 7467600"/>
              <a:gd name="connsiteY161" fmla="*/ 4359040 h 6858000"/>
              <a:gd name="connsiteX162" fmla="*/ 3467355 w 7467600"/>
              <a:gd name="connsiteY162" fmla="*/ 3988130 h 6858000"/>
              <a:gd name="connsiteX163" fmla="*/ 3310753 w 7467600"/>
              <a:gd name="connsiteY163" fmla="*/ 3787140 h 6858000"/>
              <a:gd name="connsiteX164" fmla="*/ 3291335 w 7467600"/>
              <a:gd name="connsiteY164" fmla="*/ 3767420 h 6858000"/>
              <a:gd name="connsiteX165" fmla="*/ 1635889 w 7467600"/>
              <a:gd name="connsiteY165" fmla="*/ 3709494 h 6858000"/>
              <a:gd name="connsiteX166" fmla="*/ 1634800 w 7467600"/>
              <a:gd name="connsiteY166" fmla="*/ 3731111 h 6858000"/>
              <a:gd name="connsiteX167" fmla="*/ 1635889 w 7467600"/>
              <a:gd name="connsiteY167" fmla="*/ 3709494 h 6858000"/>
              <a:gd name="connsiteX168" fmla="*/ 1510397 w 7467600"/>
              <a:gd name="connsiteY168" fmla="*/ 3684705 h 6858000"/>
              <a:gd name="connsiteX169" fmla="*/ 1146550 w 7467600"/>
              <a:gd name="connsiteY169" fmla="*/ 3802012 h 6858000"/>
              <a:gd name="connsiteX170" fmla="*/ 698834 w 7467600"/>
              <a:gd name="connsiteY170" fmla="*/ 3952272 h 6858000"/>
              <a:gd name="connsiteX171" fmla="*/ 34256 w 7467600"/>
              <a:gd name="connsiteY171" fmla="*/ 4347603 h 6858000"/>
              <a:gd name="connsiteX172" fmla="*/ 527241 w 7467600"/>
              <a:gd name="connsiteY172" fmla="*/ 4065078 h 6858000"/>
              <a:gd name="connsiteX173" fmla="*/ 1510397 w 7467600"/>
              <a:gd name="connsiteY173" fmla="*/ 3684705 h 6858000"/>
              <a:gd name="connsiteX174" fmla="*/ 1313114 w 7467600"/>
              <a:gd name="connsiteY174" fmla="*/ 3655216 h 6858000"/>
              <a:gd name="connsiteX175" fmla="*/ 1109304 w 7467600"/>
              <a:gd name="connsiteY175" fmla="*/ 3669030 h 6858000"/>
              <a:gd name="connsiteX176" fmla="*/ 8129 w 7467600"/>
              <a:gd name="connsiteY176" fmla="*/ 4330519 h 6858000"/>
              <a:gd name="connsiteX177" fmla="*/ 687572 w 7467600"/>
              <a:gd name="connsiteY177" fmla="*/ 3925629 h 6858000"/>
              <a:gd name="connsiteX178" fmla="*/ 1138365 w 7467600"/>
              <a:gd name="connsiteY178" fmla="*/ 3774515 h 6858000"/>
              <a:gd name="connsiteX179" fmla="*/ 1505579 w 7467600"/>
              <a:gd name="connsiteY179" fmla="*/ 3655526 h 6858000"/>
              <a:gd name="connsiteX180" fmla="*/ 1313114 w 7467600"/>
              <a:gd name="connsiteY180" fmla="*/ 3655216 h 6858000"/>
              <a:gd name="connsiteX181" fmla="*/ 3655073 w 7467600"/>
              <a:gd name="connsiteY181" fmla="*/ 3650884 h 6858000"/>
              <a:gd name="connsiteX182" fmla="*/ 3989938 w 7467600"/>
              <a:gd name="connsiteY182" fmla="*/ 3991685 h 6858000"/>
              <a:gd name="connsiteX183" fmla="*/ 4393907 w 7467600"/>
              <a:gd name="connsiteY183" fmla="*/ 4261258 h 6858000"/>
              <a:gd name="connsiteX184" fmla="*/ 4648051 w 7467600"/>
              <a:gd name="connsiteY184" fmla="*/ 4374051 h 6858000"/>
              <a:gd name="connsiteX185" fmla="*/ 4383389 w 7467600"/>
              <a:gd name="connsiteY185" fmla="*/ 4184369 h 6858000"/>
              <a:gd name="connsiteX186" fmla="*/ 4165508 w 7467600"/>
              <a:gd name="connsiteY186" fmla="*/ 4035196 h 6858000"/>
              <a:gd name="connsiteX187" fmla="*/ 4068162 w 7467600"/>
              <a:gd name="connsiteY187" fmla="*/ 3953394 h 6858000"/>
              <a:gd name="connsiteX188" fmla="*/ 3981416 w 7467600"/>
              <a:gd name="connsiteY188" fmla="*/ 3880482 h 6858000"/>
              <a:gd name="connsiteX189" fmla="*/ 3800147 w 7467600"/>
              <a:gd name="connsiteY189" fmla="*/ 3749872 h 6858000"/>
              <a:gd name="connsiteX190" fmla="*/ 3655073 w 7467600"/>
              <a:gd name="connsiteY190" fmla="*/ 3650884 h 6858000"/>
              <a:gd name="connsiteX191" fmla="*/ 3670252 w 7467600"/>
              <a:gd name="connsiteY191" fmla="*/ 3622798 h 6858000"/>
              <a:gd name="connsiteX192" fmla="*/ 3817258 w 7467600"/>
              <a:gd name="connsiteY192" fmla="*/ 3723577 h 6858000"/>
              <a:gd name="connsiteX193" fmla="*/ 4000461 w 7467600"/>
              <a:gd name="connsiteY193" fmla="*/ 3855966 h 6858000"/>
              <a:gd name="connsiteX194" fmla="*/ 4088180 w 7467600"/>
              <a:gd name="connsiteY194" fmla="*/ 3929774 h 6858000"/>
              <a:gd name="connsiteX195" fmla="*/ 4184555 w 7467600"/>
              <a:gd name="connsiteY195" fmla="*/ 4010683 h 6858000"/>
              <a:gd name="connsiteX196" fmla="*/ 4399563 w 7467600"/>
              <a:gd name="connsiteY196" fmla="*/ 4158106 h 6858000"/>
              <a:gd name="connsiteX197" fmla="*/ 4684469 w 7467600"/>
              <a:gd name="connsiteY197" fmla="*/ 4364680 h 6858000"/>
              <a:gd name="connsiteX198" fmla="*/ 4690271 w 7467600"/>
              <a:gd name="connsiteY198" fmla="*/ 4370034 h 6858000"/>
              <a:gd name="connsiteX199" fmla="*/ 4136093 w 7467600"/>
              <a:gd name="connsiteY199" fmla="*/ 3858466 h 6858000"/>
              <a:gd name="connsiteX200" fmla="*/ 3670252 w 7467600"/>
              <a:gd name="connsiteY200" fmla="*/ 3622798 h 6858000"/>
              <a:gd name="connsiteX201" fmla="*/ 4440129 w 7467600"/>
              <a:gd name="connsiteY201" fmla="*/ 3448571 h 6858000"/>
              <a:gd name="connsiteX202" fmla="*/ 4856525 w 7467600"/>
              <a:gd name="connsiteY202" fmla="*/ 3915351 h 6858000"/>
              <a:gd name="connsiteX203" fmla="*/ 5059055 w 7467600"/>
              <a:gd name="connsiteY203" fmla="*/ 4108918 h 6858000"/>
              <a:gd name="connsiteX204" fmla="*/ 5290070 w 7467600"/>
              <a:gd name="connsiteY204" fmla="*/ 4263619 h 6858000"/>
              <a:gd name="connsiteX205" fmla="*/ 4834991 w 7467600"/>
              <a:gd name="connsiteY205" fmla="*/ 3830985 h 6858000"/>
              <a:gd name="connsiteX206" fmla="*/ 4440129 w 7467600"/>
              <a:gd name="connsiteY206" fmla="*/ 3448571 h 6858000"/>
              <a:gd name="connsiteX207" fmla="*/ 4441737 w 7467600"/>
              <a:gd name="connsiteY207" fmla="*/ 3399734 h 6858000"/>
              <a:gd name="connsiteX208" fmla="*/ 4431236 w 7467600"/>
              <a:gd name="connsiteY208" fmla="*/ 3400954 h 6858000"/>
              <a:gd name="connsiteX209" fmla="*/ 4557150 w 7467600"/>
              <a:gd name="connsiteY209" fmla="*/ 3510023 h 6858000"/>
              <a:gd name="connsiteX210" fmla="*/ 4856936 w 7467600"/>
              <a:gd name="connsiteY210" fmla="*/ 3809146 h 6858000"/>
              <a:gd name="connsiteX211" fmla="*/ 5111996 w 7467600"/>
              <a:gd name="connsiteY211" fmla="*/ 4065759 h 6858000"/>
              <a:gd name="connsiteX212" fmla="*/ 5388878 w 7467600"/>
              <a:gd name="connsiteY212" fmla="*/ 4300185 h 6858000"/>
              <a:gd name="connsiteX213" fmla="*/ 5425556 w 7467600"/>
              <a:gd name="connsiteY213" fmla="*/ 4308967 h 6858000"/>
              <a:gd name="connsiteX214" fmla="*/ 4943646 w 7467600"/>
              <a:gd name="connsiteY214" fmla="*/ 3822916 h 6858000"/>
              <a:gd name="connsiteX215" fmla="*/ 4594837 w 7467600"/>
              <a:gd name="connsiteY215" fmla="*/ 3532274 h 6858000"/>
              <a:gd name="connsiteX216" fmla="*/ 4441737 w 7467600"/>
              <a:gd name="connsiteY216" fmla="*/ 3399734 h 6858000"/>
              <a:gd name="connsiteX217" fmla="*/ 5425834 w 7467600"/>
              <a:gd name="connsiteY217" fmla="*/ 3162785 h 6858000"/>
              <a:gd name="connsiteX218" fmla="*/ 5401644 w 7467600"/>
              <a:gd name="connsiteY218" fmla="*/ 3617847 h 6858000"/>
              <a:gd name="connsiteX219" fmla="*/ 5467256 w 7467600"/>
              <a:gd name="connsiteY219" fmla="*/ 4175494 h 6858000"/>
              <a:gd name="connsiteX220" fmla="*/ 5448069 w 7467600"/>
              <a:gd name="connsiteY220" fmla="*/ 3567554 h 6858000"/>
              <a:gd name="connsiteX221" fmla="*/ 5425834 w 7467600"/>
              <a:gd name="connsiteY221" fmla="*/ 3162785 h 6858000"/>
              <a:gd name="connsiteX222" fmla="*/ 1318687 w 7467600"/>
              <a:gd name="connsiteY222" fmla="*/ 3113840 h 6858000"/>
              <a:gd name="connsiteX223" fmla="*/ 1066793 w 7467600"/>
              <a:gd name="connsiteY223" fmla="*/ 3212171 h 6858000"/>
              <a:gd name="connsiteX224" fmla="*/ 993319 w 7467600"/>
              <a:gd name="connsiteY224" fmla="*/ 3247648 h 6858000"/>
              <a:gd name="connsiteX225" fmla="*/ 853081 w 7467600"/>
              <a:gd name="connsiteY225" fmla="*/ 3312410 h 6858000"/>
              <a:gd name="connsiteX226" fmla="*/ 805957 w 7467600"/>
              <a:gd name="connsiteY226" fmla="*/ 3330443 h 6858000"/>
              <a:gd name="connsiteX227" fmla="*/ 1318687 w 7467600"/>
              <a:gd name="connsiteY227" fmla="*/ 3113840 h 6858000"/>
              <a:gd name="connsiteX228" fmla="*/ 5453702 w 7467600"/>
              <a:gd name="connsiteY228" fmla="*/ 3090882 h 6858000"/>
              <a:gd name="connsiteX229" fmla="*/ 5480135 w 7467600"/>
              <a:gd name="connsiteY229" fmla="*/ 3565802 h 6858000"/>
              <a:gd name="connsiteX230" fmla="*/ 5499023 w 7467600"/>
              <a:gd name="connsiteY230" fmla="*/ 4166310 h 6858000"/>
              <a:gd name="connsiteX231" fmla="*/ 5547022 w 7467600"/>
              <a:gd name="connsiteY231" fmla="*/ 3607838 h 6858000"/>
              <a:gd name="connsiteX232" fmla="*/ 5515964 w 7467600"/>
              <a:gd name="connsiteY232" fmla="*/ 3378541 h 6858000"/>
              <a:gd name="connsiteX233" fmla="*/ 5453702 w 7467600"/>
              <a:gd name="connsiteY233" fmla="*/ 3090882 h 6858000"/>
              <a:gd name="connsiteX234" fmla="*/ 1238695 w 7467600"/>
              <a:gd name="connsiteY234" fmla="*/ 3076820 h 6858000"/>
              <a:gd name="connsiteX235" fmla="*/ 716371 w 7467600"/>
              <a:gd name="connsiteY235" fmla="*/ 3293249 h 6858000"/>
              <a:gd name="connsiteX236" fmla="*/ 579522 w 7467600"/>
              <a:gd name="connsiteY236" fmla="*/ 3371759 h 6858000"/>
              <a:gd name="connsiteX237" fmla="*/ 600288 w 7467600"/>
              <a:gd name="connsiteY237" fmla="*/ 3365555 h 6858000"/>
              <a:gd name="connsiteX238" fmla="*/ 840692 w 7467600"/>
              <a:gd name="connsiteY238" fmla="*/ 3284921 h 6858000"/>
              <a:gd name="connsiteX239" fmla="*/ 979248 w 7467600"/>
              <a:gd name="connsiteY239" fmla="*/ 3221003 h 6858000"/>
              <a:gd name="connsiteX240" fmla="*/ 1053282 w 7467600"/>
              <a:gd name="connsiteY240" fmla="*/ 3185247 h 6858000"/>
              <a:gd name="connsiteX241" fmla="*/ 1320603 w 7467600"/>
              <a:gd name="connsiteY241" fmla="*/ 3081281 h 6858000"/>
              <a:gd name="connsiteX242" fmla="*/ 1238695 w 7467600"/>
              <a:gd name="connsiteY242" fmla="*/ 3076820 h 6858000"/>
              <a:gd name="connsiteX243" fmla="*/ 5425627 w 7467600"/>
              <a:gd name="connsiteY243" fmla="*/ 2954192 h 6858000"/>
              <a:gd name="connsiteX244" fmla="*/ 5470770 w 7467600"/>
              <a:gd name="connsiteY244" fmla="*/ 3005435 h 6858000"/>
              <a:gd name="connsiteX245" fmla="*/ 5519779 w 7467600"/>
              <a:gd name="connsiteY245" fmla="*/ 4359223 h 6858000"/>
              <a:gd name="connsiteX246" fmla="*/ 5520293 w 7467600"/>
              <a:gd name="connsiteY246" fmla="*/ 4360602 h 6858000"/>
              <a:gd name="connsiteX247" fmla="*/ 5767221 w 7467600"/>
              <a:gd name="connsiteY247" fmla="*/ 4665564 h 6858000"/>
              <a:gd name="connsiteX248" fmla="*/ 6937169 w 7467600"/>
              <a:gd name="connsiteY248" fmla="*/ 4815941 h 6858000"/>
              <a:gd name="connsiteX249" fmla="*/ 6953922 w 7467600"/>
              <a:gd name="connsiteY249" fmla="*/ 4890068 h 6858000"/>
              <a:gd name="connsiteX250" fmla="*/ 6071359 w 7467600"/>
              <a:gd name="connsiteY250" fmla="*/ 4770770 h 6858000"/>
              <a:gd name="connsiteX251" fmla="*/ 6038839 w 7467600"/>
              <a:gd name="connsiteY251" fmla="*/ 4764474 h 6858000"/>
              <a:gd name="connsiteX252" fmla="*/ 6038706 w 7467600"/>
              <a:gd name="connsiteY252" fmla="*/ 4763847 h 6858000"/>
              <a:gd name="connsiteX253" fmla="*/ 6037784 w 7467600"/>
              <a:gd name="connsiteY253" fmla="*/ 4764270 h 6858000"/>
              <a:gd name="connsiteX254" fmla="*/ 6038839 w 7467600"/>
              <a:gd name="connsiteY254" fmla="*/ 4764474 h 6858000"/>
              <a:gd name="connsiteX255" fmla="*/ 6040338 w 7467600"/>
              <a:gd name="connsiteY255" fmla="*/ 4771418 h 6858000"/>
              <a:gd name="connsiteX256" fmla="*/ 6024488 w 7467600"/>
              <a:gd name="connsiteY256" fmla="*/ 4809903 h 6858000"/>
              <a:gd name="connsiteX257" fmla="*/ 5599771 w 7467600"/>
              <a:gd name="connsiteY257" fmla="*/ 5509652 h 6858000"/>
              <a:gd name="connsiteX258" fmla="*/ 5548843 w 7467600"/>
              <a:gd name="connsiteY258" fmla="*/ 5563845 h 6858000"/>
              <a:gd name="connsiteX259" fmla="*/ 5940952 w 7467600"/>
              <a:gd name="connsiteY259" fmla="*/ 6250028 h 6858000"/>
              <a:gd name="connsiteX260" fmla="*/ 6043441 w 7467600"/>
              <a:gd name="connsiteY260" fmla="*/ 6665847 h 6858000"/>
              <a:gd name="connsiteX261" fmla="*/ 6093432 w 7467600"/>
              <a:gd name="connsiteY261" fmla="*/ 6858000 h 6858000"/>
              <a:gd name="connsiteX262" fmla="*/ 6034344 w 7467600"/>
              <a:gd name="connsiteY262" fmla="*/ 6858000 h 6858000"/>
              <a:gd name="connsiteX263" fmla="*/ 6026679 w 7467600"/>
              <a:gd name="connsiteY263" fmla="*/ 6836959 h 6858000"/>
              <a:gd name="connsiteX264" fmla="*/ 5800441 w 7467600"/>
              <a:gd name="connsiteY264" fmla="*/ 6335286 h 6858000"/>
              <a:gd name="connsiteX265" fmla="*/ 5526562 w 7467600"/>
              <a:gd name="connsiteY265" fmla="*/ 5705388 h 6858000"/>
              <a:gd name="connsiteX266" fmla="*/ 5519640 w 7467600"/>
              <a:gd name="connsiteY266" fmla="*/ 5683774 h 6858000"/>
              <a:gd name="connsiteX267" fmla="*/ 5844559 w 7467600"/>
              <a:gd name="connsiteY267" fmla="*/ 6553349 h 6858000"/>
              <a:gd name="connsiteX268" fmla="*/ 5975994 w 7467600"/>
              <a:gd name="connsiteY268" fmla="*/ 6858000 h 6858000"/>
              <a:gd name="connsiteX269" fmla="*/ 5898547 w 7467600"/>
              <a:gd name="connsiteY269" fmla="*/ 6858000 h 6858000"/>
              <a:gd name="connsiteX270" fmla="*/ 5682041 w 7467600"/>
              <a:gd name="connsiteY270" fmla="*/ 6355860 h 6858000"/>
              <a:gd name="connsiteX271" fmla="*/ 5461758 w 7467600"/>
              <a:gd name="connsiteY271" fmla="*/ 5820220 h 6858000"/>
              <a:gd name="connsiteX272" fmla="*/ 5237282 w 7467600"/>
              <a:gd name="connsiteY272" fmla="*/ 6579086 h 6858000"/>
              <a:gd name="connsiteX273" fmla="*/ 5115009 w 7467600"/>
              <a:gd name="connsiteY273" fmla="*/ 6858000 h 6858000"/>
              <a:gd name="connsiteX274" fmla="*/ 5028074 w 7467600"/>
              <a:gd name="connsiteY274" fmla="*/ 6858000 h 6858000"/>
              <a:gd name="connsiteX275" fmla="*/ 5079508 w 7467600"/>
              <a:gd name="connsiteY275" fmla="*/ 6749074 h 6858000"/>
              <a:gd name="connsiteX276" fmla="*/ 5371846 w 7467600"/>
              <a:gd name="connsiteY276" fmla="*/ 5924413 h 6858000"/>
              <a:gd name="connsiteX277" fmla="*/ 5270512 w 7467600"/>
              <a:gd name="connsiteY277" fmla="*/ 6138975 h 6858000"/>
              <a:gd name="connsiteX278" fmla="*/ 5062409 w 7467600"/>
              <a:gd name="connsiteY278" fmla="*/ 6653544 h 6858000"/>
              <a:gd name="connsiteX279" fmla="*/ 5036628 w 7467600"/>
              <a:gd name="connsiteY279" fmla="*/ 6754247 h 6858000"/>
              <a:gd name="connsiteX280" fmla="*/ 5009112 w 7467600"/>
              <a:gd name="connsiteY280" fmla="*/ 6858000 h 6858000"/>
              <a:gd name="connsiteX281" fmla="*/ 4976679 w 7467600"/>
              <a:gd name="connsiteY281" fmla="*/ 6858000 h 6858000"/>
              <a:gd name="connsiteX282" fmla="*/ 5006537 w 7467600"/>
              <a:gd name="connsiteY282" fmla="*/ 6747068 h 6858000"/>
              <a:gd name="connsiteX283" fmla="*/ 5032723 w 7467600"/>
              <a:gd name="connsiteY283" fmla="*/ 6644957 h 6858000"/>
              <a:gd name="connsiteX284" fmla="*/ 5242949 w 7467600"/>
              <a:gd name="connsiteY284" fmla="*/ 6125175 h 6858000"/>
              <a:gd name="connsiteX285" fmla="*/ 5286321 w 7467600"/>
              <a:gd name="connsiteY285" fmla="*/ 6033555 h 6858000"/>
              <a:gd name="connsiteX286" fmla="*/ 5008210 w 7467600"/>
              <a:gd name="connsiteY286" fmla="*/ 6649194 h 6858000"/>
              <a:gd name="connsiteX287" fmla="*/ 4986321 w 7467600"/>
              <a:gd name="connsiteY287" fmla="*/ 6765687 h 6858000"/>
              <a:gd name="connsiteX288" fmla="*/ 4973474 w 7467600"/>
              <a:gd name="connsiteY288" fmla="*/ 6858000 h 6858000"/>
              <a:gd name="connsiteX289" fmla="*/ 4907178 w 7467600"/>
              <a:gd name="connsiteY289" fmla="*/ 6858000 h 6858000"/>
              <a:gd name="connsiteX290" fmla="*/ 4910810 w 7467600"/>
              <a:gd name="connsiteY290" fmla="*/ 6829660 h 6858000"/>
              <a:gd name="connsiteX291" fmla="*/ 4987461 w 7467600"/>
              <a:gd name="connsiteY291" fmla="*/ 6432994 h 6858000"/>
              <a:gd name="connsiteX292" fmla="*/ 5179262 w 7467600"/>
              <a:gd name="connsiteY292" fmla="*/ 6035044 h 6858000"/>
              <a:gd name="connsiteX293" fmla="*/ 4689678 w 7467600"/>
              <a:gd name="connsiteY293" fmla="*/ 6440241 h 6858000"/>
              <a:gd name="connsiteX294" fmla="*/ 4477543 w 7467600"/>
              <a:gd name="connsiteY294" fmla="*/ 6674836 h 6858000"/>
              <a:gd name="connsiteX295" fmla="*/ 4329957 w 7467600"/>
              <a:gd name="connsiteY295" fmla="*/ 6858000 h 6858000"/>
              <a:gd name="connsiteX296" fmla="*/ 4218595 w 7467600"/>
              <a:gd name="connsiteY296" fmla="*/ 6858000 h 6858000"/>
              <a:gd name="connsiteX297" fmla="*/ 4368888 w 7467600"/>
              <a:gd name="connsiteY297" fmla="*/ 6668412 h 6858000"/>
              <a:gd name="connsiteX298" fmla="*/ 4563091 w 7467600"/>
              <a:gd name="connsiteY298" fmla="*/ 6442508 h 6858000"/>
              <a:gd name="connsiteX299" fmla="*/ 5387324 w 7467600"/>
              <a:gd name="connsiteY299" fmla="*/ 5705830 h 6858000"/>
              <a:gd name="connsiteX300" fmla="*/ 5073620 w 7467600"/>
              <a:gd name="connsiteY300" fmla="*/ 5955437 h 6858000"/>
              <a:gd name="connsiteX301" fmla="*/ 4689789 w 7467600"/>
              <a:gd name="connsiteY301" fmla="*/ 6268382 h 6858000"/>
              <a:gd name="connsiteX302" fmla="*/ 4418722 w 7467600"/>
              <a:gd name="connsiteY302" fmla="*/ 6570886 h 6858000"/>
              <a:gd name="connsiteX303" fmla="*/ 4214944 w 7467600"/>
              <a:gd name="connsiteY303" fmla="*/ 6858000 h 6858000"/>
              <a:gd name="connsiteX304" fmla="*/ 4177898 w 7467600"/>
              <a:gd name="connsiteY304" fmla="*/ 6858000 h 6858000"/>
              <a:gd name="connsiteX305" fmla="*/ 4391597 w 7467600"/>
              <a:gd name="connsiteY305" fmla="*/ 6556370 h 6858000"/>
              <a:gd name="connsiteX306" fmla="*/ 4668889 w 7467600"/>
              <a:gd name="connsiteY306" fmla="*/ 6246399 h 6858000"/>
              <a:gd name="connsiteX307" fmla="*/ 5055427 w 7467600"/>
              <a:gd name="connsiteY307" fmla="*/ 5931476 h 6858000"/>
              <a:gd name="connsiteX308" fmla="*/ 5371814 w 7467600"/>
              <a:gd name="connsiteY308" fmla="*/ 5678975 h 6858000"/>
              <a:gd name="connsiteX309" fmla="*/ 4987918 w 7467600"/>
              <a:gd name="connsiteY309" fmla="*/ 5838701 h 6858000"/>
              <a:gd name="connsiteX310" fmla="*/ 4317146 w 7467600"/>
              <a:gd name="connsiteY310" fmla="*/ 6587716 h 6858000"/>
              <a:gd name="connsiteX311" fmla="*/ 4171627 w 7467600"/>
              <a:gd name="connsiteY311" fmla="*/ 6858000 h 6858000"/>
              <a:gd name="connsiteX312" fmla="*/ 4081585 w 7467600"/>
              <a:gd name="connsiteY312" fmla="*/ 6858000 h 6858000"/>
              <a:gd name="connsiteX313" fmla="*/ 4238603 w 7467600"/>
              <a:gd name="connsiteY313" fmla="*/ 6559341 h 6858000"/>
              <a:gd name="connsiteX314" fmla="*/ 4778333 w 7467600"/>
              <a:gd name="connsiteY314" fmla="*/ 5873626 h 6858000"/>
              <a:gd name="connsiteX315" fmla="*/ 5414185 w 7467600"/>
              <a:gd name="connsiteY315" fmla="*/ 5573882 h 6858000"/>
              <a:gd name="connsiteX316" fmla="*/ 5959648 w 7467600"/>
              <a:gd name="connsiteY316" fmla="*/ 4760797 h 6858000"/>
              <a:gd name="connsiteX317" fmla="*/ 5355019 w 7467600"/>
              <a:gd name="connsiteY317" fmla="*/ 4734672 h 6858000"/>
              <a:gd name="connsiteX318" fmla="*/ 5083565 w 7467600"/>
              <a:gd name="connsiteY318" fmla="*/ 5179121 h 6858000"/>
              <a:gd name="connsiteX319" fmla="*/ 4713577 w 7467600"/>
              <a:gd name="connsiteY319" fmla="*/ 5616803 h 6858000"/>
              <a:gd name="connsiteX320" fmla="*/ 3989559 w 7467600"/>
              <a:gd name="connsiteY320" fmla="*/ 6145945 h 6858000"/>
              <a:gd name="connsiteX321" fmla="*/ 3939824 w 7467600"/>
              <a:gd name="connsiteY321" fmla="*/ 6066900 h 6858000"/>
              <a:gd name="connsiteX322" fmla="*/ 4584537 w 7467600"/>
              <a:gd name="connsiteY322" fmla="*/ 5324826 h 6858000"/>
              <a:gd name="connsiteX323" fmla="*/ 5037105 w 7467600"/>
              <a:gd name="connsiteY323" fmla="*/ 5088765 h 6858000"/>
              <a:gd name="connsiteX324" fmla="*/ 5039930 w 7467600"/>
              <a:gd name="connsiteY324" fmla="*/ 5089585 h 6858000"/>
              <a:gd name="connsiteX325" fmla="*/ 5263764 w 7467600"/>
              <a:gd name="connsiteY325" fmla="*/ 4735525 h 6858000"/>
              <a:gd name="connsiteX326" fmla="*/ 4086300 w 7467600"/>
              <a:gd name="connsiteY326" fmla="*/ 4884599 h 6858000"/>
              <a:gd name="connsiteX327" fmla="*/ 4085485 w 7467600"/>
              <a:gd name="connsiteY327" fmla="*/ 4899070 h 6858000"/>
              <a:gd name="connsiteX328" fmla="*/ 3871915 w 7467600"/>
              <a:gd name="connsiteY328" fmla="*/ 5253645 h 6858000"/>
              <a:gd name="connsiteX329" fmla="*/ 3799374 w 7467600"/>
              <a:gd name="connsiteY329" fmla="*/ 5466127 h 6858000"/>
              <a:gd name="connsiteX330" fmla="*/ 3498850 w 7467600"/>
              <a:gd name="connsiteY330" fmla="*/ 6661888 h 6858000"/>
              <a:gd name="connsiteX331" fmla="*/ 3399216 w 7467600"/>
              <a:gd name="connsiteY331" fmla="*/ 6858000 h 6858000"/>
              <a:gd name="connsiteX332" fmla="*/ 3303688 w 7467600"/>
              <a:gd name="connsiteY332" fmla="*/ 6858000 h 6858000"/>
              <a:gd name="connsiteX333" fmla="*/ 3391774 w 7467600"/>
              <a:gd name="connsiteY333" fmla="*/ 6697181 h 6858000"/>
              <a:gd name="connsiteX334" fmla="*/ 3735540 w 7467600"/>
              <a:gd name="connsiteY334" fmla="*/ 5546923 h 6858000"/>
              <a:gd name="connsiteX335" fmla="*/ 3729438 w 7467600"/>
              <a:gd name="connsiteY335" fmla="*/ 5569058 h 6858000"/>
              <a:gd name="connsiteX336" fmla="*/ 3707782 w 7467600"/>
              <a:gd name="connsiteY336" fmla="*/ 5644908 h 6858000"/>
              <a:gd name="connsiteX337" fmla="*/ 3583827 w 7467600"/>
              <a:gd name="connsiteY337" fmla="*/ 6039215 h 6858000"/>
              <a:gd name="connsiteX338" fmla="*/ 3547861 w 7467600"/>
              <a:gd name="connsiteY338" fmla="*/ 6129609 h 6858000"/>
              <a:gd name="connsiteX339" fmla="*/ 3490905 w 7467600"/>
              <a:gd name="connsiteY339" fmla="*/ 6277660 h 6858000"/>
              <a:gd name="connsiteX340" fmla="*/ 3455859 w 7467600"/>
              <a:gd name="connsiteY340" fmla="*/ 6391301 h 6858000"/>
              <a:gd name="connsiteX341" fmla="*/ 3429112 w 7467600"/>
              <a:gd name="connsiteY341" fmla="*/ 6479469 h 6858000"/>
              <a:gd name="connsiteX342" fmla="*/ 3304862 w 7467600"/>
              <a:gd name="connsiteY342" fmla="*/ 6796476 h 6858000"/>
              <a:gd name="connsiteX343" fmla="*/ 3276071 w 7467600"/>
              <a:gd name="connsiteY343" fmla="*/ 6858000 h 6858000"/>
              <a:gd name="connsiteX344" fmla="*/ 3240805 w 7467600"/>
              <a:gd name="connsiteY344" fmla="*/ 6858000 h 6858000"/>
              <a:gd name="connsiteX345" fmla="*/ 3275917 w 7467600"/>
              <a:gd name="connsiteY345" fmla="*/ 6783192 h 6858000"/>
              <a:gd name="connsiteX346" fmla="*/ 3399358 w 7467600"/>
              <a:gd name="connsiteY346" fmla="*/ 6469011 h 6858000"/>
              <a:gd name="connsiteX347" fmla="*/ 3425650 w 7467600"/>
              <a:gd name="connsiteY347" fmla="*/ 6381333 h 6858000"/>
              <a:gd name="connsiteX348" fmla="*/ 3460661 w 7467600"/>
              <a:gd name="connsiteY348" fmla="*/ 6266763 h 6858000"/>
              <a:gd name="connsiteX349" fmla="*/ 3518021 w 7467600"/>
              <a:gd name="connsiteY349" fmla="*/ 6117298 h 6858000"/>
              <a:gd name="connsiteX350" fmla="*/ 3554035 w 7467600"/>
              <a:gd name="connsiteY350" fmla="*/ 6027832 h 6858000"/>
              <a:gd name="connsiteX351" fmla="*/ 3677174 w 7467600"/>
              <a:gd name="connsiteY351" fmla="*/ 5636351 h 6858000"/>
              <a:gd name="connsiteX352" fmla="*/ 3698819 w 7467600"/>
              <a:gd name="connsiteY352" fmla="*/ 5560503 h 6858000"/>
              <a:gd name="connsiteX353" fmla="*/ 3702094 w 7467600"/>
              <a:gd name="connsiteY353" fmla="*/ 5549194 h 6858000"/>
              <a:gd name="connsiteX354" fmla="*/ 3398355 w 7467600"/>
              <a:gd name="connsiteY354" fmla="*/ 6094603 h 6858000"/>
              <a:gd name="connsiteX355" fmla="*/ 3193941 w 7467600"/>
              <a:gd name="connsiteY355" fmla="*/ 6798775 h 6858000"/>
              <a:gd name="connsiteX356" fmla="*/ 3184140 w 7467600"/>
              <a:gd name="connsiteY356" fmla="*/ 6858000 h 6858000"/>
              <a:gd name="connsiteX357" fmla="*/ 3099978 w 7467600"/>
              <a:gd name="connsiteY357" fmla="*/ 6858000 h 6858000"/>
              <a:gd name="connsiteX358" fmla="*/ 3101556 w 7467600"/>
              <a:gd name="connsiteY358" fmla="*/ 6843337 h 6858000"/>
              <a:gd name="connsiteX359" fmla="*/ 3370162 w 7467600"/>
              <a:gd name="connsiteY359" fmla="*/ 5785550 h 6858000"/>
              <a:gd name="connsiteX360" fmla="*/ 3746477 w 7467600"/>
              <a:gd name="connsiteY360" fmla="*/ 5377889 h 6858000"/>
              <a:gd name="connsiteX361" fmla="*/ 3863399 w 7467600"/>
              <a:gd name="connsiteY361" fmla="*/ 5087257 h 6858000"/>
              <a:gd name="connsiteX362" fmla="*/ 3968712 w 7467600"/>
              <a:gd name="connsiteY362" fmla="*/ 4913989 h 6858000"/>
              <a:gd name="connsiteX363" fmla="*/ 2792390 w 7467600"/>
              <a:gd name="connsiteY363" fmla="*/ 5382974 h 6858000"/>
              <a:gd name="connsiteX364" fmla="*/ 2714982 w 7467600"/>
              <a:gd name="connsiteY364" fmla="*/ 5427051 h 6858000"/>
              <a:gd name="connsiteX365" fmla="*/ 2813361 w 7467600"/>
              <a:gd name="connsiteY365" fmla="*/ 6023912 h 6858000"/>
              <a:gd name="connsiteX366" fmla="*/ 2688430 w 7467600"/>
              <a:gd name="connsiteY366" fmla="*/ 6801564 h 6858000"/>
              <a:gd name="connsiteX367" fmla="*/ 2629626 w 7467600"/>
              <a:gd name="connsiteY367" fmla="*/ 6763394 h 6858000"/>
              <a:gd name="connsiteX368" fmla="*/ 2565328 w 7467600"/>
              <a:gd name="connsiteY368" fmla="*/ 5516399 h 6858000"/>
              <a:gd name="connsiteX369" fmla="*/ 1922999 w 7467600"/>
              <a:gd name="connsiteY369" fmla="*/ 5980343 h 6858000"/>
              <a:gd name="connsiteX370" fmla="*/ 1950261 w 7467600"/>
              <a:gd name="connsiteY370" fmla="*/ 6405858 h 6858000"/>
              <a:gd name="connsiteX371" fmla="*/ 2365554 w 7467600"/>
              <a:gd name="connsiteY371" fmla="*/ 6759107 h 6858000"/>
              <a:gd name="connsiteX372" fmla="*/ 2424142 w 7467600"/>
              <a:gd name="connsiteY372" fmla="*/ 6858000 h 6858000"/>
              <a:gd name="connsiteX373" fmla="*/ 2395994 w 7467600"/>
              <a:gd name="connsiteY373" fmla="*/ 6858000 h 6858000"/>
              <a:gd name="connsiteX374" fmla="*/ 2392863 w 7467600"/>
              <a:gd name="connsiteY374" fmla="*/ 6852964 h 6858000"/>
              <a:gd name="connsiteX375" fmla="*/ 2017589 w 7467600"/>
              <a:gd name="connsiteY375" fmla="*/ 6493982 h 6858000"/>
              <a:gd name="connsiteX376" fmla="*/ 2147336 w 7467600"/>
              <a:gd name="connsiteY376" fmla="*/ 6594052 h 6858000"/>
              <a:gd name="connsiteX377" fmla="*/ 2207047 w 7467600"/>
              <a:gd name="connsiteY377" fmla="*/ 6654540 h 6858000"/>
              <a:gd name="connsiteX378" fmla="*/ 2299106 w 7467600"/>
              <a:gd name="connsiteY378" fmla="*/ 6778931 h 6858000"/>
              <a:gd name="connsiteX379" fmla="*/ 2314430 w 7467600"/>
              <a:gd name="connsiteY379" fmla="*/ 6801144 h 6858000"/>
              <a:gd name="connsiteX380" fmla="*/ 2352406 w 7467600"/>
              <a:gd name="connsiteY380" fmla="*/ 6858000 h 6858000"/>
              <a:gd name="connsiteX381" fmla="*/ 2314492 w 7467600"/>
              <a:gd name="connsiteY381" fmla="*/ 6858000 h 6858000"/>
              <a:gd name="connsiteX382" fmla="*/ 2288095 w 7467600"/>
              <a:gd name="connsiteY382" fmla="*/ 6818030 h 6858000"/>
              <a:gd name="connsiteX383" fmla="*/ 2272768 w 7467600"/>
              <a:gd name="connsiteY383" fmla="*/ 6795822 h 6858000"/>
              <a:gd name="connsiteX384" fmla="*/ 2182715 w 7467600"/>
              <a:gd name="connsiteY384" fmla="*/ 6675071 h 6858000"/>
              <a:gd name="connsiteX385" fmla="*/ 2032061 w 7467600"/>
              <a:gd name="connsiteY385" fmla="*/ 6541380 h 6858000"/>
              <a:gd name="connsiteX386" fmla="*/ 2257220 w 7467600"/>
              <a:gd name="connsiteY386" fmla="*/ 6826257 h 6858000"/>
              <a:gd name="connsiteX387" fmla="*/ 2281324 w 7467600"/>
              <a:gd name="connsiteY387" fmla="*/ 6858000 h 6858000"/>
              <a:gd name="connsiteX388" fmla="*/ 2242860 w 7467600"/>
              <a:gd name="connsiteY388" fmla="*/ 6858000 h 6858000"/>
              <a:gd name="connsiteX389" fmla="*/ 2232818 w 7467600"/>
              <a:gd name="connsiteY389" fmla="*/ 6844926 h 6858000"/>
              <a:gd name="connsiteX390" fmla="*/ 1990172 w 7467600"/>
              <a:gd name="connsiteY390" fmla="*/ 6542121 h 6858000"/>
              <a:gd name="connsiteX391" fmla="*/ 2124090 w 7467600"/>
              <a:gd name="connsiteY391" fmla="*/ 6761017 h 6858000"/>
              <a:gd name="connsiteX392" fmla="*/ 2200380 w 7467600"/>
              <a:gd name="connsiteY392" fmla="*/ 6858000 h 6858000"/>
              <a:gd name="connsiteX393" fmla="*/ 2147507 w 7467600"/>
              <a:gd name="connsiteY393" fmla="*/ 6858000 h 6858000"/>
              <a:gd name="connsiteX394" fmla="*/ 2070668 w 7467600"/>
              <a:gd name="connsiteY394" fmla="*/ 6761520 h 6858000"/>
              <a:gd name="connsiteX395" fmla="*/ 1975142 w 7467600"/>
              <a:gd name="connsiteY395" fmla="*/ 6585570 h 6858000"/>
              <a:gd name="connsiteX396" fmla="*/ 2050035 w 7467600"/>
              <a:gd name="connsiteY396" fmla="*/ 6813345 h 6858000"/>
              <a:gd name="connsiteX397" fmla="*/ 2063025 w 7467600"/>
              <a:gd name="connsiteY397" fmla="*/ 6858000 h 6858000"/>
              <a:gd name="connsiteX398" fmla="*/ 2021675 w 7467600"/>
              <a:gd name="connsiteY398" fmla="*/ 6858000 h 6858000"/>
              <a:gd name="connsiteX399" fmla="*/ 2019308 w 7467600"/>
              <a:gd name="connsiteY399" fmla="*/ 6847118 h 6858000"/>
              <a:gd name="connsiteX400" fmla="*/ 1938835 w 7467600"/>
              <a:gd name="connsiteY400" fmla="*/ 6551160 h 6858000"/>
              <a:gd name="connsiteX401" fmla="*/ 1953230 w 7467600"/>
              <a:gd name="connsiteY401" fmla="*/ 6759699 h 6858000"/>
              <a:gd name="connsiteX402" fmla="*/ 1956763 w 7467600"/>
              <a:gd name="connsiteY402" fmla="*/ 6778191 h 6858000"/>
              <a:gd name="connsiteX403" fmla="*/ 1967925 w 7467600"/>
              <a:gd name="connsiteY403" fmla="*/ 6858000 h 6858000"/>
              <a:gd name="connsiteX404" fmla="*/ 1936622 w 7467600"/>
              <a:gd name="connsiteY404" fmla="*/ 6858000 h 6858000"/>
              <a:gd name="connsiteX405" fmla="*/ 1926261 w 7467600"/>
              <a:gd name="connsiteY405" fmla="*/ 6784064 h 6858000"/>
              <a:gd name="connsiteX406" fmla="*/ 1922724 w 7467600"/>
              <a:gd name="connsiteY406" fmla="*/ 6765577 h 6858000"/>
              <a:gd name="connsiteX407" fmla="*/ 1904650 w 7467600"/>
              <a:gd name="connsiteY407" fmla="*/ 6639616 h 6858000"/>
              <a:gd name="connsiteX408" fmla="*/ 1885273 w 7467600"/>
              <a:gd name="connsiteY408" fmla="*/ 6858000 h 6858000"/>
              <a:gd name="connsiteX409" fmla="*/ 1854363 w 7467600"/>
              <a:gd name="connsiteY409" fmla="*/ 6858000 h 6858000"/>
              <a:gd name="connsiteX410" fmla="*/ 1880391 w 7467600"/>
              <a:gd name="connsiteY410" fmla="*/ 6603796 h 6858000"/>
              <a:gd name="connsiteX411" fmla="*/ 1818273 w 7467600"/>
              <a:gd name="connsiteY411" fmla="*/ 6715729 h 6858000"/>
              <a:gd name="connsiteX412" fmla="*/ 1794691 w 7467600"/>
              <a:gd name="connsiteY412" fmla="*/ 6843239 h 6858000"/>
              <a:gd name="connsiteX413" fmla="*/ 1794914 w 7467600"/>
              <a:gd name="connsiteY413" fmla="*/ 6858000 h 6858000"/>
              <a:gd name="connsiteX414" fmla="*/ 1746128 w 7467600"/>
              <a:gd name="connsiteY414" fmla="*/ 6858000 h 6858000"/>
              <a:gd name="connsiteX415" fmla="*/ 1753934 w 7467600"/>
              <a:gd name="connsiteY415" fmla="*/ 6724796 h 6858000"/>
              <a:gd name="connsiteX416" fmla="*/ 1792053 w 7467600"/>
              <a:gd name="connsiteY416" fmla="*/ 6572396 h 6858000"/>
              <a:gd name="connsiteX417" fmla="*/ 1862248 w 7467600"/>
              <a:gd name="connsiteY417" fmla="*/ 6266397 h 6858000"/>
              <a:gd name="connsiteX418" fmla="*/ 1862250 w 7467600"/>
              <a:gd name="connsiteY418" fmla="*/ 6033531 h 6858000"/>
              <a:gd name="connsiteX419" fmla="*/ 1211999 w 7467600"/>
              <a:gd name="connsiteY419" fmla="*/ 6683610 h 6858000"/>
              <a:gd name="connsiteX420" fmla="*/ 1213266 w 7467600"/>
              <a:gd name="connsiteY420" fmla="*/ 6691947 h 6858000"/>
              <a:gd name="connsiteX421" fmla="*/ 1203370 w 7467600"/>
              <a:gd name="connsiteY421" fmla="*/ 6850676 h 6858000"/>
              <a:gd name="connsiteX422" fmla="*/ 1203671 w 7467600"/>
              <a:gd name="connsiteY422" fmla="*/ 6858000 h 6858000"/>
              <a:gd name="connsiteX423" fmla="*/ 1143180 w 7467600"/>
              <a:gd name="connsiteY423" fmla="*/ 6858000 h 6858000"/>
              <a:gd name="connsiteX424" fmla="*/ 1142176 w 7467600"/>
              <a:gd name="connsiteY424" fmla="*/ 6766045 h 6858000"/>
              <a:gd name="connsiteX425" fmla="*/ 1067484 w 7467600"/>
              <a:gd name="connsiteY425" fmla="*/ 6858000 h 6858000"/>
              <a:gd name="connsiteX426" fmla="*/ 953928 w 7467600"/>
              <a:gd name="connsiteY426" fmla="*/ 6858000 h 6858000"/>
              <a:gd name="connsiteX427" fmla="*/ 959715 w 7467600"/>
              <a:gd name="connsiteY427" fmla="*/ 6850185 h 6858000"/>
              <a:gd name="connsiteX428" fmla="*/ 1483788 w 7467600"/>
              <a:gd name="connsiteY428" fmla="*/ 6259174 h 6858000"/>
              <a:gd name="connsiteX429" fmla="*/ 1100671 w 7467600"/>
              <a:gd name="connsiteY429" fmla="*/ 6252137 h 6858000"/>
              <a:gd name="connsiteX430" fmla="*/ 1090144 w 7467600"/>
              <a:gd name="connsiteY430" fmla="*/ 6256748 h 6858000"/>
              <a:gd name="connsiteX431" fmla="*/ 1095872 w 7467600"/>
              <a:gd name="connsiteY431" fmla="*/ 6271892 h 6858000"/>
              <a:gd name="connsiteX432" fmla="*/ 262785 w 7467600"/>
              <a:gd name="connsiteY432" fmla="*/ 6845450 h 6858000"/>
              <a:gd name="connsiteX433" fmla="*/ 209968 w 7467600"/>
              <a:gd name="connsiteY433" fmla="*/ 6770713 h 6858000"/>
              <a:gd name="connsiteX434" fmla="*/ 873460 w 7467600"/>
              <a:gd name="connsiteY434" fmla="*/ 6253768 h 6858000"/>
              <a:gd name="connsiteX435" fmla="*/ 192686 w 7467600"/>
              <a:gd name="connsiteY435" fmla="*/ 5849257 h 6858000"/>
              <a:gd name="connsiteX436" fmla="*/ 4696 w 7467600"/>
              <a:gd name="connsiteY436" fmla="*/ 5697668 h 6858000"/>
              <a:gd name="connsiteX437" fmla="*/ 0 w 7467600"/>
              <a:gd name="connsiteY437" fmla="*/ 5689984 h 6858000"/>
              <a:gd name="connsiteX438" fmla="*/ 0 w 7467600"/>
              <a:gd name="connsiteY438" fmla="*/ 5513472 h 6858000"/>
              <a:gd name="connsiteX439" fmla="*/ 174101 w 7467600"/>
              <a:gd name="connsiteY439" fmla="*/ 5620277 h 6858000"/>
              <a:gd name="connsiteX440" fmla="*/ 891800 w 7467600"/>
              <a:gd name="connsiteY440" fmla="*/ 6036935 h 6858000"/>
              <a:gd name="connsiteX441" fmla="*/ 1072219 w 7467600"/>
              <a:gd name="connsiteY441" fmla="*/ 6169443 h 6858000"/>
              <a:gd name="connsiteX442" fmla="*/ 1074117 w 7467600"/>
              <a:gd name="connsiteY442" fmla="*/ 6170301 h 6858000"/>
              <a:gd name="connsiteX443" fmla="*/ 1083114 w 7467600"/>
              <a:gd name="connsiteY443" fmla="*/ 6174131 h 6858000"/>
              <a:gd name="connsiteX444" fmla="*/ 1543010 w 7467600"/>
              <a:gd name="connsiteY444" fmla="*/ 6191140 h 6858000"/>
              <a:gd name="connsiteX445" fmla="*/ 1551080 w 7467600"/>
              <a:gd name="connsiteY445" fmla="*/ 6195006 h 6858000"/>
              <a:gd name="connsiteX446" fmla="*/ 2345443 w 7467600"/>
              <a:gd name="connsiteY446" fmla="*/ 5549882 h 6858000"/>
              <a:gd name="connsiteX447" fmla="*/ 1721499 w 7467600"/>
              <a:gd name="connsiteY447" fmla="*/ 5599969 h 6858000"/>
              <a:gd name="connsiteX448" fmla="*/ 767716 w 7467600"/>
              <a:gd name="connsiteY448" fmla="*/ 5472768 h 6858000"/>
              <a:gd name="connsiteX449" fmla="*/ 722147 w 7467600"/>
              <a:gd name="connsiteY449" fmla="*/ 5393091 h 6858000"/>
              <a:gd name="connsiteX450" fmla="*/ 1485552 w 7467600"/>
              <a:gd name="connsiteY450" fmla="*/ 5313202 h 6858000"/>
              <a:gd name="connsiteX451" fmla="*/ 2143004 w 7467600"/>
              <a:gd name="connsiteY451" fmla="*/ 5402420 h 6858000"/>
              <a:gd name="connsiteX452" fmla="*/ 1933391 w 7467600"/>
              <a:gd name="connsiteY452" fmla="*/ 5156971 h 6858000"/>
              <a:gd name="connsiteX453" fmla="*/ 1827118 w 7467600"/>
              <a:gd name="connsiteY453" fmla="*/ 4968410 h 6858000"/>
              <a:gd name="connsiteX454" fmla="*/ 1837349 w 7467600"/>
              <a:gd name="connsiteY454" fmla="*/ 4956357 h 6858000"/>
              <a:gd name="connsiteX455" fmla="*/ 2162835 w 7467600"/>
              <a:gd name="connsiteY455" fmla="*/ 5187853 h 6858000"/>
              <a:gd name="connsiteX456" fmla="*/ 2257167 w 7467600"/>
              <a:gd name="connsiteY456" fmla="*/ 5462123 h 6858000"/>
              <a:gd name="connsiteX457" fmla="*/ 2261598 w 7467600"/>
              <a:gd name="connsiteY457" fmla="*/ 5467998 h 6858000"/>
              <a:gd name="connsiteX458" fmla="*/ 2437177 w 7467600"/>
              <a:gd name="connsiteY458" fmla="*/ 5479608 h 6858000"/>
              <a:gd name="connsiteX459" fmla="*/ 2445247 w 7467600"/>
              <a:gd name="connsiteY459" fmla="*/ 5483476 h 6858000"/>
              <a:gd name="connsiteX460" fmla="*/ 2743626 w 7467600"/>
              <a:gd name="connsiteY460" fmla="*/ 5304819 h 6858000"/>
              <a:gd name="connsiteX461" fmla="*/ 3048102 w 7467600"/>
              <a:gd name="connsiteY461" fmla="*/ 5150595 h 6858000"/>
              <a:gd name="connsiteX462" fmla="*/ 1799414 w 7467600"/>
              <a:gd name="connsiteY462" fmla="*/ 4694732 h 6858000"/>
              <a:gd name="connsiteX463" fmla="*/ 1771735 w 7467600"/>
              <a:gd name="connsiteY463" fmla="*/ 4619929 h 6858000"/>
              <a:gd name="connsiteX464" fmla="*/ 3104273 w 7467600"/>
              <a:gd name="connsiteY464" fmla="*/ 5076159 h 6858000"/>
              <a:gd name="connsiteX465" fmla="*/ 3113245 w 7467600"/>
              <a:gd name="connsiteY465" fmla="*/ 5090705 h 6858000"/>
              <a:gd name="connsiteX466" fmla="*/ 3126294 w 7467600"/>
              <a:gd name="connsiteY466" fmla="*/ 5114400 h 6858000"/>
              <a:gd name="connsiteX467" fmla="*/ 3937433 w 7467600"/>
              <a:gd name="connsiteY467" fmla="*/ 4830473 h 6858000"/>
              <a:gd name="connsiteX468" fmla="*/ 3590475 w 7467600"/>
              <a:gd name="connsiteY468" fmla="*/ 4597974 h 6858000"/>
              <a:gd name="connsiteX469" fmla="*/ 3100264 w 7467600"/>
              <a:gd name="connsiteY469" fmla="*/ 4579845 h 6858000"/>
              <a:gd name="connsiteX470" fmla="*/ 2183576 w 7467600"/>
              <a:gd name="connsiteY470" fmla="*/ 4227150 h 6858000"/>
              <a:gd name="connsiteX471" fmla="*/ 2151029 w 7467600"/>
              <a:gd name="connsiteY471" fmla="*/ 4146947 h 6858000"/>
              <a:gd name="connsiteX472" fmla="*/ 3563434 w 7467600"/>
              <a:gd name="connsiteY472" fmla="*/ 4469115 h 6858000"/>
              <a:gd name="connsiteX473" fmla="*/ 3177952 w 7467600"/>
              <a:gd name="connsiteY473" fmla="*/ 3657386 h 6858000"/>
              <a:gd name="connsiteX474" fmla="*/ 3189263 w 7467600"/>
              <a:gd name="connsiteY474" fmla="*/ 3625726 h 6858000"/>
              <a:gd name="connsiteX475" fmla="*/ 3560912 w 7467600"/>
              <a:gd name="connsiteY475" fmla="*/ 4079863 h 6858000"/>
              <a:gd name="connsiteX476" fmla="*/ 3626636 w 7467600"/>
              <a:gd name="connsiteY476" fmla="*/ 4512230 h 6858000"/>
              <a:gd name="connsiteX477" fmla="*/ 3653088 w 7467600"/>
              <a:gd name="connsiteY477" fmla="*/ 4521417 h 6858000"/>
              <a:gd name="connsiteX478" fmla="*/ 3988128 w 7467600"/>
              <a:gd name="connsiteY478" fmla="*/ 4817267 h 6858000"/>
              <a:gd name="connsiteX479" fmla="*/ 4830582 w 7467600"/>
              <a:gd name="connsiteY479" fmla="*/ 4676000 h 6858000"/>
              <a:gd name="connsiteX480" fmla="*/ 4830100 w 7467600"/>
              <a:gd name="connsiteY480" fmla="*/ 4675554 h 6858000"/>
              <a:gd name="connsiteX481" fmla="*/ 4036318 w 7467600"/>
              <a:gd name="connsiteY481" fmla="*/ 4147013 h 6858000"/>
              <a:gd name="connsiteX482" fmla="*/ 3432098 w 7467600"/>
              <a:gd name="connsiteY482" fmla="*/ 3537312 h 6858000"/>
              <a:gd name="connsiteX483" fmla="*/ 3446761 w 7467600"/>
              <a:gd name="connsiteY483" fmla="*/ 3461278 h 6858000"/>
              <a:gd name="connsiteX484" fmla="*/ 4419733 w 7467600"/>
              <a:gd name="connsiteY484" fmla="*/ 3963555 h 6858000"/>
              <a:gd name="connsiteX485" fmla="*/ 4781371 w 7467600"/>
              <a:gd name="connsiteY485" fmla="*/ 4458604 h 6858000"/>
              <a:gd name="connsiteX486" fmla="*/ 4780440 w 7467600"/>
              <a:gd name="connsiteY486" fmla="*/ 4470290 h 6858000"/>
              <a:gd name="connsiteX487" fmla="*/ 4898954 w 7467600"/>
              <a:gd name="connsiteY487" fmla="*/ 4662092 h 6858000"/>
              <a:gd name="connsiteX488" fmla="*/ 4900699 w 7467600"/>
              <a:gd name="connsiteY488" fmla="*/ 4670867 h 6858000"/>
              <a:gd name="connsiteX489" fmla="*/ 5714511 w 7467600"/>
              <a:gd name="connsiteY489" fmla="*/ 4663483 h 6858000"/>
              <a:gd name="connsiteX490" fmla="*/ 5464793 w 7467600"/>
              <a:gd name="connsiteY490" fmla="*/ 4393556 h 6858000"/>
              <a:gd name="connsiteX491" fmla="*/ 5461897 w 7467600"/>
              <a:gd name="connsiteY491" fmla="*/ 4390879 h 6858000"/>
              <a:gd name="connsiteX492" fmla="*/ 4294126 w 7467600"/>
              <a:gd name="connsiteY492" fmla="*/ 3303048 h 6858000"/>
              <a:gd name="connsiteX493" fmla="*/ 4305321 w 7467600"/>
              <a:gd name="connsiteY493" fmla="*/ 3256953 h 6858000"/>
              <a:gd name="connsiteX494" fmla="*/ 4949299 w 7467600"/>
              <a:gd name="connsiteY494" fmla="*/ 3766336 h 6858000"/>
              <a:gd name="connsiteX495" fmla="*/ 5291452 w 7467600"/>
              <a:gd name="connsiteY495" fmla="*/ 4076801 h 6858000"/>
              <a:gd name="connsiteX496" fmla="*/ 5434998 w 7467600"/>
              <a:gd name="connsiteY496" fmla="*/ 4254100 h 6858000"/>
              <a:gd name="connsiteX497" fmla="*/ 5351015 w 7467600"/>
              <a:gd name="connsiteY497" fmla="*/ 3760989 h 6858000"/>
              <a:gd name="connsiteX498" fmla="*/ 5413780 w 7467600"/>
              <a:gd name="connsiteY498" fmla="*/ 2966265 h 6858000"/>
              <a:gd name="connsiteX499" fmla="*/ 5425627 w 7467600"/>
              <a:gd name="connsiteY499" fmla="*/ 2954192 h 6858000"/>
              <a:gd name="connsiteX500" fmla="*/ 6604735 w 7467600"/>
              <a:gd name="connsiteY500" fmla="*/ 2041381 h 6858000"/>
              <a:gd name="connsiteX501" fmla="*/ 7204487 w 7467600"/>
              <a:gd name="connsiteY501" fmla="*/ 2742112 h 6858000"/>
              <a:gd name="connsiteX502" fmla="*/ 7131592 w 7467600"/>
              <a:gd name="connsiteY502" fmla="*/ 2672096 h 6858000"/>
              <a:gd name="connsiteX503" fmla="*/ 6996344 w 7467600"/>
              <a:gd name="connsiteY503" fmla="*/ 2518310 h 6858000"/>
              <a:gd name="connsiteX504" fmla="*/ 6735495 w 7467600"/>
              <a:gd name="connsiteY504" fmla="*/ 2196890 h 6858000"/>
              <a:gd name="connsiteX505" fmla="*/ 6721901 w 7467600"/>
              <a:gd name="connsiteY505" fmla="*/ 2179274 h 6858000"/>
              <a:gd name="connsiteX506" fmla="*/ 6604735 w 7467600"/>
              <a:gd name="connsiteY506" fmla="*/ 2041381 h 6858000"/>
              <a:gd name="connsiteX507" fmla="*/ 6591670 w 7467600"/>
              <a:gd name="connsiteY507" fmla="*/ 1988277 h 6858000"/>
              <a:gd name="connsiteX508" fmla="*/ 6747349 w 7467600"/>
              <a:gd name="connsiteY508" fmla="*/ 2160069 h 6858000"/>
              <a:gd name="connsiteX509" fmla="*/ 6760943 w 7467600"/>
              <a:gd name="connsiteY509" fmla="*/ 2177686 h 6858000"/>
              <a:gd name="connsiteX510" fmla="*/ 7021065 w 7467600"/>
              <a:gd name="connsiteY510" fmla="*/ 2498102 h 6858000"/>
              <a:gd name="connsiteX511" fmla="*/ 7155223 w 7467600"/>
              <a:gd name="connsiteY511" fmla="*/ 2650386 h 6858000"/>
              <a:gd name="connsiteX512" fmla="*/ 7203167 w 7467600"/>
              <a:gd name="connsiteY512" fmla="*/ 2697288 h 6858000"/>
              <a:gd name="connsiteX513" fmla="*/ 6937703 w 7467600"/>
              <a:gd name="connsiteY513" fmla="*/ 2321981 h 6858000"/>
              <a:gd name="connsiteX514" fmla="*/ 6591670 w 7467600"/>
              <a:gd name="connsiteY514" fmla="*/ 1988277 h 6858000"/>
              <a:gd name="connsiteX515" fmla="*/ 5798671 w 7467600"/>
              <a:gd name="connsiteY515" fmla="*/ 1981601 h 6858000"/>
              <a:gd name="connsiteX516" fmla="*/ 5754709 w 7467600"/>
              <a:gd name="connsiteY516" fmla="*/ 2071454 h 6858000"/>
              <a:gd name="connsiteX517" fmla="*/ 5763044 w 7467600"/>
              <a:gd name="connsiteY517" fmla="*/ 2842206 h 6858000"/>
              <a:gd name="connsiteX518" fmla="*/ 5764974 w 7467600"/>
              <a:gd name="connsiteY518" fmla="*/ 2799609 h 6858000"/>
              <a:gd name="connsiteX519" fmla="*/ 5767665 w 7467600"/>
              <a:gd name="connsiteY519" fmla="*/ 2666409 h 6858000"/>
              <a:gd name="connsiteX520" fmla="*/ 5763055 w 7467600"/>
              <a:gd name="connsiteY520" fmla="*/ 2579705 h 6858000"/>
              <a:gd name="connsiteX521" fmla="*/ 5758079 w 7467600"/>
              <a:gd name="connsiteY521" fmla="*/ 2492508 h 6858000"/>
              <a:gd name="connsiteX522" fmla="*/ 5779325 w 7467600"/>
              <a:gd name="connsiteY522" fmla="*/ 2197069 h 6858000"/>
              <a:gd name="connsiteX523" fmla="*/ 5798671 w 7467600"/>
              <a:gd name="connsiteY523" fmla="*/ 1981601 h 6858000"/>
              <a:gd name="connsiteX524" fmla="*/ 5829202 w 7467600"/>
              <a:gd name="connsiteY524" fmla="*/ 1971679 h 6858000"/>
              <a:gd name="connsiteX525" fmla="*/ 5809558 w 7467600"/>
              <a:gd name="connsiteY525" fmla="*/ 2198043 h 6858000"/>
              <a:gd name="connsiteX526" fmla="*/ 5788653 w 7467600"/>
              <a:gd name="connsiteY526" fmla="*/ 2489430 h 6858000"/>
              <a:gd name="connsiteX527" fmla="*/ 5793439 w 7467600"/>
              <a:gd name="connsiteY527" fmla="*/ 2575235 h 6858000"/>
              <a:gd name="connsiteX528" fmla="*/ 5796837 w 7467600"/>
              <a:gd name="connsiteY528" fmla="*/ 2637633 h 6858000"/>
              <a:gd name="connsiteX529" fmla="*/ 5818614 w 7467600"/>
              <a:gd name="connsiteY529" fmla="*/ 2473055 h 6858000"/>
              <a:gd name="connsiteX530" fmla="*/ 5829202 w 7467600"/>
              <a:gd name="connsiteY530" fmla="*/ 1971679 h 6858000"/>
              <a:gd name="connsiteX531" fmla="*/ 5911389 w 7467600"/>
              <a:gd name="connsiteY531" fmla="*/ 1898371 h 6858000"/>
              <a:gd name="connsiteX532" fmla="*/ 6237627 w 7467600"/>
              <a:gd name="connsiteY532" fmla="*/ 2231921 h 6858000"/>
              <a:gd name="connsiteX533" fmla="*/ 5911389 w 7467600"/>
              <a:gd name="connsiteY533" fmla="*/ 1898371 h 6858000"/>
              <a:gd name="connsiteX534" fmla="*/ 6944437 w 7467600"/>
              <a:gd name="connsiteY534" fmla="*/ 1575402 h 6858000"/>
              <a:gd name="connsiteX535" fmla="*/ 6304730 w 7467600"/>
              <a:gd name="connsiteY535" fmla="*/ 1766654 h 6858000"/>
              <a:gd name="connsiteX536" fmla="*/ 6944437 w 7467600"/>
              <a:gd name="connsiteY536" fmla="*/ 1575402 h 6858000"/>
              <a:gd name="connsiteX537" fmla="*/ 7019523 w 7467600"/>
              <a:gd name="connsiteY537" fmla="*/ 1519450 h 6858000"/>
              <a:gd name="connsiteX538" fmla="*/ 6298091 w 7467600"/>
              <a:gd name="connsiteY538" fmla="*/ 1737122 h 6858000"/>
              <a:gd name="connsiteX539" fmla="*/ 7019523 w 7467600"/>
              <a:gd name="connsiteY539" fmla="*/ 1519450 h 6858000"/>
              <a:gd name="connsiteX540" fmla="*/ 2399523 w 7467600"/>
              <a:gd name="connsiteY540" fmla="*/ 1428234 h 6858000"/>
              <a:gd name="connsiteX541" fmla="*/ 2224982 w 7467600"/>
              <a:gd name="connsiteY541" fmla="*/ 1826201 h 6858000"/>
              <a:gd name="connsiteX542" fmla="*/ 2096099 w 7467600"/>
              <a:gd name="connsiteY542" fmla="*/ 2345900 h 6858000"/>
              <a:gd name="connsiteX543" fmla="*/ 2283317 w 7467600"/>
              <a:gd name="connsiteY543" fmla="*/ 1796925 h 6858000"/>
              <a:gd name="connsiteX544" fmla="*/ 2399523 w 7467600"/>
              <a:gd name="connsiteY544" fmla="*/ 1428234 h 6858000"/>
              <a:gd name="connsiteX545" fmla="*/ 2448558 w 7467600"/>
              <a:gd name="connsiteY545" fmla="*/ 1373435 h 6858000"/>
              <a:gd name="connsiteX546" fmla="*/ 2312521 w 7467600"/>
              <a:gd name="connsiteY546" fmla="*/ 1806140 h 6858000"/>
              <a:gd name="connsiteX547" fmla="*/ 2127533 w 7467600"/>
              <a:gd name="connsiteY547" fmla="*/ 2348380 h 6858000"/>
              <a:gd name="connsiteX548" fmla="*/ 2358080 w 7467600"/>
              <a:gd name="connsiteY548" fmla="*/ 1866134 h 6858000"/>
              <a:gd name="connsiteX549" fmla="*/ 2407436 w 7467600"/>
              <a:gd name="connsiteY549" fmla="*/ 1651070 h 6858000"/>
              <a:gd name="connsiteX550" fmla="*/ 2448558 w 7467600"/>
              <a:gd name="connsiteY550" fmla="*/ 1373435 h 6858000"/>
              <a:gd name="connsiteX551" fmla="*/ 278707 w 7467600"/>
              <a:gd name="connsiteY551" fmla="*/ 1352270 h 6858000"/>
              <a:gd name="connsiteX552" fmla="*/ 321570 w 7467600"/>
              <a:gd name="connsiteY552" fmla="*/ 1861610 h 6858000"/>
              <a:gd name="connsiteX553" fmla="*/ 294281 w 7467600"/>
              <a:gd name="connsiteY553" fmla="*/ 1440658 h 6858000"/>
              <a:gd name="connsiteX554" fmla="*/ 278707 w 7467600"/>
              <a:gd name="connsiteY554" fmla="*/ 1352270 h 6858000"/>
              <a:gd name="connsiteX555" fmla="*/ 1423821 w 7467600"/>
              <a:gd name="connsiteY555" fmla="*/ 1351958 h 6858000"/>
              <a:gd name="connsiteX556" fmla="*/ 1638521 w 7467600"/>
              <a:gd name="connsiteY556" fmla="*/ 1908470 h 6858000"/>
              <a:gd name="connsiteX557" fmla="*/ 1754199 w 7467600"/>
              <a:gd name="connsiteY557" fmla="*/ 2149284 h 6858000"/>
              <a:gd name="connsiteX558" fmla="*/ 1908359 w 7467600"/>
              <a:gd name="connsiteY558" fmla="*/ 2364988 h 6858000"/>
              <a:gd name="connsiteX559" fmla="*/ 1647661 w 7467600"/>
              <a:gd name="connsiteY559" fmla="*/ 1825945 h 6858000"/>
              <a:gd name="connsiteX560" fmla="*/ 1423821 w 7467600"/>
              <a:gd name="connsiteY560" fmla="*/ 1351958 h 6858000"/>
              <a:gd name="connsiteX561" fmla="*/ 1431890 w 7467600"/>
              <a:gd name="connsiteY561" fmla="*/ 1306475 h 6858000"/>
              <a:gd name="connsiteX562" fmla="*/ 1507597 w 7467600"/>
              <a:gd name="connsiteY562" fmla="*/ 1446132 h 6858000"/>
              <a:gd name="connsiteX563" fmla="*/ 1674586 w 7467600"/>
              <a:gd name="connsiteY563" fmla="*/ 1813832 h 6858000"/>
              <a:gd name="connsiteX564" fmla="*/ 1815950 w 7467600"/>
              <a:gd name="connsiteY564" fmla="*/ 2128564 h 6858000"/>
              <a:gd name="connsiteX565" fmla="*/ 1984242 w 7467600"/>
              <a:gd name="connsiteY565" fmla="*/ 2430829 h 6858000"/>
              <a:gd name="connsiteX566" fmla="*/ 2014023 w 7467600"/>
              <a:gd name="connsiteY566" fmla="*/ 2450995 h 6858000"/>
              <a:gd name="connsiteX567" fmla="*/ 1747337 w 7467600"/>
              <a:gd name="connsiteY567" fmla="*/ 1855264 h 6858000"/>
              <a:gd name="connsiteX568" fmla="*/ 1533749 w 7467600"/>
              <a:gd name="connsiteY568" fmla="*/ 1478656 h 6858000"/>
              <a:gd name="connsiteX569" fmla="*/ 1431890 w 7467600"/>
              <a:gd name="connsiteY569" fmla="*/ 1306475 h 6858000"/>
              <a:gd name="connsiteX570" fmla="*/ 5052692 w 7467600"/>
              <a:gd name="connsiteY570" fmla="*/ 1292994 h 6858000"/>
              <a:gd name="connsiteX571" fmla="*/ 5200661 w 7467600"/>
              <a:gd name="connsiteY571" fmla="*/ 1635186 h 6858000"/>
              <a:gd name="connsiteX572" fmla="*/ 5297138 w 7467600"/>
              <a:gd name="connsiteY572" fmla="*/ 1906351 h 6858000"/>
              <a:gd name="connsiteX573" fmla="*/ 5052692 w 7467600"/>
              <a:gd name="connsiteY573" fmla="*/ 1292994 h 6858000"/>
              <a:gd name="connsiteX574" fmla="*/ 5009948 w 7467600"/>
              <a:gd name="connsiteY574" fmla="*/ 1273619 h 6858000"/>
              <a:gd name="connsiteX575" fmla="*/ 5121777 w 7467600"/>
              <a:gd name="connsiteY575" fmla="*/ 1654213 h 6858000"/>
              <a:gd name="connsiteX576" fmla="*/ 5293545 w 7467600"/>
              <a:gd name="connsiteY576" fmla="*/ 2072247 h 6858000"/>
              <a:gd name="connsiteX577" fmla="*/ 5294042 w 7467600"/>
              <a:gd name="connsiteY577" fmla="*/ 2065019 h 6858000"/>
              <a:gd name="connsiteX578" fmla="*/ 5171936 w 7467600"/>
              <a:gd name="connsiteY578" fmla="*/ 1647613 h 6858000"/>
              <a:gd name="connsiteX579" fmla="*/ 5009948 w 7467600"/>
              <a:gd name="connsiteY579" fmla="*/ 1273619 h 6858000"/>
              <a:gd name="connsiteX580" fmla="*/ 655236 w 7467600"/>
              <a:gd name="connsiteY580" fmla="*/ 1268632 h 6858000"/>
              <a:gd name="connsiteX581" fmla="*/ 839521 w 7467600"/>
              <a:gd name="connsiteY581" fmla="*/ 1685315 h 6858000"/>
              <a:gd name="connsiteX582" fmla="*/ 1109416 w 7467600"/>
              <a:gd name="connsiteY582" fmla="*/ 2061663 h 6858000"/>
              <a:gd name="connsiteX583" fmla="*/ 1298300 w 7467600"/>
              <a:gd name="connsiteY583" fmla="*/ 2247742 h 6858000"/>
              <a:gd name="connsiteX584" fmla="*/ 1125871 w 7467600"/>
              <a:gd name="connsiteY584" fmla="*/ 1989513 h 6858000"/>
              <a:gd name="connsiteX585" fmla="*/ 981574 w 7467600"/>
              <a:gd name="connsiteY585" fmla="*/ 1783157 h 6858000"/>
              <a:gd name="connsiteX586" fmla="*/ 922198 w 7467600"/>
              <a:gd name="connsiteY586" fmla="*/ 1677437 h 6858000"/>
              <a:gd name="connsiteX587" fmla="*/ 869293 w 7467600"/>
              <a:gd name="connsiteY587" fmla="*/ 1583214 h 6858000"/>
              <a:gd name="connsiteX588" fmla="*/ 751431 w 7467600"/>
              <a:gd name="connsiteY588" fmla="*/ 1405731 h 6858000"/>
              <a:gd name="connsiteX589" fmla="*/ 655236 w 7467600"/>
              <a:gd name="connsiteY589" fmla="*/ 1268632 h 6858000"/>
              <a:gd name="connsiteX590" fmla="*/ 6516292 w 7467600"/>
              <a:gd name="connsiteY590" fmla="*/ 1263064 h 6858000"/>
              <a:gd name="connsiteX591" fmla="*/ 5736320 w 7467600"/>
              <a:gd name="connsiteY591" fmla="*/ 1501803 h 6858000"/>
              <a:gd name="connsiteX592" fmla="*/ 6516292 w 7467600"/>
              <a:gd name="connsiteY592" fmla="*/ 1263064 h 6858000"/>
              <a:gd name="connsiteX593" fmla="*/ 291466 w 7467600"/>
              <a:gd name="connsiteY593" fmla="*/ 1250369 h 6858000"/>
              <a:gd name="connsiteX594" fmla="*/ 323180 w 7467600"/>
              <a:gd name="connsiteY594" fmla="*/ 1435283 h 6858000"/>
              <a:gd name="connsiteX595" fmla="*/ 349381 w 7467600"/>
              <a:gd name="connsiteY595" fmla="*/ 1875041 h 6858000"/>
              <a:gd name="connsiteX596" fmla="*/ 374363 w 7467600"/>
              <a:gd name="connsiteY596" fmla="*/ 1506494 h 6858000"/>
              <a:gd name="connsiteX597" fmla="*/ 302168 w 7467600"/>
              <a:gd name="connsiteY597" fmla="*/ 1274495 h 6858000"/>
              <a:gd name="connsiteX598" fmla="*/ 291466 w 7467600"/>
              <a:gd name="connsiteY598" fmla="*/ 1250369 h 6858000"/>
              <a:gd name="connsiteX599" fmla="*/ 678222 w 7467600"/>
              <a:gd name="connsiteY599" fmla="*/ 1248670 h 6858000"/>
              <a:gd name="connsiteX600" fmla="*/ 775536 w 7467600"/>
              <a:gd name="connsiteY600" fmla="*/ 1388015 h 6858000"/>
              <a:gd name="connsiteX601" fmla="*/ 894529 w 7467600"/>
              <a:gd name="connsiteY601" fmla="*/ 1567739 h 6858000"/>
              <a:gd name="connsiteX602" fmla="*/ 948000 w 7467600"/>
              <a:gd name="connsiteY602" fmla="*/ 1663088 h 6858000"/>
              <a:gd name="connsiteX603" fmla="*/ 1006812 w 7467600"/>
              <a:gd name="connsiteY603" fmla="*/ 1767683 h 6858000"/>
              <a:gd name="connsiteX604" fmla="*/ 1149133 w 7467600"/>
              <a:gd name="connsiteY604" fmla="*/ 1971513 h 6858000"/>
              <a:gd name="connsiteX605" fmla="*/ 1333952 w 7467600"/>
              <a:gd name="connsiteY605" fmla="*/ 2251620 h 6858000"/>
              <a:gd name="connsiteX606" fmla="*/ 1337329 w 7467600"/>
              <a:gd name="connsiteY606" fmla="*/ 2258350 h 6858000"/>
              <a:gd name="connsiteX607" fmla="*/ 1014726 w 7467600"/>
              <a:gd name="connsiteY607" fmla="*/ 1615556 h 6858000"/>
              <a:gd name="connsiteX608" fmla="*/ 678222 w 7467600"/>
              <a:gd name="connsiteY608" fmla="*/ 1248670 h 6858000"/>
              <a:gd name="connsiteX609" fmla="*/ 6691602 w 7467600"/>
              <a:gd name="connsiteY609" fmla="*/ 1140573 h 6858000"/>
              <a:gd name="connsiteX610" fmla="*/ 6571100 w 7467600"/>
              <a:gd name="connsiteY610" fmla="*/ 1183662 h 6858000"/>
              <a:gd name="connsiteX611" fmla="*/ 6241687 w 7467600"/>
              <a:gd name="connsiteY611" fmla="*/ 1257600 h 6858000"/>
              <a:gd name="connsiteX612" fmla="*/ 5693009 w 7467600"/>
              <a:gd name="connsiteY612" fmla="*/ 1478256 h 6858000"/>
              <a:gd name="connsiteX613" fmla="*/ 6548420 w 7467600"/>
              <a:gd name="connsiteY613" fmla="*/ 1214599 h 6858000"/>
              <a:gd name="connsiteX614" fmla="*/ 6605473 w 7467600"/>
              <a:gd name="connsiteY614" fmla="*/ 1184686 h 6858000"/>
              <a:gd name="connsiteX615" fmla="*/ 6691602 w 7467600"/>
              <a:gd name="connsiteY615" fmla="*/ 1140573 h 6858000"/>
              <a:gd name="connsiteX616" fmla="*/ 4002475 w 7467600"/>
              <a:gd name="connsiteY616" fmla="*/ 1037802 h 6858000"/>
              <a:gd name="connsiteX617" fmla="*/ 4000324 w 7467600"/>
              <a:gd name="connsiteY617" fmla="*/ 1039362 h 6858000"/>
              <a:gd name="connsiteX618" fmla="*/ 4002862 w 7467600"/>
              <a:gd name="connsiteY618" fmla="*/ 1042866 h 6858000"/>
              <a:gd name="connsiteX619" fmla="*/ 4002475 w 7467600"/>
              <a:gd name="connsiteY619" fmla="*/ 1037802 h 6858000"/>
              <a:gd name="connsiteX620" fmla="*/ 506322 w 7467600"/>
              <a:gd name="connsiteY620" fmla="*/ 1020997 h 6858000"/>
              <a:gd name="connsiteX621" fmla="*/ 533068 w 7467600"/>
              <a:gd name="connsiteY621" fmla="*/ 1029409 h 6858000"/>
              <a:gd name="connsiteX622" fmla="*/ 1232525 w 7467600"/>
              <a:gd name="connsiteY622" fmla="*/ 1804675 h 6858000"/>
              <a:gd name="connsiteX623" fmla="*/ 1388858 w 7467600"/>
              <a:gd name="connsiteY623" fmla="*/ 2368011 h 6858000"/>
              <a:gd name="connsiteX624" fmla="*/ 1384098 w 7467600"/>
              <a:gd name="connsiteY624" fmla="*/ 2378125 h 6858000"/>
              <a:gd name="connsiteX625" fmla="*/ 1425393 w 7467600"/>
              <a:gd name="connsiteY625" fmla="*/ 2589124 h 6858000"/>
              <a:gd name="connsiteX626" fmla="*/ 1424001 w 7467600"/>
              <a:gd name="connsiteY626" fmla="*/ 2597541 h 6858000"/>
              <a:gd name="connsiteX627" fmla="*/ 2152729 w 7467600"/>
              <a:gd name="connsiteY627" fmla="*/ 2864487 h 6858000"/>
              <a:gd name="connsiteX628" fmla="*/ 2020609 w 7467600"/>
              <a:gd name="connsiteY628" fmla="*/ 2539671 h 6858000"/>
              <a:gd name="connsiteX629" fmla="*/ 2018920 w 7467600"/>
              <a:gd name="connsiteY629" fmla="*/ 2536309 h 6858000"/>
              <a:gd name="connsiteX630" fmla="*/ 1342441 w 7467600"/>
              <a:gd name="connsiteY630" fmla="*/ 1173017 h 6858000"/>
              <a:gd name="connsiteX631" fmla="*/ 1367925 w 7467600"/>
              <a:gd name="connsiteY631" fmla="*/ 1135648 h 6858000"/>
              <a:gd name="connsiteX632" fmla="*/ 1771401 w 7467600"/>
              <a:gd name="connsiteY632" fmla="*/ 1806673 h 6858000"/>
              <a:gd name="connsiteX633" fmla="*/ 1972385 w 7467600"/>
              <a:gd name="connsiteY633" fmla="*/ 2198735 h 6858000"/>
              <a:gd name="connsiteX634" fmla="*/ 2040892 w 7467600"/>
              <a:gd name="connsiteY634" fmla="*/ 2405205 h 6858000"/>
              <a:gd name="connsiteX635" fmla="*/ 2131689 w 7467600"/>
              <a:gd name="connsiteY635" fmla="*/ 1936926 h 6858000"/>
              <a:gd name="connsiteX636" fmla="*/ 2454820 w 7467600"/>
              <a:gd name="connsiteY636" fmla="*/ 1248808 h 6858000"/>
              <a:gd name="connsiteX637" fmla="*/ 2492512 w 7467600"/>
              <a:gd name="connsiteY637" fmla="*/ 1302920 h 6858000"/>
              <a:gd name="connsiteX638" fmla="*/ 2081216 w 7467600"/>
              <a:gd name="connsiteY638" fmla="*/ 2527513 h 6858000"/>
              <a:gd name="connsiteX639" fmla="*/ 2081211 w 7467600"/>
              <a:gd name="connsiteY639" fmla="*/ 2528916 h 6858000"/>
              <a:gd name="connsiteX640" fmla="*/ 2199067 w 7467600"/>
              <a:gd name="connsiteY640" fmla="*/ 2884061 h 6858000"/>
              <a:gd name="connsiteX641" fmla="*/ 3192586 w 7467600"/>
              <a:gd name="connsiteY641" fmla="*/ 3411496 h 6858000"/>
              <a:gd name="connsiteX642" fmla="*/ 3182620 w 7467600"/>
              <a:gd name="connsiteY642" fmla="*/ 3483279 h 6858000"/>
              <a:gd name="connsiteX643" fmla="*/ 2435119 w 7467600"/>
              <a:gd name="connsiteY643" fmla="*/ 3080173 h 6858000"/>
              <a:gd name="connsiteX644" fmla="*/ 2410152 w 7467600"/>
              <a:gd name="connsiteY644" fmla="*/ 3063751 h 6858000"/>
              <a:gd name="connsiteX645" fmla="*/ 2408099 w 7467600"/>
              <a:gd name="connsiteY645" fmla="*/ 3064403 h 6858000"/>
              <a:gd name="connsiteX646" fmla="*/ 2407218 w 7467600"/>
              <a:gd name="connsiteY646" fmla="*/ 3070324 h 6858000"/>
              <a:gd name="connsiteX647" fmla="*/ 2380138 w 7467600"/>
              <a:gd name="connsiteY647" fmla="*/ 3099341 h 6858000"/>
              <a:gd name="connsiteX648" fmla="*/ 1765923 w 7467600"/>
              <a:gd name="connsiteY648" fmla="*/ 3581043 h 6858000"/>
              <a:gd name="connsiteX649" fmla="*/ 1702258 w 7467600"/>
              <a:gd name="connsiteY649" fmla="*/ 3612286 h 6858000"/>
              <a:gd name="connsiteX650" fmla="*/ 1538370 w 7467600"/>
              <a:gd name="connsiteY650" fmla="*/ 3811804 h 6858000"/>
              <a:gd name="connsiteX651" fmla="*/ 542867 w 7467600"/>
              <a:gd name="connsiteY651" fmla="*/ 4944092 h 6858000"/>
              <a:gd name="connsiteX652" fmla="*/ 515800 w 7467600"/>
              <a:gd name="connsiteY652" fmla="*/ 4862180 h 6858000"/>
              <a:gd name="connsiteX653" fmla="*/ 909145 w 7467600"/>
              <a:gd name="connsiteY653" fmla="*/ 4199225 h 6858000"/>
              <a:gd name="connsiteX654" fmla="*/ 1214067 w 7467600"/>
              <a:gd name="connsiteY654" fmla="*/ 3908561 h 6858000"/>
              <a:gd name="connsiteX655" fmla="*/ 640967 w 7467600"/>
              <a:gd name="connsiteY655" fmla="*/ 4105601 h 6858000"/>
              <a:gd name="connsiteX656" fmla="*/ 112563 w 7467600"/>
              <a:gd name="connsiteY656" fmla="*/ 4396952 h 6858000"/>
              <a:gd name="connsiteX657" fmla="*/ 0 w 7467600"/>
              <a:gd name="connsiteY657" fmla="*/ 4466006 h 6858000"/>
              <a:gd name="connsiteX658" fmla="*/ 0 w 7467600"/>
              <a:gd name="connsiteY658" fmla="*/ 4233763 h 6858000"/>
              <a:gd name="connsiteX659" fmla="*/ 36881 w 7467600"/>
              <a:gd name="connsiteY659" fmla="*/ 4200118 h 6858000"/>
              <a:gd name="connsiteX660" fmla="*/ 910534 w 7467600"/>
              <a:gd name="connsiteY660" fmla="*/ 3629753 h 6858000"/>
              <a:gd name="connsiteX661" fmla="*/ 1578717 w 7467600"/>
              <a:gd name="connsiteY661" fmla="*/ 3575982 h 6858000"/>
              <a:gd name="connsiteX662" fmla="*/ 2338780 w 7467600"/>
              <a:gd name="connsiteY662" fmla="*/ 3033725 h 6858000"/>
              <a:gd name="connsiteX663" fmla="*/ 1807991 w 7467600"/>
              <a:gd name="connsiteY663" fmla="*/ 2807184 h 6858000"/>
              <a:gd name="connsiteX664" fmla="*/ 1416358 w 7467600"/>
              <a:gd name="connsiteY664" fmla="*/ 3112571 h 6858000"/>
              <a:gd name="connsiteX665" fmla="*/ 939066 w 7467600"/>
              <a:gd name="connsiteY665" fmla="*/ 3378798 h 6858000"/>
              <a:gd name="connsiteX666" fmla="*/ 115099 w 7467600"/>
              <a:gd name="connsiteY666" fmla="*/ 3607650 h 6858000"/>
              <a:gd name="connsiteX667" fmla="*/ 97284 w 7467600"/>
              <a:gd name="connsiteY667" fmla="*/ 3520393 h 6858000"/>
              <a:gd name="connsiteX668" fmla="*/ 922050 w 7467600"/>
              <a:gd name="connsiteY668" fmla="*/ 3074867 h 6858000"/>
              <a:gd name="connsiteX669" fmla="*/ 1405265 w 7467600"/>
              <a:gd name="connsiteY669" fmla="*/ 3016319 h 6858000"/>
              <a:gd name="connsiteX670" fmla="*/ 1407512 w 7467600"/>
              <a:gd name="connsiteY670" fmla="*/ 3018001 h 6858000"/>
              <a:gd name="connsiteX671" fmla="*/ 1726266 w 7467600"/>
              <a:gd name="connsiteY671" fmla="*/ 2777274 h 6858000"/>
              <a:gd name="connsiteX672" fmla="*/ 625390 w 7467600"/>
              <a:gd name="connsiteY672" fmla="*/ 2514541 h 6858000"/>
              <a:gd name="connsiteX673" fmla="*/ 619799 w 7467600"/>
              <a:gd name="connsiteY673" fmla="*/ 2527180 h 6858000"/>
              <a:gd name="connsiteX674" fmla="*/ 310030 w 7467600"/>
              <a:gd name="connsiteY674" fmla="*/ 2771818 h 6858000"/>
              <a:gd name="connsiteX675" fmla="*/ 173877 w 7467600"/>
              <a:gd name="connsiteY675" fmla="*/ 2937056 h 6858000"/>
              <a:gd name="connsiteX676" fmla="*/ 77889 w 7467600"/>
              <a:gd name="connsiteY676" fmla="*/ 3138440 h 6858000"/>
              <a:gd name="connsiteX677" fmla="*/ 0 w 7467600"/>
              <a:gd name="connsiteY677" fmla="*/ 3271395 h 6858000"/>
              <a:gd name="connsiteX678" fmla="*/ 0 w 7467600"/>
              <a:gd name="connsiteY678" fmla="*/ 3153002 h 6858000"/>
              <a:gd name="connsiteX679" fmla="*/ 2386 w 7467600"/>
              <a:gd name="connsiteY679" fmla="*/ 3149203 h 6858000"/>
              <a:gd name="connsiteX680" fmla="*/ 89753 w 7467600"/>
              <a:gd name="connsiteY680" fmla="*/ 2987702 h 6858000"/>
              <a:gd name="connsiteX681" fmla="*/ 76869 w 7467600"/>
              <a:gd name="connsiteY681" fmla="*/ 3005404 h 6858000"/>
              <a:gd name="connsiteX682" fmla="*/ 32049 w 7467600"/>
              <a:gd name="connsiteY682" fmla="*/ 3065814 h 6858000"/>
              <a:gd name="connsiteX683" fmla="*/ 0 w 7467600"/>
              <a:gd name="connsiteY683" fmla="*/ 3108744 h 6858000"/>
              <a:gd name="connsiteX684" fmla="*/ 0 w 7467600"/>
              <a:gd name="connsiteY684" fmla="*/ 3058059 h 6858000"/>
              <a:gd name="connsiteX685" fmla="*/ 7610 w 7467600"/>
              <a:gd name="connsiteY685" fmla="*/ 3047889 h 6858000"/>
              <a:gd name="connsiteX686" fmla="*/ 52419 w 7467600"/>
              <a:gd name="connsiteY686" fmla="*/ 2987479 h 6858000"/>
              <a:gd name="connsiteX687" fmla="*/ 59142 w 7467600"/>
              <a:gd name="connsiteY687" fmla="*/ 2978488 h 6858000"/>
              <a:gd name="connsiteX688" fmla="*/ 0 w 7467600"/>
              <a:gd name="connsiteY688" fmla="*/ 3015334 h 6858000"/>
              <a:gd name="connsiteX689" fmla="*/ 0 w 7467600"/>
              <a:gd name="connsiteY689" fmla="*/ 2914286 h 6858000"/>
              <a:gd name="connsiteX690" fmla="*/ 36383 w 7467600"/>
              <a:gd name="connsiteY690" fmla="*/ 2901128 h 6858000"/>
              <a:gd name="connsiteX691" fmla="*/ 156329 w 7467600"/>
              <a:gd name="connsiteY691" fmla="*/ 2840533 h 6858000"/>
              <a:gd name="connsiteX692" fmla="*/ 358355 w 7467600"/>
              <a:gd name="connsiteY692" fmla="*/ 2620471 h 6858000"/>
              <a:gd name="connsiteX693" fmla="*/ 510577 w 7467600"/>
              <a:gd name="connsiteY693" fmla="*/ 2501244 h 6858000"/>
              <a:gd name="connsiteX694" fmla="*/ 211967 w 7467600"/>
              <a:gd name="connsiteY694" fmla="*/ 2479171 h 6858000"/>
              <a:gd name="connsiteX695" fmla="*/ 0 w 7467600"/>
              <a:gd name="connsiteY695" fmla="*/ 2476398 h 6858000"/>
              <a:gd name="connsiteX696" fmla="*/ 0 w 7467600"/>
              <a:gd name="connsiteY696" fmla="*/ 2389189 h 6858000"/>
              <a:gd name="connsiteX697" fmla="*/ 103062 w 7467600"/>
              <a:gd name="connsiteY697" fmla="*/ 2389518 h 6858000"/>
              <a:gd name="connsiteX698" fmla="*/ 510734 w 7467600"/>
              <a:gd name="connsiteY698" fmla="*/ 2416201 h 6858000"/>
              <a:gd name="connsiteX699" fmla="*/ 279257 w 7467600"/>
              <a:gd name="connsiteY699" fmla="*/ 2092102 h 6858000"/>
              <a:gd name="connsiteX700" fmla="*/ 65265 w 7467600"/>
              <a:gd name="connsiteY700" fmla="*/ 2006049 h 6858000"/>
              <a:gd name="connsiteX701" fmla="*/ 0 w 7467600"/>
              <a:gd name="connsiteY701" fmla="*/ 1982532 h 6858000"/>
              <a:gd name="connsiteX702" fmla="*/ 0 w 7467600"/>
              <a:gd name="connsiteY702" fmla="*/ 1912789 h 6858000"/>
              <a:gd name="connsiteX703" fmla="*/ 97460 w 7467600"/>
              <a:gd name="connsiteY703" fmla="*/ 1953725 h 6858000"/>
              <a:gd name="connsiteX704" fmla="*/ 221272 w 7467600"/>
              <a:gd name="connsiteY704" fmla="*/ 1980766 h 6858000"/>
              <a:gd name="connsiteX705" fmla="*/ 116765 w 7467600"/>
              <a:gd name="connsiteY705" fmla="*/ 1911033 h 6858000"/>
              <a:gd name="connsiteX706" fmla="*/ 16405 w 7467600"/>
              <a:gd name="connsiteY706" fmla="*/ 1803412 h 6858000"/>
              <a:gd name="connsiteX707" fmla="*/ 0 w 7467600"/>
              <a:gd name="connsiteY707" fmla="*/ 1784777 h 6858000"/>
              <a:gd name="connsiteX708" fmla="*/ 0 w 7467600"/>
              <a:gd name="connsiteY708" fmla="*/ 1740082 h 6858000"/>
              <a:gd name="connsiteX709" fmla="*/ 39394 w 7467600"/>
              <a:gd name="connsiteY709" fmla="*/ 1784856 h 6858000"/>
              <a:gd name="connsiteX710" fmla="*/ 135813 w 7467600"/>
              <a:gd name="connsiteY710" fmla="*/ 1888838 h 6858000"/>
              <a:gd name="connsiteX711" fmla="*/ 242575 w 7467600"/>
              <a:gd name="connsiteY711" fmla="*/ 1958841 h 6858000"/>
              <a:gd name="connsiteX712" fmla="*/ 82197 w 7467600"/>
              <a:gd name="connsiteY712" fmla="*/ 1754826 h 6858000"/>
              <a:gd name="connsiteX713" fmla="*/ 0 w 7467600"/>
              <a:gd name="connsiteY713" fmla="*/ 1679650 h 6858000"/>
              <a:gd name="connsiteX714" fmla="*/ 0 w 7467600"/>
              <a:gd name="connsiteY714" fmla="*/ 1602463 h 6858000"/>
              <a:gd name="connsiteX715" fmla="*/ 84689 w 7467600"/>
              <a:gd name="connsiteY715" fmla="*/ 1677442 h 6858000"/>
              <a:gd name="connsiteX716" fmla="*/ 298437 w 7467600"/>
              <a:gd name="connsiteY716" fmla="*/ 1968019 h 6858000"/>
              <a:gd name="connsiteX717" fmla="*/ 227269 w 7467600"/>
              <a:gd name="connsiteY717" fmla="*/ 1114064 h 6858000"/>
              <a:gd name="connsiteX718" fmla="*/ 248003 w 7467600"/>
              <a:gd name="connsiteY718" fmla="*/ 1089613 h 6858000"/>
              <a:gd name="connsiteX719" fmla="*/ 427020 w 7467600"/>
              <a:gd name="connsiteY719" fmla="*/ 1619803 h 6858000"/>
              <a:gd name="connsiteX720" fmla="*/ 340345 w 7467600"/>
              <a:gd name="connsiteY720" fmla="*/ 2027739 h 6858000"/>
              <a:gd name="connsiteX721" fmla="*/ 360865 w 7467600"/>
              <a:gd name="connsiteY721" fmla="*/ 2044827 h 6858000"/>
              <a:gd name="connsiteX722" fmla="*/ 560414 w 7467600"/>
              <a:gd name="connsiteY722" fmla="*/ 2421457 h 6858000"/>
              <a:gd name="connsiteX723" fmla="*/ 1359703 w 7467600"/>
              <a:gd name="connsiteY723" fmla="*/ 2578554 h 6858000"/>
              <a:gd name="connsiteX724" fmla="*/ 1359422 w 7467600"/>
              <a:gd name="connsiteY724" fmla="*/ 2577994 h 6858000"/>
              <a:gd name="connsiteX725" fmla="*/ 828701 w 7467600"/>
              <a:gd name="connsiteY725" fmla="*/ 1839520 h 6858000"/>
              <a:gd name="connsiteX726" fmla="*/ 494427 w 7467600"/>
              <a:gd name="connsiteY726" fmla="*/ 1092333 h 6858000"/>
              <a:gd name="connsiteX727" fmla="*/ 506322 w 7467600"/>
              <a:gd name="connsiteY727" fmla="*/ 1020997 h 6858000"/>
              <a:gd name="connsiteX728" fmla="*/ 4570198 w 7467600"/>
              <a:gd name="connsiteY728" fmla="*/ 978081 h 6858000"/>
              <a:gd name="connsiteX729" fmla="*/ 4523691 w 7467600"/>
              <a:gd name="connsiteY729" fmla="*/ 1127776 h 6858000"/>
              <a:gd name="connsiteX730" fmla="*/ 4509875 w 7467600"/>
              <a:gd name="connsiteY730" fmla="*/ 1167552 h 6858000"/>
              <a:gd name="connsiteX731" fmla="*/ 4478168 w 7467600"/>
              <a:gd name="connsiteY731" fmla="*/ 1260735 h 6858000"/>
              <a:gd name="connsiteX732" fmla="*/ 4409309 w 7467600"/>
              <a:gd name="connsiteY732" fmla="*/ 1666996 h 6858000"/>
              <a:gd name="connsiteX733" fmla="*/ 4370031 w 7467600"/>
              <a:gd name="connsiteY733" fmla="*/ 1955666 h 6858000"/>
              <a:gd name="connsiteX734" fmla="*/ 4570198 w 7467600"/>
              <a:gd name="connsiteY734" fmla="*/ 978081 h 6858000"/>
              <a:gd name="connsiteX735" fmla="*/ 4557898 w 7467600"/>
              <a:gd name="connsiteY735" fmla="*/ 900011 h 6858000"/>
              <a:gd name="connsiteX736" fmla="*/ 4344840 w 7467600"/>
              <a:gd name="connsiteY736" fmla="*/ 1922038 h 6858000"/>
              <a:gd name="connsiteX737" fmla="*/ 4378710 w 7467600"/>
              <a:gd name="connsiteY737" fmla="*/ 1665516 h 6858000"/>
              <a:gd name="connsiteX738" fmla="*/ 4448798 w 7467600"/>
              <a:gd name="connsiteY738" fmla="*/ 1253024 h 6858000"/>
              <a:gd name="connsiteX739" fmla="*/ 4480315 w 7467600"/>
              <a:gd name="connsiteY739" fmla="*/ 1158454 h 6858000"/>
              <a:gd name="connsiteX740" fmla="*/ 4494133 w 7467600"/>
              <a:gd name="connsiteY740" fmla="*/ 1118676 h 6858000"/>
              <a:gd name="connsiteX741" fmla="*/ 4557898 w 7467600"/>
              <a:gd name="connsiteY741" fmla="*/ 900011 h 6858000"/>
              <a:gd name="connsiteX742" fmla="*/ 5870151 w 7467600"/>
              <a:gd name="connsiteY742" fmla="*/ 898890 h 6858000"/>
              <a:gd name="connsiteX743" fmla="*/ 5861335 w 7467600"/>
              <a:gd name="connsiteY743" fmla="*/ 899177 h 6858000"/>
              <a:gd name="connsiteX744" fmla="*/ 5843702 w 7467600"/>
              <a:gd name="connsiteY744" fmla="*/ 899748 h 6858000"/>
              <a:gd name="connsiteX745" fmla="*/ 5651107 w 7467600"/>
              <a:gd name="connsiteY745" fmla="*/ 920306 h 6858000"/>
              <a:gd name="connsiteX746" fmla="*/ 5459407 w 7467600"/>
              <a:gd name="connsiteY746" fmla="*/ 940975 h 6858000"/>
              <a:gd name="connsiteX747" fmla="*/ 5374846 w 7467600"/>
              <a:gd name="connsiteY747" fmla="*/ 941988 h 6858000"/>
              <a:gd name="connsiteX748" fmla="*/ 5256105 w 7467600"/>
              <a:gd name="connsiteY748" fmla="*/ 945632 h 6858000"/>
              <a:gd name="connsiteX749" fmla="*/ 5107071 w 7467600"/>
              <a:gd name="connsiteY749" fmla="*/ 969720 h 6858000"/>
              <a:gd name="connsiteX750" fmla="*/ 4998681 w 7467600"/>
              <a:gd name="connsiteY750" fmla="*/ 988771 h 6858000"/>
              <a:gd name="connsiteX751" fmla="*/ 5870151 w 7467600"/>
              <a:gd name="connsiteY751" fmla="*/ 898890 h 6858000"/>
              <a:gd name="connsiteX752" fmla="*/ 5504425 w 7467600"/>
              <a:gd name="connsiteY752" fmla="*/ 848067 h 6858000"/>
              <a:gd name="connsiteX753" fmla="*/ 4968849 w 7467600"/>
              <a:gd name="connsiteY753" fmla="*/ 962318 h 6858000"/>
              <a:gd name="connsiteX754" fmla="*/ 5104039 w 7467600"/>
              <a:gd name="connsiteY754" fmla="*/ 940634 h 6858000"/>
              <a:gd name="connsiteX755" fmla="*/ 5256311 w 7467600"/>
              <a:gd name="connsiteY755" fmla="*/ 916490 h 6858000"/>
              <a:gd name="connsiteX756" fmla="*/ 5377381 w 7467600"/>
              <a:gd name="connsiteY756" fmla="*/ 912671 h 6858000"/>
              <a:gd name="connsiteX757" fmla="*/ 5460148 w 7467600"/>
              <a:gd name="connsiteY757" fmla="*/ 911442 h 6858000"/>
              <a:gd name="connsiteX758" fmla="*/ 5648971 w 7467600"/>
              <a:gd name="connsiteY758" fmla="*/ 891331 h 6858000"/>
              <a:gd name="connsiteX759" fmla="*/ 5844807 w 7467600"/>
              <a:gd name="connsiteY759" fmla="*/ 870718 h 6858000"/>
              <a:gd name="connsiteX760" fmla="*/ 5862975 w 7467600"/>
              <a:gd name="connsiteY760" fmla="*/ 869756 h 6858000"/>
              <a:gd name="connsiteX761" fmla="*/ 5920887 w 7467600"/>
              <a:gd name="connsiteY761" fmla="*/ 865929 h 6858000"/>
              <a:gd name="connsiteX762" fmla="*/ 5504425 w 7467600"/>
              <a:gd name="connsiteY762" fmla="*/ 848067 h 6858000"/>
              <a:gd name="connsiteX763" fmla="*/ 3607114 w 7467600"/>
              <a:gd name="connsiteY763" fmla="*/ 467441 h 6858000"/>
              <a:gd name="connsiteX764" fmla="*/ 3296242 w 7467600"/>
              <a:gd name="connsiteY764" fmla="*/ 807991 h 6858000"/>
              <a:gd name="connsiteX765" fmla="*/ 3174674 w 7467600"/>
              <a:gd name="connsiteY765" fmla="*/ 919759 h 6858000"/>
              <a:gd name="connsiteX766" fmla="*/ 3042978 w 7467600"/>
              <a:gd name="connsiteY766" fmla="*/ 1054894 h 6858000"/>
              <a:gd name="connsiteX767" fmla="*/ 2968914 w 7467600"/>
              <a:gd name="connsiteY767" fmla="*/ 1133756 h 6858000"/>
              <a:gd name="connsiteX768" fmla="*/ 3103823 w 7467600"/>
              <a:gd name="connsiteY768" fmla="*/ 1026814 h 6858000"/>
              <a:gd name="connsiteX769" fmla="*/ 3607114 w 7467600"/>
              <a:gd name="connsiteY769" fmla="*/ 467441 h 6858000"/>
              <a:gd name="connsiteX770" fmla="*/ 3744487 w 7467600"/>
              <a:gd name="connsiteY770" fmla="*/ 383136 h 6858000"/>
              <a:gd name="connsiteX771" fmla="*/ 3970213 w 7467600"/>
              <a:gd name="connsiteY771" fmla="*/ 995559 h 6858000"/>
              <a:gd name="connsiteX772" fmla="*/ 3744487 w 7467600"/>
              <a:gd name="connsiteY772" fmla="*/ 383136 h 6858000"/>
              <a:gd name="connsiteX773" fmla="*/ 3624562 w 7467600"/>
              <a:gd name="connsiteY773" fmla="*/ 367041 h 6858000"/>
              <a:gd name="connsiteX774" fmla="*/ 3489712 w 7467600"/>
              <a:gd name="connsiteY774" fmla="*/ 485386 h 6858000"/>
              <a:gd name="connsiteX775" fmla="*/ 3182994 w 7467600"/>
              <a:gd name="connsiteY775" fmla="*/ 828265 h 6858000"/>
              <a:gd name="connsiteX776" fmla="*/ 2892114 w 7467600"/>
              <a:gd name="connsiteY776" fmla="*/ 1172635 h 6858000"/>
              <a:gd name="connsiteX777" fmla="*/ 3021459 w 7467600"/>
              <a:gd name="connsiteY777" fmla="*/ 1035385 h 6858000"/>
              <a:gd name="connsiteX778" fmla="*/ 3153873 w 7467600"/>
              <a:gd name="connsiteY778" fmla="*/ 898971 h 6858000"/>
              <a:gd name="connsiteX779" fmla="*/ 3276511 w 7467600"/>
              <a:gd name="connsiteY779" fmla="*/ 786423 h 6858000"/>
              <a:gd name="connsiteX780" fmla="*/ 3584154 w 7467600"/>
              <a:gd name="connsiteY780" fmla="*/ 448218 h 6858000"/>
              <a:gd name="connsiteX781" fmla="*/ 3624562 w 7467600"/>
              <a:gd name="connsiteY781" fmla="*/ 367041 h 6858000"/>
              <a:gd name="connsiteX782" fmla="*/ 3766672 w 7467600"/>
              <a:gd name="connsiteY782" fmla="*/ 359429 h 6858000"/>
              <a:gd name="connsiteX783" fmla="*/ 3996338 w 7467600"/>
              <a:gd name="connsiteY783" fmla="*/ 968237 h 6858000"/>
              <a:gd name="connsiteX784" fmla="*/ 3766672 w 7467600"/>
              <a:gd name="connsiteY784" fmla="*/ 359429 h 6858000"/>
              <a:gd name="connsiteX785" fmla="*/ 5805386 w 7467600"/>
              <a:gd name="connsiteY785" fmla="*/ 239240 h 6858000"/>
              <a:gd name="connsiteX786" fmla="*/ 5736947 w 7467600"/>
              <a:gd name="connsiteY786" fmla="*/ 261367 h 6858000"/>
              <a:gd name="connsiteX787" fmla="*/ 5427012 w 7467600"/>
              <a:gd name="connsiteY787" fmla="*/ 311272 h 6858000"/>
              <a:gd name="connsiteX788" fmla="*/ 5147818 w 7467600"/>
              <a:gd name="connsiteY788" fmla="*/ 322112 h 6858000"/>
              <a:gd name="connsiteX789" fmla="*/ 5060854 w 7467600"/>
              <a:gd name="connsiteY789" fmla="*/ 311882 h 6858000"/>
              <a:gd name="connsiteX790" fmla="*/ 4945989 w 7467600"/>
              <a:gd name="connsiteY790" fmla="*/ 300516 h 6858000"/>
              <a:gd name="connsiteX791" fmla="*/ 5410479 w 7467600"/>
              <a:gd name="connsiteY791" fmla="*/ 348434 h 6858000"/>
              <a:gd name="connsiteX792" fmla="*/ 5805386 w 7467600"/>
              <a:gd name="connsiteY792" fmla="*/ 239240 h 6858000"/>
              <a:gd name="connsiteX793" fmla="*/ 5905192 w 7467600"/>
              <a:gd name="connsiteY793" fmla="*/ 163079 h 6858000"/>
              <a:gd name="connsiteX794" fmla="*/ 5865655 w 7467600"/>
              <a:gd name="connsiteY794" fmla="*/ 171901 h 6858000"/>
              <a:gd name="connsiteX795" fmla="*/ 5259740 w 7467600"/>
              <a:gd name="connsiteY795" fmla="*/ 257013 h 6858000"/>
              <a:gd name="connsiteX796" fmla="*/ 5208466 w 7467600"/>
              <a:gd name="connsiteY796" fmla="*/ 257550 h 6858000"/>
              <a:gd name="connsiteX797" fmla="*/ 4980204 w 7467600"/>
              <a:gd name="connsiteY797" fmla="*/ 271903 h 6858000"/>
              <a:gd name="connsiteX798" fmla="*/ 5068068 w 7467600"/>
              <a:gd name="connsiteY798" fmla="*/ 282244 h 6858000"/>
              <a:gd name="connsiteX799" fmla="*/ 5153231 w 7467600"/>
              <a:gd name="connsiteY799" fmla="*/ 292240 h 6858000"/>
              <a:gd name="connsiteX800" fmla="*/ 5426491 w 7467600"/>
              <a:gd name="connsiteY800" fmla="*/ 281128 h 6858000"/>
              <a:gd name="connsiteX801" fmla="*/ 5731212 w 7467600"/>
              <a:gd name="connsiteY801" fmla="*/ 231951 h 6858000"/>
              <a:gd name="connsiteX802" fmla="*/ 5905192 w 7467600"/>
              <a:gd name="connsiteY802" fmla="*/ 163079 h 6858000"/>
              <a:gd name="connsiteX803" fmla="*/ 5944437 w 7467600"/>
              <a:gd name="connsiteY803" fmla="*/ 113829 h 6858000"/>
              <a:gd name="connsiteX804" fmla="*/ 5825032 w 7467600"/>
              <a:gd name="connsiteY804" fmla="*/ 146405 h 6858000"/>
              <a:gd name="connsiteX805" fmla="*/ 4955599 w 7467600"/>
              <a:gd name="connsiteY805" fmla="*/ 247008 h 6858000"/>
              <a:gd name="connsiteX806" fmla="*/ 5210104 w 7467600"/>
              <a:gd name="connsiteY806" fmla="*/ 228123 h 6858000"/>
              <a:gd name="connsiteX807" fmla="*/ 5261015 w 7467600"/>
              <a:gd name="connsiteY807" fmla="*/ 227087 h 6858000"/>
              <a:gd name="connsiteX808" fmla="*/ 5861181 w 7467600"/>
              <a:gd name="connsiteY808" fmla="*/ 143093 h 6858000"/>
              <a:gd name="connsiteX809" fmla="*/ 5961252 w 7467600"/>
              <a:gd name="connsiteY809" fmla="*/ 114820 h 6858000"/>
              <a:gd name="connsiteX810" fmla="*/ 5944437 w 7467600"/>
              <a:gd name="connsiteY810" fmla="*/ 113829 h 6858000"/>
              <a:gd name="connsiteX811" fmla="*/ 3882765 w 7467600"/>
              <a:gd name="connsiteY811" fmla="*/ 0 h 6858000"/>
              <a:gd name="connsiteX812" fmla="*/ 3995099 w 7467600"/>
              <a:gd name="connsiteY812" fmla="*/ 0 h 6858000"/>
              <a:gd name="connsiteX813" fmla="*/ 4163818 w 7467600"/>
              <a:gd name="connsiteY813" fmla="*/ 234104 h 6858000"/>
              <a:gd name="connsiteX814" fmla="*/ 4172099 w 7467600"/>
              <a:gd name="connsiteY814" fmla="*/ 234207 h 6858000"/>
              <a:gd name="connsiteX815" fmla="*/ 4784282 w 7467600"/>
              <a:gd name="connsiteY815" fmla="*/ 276561 h 6858000"/>
              <a:gd name="connsiteX816" fmla="*/ 4801687 w 7467600"/>
              <a:gd name="connsiteY816" fmla="*/ 267764 h 6858000"/>
              <a:gd name="connsiteX817" fmla="*/ 6082788 w 7467600"/>
              <a:gd name="connsiteY817" fmla="*/ 64119 h 6858000"/>
              <a:gd name="connsiteX818" fmla="*/ 6099442 w 7467600"/>
              <a:gd name="connsiteY818" fmla="*/ 82568 h 6858000"/>
              <a:gd name="connsiteX819" fmla="*/ 4804137 w 7467600"/>
              <a:gd name="connsiteY819" fmla="*/ 320931 h 6858000"/>
              <a:gd name="connsiteX820" fmla="*/ 4227047 w 7467600"/>
              <a:gd name="connsiteY820" fmla="*/ 313415 h 6858000"/>
              <a:gd name="connsiteX821" fmla="*/ 4346041 w 7467600"/>
              <a:gd name="connsiteY821" fmla="*/ 456086 h 6858000"/>
              <a:gd name="connsiteX822" fmla="*/ 4870967 w 7467600"/>
              <a:gd name="connsiteY822" fmla="*/ 963061 h 6858000"/>
              <a:gd name="connsiteX823" fmla="*/ 4889647 w 7467600"/>
              <a:gd name="connsiteY823" fmla="*/ 957147 h 6858000"/>
              <a:gd name="connsiteX824" fmla="*/ 5422504 w 7467600"/>
              <a:gd name="connsiteY824" fmla="*/ 805191 h 6858000"/>
              <a:gd name="connsiteX825" fmla="*/ 6087656 w 7467600"/>
              <a:gd name="connsiteY825" fmla="*/ 826703 h 6858000"/>
              <a:gd name="connsiteX826" fmla="*/ 6058717 w 7467600"/>
              <a:gd name="connsiteY826" fmla="*/ 865992 h 6858000"/>
              <a:gd name="connsiteX827" fmla="*/ 4974153 w 7467600"/>
              <a:gd name="connsiteY827" fmla="*/ 1045456 h 6858000"/>
              <a:gd name="connsiteX828" fmla="*/ 5627835 w 7467600"/>
              <a:gd name="connsiteY828" fmla="*/ 1472077 h 6858000"/>
              <a:gd name="connsiteX829" fmla="*/ 5629817 w 7467600"/>
              <a:gd name="connsiteY829" fmla="*/ 1471412 h 6858000"/>
              <a:gd name="connsiteX830" fmla="*/ 5634124 w 7467600"/>
              <a:gd name="connsiteY830" fmla="*/ 1470572 h 6858000"/>
              <a:gd name="connsiteX831" fmla="*/ 5755832 w 7467600"/>
              <a:gd name="connsiteY831" fmla="*/ 1383886 h 6858000"/>
              <a:gd name="connsiteX832" fmla="*/ 6014186 w 7467600"/>
              <a:gd name="connsiteY832" fmla="*/ 1279799 h 6858000"/>
              <a:gd name="connsiteX833" fmla="*/ 6901619 w 7467600"/>
              <a:gd name="connsiteY833" fmla="*/ 1047874 h 6858000"/>
              <a:gd name="connsiteX834" fmla="*/ 6931566 w 7467600"/>
              <a:gd name="connsiteY834" fmla="*/ 1062034 h 6858000"/>
              <a:gd name="connsiteX835" fmla="*/ 5790982 w 7467600"/>
              <a:gd name="connsiteY835" fmla="*/ 1561380 h 6858000"/>
              <a:gd name="connsiteX836" fmla="*/ 6188971 w 7467600"/>
              <a:gd name="connsiteY836" fmla="*/ 1755168 h 6858000"/>
              <a:gd name="connsiteX837" fmla="*/ 6202446 w 7467600"/>
              <a:gd name="connsiteY837" fmla="*/ 1752268 h 6858000"/>
              <a:gd name="connsiteX838" fmla="*/ 7179560 w 7467600"/>
              <a:gd name="connsiteY838" fmla="*/ 1467551 h 6858000"/>
              <a:gd name="connsiteX839" fmla="*/ 7158730 w 7467600"/>
              <a:gd name="connsiteY839" fmla="*/ 1507835 h 6858000"/>
              <a:gd name="connsiteX840" fmla="*/ 6326959 w 7467600"/>
              <a:gd name="connsiteY840" fmla="*/ 1817686 h 6858000"/>
              <a:gd name="connsiteX841" fmla="*/ 6537433 w 7467600"/>
              <a:gd name="connsiteY841" fmla="*/ 1907790 h 6858000"/>
              <a:gd name="connsiteX842" fmla="*/ 6550221 w 7467600"/>
              <a:gd name="connsiteY842" fmla="*/ 1910729 h 6858000"/>
              <a:gd name="connsiteX843" fmla="*/ 6964438 w 7467600"/>
              <a:gd name="connsiteY843" fmla="*/ 2209505 h 6858000"/>
              <a:gd name="connsiteX844" fmla="*/ 7367862 w 7467600"/>
              <a:gd name="connsiteY844" fmla="*/ 2806833 h 6858000"/>
              <a:gd name="connsiteX845" fmla="*/ 7364329 w 7467600"/>
              <a:gd name="connsiteY845" fmla="*/ 2826907 h 6858000"/>
              <a:gd name="connsiteX846" fmla="*/ 7290545 w 7467600"/>
              <a:gd name="connsiteY846" fmla="*/ 2850663 h 6858000"/>
              <a:gd name="connsiteX847" fmla="*/ 6472036 w 7467600"/>
              <a:gd name="connsiteY847" fmla="*/ 1959003 h 6858000"/>
              <a:gd name="connsiteX848" fmla="*/ 5792897 w 7467600"/>
              <a:gd name="connsiteY848" fmla="*/ 1647747 h 6858000"/>
              <a:gd name="connsiteX849" fmla="*/ 5842751 w 7467600"/>
              <a:gd name="connsiteY849" fmla="*/ 1816112 h 6858000"/>
              <a:gd name="connsiteX850" fmla="*/ 5847424 w 7467600"/>
              <a:gd name="connsiteY850" fmla="*/ 1815776 h 6858000"/>
              <a:gd name="connsiteX851" fmla="*/ 6399821 w 7467600"/>
              <a:gd name="connsiteY851" fmla="*/ 2344799 h 6858000"/>
              <a:gd name="connsiteX852" fmla="*/ 6323232 w 7467600"/>
              <a:gd name="connsiteY852" fmla="*/ 2389634 h 6858000"/>
              <a:gd name="connsiteX853" fmla="*/ 5942958 w 7467600"/>
              <a:gd name="connsiteY853" fmla="*/ 2077708 h 6858000"/>
              <a:gd name="connsiteX854" fmla="*/ 5921559 w 7467600"/>
              <a:gd name="connsiteY854" fmla="*/ 2378596 h 6858000"/>
              <a:gd name="connsiteX855" fmla="*/ 5817651 w 7467600"/>
              <a:gd name="connsiteY855" fmla="*/ 3023919 h 6858000"/>
              <a:gd name="connsiteX856" fmla="*/ 5729634 w 7467600"/>
              <a:gd name="connsiteY856" fmla="*/ 3051849 h 6858000"/>
              <a:gd name="connsiteX857" fmla="*/ 5611018 w 7467600"/>
              <a:gd name="connsiteY857" fmla="*/ 2316769 h 6858000"/>
              <a:gd name="connsiteX858" fmla="*/ 5687608 w 7467600"/>
              <a:gd name="connsiteY858" fmla="*/ 2039972 h 6858000"/>
              <a:gd name="connsiteX859" fmla="*/ 5657554 w 7467600"/>
              <a:gd name="connsiteY859" fmla="*/ 1576445 h 6858000"/>
              <a:gd name="connsiteX860" fmla="*/ 5150475 w 7467600"/>
              <a:gd name="connsiteY860" fmla="*/ 1274012 h 6858000"/>
              <a:gd name="connsiteX861" fmla="*/ 5349142 w 7467600"/>
              <a:gd name="connsiteY861" fmla="*/ 2204405 h 6858000"/>
              <a:gd name="connsiteX862" fmla="*/ 5262214 w 7467600"/>
              <a:gd name="connsiteY862" fmla="*/ 2233836 h 6858000"/>
              <a:gd name="connsiteX863" fmla="*/ 4981539 w 7467600"/>
              <a:gd name="connsiteY863" fmla="*/ 1542201 h 6858000"/>
              <a:gd name="connsiteX864" fmla="*/ 4958461 w 7467600"/>
              <a:gd name="connsiteY864" fmla="*/ 1136957 h 6858000"/>
              <a:gd name="connsiteX865" fmla="*/ 4655015 w 7467600"/>
              <a:gd name="connsiteY865" fmla="*/ 891426 h 6858000"/>
              <a:gd name="connsiteX866" fmla="*/ 4348002 w 7467600"/>
              <a:gd name="connsiteY866" fmla="*/ 2205895 h 6858000"/>
              <a:gd name="connsiteX867" fmla="*/ 4262250 w 7467600"/>
              <a:gd name="connsiteY867" fmla="*/ 2219972 h 6858000"/>
              <a:gd name="connsiteX868" fmla="*/ 4550611 w 7467600"/>
              <a:gd name="connsiteY868" fmla="*/ 817540 h 6858000"/>
              <a:gd name="connsiteX869" fmla="*/ 4564418 w 7467600"/>
              <a:gd name="connsiteY869" fmla="*/ 808293 h 6858000"/>
              <a:gd name="connsiteX870" fmla="*/ 4266388 w 7467600"/>
              <a:gd name="connsiteY870" fmla="*/ 500083 h 6858000"/>
              <a:gd name="connsiteX871" fmla="*/ 4032842 w 7467600"/>
              <a:gd name="connsiteY871" fmla="*/ 211809 h 6858000"/>
              <a:gd name="connsiteX872" fmla="*/ 3882765 w 7467600"/>
              <a:gd name="connsiteY872" fmla="*/ 0 h 6858000"/>
              <a:gd name="connsiteX873" fmla="*/ 3721337 w 7467600"/>
              <a:gd name="connsiteY873" fmla="*/ 0 h 6858000"/>
              <a:gd name="connsiteX874" fmla="*/ 3797544 w 7467600"/>
              <a:gd name="connsiteY874" fmla="*/ 0 h 6858000"/>
              <a:gd name="connsiteX875" fmla="*/ 3775734 w 7467600"/>
              <a:gd name="connsiteY875" fmla="*/ 95131 h 6858000"/>
              <a:gd name="connsiteX876" fmla="*/ 3724807 w 7467600"/>
              <a:gd name="connsiteY876" fmla="*/ 272257 h 6858000"/>
              <a:gd name="connsiteX877" fmla="*/ 3726844 w 7467600"/>
              <a:gd name="connsiteY877" fmla="*/ 282988 h 6858000"/>
              <a:gd name="connsiteX878" fmla="*/ 3742664 w 7467600"/>
              <a:gd name="connsiteY878" fmla="*/ 279918 h 6858000"/>
              <a:gd name="connsiteX879" fmla="*/ 4103910 w 7467600"/>
              <a:gd name="connsiteY879" fmla="*/ 1161917 h 6858000"/>
              <a:gd name="connsiteX880" fmla="*/ 4020269 w 7467600"/>
              <a:gd name="connsiteY880" fmla="*/ 1200406 h 6858000"/>
              <a:gd name="connsiteX881" fmla="*/ 3674882 w 7467600"/>
              <a:gd name="connsiteY881" fmla="*/ 488524 h 6858000"/>
              <a:gd name="connsiteX882" fmla="*/ 3132682 w 7467600"/>
              <a:gd name="connsiteY882" fmla="*/ 1072284 h 6858000"/>
              <a:gd name="connsiteX883" fmla="*/ 2716346 w 7467600"/>
              <a:gd name="connsiteY883" fmla="*/ 1276376 h 6858000"/>
              <a:gd name="connsiteX884" fmla="*/ 2716772 w 7467600"/>
              <a:gd name="connsiteY884" fmla="*/ 1255462 h 6858000"/>
              <a:gd name="connsiteX885" fmla="*/ 3471096 w 7467600"/>
              <a:gd name="connsiteY885" fmla="*/ 437072 h 6858000"/>
              <a:gd name="connsiteX886" fmla="*/ 3639057 w 7467600"/>
              <a:gd name="connsiteY886" fmla="*/ 286334 h 6858000"/>
              <a:gd name="connsiteX887" fmla="*/ 3640309 w 7467600"/>
              <a:gd name="connsiteY887" fmla="*/ 284664 h 6858000"/>
              <a:gd name="connsiteX888" fmla="*/ 3646022 w 7467600"/>
              <a:gd name="connsiteY888" fmla="*/ 276711 h 6858000"/>
              <a:gd name="connsiteX889" fmla="*/ 3707943 w 7467600"/>
              <a:gd name="connsiteY889" fmla="*/ 65958 h 6858000"/>
              <a:gd name="connsiteX890" fmla="*/ 3721337 w 7467600"/>
              <a:gd name="connsiteY890" fmla="*/ 0 h 6858000"/>
              <a:gd name="connsiteX891" fmla="*/ 2867960 w 7467600"/>
              <a:gd name="connsiteY891" fmla="*/ 0 h 6858000"/>
              <a:gd name="connsiteX892" fmla="*/ 2926351 w 7467600"/>
              <a:gd name="connsiteY892" fmla="*/ 0 h 6858000"/>
              <a:gd name="connsiteX893" fmla="*/ 2902823 w 7467600"/>
              <a:gd name="connsiteY893" fmla="*/ 262929 h 6858000"/>
              <a:gd name="connsiteX894" fmla="*/ 2940663 w 7467600"/>
              <a:gd name="connsiteY894" fmla="*/ 140884 h 6858000"/>
              <a:gd name="connsiteX895" fmla="*/ 2947039 w 7467600"/>
              <a:gd name="connsiteY895" fmla="*/ 122524 h 6858000"/>
              <a:gd name="connsiteX896" fmla="*/ 2984316 w 7467600"/>
              <a:gd name="connsiteY896" fmla="*/ 0 h 6858000"/>
              <a:gd name="connsiteX897" fmla="*/ 3016114 w 7467600"/>
              <a:gd name="connsiteY897" fmla="*/ 0 h 6858000"/>
              <a:gd name="connsiteX898" fmla="*/ 2979949 w 7467600"/>
              <a:gd name="connsiteY898" fmla="*/ 119274 h 6858000"/>
              <a:gd name="connsiteX899" fmla="*/ 3023879 w 7467600"/>
              <a:gd name="connsiteY899" fmla="*/ 0 h 6858000"/>
              <a:gd name="connsiteX900" fmla="*/ 3105400 w 7467600"/>
              <a:gd name="connsiteY900" fmla="*/ 0 h 6858000"/>
              <a:gd name="connsiteX901" fmla="*/ 3094669 w 7467600"/>
              <a:gd name="connsiteY901" fmla="*/ 30308 h 6858000"/>
              <a:gd name="connsiteX902" fmla="*/ 2901945 w 7467600"/>
              <a:gd name="connsiteY902" fmla="*/ 466538 h 6858000"/>
              <a:gd name="connsiteX903" fmla="*/ 2815209 w 7467600"/>
              <a:gd name="connsiteY903" fmla="*/ 497361 h 6858000"/>
              <a:gd name="connsiteX904" fmla="*/ 2844845 w 7467600"/>
              <a:gd name="connsiteY904" fmla="*/ 127638 h 6858000"/>
              <a:gd name="connsiteX905" fmla="*/ 2867960 w 7467600"/>
              <a:gd name="connsiteY905" fmla="*/ 0 h 6858000"/>
              <a:gd name="connsiteX906" fmla="*/ 1057230 w 7467600"/>
              <a:gd name="connsiteY906" fmla="*/ 0 h 6858000"/>
              <a:gd name="connsiteX907" fmla="*/ 1111003 w 7467600"/>
              <a:gd name="connsiteY907" fmla="*/ 0 h 6858000"/>
              <a:gd name="connsiteX908" fmla="*/ 1125553 w 7467600"/>
              <a:gd name="connsiteY908" fmla="*/ 52588 h 6858000"/>
              <a:gd name="connsiteX909" fmla="*/ 1304276 w 7467600"/>
              <a:gd name="connsiteY909" fmla="*/ 476275 h 6858000"/>
              <a:gd name="connsiteX910" fmla="*/ 1492066 w 7467600"/>
              <a:gd name="connsiteY910" fmla="*/ 886333 h 6858000"/>
              <a:gd name="connsiteX911" fmla="*/ 1423698 w 7467600"/>
              <a:gd name="connsiteY911" fmla="*/ 710817 h 6858000"/>
              <a:gd name="connsiteX912" fmla="*/ 1357609 w 7467600"/>
              <a:gd name="connsiteY912" fmla="*/ 532892 h 6858000"/>
              <a:gd name="connsiteX913" fmla="*/ 1309550 w 7467600"/>
              <a:gd name="connsiteY913" fmla="*/ 374031 h 6858000"/>
              <a:gd name="connsiteX914" fmla="*/ 1193673 w 7467600"/>
              <a:gd name="connsiteY914" fmla="*/ 49533 h 6858000"/>
              <a:gd name="connsiteX915" fmla="*/ 1164391 w 7467600"/>
              <a:gd name="connsiteY915" fmla="*/ 0 h 6858000"/>
              <a:gd name="connsiteX916" fmla="*/ 1200666 w 7467600"/>
              <a:gd name="connsiteY916" fmla="*/ 0 h 6858000"/>
              <a:gd name="connsiteX917" fmla="*/ 1223408 w 7467600"/>
              <a:gd name="connsiteY917" fmla="*/ 38996 h 6858000"/>
              <a:gd name="connsiteX918" fmla="*/ 1339635 w 7467600"/>
              <a:gd name="connsiteY918" fmla="*/ 365517 h 6858000"/>
              <a:gd name="connsiteX919" fmla="*/ 1387469 w 7467600"/>
              <a:gd name="connsiteY919" fmla="*/ 523079 h 6858000"/>
              <a:gd name="connsiteX920" fmla="*/ 1452685 w 7467600"/>
              <a:gd name="connsiteY920" fmla="*/ 699806 h 6858000"/>
              <a:gd name="connsiteX921" fmla="*/ 1492092 w 7467600"/>
              <a:gd name="connsiteY921" fmla="*/ 800424 h 6858000"/>
              <a:gd name="connsiteX922" fmla="*/ 1455302 w 7467600"/>
              <a:gd name="connsiteY922" fmla="*/ 632913 h 6858000"/>
              <a:gd name="connsiteX923" fmla="*/ 1222336 w 7467600"/>
              <a:gd name="connsiteY923" fmla="*/ 9480 h 6858000"/>
              <a:gd name="connsiteX924" fmla="*/ 1214634 w 7467600"/>
              <a:gd name="connsiteY924" fmla="*/ 0 h 6858000"/>
              <a:gd name="connsiteX925" fmla="*/ 1289827 w 7467600"/>
              <a:gd name="connsiteY925" fmla="*/ 0 h 6858000"/>
              <a:gd name="connsiteX926" fmla="*/ 1321076 w 7467600"/>
              <a:gd name="connsiteY926" fmla="*/ 59722 h 6858000"/>
              <a:gd name="connsiteX927" fmla="*/ 1512579 w 7467600"/>
              <a:gd name="connsiteY927" fmla="*/ 626441 h 6858000"/>
              <a:gd name="connsiteX928" fmla="*/ 1506076 w 7467600"/>
              <a:gd name="connsiteY928" fmla="*/ 1089289 h 6858000"/>
              <a:gd name="connsiteX929" fmla="*/ 1486346 w 7467600"/>
              <a:gd name="connsiteY929" fmla="*/ 1079919 h 6858000"/>
              <a:gd name="connsiteX930" fmla="*/ 1070511 w 7467600"/>
              <a:gd name="connsiteY930" fmla="*/ 48609 h 6858000"/>
              <a:gd name="connsiteX931" fmla="*/ 1057230 w 7467600"/>
              <a:gd name="connsiteY931" fmla="*/ 0 h 6858000"/>
              <a:gd name="connsiteX932" fmla="*/ 43151 w 7467600"/>
              <a:gd name="connsiteY932" fmla="*/ 0 h 6858000"/>
              <a:gd name="connsiteX933" fmla="*/ 95283 w 7467600"/>
              <a:gd name="connsiteY933" fmla="*/ 0 h 6858000"/>
              <a:gd name="connsiteX934" fmla="*/ 300708 w 7467600"/>
              <a:gd name="connsiteY934" fmla="*/ 154571 h 6858000"/>
              <a:gd name="connsiteX935" fmla="*/ 530414 w 7467600"/>
              <a:gd name="connsiteY935" fmla="*/ 354673 h 6858000"/>
              <a:gd name="connsiteX936" fmla="*/ 333785 w 7467600"/>
              <a:gd name="connsiteY936" fmla="*/ 161564 h 6858000"/>
              <a:gd name="connsiteX937" fmla="*/ 147005 w 7467600"/>
              <a:gd name="connsiteY937" fmla="*/ 0 h 6858000"/>
              <a:gd name="connsiteX938" fmla="*/ 272509 w 7467600"/>
              <a:gd name="connsiteY938" fmla="*/ 0 h 6858000"/>
              <a:gd name="connsiteX939" fmla="*/ 326276 w 7467600"/>
              <a:gd name="connsiteY939" fmla="*/ 45847 h 6858000"/>
              <a:gd name="connsiteX940" fmla="*/ 823759 w 7467600"/>
              <a:gd name="connsiteY940" fmla="*/ 574145 h 6858000"/>
              <a:gd name="connsiteX941" fmla="*/ 811254 w 7467600"/>
              <a:gd name="connsiteY941" fmla="*/ 665546 h 6858000"/>
              <a:gd name="connsiteX942" fmla="*/ 154042 w 7467600"/>
              <a:gd name="connsiteY942" fmla="*/ 261522 h 6858000"/>
              <a:gd name="connsiteX943" fmla="*/ 13550 w 7467600"/>
              <a:gd name="connsiteY943" fmla="*/ 158423 h 6858000"/>
              <a:gd name="connsiteX944" fmla="*/ 0 w 7467600"/>
              <a:gd name="connsiteY944" fmla="*/ 146618 h 6858000"/>
              <a:gd name="connsiteX945" fmla="*/ 0 w 7467600"/>
              <a:gd name="connsiteY945" fmla="*/ 59161 h 6858000"/>
              <a:gd name="connsiteX946" fmla="*/ 45427 w 7467600"/>
              <a:gd name="connsiteY946" fmla="*/ 101078 h 6858000"/>
              <a:gd name="connsiteX947" fmla="*/ 630103 w 7467600"/>
              <a:gd name="connsiteY947" fmla="*/ 485885 h 6858000"/>
              <a:gd name="connsiteX948" fmla="*/ 532040 w 7467600"/>
              <a:gd name="connsiteY948" fmla="*/ 399359 h 6858000"/>
              <a:gd name="connsiteX949" fmla="*/ 517618 w 7467600"/>
              <a:gd name="connsiteY949" fmla="*/ 385726 h 6858000"/>
              <a:gd name="connsiteX950" fmla="*/ 285074 w 7467600"/>
              <a:gd name="connsiteY950" fmla="*/ 182755 h 6858000"/>
              <a:gd name="connsiteX951" fmla="*/ 43151 w 7467600"/>
              <a:gd name="connsiteY95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7410696 w 7467600"/>
              <a:gd name="connsiteY18" fmla="*/ 6803861 h 6858000"/>
              <a:gd name="connsiteX19" fmla="*/ 1019354 w 7467600"/>
              <a:gd name="connsiteY19" fmla="*/ 6315006 h 6858000"/>
              <a:gd name="connsiteX20" fmla="*/ 441046 w 7467600"/>
              <a:gd name="connsiteY20" fmla="*/ 6691153 h 6858000"/>
              <a:gd name="connsiteX21" fmla="*/ 1019354 w 7467600"/>
              <a:gd name="connsiteY21" fmla="*/ 6315006 h 6858000"/>
              <a:gd name="connsiteX22" fmla="*/ 991680 w 7467600"/>
              <a:gd name="connsiteY22" fmla="*/ 6298413 h 6858000"/>
              <a:gd name="connsiteX23" fmla="*/ 409060 w 7467600"/>
              <a:gd name="connsiteY23" fmla="*/ 6671470 h 6858000"/>
              <a:gd name="connsiteX24" fmla="*/ 991680 w 7467600"/>
              <a:gd name="connsiteY24" fmla="*/ 6298413 h 6858000"/>
              <a:gd name="connsiteX25" fmla="*/ 103333 w 7467600"/>
              <a:gd name="connsiteY25" fmla="*/ 5699602 h 6858000"/>
              <a:gd name="connsiteX26" fmla="*/ 233938 w 7467600"/>
              <a:gd name="connsiteY26" fmla="*/ 5809416 h 6858000"/>
              <a:gd name="connsiteX27" fmla="*/ 883580 w 7467600"/>
              <a:gd name="connsiteY27" fmla="*/ 6180710 h 6858000"/>
              <a:gd name="connsiteX28" fmla="*/ 487337 w 7467600"/>
              <a:gd name="connsiteY28" fmla="*/ 5950182 h 6858000"/>
              <a:gd name="connsiteX29" fmla="*/ 354051 w 7467600"/>
              <a:gd name="connsiteY29" fmla="*/ 5854912 h 6858000"/>
              <a:gd name="connsiteX30" fmla="*/ 195436 w 7467600"/>
              <a:gd name="connsiteY30" fmla="*/ 5755068 h 6858000"/>
              <a:gd name="connsiteX31" fmla="*/ 103333 w 7467600"/>
              <a:gd name="connsiteY31" fmla="*/ 5699602 h 6858000"/>
              <a:gd name="connsiteX32" fmla="*/ 5539432 w 7467600"/>
              <a:gd name="connsiteY32" fmla="*/ 5642928 h 6858000"/>
              <a:gd name="connsiteX33" fmla="*/ 5555462 w 7467600"/>
              <a:gd name="connsiteY33" fmla="*/ 5694454 h 6858000"/>
              <a:gd name="connsiteX34" fmla="*/ 5828270 w 7467600"/>
              <a:gd name="connsiteY34" fmla="*/ 6320663 h 6858000"/>
              <a:gd name="connsiteX35" fmla="*/ 5947416 w 7467600"/>
              <a:gd name="connsiteY35" fmla="*/ 6574846 h 6858000"/>
              <a:gd name="connsiteX36" fmla="*/ 5539432 w 7467600"/>
              <a:gd name="connsiteY36" fmla="*/ 5642928 h 6858000"/>
              <a:gd name="connsiteX37" fmla="*/ 51253 w 7467600"/>
              <a:gd name="connsiteY37" fmla="*/ 5631825 h 6858000"/>
              <a:gd name="connsiteX38" fmla="*/ 211622 w 7467600"/>
              <a:gd name="connsiteY38" fmla="*/ 5728803 h 6858000"/>
              <a:gd name="connsiteX39" fmla="*/ 371652 w 7467600"/>
              <a:gd name="connsiteY39" fmla="*/ 5829062 h 6858000"/>
              <a:gd name="connsiteX40" fmla="*/ 505903 w 7467600"/>
              <a:gd name="connsiteY40" fmla="*/ 5925221 h 6858000"/>
              <a:gd name="connsiteX41" fmla="*/ 899240 w 7467600"/>
              <a:gd name="connsiteY41" fmla="*/ 6153068 h 6858000"/>
              <a:gd name="connsiteX42" fmla="*/ 988114 w 7467600"/>
              <a:gd name="connsiteY42" fmla="*/ 6174204 h 6858000"/>
              <a:gd name="connsiteX43" fmla="*/ 845971 w 7467600"/>
              <a:gd name="connsiteY43" fmla="*/ 6067177 h 6858000"/>
              <a:gd name="connsiteX44" fmla="*/ 448057 w 7467600"/>
              <a:gd name="connsiteY44" fmla="*/ 5841376 h 6858000"/>
              <a:gd name="connsiteX45" fmla="*/ 51253 w 7467600"/>
              <a:gd name="connsiteY45" fmla="*/ 5631825 h 6858000"/>
              <a:gd name="connsiteX46" fmla="*/ 2606687 w 7467600"/>
              <a:gd name="connsiteY46" fmla="*/ 5630718 h 6858000"/>
              <a:gd name="connsiteX47" fmla="*/ 2645658 w 7467600"/>
              <a:gd name="connsiteY47" fmla="*/ 6640259 h 6858000"/>
              <a:gd name="connsiteX48" fmla="*/ 2606687 w 7467600"/>
              <a:gd name="connsiteY48" fmla="*/ 5630718 h 6858000"/>
              <a:gd name="connsiteX49" fmla="*/ 3642057 w 7467600"/>
              <a:gd name="connsiteY49" fmla="*/ 5573487 h 6858000"/>
              <a:gd name="connsiteX50" fmla="*/ 3632981 w 7467600"/>
              <a:gd name="connsiteY50" fmla="*/ 5579437 h 6858000"/>
              <a:gd name="connsiteX51" fmla="*/ 3382436 w 7467600"/>
              <a:gd name="connsiteY51" fmla="*/ 5952726 h 6858000"/>
              <a:gd name="connsiteX52" fmla="*/ 3191929 w 7467600"/>
              <a:gd name="connsiteY52" fmla="*/ 6662669 h 6858000"/>
              <a:gd name="connsiteX53" fmla="*/ 3369898 w 7467600"/>
              <a:gd name="connsiteY53" fmla="*/ 6081771 h 6858000"/>
              <a:gd name="connsiteX54" fmla="*/ 3642057 w 7467600"/>
              <a:gd name="connsiteY54" fmla="*/ 5573487 h 6858000"/>
              <a:gd name="connsiteX55" fmla="*/ 2650666 w 7467600"/>
              <a:gd name="connsiteY55" fmla="*/ 5530686 h 6858000"/>
              <a:gd name="connsiteX56" fmla="*/ 2650249 w 7467600"/>
              <a:gd name="connsiteY56" fmla="*/ 5532101 h 6858000"/>
              <a:gd name="connsiteX57" fmla="*/ 2663808 w 7467600"/>
              <a:gd name="connsiteY57" fmla="*/ 6535215 h 6858000"/>
              <a:gd name="connsiteX58" fmla="*/ 2665418 w 7467600"/>
              <a:gd name="connsiteY58" fmla="*/ 6132756 h 6858000"/>
              <a:gd name="connsiteX59" fmla="*/ 2650666 w 7467600"/>
              <a:gd name="connsiteY59" fmla="*/ 5530686 h 6858000"/>
              <a:gd name="connsiteX60" fmla="*/ 2680277 w 7467600"/>
              <a:gd name="connsiteY60" fmla="*/ 5479204 h 6858000"/>
              <a:gd name="connsiteX61" fmla="*/ 2678972 w 7467600"/>
              <a:gd name="connsiteY61" fmla="*/ 5481582 h 6858000"/>
              <a:gd name="connsiteX62" fmla="*/ 2696666 w 7467600"/>
              <a:gd name="connsiteY62" fmla="*/ 6133836 h 6858000"/>
              <a:gd name="connsiteX63" fmla="*/ 2695769 w 7467600"/>
              <a:gd name="connsiteY63" fmla="*/ 6390955 h 6858000"/>
              <a:gd name="connsiteX64" fmla="*/ 2739893 w 7467600"/>
              <a:gd name="connsiteY64" fmla="*/ 6108357 h 6858000"/>
              <a:gd name="connsiteX65" fmla="*/ 2680277 w 7467600"/>
              <a:gd name="connsiteY65" fmla="*/ 5479204 h 6858000"/>
              <a:gd name="connsiteX66" fmla="*/ 1132195 w 7467600"/>
              <a:gd name="connsiteY66" fmla="*/ 5467980 h 6858000"/>
              <a:gd name="connsiteX67" fmla="*/ 1679056 w 7467600"/>
              <a:gd name="connsiteY67" fmla="*/ 5516907 h 6858000"/>
              <a:gd name="connsiteX68" fmla="*/ 2128648 w 7467600"/>
              <a:gd name="connsiteY68" fmla="*/ 5474249 h 6858000"/>
              <a:gd name="connsiteX69" fmla="*/ 1825619 w 7467600"/>
              <a:gd name="connsiteY69" fmla="*/ 5478447 h 6858000"/>
              <a:gd name="connsiteX70" fmla="*/ 1737798 w 7467600"/>
              <a:gd name="connsiteY70" fmla="*/ 5483353 h 6858000"/>
              <a:gd name="connsiteX71" fmla="*/ 1132195 w 7467600"/>
              <a:gd name="connsiteY71" fmla="*/ 5467980 h 6858000"/>
              <a:gd name="connsiteX72" fmla="*/ 1456157 w 7467600"/>
              <a:gd name="connsiteY72" fmla="*/ 5371404 h 6858000"/>
              <a:gd name="connsiteX73" fmla="*/ 1244432 w 7467600"/>
              <a:gd name="connsiteY73" fmla="*/ 5385601 h 6858000"/>
              <a:gd name="connsiteX74" fmla="*/ 973990 w 7467600"/>
              <a:gd name="connsiteY74" fmla="*/ 5424940 h 6858000"/>
              <a:gd name="connsiteX75" fmla="*/ 1103809 w 7467600"/>
              <a:gd name="connsiteY75" fmla="*/ 5433720 h 6858000"/>
              <a:gd name="connsiteX76" fmla="*/ 1123454 w 7467600"/>
              <a:gd name="connsiteY76" fmla="*/ 5435727 h 6858000"/>
              <a:gd name="connsiteX77" fmla="*/ 1737017 w 7467600"/>
              <a:gd name="connsiteY77" fmla="*/ 5452183 h 6858000"/>
              <a:gd name="connsiteX78" fmla="*/ 1824397 w 7467600"/>
              <a:gd name="connsiteY78" fmla="*/ 5447757 h 6858000"/>
              <a:gd name="connsiteX79" fmla="*/ 2070059 w 7467600"/>
              <a:gd name="connsiteY79" fmla="*/ 5441660 h 6858000"/>
              <a:gd name="connsiteX80" fmla="*/ 1456157 w 7467600"/>
              <a:gd name="connsiteY80" fmla="*/ 5371404 h 6858000"/>
              <a:gd name="connsiteX81" fmla="*/ 4988186 w 7467600"/>
              <a:gd name="connsiteY81" fmla="*/ 5216467 h 6858000"/>
              <a:gd name="connsiteX82" fmla="*/ 4777334 w 7467600"/>
              <a:gd name="connsiteY82" fmla="*/ 5406072 h 6858000"/>
              <a:gd name="connsiteX83" fmla="*/ 4718341 w 7467600"/>
              <a:gd name="connsiteY83" fmla="*/ 5468043 h 6858000"/>
              <a:gd name="connsiteX84" fmla="*/ 4604655 w 7467600"/>
              <a:gd name="connsiteY84" fmla="*/ 5583434 h 6858000"/>
              <a:gd name="connsiteX85" fmla="*/ 4565074 w 7467600"/>
              <a:gd name="connsiteY85" fmla="*/ 5618550 h 6858000"/>
              <a:gd name="connsiteX86" fmla="*/ 4988186 w 7467600"/>
              <a:gd name="connsiteY86" fmla="*/ 5216467 h 6858000"/>
              <a:gd name="connsiteX87" fmla="*/ 4978032 w 7467600"/>
              <a:gd name="connsiteY87" fmla="*/ 5183809 h 6858000"/>
              <a:gd name="connsiteX88" fmla="*/ 4463413 w 7467600"/>
              <a:gd name="connsiteY88" fmla="*/ 5615162 h 6858000"/>
              <a:gd name="connsiteX89" fmla="*/ 4358134 w 7467600"/>
              <a:gd name="connsiteY89" fmla="*/ 5742791 h 6858000"/>
              <a:gd name="connsiteX90" fmla="*/ 4376219 w 7467600"/>
              <a:gd name="connsiteY90" fmla="*/ 5729027 h 6858000"/>
              <a:gd name="connsiteX91" fmla="*/ 4582340 w 7467600"/>
              <a:gd name="connsiteY91" fmla="*/ 5561037 h 6858000"/>
              <a:gd name="connsiteX92" fmla="*/ 4694684 w 7467600"/>
              <a:gd name="connsiteY92" fmla="*/ 5447098 h 6858000"/>
              <a:gd name="connsiteX93" fmla="*/ 4754123 w 7467600"/>
              <a:gd name="connsiteY93" fmla="*/ 5384643 h 6858000"/>
              <a:gd name="connsiteX94" fmla="*/ 4978032 w 7467600"/>
              <a:gd name="connsiteY94" fmla="*/ 5183809 h 6858000"/>
              <a:gd name="connsiteX95" fmla="*/ 1903353 w 7467600"/>
              <a:gd name="connsiteY95" fmla="*/ 5044827 h 6858000"/>
              <a:gd name="connsiteX96" fmla="*/ 1936931 w 7467600"/>
              <a:gd name="connsiteY96" fmla="*/ 5093954 h 6858000"/>
              <a:gd name="connsiteX97" fmla="*/ 2195868 w 7467600"/>
              <a:gd name="connsiteY97" fmla="*/ 5396574 h 6858000"/>
              <a:gd name="connsiteX98" fmla="*/ 2088852 w 7467600"/>
              <a:gd name="connsiteY98" fmla="*/ 5166123 h 6858000"/>
              <a:gd name="connsiteX99" fmla="*/ 1958241 w 7467600"/>
              <a:gd name="connsiteY99" fmla="*/ 5067955 h 6858000"/>
              <a:gd name="connsiteX100" fmla="*/ 1903353 w 7467600"/>
              <a:gd name="connsiteY100" fmla="*/ 5044827 h 6858000"/>
              <a:gd name="connsiteX101" fmla="*/ 1979378 w 7467600"/>
              <a:gd name="connsiteY101" fmla="*/ 4769504 h 6858000"/>
              <a:gd name="connsiteX102" fmla="*/ 2882120 w 7467600"/>
              <a:gd name="connsiteY102" fmla="*/ 5064547 h 6858000"/>
              <a:gd name="connsiteX103" fmla="*/ 2793103 w 7467600"/>
              <a:gd name="connsiteY103" fmla="*/ 5039699 h 6858000"/>
              <a:gd name="connsiteX104" fmla="*/ 2770041 w 7467600"/>
              <a:gd name="connsiteY104" fmla="*/ 5033634 h 6858000"/>
              <a:gd name="connsiteX105" fmla="*/ 1979378 w 7467600"/>
              <a:gd name="connsiteY105" fmla="*/ 4769504 h 6858000"/>
              <a:gd name="connsiteX106" fmla="*/ 1927410 w 7467600"/>
              <a:gd name="connsiteY106" fmla="*/ 4716164 h 6858000"/>
              <a:gd name="connsiteX107" fmla="*/ 1959587 w 7467600"/>
              <a:gd name="connsiteY107" fmla="*/ 4728849 h 6858000"/>
              <a:gd name="connsiteX108" fmla="*/ 2777707 w 7467600"/>
              <a:gd name="connsiteY108" fmla="*/ 5003991 h 6858000"/>
              <a:gd name="connsiteX109" fmla="*/ 2800768 w 7467600"/>
              <a:gd name="connsiteY109" fmla="*/ 5010056 h 6858000"/>
              <a:gd name="connsiteX110" fmla="*/ 2879408 w 7467600"/>
              <a:gd name="connsiteY110" fmla="*/ 5031590 h 6858000"/>
              <a:gd name="connsiteX111" fmla="*/ 2862295 w 7467600"/>
              <a:gd name="connsiteY111" fmla="*/ 5022958 h 6858000"/>
              <a:gd name="connsiteX112" fmla="*/ 2813343 w 7467600"/>
              <a:gd name="connsiteY112" fmla="*/ 4998369 h 6858000"/>
              <a:gd name="connsiteX113" fmla="*/ 2646245 w 7467600"/>
              <a:gd name="connsiteY113" fmla="*/ 4930999 h 6858000"/>
              <a:gd name="connsiteX114" fmla="*/ 1999243 w 7467600"/>
              <a:gd name="connsiteY114" fmla="*/ 4730524 h 6858000"/>
              <a:gd name="connsiteX115" fmla="*/ 1979527 w 7467600"/>
              <a:gd name="connsiteY115" fmla="*/ 4726651 h 6858000"/>
              <a:gd name="connsiteX116" fmla="*/ 1927410 w 7467600"/>
              <a:gd name="connsiteY116" fmla="*/ 4716164 h 6858000"/>
              <a:gd name="connsiteX117" fmla="*/ 1997014 w 7467600"/>
              <a:gd name="connsiteY117" fmla="*/ 4698007 h 6858000"/>
              <a:gd name="connsiteX118" fmla="*/ 2005458 w 7467600"/>
              <a:gd name="connsiteY118" fmla="*/ 4699540 h 6858000"/>
              <a:gd name="connsiteX119" fmla="*/ 2657186 w 7467600"/>
              <a:gd name="connsiteY119" fmla="*/ 4901687 h 6858000"/>
              <a:gd name="connsiteX120" fmla="*/ 2826662 w 7467600"/>
              <a:gd name="connsiteY120" fmla="*/ 4970362 h 6858000"/>
              <a:gd name="connsiteX121" fmla="*/ 2876100 w 7467600"/>
              <a:gd name="connsiteY121" fmla="*/ 4995397 h 6858000"/>
              <a:gd name="connsiteX122" fmla="*/ 3042600 w 7467600"/>
              <a:gd name="connsiteY122" fmla="*/ 5059532 h 6858000"/>
              <a:gd name="connsiteX123" fmla="*/ 1997014 w 7467600"/>
              <a:gd name="connsiteY123" fmla="*/ 4698007 h 6858000"/>
              <a:gd name="connsiteX124" fmla="*/ 2305292 w 7467600"/>
              <a:gd name="connsiteY124" fmla="*/ 4219492 h 6858000"/>
              <a:gd name="connsiteX125" fmla="*/ 3360922 w 7467600"/>
              <a:gd name="connsiteY125" fmla="*/ 4529373 h 6858000"/>
              <a:gd name="connsiteX126" fmla="*/ 3492420 w 7467600"/>
              <a:gd name="connsiteY126" fmla="*/ 4510145 h 6858000"/>
              <a:gd name="connsiteX127" fmla="*/ 3364086 w 7467600"/>
              <a:gd name="connsiteY127" fmla="*/ 4480340 h 6858000"/>
              <a:gd name="connsiteX128" fmla="*/ 3225818 w 7467600"/>
              <a:gd name="connsiteY128" fmla="*/ 4411822 h 6858000"/>
              <a:gd name="connsiteX129" fmla="*/ 3129696 w 7467600"/>
              <a:gd name="connsiteY129" fmla="*/ 4360704 h 6858000"/>
              <a:gd name="connsiteX130" fmla="*/ 2814545 w 7467600"/>
              <a:gd name="connsiteY130" fmla="*/ 4282955 h 6858000"/>
              <a:gd name="connsiteX131" fmla="*/ 2305292 w 7467600"/>
              <a:gd name="connsiteY131" fmla="*/ 4219492 h 6858000"/>
              <a:gd name="connsiteX132" fmla="*/ 2626982 w 7467600"/>
              <a:gd name="connsiteY132" fmla="*/ 4206450 h 6858000"/>
              <a:gd name="connsiteX133" fmla="*/ 2490617 w 7467600"/>
              <a:gd name="connsiteY133" fmla="*/ 4206951 h 6858000"/>
              <a:gd name="connsiteX134" fmla="*/ 2819869 w 7467600"/>
              <a:gd name="connsiteY134" fmla="*/ 4252936 h 6858000"/>
              <a:gd name="connsiteX135" fmla="*/ 3143018 w 7467600"/>
              <a:gd name="connsiteY135" fmla="*/ 4332698 h 6858000"/>
              <a:gd name="connsiteX136" fmla="*/ 3241520 w 7467600"/>
              <a:gd name="connsiteY136" fmla="*/ 4385112 h 6858000"/>
              <a:gd name="connsiteX137" fmla="*/ 3374575 w 7467600"/>
              <a:gd name="connsiteY137" fmla="*/ 4451517 h 6858000"/>
              <a:gd name="connsiteX138" fmla="*/ 3505221 w 7467600"/>
              <a:gd name="connsiteY138" fmla="*/ 4480757 h 6858000"/>
              <a:gd name="connsiteX139" fmla="*/ 2626982 w 7467600"/>
              <a:gd name="connsiteY139" fmla="*/ 4206450 h 6858000"/>
              <a:gd name="connsiteX140" fmla="*/ 1310106 w 7467600"/>
              <a:gd name="connsiteY140" fmla="*/ 3943217 h 6858000"/>
              <a:gd name="connsiteX141" fmla="*/ 854994 w 7467600"/>
              <a:gd name="connsiteY141" fmla="*/ 4399136 h 6858000"/>
              <a:gd name="connsiteX142" fmla="*/ 742462 w 7467600"/>
              <a:gd name="connsiteY142" fmla="*/ 4594648 h 6858000"/>
              <a:gd name="connsiteX143" fmla="*/ 820602 w 7467600"/>
              <a:gd name="connsiteY143" fmla="*/ 4485915 h 6858000"/>
              <a:gd name="connsiteX144" fmla="*/ 878295 w 7467600"/>
              <a:gd name="connsiteY144" fmla="*/ 4403594 h 6858000"/>
              <a:gd name="connsiteX145" fmla="*/ 1240607 w 7467600"/>
              <a:gd name="connsiteY145" fmla="*/ 4010401 h 6858000"/>
              <a:gd name="connsiteX146" fmla="*/ 1310106 w 7467600"/>
              <a:gd name="connsiteY146" fmla="*/ 3943217 h 6858000"/>
              <a:gd name="connsiteX147" fmla="*/ 1423113 w 7467600"/>
              <a:gd name="connsiteY147" fmla="*/ 3874565 h 6858000"/>
              <a:gd name="connsiteX148" fmla="*/ 1260565 w 7467600"/>
              <a:gd name="connsiteY148" fmla="*/ 4031982 h 6858000"/>
              <a:gd name="connsiteX149" fmla="*/ 901900 w 7467600"/>
              <a:gd name="connsiteY149" fmla="*/ 4421236 h 6858000"/>
              <a:gd name="connsiteX150" fmla="*/ 845044 w 7467600"/>
              <a:gd name="connsiteY150" fmla="*/ 4502436 h 6858000"/>
              <a:gd name="connsiteX151" fmla="*/ 685926 w 7467600"/>
              <a:gd name="connsiteY151" fmla="*/ 4703069 h 6858000"/>
              <a:gd name="connsiteX152" fmla="*/ 684248 w 7467600"/>
              <a:gd name="connsiteY152" fmla="*/ 4706721 h 6858000"/>
              <a:gd name="connsiteX153" fmla="*/ 1423113 w 7467600"/>
              <a:gd name="connsiteY153" fmla="*/ 3874565 h 6858000"/>
              <a:gd name="connsiteX154" fmla="*/ 3316479 w 7467600"/>
              <a:gd name="connsiteY154" fmla="*/ 3872136 h 6858000"/>
              <a:gd name="connsiteX155" fmla="*/ 3546806 w 7467600"/>
              <a:gd name="connsiteY155" fmla="*/ 4356139 h 6858000"/>
              <a:gd name="connsiteX156" fmla="*/ 3364433 w 7467600"/>
              <a:gd name="connsiteY156" fmla="*/ 3953121 h 6858000"/>
              <a:gd name="connsiteX157" fmla="*/ 3316479 w 7467600"/>
              <a:gd name="connsiteY157" fmla="*/ 3872136 h 6858000"/>
              <a:gd name="connsiteX158" fmla="*/ 3291335 w 7467600"/>
              <a:gd name="connsiteY158" fmla="*/ 3767420 h 6858000"/>
              <a:gd name="connsiteX159" fmla="*/ 3390805 w 7467600"/>
              <a:gd name="connsiteY159" fmla="*/ 3937163 h 6858000"/>
              <a:gd name="connsiteX160" fmla="*/ 3579062 w 7467600"/>
              <a:gd name="connsiteY160" fmla="*/ 4359040 h 6858000"/>
              <a:gd name="connsiteX161" fmla="*/ 3467355 w 7467600"/>
              <a:gd name="connsiteY161" fmla="*/ 3988130 h 6858000"/>
              <a:gd name="connsiteX162" fmla="*/ 3310753 w 7467600"/>
              <a:gd name="connsiteY162" fmla="*/ 3787140 h 6858000"/>
              <a:gd name="connsiteX163" fmla="*/ 3291335 w 7467600"/>
              <a:gd name="connsiteY163" fmla="*/ 3767420 h 6858000"/>
              <a:gd name="connsiteX164" fmla="*/ 1635889 w 7467600"/>
              <a:gd name="connsiteY164" fmla="*/ 3709494 h 6858000"/>
              <a:gd name="connsiteX165" fmla="*/ 1634800 w 7467600"/>
              <a:gd name="connsiteY165" fmla="*/ 3731111 h 6858000"/>
              <a:gd name="connsiteX166" fmla="*/ 1635889 w 7467600"/>
              <a:gd name="connsiteY166" fmla="*/ 3709494 h 6858000"/>
              <a:gd name="connsiteX167" fmla="*/ 1510397 w 7467600"/>
              <a:gd name="connsiteY167" fmla="*/ 3684705 h 6858000"/>
              <a:gd name="connsiteX168" fmla="*/ 1146550 w 7467600"/>
              <a:gd name="connsiteY168" fmla="*/ 3802012 h 6858000"/>
              <a:gd name="connsiteX169" fmla="*/ 698834 w 7467600"/>
              <a:gd name="connsiteY169" fmla="*/ 3952272 h 6858000"/>
              <a:gd name="connsiteX170" fmla="*/ 34256 w 7467600"/>
              <a:gd name="connsiteY170" fmla="*/ 4347603 h 6858000"/>
              <a:gd name="connsiteX171" fmla="*/ 527241 w 7467600"/>
              <a:gd name="connsiteY171" fmla="*/ 4065078 h 6858000"/>
              <a:gd name="connsiteX172" fmla="*/ 1510397 w 7467600"/>
              <a:gd name="connsiteY172" fmla="*/ 3684705 h 6858000"/>
              <a:gd name="connsiteX173" fmla="*/ 1313114 w 7467600"/>
              <a:gd name="connsiteY173" fmla="*/ 3655216 h 6858000"/>
              <a:gd name="connsiteX174" fmla="*/ 1109304 w 7467600"/>
              <a:gd name="connsiteY174" fmla="*/ 3669030 h 6858000"/>
              <a:gd name="connsiteX175" fmla="*/ 8129 w 7467600"/>
              <a:gd name="connsiteY175" fmla="*/ 4330519 h 6858000"/>
              <a:gd name="connsiteX176" fmla="*/ 687572 w 7467600"/>
              <a:gd name="connsiteY176" fmla="*/ 3925629 h 6858000"/>
              <a:gd name="connsiteX177" fmla="*/ 1138365 w 7467600"/>
              <a:gd name="connsiteY177" fmla="*/ 3774515 h 6858000"/>
              <a:gd name="connsiteX178" fmla="*/ 1505579 w 7467600"/>
              <a:gd name="connsiteY178" fmla="*/ 3655526 h 6858000"/>
              <a:gd name="connsiteX179" fmla="*/ 1313114 w 7467600"/>
              <a:gd name="connsiteY179" fmla="*/ 3655216 h 6858000"/>
              <a:gd name="connsiteX180" fmla="*/ 3655073 w 7467600"/>
              <a:gd name="connsiteY180" fmla="*/ 3650884 h 6858000"/>
              <a:gd name="connsiteX181" fmla="*/ 3989938 w 7467600"/>
              <a:gd name="connsiteY181" fmla="*/ 3991685 h 6858000"/>
              <a:gd name="connsiteX182" fmla="*/ 4393907 w 7467600"/>
              <a:gd name="connsiteY182" fmla="*/ 4261258 h 6858000"/>
              <a:gd name="connsiteX183" fmla="*/ 4648051 w 7467600"/>
              <a:gd name="connsiteY183" fmla="*/ 4374051 h 6858000"/>
              <a:gd name="connsiteX184" fmla="*/ 4383389 w 7467600"/>
              <a:gd name="connsiteY184" fmla="*/ 4184369 h 6858000"/>
              <a:gd name="connsiteX185" fmla="*/ 4165508 w 7467600"/>
              <a:gd name="connsiteY185" fmla="*/ 4035196 h 6858000"/>
              <a:gd name="connsiteX186" fmla="*/ 4068162 w 7467600"/>
              <a:gd name="connsiteY186" fmla="*/ 3953394 h 6858000"/>
              <a:gd name="connsiteX187" fmla="*/ 3981416 w 7467600"/>
              <a:gd name="connsiteY187" fmla="*/ 3880482 h 6858000"/>
              <a:gd name="connsiteX188" fmla="*/ 3800147 w 7467600"/>
              <a:gd name="connsiteY188" fmla="*/ 3749872 h 6858000"/>
              <a:gd name="connsiteX189" fmla="*/ 3655073 w 7467600"/>
              <a:gd name="connsiteY189" fmla="*/ 3650884 h 6858000"/>
              <a:gd name="connsiteX190" fmla="*/ 3670252 w 7467600"/>
              <a:gd name="connsiteY190" fmla="*/ 3622798 h 6858000"/>
              <a:gd name="connsiteX191" fmla="*/ 3817258 w 7467600"/>
              <a:gd name="connsiteY191" fmla="*/ 3723577 h 6858000"/>
              <a:gd name="connsiteX192" fmla="*/ 4000461 w 7467600"/>
              <a:gd name="connsiteY192" fmla="*/ 3855966 h 6858000"/>
              <a:gd name="connsiteX193" fmla="*/ 4088180 w 7467600"/>
              <a:gd name="connsiteY193" fmla="*/ 3929774 h 6858000"/>
              <a:gd name="connsiteX194" fmla="*/ 4184555 w 7467600"/>
              <a:gd name="connsiteY194" fmla="*/ 4010683 h 6858000"/>
              <a:gd name="connsiteX195" fmla="*/ 4399563 w 7467600"/>
              <a:gd name="connsiteY195" fmla="*/ 4158106 h 6858000"/>
              <a:gd name="connsiteX196" fmla="*/ 4684469 w 7467600"/>
              <a:gd name="connsiteY196" fmla="*/ 4364680 h 6858000"/>
              <a:gd name="connsiteX197" fmla="*/ 4690271 w 7467600"/>
              <a:gd name="connsiteY197" fmla="*/ 4370034 h 6858000"/>
              <a:gd name="connsiteX198" fmla="*/ 4136093 w 7467600"/>
              <a:gd name="connsiteY198" fmla="*/ 3858466 h 6858000"/>
              <a:gd name="connsiteX199" fmla="*/ 3670252 w 7467600"/>
              <a:gd name="connsiteY199" fmla="*/ 3622798 h 6858000"/>
              <a:gd name="connsiteX200" fmla="*/ 4440129 w 7467600"/>
              <a:gd name="connsiteY200" fmla="*/ 3448571 h 6858000"/>
              <a:gd name="connsiteX201" fmla="*/ 4856525 w 7467600"/>
              <a:gd name="connsiteY201" fmla="*/ 3915351 h 6858000"/>
              <a:gd name="connsiteX202" fmla="*/ 5059055 w 7467600"/>
              <a:gd name="connsiteY202" fmla="*/ 4108918 h 6858000"/>
              <a:gd name="connsiteX203" fmla="*/ 5290070 w 7467600"/>
              <a:gd name="connsiteY203" fmla="*/ 4263619 h 6858000"/>
              <a:gd name="connsiteX204" fmla="*/ 4834991 w 7467600"/>
              <a:gd name="connsiteY204" fmla="*/ 3830985 h 6858000"/>
              <a:gd name="connsiteX205" fmla="*/ 4440129 w 7467600"/>
              <a:gd name="connsiteY205" fmla="*/ 3448571 h 6858000"/>
              <a:gd name="connsiteX206" fmla="*/ 4441737 w 7467600"/>
              <a:gd name="connsiteY206" fmla="*/ 3399734 h 6858000"/>
              <a:gd name="connsiteX207" fmla="*/ 4431236 w 7467600"/>
              <a:gd name="connsiteY207" fmla="*/ 3400954 h 6858000"/>
              <a:gd name="connsiteX208" fmla="*/ 4557150 w 7467600"/>
              <a:gd name="connsiteY208" fmla="*/ 3510023 h 6858000"/>
              <a:gd name="connsiteX209" fmla="*/ 4856936 w 7467600"/>
              <a:gd name="connsiteY209" fmla="*/ 3809146 h 6858000"/>
              <a:gd name="connsiteX210" fmla="*/ 5111996 w 7467600"/>
              <a:gd name="connsiteY210" fmla="*/ 4065759 h 6858000"/>
              <a:gd name="connsiteX211" fmla="*/ 5388878 w 7467600"/>
              <a:gd name="connsiteY211" fmla="*/ 4300185 h 6858000"/>
              <a:gd name="connsiteX212" fmla="*/ 5425556 w 7467600"/>
              <a:gd name="connsiteY212" fmla="*/ 4308967 h 6858000"/>
              <a:gd name="connsiteX213" fmla="*/ 4943646 w 7467600"/>
              <a:gd name="connsiteY213" fmla="*/ 3822916 h 6858000"/>
              <a:gd name="connsiteX214" fmla="*/ 4594837 w 7467600"/>
              <a:gd name="connsiteY214" fmla="*/ 3532274 h 6858000"/>
              <a:gd name="connsiteX215" fmla="*/ 4441737 w 7467600"/>
              <a:gd name="connsiteY215" fmla="*/ 3399734 h 6858000"/>
              <a:gd name="connsiteX216" fmla="*/ 5425834 w 7467600"/>
              <a:gd name="connsiteY216" fmla="*/ 3162785 h 6858000"/>
              <a:gd name="connsiteX217" fmla="*/ 5401644 w 7467600"/>
              <a:gd name="connsiteY217" fmla="*/ 3617847 h 6858000"/>
              <a:gd name="connsiteX218" fmla="*/ 5467256 w 7467600"/>
              <a:gd name="connsiteY218" fmla="*/ 4175494 h 6858000"/>
              <a:gd name="connsiteX219" fmla="*/ 5448069 w 7467600"/>
              <a:gd name="connsiteY219" fmla="*/ 3567554 h 6858000"/>
              <a:gd name="connsiteX220" fmla="*/ 5425834 w 7467600"/>
              <a:gd name="connsiteY220" fmla="*/ 3162785 h 6858000"/>
              <a:gd name="connsiteX221" fmla="*/ 1318687 w 7467600"/>
              <a:gd name="connsiteY221" fmla="*/ 3113840 h 6858000"/>
              <a:gd name="connsiteX222" fmla="*/ 1066793 w 7467600"/>
              <a:gd name="connsiteY222" fmla="*/ 3212171 h 6858000"/>
              <a:gd name="connsiteX223" fmla="*/ 993319 w 7467600"/>
              <a:gd name="connsiteY223" fmla="*/ 3247648 h 6858000"/>
              <a:gd name="connsiteX224" fmla="*/ 853081 w 7467600"/>
              <a:gd name="connsiteY224" fmla="*/ 3312410 h 6858000"/>
              <a:gd name="connsiteX225" fmla="*/ 805957 w 7467600"/>
              <a:gd name="connsiteY225" fmla="*/ 3330443 h 6858000"/>
              <a:gd name="connsiteX226" fmla="*/ 1318687 w 7467600"/>
              <a:gd name="connsiteY226" fmla="*/ 3113840 h 6858000"/>
              <a:gd name="connsiteX227" fmla="*/ 5453702 w 7467600"/>
              <a:gd name="connsiteY227" fmla="*/ 3090882 h 6858000"/>
              <a:gd name="connsiteX228" fmla="*/ 5480135 w 7467600"/>
              <a:gd name="connsiteY228" fmla="*/ 3565802 h 6858000"/>
              <a:gd name="connsiteX229" fmla="*/ 5499023 w 7467600"/>
              <a:gd name="connsiteY229" fmla="*/ 4166310 h 6858000"/>
              <a:gd name="connsiteX230" fmla="*/ 5547022 w 7467600"/>
              <a:gd name="connsiteY230" fmla="*/ 3607838 h 6858000"/>
              <a:gd name="connsiteX231" fmla="*/ 5515964 w 7467600"/>
              <a:gd name="connsiteY231" fmla="*/ 3378541 h 6858000"/>
              <a:gd name="connsiteX232" fmla="*/ 5453702 w 7467600"/>
              <a:gd name="connsiteY232" fmla="*/ 3090882 h 6858000"/>
              <a:gd name="connsiteX233" fmla="*/ 1238695 w 7467600"/>
              <a:gd name="connsiteY233" fmla="*/ 3076820 h 6858000"/>
              <a:gd name="connsiteX234" fmla="*/ 716371 w 7467600"/>
              <a:gd name="connsiteY234" fmla="*/ 3293249 h 6858000"/>
              <a:gd name="connsiteX235" fmla="*/ 579522 w 7467600"/>
              <a:gd name="connsiteY235" fmla="*/ 3371759 h 6858000"/>
              <a:gd name="connsiteX236" fmla="*/ 600288 w 7467600"/>
              <a:gd name="connsiteY236" fmla="*/ 3365555 h 6858000"/>
              <a:gd name="connsiteX237" fmla="*/ 840692 w 7467600"/>
              <a:gd name="connsiteY237" fmla="*/ 3284921 h 6858000"/>
              <a:gd name="connsiteX238" fmla="*/ 979248 w 7467600"/>
              <a:gd name="connsiteY238" fmla="*/ 3221003 h 6858000"/>
              <a:gd name="connsiteX239" fmla="*/ 1053282 w 7467600"/>
              <a:gd name="connsiteY239" fmla="*/ 3185247 h 6858000"/>
              <a:gd name="connsiteX240" fmla="*/ 1320603 w 7467600"/>
              <a:gd name="connsiteY240" fmla="*/ 3081281 h 6858000"/>
              <a:gd name="connsiteX241" fmla="*/ 1238695 w 7467600"/>
              <a:gd name="connsiteY241" fmla="*/ 3076820 h 6858000"/>
              <a:gd name="connsiteX242" fmla="*/ 5425627 w 7467600"/>
              <a:gd name="connsiteY242" fmla="*/ 2954192 h 6858000"/>
              <a:gd name="connsiteX243" fmla="*/ 5470770 w 7467600"/>
              <a:gd name="connsiteY243" fmla="*/ 3005435 h 6858000"/>
              <a:gd name="connsiteX244" fmla="*/ 5519779 w 7467600"/>
              <a:gd name="connsiteY244" fmla="*/ 4359223 h 6858000"/>
              <a:gd name="connsiteX245" fmla="*/ 5520293 w 7467600"/>
              <a:gd name="connsiteY245" fmla="*/ 4360602 h 6858000"/>
              <a:gd name="connsiteX246" fmla="*/ 5767221 w 7467600"/>
              <a:gd name="connsiteY246" fmla="*/ 4665564 h 6858000"/>
              <a:gd name="connsiteX247" fmla="*/ 6937169 w 7467600"/>
              <a:gd name="connsiteY247" fmla="*/ 4815941 h 6858000"/>
              <a:gd name="connsiteX248" fmla="*/ 6953922 w 7467600"/>
              <a:gd name="connsiteY248" fmla="*/ 4890068 h 6858000"/>
              <a:gd name="connsiteX249" fmla="*/ 6071359 w 7467600"/>
              <a:gd name="connsiteY249" fmla="*/ 4770770 h 6858000"/>
              <a:gd name="connsiteX250" fmla="*/ 6038839 w 7467600"/>
              <a:gd name="connsiteY250" fmla="*/ 4764474 h 6858000"/>
              <a:gd name="connsiteX251" fmla="*/ 6038706 w 7467600"/>
              <a:gd name="connsiteY251" fmla="*/ 4763847 h 6858000"/>
              <a:gd name="connsiteX252" fmla="*/ 6037784 w 7467600"/>
              <a:gd name="connsiteY252" fmla="*/ 4764270 h 6858000"/>
              <a:gd name="connsiteX253" fmla="*/ 6038839 w 7467600"/>
              <a:gd name="connsiteY253" fmla="*/ 4764474 h 6858000"/>
              <a:gd name="connsiteX254" fmla="*/ 6040338 w 7467600"/>
              <a:gd name="connsiteY254" fmla="*/ 4771418 h 6858000"/>
              <a:gd name="connsiteX255" fmla="*/ 6024488 w 7467600"/>
              <a:gd name="connsiteY255" fmla="*/ 4809903 h 6858000"/>
              <a:gd name="connsiteX256" fmla="*/ 5599771 w 7467600"/>
              <a:gd name="connsiteY256" fmla="*/ 5509652 h 6858000"/>
              <a:gd name="connsiteX257" fmla="*/ 5548843 w 7467600"/>
              <a:gd name="connsiteY257" fmla="*/ 5563845 h 6858000"/>
              <a:gd name="connsiteX258" fmla="*/ 5940952 w 7467600"/>
              <a:gd name="connsiteY258" fmla="*/ 6250028 h 6858000"/>
              <a:gd name="connsiteX259" fmla="*/ 6043441 w 7467600"/>
              <a:gd name="connsiteY259" fmla="*/ 6665847 h 6858000"/>
              <a:gd name="connsiteX260" fmla="*/ 6093432 w 7467600"/>
              <a:gd name="connsiteY260" fmla="*/ 6858000 h 6858000"/>
              <a:gd name="connsiteX261" fmla="*/ 6034344 w 7467600"/>
              <a:gd name="connsiteY261" fmla="*/ 6858000 h 6858000"/>
              <a:gd name="connsiteX262" fmla="*/ 6026679 w 7467600"/>
              <a:gd name="connsiteY262" fmla="*/ 6836959 h 6858000"/>
              <a:gd name="connsiteX263" fmla="*/ 5800441 w 7467600"/>
              <a:gd name="connsiteY263" fmla="*/ 6335286 h 6858000"/>
              <a:gd name="connsiteX264" fmla="*/ 5526562 w 7467600"/>
              <a:gd name="connsiteY264" fmla="*/ 5705388 h 6858000"/>
              <a:gd name="connsiteX265" fmla="*/ 5519640 w 7467600"/>
              <a:gd name="connsiteY265" fmla="*/ 5683774 h 6858000"/>
              <a:gd name="connsiteX266" fmla="*/ 5844559 w 7467600"/>
              <a:gd name="connsiteY266" fmla="*/ 6553349 h 6858000"/>
              <a:gd name="connsiteX267" fmla="*/ 5975994 w 7467600"/>
              <a:gd name="connsiteY267" fmla="*/ 6858000 h 6858000"/>
              <a:gd name="connsiteX268" fmla="*/ 5898547 w 7467600"/>
              <a:gd name="connsiteY268" fmla="*/ 6858000 h 6858000"/>
              <a:gd name="connsiteX269" fmla="*/ 5682041 w 7467600"/>
              <a:gd name="connsiteY269" fmla="*/ 6355860 h 6858000"/>
              <a:gd name="connsiteX270" fmla="*/ 5461758 w 7467600"/>
              <a:gd name="connsiteY270" fmla="*/ 5820220 h 6858000"/>
              <a:gd name="connsiteX271" fmla="*/ 5237282 w 7467600"/>
              <a:gd name="connsiteY271" fmla="*/ 6579086 h 6858000"/>
              <a:gd name="connsiteX272" fmla="*/ 5115009 w 7467600"/>
              <a:gd name="connsiteY272" fmla="*/ 6858000 h 6858000"/>
              <a:gd name="connsiteX273" fmla="*/ 5028074 w 7467600"/>
              <a:gd name="connsiteY273" fmla="*/ 6858000 h 6858000"/>
              <a:gd name="connsiteX274" fmla="*/ 5079508 w 7467600"/>
              <a:gd name="connsiteY274" fmla="*/ 6749074 h 6858000"/>
              <a:gd name="connsiteX275" fmla="*/ 5371846 w 7467600"/>
              <a:gd name="connsiteY275" fmla="*/ 5924413 h 6858000"/>
              <a:gd name="connsiteX276" fmla="*/ 5270512 w 7467600"/>
              <a:gd name="connsiteY276" fmla="*/ 6138975 h 6858000"/>
              <a:gd name="connsiteX277" fmla="*/ 5062409 w 7467600"/>
              <a:gd name="connsiteY277" fmla="*/ 6653544 h 6858000"/>
              <a:gd name="connsiteX278" fmla="*/ 5036628 w 7467600"/>
              <a:gd name="connsiteY278" fmla="*/ 6754247 h 6858000"/>
              <a:gd name="connsiteX279" fmla="*/ 5009112 w 7467600"/>
              <a:gd name="connsiteY279" fmla="*/ 6858000 h 6858000"/>
              <a:gd name="connsiteX280" fmla="*/ 4976679 w 7467600"/>
              <a:gd name="connsiteY280" fmla="*/ 6858000 h 6858000"/>
              <a:gd name="connsiteX281" fmla="*/ 5006537 w 7467600"/>
              <a:gd name="connsiteY281" fmla="*/ 6747068 h 6858000"/>
              <a:gd name="connsiteX282" fmla="*/ 5032723 w 7467600"/>
              <a:gd name="connsiteY282" fmla="*/ 6644957 h 6858000"/>
              <a:gd name="connsiteX283" fmla="*/ 5242949 w 7467600"/>
              <a:gd name="connsiteY283" fmla="*/ 6125175 h 6858000"/>
              <a:gd name="connsiteX284" fmla="*/ 5286321 w 7467600"/>
              <a:gd name="connsiteY284" fmla="*/ 6033555 h 6858000"/>
              <a:gd name="connsiteX285" fmla="*/ 5008210 w 7467600"/>
              <a:gd name="connsiteY285" fmla="*/ 6649194 h 6858000"/>
              <a:gd name="connsiteX286" fmla="*/ 4986321 w 7467600"/>
              <a:gd name="connsiteY286" fmla="*/ 6765687 h 6858000"/>
              <a:gd name="connsiteX287" fmla="*/ 4973474 w 7467600"/>
              <a:gd name="connsiteY287" fmla="*/ 6858000 h 6858000"/>
              <a:gd name="connsiteX288" fmla="*/ 4907178 w 7467600"/>
              <a:gd name="connsiteY288" fmla="*/ 6858000 h 6858000"/>
              <a:gd name="connsiteX289" fmla="*/ 4910810 w 7467600"/>
              <a:gd name="connsiteY289" fmla="*/ 6829660 h 6858000"/>
              <a:gd name="connsiteX290" fmla="*/ 4987461 w 7467600"/>
              <a:gd name="connsiteY290" fmla="*/ 6432994 h 6858000"/>
              <a:gd name="connsiteX291" fmla="*/ 5179262 w 7467600"/>
              <a:gd name="connsiteY291" fmla="*/ 6035044 h 6858000"/>
              <a:gd name="connsiteX292" fmla="*/ 4689678 w 7467600"/>
              <a:gd name="connsiteY292" fmla="*/ 6440241 h 6858000"/>
              <a:gd name="connsiteX293" fmla="*/ 4477543 w 7467600"/>
              <a:gd name="connsiteY293" fmla="*/ 6674836 h 6858000"/>
              <a:gd name="connsiteX294" fmla="*/ 4329957 w 7467600"/>
              <a:gd name="connsiteY294" fmla="*/ 6858000 h 6858000"/>
              <a:gd name="connsiteX295" fmla="*/ 4218595 w 7467600"/>
              <a:gd name="connsiteY295" fmla="*/ 6858000 h 6858000"/>
              <a:gd name="connsiteX296" fmla="*/ 4368888 w 7467600"/>
              <a:gd name="connsiteY296" fmla="*/ 6668412 h 6858000"/>
              <a:gd name="connsiteX297" fmla="*/ 4563091 w 7467600"/>
              <a:gd name="connsiteY297" fmla="*/ 6442508 h 6858000"/>
              <a:gd name="connsiteX298" fmla="*/ 5387324 w 7467600"/>
              <a:gd name="connsiteY298" fmla="*/ 5705830 h 6858000"/>
              <a:gd name="connsiteX299" fmla="*/ 5073620 w 7467600"/>
              <a:gd name="connsiteY299" fmla="*/ 5955437 h 6858000"/>
              <a:gd name="connsiteX300" fmla="*/ 4689789 w 7467600"/>
              <a:gd name="connsiteY300" fmla="*/ 6268382 h 6858000"/>
              <a:gd name="connsiteX301" fmla="*/ 4418722 w 7467600"/>
              <a:gd name="connsiteY301" fmla="*/ 6570886 h 6858000"/>
              <a:gd name="connsiteX302" fmla="*/ 4214944 w 7467600"/>
              <a:gd name="connsiteY302" fmla="*/ 6858000 h 6858000"/>
              <a:gd name="connsiteX303" fmla="*/ 4177898 w 7467600"/>
              <a:gd name="connsiteY303" fmla="*/ 6858000 h 6858000"/>
              <a:gd name="connsiteX304" fmla="*/ 4391597 w 7467600"/>
              <a:gd name="connsiteY304" fmla="*/ 6556370 h 6858000"/>
              <a:gd name="connsiteX305" fmla="*/ 4668889 w 7467600"/>
              <a:gd name="connsiteY305" fmla="*/ 6246399 h 6858000"/>
              <a:gd name="connsiteX306" fmla="*/ 5055427 w 7467600"/>
              <a:gd name="connsiteY306" fmla="*/ 5931476 h 6858000"/>
              <a:gd name="connsiteX307" fmla="*/ 5371814 w 7467600"/>
              <a:gd name="connsiteY307" fmla="*/ 5678975 h 6858000"/>
              <a:gd name="connsiteX308" fmla="*/ 4987918 w 7467600"/>
              <a:gd name="connsiteY308" fmla="*/ 5838701 h 6858000"/>
              <a:gd name="connsiteX309" fmla="*/ 4317146 w 7467600"/>
              <a:gd name="connsiteY309" fmla="*/ 6587716 h 6858000"/>
              <a:gd name="connsiteX310" fmla="*/ 4171627 w 7467600"/>
              <a:gd name="connsiteY310" fmla="*/ 6858000 h 6858000"/>
              <a:gd name="connsiteX311" fmla="*/ 4081585 w 7467600"/>
              <a:gd name="connsiteY311" fmla="*/ 6858000 h 6858000"/>
              <a:gd name="connsiteX312" fmla="*/ 4238603 w 7467600"/>
              <a:gd name="connsiteY312" fmla="*/ 6559341 h 6858000"/>
              <a:gd name="connsiteX313" fmla="*/ 4778333 w 7467600"/>
              <a:gd name="connsiteY313" fmla="*/ 5873626 h 6858000"/>
              <a:gd name="connsiteX314" fmla="*/ 5414185 w 7467600"/>
              <a:gd name="connsiteY314" fmla="*/ 5573882 h 6858000"/>
              <a:gd name="connsiteX315" fmla="*/ 5959648 w 7467600"/>
              <a:gd name="connsiteY315" fmla="*/ 4760797 h 6858000"/>
              <a:gd name="connsiteX316" fmla="*/ 5355019 w 7467600"/>
              <a:gd name="connsiteY316" fmla="*/ 4734672 h 6858000"/>
              <a:gd name="connsiteX317" fmla="*/ 5083565 w 7467600"/>
              <a:gd name="connsiteY317" fmla="*/ 5179121 h 6858000"/>
              <a:gd name="connsiteX318" fmla="*/ 4713577 w 7467600"/>
              <a:gd name="connsiteY318" fmla="*/ 5616803 h 6858000"/>
              <a:gd name="connsiteX319" fmla="*/ 3989559 w 7467600"/>
              <a:gd name="connsiteY319" fmla="*/ 6145945 h 6858000"/>
              <a:gd name="connsiteX320" fmla="*/ 3939824 w 7467600"/>
              <a:gd name="connsiteY320" fmla="*/ 6066900 h 6858000"/>
              <a:gd name="connsiteX321" fmla="*/ 4584537 w 7467600"/>
              <a:gd name="connsiteY321" fmla="*/ 5324826 h 6858000"/>
              <a:gd name="connsiteX322" fmla="*/ 5037105 w 7467600"/>
              <a:gd name="connsiteY322" fmla="*/ 5088765 h 6858000"/>
              <a:gd name="connsiteX323" fmla="*/ 5039930 w 7467600"/>
              <a:gd name="connsiteY323" fmla="*/ 5089585 h 6858000"/>
              <a:gd name="connsiteX324" fmla="*/ 5263764 w 7467600"/>
              <a:gd name="connsiteY324" fmla="*/ 4735525 h 6858000"/>
              <a:gd name="connsiteX325" fmla="*/ 4086300 w 7467600"/>
              <a:gd name="connsiteY325" fmla="*/ 4884599 h 6858000"/>
              <a:gd name="connsiteX326" fmla="*/ 4085485 w 7467600"/>
              <a:gd name="connsiteY326" fmla="*/ 4899070 h 6858000"/>
              <a:gd name="connsiteX327" fmla="*/ 3871915 w 7467600"/>
              <a:gd name="connsiteY327" fmla="*/ 5253645 h 6858000"/>
              <a:gd name="connsiteX328" fmla="*/ 3799374 w 7467600"/>
              <a:gd name="connsiteY328" fmla="*/ 5466127 h 6858000"/>
              <a:gd name="connsiteX329" fmla="*/ 3498850 w 7467600"/>
              <a:gd name="connsiteY329" fmla="*/ 6661888 h 6858000"/>
              <a:gd name="connsiteX330" fmla="*/ 3399216 w 7467600"/>
              <a:gd name="connsiteY330" fmla="*/ 6858000 h 6858000"/>
              <a:gd name="connsiteX331" fmla="*/ 3303688 w 7467600"/>
              <a:gd name="connsiteY331" fmla="*/ 6858000 h 6858000"/>
              <a:gd name="connsiteX332" fmla="*/ 3391774 w 7467600"/>
              <a:gd name="connsiteY332" fmla="*/ 6697181 h 6858000"/>
              <a:gd name="connsiteX333" fmla="*/ 3735540 w 7467600"/>
              <a:gd name="connsiteY333" fmla="*/ 5546923 h 6858000"/>
              <a:gd name="connsiteX334" fmla="*/ 3729438 w 7467600"/>
              <a:gd name="connsiteY334" fmla="*/ 5569058 h 6858000"/>
              <a:gd name="connsiteX335" fmla="*/ 3707782 w 7467600"/>
              <a:gd name="connsiteY335" fmla="*/ 5644908 h 6858000"/>
              <a:gd name="connsiteX336" fmla="*/ 3583827 w 7467600"/>
              <a:gd name="connsiteY336" fmla="*/ 6039215 h 6858000"/>
              <a:gd name="connsiteX337" fmla="*/ 3547861 w 7467600"/>
              <a:gd name="connsiteY337" fmla="*/ 6129609 h 6858000"/>
              <a:gd name="connsiteX338" fmla="*/ 3490905 w 7467600"/>
              <a:gd name="connsiteY338" fmla="*/ 6277660 h 6858000"/>
              <a:gd name="connsiteX339" fmla="*/ 3455859 w 7467600"/>
              <a:gd name="connsiteY339" fmla="*/ 6391301 h 6858000"/>
              <a:gd name="connsiteX340" fmla="*/ 3429112 w 7467600"/>
              <a:gd name="connsiteY340" fmla="*/ 6479469 h 6858000"/>
              <a:gd name="connsiteX341" fmla="*/ 3304862 w 7467600"/>
              <a:gd name="connsiteY341" fmla="*/ 6796476 h 6858000"/>
              <a:gd name="connsiteX342" fmla="*/ 3276071 w 7467600"/>
              <a:gd name="connsiteY342" fmla="*/ 6858000 h 6858000"/>
              <a:gd name="connsiteX343" fmla="*/ 3240805 w 7467600"/>
              <a:gd name="connsiteY343" fmla="*/ 6858000 h 6858000"/>
              <a:gd name="connsiteX344" fmla="*/ 3275917 w 7467600"/>
              <a:gd name="connsiteY344" fmla="*/ 6783192 h 6858000"/>
              <a:gd name="connsiteX345" fmla="*/ 3399358 w 7467600"/>
              <a:gd name="connsiteY345" fmla="*/ 6469011 h 6858000"/>
              <a:gd name="connsiteX346" fmla="*/ 3425650 w 7467600"/>
              <a:gd name="connsiteY346" fmla="*/ 6381333 h 6858000"/>
              <a:gd name="connsiteX347" fmla="*/ 3460661 w 7467600"/>
              <a:gd name="connsiteY347" fmla="*/ 6266763 h 6858000"/>
              <a:gd name="connsiteX348" fmla="*/ 3518021 w 7467600"/>
              <a:gd name="connsiteY348" fmla="*/ 6117298 h 6858000"/>
              <a:gd name="connsiteX349" fmla="*/ 3554035 w 7467600"/>
              <a:gd name="connsiteY349" fmla="*/ 6027832 h 6858000"/>
              <a:gd name="connsiteX350" fmla="*/ 3677174 w 7467600"/>
              <a:gd name="connsiteY350" fmla="*/ 5636351 h 6858000"/>
              <a:gd name="connsiteX351" fmla="*/ 3698819 w 7467600"/>
              <a:gd name="connsiteY351" fmla="*/ 5560503 h 6858000"/>
              <a:gd name="connsiteX352" fmla="*/ 3702094 w 7467600"/>
              <a:gd name="connsiteY352" fmla="*/ 5549194 h 6858000"/>
              <a:gd name="connsiteX353" fmla="*/ 3398355 w 7467600"/>
              <a:gd name="connsiteY353" fmla="*/ 6094603 h 6858000"/>
              <a:gd name="connsiteX354" fmla="*/ 3193941 w 7467600"/>
              <a:gd name="connsiteY354" fmla="*/ 6798775 h 6858000"/>
              <a:gd name="connsiteX355" fmla="*/ 3184140 w 7467600"/>
              <a:gd name="connsiteY355" fmla="*/ 6858000 h 6858000"/>
              <a:gd name="connsiteX356" fmla="*/ 3099978 w 7467600"/>
              <a:gd name="connsiteY356" fmla="*/ 6858000 h 6858000"/>
              <a:gd name="connsiteX357" fmla="*/ 3101556 w 7467600"/>
              <a:gd name="connsiteY357" fmla="*/ 6843337 h 6858000"/>
              <a:gd name="connsiteX358" fmla="*/ 3370162 w 7467600"/>
              <a:gd name="connsiteY358" fmla="*/ 5785550 h 6858000"/>
              <a:gd name="connsiteX359" fmla="*/ 3746477 w 7467600"/>
              <a:gd name="connsiteY359" fmla="*/ 5377889 h 6858000"/>
              <a:gd name="connsiteX360" fmla="*/ 3863399 w 7467600"/>
              <a:gd name="connsiteY360" fmla="*/ 5087257 h 6858000"/>
              <a:gd name="connsiteX361" fmla="*/ 3968712 w 7467600"/>
              <a:gd name="connsiteY361" fmla="*/ 4913989 h 6858000"/>
              <a:gd name="connsiteX362" fmla="*/ 2792390 w 7467600"/>
              <a:gd name="connsiteY362" fmla="*/ 5382974 h 6858000"/>
              <a:gd name="connsiteX363" fmla="*/ 2714982 w 7467600"/>
              <a:gd name="connsiteY363" fmla="*/ 5427051 h 6858000"/>
              <a:gd name="connsiteX364" fmla="*/ 2813361 w 7467600"/>
              <a:gd name="connsiteY364" fmla="*/ 6023912 h 6858000"/>
              <a:gd name="connsiteX365" fmla="*/ 2688430 w 7467600"/>
              <a:gd name="connsiteY365" fmla="*/ 6801564 h 6858000"/>
              <a:gd name="connsiteX366" fmla="*/ 2629626 w 7467600"/>
              <a:gd name="connsiteY366" fmla="*/ 6763394 h 6858000"/>
              <a:gd name="connsiteX367" fmla="*/ 2565328 w 7467600"/>
              <a:gd name="connsiteY367" fmla="*/ 5516399 h 6858000"/>
              <a:gd name="connsiteX368" fmla="*/ 1922999 w 7467600"/>
              <a:gd name="connsiteY368" fmla="*/ 5980343 h 6858000"/>
              <a:gd name="connsiteX369" fmla="*/ 1950261 w 7467600"/>
              <a:gd name="connsiteY369" fmla="*/ 6405858 h 6858000"/>
              <a:gd name="connsiteX370" fmla="*/ 2365554 w 7467600"/>
              <a:gd name="connsiteY370" fmla="*/ 6759107 h 6858000"/>
              <a:gd name="connsiteX371" fmla="*/ 2424142 w 7467600"/>
              <a:gd name="connsiteY371" fmla="*/ 6858000 h 6858000"/>
              <a:gd name="connsiteX372" fmla="*/ 2395994 w 7467600"/>
              <a:gd name="connsiteY372" fmla="*/ 6858000 h 6858000"/>
              <a:gd name="connsiteX373" fmla="*/ 2392863 w 7467600"/>
              <a:gd name="connsiteY373" fmla="*/ 6852964 h 6858000"/>
              <a:gd name="connsiteX374" fmla="*/ 2017589 w 7467600"/>
              <a:gd name="connsiteY374" fmla="*/ 6493982 h 6858000"/>
              <a:gd name="connsiteX375" fmla="*/ 2147336 w 7467600"/>
              <a:gd name="connsiteY375" fmla="*/ 6594052 h 6858000"/>
              <a:gd name="connsiteX376" fmla="*/ 2207047 w 7467600"/>
              <a:gd name="connsiteY376" fmla="*/ 6654540 h 6858000"/>
              <a:gd name="connsiteX377" fmla="*/ 2299106 w 7467600"/>
              <a:gd name="connsiteY377" fmla="*/ 6778931 h 6858000"/>
              <a:gd name="connsiteX378" fmla="*/ 2314430 w 7467600"/>
              <a:gd name="connsiteY378" fmla="*/ 6801144 h 6858000"/>
              <a:gd name="connsiteX379" fmla="*/ 2352406 w 7467600"/>
              <a:gd name="connsiteY379" fmla="*/ 6858000 h 6858000"/>
              <a:gd name="connsiteX380" fmla="*/ 2314492 w 7467600"/>
              <a:gd name="connsiteY380" fmla="*/ 6858000 h 6858000"/>
              <a:gd name="connsiteX381" fmla="*/ 2288095 w 7467600"/>
              <a:gd name="connsiteY381" fmla="*/ 6818030 h 6858000"/>
              <a:gd name="connsiteX382" fmla="*/ 2272768 w 7467600"/>
              <a:gd name="connsiteY382" fmla="*/ 6795822 h 6858000"/>
              <a:gd name="connsiteX383" fmla="*/ 2182715 w 7467600"/>
              <a:gd name="connsiteY383" fmla="*/ 6675071 h 6858000"/>
              <a:gd name="connsiteX384" fmla="*/ 2032061 w 7467600"/>
              <a:gd name="connsiteY384" fmla="*/ 6541380 h 6858000"/>
              <a:gd name="connsiteX385" fmla="*/ 2257220 w 7467600"/>
              <a:gd name="connsiteY385" fmla="*/ 6826257 h 6858000"/>
              <a:gd name="connsiteX386" fmla="*/ 2281324 w 7467600"/>
              <a:gd name="connsiteY386" fmla="*/ 6858000 h 6858000"/>
              <a:gd name="connsiteX387" fmla="*/ 2242860 w 7467600"/>
              <a:gd name="connsiteY387" fmla="*/ 6858000 h 6858000"/>
              <a:gd name="connsiteX388" fmla="*/ 2232818 w 7467600"/>
              <a:gd name="connsiteY388" fmla="*/ 6844926 h 6858000"/>
              <a:gd name="connsiteX389" fmla="*/ 1990172 w 7467600"/>
              <a:gd name="connsiteY389" fmla="*/ 6542121 h 6858000"/>
              <a:gd name="connsiteX390" fmla="*/ 2124090 w 7467600"/>
              <a:gd name="connsiteY390" fmla="*/ 6761017 h 6858000"/>
              <a:gd name="connsiteX391" fmla="*/ 2200380 w 7467600"/>
              <a:gd name="connsiteY391" fmla="*/ 6858000 h 6858000"/>
              <a:gd name="connsiteX392" fmla="*/ 2147507 w 7467600"/>
              <a:gd name="connsiteY392" fmla="*/ 6858000 h 6858000"/>
              <a:gd name="connsiteX393" fmla="*/ 2070668 w 7467600"/>
              <a:gd name="connsiteY393" fmla="*/ 6761520 h 6858000"/>
              <a:gd name="connsiteX394" fmla="*/ 1975142 w 7467600"/>
              <a:gd name="connsiteY394" fmla="*/ 6585570 h 6858000"/>
              <a:gd name="connsiteX395" fmla="*/ 2050035 w 7467600"/>
              <a:gd name="connsiteY395" fmla="*/ 6813345 h 6858000"/>
              <a:gd name="connsiteX396" fmla="*/ 2063025 w 7467600"/>
              <a:gd name="connsiteY396" fmla="*/ 6858000 h 6858000"/>
              <a:gd name="connsiteX397" fmla="*/ 2021675 w 7467600"/>
              <a:gd name="connsiteY397" fmla="*/ 6858000 h 6858000"/>
              <a:gd name="connsiteX398" fmla="*/ 2019308 w 7467600"/>
              <a:gd name="connsiteY398" fmla="*/ 6847118 h 6858000"/>
              <a:gd name="connsiteX399" fmla="*/ 1938835 w 7467600"/>
              <a:gd name="connsiteY399" fmla="*/ 6551160 h 6858000"/>
              <a:gd name="connsiteX400" fmla="*/ 1953230 w 7467600"/>
              <a:gd name="connsiteY400" fmla="*/ 6759699 h 6858000"/>
              <a:gd name="connsiteX401" fmla="*/ 1956763 w 7467600"/>
              <a:gd name="connsiteY401" fmla="*/ 6778191 h 6858000"/>
              <a:gd name="connsiteX402" fmla="*/ 1967925 w 7467600"/>
              <a:gd name="connsiteY402" fmla="*/ 6858000 h 6858000"/>
              <a:gd name="connsiteX403" fmla="*/ 1936622 w 7467600"/>
              <a:gd name="connsiteY403" fmla="*/ 6858000 h 6858000"/>
              <a:gd name="connsiteX404" fmla="*/ 1926261 w 7467600"/>
              <a:gd name="connsiteY404" fmla="*/ 6784064 h 6858000"/>
              <a:gd name="connsiteX405" fmla="*/ 1922724 w 7467600"/>
              <a:gd name="connsiteY405" fmla="*/ 6765577 h 6858000"/>
              <a:gd name="connsiteX406" fmla="*/ 1904650 w 7467600"/>
              <a:gd name="connsiteY406" fmla="*/ 6639616 h 6858000"/>
              <a:gd name="connsiteX407" fmla="*/ 1885273 w 7467600"/>
              <a:gd name="connsiteY407" fmla="*/ 6858000 h 6858000"/>
              <a:gd name="connsiteX408" fmla="*/ 1854363 w 7467600"/>
              <a:gd name="connsiteY408" fmla="*/ 6858000 h 6858000"/>
              <a:gd name="connsiteX409" fmla="*/ 1880391 w 7467600"/>
              <a:gd name="connsiteY409" fmla="*/ 6603796 h 6858000"/>
              <a:gd name="connsiteX410" fmla="*/ 1818273 w 7467600"/>
              <a:gd name="connsiteY410" fmla="*/ 6715729 h 6858000"/>
              <a:gd name="connsiteX411" fmla="*/ 1794691 w 7467600"/>
              <a:gd name="connsiteY411" fmla="*/ 6843239 h 6858000"/>
              <a:gd name="connsiteX412" fmla="*/ 1794914 w 7467600"/>
              <a:gd name="connsiteY412" fmla="*/ 6858000 h 6858000"/>
              <a:gd name="connsiteX413" fmla="*/ 1746128 w 7467600"/>
              <a:gd name="connsiteY413" fmla="*/ 6858000 h 6858000"/>
              <a:gd name="connsiteX414" fmla="*/ 1753934 w 7467600"/>
              <a:gd name="connsiteY414" fmla="*/ 6724796 h 6858000"/>
              <a:gd name="connsiteX415" fmla="*/ 1792053 w 7467600"/>
              <a:gd name="connsiteY415" fmla="*/ 6572396 h 6858000"/>
              <a:gd name="connsiteX416" fmla="*/ 1862248 w 7467600"/>
              <a:gd name="connsiteY416" fmla="*/ 6266397 h 6858000"/>
              <a:gd name="connsiteX417" fmla="*/ 1862250 w 7467600"/>
              <a:gd name="connsiteY417" fmla="*/ 6033531 h 6858000"/>
              <a:gd name="connsiteX418" fmla="*/ 1211999 w 7467600"/>
              <a:gd name="connsiteY418" fmla="*/ 6683610 h 6858000"/>
              <a:gd name="connsiteX419" fmla="*/ 1213266 w 7467600"/>
              <a:gd name="connsiteY419" fmla="*/ 6691947 h 6858000"/>
              <a:gd name="connsiteX420" fmla="*/ 1203370 w 7467600"/>
              <a:gd name="connsiteY420" fmla="*/ 6850676 h 6858000"/>
              <a:gd name="connsiteX421" fmla="*/ 1203671 w 7467600"/>
              <a:gd name="connsiteY421" fmla="*/ 6858000 h 6858000"/>
              <a:gd name="connsiteX422" fmla="*/ 1143180 w 7467600"/>
              <a:gd name="connsiteY422" fmla="*/ 6858000 h 6858000"/>
              <a:gd name="connsiteX423" fmla="*/ 1142176 w 7467600"/>
              <a:gd name="connsiteY423" fmla="*/ 6766045 h 6858000"/>
              <a:gd name="connsiteX424" fmla="*/ 1067484 w 7467600"/>
              <a:gd name="connsiteY424" fmla="*/ 6858000 h 6858000"/>
              <a:gd name="connsiteX425" fmla="*/ 953928 w 7467600"/>
              <a:gd name="connsiteY425" fmla="*/ 6858000 h 6858000"/>
              <a:gd name="connsiteX426" fmla="*/ 959715 w 7467600"/>
              <a:gd name="connsiteY426" fmla="*/ 6850185 h 6858000"/>
              <a:gd name="connsiteX427" fmla="*/ 1483788 w 7467600"/>
              <a:gd name="connsiteY427" fmla="*/ 6259174 h 6858000"/>
              <a:gd name="connsiteX428" fmla="*/ 1100671 w 7467600"/>
              <a:gd name="connsiteY428" fmla="*/ 6252137 h 6858000"/>
              <a:gd name="connsiteX429" fmla="*/ 1090144 w 7467600"/>
              <a:gd name="connsiteY429" fmla="*/ 6256748 h 6858000"/>
              <a:gd name="connsiteX430" fmla="*/ 1095872 w 7467600"/>
              <a:gd name="connsiteY430" fmla="*/ 6271892 h 6858000"/>
              <a:gd name="connsiteX431" fmla="*/ 262785 w 7467600"/>
              <a:gd name="connsiteY431" fmla="*/ 6845450 h 6858000"/>
              <a:gd name="connsiteX432" fmla="*/ 209968 w 7467600"/>
              <a:gd name="connsiteY432" fmla="*/ 6770713 h 6858000"/>
              <a:gd name="connsiteX433" fmla="*/ 873460 w 7467600"/>
              <a:gd name="connsiteY433" fmla="*/ 6253768 h 6858000"/>
              <a:gd name="connsiteX434" fmla="*/ 192686 w 7467600"/>
              <a:gd name="connsiteY434" fmla="*/ 5849257 h 6858000"/>
              <a:gd name="connsiteX435" fmla="*/ 4696 w 7467600"/>
              <a:gd name="connsiteY435" fmla="*/ 5697668 h 6858000"/>
              <a:gd name="connsiteX436" fmla="*/ 0 w 7467600"/>
              <a:gd name="connsiteY436" fmla="*/ 5689984 h 6858000"/>
              <a:gd name="connsiteX437" fmla="*/ 0 w 7467600"/>
              <a:gd name="connsiteY437" fmla="*/ 5513472 h 6858000"/>
              <a:gd name="connsiteX438" fmla="*/ 174101 w 7467600"/>
              <a:gd name="connsiteY438" fmla="*/ 5620277 h 6858000"/>
              <a:gd name="connsiteX439" fmla="*/ 891800 w 7467600"/>
              <a:gd name="connsiteY439" fmla="*/ 6036935 h 6858000"/>
              <a:gd name="connsiteX440" fmla="*/ 1072219 w 7467600"/>
              <a:gd name="connsiteY440" fmla="*/ 6169443 h 6858000"/>
              <a:gd name="connsiteX441" fmla="*/ 1074117 w 7467600"/>
              <a:gd name="connsiteY441" fmla="*/ 6170301 h 6858000"/>
              <a:gd name="connsiteX442" fmla="*/ 1083114 w 7467600"/>
              <a:gd name="connsiteY442" fmla="*/ 6174131 h 6858000"/>
              <a:gd name="connsiteX443" fmla="*/ 1543010 w 7467600"/>
              <a:gd name="connsiteY443" fmla="*/ 6191140 h 6858000"/>
              <a:gd name="connsiteX444" fmla="*/ 1551080 w 7467600"/>
              <a:gd name="connsiteY444" fmla="*/ 6195006 h 6858000"/>
              <a:gd name="connsiteX445" fmla="*/ 2345443 w 7467600"/>
              <a:gd name="connsiteY445" fmla="*/ 5549882 h 6858000"/>
              <a:gd name="connsiteX446" fmla="*/ 1721499 w 7467600"/>
              <a:gd name="connsiteY446" fmla="*/ 5599969 h 6858000"/>
              <a:gd name="connsiteX447" fmla="*/ 767716 w 7467600"/>
              <a:gd name="connsiteY447" fmla="*/ 5472768 h 6858000"/>
              <a:gd name="connsiteX448" fmla="*/ 722147 w 7467600"/>
              <a:gd name="connsiteY448" fmla="*/ 5393091 h 6858000"/>
              <a:gd name="connsiteX449" fmla="*/ 1485552 w 7467600"/>
              <a:gd name="connsiteY449" fmla="*/ 5313202 h 6858000"/>
              <a:gd name="connsiteX450" fmla="*/ 2143004 w 7467600"/>
              <a:gd name="connsiteY450" fmla="*/ 5402420 h 6858000"/>
              <a:gd name="connsiteX451" fmla="*/ 1933391 w 7467600"/>
              <a:gd name="connsiteY451" fmla="*/ 5156971 h 6858000"/>
              <a:gd name="connsiteX452" fmla="*/ 1827118 w 7467600"/>
              <a:gd name="connsiteY452" fmla="*/ 4968410 h 6858000"/>
              <a:gd name="connsiteX453" fmla="*/ 1837349 w 7467600"/>
              <a:gd name="connsiteY453" fmla="*/ 4956357 h 6858000"/>
              <a:gd name="connsiteX454" fmla="*/ 2162835 w 7467600"/>
              <a:gd name="connsiteY454" fmla="*/ 5187853 h 6858000"/>
              <a:gd name="connsiteX455" fmla="*/ 2257167 w 7467600"/>
              <a:gd name="connsiteY455" fmla="*/ 5462123 h 6858000"/>
              <a:gd name="connsiteX456" fmla="*/ 2261598 w 7467600"/>
              <a:gd name="connsiteY456" fmla="*/ 5467998 h 6858000"/>
              <a:gd name="connsiteX457" fmla="*/ 2437177 w 7467600"/>
              <a:gd name="connsiteY457" fmla="*/ 5479608 h 6858000"/>
              <a:gd name="connsiteX458" fmla="*/ 2445247 w 7467600"/>
              <a:gd name="connsiteY458" fmla="*/ 5483476 h 6858000"/>
              <a:gd name="connsiteX459" fmla="*/ 2743626 w 7467600"/>
              <a:gd name="connsiteY459" fmla="*/ 5304819 h 6858000"/>
              <a:gd name="connsiteX460" fmla="*/ 3048102 w 7467600"/>
              <a:gd name="connsiteY460" fmla="*/ 5150595 h 6858000"/>
              <a:gd name="connsiteX461" fmla="*/ 1799414 w 7467600"/>
              <a:gd name="connsiteY461" fmla="*/ 4694732 h 6858000"/>
              <a:gd name="connsiteX462" fmla="*/ 1771735 w 7467600"/>
              <a:gd name="connsiteY462" fmla="*/ 4619929 h 6858000"/>
              <a:gd name="connsiteX463" fmla="*/ 3104273 w 7467600"/>
              <a:gd name="connsiteY463" fmla="*/ 5076159 h 6858000"/>
              <a:gd name="connsiteX464" fmla="*/ 3113245 w 7467600"/>
              <a:gd name="connsiteY464" fmla="*/ 5090705 h 6858000"/>
              <a:gd name="connsiteX465" fmla="*/ 3126294 w 7467600"/>
              <a:gd name="connsiteY465" fmla="*/ 5114400 h 6858000"/>
              <a:gd name="connsiteX466" fmla="*/ 3937433 w 7467600"/>
              <a:gd name="connsiteY466" fmla="*/ 4830473 h 6858000"/>
              <a:gd name="connsiteX467" fmla="*/ 3590475 w 7467600"/>
              <a:gd name="connsiteY467" fmla="*/ 4597974 h 6858000"/>
              <a:gd name="connsiteX468" fmla="*/ 3100264 w 7467600"/>
              <a:gd name="connsiteY468" fmla="*/ 4579845 h 6858000"/>
              <a:gd name="connsiteX469" fmla="*/ 2183576 w 7467600"/>
              <a:gd name="connsiteY469" fmla="*/ 4227150 h 6858000"/>
              <a:gd name="connsiteX470" fmla="*/ 2151029 w 7467600"/>
              <a:gd name="connsiteY470" fmla="*/ 4146947 h 6858000"/>
              <a:gd name="connsiteX471" fmla="*/ 3563434 w 7467600"/>
              <a:gd name="connsiteY471" fmla="*/ 4469115 h 6858000"/>
              <a:gd name="connsiteX472" fmla="*/ 3177952 w 7467600"/>
              <a:gd name="connsiteY472" fmla="*/ 3657386 h 6858000"/>
              <a:gd name="connsiteX473" fmla="*/ 3189263 w 7467600"/>
              <a:gd name="connsiteY473" fmla="*/ 3625726 h 6858000"/>
              <a:gd name="connsiteX474" fmla="*/ 3560912 w 7467600"/>
              <a:gd name="connsiteY474" fmla="*/ 4079863 h 6858000"/>
              <a:gd name="connsiteX475" fmla="*/ 3626636 w 7467600"/>
              <a:gd name="connsiteY475" fmla="*/ 4512230 h 6858000"/>
              <a:gd name="connsiteX476" fmla="*/ 3653088 w 7467600"/>
              <a:gd name="connsiteY476" fmla="*/ 4521417 h 6858000"/>
              <a:gd name="connsiteX477" fmla="*/ 3988128 w 7467600"/>
              <a:gd name="connsiteY477" fmla="*/ 4817267 h 6858000"/>
              <a:gd name="connsiteX478" fmla="*/ 4830582 w 7467600"/>
              <a:gd name="connsiteY478" fmla="*/ 4676000 h 6858000"/>
              <a:gd name="connsiteX479" fmla="*/ 4830100 w 7467600"/>
              <a:gd name="connsiteY479" fmla="*/ 4675554 h 6858000"/>
              <a:gd name="connsiteX480" fmla="*/ 4036318 w 7467600"/>
              <a:gd name="connsiteY480" fmla="*/ 4147013 h 6858000"/>
              <a:gd name="connsiteX481" fmla="*/ 3432098 w 7467600"/>
              <a:gd name="connsiteY481" fmla="*/ 3537312 h 6858000"/>
              <a:gd name="connsiteX482" fmla="*/ 3446761 w 7467600"/>
              <a:gd name="connsiteY482" fmla="*/ 3461278 h 6858000"/>
              <a:gd name="connsiteX483" fmla="*/ 4419733 w 7467600"/>
              <a:gd name="connsiteY483" fmla="*/ 3963555 h 6858000"/>
              <a:gd name="connsiteX484" fmla="*/ 4781371 w 7467600"/>
              <a:gd name="connsiteY484" fmla="*/ 4458604 h 6858000"/>
              <a:gd name="connsiteX485" fmla="*/ 4780440 w 7467600"/>
              <a:gd name="connsiteY485" fmla="*/ 4470290 h 6858000"/>
              <a:gd name="connsiteX486" fmla="*/ 4898954 w 7467600"/>
              <a:gd name="connsiteY486" fmla="*/ 4662092 h 6858000"/>
              <a:gd name="connsiteX487" fmla="*/ 4900699 w 7467600"/>
              <a:gd name="connsiteY487" fmla="*/ 4670867 h 6858000"/>
              <a:gd name="connsiteX488" fmla="*/ 5714511 w 7467600"/>
              <a:gd name="connsiteY488" fmla="*/ 4663483 h 6858000"/>
              <a:gd name="connsiteX489" fmla="*/ 5464793 w 7467600"/>
              <a:gd name="connsiteY489" fmla="*/ 4393556 h 6858000"/>
              <a:gd name="connsiteX490" fmla="*/ 5461897 w 7467600"/>
              <a:gd name="connsiteY490" fmla="*/ 4390879 h 6858000"/>
              <a:gd name="connsiteX491" fmla="*/ 4294126 w 7467600"/>
              <a:gd name="connsiteY491" fmla="*/ 3303048 h 6858000"/>
              <a:gd name="connsiteX492" fmla="*/ 4305321 w 7467600"/>
              <a:gd name="connsiteY492" fmla="*/ 3256953 h 6858000"/>
              <a:gd name="connsiteX493" fmla="*/ 4949299 w 7467600"/>
              <a:gd name="connsiteY493" fmla="*/ 3766336 h 6858000"/>
              <a:gd name="connsiteX494" fmla="*/ 5291452 w 7467600"/>
              <a:gd name="connsiteY494" fmla="*/ 4076801 h 6858000"/>
              <a:gd name="connsiteX495" fmla="*/ 5434998 w 7467600"/>
              <a:gd name="connsiteY495" fmla="*/ 4254100 h 6858000"/>
              <a:gd name="connsiteX496" fmla="*/ 5351015 w 7467600"/>
              <a:gd name="connsiteY496" fmla="*/ 3760989 h 6858000"/>
              <a:gd name="connsiteX497" fmla="*/ 5413780 w 7467600"/>
              <a:gd name="connsiteY497" fmla="*/ 2966265 h 6858000"/>
              <a:gd name="connsiteX498" fmla="*/ 5425627 w 7467600"/>
              <a:gd name="connsiteY498" fmla="*/ 2954192 h 6858000"/>
              <a:gd name="connsiteX499" fmla="*/ 6604735 w 7467600"/>
              <a:gd name="connsiteY499" fmla="*/ 2041381 h 6858000"/>
              <a:gd name="connsiteX500" fmla="*/ 7204487 w 7467600"/>
              <a:gd name="connsiteY500" fmla="*/ 2742112 h 6858000"/>
              <a:gd name="connsiteX501" fmla="*/ 7131592 w 7467600"/>
              <a:gd name="connsiteY501" fmla="*/ 2672096 h 6858000"/>
              <a:gd name="connsiteX502" fmla="*/ 6996344 w 7467600"/>
              <a:gd name="connsiteY502" fmla="*/ 2518310 h 6858000"/>
              <a:gd name="connsiteX503" fmla="*/ 6735495 w 7467600"/>
              <a:gd name="connsiteY503" fmla="*/ 2196890 h 6858000"/>
              <a:gd name="connsiteX504" fmla="*/ 6721901 w 7467600"/>
              <a:gd name="connsiteY504" fmla="*/ 2179274 h 6858000"/>
              <a:gd name="connsiteX505" fmla="*/ 6604735 w 7467600"/>
              <a:gd name="connsiteY505" fmla="*/ 2041381 h 6858000"/>
              <a:gd name="connsiteX506" fmla="*/ 6591670 w 7467600"/>
              <a:gd name="connsiteY506" fmla="*/ 1988277 h 6858000"/>
              <a:gd name="connsiteX507" fmla="*/ 6747349 w 7467600"/>
              <a:gd name="connsiteY507" fmla="*/ 2160069 h 6858000"/>
              <a:gd name="connsiteX508" fmla="*/ 6760943 w 7467600"/>
              <a:gd name="connsiteY508" fmla="*/ 2177686 h 6858000"/>
              <a:gd name="connsiteX509" fmla="*/ 7021065 w 7467600"/>
              <a:gd name="connsiteY509" fmla="*/ 2498102 h 6858000"/>
              <a:gd name="connsiteX510" fmla="*/ 7155223 w 7467600"/>
              <a:gd name="connsiteY510" fmla="*/ 2650386 h 6858000"/>
              <a:gd name="connsiteX511" fmla="*/ 7203167 w 7467600"/>
              <a:gd name="connsiteY511" fmla="*/ 2697288 h 6858000"/>
              <a:gd name="connsiteX512" fmla="*/ 6937703 w 7467600"/>
              <a:gd name="connsiteY512" fmla="*/ 2321981 h 6858000"/>
              <a:gd name="connsiteX513" fmla="*/ 6591670 w 7467600"/>
              <a:gd name="connsiteY513" fmla="*/ 1988277 h 6858000"/>
              <a:gd name="connsiteX514" fmla="*/ 5798671 w 7467600"/>
              <a:gd name="connsiteY514" fmla="*/ 1981601 h 6858000"/>
              <a:gd name="connsiteX515" fmla="*/ 5754709 w 7467600"/>
              <a:gd name="connsiteY515" fmla="*/ 2071454 h 6858000"/>
              <a:gd name="connsiteX516" fmla="*/ 5763044 w 7467600"/>
              <a:gd name="connsiteY516" fmla="*/ 2842206 h 6858000"/>
              <a:gd name="connsiteX517" fmla="*/ 5764974 w 7467600"/>
              <a:gd name="connsiteY517" fmla="*/ 2799609 h 6858000"/>
              <a:gd name="connsiteX518" fmla="*/ 5767665 w 7467600"/>
              <a:gd name="connsiteY518" fmla="*/ 2666409 h 6858000"/>
              <a:gd name="connsiteX519" fmla="*/ 5763055 w 7467600"/>
              <a:gd name="connsiteY519" fmla="*/ 2579705 h 6858000"/>
              <a:gd name="connsiteX520" fmla="*/ 5758079 w 7467600"/>
              <a:gd name="connsiteY520" fmla="*/ 2492508 h 6858000"/>
              <a:gd name="connsiteX521" fmla="*/ 5779325 w 7467600"/>
              <a:gd name="connsiteY521" fmla="*/ 2197069 h 6858000"/>
              <a:gd name="connsiteX522" fmla="*/ 5798671 w 7467600"/>
              <a:gd name="connsiteY522" fmla="*/ 1981601 h 6858000"/>
              <a:gd name="connsiteX523" fmla="*/ 5829202 w 7467600"/>
              <a:gd name="connsiteY523" fmla="*/ 1971679 h 6858000"/>
              <a:gd name="connsiteX524" fmla="*/ 5809558 w 7467600"/>
              <a:gd name="connsiteY524" fmla="*/ 2198043 h 6858000"/>
              <a:gd name="connsiteX525" fmla="*/ 5788653 w 7467600"/>
              <a:gd name="connsiteY525" fmla="*/ 2489430 h 6858000"/>
              <a:gd name="connsiteX526" fmla="*/ 5793439 w 7467600"/>
              <a:gd name="connsiteY526" fmla="*/ 2575235 h 6858000"/>
              <a:gd name="connsiteX527" fmla="*/ 5796837 w 7467600"/>
              <a:gd name="connsiteY527" fmla="*/ 2637633 h 6858000"/>
              <a:gd name="connsiteX528" fmla="*/ 5818614 w 7467600"/>
              <a:gd name="connsiteY528" fmla="*/ 2473055 h 6858000"/>
              <a:gd name="connsiteX529" fmla="*/ 5829202 w 7467600"/>
              <a:gd name="connsiteY529" fmla="*/ 1971679 h 6858000"/>
              <a:gd name="connsiteX530" fmla="*/ 5911389 w 7467600"/>
              <a:gd name="connsiteY530" fmla="*/ 1898371 h 6858000"/>
              <a:gd name="connsiteX531" fmla="*/ 6237627 w 7467600"/>
              <a:gd name="connsiteY531" fmla="*/ 2231921 h 6858000"/>
              <a:gd name="connsiteX532" fmla="*/ 5911389 w 7467600"/>
              <a:gd name="connsiteY532" fmla="*/ 1898371 h 6858000"/>
              <a:gd name="connsiteX533" fmla="*/ 6944437 w 7467600"/>
              <a:gd name="connsiteY533" fmla="*/ 1575402 h 6858000"/>
              <a:gd name="connsiteX534" fmla="*/ 6304730 w 7467600"/>
              <a:gd name="connsiteY534" fmla="*/ 1766654 h 6858000"/>
              <a:gd name="connsiteX535" fmla="*/ 6944437 w 7467600"/>
              <a:gd name="connsiteY535" fmla="*/ 1575402 h 6858000"/>
              <a:gd name="connsiteX536" fmla="*/ 7019523 w 7467600"/>
              <a:gd name="connsiteY536" fmla="*/ 1519450 h 6858000"/>
              <a:gd name="connsiteX537" fmla="*/ 6298091 w 7467600"/>
              <a:gd name="connsiteY537" fmla="*/ 1737122 h 6858000"/>
              <a:gd name="connsiteX538" fmla="*/ 7019523 w 7467600"/>
              <a:gd name="connsiteY538" fmla="*/ 1519450 h 6858000"/>
              <a:gd name="connsiteX539" fmla="*/ 2399523 w 7467600"/>
              <a:gd name="connsiteY539" fmla="*/ 1428234 h 6858000"/>
              <a:gd name="connsiteX540" fmla="*/ 2224982 w 7467600"/>
              <a:gd name="connsiteY540" fmla="*/ 1826201 h 6858000"/>
              <a:gd name="connsiteX541" fmla="*/ 2096099 w 7467600"/>
              <a:gd name="connsiteY541" fmla="*/ 2345900 h 6858000"/>
              <a:gd name="connsiteX542" fmla="*/ 2283317 w 7467600"/>
              <a:gd name="connsiteY542" fmla="*/ 1796925 h 6858000"/>
              <a:gd name="connsiteX543" fmla="*/ 2399523 w 7467600"/>
              <a:gd name="connsiteY543" fmla="*/ 1428234 h 6858000"/>
              <a:gd name="connsiteX544" fmla="*/ 2448558 w 7467600"/>
              <a:gd name="connsiteY544" fmla="*/ 1373435 h 6858000"/>
              <a:gd name="connsiteX545" fmla="*/ 2312521 w 7467600"/>
              <a:gd name="connsiteY545" fmla="*/ 1806140 h 6858000"/>
              <a:gd name="connsiteX546" fmla="*/ 2127533 w 7467600"/>
              <a:gd name="connsiteY546" fmla="*/ 2348380 h 6858000"/>
              <a:gd name="connsiteX547" fmla="*/ 2358080 w 7467600"/>
              <a:gd name="connsiteY547" fmla="*/ 1866134 h 6858000"/>
              <a:gd name="connsiteX548" fmla="*/ 2407436 w 7467600"/>
              <a:gd name="connsiteY548" fmla="*/ 1651070 h 6858000"/>
              <a:gd name="connsiteX549" fmla="*/ 2448558 w 7467600"/>
              <a:gd name="connsiteY549" fmla="*/ 1373435 h 6858000"/>
              <a:gd name="connsiteX550" fmla="*/ 278707 w 7467600"/>
              <a:gd name="connsiteY550" fmla="*/ 1352270 h 6858000"/>
              <a:gd name="connsiteX551" fmla="*/ 321570 w 7467600"/>
              <a:gd name="connsiteY551" fmla="*/ 1861610 h 6858000"/>
              <a:gd name="connsiteX552" fmla="*/ 294281 w 7467600"/>
              <a:gd name="connsiteY552" fmla="*/ 1440658 h 6858000"/>
              <a:gd name="connsiteX553" fmla="*/ 278707 w 7467600"/>
              <a:gd name="connsiteY553" fmla="*/ 1352270 h 6858000"/>
              <a:gd name="connsiteX554" fmla="*/ 1423821 w 7467600"/>
              <a:gd name="connsiteY554" fmla="*/ 1351958 h 6858000"/>
              <a:gd name="connsiteX555" fmla="*/ 1638521 w 7467600"/>
              <a:gd name="connsiteY555" fmla="*/ 1908470 h 6858000"/>
              <a:gd name="connsiteX556" fmla="*/ 1754199 w 7467600"/>
              <a:gd name="connsiteY556" fmla="*/ 2149284 h 6858000"/>
              <a:gd name="connsiteX557" fmla="*/ 1908359 w 7467600"/>
              <a:gd name="connsiteY557" fmla="*/ 2364988 h 6858000"/>
              <a:gd name="connsiteX558" fmla="*/ 1647661 w 7467600"/>
              <a:gd name="connsiteY558" fmla="*/ 1825945 h 6858000"/>
              <a:gd name="connsiteX559" fmla="*/ 1423821 w 7467600"/>
              <a:gd name="connsiteY559" fmla="*/ 1351958 h 6858000"/>
              <a:gd name="connsiteX560" fmla="*/ 1431890 w 7467600"/>
              <a:gd name="connsiteY560" fmla="*/ 1306475 h 6858000"/>
              <a:gd name="connsiteX561" fmla="*/ 1507597 w 7467600"/>
              <a:gd name="connsiteY561" fmla="*/ 1446132 h 6858000"/>
              <a:gd name="connsiteX562" fmla="*/ 1674586 w 7467600"/>
              <a:gd name="connsiteY562" fmla="*/ 1813832 h 6858000"/>
              <a:gd name="connsiteX563" fmla="*/ 1815950 w 7467600"/>
              <a:gd name="connsiteY563" fmla="*/ 2128564 h 6858000"/>
              <a:gd name="connsiteX564" fmla="*/ 1984242 w 7467600"/>
              <a:gd name="connsiteY564" fmla="*/ 2430829 h 6858000"/>
              <a:gd name="connsiteX565" fmla="*/ 2014023 w 7467600"/>
              <a:gd name="connsiteY565" fmla="*/ 2450995 h 6858000"/>
              <a:gd name="connsiteX566" fmla="*/ 1747337 w 7467600"/>
              <a:gd name="connsiteY566" fmla="*/ 1855264 h 6858000"/>
              <a:gd name="connsiteX567" fmla="*/ 1533749 w 7467600"/>
              <a:gd name="connsiteY567" fmla="*/ 1478656 h 6858000"/>
              <a:gd name="connsiteX568" fmla="*/ 1431890 w 7467600"/>
              <a:gd name="connsiteY568" fmla="*/ 1306475 h 6858000"/>
              <a:gd name="connsiteX569" fmla="*/ 5052692 w 7467600"/>
              <a:gd name="connsiteY569" fmla="*/ 1292994 h 6858000"/>
              <a:gd name="connsiteX570" fmla="*/ 5200661 w 7467600"/>
              <a:gd name="connsiteY570" fmla="*/ 1635186 h 6858000"/>
              <a:gd name="connsiteX571" fmla="*/ 5297138 w 7467600"/>
              <a:gd name="connsiteY571" fmla="*/ 1906351 h 6858000"/>
              <a:gd name="connsiteX572" fmla="*/ 5052692 w 7467600"/>
              <a:gd name="connsiteY572" fmla="*/ 1292994 h 6858000"/>
              <a:gd name="connsiteX573" fmla="*/ 5009948 w 7467600"/>
              <a:gd name="connsiteY573" fmla="*/ 1273619 h 6858000"/>
              <a:gd name="connsiteX574" fmla="*/ 5121777 w 7467600"/>
              <a:gd name="connsiteY574" fmla="*/ 1654213 h 6858000"/>
              <a:gd name="connsiteX575" fmla="*/ 5293545 w 7467600"/>
              <a:gd name="connsiteY575" fmla="*/ 2072247 h 6858000"/>
              <a:gd name="connsiteX576" fmla="*/ 5294042 w 7467600"/>
              <a:gd name="connsiteY576" fmla="*/ 2065019 h 6858000"/>
              <a:gd name="connsiteX577" fmla="*/ 5171936 w 7467600"/>
              <a:gd name="connsiteY577" fmla="*/ 1647613 h 6858000"/>
              <a:gd name="connsiteX578" fmla="*/ 5009948 w 7467600"/>
              <a:gd name="connsiteY578" fmla="*/ 1273619 h 6858000"/>
              <a:gd name="connsiteX579" fmla="*/ 655236 w 7467600"/>
              <a:gd name="connsiteY579" fmla="*/ 1268632 h 6858000"/>
              <a:gd name="connsiteX580" fmla="*/ 839521 w 7467600"/>
              <a:gd name="connsiteY580" fmla="*/ 1685315 h 6858000"/>
              <a:gd name="connsiteX581" fmla="*/ 1109416 w 7467600"/>
              <a:gd name="connsiteY581" fmla="*/ 2061663 h 6858000"/>
              <a:gd name="connsiteX582" fmla="*/ 1298300 w 7467600"/>
              <a:gd name="connsiteY582" fmla="*/ 2247742 h 6858000"/>
              <a:gd name="connsiteX583" fmla="*/ 1125871 w 7467600"/>
              <a:gd name="connsiteY583" fmla="*/ 1989513 h 6858000"/>
              <a:gd name="connsiteX584" fmla="*/ 981574 w 7467600"/>
              <a:gd name="connsiteY584" fmla="*/ 1783157 h 6858000"/>
              <a:gd name="connsiteX585" fmla="*/ 922198 w 7467600"/>
              <a:gd name="connsiteY585" fmla="*/ 1677437 h 6858000"/>
              <a:gd name="connsiteX586" fmla="*/ 869293 w 7467600"/>
              <a:gd name="connsiteY586" fmla="*/ 1583214 h 6858000"/>
              <a:gd name="connsiteX587" fmla="*/ 751431 w 7467600"/>
              <a:gd name="connsiteY587" fmla="*/ 1405731 h 6858000"/>
              <a:gd name="connsiteX588" fmla="*/ 655236 w 7467600"/>
              <a:gd name="connsiteY588" fmla="*/ 1268632 h 6858000"/>
              <a:gd name="connsiteX589" fmla="*/ 6516292 w 7467600"/>
              <a:gd name="connsiteY589" fmla="*/ 1263064 h 6858000"/>
              <a:gd name="connsiteX590" fmla="*/ 5736320 w 7467600"/>
              <a:gd name="connsiteY590" fmla="*/ 1501803 h 6858000"/>
              <a:gd name="connsiteX591" fmla="*/ 6516292 w 7467600"/>
              <a:gd name="connsiteY591" fmla="*/ 1263064 h 6858000"/>
              <a:gd name="connsiteX592" fmla="*/ 291466 w 7467600"/>
              <a:gd name="connsiteY592" fmla="*/ 1250369 h 6858000"/>
              <a:gd name="connsiteX593" fmla="*/ 323180 w 7467600"/>
              <a:gd name="connsiteY593" fmla="*/ 1435283 h 6858000"/>
              <a:gd name="connsiteX594" fmla="*/ 349381 w 7467600"/>
              <a:gd name="connsiteY594" fmla="*/ 1875041 h 6858000"/>
              <a:gd name="connsiteX595" fmla="*/ 374363 w 7467600"/>
              <a:gd name="connsiteY595" fmla="*/ 1506494 h 6858000"/>
              <a:gd name="connsiteX596" fmla="*/ 302168 w 7467600"/>
              <a:gd name="connsiteY596" fmla="*/ 1274495 h 6858000"/>
              <a:gd name="connsiteX597" fmla="*/ 291466 w 7467600"/>
              <a:gd name="connsiteY597" fmla="*/ 1250369 h 6858000"/>
              <a:gd name="connsiteX598" fmla="*/ 678222 w 7467600"/>
              <a:gd name="connsiteY598" fmla="*/ 1248670 h 6858000"/>
              <a:gd name="connsiteX599" fmla="*/ 775536 w 7467600"/>
              <a:gd name="connsiteY599" fmla="*/ 1388015 h 6858000"/>
              <a:gd name="connsiteX600" fmla="*/ 894529 w 7467600"/>
              <a:gd name="connsiteY600" fmla="*/ 1567739 h 6858000"/>
              <a:gd name="connsiteX601" fmla="*/ 948000 w 7467600"/>
              <a:gd name="connsiteY601" fmla="*/ 1663088 h 6858000"/>
              <a:gd name="connsiteX602" fmla="*/ 1006812 w 7467600"/>
              <a:gd name="connsiteY602" fmla="*/ 1767683 h 6858000"/>
              <a:gd name="connsiteX603" fmla="*/ 1149133 w 7467600"/>
              <a:gd name="connsiteY603" fmla="*/ 1971513 h 6858000"/>
              <a:gd name="connsiteX604" fmla="*/ 1333952 w 7467600"/>
              <a:gd name="connsiteY604" fmla="*/ 2251620 h 6858000"/>
              <a:gd name="connsiteX605" fmla="*/ 1337329 w 7467600"/>
              <a:gd name="connsiteY605" fmla="*/ 2258350 h 6858000"/>
              <a:gd name="connsiteX606" fmla="*/ 1014726 w 7467600"/>
              <a:gd name="connsiteY606" fmla="*/ 1615556 h 6858000"/>
              <a:gd name="connsiteX607" fmla="*/ 678222 w 7467600"/>
              <a:gd name="connsiteY607" fmla="*/ 1248670 h 6858000"/>
              <a:gd name="connsiteX608" fmla="*/ 6691602 w 7467600"/>
              <a:gd name="connsiteY608" fmla="*/ 1140573 h 6858000"/>
              <a:gd name="connsiteX609" fmla="*/ 6571100 w 7467600"/>
              <a:gd name="connsiteY609" fmla="*/ 1183662 h 6858000"/>
              <a:gd name="connsiteX610" fmla="*/ 6241687 w 7467600"/>
              <a:gd name="connsiteY610" fmla="*/ 1257600 h 6858000"/>
              <a:gd name="connsiteX611" fmla="*/ 5693009 w 7467600"/>
              <a:gd name="connsiteY611" fmla="*/ 1478256 h 6858000"/>
              <a:gd name="connsiteX612" fmla="*/ 6548420 w 7467600"/>
              <a:gd name="connsiteY612" fmla="*/ 1214599 h 6858000"/>
              <a:gd name="connsiteX613" fmla="*/ 6605473 w 7467600"/>
              <a:gd name="connsiteY613" fmla="*/ 1184686 h 6858000"/>
              <a:gd name="connsiteX614" fmla="*/ 6691602 w 7467600"/>
              <a:gd name="connsiteY614" fmla="*/ 1140573 h 6858000"/>
              <a:gd name="connsiteX615" fmla="*/ 4002475 w 7467600"/>
              <a:gd name="connsiteY615" fmla="*/ 1037802 h 6858000"/>
              <a:gd name="connsiteX616" fmla="*/ 4000324 w 7467600"/>
              <a:gd name="connsiteY616" fmla="*/ 1039362 h 6858000"/>
              <a:gd name="connsiteX617" fmla="*/ 4002862 w 7467600"/>
              <a:gd name="connsiteY617" fmla="*/ 1042866 h 6858000"/>
              <a:gd name="connsiteX618" fmla="*/ 4002475 w 7467600"/>
              <a:gd name="connsiteY618" fmla="*/ 1037802 h 6858000"/>
              <a:gd name="connsiteX619" fmla="*/ 506322 w 7467600"/>
              <a:gd name="connsiteY619" fmla="*/ 1020997 h 6858000"/>
              <a:gd name="connsiteX620" fmla="*/ 533068 w 7467600"/>
              <a:gd name="connsiteY620" fmla="*/ 1029409 h 6858000"/>
              <a:gd name="connsiteX621" fmla="*/ 1232525 w 7467600"/>
              <a:gd name="connsiteY621" fmla="*/ 1804675 h 6858000"/>
              <a:gd name="connsiteX622" fmla="*/ 1388858 w 7467600"/>
              <a:gd name="connsiteY622" fmla="*/ 2368011 h 6858000"/>
              <a:gd name="connsiteX623" fmla="*/ 1384098 w 7467600"/>
              <a:gd name="connsiteY623" fmla="*/ 2378125 h 6858000"/>
              <a:gd name="connsiteX624" fmla="*/ 1425393 w 7467600"/>
              <a:gd name="connsiteY624" fmla="*/ 2589124 h 6858000"/>
              <a:gd name="connsiteX625" fmla="*/ 1424001 w 7467600"/>
              <a:gd name="connsiteY625" fmla="*/ 2597541 h 6858000"/>
              <a:gd name="connsiteX626" fmla="*/ 2152729 w 7467600"/>
              <a:gd name="connsiteY626" fmla="*/ 2864487 h 6858000"/>
              <a:gd name="connsiteX627" fmla="*/ 2020609 w 7467600"/>
              <a:gd name="connsiteY627" fmla="*/ 2539671 h 6858000"/>
              <a:gd name="connsiteX628" fmla="*/ 2018920 w 7467600"/>
              <a:gd name="connsiteY628" fmla="*/ 2536309 h 6858000"/>
              <a:gd name="connsiteX629" fmla="*/ 1342441 w 7467600"/>
              <a:gd name="connsiteY629" fmla="*/ 1173017 h 6858000"/>
              <a:gd name="connsiteX630" fmla="*/ 1367925 w 7467600"/>
              <a:gd name="connsiteY630" fmla="*/ 1135648 h 6858000"/>
              <a:gd name="connsiteX631" fmla="*/ 1771401 w 7467600"/>
              <a:gd name="connsiteY631" fmla="*/ 1806673 h 6858000"/>
              <a:gd name="connsiteX632" fmla="*/ 1972385 w 7467600"/>
              <a:gd name="connsiteY632" fmla="*/ 2198735 h 6858000"/>
              <a:gd name="connsiteX633" fmla="*/ 2040892 w 7467600"/>
              <a:gd name="connsiteY633" fmla="*/ 2405205 h 6858000"/>
              <a:gd name="connsiteX634" fmla="*/ 2131689 w 7467600"/>
              <a:gd name="connsiteY634" fmla="*/ 1936926 h 6858000"/>
              <a:gd name="connsiteX635" fmla="*/ 2454820 w 7467600"/>
              <a:gd name="connsiteY635" fmla="*/ 1248808 h 6858000"/>
              <a:gd name="connsiteX636" fmla="*/ 2492512 w 7467600"/>
              <a:gd name="connsiteY636" fmla="*/ 1302920 h 6858000"/>
              <a:gd name="connsiteX637" fmla="*/ 2081216 w 7467600"/>
              <a:gd name="connsiteY637" fmla="*/ 2527513 h 6858000"/>
              <a:gd name="connsiteX638" fmla="*/ 2081211 w 7467600"/>
              <a:gd name="connsiteY638" fmla="*/ 2528916 h 6858000"/>
              <a:gd name="connsiteX639" fmla="*/ 2199067 w 7467600"/>
              <a:gd name="connsiteY639" fmla="*/ 2884061 h 6858000"/>
              <a:gd name="connsiteX640" fmla="*/ 3192586 w 7467600"/>
              <a:gd name="connsiteY640" fmla="*/ 3411496 h 6858000"/>
              <a:gd name="connsiteX641" fmla="*/ 3182620 w 7467600"/>
              <a:gd name="connsiteY641" fmla="*/ 3483279 h 6858000"/>
              <a:gd name="connsiteX642" fmla="*/ 2435119 w 7467600"/>
              <a:gd name="connsiteY642" fmla="*/ 3080173 h 6858000"/>
              <a:gd name="connsiteX643" fmla="*/ 2410152 w 7467600"/>
              <a:gd name="connsiteY643" fmla="*/ 3063751 h 6858000"/>
              <a:gd name="connsiteX644" fmla="*/ 2408099 w 7467600"/>
              <a:gd name="connsiteY644" fmla="*/ 3064403 h 6858000"/>
              <a:gd name="connsiteX645" fmla="*/ 2407218 w 7467600"/>
              <a:gd name="connsiteY645" fmla="*/ 3070324 h 6858000"/>
              <a:gd name="connsiteX646" fmla="*/ 2380138 w 7467600"/>
              <a:gd name="connsiteY646" fmla="*/ 3099341 h 6858000"/>
              <a:gd name="connsiteX647" fmla="*/ 1765923 w 7467600"/>
              <a:gd name="connsiteY647" fmla="*/ 3581043 h 6858000"/>
              <a:gd name="connsiteX648" fmla="*/ 1702258 w 7467600"/>
              <a:gd name="connsiteY648" fmla="*/ 3612286 h 6858000"/>
              <a:gd name="connsiteX649" fmla="*/ 1538370 w 7467600"/>
              <a:gd name="connsiteY649" fmla="*/ 3811804 h 6858000"/>
              <a:gd name="connsiteX650" fmla="*/ 542867 w 7467600"/>
              <a:gd name="connsiteY650" fmla="*/ 4944092 h 6858000"/>
              <a:gd name="connsiteX651" fmla="*/ 515800 w 7467600"/>
              <a:gd name="connsiteY651" fmla="*/ 4862180 h 6858000"/>
              <a:gd name="connsiteX652" fmla="*/ 909145 w 7467600"/>
              <a:gd name="connsiteY652" fmla="*/ 4199225 h 6858000"/>
              <a:gd name="connsiteX653" fmla="*/ 1214067 w 7467600"/>
              <a:gd name="connsiteY653" fmla="*/ 3908561 h 6858000"/>
              <a:gd name="connsiteX654" fmla="*/ 640967 w 7467600"/>
              <a:gd name="connsiteY654" fmla="*/ 4105601 h 6858000"/>
              <a:gd name="connsiteX655" fmla="*/ 112563 w 7467600"/>
              <a:gd name="connsiteY655" fmla="*/ 4396952 h 6858000"/>
              <a:gd name="connsiteX656" fmla="*/ 0 w 7467600"/>
              <a:gd name="connsiteY656" fmla="*/ 4466006 h 6858000"/>
              <a:gd name="connsiteX657" fmla="*/ 0 w 7467600"/>
              <a:gd name="connsiteY657" fmla="*/ 4233763 h 6858000"/>
              <a:gd name="connsiteX658" fmla="*/ 36881 w 7467600"/>
              <a:gd name="connsiteY658" fmla="*/ 4200118 h 6858000"/>
              <a:gd name="connsiteX659" fmla="*/ 910534 w 7467600"/>
              <a:gd name="connsiteY659" fmla="*/ 3629753 h 6858000"/>
              <a:gd name="connsiteX660" fmla="*/ 1578717 w 7467600"/>
              <a:gd name="connsiteY660" fmla="*/ 3575982 h 6858000"/>
              <a:gd name="connsiteX661" fmla="*/ 2338780 w 7467600"/>
              <a:gd name="connsiteY661" fmla="*/ 3033725 h 6858000"/>
              <a:gd name="connsiteX662" fmla="*/ 1807991 w 7467600"/>
              <a:gd name="connsiteY662" fmla="*/ 2807184 h 6858000"/>
              <a:gd name="connsiteX663" fmla="*/ 1416358 w 7467600"/>
              <a:gd name="connsiteY663" fmla="*/ 3112571 h 6858000"/>
              <a:gd name="connsiteX664" fmla="*/ 939066 w 7467600"/>
              <a:gd name="connsiteY664" fmla="*/ 3378798 h 6858000"/>
              <a:gd name="connsiteX665" fmla="*/ 115099 w 7467600"/>
              <a:gd name="connsiteY665" fmla="*/ 3607650 h 6858000"/>
              <a:gd name="connsiteX666" fmla="*/ 97284 w 7467600"/>
              <a:gd name="connsiteY666" fmla="*/ 3520393 h 6858000"/>
              <a:gd name="connsiteX667" fmla="*/ 922050 w 7467600"/>
              <a:gd name="connsiteY667" fmla="*/ 3074867 h 6858000"/>
              <a:gd name="connsiteX668" fmla="*/ 1405265 w 7467600"/>
              <a:gd name="connsiteY668" fmla="*/ 3016319 h 6858000"/>
              <a:gd name="connsiteX669" fmla="*/ 1407512 w 7467600"/>
              <a:gd name="connsiteY669" fmla="*/ 3018001 h 6858000"/>
              <a:gd name="connsiteX670" fmla="*/ 1726266 w 7467600"/>
              <a:gd name="connsiteY670" fmla="*/ 2777274 h 6858000"/>
              <a:gd name="connsiteX671" fmla="*/ 625390 w 7467600"/>
              <a:gd name="connsiteY671" fmla="*/ 2514541 h 6858000"/>
              <a:gd name="connsiteX672" fmla="*/ 619799 w 7467600"/>
              <a:gd name="connsiteY672" fmla="*/ 2527180 h 6858000"/>
              <a:gd name="connsiteX673" fmla="*/ 310030 w 7467600"/>
              <a:gd name="connsiteY673" fmla="*/ 2771818 h 6858000"/>
              <a:gd name="connsiteX674" fmla="*/ 173877 w 7467600"/>
              <a:gd name="connsiteY674" fmla="*/ 2937056 h 6858000"/>
              <a:gd name="connsiteX675" fmla="*/ 77889 w 7467600"/>
              <a:gd name="connsiteY675" fmla="*/ 3138440 h 6858000"/>
              <a:gd name="connsiteX676" fmla="*/ 0 w 7467600"/>
              <a:gd name="connsiteY676" fmla="*/ 3271395 h 6858000"/>
              <a:gd name="connsiteX677" fmla="*/ 0 w 7467600"/>
              <a:gd name="connsiteY677" fmla="*/ 3153002 h 6858000"/>
              <a:gd name="connsiteX678" fmla="*/ 2386 w 7467600"/>
              <a:gd name="connsiteY678" fmla="*/ 3149203 h 6858000"/>
              <a:gd name="connsiteX679" fmla="*/ 89753 w 7467600"/>
              <a:gd name="connsiteY679" fmla="*/ 2987702 h 6858000"/>
              <a:gd name="connsiteX680" fmla="*/ 76869 w 7467600"/>
              <a:gd name="connsiteY680" fmla="*/ 3005404 h 6858000"/>
              <a:gd name="connsiteX681" fmla="*/ 32049 w 7467600"/>
              <a:gd name="connsiteY681" fmla="*/ 3065814 h 6858000"/>
              <a:gd name="connsiteX682" fmla="*/ 0 w 7467600"/>
              <a:gd name="connsiteY682" fmla="*/ 3108744 h 6858000"/>
              <a:gd name="connsiteX683" fmla="*/ 0 w 7467600"/>
              <a:gd name="connsiteY683" fmla="*/ 3058059 h 6858000"/>
              <a:gd name="connsiteX684" fmla="*/ 7610 w 7467600"/>
              <a:gd name="connsiteY684" fmla="*/ 3047889 h 6858000"/>
              <a:gd name="connsiteX685" fmla="*/ 52419 w 7467600"/>
              <a:gd name="connsiteY685" fmla="*/ 2987479 h 6858000"/>
              <a:gd name="connsiteX686" fmla="*/ 59142 w 7467600"/>
              <a:gd name="connsiteY686" fmla="*/ 2978488 h 6858000"/>
              <a:gd name="connsiteX687" fmla="*/ 0 w 7467600"/>
              <a:gd name="connsiteY687" fmla="*/ 3015334 h 6858000"/>
              <a:gd name="connsiteX688" fmla="*/ 0 w 7467600"/>
              <a:gd name="connsiteY688" fmla="*/ 2914286 h 6858000"/>
              <a:gd name="connsiteX689" fmla="*/ 36383 w 7467600"/>
              <a:gd name="connsiteY689" fmla="*/ 2901128 h 6858000"/>
              <a:gd name="connsiteX690" fmla="*/ 156329 w 7467600"/>
              <a:gd name="connsiteY690" fmla="*/ 2840533 h 6858000"/>
              <a:gd name="connsiteX691" fmla="*/ 358355 w 7467600"/>
              <a:gd name="connsiteY691" fmla="*/ 2620471 h 6858000"/>
              <a:gd name="connsiteX692" fmla="*/ 510577 w 7467600"/>
              <a:gd name="connsiteY692" fmla="*/ 2501244 h 6858000"/>
              <a:gd name="connsiteX693" fmla="*/ 211967 w 7467600"/>
              <a:gd name="connsiteY693" fmla="*/ 2479171 h 6858000"/>
              <a:gd name="connsiteX694" fmla="*/ 0 w 7467600"/>
              <a:gd name="connsiteY694" fmla="*/ 2476398 h 6858000"/>
              <a:gd name="connsiteX695" fmla="*/ 0 w 7467600"/>
              <a:gd name="connsiteY695" fmla="*/ 2389189 h 6858000"/>
              <a:gd name="connsiteX696" fmla="*/ 103062 w 7467600"/>
              <a:gd name="connsiteY696" fmla="*/ 2389518 h 6858000"/>
              <a:gd name="connsiteX697" fmla="*/ 510734 w 7467600"/>
              <a:gd name="connsiteY697" fmla="*/ 2416201 h 6858000"/>
              <a:gd name="connsiteX698" fmla="*/ 279257 w 7467600"/>
              <a:gd name="connsiteY698" fmla="*/ 2092102 h 6858000"/>
              <a:gd name="connsiteX699" fmla="*/ 65265 w 7467600"/>
              <a:gd name="connsiteY699" fmla="*/ 2006049 h 6858000"/>
              <a:gd name="connsiteX700" fmla="*/ 0 w 7467600"/>
              <a:gd name="connsiteY700" fmla="*/ 1982532 h 6858000"/>
              <a:gd name="connsiteX701" fmla="*/ 0 w 7467600"/>
              <a:gd name="connsiteY701" fmla="*/ 1912789 h 6858000"/>
              <a:gd name="connsiteX702" fmla="*/ 97460 w 7467600"/>
              <a:gd name="connsiteY702" fmla="*/ 1953725 h 6858000"/>
              <a:gd name="connsiteX703" fmla="*/ 221272 w 7467600"/>
              <a:gd name="connsiteY703" fmla="*/ 1980766 h 6858000"/>
              <a:gd name="connsiteX704" fmla="*/ 116765 w 7467600"/>
              <a:gd name="connsiteY704" fmla="*/ 1911033 h 6858000"/>
              <a:gd name="connsiteX705" fmla="*/ 16405 w 7467600"/>
              <a:gd name="connsiteY705" fmla="*/ 1803412 h 6858000"/>
              <a:gd name="connsiteX706" fmla="*/ 0 w 7467600"/>
              <a:gd name="connsiteY706" fmla="*/ 1784777 h 6858000"/>
              <a:gd name="connsiteX707" fmla="*/ 0 w 7467600"/>
              <a:gd name="connsiteY707" fmla="*/ 1740082 h 6858000"/>
              <a:gd name="connsiteX708" fmla="*/ 39394 w 7467600"/>
              <a:gd name="connsiteY708" fmla="*/ 1784856 h 6858000"/>
              <a:gd name="connsiteX709" fmla="*/ 135813 w 7467600"/>
              <a:gd name="connsiteY709" fmla="*/ 1888838 h 6858000"/>
              <a:gd name="connsiteX710" fmla="*/ 242575 w 7467600"/>
              <a:gd name="connsiteY710" fmla="*/ 1958841 h 6858000"/>
              <a:gd name="connsiteX711" fmla="*/ 82197 w 7467600"/>
              <a:gd name="connsiteY711" fmla="*/ 1754826 h 6858000"/>
              <a:gd name="connsiteX712" fmla="*/ 0 w 7467600"/>
              <a:gd name="connsiteY712" fmla="*/ 1679650 h 6858000"/>
              <a:gd name="connsiteX713" fmla="*/ 0 w 7467600"/>
              <a:gd name="connsiteY713" fmla="*/ 1602463 h 6858000"/>
              <a:gd name="connsiteX714" fmla="*/ 84689 w 7467600"/>
              <a:gd name="connsiteY714" fmla="*/ 1677442 h 6858000"/>
              <a:gd name="connsiteX715" fmla="*/ 298437 w 7467600"/>
              <a:gd name="connsiteY715" fmla="*/ 1968019 h 6858000"/>
              <a:gd name="connsiteX716" fmla="*/ 227269 w 7467600"/>
              <a:gd name="connsiteY716" fmla="*/ 1114064 h 6858000"/>
              <a:gd name="connsiteX717" fmla="*/ 248003 w 7467600"/>
              <a:gd name="connsiteY717" fmla="*/ 1089613 h 6858000"/>
              <a:gd name="connsiteX718" fmla="*/ 427020 w 7467600"/>
              <a:gd name="connsiteY718" fmla="*/ 1619803 h 6858000"/>
              <a:gd name="connsiteX719" fmla="*/ 340345 w 7467600"/>
              <a:gd name="connsiteY719" fmla="*/ 2027739 h 6858000"/>
              <a:gd name="connsiteX720" fmla="*/ 360865 w 7467600"/>
              <a:gd name="connsiteY720" fmla="*/ 2044827 h 6858000"/>
              <a:gd name="connsiteX721" fmla="*/ 560414 w 7467600"/>
              <a:gd name="connsiteY721" fmla="*/ 2421457 h 6858000"/>
              <a:gd name="connsiteX722" fmla="*/ 1359703 w 7467600"/>
              <a:gd name="connsiteY722" fmla="*/ 2578554 h 6858000"/>
              <a:gd name="connsiteX723" fmla="*/ 1359422 w 7467600"/>
              <a:gd name="connsiteY723" fmla="*/ 2577994 h 6858000"/>
              <a:gd name="connsiteX724" fmla="*/ 828701 w 7467600"/>
              <a:gd name="connsiteY724" fmla="*/ 1839520 h 6858000"/>
              <a:gd name="connsiteX725" fmla="*/ 494427 w 7467600"/>
              <a:gd name="connsiteY725" fmla="*/ 1092333 h 6858000"/>
              <a:gd name="connsiteX726" fmla="*/ 506322 w 7467600"/>
              <a:gd name="connsiteY726" fmla="*/ 1020997 h 6858000"/>
              <a:gd name="connsiteX727" fmla="*/ 4570198 w 7467600"/>
              <a:gd name="connsiteY727" fmla="*/ 978081 h 6858000"/>
              <a:gd name="connsiteX728" fmla="*/ 4523691 w 7467600"/>
              <a:gd name="connsiteY728" fmla="*/ 1127776 h 6858000"/>
              <a:gd name="connsiteX729" fmla="*/ 4509875 w 7467600"/>
              <a:gd name="connsiteY729" fmla="*/ 1167552 h 6858000"/>
              <a:gd name="connsiteX730" fmla="*/ 4478168 w 7467600"/>
              <a:gd name="connsiteY730" fmla="*/ 1260735 h 6858000"/>
              <a:gd name="connsiteX731" fmla="*/ 4409309 w 7467600"/>
              <a:gd name="connsiteY731" fmla="*/ 1666996 h 6858000"/>
              <a:gd name="connsiteX732" fmla="*/ 4370031 w 7467600"/>
              <a:gd name="connsiteY732" fmla="*/ 1955666 h 6858000"/>
              <a:gd name="connsiteX733" fmla="*/ 4570198 w 7467600"/>
              <a:gd name="connsiteY733" fmla="*/ 978081 h 6858000"/>
              <a:gd name="connsiteX734" fmla="*/ 4557898 w 7467600"/>
              <a:gd name="connsiteY734" fmla="*/ 900011 h 6858000"/>
              <a:gd name="connsiteX735" fmla="*/ 4344840 w 7467600"/>
              <a:gd name="connsiteY735" fmla="*/ 1922038 h 6858000"/>
              <a:gd name="connsiteX736" fmla="*/ 4378710 w 7467600"/>
              <a:gd name="connsiteY736" fmla="*/ 1665516 h 6858000"/>
              <a:gd name="connsiteX737" fmla="*/ 4448798 w 7467600"/>
              <a:gd name="connsiteY737" fmla="*/ 1253024 h 6858000"/>
              <a:gd name="connsiteX738" fmla="*/ 4480315 w 7467600"/>
              <a:gd name="connsiteY738" fmla="*/ 1158454 h 6858000"/>
              <a:gd name="connsiteX739" fmla="*/ 4494133 w 7467600"/>
              <a:gd name="connsiteY739" fmla="*/ 1118676 h 6858000"/>
              <a:gd name="connsiteX740" fmla="*/ 4557898 w 7467600"/>
              <a:gd name="connsiteY740" fmla="*/ 900011 h 6858000"/>
              <a:gd name="connsiteX741" fmla="*/ 5870151 w 7467600"/>
              <a:gd name="connsiteY741" fmla="*/ 898890 h 6858000"/>
              <a:gd name="connsiteX742" fmla="*/ 5861335 w 7467600"/>
              <a:gd name="connsiteY742" fmla="*/ 899177 h 6858000"/>
              <a:gd name="connsiteX743" fmla="*/ 5843702 w 7467600"/>
              <a:gd name="connsiteY743" fmla="*/ 899748 h 6858000"/>
              <a:gd name="connsiteX744" fmla="*/ 5651107 w 7467600"/>
              <a:gd name="connsiteY744" fmla="*/ 920306 h 6858000"/>
              <a:gd name="connsiteX745" fmla="*/ 5459407 w 7467600"/>
              <a:gd name="connsiteY745" fmla="*/ 940975 h 6858000"/>
              <a:gd name="connsiteX746" fmla="*/ 5374846 w 7467600"/>
              <a:gd name="connsiteY746" fmla="*/ 941988 h 6858000"/>
              <a:gd name="connsiteX747" fmla="*/ 5256105 w 7467600"/>
              <a:gd name="connsiteY747" fmla="*/ 945632 h 6858000"/>
              <a:gd name="connsiteX748" fmla="*/ 5107071 w 7467600"/>
              <a:gd name="connsiteY748" fmla="*/ 969720 h 6858000"/>
              <a:gd name="connsiteX749" fmla="*/ 4998681 w 7467600"/>
              <a:gd name="connsiteY749" fmla="*/ 988771 h 6858000"/>
              <a:gd name="connsiteX750" fmla="*/ 5870151 w 7467600"/>
              <a:gd name="connsiteY750" fmla="*/ 898890 h 6858000"/>
              <a:gd name="connsiteX751" fmla="*/ 5504425 w 7467600"/>
              <a:gd name="connsiteY751" fmla="*/ 848067 h 6858000"/>
              <a:gd name="connsiteX752" fmla="*/ 4968849 w 7467600"/>
              <a:gd name="connsiteY752" fmla="*/ 962318 h 6858000"/>
              <a:gd name="connsiteX753" fmla="*/ 5104039 w 7467600"/>
              <a:gd name="connsiteY753" fmla="*/ 940634 h 6858000"/>
              <a:gd name="connsiteX754" fmla="*/ 5256311 w 7467600"/>
              <a:gd name="connsiteY754" fmla="*/ 916490 h 6858000"/>
              <a:gd name="connsiteX755" fmla="*/ 5377381 w 7467600"/>
              <a:gd name="connsiteY755" fmla="*/ 912671 h 6858000"/>
              <a:gd name="connsiteX756" fmla="*/ 5460148 w 7467600"/>
              <a:gd name="connsiteY756" fmla="*/ 911442 h 6858000"/>
              <a:gd name="connsiteX757" fmla="*/ 5648971 w 7467600"/>
              <a:gd name="connsiteY757" fmla="*/ 891331 h 6858000"/>
              <a:gd name="connsiteX758" fmla="*/ 5844807 w 7467600"/>
              <a:gd name="connsiteY758" fmla="*/ 870718 h 6858000"/>
              <a:gd name="connsiteX759" fmla="*/ 5862975 w 7467600"/>
              <a:gd name="connsiteY759" fmla="*/ 869756 h 6858000"/>
              <a:gd name="connsiteX760" fmla="*/ 5920887 w 7467600"/>
              <a:gd name="connsiteY760" fmla="*/ 865929 h 6858000"/>
              <a:gd name="connsiteX761" fmla="*/ 5504425 w 7467600"/>
              <a:gd name="connsiteY761" fmla="*/ 848067 h 6858000"/>
              <a:gd name="connsiteX762" fmla="*/ 3607114 w 7467600"/>
              <a:gd name="connsiteY762" fmla="*/ 467441 h 6858000"/>
              <a:gd name="connsiteX763" fmla="*/ 3296242 w 7467600"/>
              <a:gd name="connsiteY763" fmla="*/ 807991 h 6858000"/>
              <a:gd name="connsiteX764" fmla="*/ 3174674 w 7467600"/>
              <a:gd name="connsiteY764" fmla="*/ 919759 h 6858000"/>
              <a:gd name="connsiteX765" fmla="*/ 3042978 w 7467600"/>
              <a:gd name="connsiteY765" fmla="*/ 1054894 h 6858000"/>
              <a:gd name="connsiteX766" fmla="*/ 2968914 w 7467600"/>
              <a:gd name="connsiteY766" fmla="*/ 1133756 h 6858000"/>
              <a:gd name="connsiteX767" fmla="*/ 3103823 w 7467600"/>
              <a:gd name="connsiteY767" fmla="*/ 1026814 h 6858000"/>
              <a:gd name="connsiteX768" fmla="*/ 3607114 w 7467600"/>
              <a:gd name="connsiteY768" fmla="*/ 467441 h 6858000"/>
              <a:gd name="connsiteX769" fmla="*/ 3744487 w 7467600"/>
              <a:gd name="connsiteY769" fmla="*/ 383136 h 6858000"/>
              <a:gd name="connsiteX770" fmla="*/ 3970213 w 7467600"/>
              <a:gd name="connsiteY770" fmla="*/ 995559 h 6858000"/>
              <a:gd name="connsiteX771" fmla="*/ 3744487 w 7467600"/>
              <a:gd name="connsiteY771" fmla="*/ 383136 h 6858000"/>
              <a:gd name="connsiteX772" fmla="*/ 3624562 w 7467600"/>
              <a:gd name="connsiteY772" fmla="*/ 367041 h 6858000"/>
              <a:gd name="connsiteX773" fmla="*/ 3489712 w 7467600"/>
              <a:gd name="connsiteY773" fmla="*/ 485386 h 6858000"/>
              <a:gd name="connsiteX774" fmla="*/ 3182994 w 7467600"/>
              <a:gd name="connsiteY774" fmla="*/ 828265 h 6858000"/>
              <a:gd name="connsiteX775" fmla="*/ 2892114 w 7467600"/>
              <a:gd name="connsiteY775" fmla="*/ 1172635 h 6858000"/>
              <a:gd name="connsiteX776" fmla="*/ 3021459 w 7467600"/>
              <a:gd name="connsiteY776" fmla="*/ 1035385 h 6858000"/>
              <a:gd name="connsiteX777" fmla="*/ 3153873 w 7467600"/>
              <a:gd name="connsiteY777" fmla="*/ 898971 h 6858000"/>
              <a:gd name="connsiteX778" fmla="*/ 3276511 w 7467600"/>
              <a:gd name="connsiteY778" fmla="*/ 786423 h 6858000"/>
              <a:gd name="connsiteX779" fmla="*/ 3584154 w 7467600"/>
              <a:gd name="connsiteY779" fmla="*/ 448218 h 6858000"/>
              <a:gd name="connsiteX780" fmla="*/ 3624562 w 7467600"/>
              <a:gd name="connsiteY780" fmla="*/ 367041 h 6858000"/>
              <a:gd name="connsiteX781" fmla="*/ 3766672 w 7467600"/>
              <a:gd name="connsiteY781" fmla="*/ 359429 h 6858000"/>
              <a:gd name="connsiteX782" fmla="*/ 3996338 w 7467600"/>
              <a:gd name="connsiteY782" fmla="*/ 968237 h 6858000"/>
              <a:gd name="connsiteX783" fmla="*/ 3766672 w 7467600"/>
              <a:gd name="connsiteY783" fmla="*/ 359429 h 6858000"/>
              <a:gd name="connsiteX784" fmla="*/ 5805386 w 7467600"/>
              <a:gd name="connsiteY784" fmla="*/ 239240 h 6858000"/>
              <a:gd name="connsiteX785" fmla="*/ 5736947 w 7467600"/>
              <a:gd name="connsiteY785" fmla="*/ 261367 h 6858000"/>
              <a:gd name="connsiteX786" fmla="*/ 5427012 w 7467600"/>
              <a:gd name="connsiteY786" fmla="*/ 311272 h 6858000"/>
              <a:gd name="connsiteX787" fmla="*/ 5147818 w 7467600"/>
              <a:gd name="connsiteY787" fmla="*/ 322112 h 6858000"/>
              <a:gd name="connsiteX788" fmla="*/ 5060854 w 7467600"/>
              <a:gd name="connsiteY788" fmla="*/ 311882 h 6858000"/>
              <a:gd name="connsiteX789" fmla="*/ 4945989 w 7467600"/>
              <a:gd name="connsiteY789" fmla="*/ 300516 h 6858000"/>
              <a:gd name="connsiteX790" fmla="*/ 5410479 w 7467600"/>
              <a:gd name="connsiteY790" fmla="*/ 348434 h 6858000"/>
              <a:gd name="connsiteX791" fmla="*/ 5805386 w 7467600"/>
              <a:gd name="connsiteY791" fmla="*/ 239240 h 6858000"/>
              <a:gd name="connsiteX792" fmla="*/ 5905192 w 7467600"/>
              <a:gd name="connsiteY792" fmla="*/ 163079 h 6858000"/>
              <a:gd name="connsiteX793" fmla="*/ 5865655 w 7467600"/>
              <a:gd name="connsiteY793" fmla="*/ 171901 h 6858000"/>
              <a:gd name="connsiteX794" fmla="*/ 5259740 w 7467600"/>
              <a:gd name="connsiteY794" fmla="*/ 257013 h 6858000"/>
              <a:gd name="connsiteX795" fmla="*/ 5208466 w 7467600"/>
              <a:gd name="connsiteY795" fmla="*/ 257550 h 6858000"/>
              <a:gd name="connsiteX796" fmla="*/ 4980204 w 7467600"/>
              <a:gd name="connsiteY796" fmla="*/ 271903 h 6858000"/>
              <a:gd name="connsiteX797" fmla="*/ 5068068 w 7467600"/>
              <a:gd name="connsiteY797" fmla="*/ 282244 h 6858000"/>
              <a:gd name="connsiteX798" fmla="*/ 5153231 w 7467600"/>
              <a:gd name="connsiteY798" fmla="*/ 292240 h 6858000"/>
              <a:gd name="connsiteX799" fmla="*/ 5426491 w 7467600"/>
              <a:gd name="connsiteY799" fmla="*/ 281128 h 6858000"/>
              <a:gd name="connsiteX800" fmla="*/ 5731212 w 7467600"/>
              <a:gd name="connsiteY800" fmla="*/ 231951 h 6858000"/>
              <a:gd name="connsiteX801" fmla="*/ 5905192 w 7467600"/>
              <a:gd name="connsiteY801" fmla="*/ 163079 h 6858000"/>
              <a:gd name="connsiteX802" fmla="*/ 5944437 w 7467600"/>
              <a:gd name="connsiteY802" fmla="*/ 113829 h 6858000"/>
              <a:gd name="connsiteX803" fmla="*/ 5825032 w 7467600"/>
              <a:gd name="connsiteY803" fmla="*/ 146405 h 6858000"/>
              <a:gd name="connsiteX804" fmla="*/ 4955599 w 7467600"/>
              <a:gd name="connsiteY804" fmla="*/ 247008 h 6858000"/>
              <a:gd name="connsiteX805" fmla="*/ 5210104 w 7467600"/>
              <a:gd name="connsiteY805" fmla="*/ 228123 h 6858000"/>
              <a:gd name="connsiteX806" fmla="*/ 5261015 w 7467600"/>
              <a:gd name="connsiteY806" fmla="*/ 227087 h 6858000"/>
              <a:gd name="connsiteX807" fmla="*/ 5861181 w 7467600"/>
              <a:gd name="connsiteY807" fmla="*/ 143093 h 6858000"/>
              <a:gd name="connsiteX808" fmla="*/ 5961252 w 7467600"/>
              <a:gd name="connsiteY808" fmla="*/ 114820 h 6858000"/>
              <a:gd name="connsiteX809" fmla="*/ 5944437 w 7467600"/>
              <a:gd name="connsiteY809" fmla="*/ 113829 h 6858000"/>
              <a:gd name="connsiteX810" fmla="*/ 3882765 w 7467600"/>
              <a:gd name="connsiteY810" fmla="*/ 0 h 6858000"/>
              <a:gd name="connsiteX811" fmla="*/ 3995099 w 7467600"/>
              <a:gd name="connsiteY811" fmla="*/ 0 h 6858000"/>
              <a:gd name="connsiteX812" fmla="*/ 4163818 w 7467600"/>
              <a:gd name="connsiteY812" fmla="*/ 234104 h 6858000"/>
              <a:gd name="connsiteX813" fmla="*/ 4172099 w 7467600"/>
              <a:gd name="connsiteY813" fmla="*/ 234207 h 6858000"/>
              <a:gd name="connsiteX814" fmla="*/ 4784282 w 7467600"/>
              <a:gd name="connsiteY814" fmla="*/ 276561 h 6858000"/>
              <a:gd name="connsiteX815" fmla="*/ 4801687 w 7467600"/>
              <a:gd name="connsiteY815" fmla="*/ 267764 h 6858000"/>
              <a:gd name="connsiteX816" fmla="*/ 6082788 w 7467600"/>
              <a:gd name="connsiteY816" fmla="*/ 64119 h 6858000"/>
              <a:gd name="connsiteX817" fmla="*/ 6099442 w 7467600"/>
              <a:gd name="connsiteY817" fmla="*/ 82568 h 6858000"/>
              <a:gd name="connsiteX818" fmla="*/ 4804137 w 7467600"/>
              <a:gd name="connsiteY818" fmla="*/ 320931 h 6858000"/>
              <a:gd name="connsiteX819" fmla="*/ 4227047 w 7467600"/>
              <a:gd name="connsiteY819" fmla="*/ 313415 h 6858000"/>
              <a:gd name="connsiteX820" fmla="*/ 4346041 w 7467600"/>
              <a:gd name="connsiteY820" fmla="*/ 456086 h 6858000"/>
              <a:gd name="connsiteX821" fmla="*/ 4870967 w 7467600"/>
              <a:gd name="connsiteY821" fmla="*/ 963061 h 6858000"/>
              <a:gd name="connsiteX822" fmla="*/ 4889647 w 7467600"/>
              <a:gd name="connsiteY822" fmla="*/ 957147 h 6858000"/>
              <a:gd name="connsiteX823" fmla="*/ 5422504 w 7467600"/>
              <a:gd name="connsiteY823" fmla="*/ 805191 h 6858000"/>
              <a:gd name="connsiteX824" fmla="*/ 6087656 w 7467600"/>
              <a:gd name="connsiteY824" fmla="*/ 826703 h 6858000"/>
              <a:gd name="connsiteX825" fmla="*/ 6058717 w 7467600"/>
              <a:gd name="connsiteY825" fmla="*/ 865992 h 6858000"/>
              <a:gd name="connsiteX826" fmla="*/ 4974153 w 7467600"/>
              <a:gd name="connsiteY826" fmla="*/ 1045456 h 6858000"/>
              <a:gd name="connsiteX827" fmla="*/ 5627835 w 7467600"/>
              <a:gd name="connsiteY827" fmla="*/ 1472077 h 6858000"/>
              <a:gd name="connsiteX828" fmla="*/ 5629817 w 7467600"/>
              <a:gd name="connsiteY828" fmla="*/ 1471412 h 6858000"/>
              <a:gd name="connsiteX829" fmla="*/ 5634124 w 7467600"/>
              <a:gd name="connsiteY829" fmla="*/ 1470572 h 6858000"/>
              <a:gd name="connsiteX830" fmla="*/ 5755832 w 7467600"/>
              <a:gd name="connsiteY830" fmla="*/ 1383886 h 6858000"/>
              <a:gd name="connsiteX831" fmla="*/ 6014186 w 7467600"/>
              <a:gd name="connsiteY831" fmla="*/ 1279799 h 6858000"/>
              <a:gd name="connsiteX832" fmla="*/ 6901619 w 7467600"/>
              <a:gd name="connsiteY832" fmla="*/ 1047874 h 6858000"/>
              <a:gd name="connsiteX833" fmla="*/ 6931566 w 7467600"/>
              <a:gd name="connsiteY833" fmla="*/ 1062034 h 6858000"/>
              <a:gd name="connsiteX834" fmla="*/ 5790982 w 7467600"/>
              <a:gd name="connsiteY834" fmla="*/ 1561380 h 6858000"/>
              <a:gd name="connsiteX835" fmla="*/ 6188971 w 7467600"/>
              <a:gd name="connsiteY835" fmla="*/ 1755168 h 6858000"/>
              <a:gd name="connsiteX836" fmla="*/ 6202446 w 7467600"/>
              <a:gd name="connsiteY836" fmla="*/ 1752268 h 6858000"/>
              <a:gd name="connsiteX837" fmla="*/ 7179560 w 7467600"/>
              <a:gd name="connsiteY837" fmla="*/ 1467551 h 6858000"/>
              <a:gd name="connsiteX838" fmla="*/ 7158730 w 7467600"/>
              <a:gd name="connsiteY838" fmla="*/ 1507835 h 6858000"/>
              <a:gd name="connsiteX839" fmla="*/ 6326959 w 7467600"/>
              <a:gd name="connsiteY839" fmla="*/ 1817686 h 6858000"/>
              <a:gd name="connsiteX840" fmla="*/ 6537433 w 7467600"/>
              <a:gd name="connsiteY840" fmla="*/ 1907790 h 6858000"/>
              <a:gd name="connsiteX841" fmla="*/ 6550221 w 7467600"/>
              <a:gd name="connsiteY841" fmla="*/ 1910729 h 6858000"/>
              <a:gd name="connsiteX842" fmla="*/ 6964438 w 7467600"/>
              <a:gd name="connsiteY842" fmla="*/ 2209505 h 6858000"/>
              <a:gd name="connsiteX843" fmla="*/ 7367862 w 7467600"/>
              <a:gd name="connsiteY843" fmla="*/ 2806833 h 6858000"/>
              <a:gd name="connsiteX844" fmla="*/ 7364329 w 7467600"/>
              <a:gd name="connsiteY844" fmla="*/ 2826907 h 6858000"/>
              <a:gd name="connsiteX845" fmla="*/ 7290545 w 7467600"/>
              <a:gd name="connsiteY845" fmla="*/ 2850663 h 6858000"/>
              <a:gd name="connsiteX846" fmla="*/ 6472036 w 7467600"/>
              <a:gd name="connsiteY846" fmla="*/ 1959003 h 6858000"/>
              <a:gd name="connsiteX847" fmla="*/ 5792897 w 7467600"/>
              <a:gd name="connsiteY847" fmla="*/ 1647747 h 6858000"/>
              <a:gd name="connsiteX848" fmla="*/ 5842751 w 7467600"/>
              <a:gd name="connsiteY848" fmla="*/ 1816112 h 6858000"/>
              <a:gd name="connsiteX849" fmla="*/ 5847424 w 7467600"/>
              <a:gd name="connsiteY849" fmla="*/ 1815776 h 6858000"/>
              <a:gd name="connsiteX850" fmla="*/ 6399821 w 7467600"/>
              <a:gd name="connsiteY850" fmla="*/ 2344799 h 6858000"/>
              <a:gd name="connsiteX851" fmla="*/ 6323232 w 7467600"/>
              <a:gd name="connsiteY851" fmla="*/ 2389634 h 6858000"/>
              <a:gd name="connsiteX852" fmla="*/ 5942958 w 7467600"/>
              <a:gd name="connsiteY852" fmla="*/ 2077708 h 6858000"/>
              <a:gd name="connsiteX853" fmla="*/ 5921559 w 7467600"/>
              <a:gd name="connsiteY853" fmla="*/ 2378596 h 6858000"/>
              <a:gd name="connsiteX854" fmla="*/ 5817651 w 7467600"/>
              <a:gd name="connsiteY854" fmla="*/ 3023919 h 6858000"/>
              <a:gd name="connsiteX855" fmla="*/ 5729634 w 7467600"/>
              <a:gd name="connsiteY855" fmla="*/ 3051849 h 6858000"/>
              <a:gd name="connsiteX856" fmla="*/ 5611018 w 7467600"/>
              <a:gd name="connsiteY856" fmla="*/ 2316769 h 6858000"/>
              <a:gd name="connsiteX857" fmla="*/ 5687608 w 7467600"/>
              <a:gd name="connsiteY857" fmla="*/ 2039972 h 6858000"/>
              <a:gd name="connsiteX858" fmla="*/ 5657554 w 7467600"/>
              <a:gd name="connsiteY858" fmla="*/ 1576445 h 6858000"/>
              <a:gd name="connsiteX859" fmla="*/ 5150475 w 7467600"/>
              <a:gd name="connsiteY859" fmla="*/ 1274012 h 6858000"/>
              <a:gd name="connsiteX860" fmla="*/ 5349142 w 7467600"/>
              <a:gd name="connsiteY860" fmla="*/ 2204405 h 6858000"/>
              <a:gd name="connsiteX861" fmla="*/ 5262214 w 7467600"/>
              <a:gd name="connsiteY861" fmla="*/ 2233836 h 6858000"/>
              <a:gd name="connsiteX862" fmla="*/ 4981539 w 7467600"/>
              <a:gd name="connsiteY862" fmla="*/ 1542201 h 6858000"/>
              <a:gd name="connsiteX863" fmla="*/ 4958461 w 7467600"/>
              <a:gd name="connsiteY863" fmla="*/ 1136957 h 6858000"/>
              <a:gd name="connsiteX864" fmla="*/ 4655015 w 7467600"/>
              <a:gd name="connsiteY864" fmla="*/ 891426 h 6858000"/>
              <a:gd name="connsiteX865" fmla="*/ 4348002 w 7467600"/>
              <a:gd name="connsiteY865" fmla="*/ 2205895 h 6858000"/>
              <a:gd name="connsiteX866" fmla="*/ 4262250 w 7467600"/>
              <a:gd name="connsiteY866" fmla="*/ 2219972 h 6858000"/>
              <a:gd name="connsiteX867" fmla="*/ 4550611 w 7467600"/>
              <a:gd name="connsiteY867" fmla="*/ 817540 h 6858000"/>
              <a:gd name="connsiteX868" fmla="*/ 4564418 w 7467600"/>
              <a:gd name="connsiteY868" fmla="*/ 808293 h 6858000"/>
              <a:gd name="connsiteX869" fmla="*/ 4266388 w 7467600"/>
              <a:gd name="connsiteY869" fmla="*/ 500083 h 6858000"/>
              <a:gd name="connsiteX870" fmla="*/ 4032842 w 7467600"/>
              <a:gd name="connsiteY870" fmla="*/ 211809 h 6858000"/>
              <a:gd name="connsiteX871" fmla="*/ 3882765 w 7467600"/>
              <a:gd name="connsiteY871" fmla="*/ 0 h 6858000"/>
              <a:gd name="connsiteX872" fmla="*/ 3721337 w 7467600"/>
              <a:gd name="connsiteY872" fmla="*/ 0 h 6858000"/>
              <a:gd name="connsiteX873" fmla="*/ 3797544 w 7467600"/>
              <a:gd name="connsiteY873" fmla="*/ 0 h 6858000"/>
              <a:gd name="connsiteX874" fmla="*/ 3775734 w 7467600"/>
              <a:gd name="connsiteY874" fmla="*/ 95131 h 6858000"/>
              <a:gd name="connsiteX875" fmla="*/ 3724807 w 7467600"/>
              <a:gd name="connsiteY875" fmla="*/ 272257 h 6858000"/>
              <a:gd name="connsiteX876" fmla="*/ 3726844 w 7467600"/>
              <a:gd name="connsiteY876" fmla="*/ 282988 h 6858000"/>
              <a:gd name="connsiteX877" fmla="*/ 3742664 w 7467600"/>
              <a:gd name="connsiteY877" fmla="*/ 279918 h 6858000"/>
              <a:gd name="connsiteX878" fmla="*/ 4103910 w 7467600"/>
              <a:gd name="connsiteY878" fmla="*/ 1161917 h 6858000"/>
              <a:gd name="connsiteX879" fmla="*/ 4020269 w 7467600"/>
              <a:gd name="connsiteY879" fmla="*/ 1200406 h 6858000"/>
              <a:gd name="connsiteX880" fmla="*/ 3674882 w 7467600"/>
              <a:gd name="connsiteY880" fmla="*/ 488524 h 6858000"/>
              <a:gd name="connsiteX881" fmla="*/ 3132682 w 7467600"/>
              <a:gd name="connsiteY881" fmla="*/ 1072284 h 6858000"/>
              <a:gd name="connsiteX882" fmla="*/ 2716346 w 7467600"/>
              <a:gd name="connsiteY882" fmla="*/ 1276376 h 6858000"/>
              <a:gd name="connsiteX883" fmla="*/ 2716772 w 7467600"/>
              <a:gd name="connsiteY883" fmla="*/ 1255462 h 6858000"/>
              <a:gd name="connsiteX884" fmla="*/ 3471096 w 7467600"/>
              <a:gd name="connsiteY884" fmla="*/ 437072 h 6858000"/>
              <a:gd name="connsiteX885" fmla="*/ 3639057 w 7467600"/>
              <a:gd name="connsiteY885" fmla="*/ 286334 h 6858000"/>
              <a:gd name="connsiteX886" fmla="*/ 3640309 w 7467600"/>
              <a:gd name="connsiteY886" fmla="*/ 284664 h 6858000"/>
              <a:gd name="connsiteX887" fmla="*/ 3646022 w 7467600"/>
              <a:gd name="connsiteY887" fmla="*/ 276711 h 6858000"/>
              <a:gd name="connsiteX888" fmla="*/ 3707943 w 7467600"/>
              <a:gd name="connsiteY888" fmla="*/ 65958 h 6858000"/>
              <a:gd name="connsiteX889" fmla="*/ 3721337 w 7467600"/>
              <a:gd name="connsiteY889" fmla="*/ 0 h 6858000"/>
              <a:gd name="connsiteX890" fmla="*/ 2867960 w 7467600"/>
              <a:gd name="connsiteY890" fmla="*/ 0 h 6858000"/>
              <a:gd name="connsiteX891" fmla="*/ 2926351 w 7467600"/>
              <a:gd name="connsiteY891" fmla="*/ 0 h 6858000"/>
              <a:gd name="connsiteX892" fmla="*/ 2902823 w 7467600"/>
              <a:gd name="connsiteY892" fmla="*/ 262929 h 6858000"/>
              <a:gd name="connsiteX893" fmla="*/ 2940663 w 7467600"/>
              <a:gd name="connsiteY893" fmla="*/ 140884 h 6858000"/>
              <a:gd name="connsiteX894" fmla="*/ 2947039 w 7467600"/>
              <a:gd name="connsiteY894" fmla="*/ 122524 h 6858000"/>
              <a:gd name="connsiteX895" fmla="*/ 2984316 w 7467600"/>
              <a:gd name="connsiteY895" fmla="*/ 0 h 6858000"/>
              <a:gd name="connsiteX896" fmla="*/ 3016114 w 7467600"/>
              <a:gd name="connsiteY896" fmla="*/ 0 h 6858000"/>
              <a:gd name="connsiteX897" fmla="*/ 2979949 w 7467600"/>
              <a:gd name="connsiteY897" fmla="*/ 119274 h 6858000"/>
              <a:gd name="connsiteX898" fmla="*/ 3023879 w 7467600"/>
              <a:gd name="connsiteY898" fmla="*/ 0 h 6858000"/>
              <a:gd name="connsiteX899" fmla="*/ 3105400 w 7467600"/>
              <a:gd name="connsiteY899" fmla="*/ 0 h 6858000"/>
              <a:gd name="connsiteX900" fmla="*/ 3094669 w 7467600"/>
              <a:gd name="connsiteY900" fmla="*/ 30308 h 6858000"/>
              <a:gd name="connsiteX901" fmla="*/ 2901945 w 7467600"/>
              <a:gd name="connsiteY901" fmla="*/ 466538 h 6858000"/>
              <a:gd name="connsiteX902" fmla="*/ 2815209 w 7467600"/>
              <a:gd name="connsiteY902" fmla="*/ 497361 h 6858000"/>
              <a:gd name="connsiteX903" fmla="*/ 2844845 w 7467600"/>
              <a:gd name="connsiteY903" fmla="*/ 127638 h 6858000"/>
              <a:gd name="connsiteX904" fmla="*/ 2867960 w 7467600"/>
              <a:gd name="connsiteY904" fmla="*/ 0 h 6858000"/>
              <a:gd name="connsiteX905" fmla="*/ 1057230 w 7467600"/>
              <a:gd name="connsiteY905" fmla="*/ 0 h 6858000"/>
              <a:gd name="connsiteX906" fmla="*/ 1111003 w 7467600"/>
              <a:gd name="connsiteY906" fmla="*/ 0 h 6858000"/>
              <a:gd name="connsiteX907" fmla="*/ 1125553 w 7467600"/>
              <a:gd name="connsiteY907" fmla="*/ 52588 h 6858000"/>
              <a:gd name="connsiteX908" fmla="*/ 1304276 w 7467600"/>
              <a:gd name="connsiteY908" fmla="*/ 476275 h 6858000"/>
              <a:gd name="connsiteX909" fmla="*/ 1492066 w 7467600"/>
              <a:gd name="connsiteY909" fmla="*/ 886333 h 6858000"/>
              <a:gd name="connsiteX910" fmla="*/ 1423698 w 7467600"/>
              <a:gd name="connsiteY910" fmla="*/ 710817 h 6858000"/>
              <a:gd name="connsiteX911" fmla="*/ 1357609 w 7467600"/>
              <a:gd name="connsiteY911" fmla="*/ 532892 h 6858000"/>
              <a:gd name="connsiteX912" fmla="*/ 1309550 w 7467600"/>
              <a:gd name="connsiteY912" fmla="*/ 374031 h 6858000"/>
              <a:gd name="connsiteX913" fmla="*/ 1193673 w 7467600"/>
              <a:gd name="connsiteY913" fmla="*/ 49533 h 6858000"/>
              <a:gd name="connsiteX914" fmla="*/ 1164391 w 7467600"/>
              <a:gd name="connsiteY914" fmla="*/ 0 h 6858000"/>
              <a:gd name="connsiteX915" fmla="*/ 1200666 w 7467600"/>
              <a:gd name="connsiteY915" fmla="*/ 0 h 6858000"/>
              <a:gd name="connsiteX916" fmla="*/ 1223408 w 7467600"/>
              <a:gd name="connsiteY916" fmla="*/ 38996 h 6858000"/>
              <a:gd name="connsiteX917" fmla="*/ 1339635 w 7467600"/>
              <a:gd name="connsiteY917" fmla="*/ 365517 h 6858000"/>
              <a:gd name="connsiteX918" fmla="*/ 1387469 w 7467600"/>
              <a:gd name="connsiteY918" fmla="*/ 523079 h 6858000"/>
              <a:gd name="connsiteX919" fmla="*/ 1452685 w 7467600"/>
              <a:gd name="connsiteY919" fmla="*/ 699806 h 6858000"/>
              <a:gd name="connsiteX920" fmla="*/ 1492092 w 7467600"/>
              <a:gd name="connsiteY920" fmla="*/ 800424 h 6858000"/>
              <a:gd name="connsiteX921" fmla="*/ 1455302 w 7467600"/>
              <a:gd name="connsiteY921" fmla="*/ 632913 h 6858000"/>
              <a:gd name="connsiteX922" fmla="*/ 1222336 w 7467600"/>
              <a:gd name="connsiteY922" fmla="*/ 9480 h 6858000"/>
              <a:gd name="connsiteX923" fmla="*/ 1214634 w 7467600"/>
              <a:gd name="connsiteY923" fmla="*/ 0 h 6858000"/>
              <a:gd name="connsiteX924" fmla="*/ 1289827 w 7467600"/>
              <a:gd name="connsiteY924" fmla="*/ 0 h 6858000"/>
              <a:gd name="connsiteX925" fmla="*/ 1321076 w 7467600"/>
              <a:gd name="connsiteY925" fmla="*/ 59722 h 6858000"/>
              <a:gd name="connsiteX926" fmla="*/ 1512579 w 7467600"/>
              <a:gd name="connsiteY926" fmla="*/ 626441 h 6858000"/>
              <a:gd name="connsiteX927" fmla="*/ 1506076 w 7467600"/>
              <a:gd name="connsiteY927" fmla="*/ 1089289 h 6858000"/>
              <a:gd name="connsiteX928" fmla="*/ 1486346 w 7467600"/>
              <a:gd name="connsiteY928" fmla="*/ 1079919 h 6858000"/>
              <a:gd name="connsiteX929" fmla="*/ 1070511 w 7467600"/>
              <a:gd name="connsiteY929" fmla="*/ 48609 h 6858000"/>
              <a:gd name="connsiteX930" fmla="*/ 1057230 w 7467600"/>
              <a:gd name="connsiteY930" fmla="*/ 0 h 6858000"/>
              <a:gd name="connsiteX931" fmla="*/ 43151 w 7467600"/>
              <a:gd name="connsiteY931" fmla="*/ 0 h 6858000"/>
              <a:gd name="connsiteX932" fmla="*/ 95283 w 7467600"/>
              <a:gd name="connsiteY932" fmla="*/ 0 h 6858000"/>
              <a:gd name="connsiteX933" fmla="*/ 300708 w 7467600"/>
              <a:gd name="connsiteY933" fmla="*/ 154571 h 6858000"/>
              <a:gd name="connsiteX934" fmla="*/ 530414 w 7467600"/>
              <a:gd name="connsiteY934" fmla="*/ 354673 h 6858000"/>
              <a:gd name="connsiteX935" fmla="*/ 333785 w 7467600"/>
              <a:gd name="connsiteY935" fmla="*/ 161564 h 6858000"/>
              <a:gd name="connsiteX936" fmla="*/ 147005 w 7467600"/>
              <a:gd name="connsiteY936" fmla="*/ 0 h 6858000"/>
              <a:gd name="connsiteX937" fmla="*/ 272509 w 7467600"/>
              <a:gd name="connsiteY937" fmla="*/ 0 h 6858000"/>
              <a:gd name="connsiteX938" fmla="*/ 326276 w 7467600"/>
              <a:gd name="connsiteY938" fmla="*/ 45847 h 6858000"/>
              <a:gd name="connsiteX939" fmla="*/ 823759 w 7467600"/>
              <a:gd name="connsiteY939" fmla="*/ 574145 h 6858000"/>
              <a:gd name="connsiteX940" fmla="*/ 811254 w 7467600"/>
              <a:gd name="connsiteY940" fmla="*/ 665546 h 6858000"/>
              <a:gd name="connsiteX941" fmla="*/ 154042 w 7467600"/>
              <a:gd name="connsiteY941" fmla="*/ 261522 h 6858000"/>
              <a:gd name="connsiteX942" fmla="*/ 13550 w 7467600"/>
              <a:gd name="connsiteY942" fmla="*/ 158423 h 6858000"/>
              <a:gd name="connsiteX943" fmla="*/ 0 w 7467600"/>
              <a:gd name="connsiteY943" fmla="*/ 146618 h 6858000"/>
              <a:gd name="connsiteX944" fmla="*/ 0 w 7467600"/>
              <a:gd name="connsiteY944" fmla="*/ 59161 h 6858000"/>
              <a:gd name="connsiteX945" fmla="*/ 45427 w 7467600"/>
              <a:gd name="connsiteY945" fmla="*/ 101078 h 6858000"/>
              <a:gd name="connsiteX946" fmla="*/ 630103 w 7467600"/>
              <a:gd name="connsiteY946" fmla="*/ 485885 h 6858000"/>
              <a:gd name="connsiteX947" fmla="*/ 532040 w 7467600"/>
              <a:gd name="connsiteY947" fmla="*/ 399359 h 6858000"/>
              <a:gd name="connsiteX948" fmla="*/ 517618 w 7467600"/>
              <a:gd name="connsiteY948" fmla="*/ 385726 h 6858000"/>
              <a:gd name="connsiteX949" fmla="*/ 285074 w 7467600"/>
              <a:gd name="connsiteY949" fmla="*/ 182755 h 6858000"/>
              <a:gd name="connsiteX950" fmla="*/ 43151 w 7467600"/>
              <a:gd name="connsiteY95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3149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1019354 w 7467600"/>
              <a:gd name="connsiteY18" fmla="*/ 6315006 h 6858000"/>
              <a:gd name="connsiteX19" fmla="*/ 441046 w 7467600"/>
              <a:gd name="connsiteY19" fmla="*/ 6691153 h 6858000"/>
              <a:gd name="connsiteX20" fmla="*/ 1019354 w 7467600"/>
              <a:gd name="connsiteY20" fmla="*/ 6315006 h 6858000"/>
              <a:gd name="connsiteX21" fmla="*/ 991680 w 7467600"/>
              <a:gd name="connsiteY21" fmla="*/ 6298413 h 6858000"/>
              <a:gd name="connsiteX22" fmla="*/ 409060 w 7467600"/>
              <a:gd name="connsiteY22" fmla="*/ 6671470 h 6858000"/>
              <a:gd name="connsiteX23" fmla="*/ 991680 w 7467600"/>
              <a:gd name="connsiteY23" fmla="*/ 6298413 h 6858000"/>
              <a:gd name="connsiteX24" fmla="*/ 103333 w 7467600"/>
              <a:gd name="connsiteY24" fmla="*/ 5699602 h 6858000"/>
              <a:gd name="connsiteX25" fmla="*/ 233938 w 7467600"/>
              <a:gd name="connsiteY25" fmla="*/ 5809416 h 6858000"/>
              <a:gd name="connsiteX26" fmla="*/ 883580 w 7467600"/>
              <a:gd name="connsiteY26" fmla="*/ 6180710 h 6858000"/>
              <a:gd name="connsiteX27" fmla="*/ 487337 w 7467600"/>
              <a:gd name="connsiteY27" fmla="*/ 5950182 h 6858000"/>
              <a:gd name="connsiteX28" fmla="*/ 354051 w 7467600"/>
              <a:gd name="connsiteY28" fmla="*/ 5854912 h 6858000"/>
              <a:gd name="connsiteX29" fmla="*/ 195436 w 7467600"/>
              <a:gd name="connsiteY29" fmla="*/ 5755068 h 6858000"/>
              <a:gd name="connsiteX30" fmla="*/ 103333 w 7467600"/>
              <a:gd name="connsiteY30" fmla="*/ 5699602 h 6858000"/>
              <a:gd name="connsiteX31" fmla="*/ 5539432 w 7467600"/>
              <a:gd name="connsiteY31" fmla="*/ 5642928 h 6858000"/>
              <a:gd name="connsiteX32" fmla="*/ 5555462 w 7467600"/>
              <a:gd name="connsiteY32" fmla="*/ 5694454 h 6858000"/>
              <a:gd name="connsiteX33" fmla="*/ 5828270 w 7467600"/>
              <a:gd name="connsiteY33" fmla="*/ 6320663 h 6858000"/>
              <a:gd name="connsiteX34" fmla="*/ 5947416 w 7467600"/>
              <a:gd name="connsiteY34" fmla="*/ 6574846 h 6858000"/>
              <a:gd name="connsiteX35" fmla="*/ 5539432 w 7467600"/>
              <a:gd name="connsiteY35" fmla="*/ 5642928 h 6858000"/>
              <a:gd name="connsiteX36" fmla="*/ 51253 w 7467600"/>
              <a:gd name="connsiteY36" fmla="*/ 5631825 h 6858000"/>
              <a:gd name="connsiteX37" fmla="*/ 211622 w 7467600"/>
              <a:gd name="connsiteY37" fmla="*/ 5728803 h 6858000"/>
              <a:gd name="connsiteX38" fmla="*/ 371652 w 7467600"/>
              <a:gd name="connsiteY38" fmla="*/ 5829062 h 6858000"/>
              <a:gd name="connsiteX39" fmla="*/ 505903 w 7467600"/>
              <a:gd name="connsiteY39" fmla="*/ 5925221 h 6858000"/>
              <a:gd name="connsiteX40" fmla="*/ 899240 w 7467600"/>
              <a:gd name="connsiteY40" fmla="*/ 6153068 h 6858000"/>
              <a:gd name="connsiteX41" fmla="*/ 988114 w 7467600"/>
              <a:gd name="connsiteY41" fmla="*/ 6174204 h 6858000"/>
              <a:gd name="connsiteX42" fmla="*/ 845971 w 7467600"/>
              <a:gd name="connsiteY42" fmla="*/ 6067177 h 6858000"/>
              <a:gd name="connsiteX43" fmla="*/ 448057 w 7467600"/>
              <a:gd name="connsiteY43" fmla="*/ 5841376 h 6858000"/>
              <a:gd name="connsiteX44" fmla="*/ 51253 w 7467600"/>
              <a:gd name="connsiteY44" fmla="*/ 5631825 h 6858000"/>
              <a:gd name="connsiteX45" fmla="*/ 2606687 w 7467600"/>
              <a:gd name="connsiteY45" fmla="*/ 5630718 h 6858000"/>
              <a:gd name="connsiteX46" fmla="*/ 2645658 w 7467600"/>
              <a:gd name="connsiteY46" fmla="*/ 6640259 h 6858000"/>
              <a:gd name="connsiteX47" fmla="*/ 2606687 w 7467600"/>
              <a:gd name="connsiteY47" fmla="*/ 5630718 h 6858000"/>
              <a:gd name="connsiteX48" fmla="*/ 3642057 w 7467600"/>
              <a:gd name="connsiteY48" fmla="*/ 5573487 h 6858000"/>
              <a:gd name="connsiteX49" fmla="*/ 3632981 w 7467600"/>
              <a:gd name="connsiteY49" fmla="*/ 5579437 h 6858000"/>
              <a:gd name="connsiteX50" fmla="*/ 3382436 w 7467600"/>
              <a:gd name="connsiteY50" fmla="*/ 5952726 h 6858000"/>
              <a:gd name="connsiteX51" fmla="*/ 3191929 w 7467600"/>
              <a:gd name="connsiteY51" fmla="*/ 6662669 h 6858000"/>
              <a:gd name="connsiteX52" fmla="*/ 3369898 w 7467600"/>
              <a:gd name="connsiteY52" fmla="*/ 6081771 h 6858000"/>
              <a:gd name="connsiteX53" fmla="*/ 3642057 w 7467600"/>
              <a:gd name="connsiteY53" fmla="*/ 5573487 h 6858000"/>
              <a:gd name="connsiteX54" fmla="*/ 2650666 w 7467600"/>
              <a:gd name="connsiteY54" fmla="*/ 5530686 h 6858000"/>
              <a:gd name="connsiteX55" fmla="*/ 2650249 w 7467600"/>
              <a:gd name="connsiteY55" fmla="*/ 5532101 h 6858000"/>
              <a:gd name="connsiteX56" fmla="*/ 2663808 w 7467600"/>
              <a:gd name="connsiteY56" fmla="*/ 6535215 h 6858000"/>
              <a:gd name="connsiteX57" fmla="*/ 2665418 w 7467600"/>
              <a:gd name="connsiteY57" fmla="*/ 6132756 h 6858000"/>
              <a:gd name="connsiteX58" fmla="*/ 2650666 w 7467600"/>
              <a:gd name="connsiteY58" fmla="*/ 5530686 h 6858000"/>
              <a:gd name="connsiteX59" fmla="*/ 2680277 w 7467600"/>
              <a:gd name="connsiteY59" fmla="*/ 5479204 h 6858000"/>
              <a:gd name="connsiteX60" fmla="*/ 2678972 w 7467600"/>
              <a:gd name="connsiteY60" fmla="*/ 5481582 h 6858000"/>
              <a:gd name="connsiteX61" fmla="*/ 2696666 w 7467600"/>
              <a:gd name="connsiteY61" fmla="*/ 6133836 h 6858000"/>
              <a:gd name="connsiteX62" fmla="*/ 2695769 w 7467600"/>
              <a:gd name="connsiteY62" fmla="*/ 6390955 h 6858000"/>
              <a:gd name="connsiteX63" fmla="*/ 2739893 w 7467600"/>
              <a:gd name="connsiteY63" fmla="*/ 6108357 h 6858000"/>
              <a:gd name="connsiteX64" fmla="*/ 2680277 w 7467600"/>
              <a:gd name="connsiteY64" fmla="*/ 5479204 h 6858000"/>
              <a:gd name="connsiteX65" fmla="*/ 1132195 w 7467600"/>
              <a:gd name="connsiteY65" fmla="*/ 5467980 h 6858000"/>
              <a:gd name="connsiteX66" fmla="*/ 1679056 w 7467600"/>
              <a:gd name="connsiteY66" fmla="*/ 5516907 h 6858000"/>
              <a:gd name="connsiteX67" fmla="*/ 2128648 w 7467600"/>
              <a:gd name="connsiteY67" fmla="*/ 5474249 h 6858000"/>
              <a:gd name="connsiteX68" fmla="*/ 1825619 w 7467600"/>
              <a:gd name="connsiteY68" fmla="*/ 5478447 h 6858000"/>
              <a:gd name="connsiteX69" fmla="*/ 1737798 w 7467600"/>
              <a:gd name="connsiteY69" fmla="*/ 5483353 h 6858000"/>
              <a:gd name="connsiteX70" fmla="*/ 1132195 w 7467600"/>
              <a:gd name="connsiteY70" fmla="*/ 5467980 h 6858000"/>
              <a:gd name="connsiteX71" fmla="*/ 1456157 w 7467600"/>
              <a:gd name="connsiteY71" fmla="*/ 5371404 h 6858000"/>
              <a:gd name="connsiteX72" fmla="*/ 1244432 w 7467600"/>
              <a:gd name="connsiteY72" fmla="*/ 5385601 h 6858000"/>
              <a:gd name="connsiteX73" fmla="*/ 973990 w 7467600"/>
              <a:gd name="connsiteY73" fmla="*/ 5424940 h 6858000"/>
              <a:gd name="connsiteX74" fmla="*/ 1103809 w 7467600"/>
              <a:gd name="connsiteY74" fmla="*/ 5433720 h 6858000"/>
              <a:gd name="connsiteX75" fmla="*/ 1123454 w 7467600"/>
              <a:gd name="connsiteY75" fmla="*/ 5435727 h 6858000"/>
              <a:gd name="connsiteX76" fmla="*/ 1737017 w 7467600"/>
              <a:gd name="connsiteY76" fmla="*/ 5452183 h 6858000"/>
              <a:gd name="connsiteX77" fmla="*/ 1824397 w 7467600"/>
              <a:gd name="connsiteY77" fmla="*/ 5447757 h 6858000"/>
              <a:gd name="connsiteX78" fmla="*/ 2070059 w 7467600"/>
              <a:gd name="connsiteY78" fmla="*/ 5441660 h 6858000"/>
              <a:gd name="connsiteX79" fmla="*/ 1456157 w 7467600"/>
              <a:gd name="connsiteY79" fmla="*/ 5371404 h 6858000"/>
              <a:gd name="connsiteX80" fmla="*/ 4988186 w 7467600"/>
              <a:gd name="connsiteY80" fmla="*/ 5216467 h 6858000"/>
              <a:gd name="connsiteX81" fmla="*/ 4777334 w 7467600"/>
              <a:gd name="connsiteY81" fmla="*/ 5406072 h 6858000"/>
              <a:gd name="connsiteX82" fmla="*/ 4718341 w 7467600"/>
              <a:gd name="connsiteY82" fmla="*/ 5468043 h 6858000"/>
              <a:gd name="connsiteX83" fmla="*/ 4604655 w 7467600"/>
              <a:gd name="connsiteY83" fmla="*/ 5583434 h 6858000"/>
              <a:gd name="connsiteX84" fmla="*/ 4565074 w 7467600"/>
              <a:gd name="connsiteY84" fmla="*/ 5618550 h 6858000"/>
              <a:gd name="connsiteX85" fmla="*/ 4988186 w 7467600"/>
              <a:gd name="connsiteY85" fmla="*/ 5216467 h 6858000"/>
              <a:gd name="connsiteX86" fmla="*/ 4978032 w 7467600"/>
              <a:gd name="connsiteY86" fmla="*/ 5183809 h 6858000"/>
              <a:gd name="connsiteX87" fmla="*/ 4463413 w 7467600"/>
              <a:gd name="connsiteY87" fmla="*/ 5615162 h 6858000"/>
              <a:gd name="connsiteX88" fmla="*/ 4358134 w 7467600"/>
              <a:gd name="connsiteY88" fmla="*/ 5742791 h 6858000"/>
              <a:gd name="connsiteX89" fmla="*/ 4376219 w 7467600"/>
              <a:gd name="connsiteY89" fmla="*/ 5729027 h 6858000"/>
              <a:gd name="connsiteX90" fmla="*/ 4582340 w 7467600"/>
              <a:gd name="connsiteY90" fmla="*/ 5561037 h 6858000"/>
              <a:gd name="connsiteX91" fmla="*/ 4694684 w 7467600"/>
              <a:gd name="connsiteY91" fmla="*/ 5447098 h 6858000"/>
              <a:gd name="connsiteX92" fmla="*/ 4754123 w 7467600"/>
              <a:gd name="connsiteY92" fmla="*/ 5384643 h 6858000"/>
              <a:gd name="connsiteX93" fmla="*/ 4978032 w 7467600"/>
              <a:gd name="connsiteY93" fmla="*/ 5183809 h 6858000"/>
              <a:gd name="connsiteX94" fmla="*/ 1903353 w 7467600"/>
              <a:gd name="connsiteY94" fmla="*/ 5044827 h 6858000"/>
              <a:gd name="connsiteX95" fmla="*/ 1936931 w 7467600"/>
              <a:gd name="connsiteY95" fmla="*/ 5093954 h 6858000"/>
              <a:gd name="connsiteX96" fmla="*/ 2195868 w 7467600"/>
              <a:gd name="connsiteY96" fmla="*/ 5396574 h 6858000"/>
              <a:gd name="connsiteX97" fmla="*/ 2088852 w 7467600"/>
              <a:gd name="connsiteY97" fmla="*/ 5166123 h 6858000"/>
              <a:gd name="connsiteX98" fmla="*/ 1958241 w 7467600"/>
              <a:gd name="connsiteY98" fmla="*/ 5067955 h 6858000"/>
              <a:gd name="connsiteX99" fmla="*/ 1903353 w 7467600"/>
              <a:gd name="connsiteY99" fmla="*/ 5044827 h 6858000"/>
              <a:gd name="connsiteX100" fmla="*/ 1979378 w 7467600"/>
              <a:gd name="connsiteY100" fmla="*/ 4769504 h 6858000"/>
              <a:gd name="connsiteX101" fmla="*/ 2882120 w 7467600"/>
              <a:gd name="connsiteY101" fmla="*/ 5064547 h 6858000"/>
              <a:gd name="connsiteX102" fmla="*/ 2793103 w 7467600"/>
              <a:gd name="connsiteY102" fmla="*/ 5039699 h 6858000"/>
              <a:gd name="connsiteX103" fmla="*/ 2770041 w 7467600"/>
              <a:gd name="connsiteY103" fmla="*/ 5033634 h 6858000"/>
              <a:gd name="connsiteX104" fmla="*/ 1979378 w 7467600"/>
              <a:gd name="connsiteY104" fmla="*/ 4769504 h 6858000"/>
              <a:gd name="connsiteX105" fmla="*/ 1927410 w 7467600"/>
              <a:gd name="connsiteY105" fmla="*/ 4716164 h 6858000"/>
              <a:gd name="connsiteX106" fmla="*/ 1959587 w 7467600"/>
              <a:gd name="connsiteY106" fmla="*/ 4728849 h 6858000"/>
              <a:gd name="connsiteX107" fmla="*/ 2777707 w 7467600"/>
              <a:gd name="connsiteY107" fmla="*/ 5003991 h 6858000"/>
              <a:gd name="connsiteX108" fmla="*/ 2800768 w 7467600"/>
              <a:gd name="connsiteY108" fmla="*/ 5010056 h 6858000"/>
              <a:gd name="connsiteX109" fmla="*/ 2879408 w 7467600"/>
              <a:gd name="connsiteY109" fmla="*/ 5031590 h 6858000"/>
              <a:gd name="connsiteX110" fmla="*/ 2862295 w 7467600"/>
              <a:gd name="connsiteY110" fmla="*/ 5022958 h 6858000"/>
              <a:gd name="connsiteX111" fmla="*/ 2813343 w 7467600"/>
              <a:gd name="connsiteY111" fmla="*/ 4998369 h 6858000"/>
              <a:gd name="connsiteX112" fmla="*/ 2646245 w 7467600"/>
              <a:gd name="connsiteY112" fmla="*/ 4930999 h 6858000"/>
              <a:gd name="connsiteX113" fmla="*/ 1999243 w 7467600"/>
              <a:gd name="connsiteY113" fmla="*/ 4730524 h 6858000"/>
              <a:gd name="connsiteX114" fmla="*/ 1979527 w 7467600"/>
              <a:gd name="connsiteY114" fmla="*/ 4726651 h 6858000"/>
              <a:gd name="connsiteX115" fmla="*/ 1927410 w 7467600"/>
              <a:gd name="connsiteY115" fmla="*/ 4716164 h 6858000"/>
              <a:gd name="connsiteX116" fmla="*/ 1997014 w 7467600"/>
              <a:gd name="connsiteY116" fmla="*/ 4698007 h 6858000"/>
              <a:gd name="connsiteX117" fmla="*/ 2005458 w 7467600"/>
              <a:gd name="connsiteY117" fmla="*/ 4699540 h 6858000"/>
              <a:gd name="connsiteX118" fmla="*/ 2657186 w 7467600"/>
              <a:gd name="connsiteY118" fmla="*/ 4901687 h 6858000"/>
              <a:gd name="connsiteX119" fmla="*/ 2826662 w 7467600"/>
              <a:gd name="connsiteY119" fmla="*/ 4970362 h 6858000"/>
              <a:gd name="connsiteX120" fmla="*/ 2876100 w 7467600"/>
              <a:gd name="connsiteY120" fmla="*/ 4995397 h 6858000"/>
              <a:gd name="connsiteX121" fmla="*/ 3042600 w 7467600"/>
              <a:gd name="connsiteY121" fmla="*/ 5059532 h 6858000"/>
              <a:gd name="connsiteX122" fmla="*/ 1997014 w 7467600"/>
              <a:gd name="connsiteY122" fmla="*/ 4698007 h 6858000"/>
              <a:gd name="connsiteX123" fmla="*/ 2305292 w 7467600"/>
              <a:gd name="connsiteY123" fmla="*/ 4219492 h 6858000"/>
              <a:gd name="connsiteX124" fmla="*/ 3360922 w 7467600"/>
              <a:gd name="connsiteY124" fmla="*/ 4529373 h 6858000"/>
              <a:gd name="connsiteX125" fmla="*/ 3492420 w 7467600"/>
              <a:gd name="connsiteY125" fmla="*/ 4510145 h 6858000"/>
              <a:gd name="connsiteX126" fmla="*/ 3364086 w 7467600"/>
              <a:gd name="connsiteY126" fmla="*/ 4480340 h 6858000"/>
              <a:gd name="connsiteX127" fmla="*/ 3225818 w 7467600"/>
              <a:gd name="connsiteY127" fmla="*/ 4411822 h 6858000"/>
              <a:gd name="connsiteX128" fmla="*/ 3129696 w 7467600"/>
              <a:gd name="connsiteY128" fmla="*/ 4360704 h 6858000"/>
              <a:gd name="connsiteX129" fmla="*/ 2814545 w 7467600"/>
              <a:gd name="connsiteY129" fmla="*/ 4282955 h 6858000"/>
              <a:gd name="connsiteX130" fmla="*/ 2305292 w 7467600"/>
              <a:gd name="connsiteY130" fmla="*/ 4219492 h 6858000"/>
              <a:gd name="connsiteX131" fmla="*/ 2626982 w 7467600"/>
              <a:gd name="connsiteY131" fmla="*/ 4206450 h 6858000"/>
              <a:gd name="connsiteX132" fmla="*/ 2490617 w 7467600"/>
              <a:gd name="connsiteY132" fmla="*/ 4206951 h 6858000"/>
              <a:gd name="connsiteX133" fmla="*/ 2819869 w 7467600"/>
              <a:gd name="connsiteY133" fmla="*/ 4252936 h 6858000"/>
              <a:gd name="connsiteX134" fmla="*/ 3143018 w 7467600"/>
              <a:gd name="connsiteY134" fmla="*/ 4332698 h 6858000"/>
              <a:gd name="connsiteX135" fmla="*/ 3241520 w 7467600"/>
              <a:gd name="connsiteY135" fmla="*/ 4385112 h 6858000"/>
              <a:gd name="connsiteX136" fmla="*/ 3374575 w 7467600"/>
              <a:gd name="connsiteY136" fmla="*/ 4451517 h 6858000"/>
              <a:gd name="connsiteX137" fmla="*/ 3505221 w 7467600"/>
              <a:gd name="connsiteY137" fmla="*/ 4480757 h 6858000"/>
              <a:gd name="connsiteX138" fmla="*/ 2626982 w 7467600"/>
              <a:gd name="connsiteY138" fmla="*/ 4206450 h 6858000"/>
              <a:gd name="connsiteX139" fmla="*/ 1310106 w 7467600"/>
              <a:gd name="connsiteY139" fmla="*/ 3943217 h 6858000"/>
              <a:gd name="connsiteX140" fmla="*/ 854994 w 7467600"/>
              <a:gd name="connsiteY140" fmla="*/ 4399136 h 6858000"/>
              <a:gd name="connsiteX141" fmla="*/ 742462 w 7467600"/>
              <a:gd name="connsiteY141" fmla="*/ 4594648 h 6858000"/>
              <a:gd name="connsiteX142" fmla="*/ 820602 w 7467600"/>
              <a:gd name="connsiteY142" fmla="*/ 4485915 h 6858000"/>
              <a:gd name="connsiteX143" fmla="*/ 878295 w 7467600"/>
              <a:gd name="connsiteY143" fmla="*/ 4403594 h 6858000"/>
              <a:gd name="connsiteX144" fmla="*/ 1240607 w 7467600"/>
              <a:gd name="connsiteY144" fmla="*/ 4010401 h 6858000"/>
              <a:gd name="connsiteX145" fmla="*/ 1310106 w 7467600"/>
              <a:gd name="connsiteY145" fmla="*/ 3943217 h 6858000"/>
              <a:gd name="connsiteX146" fmla="*/ 1423113 w 7467600"/>
              <a:gd name="connsiteY146" fmla="*/ 3874565 h 6858000"/>
              <a:gd name="connsiteX147" fmla="*/ 1260565 w 7467600"/>
              <a:gd name="connsiteY147" fmla="*/ 4031982 h 6858000"/>
              <a:gd name="connsiteX148" fmla="*/ 901900 w 7467600"/>
              <a:gd name="connsiteY148" fmla="*/ 4421236 h 6858000"/>
              <a:gd name="connsiteX149" fmla="*/ 845044 w 7467600"/>
              <a:gd name="connsiteY149" fmla="*/ 4502436 h 6858000"/>
              <a:gd name="connsiteX150" fmla="*/ 685926 w 7467600"/>
              <a:gd name="connsiteY150" fmla="*/ 4703069 h 6858000"/>
              <a:gd name="connsiteX151" fmla="*/ 684248 w 7467600"/>
              <a:gd name="connsiteY151" fmla="*/ 4706721 h 6858000"/>
              <a:gd name="connsiteX152" fmla="*/ 1423113 w 7467600"/>
              <a:gd name="connsiteY152" fmla="*/ 3874565 h 6858000"/>
              <a:gd name="connsiteX153" fmla="*/ 3316479 w 7467600"/>
              <a:gd name="connsiteY153" fmla="*/ 3872136 h 6858000"/>
              <a:gd name="connsiteX154" fmla="*/ 3546806 w 7467600"/>
              <a:gd name="connsiteY154" fmla="*/ 4356139 h 6858000"/>
              <a:gd name="connsiteX155" fmla="*/ 3364433 w 7467600"/>
              <a:gd name="connsiteY155" fmla="*/ 3953121 h 6858000"/>
              <a:gd name="connsiteX156" fmla="*/ 3316479 w 7467600"/>
              <a:gd name="connsiteY156" fmla="*/ 3872136 h 6858000"/>
              <a:gd name="connsiteX157" fmla="*/ 3291335 w 7467600"/>
              <a:gd name="connsiteY157" fmla="*/ 3767420 h 6858000"/>
              <a:gd name="connsiteX158" fmla="*/ 3390805 w 7467600"/>
              <a:gd name="connsiteY158" fmla="*/ 3937163 h 6858000"/>
              <a:gd name="connsiteX159" fmla="*/ 3579062 w 7467600"/>
              <a:gd name="connsiteY159" fmla="*/ 4359040 h 6858000"/>
              <a:gd name="connsiteX160" fmla="*/ 3467355 w 7467600"/>
              <a:gd name="connsiteY160" fmla="*/ 3988130 h 6858000"/>
              <a:gd name="connsiteX161" fmla="*/ 3310753 w 7467600"/>
              <a:gd name="connsiteY161" fmla="*/ 3787140 h 6858000"/>
              <a:gd name="connsiteX162" fmla="*/ 3291335 w 7467600"/>
              <a:gd name="connsiteY162" fmla="*/ 3767420 h 6858000"/>
              <a:gd name="connsiteX163" fmla="*/ 1635889 w 7467600"/>
              <a:gd name="connsiteY163" fmla="*/ 3709494 h 6858000"/>
              <a:gd name="connsiteX164" fmla="*/ 1634800 w 7467600"/>
              <a:gd name="connsiteY164" fmla="*/ 3731111 h 6858000"/>
              <a:gd name="connsiteX165" fmla="*/ 1635889 w 7467600"/>
              <a:gd name="connsiteY165" fmla="*/ 3709494 h 6858000"/>
              <a:gd name="connsiteX166" fmla="*/ 1510397 w 7467600"/>
              <a:gd name="connsiteY166" fmla="*/ 3684705 h 6858000"/>
              <a:gd name="connsiteX167" fmla="*/ 1146550 w 7467600"/>
              <a:gd name="connsiteY167" fmla="*/ 3802012 h 6858000"/>
              <a:gd name="connsiteX168" fmla="*/ 698834 w 7467600"/>
              <a:gd name="connsiteY168" fmla="*/ 3952272 h 6858000"/>
              <a:gd name="connsiteX169" fmla="*/ 34256 w 7467600"/>
              <a:gd name="connsiteY169" fmla="*/ 4347603 h 6858000"/>
              <a:gd name="connsiteX170" fmla="*/ 527241 w 7467600"/>
              <a:gd name="connsiteY170" fmla="*/ 4065078 h 6858000"/>
              <a:gd name="connsiteX171" fmla="*/ 1510397 w 7467600"/>
              <a:gd name="connsiteY171" fmla="*/ 3684705 h 6858000"/>
              <a:gd name="connsiteX172" fmla="*/ 1313114 w 7467600"/>
              <a:gd name="connsiteY172" fmla="*/ 3655216 h 6858000"/>
              <a:gd name="connsiteX173" fmla="*/ 1109304 w 7467600"/>
              <a:gd name="connsiteY173" fmla="*/ 3669030 h 6858000"/>
              <a:gd name="connsiteX174" fmla="*/ 8129 w 7467600"/>
              <a:gd name="connsiteY174" fmla="*/ 4330519 h 6858000"/>
              <a:gd name="connsiteX175" fmla="*/ 687572 w 7467600"/>
              <a:gd name="connsiteY175" fmla="*/ 3925629 h 6858000"/>
              <a:gd name="connsiteX176" fmla="*/ 1138365 w 7467600"/>
              <a:gd name="connsiteY176" fmla="*/ 3774515 h 6858000"/>
              <a:gd name="connsiteX177" fmla="*/ 1505579 w 7467600"/>
              <a:gd name="connsiteY177" fmla="*/ 3655526 h 6858000"/>
              <a:gd name="connsiteX178" fmla="*/ 1313114 w 7467600"/>
              <a:gd name="connsiteY178" fmla="*/ 3655216 h 6858000"/>
              <a:gd name="connsiteX179" fmla="*/ 3655073 w 7467600"/>
              <a:gd name="connsiteY179" fmla="*/ 3650884 h 6858000"/>
              <a:gd name="connsiteX180" fmla="*/ 3989938 w 7467600"/>
              <a:gd name="connsiteY180" fmla="*/ 3991685 h 6858000"/>
              <a:gd name="connsiteX181" fmla="*/ 4393907 w 7467600"/>
              <a:gd name="connsiteY181" fmla="*/ 4261258 h 6858000"/>
              <a:gd name="connsiteX182" fmla="*/ 4648051 w 7467600"/>
              <a:gd name="connsiteY182" fmla="*/ 4374051 h 6858000"/>
              <a:gd name="connsiteX183" fmla="*/ 4383389 w 7467600"/>
              <a:gd name="connsiteY183" fmla="*/ 4184369 h 6858000"/>
              <a:gd name="connsiteX184" fmla="*/ 4165508 w 7467600"/>
              <a:gd name="connsiteY184" fmla="*/ 4035196 h 6858000"/>
              <a:gd name="connsiteX185" fmla="*/ 4068162 w 7467600"/>
              <a:gd name="connsiteY185" fmla="*/ 3953394 h 6858000"/>
              <a:gd name="connsiteX186" fmla="*/ 3981416 w 7467600"/>
              <a:gd name="connsiteY186" fmla="*/ 3880482 h 6858000"/>
              <a:gd name="connsiteX187" fmla="*/ 3800147 w 7467600"/>
              <a:gd name="connsiteY187" fmla="*/ 3749872 h 6858000"/>
              <a:gd name="connsiteX188" fmla="*/ 3655073 w 7467600"/>
              <a:gd name="connsiteY188" fmla="*/ 3650884 h 6858000"/>
              <a:gd name="connsiteX189" fmla="*/ 3670252 w 7467600"/>
              <a:gd name="connsiteY189" fmla="*/ 3622798 h 6858000"/>
              <a:gd name="connsiteX190" fmla="*/ 3817258 w 7467600"/>
              <a:gd name="connsiteY190" fmla="*/ 3723577 h 6858000"/>
              <a:gd name="connsiteX191" fmla="*/ 4000461 w 7467600"/>
              <a:gd name="connsiteY191" fmla="*/ 3855966 h 6858000"/>
              <a:gd name="connsiteX192" fmla="*/ 4088180 w 7467600"/>
              <a:gd name="connsiteY192" fmla="*/ 3929774 h 6858000"/>
              <a:gd name="connsiteX193" fmla="*/ 4184555 w 7467600"/>
              <a:gd name="connsiteY193" fmla="*/ 4010683 h 6858000"/>
              <a:gd name="connsiteX194" fmla="*/ 4399563 w 7467600"/>
              <a:gd name="connsiteY194" fmla="*/ 4158106 h 6858000"/>
              <a:gd name="connsiteX195" fmla="*/ 4684469 w 7467600"/>
              <a:gd name="connsiteY195" fmla="*/ 4364680 h 6858000"/>
              <a:gd name="connsiteX196" fmla="*/ 4690271 w 7467600"/>
              <a:gd name="connsiteY196" fmla="*/ 4370034 h 6858000"/>
              <a:gd name="connsiteX197" fmla="*/ 4136093 w 7467600"/>
              <a:gd name="connsiteY197" fmla="*/ 3858466 h 6858000"/>
              <a:gd name="connsiteX198" fmla="*/ 3670252 w 7467600"/>
              <a:gd name="connsiteY198" fmla="*/ 3622798 h 6858000"/>
              <a:gd name="connsiteX199" fmla="*/ 4440129 w 7467600"/>
              <a:gd name="connsiteY199" fmla="*/ 3448571 h 6858000"/>
              <a:gd name="connsiteX200" fmla="*/ 4856525 w 7467600"/>
              <a:gd name="connsiteY200" fmla="*/ 3915351 h 6858000"/>
              <a:gd name="connsiteX201" fmla="*/ 5059055 w 7467600"/>
              <a:gd name="connsiteY201" fmla="*/ 4108918 h 6858000"/>
              <a:gd name="connsiteX202" fmla="*/ 5290070 w 7467600"/>
              <a:gd name="connsiteY202" fmla="*/ 4263619 h 6858000"/>
              <a:gd name="connsiteX203" fmla="*/ 4834991 w 7467600"/>
              <a:gd name="connsiteY203" fmla="*/ 3830985 h 6858000"/>
              <a:gd name="connsiteX204" fmla="*/ 4440129 w 7467600"/>
              <a:gd name="connsiteY204" fmla="*/ 3448571 h 6858000"/>
              <a:gd name="connsiteX205" fmla="*/ 4441737 w 7467600"/>
              <a:gd name="connsiteY205" fmla="*/ 3399734 h 6858000"/>
              <a:gd name="connsiteX206" fmla="*/ 4431236 w 7467600"/>
              <a:gd name="connsiteY206" fmla="*/ 3400954 h 6858000"/>
              <a:gd name="connsiteX207" fmla="*/ 4557150 w 7467600"/>
              <a:gd name="connsiteY207" fmla="*/ 3510023 h 6858000"/>
              <a:gd name="connsiteX208" fmla="*/ 4856936 w 7467600"/>
              <a:gd name="connsiteY208" fmla="*/ 3809146 h 6858000"/>
              <a:gd name="connsiteX209" fmla="*/ 5111996 w 7467600"/>
              <a:gd name="connsiteY209" fmla="*/ 4065759 h 6858000"/>
              <a:gd name="connsiteX210" fmla="*/ 5388878 w 7467600"/>
              <a:gd name="connsiteY210" fmla="*/ 4300185 h 6858000"/>
              <a:gd name="connsiteX211" fmla="*/ 5425556 w 7467600"/>
              <a:gd name="connsiteY211" fmla="*/ 4308967 h 6858000"/>
              <a:gd name="connsiteX212" fmla="*/ 4943646 w 7467600"/>
              <a:gd name="connsiteY212" fmla="*/ 3822916 h 6858000"/>
              <a:gd name="connsiteX213" fmla="*/ 4594837 w 7467600"/>
              <a:gd name="connsiteY213" fmla="*/ 3532274 h 6858000"/>
              <a:gd name="connsiteX214" fmla="*/ 4441737 w 7467600"/>
              <a:gd name="connsiteY214" fmla="*/ 3399734 h 6858000"/>
              <a:gd name="connsiteX215" fmla="*/ 5425834 w 7467600"/>
              <a:gd name="connsiteY215" fmla="*/ 3162785 h 6858000"/>
              <a:gd name="connsiteX216" fmla="*/ 5401644 w 7467600"/>
              <a:gd name="connsiteY216" fmla="*/ 3617847 h 6858000"/>
              <a:gd name="connsiteX217" fmla="*/ 5467256 w 7467600"/>
              <a:gd name="connsiteY217" fmla="*/ 4175494 h 6858000"/>
              <a:gd name="connsiteX218" fmla="*/ 5448069 w 7467600"/>
              <a:gd name="connsiteY218" fmla="*/ 3567554 h 6858000"/>
              <a:gd name="connsiteX219" fmla="*/ 5425834 w 7467600"/>
              <a:gd name="connsiteY219" fmla="*/ 3162785 h 6858000"/>
              <a:gd name="connsiteX220" fmla="*/ 1318687 w 7467600"/>
              <a:gd name="connsiteY220" fmla="*/ 3113840 h 6858000"/>
              <a:gd name="connsiteX221" fmla="*/ 1066793 w 7467600"/>
              <a:gd name="connsiteY221" fmla="*/ 3212171 h 6858000"/>
              <a:gd name="connsiteX222" fmla="*/ 993319 w 7467600"/>
              <a:gd name="connsiteY222" fmla="*/ 3247648 h 6858000"/>
              <a:gd name="connsiteX223" fmla="*/ 853081 w 7467600"/>
              <a:gd name="connsiteY223" fmla="*/ 3312410 h 6858000"/>
              <a:gd name="connsiteX224" fmla="*/ 805957 w 7467600"/>
              <a:gd name="connsiteY224" fmla="*/ 3330443 h 6858000"/>
              <a:gd name="connsiteX225" fmla="*/ 1318687 w 7467600"/>
              <a:gd name="connsiteY225" fmla="*/ 3113840 h 6858000"/>
              <a:gd name="connsiteX226" fmla="*/ 5453702 w 7467600"/>
              <a:gd name="connsiteY226" fmla="*/ 3090882 h 6858000"/>
              <a:gd name="connsiteX227" fmla="*/ 5480135 w 7467600"/>
              <a:gd name="connsiteY227" fmla="*/ 3565802 h 6858000"/>
              <a:gd name="connsiteX228" fmla="*/ 5499023 w 7467600"/>
              <a:gd name="connsiteY228" fmla="*/ 4166310 h 6858000"/>
              <a:gd name="connsiteX229" fmla="*/ 5547022 w 7467600"/>
              <a:gd name="connsiteY229" fmla="*/ 3607838 h 6858000"/>
              <a:gd name="connsiteX230" fmla="*/ 5515964 w 7467600"/>
              <a:gd name="connsiteY230" fmla="*/ 3378541 h 6858000"/>
              <a:gd name="connsiteX231" fmla="*/ 5453702 w 7467600"/>
              <a:gd name="connsiteY231" fmla="*/ 3090882 h 6858000"/>
              <a:gd name="connsiteX232" fmla="*/ 1238695 w 7467600"/>
              <a:gd name="connsiteY232" fmla="*/ 3076820 h 6858000"/>
              <a:gd name="connsiteX233" fmla="*/ 716371 w 7467600"/>
              <a:gd name="connsiteY233" fmla="*/ 3293249 h 6858000"/>
              <a:gd name="connsiteX234" fmla="*/ 579522 w 7467600"/>
              <a:gd name="connsiteY234" fmla="*/ 3371759 h 6858000"/>
              <a:gd name="connsiteX235" fmla="*/ 600288 w 7467600"/>
              <a:gd name="connsiteY235" fmla="*/ 3365555 h 6858000"/>
              <a:gd name="connsiteX236" fmla="*/ 840692 w 7467600"/>
              <a:gd name="connsiteY236" fmla="*/ 3284921 h 6858000"/>
              <a:gd name="connsiteX237" fmla="*/ 979248 w 7467600"/>
              <a:gd name="connsiteY237" fmla="*/ 3221003 h 6858000"/>
              <a:gd name="connsiteX238" fmla="*/ 1053282 w 7467600"/>
              <a:gd name="connsiteY238" fmla="*/ 3185247 h 6858000"/>
              <a:gd name="connsiteX239" fmla="*/ 1320603 w 7467600"/>
              <a:gd name="connsiteY239" fmla="*/ 3081281 h 6858000"/>
              <a:gd name="connsiteX240" fmla="*/ 1238695 w 7467600"/>
              <a:gd name="connsiteY240" fmla="*/ 3076820 h 6858000"/>
              <a:gd name="connsiteX241" fmla="*/ 5425627 w 7467600"/>
              <a:gd name="connsiteY241" fmla="*/ 2954192 h 6858000"/>
              <a:gd name="connsiteX242" fmla="*/ 5470770 w 7467600"/>
              <a:gd name="connsiteY242" fmla="*/ 3005435 h 6858000"/>
              <a:gd name="connsiteX243" fmla="*/ 5519779 w 7467600"/>
              <a:gd name="connsiteY243" fmla="*/ 4359223 h 6858000"/>
              <a:gd name="connsiteX244" fmla="*/ 5520293 w 7467600"/>
              <a:gd name="connsiteY244" fmla="*/ 4360602 h 6858000"/>
              <a:gd name="connsiteX245" fmla="*/ 5767221 w 7467600"/>
              <a:gd name="connsiteY245" fmla="*/ 4665564 h 6858000"/>
              <a:gd name="connsiteX246" fmla="*/ 6937169 w 7467600"/>
              <a:gd name="connsiteY246" fmla="*/ 4815941 h 6858000"/>
              <a:gd name="connsiteX247" fmla="*/ 6953922 w 7467600"/>
              <a:gd name="connsiteY247" fmla="*/ 4890068 h 6858000"/>
              <a:gd name="connsiteX248" fmla="*/ 6071359 w 7467600"/>
              <a:gd name="connsiteY248" fmla="*/ 4770770 h 6858000"/>
              <a:gd name="connsiteX249" fmla="*/ 6038839 w 7467600"/>
              <a:gd name="connsiteY249" fmla="*/ 4764474 h 6858000"/>
              <a:gd name="connsiteX250" fmla="*/ 6038706 w 7467600"/>
              <a:gd name="connsiteY250" fmla="*/ 4763847 h 6858000"/>
              <a:gd name="connsiteX251" fmla="*/ 6037784 w 7467600"/>
              <a:gd name="connsiteY251" fmla="*/ 4764270 h 6858000"/>
              <a:gd name="connsiteX252" fmla="*/ 6038839 w 7467600"/>
              <a:gd name="connsiteY252" fmla="*/ 4764474 h 6858000"/>
              <a:gd name="connsiteX253" fmla="*/ 6040338 w 7467600"/>
              <a:gd name="connsiteY253" fmla="*/ 4771418 h 6858000"/>
              <a:gd name="connsiteX254" fmla="*/ 6024488 w 7467600"/>
              <a:gd name="connsiteY254" fmla="*/ 4809903 h 6858000"/>
              <a:gd name="connsiteX255" fmla="*/ 5599771 w 7467600"/>
              <a:gd name="connsiteY255" fmla="*/ 5509652 h 6858000"/>
              <a:gd name="connsiteX256" fmla="*/ 5548843 w 7467600"/>
              <a:gd name="connsiteY256" fmla="*/ 5563845 h 6858000"/>
              <a:gd name="connsiteX257" fmla="*/ 5940952 w 7467600"/>
              <a:gd name="connsiteY257" fmla="*/ 6250028 h 6858000"/>
              <a:gd name="connsiteX258" fmla="*/ 6043441 w 7467600"/>
              <a:gd name="connsiteY258" fmla="*/ 6665847 h 6858000"/>
              <a:gd name="connsiteX259" fmla="*/ 6093432 w 7467600"/>
              <a:gd name="connsiteY259" fmla="*/ 6858000 h 6858000"/>
              <a:gd name="connsiteX260" fmla="*/ 6034344 w 7467600"/>
              <a:gd name="connsiteY260" fmla="*/ 6858000 h 6858000"/>
              <a:gd name="connsiteX261" fmla="*/ 6026679 w 7467600"/>
              <a:gd name="connsiteY261" fmla="*/ 6836959 h 6858000"/>
              <a:gd name="connsiteX262" fmla="*/ 5800441 w 7467600"/>
              <a:gd name="connsiteY262" fmla="*/ 6335286 h 6858000"/>
              <a:gd name="connsiteX263" fmla="*/ 5526562 w 7467600"/>
              <a:gd name="connsiteY263" fmla="*/ 5705388 h 6858000"/>
              <a:gd name="connsiteX264" fmla="*/ 5519640 w 7467600"/>
              <a:gd name="connsiteY264" fmla="*/ 5683774 h 6858000"/>
              <a:gd name="connsiteX265" fmla="*/ 5844559 w 7467600"/>
              <a:gd name="connsiteY265" fmla="*/ 6553349 h 6858000"/>
              <a:gd name="connsiteX266" fmla="*/ 5975994 w 7467600"/>
              <a:gd name="connsiteY266" fmla="*/ 6858000 h 6858000"/>
              <a:gd name="connsiteX267" fmla="*/ 5898547 w 7467600"/>
              <a:gd name="connsiteY267" fmla="*/ 6858000 h 6858000"/>
              <a:gd name="connsiteX268" fmla="*/ 5682041 w 7467600"/>
              <a:gd name="connsiteY268" fmla="*/ 6355860 h 6858000"/>
              <a:gd name="connsiteX269" fmla="*/ 5461758 w 7467600"/>
              <a:gd name="connsiteY269" fmla="*/ 5820220 h 6858000"/>
              <a:gd name="connsiteX270" fmla="*/ 5237282 w 7467600"/>
              <a:gd name="connsiteY270" fmla="*/ 6579086 h 6858000"/>
              <a:gd name="connsiteX271" fmla="*/ 5115009 w 7467600"/>
              <a:gd name="connsiteY271" fmla="*/ 6858000 h 6858000"/>
              <a:gd name="connsiteX272" fmla="*/ 5028074 w 7467600"/>
              <a:gd name="connsiteY272" fmla="*/ 6858000 h 6858000"/>
              <a:gd name="connsiteX273" fmla="*/ 5079508 w 7467600"/>
              <a:gd name="connsiteY273" fmla="*/ 6749074 h 6858000"/>
              <a:gd name="connsiteX274" fmla="*/ 5371846 w 7467600"/>
              <a:gd name="connsiteY274" fmla="*/ 5924413 h 6858000"/>
              <a:gd name="connsiteX275" fmla="*/ 5270512 w 7467600"/>
              <a:gd name="connsiteY275" fmla="*/ 6138975 h 6858000"/>
              <a:gd name="connsiteX276" fmla="*/ 5062409 w 7467600"/>
              <a:gd name="connsiteY276" fmla="*/ 6653544 h 6858000"/>
              <a:gd name="connsiteX277" fmla="*/ 5036628 w 7467600"/>
              <a:gd name="connsiteY277" fmla="*/ 6754247 h 6858000"/>
              <a:gd name="connsiteX278" fmla="*/ 5009112 w 7467600"/>
              <a:gd name="connsiteY278" fmla="*/ 6858000 h 6858000"/>
              <a:gd name="connsiteX279" fmla="*/ 4976679 w 7467600"/>
              <a:gd name="connsiteY279" fmla="*/ 6858000 h 6858000"/>
              <a:gd name="connsiteX280" fmla="*/ 5006537 w 7467600"/>
              <a:gd name="connsiteY280" fmla="*/ 6747068 h 6858000"/>
              <a:gd name="connsiteX281" fmla="*/ 5032723 w 7467600"/>
              <a:gd name="connsiteY281" fmla="*/ 6644957 h 6858000"/>
              <a:gd name="connsiteX282" fmla="*/ 5242949 w 7467600"/>
              <a:gd name="connsiteY282" fmla="*/ 6125175 h 6858000"/>
              <a:gd name="connsiteX283" fmla="*/ 5286321 w 7467600"/>
              <a:gd name="connsiteY283" fmla="*/ 6033555 h 6858000"/>
              <a:gd name="connsiteX284" fmla="*/ 5008210 w 7467600"/>
              <a:gd name="connsiteY284" fmla="*/ 6649194 h 6858000"/>
              <a:gd name="connsiteX285" fmla="*/ 4986321 w 7467600"/>
              <a:gd name="connsiteY285" fmla="*/ 6765687 h 6858000"/>
              <a:gd name="connsiteX286" fmla="*/ 4973474 w 7467600"/>
              <a:gd name="connsiteY286" fmla="*/ 6858000 h 6858000"/>
              <a:gd name="connsiteX287" fmla="*/ 4907178 w 7467600"/>
              <a:gd name="connsiteY287" fmla="*/ 6858000 h 6858000"/>
              <a:gd name="connsiteX288" fmla="*/ 4910810 w 7467600"/>
              <a:gd name="connsiteY288" fmla="*/ 6829660 h 6858000"/>
              <a:gd name="connsiteX289" fmla="*/ 4987461 w 7467600"/>
              <a:gd name="connsiteY289" fmla="*/ 6432994 h 6858000"/>
              <a:gd name="connsiteX290" fmla="*/ 5179262 w 7467600"/>
              <a:gd name="connsiteY290" fmla="*/ 6035044 h 6858000"/>
              <a:gd name="connsiteX291" fmla="*/ 4689678 w 7467600"/>
              <a:gd name="connsiteY291" fmla="*/ 6440241 h 6858000"/>
              <a:gd name="connsiteX292" fmla="*/ 4477543 w 7467600"/>
              <a:gd name="connsiteY292" fmla="*/ 6674836 h 6858000"/>
              <a:gd name="connsiteX293" fmla="*/ 4329957 w 7467600"/>
              <a:gd name="connsiteY293" fmla="*/ 6858000 h 6858000"/>
              <a:gd name="connsiteX294" fmla="*/ 4218595 w 7467600"/>
              <a:gd name="connsiteY294" fmla="*/ 6858000 h 6858000"/>
              <a:gd name="connsiteX295" fmla="*/ 4368888 w 7467600"/>
              <a:gd name="connsiteY295" fmla="*/ 6668412 h 6858000"/>
              <a:gd name="connsiteX296" fmla="*/ 4563091 w 7467600"/>
              <a:gd name="connsiteY296" fmla="*/ 6442508 h 6858000"/>
              <a:gd name="connsiteX297" fmla="*/ 5387324 w 7467600"/>
              <a:gd name="connsiteY297" fmla="*/ 5705830 h 6858000"/>
              <a:gd name="connsiteX298" fmla="*/ 5073620 w 7467600"/>
              <a:gd name="connsiteY298" fmla="*/ 5955437 h 6858000"/>
              <a:gd name="connsiteX299" fmla="*/ 4689789 w 7467600"/>
              <a:gd name="connsiteY299" fmla="*/ 6268382 h 6858000"/>
              <a:gd name="connsiteX300" fmla="*/ 4418722 w 7467600"/>
              <a:gd name="connsiteY300" fmla="*/ 6570886 h 6858000"/>
              <a:gd name="connsiteX301" fmla="*/ 4214944 w 7467600"/>
              <a:gd name="connsiteY301" fmla="*/ 6858000 h 6858000"/>
              <a:gd name="connsiteX302" fmla="*/ 4177898 w 7467600"/>
              <a:gd name="connsiteY302" fmla="*/ 6858000 h 6858000"/>
              <a:gd name="connsiteX303" fmla="*/ 4391597 w 7467600"/>
              <a:gd name="connsiteY303" fmla="*/ 6556370 h 6858000"/>
              <a:gd name="connsiteX304" fmla="*/ 4668889 w 7467600"/>
              <a:gd name="connsiteY304" fmla="*/ 6246399 h 6858000"/>
              <a:gd name="connsiteX305" fmla="*/ 5055427 w 7467600"/>
              <a:gd name="connsiteY305" fmla="*/ 5931476 h 6858000"/>
              <a:gd name="connsiteX306" fmla="*/ 5371814 w 7467600"/>
              <a:gd name="connsiteY306" fmla="*/ 5678975 h 6858000"/>
              <a:gd name="connsiteX307" fmla="*/ 4987918 w 7467600"/>
              <a:gd name="connsiteY307" fmla="*/ 5838701 h 6858000"/>
              <a:gd name="connsiteX308" fmla="*/ 4317146 w 7467600"/>
              <a:gd name="connsiteY308" fmla="*/ 6587716 h 6858000"/>
              <a:gd name="connsiteX309" fmla="*/ 4171627 w 7467600"/>
              <a:gd name="connsiteY309" fmla="*/ 6858000 h 6858000"/>
              <a:gd name="connsiteX310" fmla="*/ 4081585 w 7467600"/>
              <a:gd name="connsiteY310" fmla="*/ 6858000 h 6858000"/>
              <a:gd name="connsiteX311" fmla="*/ 4238603 w 7467600"/>
              <a:gd name="connsiteY311" fmla="*/ 6559341 h 6858000"/>
              <a:gd name="connsiteX312" fmla="*/ 4778333 w 7467600"/>
              <a:gd name="connsiteY312" fmla="*/ 5873626 h 6858000"/>
              <a:gd name="connsiteX313" fmla="*/ 5414185 w 7467600"/>
              <a:gd name="connsiteY313" fmla="*/ 5573882 h 6858000"/>
              <a:gd name="connsiteX314" fmla="*/ 5959648 w 7467600"/>
              <a:gd name="connsiteY314" fmla="*/ 4760797 h 6858000"/>
              <a:gd name="connsiteX315" fmla="*/ 5355019 w 7467600"/>
              <a:gd name="connsiteY315" fmla="*/ 4734672 h 6858000"/>
              <a:gd name="connsiteX316" fmla="*/ 5083565 w 7467600"/>
              <a:gd name="connsiteY316" fmla="*/ 5179121 h 6858000"/>
              <a:gd name="connsiteX317" fmla="*/ 4713577 w 7467600"/>
              <a:gd name="connsiteY317" fmla="*/ 5616803 h 6858000"/>
              <a:gd name="connsiteX318" fmla="*/ 3989559 w 7467600"/>
              <a:gd name="connsiteY318" fmla="*/ 6145945 h 6858000"/>
              <a:gd name="connsiteX319" fmla="*/ 3939824 w 7467600"/>
              <a:gd name="connsiteY319" fmla="*/ 6066900 h 6858000"/>
              <a:gd name="connsiteX320" fmla="*/ 4584537 w 7467600"/>
              <a:gd name="connsiteY320" fmla="*/ 5324826 h 6858000"/>
              <a:gd name="connsiteX321" fmla="*/ 5037105 w 7467600"/>
              <a:gd name="connsiteY321" fmla="*/ 5088765 h 6858000"/>
              <a:gd name="connsiteX322" fmla="*/ 5039930 w 7467600"/>
              <a:gd name="connsiteY322" fmla="*/ 5089585 h 6858000"/>
              <a:gd name="connsiteX323" fmla="*/ 5263764 w 7467600"/>
              <a:gd name="connsiteY323" fmla="*/ 4735525 h 6858000"/>
              <a:gd name="connsiteX324" fmla="*/ 4086300 w 7467600"/>
              <a:gd name="connsiteY324" fmla="*/ 4884599 h 6858000"/>
              <a:gd name="connsiteX325" fmla="*/ 4085485 w 7467600"/>
              <a:gd name="connsiteY325" fmla="*/ 4899070 h 6858000"/>
              <a:gd name="connsiteX326" fmla="*/ 3871915 w 7467600"/>
              <a:gd name="connsiteY326" fmla="*/ 5253645 h 6858000"/>
              <a:gd name="connsiteX327" fmla="*/ 3799374 w 7467600"/>
              <a:gd name="connsiteY327" fmla="*/ 5466127 h 6858000"/>
              <a:gd name="connsiteX328" fmla="*/ 3498850 w 7467600"/>
              <a:gd name="connsiteY328" fmla="*/ 6661888 h 6858000"/>
              <a:gd name="connsiteX329" fmla="*/ 3399216 w 7467600"/>
              <a:gd name="connsiteY329" fmla="*/ 6858000 h 6858000"/>
              <a:gd name="connsiteX330" fmla="*/ 3303688 w 7467600"/>
              <a:gd name="connsiteY330" fmla="*/ 6858000 h 6858000"/>
              <a:gd name="connsiteX331" fmla="*/ 3391774 w 7467600"/>
              <a:gd name="connsiteY331" fmla="*/ 6697181 h 6858000"/>
              <a:gd name="connsiteX332" fmla="*/ 3735540 w 7467600"/>
              <a:gd name="connsiteY332" fmla="*/ 5546923 h 6858000"/>
              <a:gd name="connsiteX333" fmla="*/ 3729438 w 7467600"/>
              <a:gd name="connsiteY333" fmla="*/ 5569058 h 6858000"/>
              <a:gd name="connsiteX334" fmla="*/ 3707782 w 7467600"/>
              <a:gd name="connsiteY334" fmla="*/ 5644908 h 6858000"/>
              <a:gd name="connsiteX335" fmla="*/ 3583827 w 7467600"/>
              <a:gd name="connsiteY335" fmla="*/ 6039215 h 6858000"/>
              <a:gd name="connsiteX336" fmla="*/ 3547861 w 7467600"/>
              <a:gd name="connsiteY336" fmla="*/ 6129609 h 6858000"/>
              <a:gd name="connsiteX337" fmla="*/ 3490905 w 7467600"/>
              <a:gd name="connsiteY337" fmla="*/ 6277660 h 6858000"/>
              <a:gd name="connsiteX338" fmla="*/ 3455859 w 7467600"/>
              <a:gd name="connsiteY338" fmla="*/ 6391301 h 6858000"/>
              <a:gd name="connsiteX339" fmla="*/ 3429112 w 7467600"/>
              <a:gd name="connsiteY339" fmla="*/ 6479469 h 6858000"/>
              <a:gd name="connsiteX340" fmla="*/ 3304862 w 7467600"/>
              <a:gd name="connsiteY340" fmla="*/ 6796476 h 6858000"/>
              <a:gd name="connsiteX341" fmla="*/ 3276071 w 7467600"/>
              <a:gd name="connsiteY341" fmla="*/ 6858000 h 6858000"/>
              <a:gd name="connsiteX342" fmla="*/ 3240805 w 7467600"/>
              <a:gd name="connsiteY342" fmla="*/ 6858000 h 6858000"/>
              <a:gd name="connsiteX343" fmla="*/ 3275917 w 7467600"/>
              <a:gd name="connsiteY343" fmla="*/ 6783192 h 6858000"/>
              <a:gd name="connsiteX344" fmla="*/ 3399358 w 7467600"/>
              <a:gd name="connsiteY344" fmla="*/ 6469011 h 6858000"/>
              <a:gd name="connsiteX345" fmla="*/ 3425650 w 7467600"/>
              <a:gd name="connsiteY345" fmla="*/ 6381333 h 6858000"/>
              <a:gd name="connsiteX346" fmla="*/ 3460661 w 7467600"/>
              <a:gd name="connsiteY346" fmla="*/ 6266763 h 6858000"/>
              <a:gd name="connsiteX347" fmla="*/ 3518021 w 7467600"/>
              <a:gd name="connsiteY347" fmla="*/ 6117298 h 6858000"/>
              <a:gd name="connsiteX348" fmla="*/ 3554035 w 7467600"/>
              <a:gd name="connsiteY348" fmla="*/ 6027832 h 6858000"/>
              <a:gd name="connsiteX349" fmla="*/ 3677174 w 7467600"/>
              <a:gd name="connsiteY349" fmla="*/ 5636351 h 6858000"/>
              <a:gd name="connsiteX350" fmla="*/ 3698819 w 7467600"/>
              <a:gd name="connsiteY350" fmla="*/ 5560503 h 6858000"/>
              <a:gd name="connsiteX351" fmla="*/ 3702094 w 7467600"/>
              <a:gd name="connsiteY351" fmla="*/ 5549194 h 6858000"/>
              <a:gd name="connsiteX352" fmla="*/ 3398355 w 7467600"/>
              <a:gd name="connsiteY352" fmla="*/ 6094603 h 6858000"/>
              <a:gd name="connsiteX353" fmla="*/ 3193941 w 7467600"/>
              <a:gd name="connsiteY353" fmla="*/ 6798775 h 6858000"/>
              <a:gd name="connsiteX354" fmla="*/ 3184140 w 7467600"/>
              <a:gd name="connsiteY354" fmla="*/ 6858000 h 6858000"/>
              <a:gd name="connsiteX355" fmla="*/ 3099978 w 7467600"/>
              <a:gd name="connsiteY355" fmla="*/ 6858000 h 6858000"/>
              <a:gd name="connsiteX356" fmla="*/ 3101556 w 7467600"/>
              <a:gd name="connsiteY356" fmla="*/ 6843337 h 6858000"/>
              <a:gd name="connsiteX357" fmla="*/ 3370162 w 7467600"/>
              <a:gd name="connsiteY357" fmla="*/ 5785550 h 6858000"/>
              <a:gd name="connsiteX358" fmla="*/ 3746477 w 7467600"/>
              <a:gd name="connsiteY358" fmla="*/ 5377889 h 6858000"/>
              <a:gd name="connsiteX359" fmla="*/ 3863399 w 7467600"/>
              <a:gd name="connsiteY359" fmla="*/ 5087257 h 6858000"/>
              <a:gd name="connsiteX360" fmla="*/ 3968712 w 7467600"/>
              <a:gd name="connsiteY360" fmla="*/ 4913989 h 6858000"/>
              <a:gd name="connsiteX361" fmla="*/ 2792390 w 7467600"/>
              <a:gd name="connsiteY361" fmla="*/ 5382974 h 6858000"/>
              <a:gd name="connsiteX362" fmla="*/ 2714982 w 7467600"/>
              <a:gd name="connsiteY362" fmla="*/ 5427051 h 6858000"/>
              <a:gd name="connsiteX363" fmla="*/ 2813361 w 7467600"/>
              <a:gd name="connsiteY363" fmla="*/ 6023912 h 6858000"/>
              <a:gd name="connsiteX364" fmla="*/ 2688430 w 7467600"/>
              <a:gd name="connsiteY364" fmla="*/ 6801564 h 6858000"/>
              <a:gd name="connsiteX365" fmla="*/ 2629626 w 7467600"/>
              <a:gd name="connsiteY365" fmla="*/ 6763394 h 6858000"/>
              <a:gd name="connsiteX366" fmla="*/ 2565328 w 7467600"/>
              <a:gd name="connsiteY366" fmla="*/ 5516399 h 6858000"/>
              <a:gd name="connsiteX367" fmla="*/ 1922999 w 7467600"/>
              <a:gd name="connsiteY367" fmla="*/ 5980343 h 6858000"/>
              <a:gd name="connsiteX368" fmla="*/ 1950261 w 7467600"/>
              <a:gd name="connsiteY368" fmla="*/ 6405858 h 6858000"/>
              <a:gd name="connsiteX369" fmla="*/ 2365554 w 7467600"/>
              <a:gd name="connsiteY369" fmla="*/ 6759107 h 6858000"/>
              <a:gd name="connsiteX370" fmla="*/ 2424142 w 7467600"/>
              <a:gd name="connsiteY370" fmla="*/ 6858000 h 6858000"/>
              <a:gd name="connsiteX371" fmla="*/ 2395994 w 7467600"/>
              <a:gd name="connsiteY371" fmla="*/ 6858000 h 6858000"/>
              <a:gd name="connsiteX372" fmla="*/ 2392863 w 7467600"/>
              <a:gd name="connsiteY372" fmla="*/ 6852964 h 6858000"/>
              <a:gd name="connsiteX373" fmla="*/ 2017589 w 7467600"/>
              <a:gd name="connsiteY373" fmla="*/ 6493982 h 6858000"/>
              <a:gd name="connsiteX374" fmla="*/ 2147336 w 7467600"/>
              <a:gd name="connsiteY374" fmla="*/ 6594052 h 6858000"/>
              <a:gd name="connsiteX375" fmla="*/ 2207047 w 7467600"/>
              <a:gd name="connsiteY375" fmla="*/ 6654540 h 6858000"/>
              <a:gd name="connsiteX376" fmla="*/ 2299106 w 7467600"/>
              <a:gd name="connsiteY376" fmla="*/ 6778931 h 6858000"/>
              <a:gd name="connsiteX377" fmla="*/ 2314430 w 7467600"/>
              <a:gd name="connsiteY377" fmla="*/ 6801144 h 6858000"/>
              <a:gd name="connsiteX378" fmla="*/ 2352406 w 7467600"/>
              <a:gd name="connsiteY378" fmla="*/ 6858000 h 6858000"/>
              <a:gd name="connsiteX379" fmla="*/ 2314492 w 7467600"/>
              <a:gd name="connsiteY379" fmla="*/ 6858000 h 6858000"/>
              <a:gd name="connsiteX380" fmla="*/ 2288095 w 7467600"/>
              <a:gd name="connsiteY380" fmla="*/ 6818030 h 6858000"/>
              <a:gd name="connsiteX381" fmla="*/ 2272768 w 7467600"/>
              <a:gd name="connsiteY381" fmla="*/ 6795822 h 6858000"/>
              <a:gd name="connsiteX382" fmla="*/ 2182715 w 7467600"/>
              <a:gd name="connsiteY382" fmla="*/ 6675071 h 6858000"/>
              <a:gd name="connsiteX383" fmla="*/ 2032061 w 7467600"/>
              <a:gd name="connsiteY383" fmla="*/ 6541380 h 6858000"/>
              <a:gd name="connsiteX384" fmla="*/ 2257220 w 7467600"/>
              <a:gd name="connsiteY384" fmla="*/ 6826257 h 6858000"/>
              <a:gd name="connsiteX385" fmla="*/ 2281324 w 7467600"/>
              <a:gd name="connsiteY385" fmla="*/ 6858000 h 6858000"/>
              <a:gd name="connsiteX386" fmla="*/ 2242860 w 7467600"/>
              <a:gd name="connsiteY386" fmla="*/ 6858000 h 6858000"/>
              <a:gd name="connsiteX387" fmla="*/ 2232818 w 7467600"/>
              <a:gd name="connsiteY387" fmla="*/ 6844926 h 6858000"/>
              <a:gd name="connsiteX388" fmla="*/ 1990172 w 7467600"/>
              <a:gd name="connsiteY388" fmla="*/ 6542121 h 6858000"/>
              <a:gd name="connsiteX389" fmla="*/ 2124090 w 7467600"/>
              <a:gd name="connsiteY389" fmla="*/ 6761017 h 6858000"/>
              <a:gd name="connsiteX390" fmla="*/ 2200380 w 7467600"/>
              <a:gd name="connsiteY390" fmla="*/ 6858000 h 6858000"/>
              <a:gd name="connsiteX391" fmla="*/ 2147507 w 7467600"/>
              <a:gd name="connsiteY391" fmla="*/ 6858000 h 6858000"/>
              <a:gd name="connsiteX392" fmla="*/ 2070668 w 7467600"/>
              <a:gd name="connsiteY392" fmla="*/ 6761520 h 6858000"/>
              <a:gd name="connsiteX393" fmla="*/ 1975142 w 7467600"/>
              <a:gd name="connsiteY393" fmla="*/ 6585570 h 6858000"/>
              <a:gd name="connsiteX394" fmla="*/ 2050035 w 7467600"/>
              <a:gd name="connsiteY394" fmla="*/ 6813345 h 6858000"/>
              <a:gd name="connsiteX395" fmla="*/ 2063025 w 7467600"/>
              <a:gd name="connsiteY395" fmla="*/ 6858000 h 6858000"/>
              <a:gd name="connsiteX396" fmla="*/ 2021675 w 7467600"/>
              <a:gd name="connsiteY396" fmla="*/ 6858000 h 6858000"/>
              <a:gd name="connsiteX397" fmla="*/ 2019308 w 7467600"/>
              <a:gd name="connsiteY397" fmla="*/ 6847118 h 6858000"/>
              <a:gd name="connsiteX398" fmla="*/ 1938835 w 7467600"/>
              <a:gd name="connsiteY398" fmla="*/ 6551160 h 6858000"/>
              <a:gd name="connsiteX399" fmla="*/ 1953230 w 7467600"/>
              <a:gd name="connsiteY399" fmla="*/ 6759699 h 6858000"/>
              <a:gd name="connsiteX400" fmla="*/ 1956763 w 7467600"/>
              <a:gd name="connsiteY400" fmla="*/ 6778191 h 6858000"/>
              <a:gd name="connsiteX401" fmla="*/ 1967925 w 7467600"/>
              <a:gd name="connsiteY401" fmla="*/ 6858000 h 6858000"/>
              <a:gd name="connsiteX402" fmla="*/ 1936622 w 7467600"/>
              <a:gd name="connsiteY402" fmla="*/ 6858000 h 6858000"/>
              <a:gd name="connsiteX403" fmla="*/ 1926261 w 7467600"/>
              <a:gd name="connsiteY403" fmla="*/ 6784064 h 6858000"/>
              <a:gd name="connsiteX404" fmla="*/ 1922724 w 7467600"/>
              <a:gd name="connsiteY404" fmla="*/ 6765577 h 6858000"/>
              <a:gd name="connsiteX405" fmla="*/ 1904650 w 7467600"/>
              <a:gd name="connsiteY405" fmla="*/ 6639616 h 6858000"/>
              <a:gd name="connsiteX406" fmla="*/ 1885273 w 7467600"/>
              <a:gd name="connsiteY406" fmla="*/ 6858000 h 6858000"/>
              <a:gd name="connsiteX407" fmla="*/ 1854363 w 7467600"/>
              <a:gd name="connsiteY407" fmla="*/ 6858000 h 6858000"/>
              <a:gd name="connsiteX408" fmla="*/ 1880391 w 7467600"/>
              <a:gd name="connsiteY408" fmla="*/ 6603796 h 6858000"/>
              <a:gd name="connsiteX409" fmla="*/ 1818273 w 7467600"/>
              <a:gd name="connsiteY409" fmla="*/ 6715729 h 6858000"/>
              <a:gd name="connsiteX410" fmla="*/ 1794691 w 7467600"/>
              <a:gd name="connsiteY410" fmla="*/ 6843239 h 6858000"/>
              <a:gd name="connsiteX411" fmla="*/ 1794914 w 7467600"/>
              <a:gd name="connsiteY411" fmla="*/ 6858000 h 6858000"/>
              <a:gd name="connsiteX412" fmla="*/ 1746128 w 7467600"/>
              <a:gd name="connsiteY412" fmla="*/ 6858000 h 6858000"/>
              <a:gd name="connsiteX413" fmla="*/ 1753934 w 7467600"/>
              <a:gd name="connsiteY413" fmla="*/ 6724796 h 6858000"/>
              <a:gd name="connsiteX414" fmla="*/ 1792053 w 7467600"/>
              <a:gd name="connsiteY414" fmla="*/ 6572396 h 6858000"/>
              <a:gd name="connsiteX415" fmla="*/ 1862248 w 7467600"/>
              <a:gd name="connsiteY415" fmla="*/ 6266397 h 6858000"/>
              <a:gd name="connsiteX416" fmla="*/ 1862250 w 7467600"/>
              <a:gd name="connsiteY416" fmla="*/ 6033531 h 6858000"/>
              <a:gd name="connsiteX417" fmla="*/ 1211999 w 7467600"/>
              <a:gd name="connsiteY417" fmla="*/ 6683610 h 6858000"/>
              <a:gd name="connsiteX418" fmla="*/ 1213266 w 7467600"/>
              <a:gd name="connsiteY418" fmla="*/ 6691947 h 6858000"/>
              <a:gd name="connsiteX419" fmla="*/ 1203370 w 7467600"/>
              <a:gd name="connsiteY419" fmla="*/ 6850676 h 6858000"/>
              <a:gd name="connsiteX420" fmla="*/ 1203671 w 7467600"/>
              <a:gd name="connsiteY420" fmla="*/ 6858000 h 6858000"/>
              <a:gd name="connsiteX421" fmla="*/ 1143180 w 7467600"/>
              <a:gd name="connsiteY421" fmla="*/ 6858000 h 6858000"/>
              <a:gd name="connsiteX422" fmla="*/ 1142176 w 7467600"/>
              <a:gd name="connsiteY422" fmla="*/ 6766045 h 6858000"/>
              <a:gd name="connsiteX423" fmla="*/ 1067484 w 7467600"/>
              <a:gd name="connsiteY423" fmla="*/ 6858000 h 6858000"/>
              <a:gd name="connsiteX424" fmla="*/ 953928 w 7467600"/>
              <a:gd name="connsiteY424" fmla="*/ 6858000 h 6858000"/>
              <a:gd name="connsiteX425" fmla="*/ 959715 w 7467600"/>
              <a:gd name="connsiteY425" fmla="*/ 6850185 h 6858000"/>
              <a:gd name="connsiteX426" fmla="*/ 1483788 w 7467600"/>
              <a:gd name="connsiteY426" fmla="*/ 6259174 h 6858000"/>
              <a:gd name="connsiteX427" fmla="*/ 1100671 w 7467600"/>
              <a:gd name="connsiteY427" fmla="*/ 6252137 h 6858000"/>
              <a:gd name="connsiteX428" fmla="*/ 1090144 w 7467600"/>
              <a:gd name="connsiteY428" fmla="*/ 6256748 h 6858000"/>
              <a:gd name="connsiteX429" fmla="*/ 1095872 w 7467600"/>
              <a:gd name="connsiteY429" fmla="*/ 6271892 h 6858000"/>
              <a:gd name="connsiteX430" fmla="*/ 262785 w 7467600"/>
              <a:gd name="connsiteY430" fmla="*/ 6845450 h 6858000"/>
              <a:gd name="connsiteX431" fmla="*/ 209968 w 7467600"/>
              <a:gd name="connsiteY431" fmla="*/ 6770713 h 6858000"/>
              <a:gd name="connsiteX432" fmla="*/ 873460 w 7467600"/>
              <a:gd name="connsiteY432" fmla="*/ 6253768 h 6858000"/>
              <a:gd name="connsiteX433" fmla="*/ 192686 w 7467600"/>
              <a:gd name="connsiteY433" fmla="*/ 5849257 h 6858000"/>
              <a:gd name="connsiteX434" fmla="*/ 4696 w 7467600"/>
              <a:gd name="connsiteY434" fmla="*/ 5697668 h 6858000"/>
              <a:gd name="connsiteX435" fmla="*/ 0 w 7467600"/>
              <a:gd name="connsiteY435" fmla="*/ 5689984 h 6858000"/>
              <a:gd name="connsiteX436" fmla="*/ 0 w 7467600"/>
              <a:gd name="connsiteY436" fmla="*/ 5513472 h 6858000"/>
              <a:gd name="connsiteX437" fmla="*/ 174101 w 7467600"/>
              <a:gd name="connsiteY437" fmla="*/ 5620277 h 6858000"/>
              <a:gd name="connsiteX438" fmla="*/ 891800 w 7467600"/>
              <a:gd name="connsiteY438" fmla="*/ 6036935 h 6858000"/>
              <a:gd name="connsiteX439" fmla="*/ 1072219 w 7467600"/>
              <a:gd name="connsiteY439" fmla="*/ 6169443 h 6858000"/>
              <a:gd name="connsiteX440" fmla="*/ 1074117 w 7467600"/>
              <a:gd name="connsiteY440" fmla="*/ 6170301 h 6858000"/>
              <a:gd name="connsiteX441" fmla="*/ 1083114 w 7467600"/>
              <a:gd name="connsiteY441" fmla="*/ 6174131 h 6858000"/>
              <a:gd name="connsiteX442" fmla="*/ 1543010 w 7467600"/>
              <a:gd name="connsiteY442" fmla="*/ 6191140 h 6858000"/>
              <a:gd name="connsiteX443" fmla="*/ 1551080 w 7467600"/>
              <a:gd name="connsiteY443" fmla="*/ 6195006 h 6858000"/>
              <a:gd name="connsiteX444" fmla="*/ 2345443 w 7467600"/>
              <a:gd name="connsiteY444" fmla="*/ 5549882 h 6858000"/>
              <a:gd name="connsiteX445" fmla="*/ 1721499 w 7467600"/>
              <a:gd name="connsiteY445" fmla="*/ 5599969 h 6858000"/>
              <a:gd name="connsiteX446" fmla="*/ 767716 w 7467600"/>
              <a:gd name="connsiteY446" fmla="*/ 5472768 h 6858000"/>
              <a:gd name="connsiteX447" fmla="*/ 722147 w 7467600"/>
              <a:gd name="connsiteY447" fmla="*/ 5393091 h 6858000"/>
              <a:gd name="connsiteX448" fmla="*/ 1485552 w 7467600"/>
              <a:gd name="connsiteY448" fmla="*/ 5313202 h 6858000"/>
              <a:gd name="connsiteX449" fmla="*/ 2143004 w 7467600"/>
              <a:gd name="connsiteY449" fmla="*/ 5402420 h 6858000"/>
              <a:gd name="connsiteX450" fmla="*/ 1933391 w 7467600"/>
              <a:gd name="connsiteY450" fmla="*/ 5156971 h 6858000"/>
              <a:gd name="connsiteX451" fmla="*/ 1827118 w 7467600"/>
              <a:gd name="connsiteY451" fmla="*/ 4968410 h 6858000"/>
              <a:gd name="connsiteX452" fmla="*/ 1837349 w 7467600"/>
              <a:gd name="connsiteY452" fmla="*/ 4956357 h 6858000"/>
              <a:gd name="connsiteX453" fmla="*/ 2162835 w 7467600"/>
              <a:gd name="connsiteY453" fmla="*/ 5187853 h 6858000"/>
              <a:gd name="connsiteX454" fmla="*/ 2257167 w 7467600"/>
              <a:gd name="connsiteY454" fmla="*/ 5462123 h 6858000"/>
              <a:gd name="connsiteX455" fmla="*/ 2261598 w 7467600"/>
              <a:gd name="connsiteY455" fmla="*/ 5467998 h 6858000"/>
              <a:gd name="connsiteX456" fmla="*/ 2437177 w 7467600"/>
              <a:gd name="connsiteY456" fmla="*/ 5479608 h 6858000"/>
              <a:gd name="connsiteX457" fmla="*/ 2445247 w 7467600"/>
              <a:gd name="connsiteY457" fmla="*/ 5483476 h 6858000"/>
              <a:gd name="connsiteX458" fmla="*/ 2743626 w 7467600"/>
              <a:gd name="connsiteY458" fmla="*/ 5304819 h 6858000"/>
              <a:gd name="connsiteX459" fmla="*/ 3048102 w 7467600"/>
              <a:gd name="connsiteY459" fmla="*/ 5150595 h 6858000"/>
              <a:gd name="connsiteX460" fmla="*/ 1799414 w 7467600"/>
              <a:gd name="connsiteY460" fmla="*/ 4694732 h 6858000"/>
              <a:gd name="connsiteX461" fmla="*/ 1771735 w 7467600"/>
              <a:gd name="connsiteY461" fmla="*/ 4619929 h 6858000"/>
              <a:gd name="connsiteX462" fmla="*/ 3104273 w 7467600"/>
              <a:gd name="connsiteY462" fmla="*/ 5076159 h 6858000"/>
              <a:gd name="connsiteX463" fmla="*/ 3113245 w 7467600"/>
              <a:gd name="connsiteY463" fmla="*/ 5090705 h 6858000"/>
              <a:gd name="connsiteX464" fmla="*/ 3126294 w 7467600"/>
              <a:gd name="connsiteY464" fmla="*/ 5114400 h 6858000"/>
              <a:gd name="connsiteX465" fmla="*/ 3937433 w 7467600"/>
              <a:gd name="connsiteY465" fmla="*/ 4830473 h 6858000"/>
              <a:gd name="connsiteX466" fmla="*/ 3590475 w 7467600"/>
              <a:gd name="connsiteY466" fmla="*/ 4597974 h 6858000"/>
              <a:gd name="connsiteX467" fmla="*/ 3100264 w 7467600"/>
              <a:gd name="connsiteY467" fmla="*/ 4579845 h 6858000"/>
              <a:gd name="connsiteX468" fmla="*/ 2183576 w 7467600"/>
              <a:gd name="connsiteY468" fmla="*/ 4227150 h 6858000"/>
              <a:gd name="connsiteX469" fmla="*/ 2151029 w 7467600"/>
              <a:gd name="connsiteY469" fmla="*/ 4146947 h 6858000"/>
              <a:gd name="connsiteX470" fmla="*/ 3563434 w 7467600"/>
              <a:gd name="connsiteY470" fmla="*/ 4469115 h 6858000"/>
              <a:gd name="connsiteX471" fmla="*/ 3177952 w 7467600"/>
              <a:gd name="connsiteY471" fmla="*/ 3657386 h 6858000"/>
              <a:gd name="connsiteX472" fmla="*/ 3189263 w 7467600"/>
              <a:gd name="connsiteY472" fmla="*/ 3625726 h 6858000"/>
              <a:gd name="connsiteX473" fmla="*/ 3560912 w 7467600"/>
              <a:gd name="connsiteY473" fmla="*/ 4079863 h 6858000"/>
              <a:gd name="connsiteX474" fmla="*/ 3626636 w 7467600"/>
              <a:gd name="connsiteY474" fmla="*/ 4512230 h 6858000"/>
              <a:gd name="connsiteX475" fmla="*/ 3653088 w 7467600"/>
              <a:gd name="connsiteY475" fmla="*/ 4521417 h 6858000"/>
              <a:gd name="connsiteX476" fmla="*/ 3988128 w 7467600"/>
              <a:gd name="connsiteY476" fmla="*/ 4817267 h 6858000"/>
              <a:gd name="connsiteX477" fmla="*/ 4830582 w 7467600"/>
              <a:gd name="connsiteY477" fmla="*/ 4676000 h 6858000"/>
              <a:gd name="connsiteX478" fmla="*/ 4830100 w 7467600"/>
              <a:gd name="connsiteY478" fmla="*/ 4675554 h 6858000"/>
              <a:gd name="connsiteX479" fmla="*/ 4036318 w 7467600"/>
              <a:gd name="connsiteY479" fmla="*/ 4147013 h 6858000"/>
              <a:gd name="connsiteX480" fmla="*/ 3432098 w 7467600"/>
              <a:gd name="connsiteY480" fmla="*/ 3537312 h 6858000"/>
              <a:gd name="connsiteX481" fmla="*/ 3446761 w 7467600"/>
              <a:gd name="connsiteY481" fmla="*/ 3461278 h 6858000"/>
              <a:gd name="connsiteX482" fmla="*/ 4419733 w 7467600"/>
              <a:gd name="connsiteY482" fmla="*/ 3963555 h 6858000"/>
              <a:gd name="connsiteX483" fmla="*/ 4781371 w 7467600"/>
              <a:gd name="connsiteY483" fmla="*/ 4458604 h 6858000"/>
              <a:gd name="connsiteX484" fmla="*/ 4780440 w 7467600"/>
              <a:gd name="connsiteY484" fmla="*/ 4470290 h 6858000"/>
              <a:gd name="connsiteX485" fmla="*/ 4898954 w 7467600"/>
              <a:gd name="connsiteY485" fmla="*/ 4662092 h 6858000"/>
              <a:gd name="connsiteX486" fmla="*/ 4900699 w 7467600"/>
              <a:gd name="connsiteY486" fmla="*/ 4670867 h 6858000"/>
              <a:gd name="connsiteX487" fmla="*/ 5714511 w 7467600"/>
              <a:gd name="connsiteY487" fmla="*/ 4663483 h 6858000"/>
              <a:gd name="connsiteX488" fmla="*/ 5464793 w 7467600"/>
              <a:gd name="connsiteY488" fmla="*/ 4393556 h 6858000"/>
              <a:gd name="connsiteX489" fmla="*/ 5461897 w 7467600"/>
              <a:gd name="connsiteY489" fmla="*/ 4390879 h 6858000"/>
              <a:gd name="connsiteX490" fmla="*/ 4294126 w 7467600"/>
              <a:gd name="connsiteY490" fmla="*/ 3303048 h 6858000"/>
              <a:gd name="connsiteX491" fmla="*/ 4305321 w 7467600"/>
              <a:gd name="connsiteY491" fmla="*/ 3256953 h 6858000"/>
              <a:gd name="connsiteX492" fmla="*/ 4949299 w 7467600"/>
              <a:gd name="connsiteY492" fmla="*/ 3766336 h 6858000"/>
              <a:gd name="connsiteX493" fmla="*/ 5291452 w 7467600"/>
              <a:gd name="connsiteY493" fmla="*/ 4076801 h 6858000"/>
              <a:gd name="connsiteX494" fmla="*/ 5434998 w 7467600"/>
              <a:gd name="connsiteY494" fmla="*/ 4254100 h 6858000"/>
              <a:gd name="connsiteX495" fmla="*/ 5351015 w 7467600"/>
              <a:gd name="connsiteY495" fmla="*/ 3760989 h 6858000"/>
              <a:gd name="connsiteX496" fmla="*/ 5413780 w 7467600"/>
              <a:gd name="connsiteY496" fmla="*/ 2966265 h 6858000"/>
              <a:gd name="connsiteX497" fmla="*/ 5425627 w 7467600"/>
              <a:gd name="connsiteY497" fmla="*/ 2954192 h 6858000"/>
              <a:gd name="connsiteX498" fmla="*/ 6604735 w 7467600"/>
              <a:gd name="connsiteY498" fmla="*/ 2041381 h 6858000"/>
              <a:gd name="connsiteX499" fmla="*/ 7204487 w 7467600"/>
              <a:gd name="connsiteY499" fmla="*/ 2742112 h 6858000"/>
              <a:gd name="connsiteX500" fmla="*/ 7131592 w 7467600"/>
              <a:gd name="connsiteY500" fmla="*/ 2672096 h 6858000"/>
              <a:gd name="connsiteX501" fmla="*/ 6996344 w 7467600"/>
              <a:gd name="connsiteY501" fmla="*/ 2518310 h 6858000"/>
              <a:gd name="connsiteX502" fmla="*/ 6735495 w 7467600"/>
              <a:gd name="connsiteY502" fmla="*/ 2196890 h 6858000"/>
              <a:gd name="connsiteX503" fmla="*/ 6721901 w 7467600"/>
              <a:gd name="connsiteY503" fmla="*/ 2179274 h 6858000"/>
              <a:gd name="connsiteX504" fmla="*/ 6604735 w 7467600"/>
              <a:gd name="connsiteY504" fmla="*/ 2041381 h 6858000"/>
              <a:gd name="connsiteX505" fmla="*/ 6591670 w 7467600"/>
              <a:gd name="connsiteY505" fmla="*/ 1988277 h 6858000"/>
              <a:gd name="connsiteX506" fmla="*/ 6747349 w 7467600"/>
              <a:gd name="connsiteY506" fmla="*/ 2160069 h 6858000"/>
              <a:gd name="connsiteX507" fmla="*/ 6760943 w 7467600"/>
              <a:gd name="connsiteY507" fmla="*/ 2177686 h 6858000"/>
              <a:gd name="connsiteX508" fmla="*/ 7021065 w 7467600"/>
              <a:gd name="connsiteY508" fmla="*/ 2498102 h 6858000"/>
              <a:gd name="connsiteX509" fmla="*/ 7155223 w 7467600"/>
              <a:gd name="connsiteY509" fmla="*/ 2650386 h 6858000"/>
              <a:gd name="connsiteX510" fmla="*/ 7203167 w 7467600"/>
              <a:gd name="connsiteY510" fmla="*/ 2697288 h 6858000"/>
              <a:gd name="connsiteX511" fmla="*/ 6937703 w 7467600"/>
              <a:gd name="connsiteY511" fmla="*/ 2321981 h 6858000"/>
              <a:gd name="connsiteX512" fmla="*/ 6591670 w 7467600"/>
              <a:gd name="connsiteY512" fmla="*/ 1988277 h 6858000"/>
              <a:gd name="connsiteX513" fmla="*/ 5798671 w 7467600"/>
              <a:gd name="connsiteY513" fmla="*/ 1981601 h 6858000"/>
              <a:gd name="connsiteX514" fmla="*/ 5754709 w 7467600"/>
              <a:gd name="connsiteY514" fmla="*/ 2071454 h 6858000"/>
              <a:gd name="connsiteX515" fmla="*/ 5763044 w 7467600"/>
              <a:gd name="connsiteY515" fmla="*/ 2842206 h 6858000"/>
              <a:gd name="connsiteX516" fmla="*/ 5764974 w 7467600"/>
              <a:gd name="connsiteY516" fmla="*/ 2799609 h 6858000"/>
              <a:gd name="connsiteX517" fmla="*/ 5767665 w 7467600"/>
              <a:gd name="connsiteY517" fmla="*/ 2666409 h 6858000"/>
              <a:gd name="connsiteX518" fmla="*/ 5763055 w 7467600"/>
              <a:gd name="connsiteY518" fmla="*/ 2579705 h 6858000"/>
              <a:gd name="connsiteX519" fmla="*/ 5758079 w 7467600"/>
              <a:gd name="connsiteY519" fmla="*/ 2492508 h 6858000"/>
              <a:gd name="connsiteX520" fmla="*/ 5779325 w 7467600"/>
              <a:gd name="connsiteY520" fmla="*/ 2197069 h 6858000"/>
              <a:gd name="connsiteX521" fmla="*/ 5798671 w 7467600"/>
              <a:gd name="connsiteY521" fmla="*/ 1981601 h 6858000"/>
              <a:gd name="connsiteX522" fmla="*/ 5829202 w 7467600"/>
              <a:gd name="connsiteY522" fmla="*/ 1971679 h 6858000"/>
              <a:gd name="connsiteX523" fmla="*/ 5809558 w 7467600"/>
              <a:gd name="connsiteY523" fmla="*/ 2198043 h 6858000"/>
              <a:gd name="connsiteX524" fmla="*/ 5788653 w 7467600"/>
              <a:gd name="connsiteY524" fmla="*/ 2489430 h 6858000"/>
              <a:gd name="connsiteX525" fmla="*/ 5793439 w 7467600"/>
              <a:gd name="connsiteY525" fmla="*/ 2575235 h 6858000"/>
              <a:gd name="connsiteX526" fmla="*/ 5796837 w 7467600"/>
              <a:gd name="connsiteY526" fmla="*/ 2637633 h 6858000"/>
              <a:gd name="connsiteX527" fmla="*/ 5818614 w 7467600"/>
              <a:gd name="connsiteY527" fmla="*/ 2473055 h 6858000"/>
              <a:gd name="connsiteX528" fmla="*/ 5829202 w 7467600"/>
              <a:gd name="connsiteY528" fmla="*/ 1971679 h 6858000"/>
              <a:gd name="connsiteX529" fmla="*/ 5911389 w 7467600"/>
              <a:gd name="connsiteY529" fmla="*/ 1898371 h 6858000"/>
              <a:gd name="connsiteX530" fmla="*/ 6237627 w 7467600"/>
              <a:gd name="connsiteY530" fmla="*/ 2231921 h 6858000"/>
              <a:gd name="connsiteX531" fmla="*/ 5911389 w 7467600"/>
              <a:gd name="connsiteY531" fmla="*/ 1898371 h 6858000"/>
              <a:gd name="connsiteX532" fmla="*/ 6944437 w 7467600"/>
              <a:gd name="connsiteY532" fmla="*/ 1575402 h 6858000"/>
              <a:gd name="connsiteX533" fmla="*/ 6304730 w 7467600"/>
              <a:gd name="connsiteY533" fmla="*/ 1766654 h 6858000"/>
              <a:gd name="connsiteX534" fmla="*/ 6944437 w 7467600"/>
              <a:gd name="connsiteY534" fmla="*/ 1575402 h 6858000"/>
              <a:gd name="connsiteX535" fmla="*/ 7019523 w 7467600"/>
              <a:gd name="connsiteY535" fmla="*/ 1519450 h 6858000"/>
              <a:gd name="connsiteX536" fmla="*/ 6298091 w 7467600"/>
              <a:gd name="connsiteY536" fmla="*/ 1737122 h 6858000"/>
              <a:gd name="connsiteX537" fmla="*/ 7019523 w 7467600"/>
              <a:gd name="connsiteY537" fmla="*/ 1519450 h 6858000"/>
              <a:gd name="connsiteX538" fmla="*/ 2399523 w 7467600"/>
              <a:gd name="connsiteY538" fmla="*/ 1428234 h 6858000"/>
              <a:gd name="connsiteX539" fmla="*/ 2224982 w 7467600"/>
              <a:gd name="connsiteY539" fmla="*/ 1826201 h 6858000"/>
              <a:gd name="connsiteX540" fmla="*/ 2096099 w 7467600"/>
              <a:gd name="connsiteY540" fmla="*/ 2345900 h 6858000"/>
              <a:gd name="connsiteX541" fmla="*/ 2283317 w 7467600"/>
              <a:gd name="connsiteY541" fmla="*/ 1796925 h 6858000"/>
              <a:gd name="connsiteX542" fmla="*/ 2399523 w 7467600"/>
              <a:gd name="connsiteY542" fmla="*/ 1428234 h 6858000"/>
              <a:gd name="connsiteX543" fmla="*/ 2448558 w 7467600"/>
              <a:gd name="connsiteY543" fmla="*/ 1373435 h 6858000"/>
              <a:gd name="connsiteX544" fmla="*/ 2312521 w 7467600"/>
              <a:gd name="connsiteY544" fmla="*/ 1806140 h 6858000"/>
              <a:gd name="connsiteX545" fmla="*/ 2127533 w 7467600"/>
              <a:gd name="connsiteY545" fmla="*/ 2348380 h 6858000"/>
              <a:gd name="connsiteX546" fmla="*/ 2358080 w 7467600"/>
              <a:gd name="connsiteY546" fmla="*/ 1866134 h 6858000"/>
              <a:gd name="connsiteX547" fmla="*/ 2407436 w 7467600"/>
              <a:gd name="connsiteY547" fmla="*/ 1651070 h 6858000"/>
              <a:gd name="connsiteX548" fmla="*/ 2448558 w 7467600"/>
              <a:gd name="connsiteY548" fmla="*/ 1373435 h 6858000"/>
              <a:gd name="connsiteX549" fmla="*/ 278707 w 7467600"/>
              <a:gd name="connsiteY549" fmla="*/ 1352270 h 6858000"/>
              <a:gd name="connsiteX550" fmla="*/ 321570 w 7467600"/>
              <a:gd name="connsiteY550" fmla="*/ 1861610 h 6858000"/>
              <a:gd name="connsiteX551" fmla="*/ 294281 w 7467600"/>
              <a:gd name="connsiteY551" fmla="*/ 1440658 h 6858000"/>
              <a:gd name="connsiteX552" fmla="*/ 278707 w 7467600"/>
              <a:gd name="connsiteY552" fmla="*/ 1352270 h 6858000"/>
              <a:gd name="connsiteX553" fmla="*/ 1423821 w 7467600"/>
              <a:gd name="connsiteY553" fmla="*/ 1351958 h 6858000"/>
              <a:gd name="connsiteX554" fmla="*/ 1638521 w 7467600"/>
              <a:gd name="connsiteY554" fmla="*/ 1908470 h 6858000"/>
              <a:gd name="connsiteX555" fmla="*/ 1754199 w 7467600"/>
              <a:gd name="connsiteY555" fmla="*/ 2149284 h 6858000"/>
              <a:gd name="connsiteX556" fmla="*/ 1908359 w 7467600"/>
              <a:gd name="connsiteY556" fmla="*/ 2364988 h 6858000"/>
              <a:gd name="connsiteX557" fmla="*/ 1647661 w 7467600"/>
              <a:gd name="connsiteY557" fmla="*/ 1825945 h 6858000"/>
              <a:gd name="connsiteX558" fmla="*/ 1423821 w 7467600"/>
              <a:gd name="connsiteY558" fmla="*/ 1351958 h 6858000"/>
              <a:gd name="connsiteX559" fmla="*/ 1431890 w 7467600"/>
              <a:gd name="connsiteY559" fmla="*/ 1306475 h 6858000"/>
              <a:gd name="connsiteX560" fmla="*/ 1507597 w 7467600"/>
              <a:gd name="connsiteY560" fmla="*/ 1446132 h 6858000"/>
              <a:gd name="connsiteX561" fmla="*/ 1674586 w 7467600"/>
              <a:gd name="connsiteY561" fmla="*/ 1813832 h 6858000"/>
              <a:gd name="connsiteX562" fmla="*/ 1815950 w 7467600"/>
              <a:gd name="connsiteY562" fmla="*/ 2128564 h 6858000"/>
              <a:gd name="connsiteX563" fmla="*/ 1984242 w 7467600"/>
              <a:gd name="connsiteY563" fmla="*/ 2430829 h 6858000"/>
              <a:gd name="connsiteX564" fmla="*/ 2014023 w 7467600"/>
              <a:gd name="connsiteY564" fmla="*/ 2450995 h 6858000"/>
              <a:gd name="connsiteX565" fmla="*/ 1747337 w 7467600"/>
              <a:gd name="connsiteY565" fmla="*/ 1855264 h 6858000"/>
              <a:gd name="connsiteX566" fmla="*/ 1533749 w 7467600"/>
              <a:gd name="connsiteY566" fmla="*/ 1478656 h 6858000"/>
              <a:gd name="connsiteX567" fmla="*/ 1431890 w 7467600"/>
              <a:gd name="connsiteY567" fmla="*/ 1306475 h 6858000"/>
              <a:gd name="connsiteX568" fmla="*/ 5052692 w 7467600"/>
              <a:gd name="connsiteY568" fmla="*/ 1292994 h 6858000"/>
              <a:gd name="connsiteX569" fmla="*/ 5200661 w 7467600"/>
              <a:gd name="connsiteY569" fmla="*/ 1635186 h 6858000"/>
              <a:gd name="connsiteX570" fmla="*/ 5297138 w 7467600"/>
              <a:gd name="connsiteY570" fmla="*/ 1906351 h 6858000"/>
              <a:gd name="connsiteX571" fmla="*/ 5052692 w 7467600"/>
              <a:gd name="connsiteY571" fmla="*/ 1292994 h 6858000"/>
              <a:gd name="connsiteX572" fmla="*/ 5009948 w 7467600"/>
              <a:gd name="connsiteY572" fmla="*/ 1273619 h 6858000"/>
              <a:gd name="connsiteX573" fmla="*/ 5121777 w 7467600"/>
              <a:gd name="connsiteY573" fmla="*/ 1654213 h 6858000"/>
              <a:gd name="connsiteX574" fmla="*/ 5293545 w 7467600"/>
              <a:gd name="connsiteY574" fmla="*/ 2072247 h 6858000"/>
              <a:gd name="connsiteX575" fmla="*/ 5294042 w 7467600"/>
              <a:gd name="connsiteY575" fmla="*/ 2065019 h 6858000"/>
              <a:gd name="connsiteX576" fmla="*/ 5171936 w 7467600"/>
              <a:gd name="connsiteY576" fmla="*/ 1647613 h 6858000"/>
              <a:gd name="connsiteX577" fmla="*/ 5009948 w 7467600"/>
              <a:gd name="connsiteY577" fmla="*/ 1273619 h 6858000"/>
              <a:gd name="connsiteX578" fmla="*/ 655236 w 7467600"/>
              <a:gd name="connsiteY578" fmla="*/ 1268632 h 6858000"/>
              <a:gd name="connsiteX579" fmla="*/ 839521 w 7467600"/>
              <a:gd name="connsiteY579" fmla="*/ 1685315 h 6858000"/>
              <a:gd name="connsiteX580" fmla="*/ 1109416 w 7467600"/>
              <a:gd name="connsiteY580" fmla="*/ 2061663 h 6858000"/>
              <a:gd name="connsiteX581" fmla="*/ 1298300 w 7467600"/>
              <a:gd name="connsiteY581" fmla="*/ 2247742 h 6858000"/>
              <a:gd name="connsiteX582" fmla="*/ 1125871 w 7467600"/>
              <a:gd name="connsiteY582" fmla="*/ 1989513 h 6858000"/>
              <a:gd name="connsiteX583" fmla="*/ 981574 w 7467600"/>
              <a:gd name="connsiteY583" fmla="*/ 1783157 h 6858000"/>
              <a:gd name="connsiteX584" fmla="*/ 922198 w 7467600"/>
              <a:gd name="connsiteY584" fmla="*/ 1677437 h 6858000"/>
              <a:gd name="connsiteX585" fmla="*/ 869293 w 7467600"/>
              <a:gd name="connsiteY585" fmla="*/ 1583214 h 6858000"/>
              <a:gd name="connsiteX586" fmla="*/ 751431 w 7467600"/>
              <a:gd name="connsiteY586" fmla="*/ 1405731 h 6858000"/>
              <a:gd name="connsiteX587" fmla="*/ 655236 w 7467600"/>
              <a:gd name="connsiteY587" fmla="*/ 1268632 h 6858000"/>
              <a:gd name="connsiteX588" fmla="*/ 6516292 w 7467600"/>
              <a:gd name="connsiteY588" fmla="*/ 1263064 h 6858000"/>
              <a:gd name="connsiteX589" fmla="*/ 5736320 w 7467600"/>
              <a:gd name="connsiteY589" fmla="*/ 1501803 h 6858000"/>
              <a:gd name="connsiteX590" fmla="*/ 6516292 w 7467600"/>
              <a:gd name="connsiteY590" fmla="*/ 1263064 h 6858000"/>
              <a:gd name="connsiteX591" fmla="*/ 291466 w 7467600"/>
              <a:gd name="connsiteY591" fmla="*/ 1250369 h 6858000"/>
              <a:gd name="connsiteX592" fmla="*/ 323180 w 7467600"/>
              <a:gd name="connsiteY592" fmla="*/ 1435283 h 6858000"/>
              <a:gd name="connsiteX593" fmla="*/ 349381 w 7467600"/>
              <a:gd name="connsiteY593" fmla="*/ 1875041 h 6858000"/>
              <a:gd name="connsiteX594" fmla="*/ 374363 w 7467600"/>
              <a:gd name="connsiteY594" fmla="*/ 1506494 h 6858000"/>
              <a:gd name="connsiteX595" fmla="*/ 302168 w 7467600"/>
              <a:gd name="connsiteY595" fmla="*/ 1274495 h 6858000"/>
              <a:gd name="connsiteX596" fmla="*/ 291466 w 7467600"/>
              <a:gd name="connsiteY596" fmla="*/ 1250369 h 6858000"/>
              <a:gd name="connsiteX597" fmla="*/ 678222 w 7467600"/>
              <a:gd name="connsiteY597" fmla="*/ 1248670 h 6858000"/>
              <a:gd name="connsiteX598" fmla="*/ 775536 w 7467600"/>
              <a:gd name="connsiteY598" fmla="*/ 1388015 h 6858000"/>
              <a:gd name="connsiteX599" fmla="*/ 894529 w 7467600"/>
              <a:gd name="connsiteY599" fmla="*/ 1567739 h 6858000"/>
              <a:gd name="connsiteX600" fmla="*/ 948000 w 7467600"/>
              <a:gd name="connsiteY600" fmla="*/ 1663088 h 6858000"/>
              <a:gd name="connsiteX601" fmla="*/ 1006812 w 7467600"/>
              <a:gd name="connsiteY601" fmla="*/ 1767683 h 6858000"/>
              <a:gd name="connsiteX602" fmla="*/ 1149133 w 7467600"/>
              <a:gd name="connsiteY602" fmla="*/ 1971513 h 6858000"/>
              <a:gd name="connsiteX603" fmla="*/ 1333952 w 7467600"/>
              <a:gd name="connsiteY603" fmla="*/ 2251620 h 6858000"/>
              <a:gd name="connsiteX604" fmla="*/ 1337329 w 7467600"/>
              <a:gd name="connsiteY604" fmla="*/ 2258350 h 6858000"/>
              <a:gd name="connsiteX605" fmla="*/ 1014726 w 7467600"/>
              <a:gd name="connsiteY605" fmla="*/ 1615556 h 6858000"/>
              <a:gd name="connsiteX606" fmla="*/ 678222 w 7467600"/>
              <a:gd name="connsiteY606" fmla="*/ 1248670 h 6858000"/>
              <a:gd name="connsiteX607" fmla="*/ 6691602 w 7467600"/>
              <a:gd name="connsiteY607" fmla="*/ 1140573 h 6858000"/>
              <a:gd name="connsiteX608" fmla="*/ 6571100 w 7467600"/>
              <a:gd name="connsiteY608" fmla="*/ 1183662 h 6858000"/>
              <a:gd name="connsiteX609" fmla="*/ 6241687 w 7467600"/>
              <a:gd name="connsiteY609" fmla="*/ 1257600 h 6858000"/>
              <a:gd name="connsiteX610" fmla="*/ 5693009 w 7467600"/>
              <a:gd name="connsiteY610" fmla="*/ 1478256 h 6858000"/>
              <a:gd name="connsiteX611" fmla="*/ 6548420 w 7467600"/>
              <a:gd name="connsiteY611" fmla="*/ 1214599 h 6858000"/>
              <a:gd name="connsiteX612" fmla="*/ 6605473 w 7467600"/>
              <a:gd name="connsiteY612" fmla="*/ 1184686 h 6858000"/>
              <a:gd name="connsiteX613" fmla="*/ 6691602 w 7467600"/>
              <a:gd name="connsiteY613" fmla="*/ 1140573 h 6858000"/>
              <a:gd name="connsiteX614" fmla="*/ 4002475 w 7467600"/>
              <a:gd name="connsiteY614" fmla="*/ 1037802 h 6858000"/>
              <a:gd name="connsiteX615" fmla="*/ 4000324 w 7467600"/>
              <a:gd name="connsiteY615" fmla="*/ 1039362 h 6858000"/>
              <a:gd name="connsiteX616" fmla="*/ 4002862 w 7467600"/>
              <a:gd name="connsiteY616" fmla="*/ 1042866 h 6858000"/>
              <a:gd name="connsiteX617" fmla="*/ 4002475 w 7467600"/>
              <a:gd name="connsiteY617" fmla="*/ 1037802 h 6858000"/>
              <a:gd name="connsiteX618" fmla="*/ 506322 w 7467600"/>
              <a:gd name="connsiteY618" fmla="*/ 1020997 h 6858000"/>
              <a:gd name="connsiteX619" fmla="*/ 533068 w 7467600"/>
              <a:gd name="connsiteY619" fmla="*/ 1029409 h 6858000"/>
              <a:gd name="connsiteX620" fmla="*/ 1232525 w 7467600"/>
              <a:gd name="connsiteY620" fmla="*/ 1804675 h 6858000"/>
              <a:gd name="connsiteX621" fmla="*/ 1388858 w 7467600"/>
              <a:gd name="connsiteY621" fmla="*/ 2368011 h 6858000"/>
              <a:gd name="connsiteX622" fmla="*/ 1384098 w 7467600"/>
              <a:gd name="connsiteY622" fmla="*/ 2378125 h 6858000"/>
              <a:gd name="connsiteX623" fmla="*/ 1425393 w 7467600"/>
              <a:gd name="connsiteY623" fmla="*/ 2589124 h 6858000"/>
              <a:gd name="connsiteX624" fmla="*/ 1424001 w 7467600"/>
              <a:gd name="connsiteY624" fmla="*/ 2597541 h 6858000"/>
              <a:gd name="connsiteX625" fmla="*/ 2152729 w 7467600"/>
              <a:gd name="connsiteY625" fmla="*/ 2864487 h 6858000"/>
              <a:gd name="connsiteX626" fmla="*/ 2020609 w 7467600"/>
              <a:gd name="connsiteY626" fmla="*/ 2539671 h 6858000"/>
              <a:gd name="connsiteX627" fmla="*/ 2018920 w 7467600"/>
              <a:gd name="connsiteY627" fmla="*/ 2536309 h 6858000"/>
              <a:gd name="connsiteX628" fmla="*/ 1342441 w 7467600"/>
              <a:gd name="connsiteY628" fmla="*/ 1173017 h 6858000"/>
              <a:gd name="connsiteX629" fmla="*/ 1367925 w 7467600"/>
              <a:gd name="connsiteY629" fmla="*/ 1135648 h 6858000"/>
              <a:gd name="connsiteX630" fmla="*/ 1771401 w 7467600"/>
              <a:gd name="connsiteY630" fmla="*/ 1806673 h 6858000"/>
              <a:gd name="connsiteX631" fmla="*/ 1972385 w 7467600"/>
              <a:gd name="connsiteY631" fmla="*/ 2198735 h 6858000"/>
              <a:gd name="connsiteX632" fmla="*/ 2040892 w 7467600"/>
              <a:gd name="connsiteY632" fmla="*/ 2405205 h 6858000"/>
              <a:gd name="connsiteX633" fmla="*/ 2131689 w 7467600"/>
              <a:gd name="connsiteY633" fmla="*/ 1936926 h 6858000"/>
              <a:gd name="connsiteX634" fmla="*/ 2454820 w 7467600"/>
              <a:gd name="connsiteY634" fmla="*/ 1248808 h 6858000"/>
              <a:gd name="connsiteX635" fmla="*/ 2492512 w 7467600"/>
              <a:gd name="connsiteY635" fmla="*/ 1302920 h 6858000"/>
              <a:gd name="connsiteX636" fmla="*/ 2081216 w 7467600"/>
              <a:gd name="connsiteY636" fmla="*/ 2527513 h 6858000"/>
              <a:gd name="connsiteX637" fmla="*/ 2081211 w 7467600"/>
              <a:gd name="connsiteY637" fmla="*/ 2528916 h 6858000"/>
              <a:gd name="connsiteX638" fmla="*/ 2199067 w 7467600"/>
              <a:gd name="connsiteY638" fmla="*/ 2884061 h 6858000"/>
              <a:gd name="connsiteX639" fmla="*/ 3192586 w 7467600"/>
              <a:gd name="connsiteY639" fmla="*/ 3411496 h 6858000"/>
              <a:gd name="connsiteX640" fmla="*/ 3182620 w 7467600"/>
              <a:gd name="connsiteY640" fmla="*/ 3483279 h 6858000"/>
              <a:gd name="connsiteX641" fmla="*/ 2435119 w 7467600"/>
              <a:gd name="connsiteY641" fmla="*/ 3080173 h 6858000"/>
              <a:gd name="connsiteX642" fmla="*/ 2410152 w 7467600"/>
              <a:gd name="connsiteY642" fmla="*/ 3063751 h 6858000"/>
              <a:gd name="connsiteX643" fmla="*/ 2408099 w 7467600"/>
              <a:gd name="connsiteY643" fmla="*/ 3064403 h 6858000"/>
              <a:gd name="connsiteX644" fmla="*/ 2407218 w 7467600"/>
              <a:gd name="connsiteY644" fmla="*/ 3070324 h 6858000"/>
              <a:gd name="connsiteX645" fmla="*/ 2380138 w 7467600"/>
              <a:gd name="connsiteY645" fmla="*/ 3099341 h 6858000"/>
              <a:gd name="connsiteX646" fmla="*/ 1765923 w 7467600"/>
              <a:gd name="connsiteY646" fmla="*/ 3581043 h 6858000"/>
              <a:gd name="connsiteX647" fmla="*/ 1702258 w 7467600"/>
              <a:gd name="connsiteY647" fmla="*/ 3612286 h 6858000"/>
              <a:gd name="connsiteX648" fmla="*/ 1538370 w 7467600"/>
              <a:gd name="connsiteY648" fmla="*/ 3811804 h 6858000"/>
              <a:gd name="connsiteX649" fmla="*/ 542867 w 7467600"/>
              <a:gd name="connsiteY649" fmla="*/ 4944092 h 6858000"/>
              <a:gd name="connsiteX650" fmla="*/ 515800 w 7467600"/>
              <a:gd name="connsiteY650" fmla="*/ 4862180 h 6858000"/>
              <a:gd name="connsiteX651" fmla="*/ 909145 w 7467600"/>
              <a:gd name="connsiteY651" fmla="*/ 4199225 h 6858000"/>
              <a:gd name="connsiteX652" fmla="*/ 1214067 w 7467600"/>
              <a:gd name="connsiteY652" fmla="*/ 3908561 h 6858000"/>
              <a:gd name="connsiteX653" fmla="*/ 640967 w 7467600"/>
              <a:gd name="connsiteY653" fmla="*/ 4105601 h 6858000"/>
              <a:gd name="connsiteX654" fmla="*/ 112563 w 7467600"/>
              <a:gd name="connsiteY654" fmla="*/ 4396952 h 6858000"/>
              <a:gd name="connsiteX655" fmla="*/ 0 w 7467600"/>
              <a:gd name="connsiteY655" fmla="*/ 4466006 h 6858000"/>
              <a:gd name="connsiteX656" fmla="*/ 0 w 7467600"/>
              <a:gd name="connsiteY656" fmla="*/ 4233763 h 6858000"/>
              <a:gd name="connsiteX657" fmla="*/ 36881 w 7467600"/>
              <a:gd name="connsiteY657" fmla="*/ 4200118 h 6858000"/>
              <a:gd name="connsiteX658" fmla="*/ 910534 w 7467600"/>
              <a:gd name="connsiteY658" fmla="*/ 3629753 h 6858000"/>
              <a:gd name="connsiteX659" fmla="*/ 1578717 w 7467600"/>
              <a:gd name="connsiteY659" fmla="*/ 3575982 h 6858000"/>
              <a:gd name="connsiteX660" fmla="*/ 2338780 w 7467600"/>
              <a:gd name="connsiteY660" fmla="*/ 3033725 h 6858000"/>
              <a:gd name="connsiteX661" fmla="*/ 1807991 w 7467600"/>
              <a:gd name="connsiteY661" fmla="*/ 2807184 h 6858000"/>
              <a:gd name="connsiteX662" fmla="*/ 1416358 w 7467600"/>
              <a:gd name="connsiteY662" fmla="*/ 3112571 h 6858000"/>
              <a:gd name="connsiteX663" fmla="*/ 939066 w 7467600"/>
              <a:gd name="connsiteY663" fmla="*/ 3378798 h 6858000"/>
              <a:gd name="connsiteX664" fmla="*/ 115099 w 7467600"/>
              <a:gd name="connsiteY664" fmla="*/ 3607650 h 6858000"/>
              <a:gd name="connsiteX665" fmla="*/ 97284 w 7467600"/>
              <a:gd name="connsiteY665" fmla="*/ 3520393 h 6858000"/>
              <a:gd name="connsiteX666" fmla="*/ 922050 w 7467600"/>
              <a:gd name="connsiteY666" fmla="*/ 3074867 h 6858000"/>
              <a:gd name="connsiteX667" fmla="*/ 1405265 w 7467600"/>
              <a:gd name="connsiteY667" fmla="*/ 3016319 h 6858000"/>
              <a:gd name="connsiteX668" fmla="*/ 1407512 w 7467600"/>
              <a:gd name="connsiteY668" fmla="*/ 3018001 h 6858000"/>
              <a:gd name="connsiteX669" fmla="*/ 1726266 w 7467600"/>
              <a:gd name="connsiteY669" fmla="*/ 2777274 h 6858000"/>
              <a:gd name="connsiteX670" fmla="*/ 625390 w 7467600"/>
              <a:gd name="connsiteY670" fmla="*/ 2514541 h 6858000"/>
              <a:gd name="connsiteX671" fmla="*/ 619799 w 7467600"/>
              <a:gd name="connsiteY671" fmla="*/ 2527180 h 6858000"/>
              <a:gd name="connsiteX672" fmla="*/ 310030 w 7467600"/>
              <a:gd name="connsiteY672" fmla="*/ 2771818 h 6858000"/>
              <a:gd name="connsiteX673" fmla="*/ 173877 w 7467600"/>
              <a:gd name="connsiteY673" fmla="*/ 2937056 h 6858000"/>
              <a:gd name="connsiteX674" fmla="*/ 77889 w 7467600"/>
              <a:gd name="connsiteY674" fmla="*/ 3138440 h 6858000"/>
              <a:gd name="connsiteX675" fmla="*/ 0 w 7467600"/>
              <a:gd name="connsiteY675" fmla="*/ 3271395 h 6858000"/>
              <a:gd name="connsiteX676" fmla="*/ 0 w 7467600"/>
              <a:gd name="connsiteY676" fmla="*/ 3153002 h 6858000"/>
              <a:gd name="connsiteX677" fmla="*/ 2386 w 7467600"/>
              <a:gd name="connsiteY677" fmla="*/ 3149203 h 6858000"/>
              <a:gd name="connsiteX678" fmla="*/ 89753 w 7467600"/>
              <a:gd name="connsiteY678" fmla="*/ 2987702 h 6858000"/>
              <a:gd name="connsiteX679" fmla="*/ 76869 w 7467600"/>
              <a:gd name="connsiteY679" fmla="*/ 3005404 h 6858000"/>
              <a:gd name="connsiteX680" fmla="*/ 32049 w 7467600"/>
              <a:gd name="connsiteY680" fmla="*/ 3065814 h 6858000"/>
              <a:gd name="connsiteX681" fmla="*/ 0 w 7467600"/>
              <a:gd name="connsiteY681" fmla="*/ 3108744 h 6858000"/>
              <a:gd name="connsiteX682" fmla="*/ 0 w 7467600"/>
              <a:gd name="connsiteY682" fmla="*/ 3058059 h 6858000"/>
              <a:gd name="connsiteX683" fmla="*/ 7610 w 7467600"/>
              <a:gd name="connsiteY683" fmla="*/ 3047889 h 6858000"/>
              <a:gd name="connsiteX684" fmla="*/ 52419 w 7467600"/>
              <a:gd name="connsiteY684" fmla="*/ 2987479 h 6858000"/>
              <a:gd name="connsiteX685" fmla="*/ 59142 w 7467600"/>
              <a:gd name="connsiteY685" fmla="*/ 2978488 h 6858000"/>
              <a:gd name="connsiteX686" fmla="*/ 0 w 7467600"/>
              <a:gd name="connsiteY686" fmla="*/ 3015334 h 6858000"/>
              <a:gd name="connsiteX687" fmla="*/ 0 w 7467600"/>
              <a:gd name="connsiteY687" fmla="*/ 2914286 h 6858000"/>
              <a:gd name="connsiteX688" fmla="*/ 36383 w 7467600"/>
              <a:gd name="connsiteY688" fmla="*/ 2901128 h 6858000"/>
              <a:gd name="connsiteX689" fmla="*/ 156329 w 7467600"/>
              <a:gd name="connsiteY689" fmla="*/ 2840533 h 6858000"/>
              <a:gd name="connsiteX690" fmla="*/ 358355 w 7467600"/>
              <a:gd name="connsiteY690" fmla="*/ 2620471 h 6858000"/>
              <a:gd name="connsiteX691" fmla="*/ 510577 w 7467600"/>
              <a:gd name="connsiteY691" fmla="*/ 2501244 h 6858000"/>
              <a:gd name="connsiteX692" fmla="*/ 211967 w 7467600"/>
              <a:gd name="connsiteY692" fmla="*/ 2479171 h 6858000"/>
              <a:gd name="connsiteX693" fmla="*/ 0 w 7467600"/>
              <a:gd name="connsiteY693" fmla="*/ 2476398 h 6858000"/>
              <a:gd name="connsiteX694" fmla="*/ 0 w 7467600"/>
              <a:gd name="connsiteY694" fmla="*/ 2389189 h 6858000"/>
              <a:gd name="connsiteX695" fmla="*/ 103062 w 7467600"/>
              <a:gd name="connsiteY695" fmla="*/ 2389518 h 6858000"/>
              <a:gd name="connsiteX696" fmla="*/ 510734 w 7467600"/>
              <a:gd name="connsiteY696" fmla="*/ 2416201 h 6858000"/>
              <a:gd name="connsiteX697" fmla="*/ 279257 w 7467600"/>
              <a:gd name="connsiteY697" fmla="*/ 2092102 h 6858000"/>
              <a:gd name="connsiteX698" fmla="*/ 65265 w 7467600"/>
              <a:gd name="connsiteY698" fmla="*/ 2006049 h 6858000"/>
              <a:gd name="connsiteX699" fmla="*/ 0 w 7467600"/>
              <a:gd name="connsiteY699" fmla="*/ 1982532 h 6858000"/>
              <a:gd name="connsiteX700" fmla="*/ 0 w 7467600"/>
              <a:gd name="connsiteY700" fmla="*/ 1912789 h 6858000"/>
              <a:gd name="connsiteX701" fmla="*/ 97460 w 7467600"/>
              <a:gd name="connsiteY701" fmla="*/ 1953725 h 6858000"/>
              <a:gd name="connsiteX702" fmla="*/ 221272 w 7467600"/>
              <a:gd name="connsiteY702" fmla="*/ 1980766 h 6858000"/>
              <a:gd name="connsiteX703" fmla="*/ 116765 w 7467600"/>
              <a:gd name="connsiteY703" fmla="*/ 1911033 h 6858000"/>
              <a:gd name="connsiteX704" fmla="*/ 16405 w 7467600"/>
              <a:gd name="connsiteY704" fmla="*/ 1803412 h 6858000"/>
              <a:gd name="connsiteX705" fmla="*/ 0 w 7467600"/>
              <a:gd name="connsiteY705" fmla="*/ 1784777 h 6858000"/>
              <a:gd name="connsiteX706" fmla="*/ 0 w 7467600"/>
              <a:gd name="connsiteY706" fmla="*/ 1740082 h 6858000"/>
              <a:gd name="connsiteX707" fmla="*/ 39394 w 7467600"/>
              <a:gd name="connsiteY707" fmla="*/ 1784856 h 6858000"/>
              <a:gd name="connsiteX708" fmla="*/ 135813 w 7467600"/>
              <a:gd name="connsiteY708" fmla="*/ 1888838 h 6858000"/>
              <a:gd name="connsiteX709" fmla="*/ 242575 w 7467600"/>
              <a:gd name="connsiteY709" fmla="*/ 1958841 h 6858000"/>
              <a:gd name="connsiteX710" fmla="*/ 82197 w 7467600"/>
              <a:gd name="connsiteY710" fmla="*/ 1754826 h 6858000"/>
              <a:gd name="connsiteX711" fmla="*/ 0 w 7467600"/>
              <a:gd name="connsiteY711" fmla="*/ 1679650 h 6858000"/>
              <a:gd name="connsiteX712" fmla="*/ 0 w 7467600"/>
              <a:gd name="connsiteY712" fmla="*/ 1602463 h 6858000"/>
              <a:gd name="connsiteX713" fmla="*/ 84689 w 7467600"/>
              <a:gd name="connsiteY713" fmla="*/ 1677442 h 6858000"/>
              <a:gd name="connsiteX714" fmla="*/ 298437 w 7467600"/>
              <a:gd name="connsiteY714" fmla="*/ 1968019 h 6858000"/>
              <a:gd name="connsiteX715" fmla="*/ 227269 w 7467600"/>
              <a:gd name="connsiteY715" fmla="*/ 1114064 h 6858000"/>
              <a:gd name="connsiteX716" fmla="*/ 248003 w 7467600"/>
              <a:gd name="connsiteY716" fmla="*/ 1089613 h 6858000"/>
              <a:gd name="connsiteX717" fmla="*/ 427020 w 7467600"/>
              <a:gd name="connsiteY717" fmla="*/ 1619803 h 6858000"/>
              <a:gd name="connsiteX718" fmla="*/ 340345 w 7467600"/>
              <a:gd name="connsiteY718" fmla="*/ 2027739 h 6858000"/>
              <a:gd name="connsiteX719" fmla="*/ 360865 w 7467600"/>
              <a:gd name="connsiteY719" fmla="*/ 2044827 h 6858000"/>
              <a:gd name="connsiteX720" fmla="*/ 560414 w 7467600"/>
              <a:gd name="connsiteY720" fmla="*/ 2421457 h 6858000"/>
              <a:gd name="connsiteX721" fmla="*/ 1359703 w 7467600"/>
              <a:gd name="connsiteY721" fmla="*/ 2578554 h 6858000"/>
              <a:gd name="connsiteX722" fmla="*/ 1359422 w 7467600"/>
              <a:gd name="connsiteY722" fmla="*/ 2577994 h 6858000"/>
              <a:gd name="connsiteX723" fmla="*/ 828701 w 7467600"/>
              <a:gd name="connsiteY723" fmla="*/ 1839520 h 6858000"/>
              <a:gd name="connsiteX724" fmla="*/ 494427 w 7467600"/>
              <a:gd name="connsiteY724" fmla="*/ 1092333 h 6858000"/>
              <a:gd name="connsiteX725" fmla="*/ 506322 w 7467600"/>
              <a:gd name="connsiteY725" fmla="*/ 1020997 h 6858000"/>
              <a:gd name="connsiteX726" fmla="*/ 4570198 w 7467600"/>
              <a:gd name="connsiteY726" fmla="*/ 978081 h 6858000"/>
              <a:gd name="connsiteX727" fmla="*/ 4523691 w 7467600"/>
              <a:gd name="connsiteY727" fmla="*/ 1127776 h 6858000"/>
              <a:gd name="connsiteX728" fmla="*/ 4509875 w 7467600"/>
              <a:gd name="connsiteY728" fmla="*/ 1167552 h 6858000"/>
              <a:gd name="connsiteX729" fmla="*/ 4478168 w 7467600"/>
              <a:gd name="connsiteY729" fmla="*/ 1260735 h 6858000"/>
              <a:gd name="connsiteX730" fmla="*/ 4409309 w 7467600"/>
              <a:gd name="connsiteY730" fmla="*/ 1666996 h 6858000"/>
              <a:gd name="connsiteX731" fmla="*/ 4370031 w 7467600"/>
              <a:gd name="connsiteY731" fmla="*/ 1955666 h 6858000"/>
              <a:gd name="connsiteX732" fmla="*/ 4570198 w 7467600"/>
              <a:gd name="connsiteY732" fmla="*/ 978081 h 6858000"/>
              <a:gd name="connsiteX733" fmla="*/ 4557898 w 7467600"/>
              <a:gd name="connsiteY733" fmla="*/ 900011 h 6858000"/>
              <a:gd name="connsiteX734" fmla="*/ 4344840 w 7467600"/>
              <a:gd name="connsiteY734" fmla="*/ 1922038 h 6858000"/>
              <a:gd name="connsiteX735" fmla="*/ 4378710 w 7467600"/>
              <a:gd name="connsiteY735" fmla="*/ 1665516 h 6858000"/>
              <a:gd name="connsiteX736" fmla="*/ 4448798 w 7467600"/>
              <a:gd name="connsiteY736" fmla="*/ 1253024 h 6858000"/>
              <a:gd name="connsiteX737" fmla="*/ 4480315 w 7467600"/>
              <a:gd name="connsiteY737" fmla="*/ 1158454 h 6858000"/>
              <a:gd name="connsiteX738" fmla="*/ 4494133 w 7467600"/>
              <a:gd name="connsiteY738" fmla="*/ 1118676 h 6858000"/>
              <a:gd name="connsiteX739" fmla="*/ 4557898 w 7467600"/>
              <a:gd name="connsiteY739" fmla="*/ 900011 h 6858000"/>
              <a:gd name="connsiteX740" fmla="*/ 5870151 w 7467600"/>
              <a:gd name="connsiteY740" fmla="*/ 898890 h 6858000"/>
              <a:gd name="connsiteX741" fmla="*/ 5861335 w 7467600"/>
              <a:gd name="connsiteY741" fmla="*/ 899177 h 6858000"/>
              <a:gd name="connsiteX742" fmla="*/ 5843702 w 7467600"/>
              <a:gd name="connsiteY742" fmla="*/ 899748 h 6858000"/>
              <a:gd name="connsiteX743" fmla="*/ 5651107 w 7467600"/>
              <a:gd name="connsiteY743" fmla="*/ 920306 h 6858000"/>
              <a:gd name="connsiteX744" fmla="*/ 5459407 w 7467600"/>
              <a:gd name="connsiteY744" fmla="*/ 940975 h 6858000"/>
              <a:gd name="connsiteX745" fmla="*/ 5374846 w 7467600"/>
              <a:gd name="connsiteY745" fmla="*/ 941988 h 6858000"/>
              <a:gd name="connsiteX746" fmla="*/ 5256105 w 7467600"/>
              <a:gd name="connsiteY746" fmla="*/ 945632 h 6858000"/>
              <a:gd name="connsiteX747" fmla="*/ 5107071 w 7467600"/>
              <a:gd name="connsiteY747" fmla="*/ 969720 h 6858000"/>
              <a:gd name="connsiteX748" fmla="*/ 4998681 w 7467600"/>
              <a:gd name="connsiteY748" fmla="*/ 988771 h 6858000"/>
              <a:gd name="connsiteX749" fmla="*/ 5870151 w 7467600"/>
              <a:gd name="connsiteY749" fmla="*/ 898890 h 6858000"/>
              <a:gd name="connsiteX750" fmla="*/ 5504425 w 7467600"/>
              <a:gd name="connsiteY750" fmla="*/ 848067 h 6858000"/>
              <a:gd name="connsiteX751" fmla="*/ 4968849 w 7467600"/>
              <a:gd name="connsiteY751" fmla="*/ 962318 h 6858000"/>
              <a:gd name="connsiteX752" fmla="*/ 5104039 w 7467600"/>
              <a:gd name="connsiteY752" fmla="*/ 940634 h 6858000"/>
              <a:gd name="connsiteX753" fmla="*/ 5256311 w 7467600"/>
              <a:gd name="connsiteY753" fmla="*/ 916490 h 6858000"/>
              <a:gd name="connsiteX754" fmla="*/ 5377381 w 7467600"/>
              <a:gd name="connsiteY754" fmla="*/ 912671 h 6858000"/>
              <a:gd name="connsiteX755" fmla="*/ 5460148 w 7467600"/>
              <a:gd name="connsiteY755" fmla="*/ 911442 h 6858000"/>
              <a:gd name="connsiteX756" fmla="*/ 5648971 w 7467600"/>
              <a:gd name="connsiteY756" fmla="*/ 891331 h 6858000"/>
              <a:gd name="connsiteX757" fmla="*/ 5844807 w 7467600"/>
              <a:gd name="connsiteY757" fmla="*/ 870718 h 6858000"/>
              <a:gd name="connsiteX758" fmla="*/ 5862975 w 7467600"/>
              <a:gd name="connsiteY758" fmla="*/ 869756 h 6858000"/>
              <a:gd name="connsiteX759" fmla="*/ 5920887 w 7467600"/>
              <a:gd name="connsiteY759" fmla="*/ 865929 h 6858000"/>
              <a:gd name="connsiteX760" fmla="*/ 5504425 w 7467600"/>
              <a:gd name="connsiteY760" fmla="*/ 848067 h 6858000"/>
              <a:gd name="connsiteX761" fmla="*/ 3607114 w 7467600"/>
              <a:gd name="connsiteY761" fmla="*/ 467441 h 6858000"/>
              <a:gd name="connsiteX762" fmla="*/ 3296242 w 7467600"/>
              <a:gd name="connsiteY762" fmla="*/ 807991 h 6858000"/>
              <a:gd name="connsiteX763" fmla="*/ 3174674 w 7467600"/>
              <a:gd name="connsiteY763" fmla="*/ 919759 h 6858000"/>
              <a:gd name="connsiteX764" fmla="*/ 3042978 w 7467600"/>
              <a:gd name="connsiteY764" fmla="*/ 1054894 h 6858000"/>
              <a:gd name="connsiteX765" fmla="*/ 2968914 w 7467600"/>
              <a:gd name="connsiteY765" fmla="*/ 1133756 h 6858000"/>
              <a:gd name="connsiteX766" fmla="*/ 3103823 w 7467600"/>
              <a:gd name="connsiteY766" fmla="*/ 1026814 h 6858000"/>
              <a:gd name="connsiteX767" fmla="*/ 3607114 w 7467600"/>
              <a:gd name="connsiteY767" fmla="*/ 467441 h 6858000"/>
              <a:gd name="connsiteX768" fmla="*/ 3744487 w 7467600"/>
              <a:gd name="connsiteY768" fmla="*/ 383136 h 6858000"/>
              <a:gd name="connsiteX769" fmla="*/ 3970213 w 7467600"/>
              <a:gd name="connsiteY769" fmla="*/ 995559 h 6858000"/>
              <a:gd name="connsiteX770" fmla="*/ 3744487 w 7467600"/>
              <a:gd name="connsiteY770" fmla="*/ 383136 h 6858000"/>
              <a:gd name="connsiteX771" fmla="*/ 3624562 w 7467600"/>
              <a:gd name="connsiteY771" fmla="*/ 367041 h 6858000"/>
              <a:gd name="connsiteX772" fmla="*/ 3489712 w 7467600"/>
              <a:gd name="connsiteY772" fmla="*/ 485386 h 6858000"/>
              <a:gd name="connsiteX773" fmla="*/ 3182994 w 7467600"/>
              <a:gd name="connsiteY773" fmla="*/ 828265 h 6858000"/>
              <a:gd name="connsiteX774" fmla="*/ 2892114 w 7467600"/>
              <a:gd name="connsiteY774" fmla="*/ 1172635 h 6858000"/>
              <a:gd name="connsiteX775" fmla="*/ 3021459 w 7467600"/>
              <a:gd name="connsiteY775" fmla="*/ 1035385 h 6858000"/>
              <a:gd name="connsiteX776" fmla="*/ 3153873 w 7467600"/>
              <a:gd name="connsiteY776" fmla="*/ 898971 h 6858000"/>
              <a:gd name="connsiteX777" fmla="*/ 3276511 w 7467600"/>
              <a:gd name="connsiteY777" fmla="*/ 786423 h 6858000"/>
              <a:gd name="connsiteX778" fmla="*/ 3584154 w 7467600"/>
              <a:gd name="connsiteY778" fmla="*/ 448218 h 6858000"/>
              <a:gd name="connsiteX779" fmla="*/ 3624562 w 7467600"/>
              <a:gd name="connsiteY779" fmla="*/ 367041 h 6858000"/>
              <a:gd name="connsiteX780" fmla="*/ 3766672 w 7467600"/>
              <a:gd name="connsiteY780" fmla="*/ 359429 h 6858000"/>
              <a:gd name="connsiteX781" fmla="*/ 3996338 w 7467600"/>
              <a:gd name="connsiteY781" fmla="*/ 968237 h 6858000"/>
              <a:gd name="connsiteX782" fmla="*/ 3766672 w 7467600"/>
              <a:gd name="connsiteY782" fmla="*/ 359429 h 6858000"/>
              <a:gd name="connsiteX783" fmla="*/ 5805386 w 7467600"/>
              <a:gd name="connsiteY783" fmla="*/ 239240 h 6858000"/>
              <a:gd name="connsiteX784" fmla="*/ 5736947 w 7467600"/>
              <a:gd name="connsiteY784" fmla="*/ 261367 h 6858000"/>
              <a:gd name="connsiteX785" fmla="*/ 5427012 w 7467600"/>
              <a:gd name="connsiteY785" fmla="*/ 311272 h 6858000"/>
              <a:gd name="connsiteX786" fmla="*/ 5147818 w 7467600"/>
              <a:gd name="connsiteY786" fmla="*/ 322112 h 6858000"/>
              <a:gd name="connsiteX787" fmla="*/ 5060854 w 7467600"/>
              <a:gd name="connsiteY787" fmla="*/ 311882 h 6858000"/>
              <a:gd name="connsiteX788" fmla="*/ 4945989 w 7467600"/>
              <a:gd name="connsiteY788" fmla="*/ 300516 h 6858000"/>
              <a:gd name="connsiteX789" fmla="*/ 5410479 w 7467600"/>
              <a:gd name="connsiteY789" fmla="*/ 348434 h 6858000"/>
              <a:gd name="connsiteX790" fmla="*/ 5805386 w 7467600"/>
              <a:gd name="connsiteY790" fmla="*/ 239240 h 6858000"/>
              <a:gd name="connsiteX791" fmla="*/ 5905192 w 7467600"/>
              <a:gd name="connsiteY791" fmla="*/ 163079 h 6858000"/>
              <a:gd name="connsiteX792" fmla="*/ 5865655 w 7467600"/>
              <a:gd name="connsiteY792" fmla="*/ 171901 h 6858000"/>
              <a:gd name="connsiteX793" fmla="*/ 5259740 w 7467600"/>
              <a:gd name="connsiteY793" fmla="*/ 257013 h 6858000"/>
              <a:gd name="connsiteX794" fmla="*/ 5208466 w 7467600"/>
              <a:gd name="connsiteY794" fmla="*/ 257550 h 6858000"/>
              <a:gd name="connsiteX795" fmla="*/ 4980204 w 7467600"/>
              <a:gd name="connsiteY795" fmla="*/ 271903 h 6858000"/>
              <a:gd name="connsiteX796" fmla="*/ 5068068 w 7467600"/>
              <a:gd name="connsiteY796" fmla="*/ 282244 h 6858000"/>
              <a:gd name="connsiteX797" fmla="*/ 5153231 w 7467600"/>
              <a:gd name="connsiteY797" fmla="*/ 292240 h 6858000"/>
              <a:gd name="connsiteX798" fmla="*/ 5426491 w 7467600"/>
              <a:gd name="connsiteY798" fmla="*/ 281128 h 6858000"/>
              <a:gd name="connsiteX799" fmla="*/ 5731212 w 7467600"/>
              <a:gd name="connsiteY799" fmla="*/ 231951 h 6858000"/>
              <a:gd name="connsiteX800" fmla="*/ 5905192 w 7467600"/>
              <a:gd name="connsiteY800" fmla="*/ 163079 h 6858000"/>
              <a:gd name="connsiteX801" fmla="*/ 5944437 w 7467600"/>
              <a:gd name="connsiteY801" fmla="*/ 113829 h 6858000"/>
              <a:gd name="connsiteX802" fmla="*/ 5825032 w 7467600"/>
              <a:gd name="connsiteY802" fmla="*/ 146405 h 6858000"/>
              <a:gd name="connsiteX803" fmla="*/ 4955599 w 7467600"/>
              <a:gd name="connsiteY803" fmla="*/ 247008 h 6858000"/>
              <a:gd name="connsiteX804" fmla="*/ 5210104 w 7467600"/>
              <a:gd name="connsiteY804" fmla="*/ 228123 h 6858000"/>
              <a:gd name="connsiteX805" fmla="*/ 5261015 w 7467600"/>
              <a:gd name="connsiteY805" fmla="*/ 227087 h 6858000"/>
              <a:gd name="connsiteX806" fmla="*/ 5861181 w 7467600"/>
              <a:gd name="connsiteY806" fmla="*/ 143093 h 6858000"/>
              <a:gd name="connsiteX807" fmla="*/ 5961252 w 7467600"/>
              <a:gd name="connsiteY807" fmla="*/ 114820 h 6858000"/>
              <a:gd name="connsiteX808" fmla="*/ 5944437 w 7467600"/>
              <a:gd name="connsiteY808" fmla="*/ 113829 h 6858000"/>
              <a:gd name="connsiteX809" fmla="*/ 3882765 w 7467600"/>
              <a:gd name="connsiteY809" fmla="*/ 0 h 6858000"/>
              <a:gd name="connsiteX810" fmla="*/ 3995099 w 7467600"/>
              <a:gd name="connsiteY810" fmla="*/ 0 h 6858000"/>
              <a:gd name="connsiteX811" fmla="*/ 4163818 w 7467600"/>
              <a:gd name="connsiteY811" fmla="*/ 234104 h 6858000"/>
              <a:gd name="connsiteX812" fmla="*/ 4172099 w 7467600"/>
              <a:gd name="connsiteY812" fmla="*/ 234207 h 6858000"/>
              <a:gd name="connsiteX813" fmla="*/ 4784282 w 7467600"/>
              <a:gd name="connsiteY813" fmla="*/ 276561 h 6858000"/>
              <a:gd name="connsiteX814" fmla="*/ 4801687 w 7467600"/>
              <a:gd name="connsiteY814" fmla="*/ 267764 h 6858000"/>
              <a:gd name="connsiteX815" fmla="*/ 6082788 w 7467600"/>
              <a:gd name="connsiteY815" fmla="*/ 64119 h 6858000"/>
              <a:gd name="connsiteX816" fmla="*/ 6099442 w 7467600"/>
              <a:gd name="connsiteY816" fmla="*/ 82568 h 6858000"/>
              <a:gd name="connsiteX817" fmla="*/ 4804137 w 7467600"/>
              <a:gd name="connsiteY817" fmla="*/ 320931 h 6858000"/>
              <a:gd name="connsiteX818" fmla="*/ 4227047 w 7467600"/>
              <a:gd name="connsiteY818" fmla="*/ 313415 h 6858000"/>
              <a:gd name="connsiteX819" fmla="*/ 4346041 w 7467600"/>
              <a:gd name="connsiteY819" fmla="*/ 456086 h 6858000"/>
              <a:gd name="connsiteX820" fmla="*/ 4870967 w 7467600"/>
              <a:gd name="connsiteY820" fmla="*/ 963061 h 6858000"/>
              <a:gd name="connsiteX821" fmla="*/ 4889647 w 7467600"/>
              <a:gd name="connsiteY821" fmla="*/ 957147 h 6858000"/>
              <a:gd name="connsiteX822" fmla="*/ 5422504 w 7467600"/>
              <a:gd name="connsiteY822" fmla="*/ 805191 h 6858000"/>
              <a:gd name="connsiteX823" fmla="*/ 6087656 w 7467600"/>
              <a:gd name="connsiteY823" fmla="*/ 826703 h 6858000"/>
              <a:gd name="connsiteX824" fmla="*/ 6058717 w 7467600"/>
              <a:gd name="connsiteY824" fmla="*/ 865992 h 6858000"/>
              <a:gd name="connsiteX825" fmla="*/ 4974153 w 7467600"/>
              <a:gd name="connsiteY825" fmla="*/ 1045456 h 6858000"/>
              <a:gd name="connsiteX826" fmla="*/ 5627835 w 7467600"/>
              <a:gd name="connsiteY826" fmla="*/ 1472077 h 6858000"/>
              <a:gd name="connsiteX827" fmla="*/ 5629817 w 7467600"/>
              <a:gd name="connsiteY827" fmla="*/ 1471412 h 6858000"/>
              <a:gd name="connsiteX828" fmla="*/ 5634124 w 7467600"/>
              <a:gd name="connsiteY828" fmla="*/ 1470572 h 6858000"/>
              <a:gd name="connsiteX829" fmla="*/ 5755832 w 7467600"/>
              <a:gd name="connsiteY829" fmla="*/ 1383886 h 6858000"/>
              <a:gd name="connsiteX830" fmla="*/ 6014186 w 7467600"/>
              <a:gd name="connsiteY830" fmla="*/ 1279799 h 6858000"/>
              <a:gd name="connsiteX831" fmla="*/ 6901619 w 7467600"/>
              <a:gd name="connsiteY831" fmla="*/ 1047874 h 6858000"/>
              <a:gd name="connsiteX832" fmla="*/ 6931566 w 7467600"/>
              <a:gd name="connsiteY832" fmla="*/ 1062034 h 6858000"/>
              <a:gd name="connsiteX833" fmla="*/ 5790982 w 7467600"/>
              <a:gd name="connsiteY833" fmla="*/ 1561380 h 6858000"/>
              <a:gd name="connsiteX834" fmla="*/ 6188971 w 7467600"/>
              <a:gd name="connsiteY834" fmla="*/ 1755168 h 6858000"/>
              <a:gd name="connsiteX835" fmla="*/ 6202446 w 7467600"/>
              <a:gd name="connsiteY835" fmla="*/ 1752268 h 6858000"/>
              <a:gd name="connsiteX836" fmla="*/ 7179560 w 7467600"/>
              <a:gd name="connsiteY836" fmla="*/ 1467551 h 6858000"/>
              <a:gd name="connsiteX837" fmla="*/ 7158730 w 7467600"/>
              <a:gd name="connsiteY837" fmla="*/ 1507835 h 6858000"/>
              <a:gd name="connsiteX838" fmla="*/ 6326959 w 7467600"/>
              <a:gd name="connsiteY838" fmla="*/ 1817686 h 6858000"/>
              <a:gd name="connsiteX839" fmla="*/ 6537433 w 7467600"/>
              <a:gd name="connsiteY839" fmla="*/ 1907790 h 6858000"/>
              <a:gd name="connsiteX840" fmla="*/ 6550221 w 7467600"/>
              <a:gd name="connsiteY840" fmla="*/ 1910729 h 6858000"/>
              <a:gd name="connsiteX841" fmla="*/ 6964438 w 7467600"/>
              <a:gd name="connsiteY841" fmla="*/ 2209505 h 6858000"/>
              <a:gd name="connsiteX842" fmla="*/ 7367862 w 7467600"/>
              <a:gd name="connsiteY842" fmla="*/ 2806833 h 6858000"/>
              <a:gd name="connsiteX843" fmla="*/ 7364329 w 7467600"/>
              <a:gd name="connsiteY843" fmla="*/ 2826907 h 6858000"/>
              <a:gd name="connsiteX844" fmla="*/ 7290545 w 7467600"/>
              <a:gd name="connsiteY844" fmla="*/ 2850663 h 6858000"/>
              <a:gd name="connsiteX845" fmla="*/ 6472036 w 7467600"/>
              <a:gd name="connsiteY845" fmla="*/ 1959003 h 6858000"/>
              <a:gd name="connsiteX846" fmla="*/ 5792897 w 7467600"/>
              <a:gd name="connsiteY846" fmla="*/ 1647747 h 6858000"/>
              <a:gd name="connsiteX847" fmla="*/ 5842751 w 7467600"/>
              <a:gd name="connsiteY847" fmla="*/ 1816112 h 6858000"/>
              <a:gd name="connsiteX848" fmla="*/ 5847424 w 7467600"/>
              <a:gd name="connsiteY848" fmla="*/ 1815776 h 6858000"/>
              <a:gd name="connsiteX849" fmla="*/ 6399821 w 7467600"/>
              <a:gd name="connsiteY849" fmla="*/ 2344799 h 6858000"/>
              <a:gd name="connsiteX850" fmla="*/ 6323232 w 7467600"/>
              <a:gd name="connsiteY850" fmla="*/ 2389634 h 6858000"/>
              <a:gd name="connsiteX851" fmla="*/ 5942958 w 7467600"/>
              <a:gd name="connsiteY851" fmla="*/ 2077708 h 6858000"/>
              <a:gd name="connsiteX852" fmla="*/ 5921559 w 7467600"/>
              <a:gd name="connsiteY852" fmla="*/ 2378596 h 6858000"/>
              <a:gd name="connsiteX853" fmla="*/ 5817651 w 7467600"/>
              <a:gd name="connsiteY853" fmla="*/ 3023919 h 6858000"/>
              <a:gd name="connsiteX854" fmla="*/ 5729634 w 7467600"/>
              <a:gd name="connsiteY854" fmla="*/ 3051849 h 6858000"/>
              <a:gd name="connsiteX855" fmla="*/ 5611018 w 7467600"/>
              <a:gd name="connsiteY855" fmla="*/ 2316769 h 6858000"/>
              <a:gd name="connsiteX856" fmla="*/ 5687608 w 7467600"/>
              <a:gd name="connsiteY856" fmla="*/ 2039972 h 6858000"/>
              <a:gd name="connsiteX857" fmla="*/ 5657554 w 7467600"/>
              <a:gd name="connsiteY857" fmla="*/ 1576445 h 6858000"/>
              <a:gd name="connsiteX858" fmla="*/ 5150475 w 7467600"/>
              <a:gd name="connsiteY858" fmla="*/ 1274012 h 6858000"/>
              <a:gd name="connsiteX859" fmla="*/ 5349142 w 7467600"/>
              <a:gd name="connsiteY859" fmla="*/ 2204405 h 6858000"/>
              <a:gd name="connsiteX860" fmla="*/ 5262214 w 7467600"/>
              <a:gd name="connsiteY860" fmla="*/ 2233836 h 6858000"/>
              <a:gd name="connsiteX861" fmla="*/ 4981539 w 7467600"/>
              <a:gd name="connsiteY861" fmla="*/ 1542201 h 6858000"/>
              <a:gd name="connsiteX862" fmla="*/ 4958461 w 7467600"/>
              <a:gd name="connsiteY862" fmla="*/ 1136957 h 6858000"/>
              <a:gd name="connsiteX863" fmla="*/ 4655015 w 7467600"/>
              <a:gd name="connsiteY863" fmla="*/ 891426 h 6858000"/>
              <a:gd name="connsiteX864" fmla="*/ 4348002 w 7467600"/>
              <a:gd name="connsiteY864" fmla="*/ 2205895 h 6858000"/>
              <a:gd name="connsiteX865" fmla="*/ 4262250 w 7467600"/>
              <a:gd name="connsiteY865" fmla="*/ 2219972 h 6858000"/>
              <a:gd name="connsiteX866" fmla="*/ 4550611 w 7467600"/>
              <a:gd name="connsiteY866" fmla="*/ 817540 h 6858000"/>
              <a:gd name="connsiteX867" fmla="*/ 4564418 w 7467600"/>
              <a:gd name="connsiteY867" fmla="*/ 808293 h 6858000"/>
              <a:gd name="connsiteX868" fmla="*/ 4266388 w 7467600"/>
              <a:gd name="connsiteY868" fmla="*/ 500083 h 6858000"/>
              <a:gd name="connsiteX869" fmla="*/ 4032842 w 7467600"/>
              <a:gd name="connsiteY869" fmla="*/ 211809 h 6858000"/>
              <a:gd name="connsiteX870" fmla="*/ 3882765 w 7467600"/>
              <a:gd name="connsiteY870" fmla="*/ 0 h 6858000"/>
              <a:gd name="connsiteX871" fmla="*/ 3721337 w 7467600"/>
              <a:gd name="connsiteY871" fmla="*/ 0 h 6858000"/>
              <a:gd name="connsiteX872" fmla="*/ 3797544 w 7467600"/>
              <a:gd name="connsiteY872" fmla="*/ 0 h 6858000"/>
              <a:gd name="connsiteX873" fmla="*/ 3775734 w 7467600"/>
              <a:gd name="connsiteY873" fmla="*/ 95131 h 6858000"/>
              <a:gd name="connsiteX874" fmla="*/ 3724807 w 7467600"/>
              <a:gd name="connsiteY874" fmla="*/ 272257 h 6858000"/>
              <a:gd name="connsiteX875" fmla="*/ 3726844 w 7467600"/>
              <a:gd name="connsiteY875" fmla="*/ 282988 h 6858000"/>
              <a:gd name="connsiteX876" fmla="*/ 3742664 w 7467600"/>
              <a:gd name="connsiteY876" fmla="*/ 279918 h 6858000"/>
              <a:gd name="connsiteX877" fmla="*/ 4103910 w 7467600"/>
              <a:gd name="connsiteY877" fmla="*/ 1161917 h 6858000"/>
              <a:gd name="connsiteX878" fmla="*/ 4020269 w 7467600"/>
              <a:gd name="connsiteY878" fmla="*/ 1200406 h 6858000"/>
              <a:gd name="connsiteX879" fmla="*/ 3674882 w 7467600"/>
              <a:gd name="connsiteY879" fmla="*/ 488524 h 6858000"/>
              <a:gd name="connsiteX880" fmla="*/ 3132682 w 7467600"/>
              <a:gd name="connsiteY880" fmla="*/ 1072284 h 6858000"/>
              <a:gd name="connsiteX881" fmla="*/ 2716346 w 7467600"/>
              <a:gd name="connsiteY881" fmla="*/ 1276376 h 6858000"/>
              <a:gd name="connsiteX882" fmla="*/ 2716772 w 7467600"/>
              <a:gd name="connsiteY882" fmla="*/ 1255462 h 6858000"/>
              <a:gd name="connsiteX883" fmla="*/ 3471096 w 7467600"/>
              <a:gd name="connsiteY883" fmla="*/ 437072 h 6858000"/>
              <a:gd name="connsiteX884" fmla="*/ 3639057 w 7467600"/>
              <a:gd name="connsiteY884" fmla="*/ 286334 h 6858000"/>
              <a:gd name="connsiteX885" fmla="*/ 3640309 w 7467600"/>
              <a:gd name="connsiteY885" fmla="*/ 284664 h 6858000"/>
              <a:gd name="connsiteX886" fmla="*/ 3646022 w 7467600"/>
              <a:gd name="connsiteY886" fmla="*/ 276711 h 6858000"/>
              <a:gd name="connsiteX887" fmla="*/ 3707943 w 7467600"/>
              <a:gd name="connsiteY887" fmla="*/ 65958 h 6858000"/>
              <a:gd name="connsiteX888" fmla="*/ 3721337 w 7467600"/>
              <a:gd name="connsiteY888" fmla="*/ 0 h 6858000"/>
              <a:gd name="connsiteX889" fmla="*/ 2867960 w 7467600"/>
              <a:gd name="connsiteY889" fmla="*/ 0 h 6858000"/>
              <a:gd name="connsiteX890" fmla="*/ 2926351 w 7467600"/>
              <a:gd name="connsiteY890" fmla="*/ 0 h 6858000"/>
              <a:gd name="connsiteX891" fmla="*/ 2902823 w 7467600"/>
              <a:gd name="connsiteY891" fmla="*/ 262929 h 6858000"/>
              <a:gd name="connsiteX892" fmla="*/ 2940663 w 7467600"/>
              <a:gd name="connsiteY892" fmla="*/ 140884 h 6858000"/>
              <a:gd name="connsiteX893" fmla="*/ 2947039 w 7467600"/>
              <a:gd name="connsiteY893" fmla="*/ 122524 h 6858000"/>
              <a:gd name="connsiteX894" fmla="*/ 2984316 w 7467600"/>
              <a:gd name="connsiteY894" fmla="*/ 0 h 6858000"/>
              <a:gd name="connsiteX895" fmla="*/ 3016114 w 7467600"/>
              <a:gd name="connsiteY895" fmla="*/ 0 h 6858000"/>
              <a:gd name="connsiteX896" fmla="*/ 2979949 w 7467600"/>
              <a:gd name="connsiteY896" fmla="*/ 119274 h 6858000"/>
              <a:gd name="connsiteX897" fmla="*/ 3023879 w 7467600"/>
              <a:gd name="connsiteY897" fmla="*/ 0 h 6858000"/>
              <a:gd name="connsiteX898" fmla="*/ 3105400 w 7467600"/>
              <a:gd name="connsiteY898" fmla="*/ 0 h 6858000"/>
              <a:gd name="connsiteX899" fmla="*/ 3094669 w 7467600"/>
              <a:gd name="connsiteY899" fmla="*/ 30308 h 6858000"/>
              <a:gd name="connsiteX900" fmla="*/ 2901945 w 7467600"/>
              <a:gd name="connsiteY900" fmla="*/ 466538 h 6858000"/>
              <a:gd name="connsiteX901" fmla="*/ 2815209 w 7467600"/>
              <a:gd name="connsiteY901" fmla="*/ 497361 h 6858000"/>
              <a:gd name="connsiteX902" fmla="*/ 2844845 w 7467600"/>
              <a:gd name="connsiteY902" fmla="*/ 127638 h 6858000"/>
              <a:gd name="connsiteX903" fmla="*/ 2867960 w 7467600"/>
              <a:gd name="connsiteY903" fmla="*/ 0 h 6858000"/>
              <a:gd name="connsiteX904" fmla="*/ 1057230 w 7467600"/>
              <a:gd name="connsiteY904" fmla="*/ 0 h 6858000"/>
              <a:gd name="connsiteX905" fmla="*/ 1111003 w 7467600"/>
              <a:gd name="connsiteY905" fmla="*/ 0 h 6858000"/>
              <a:gd name="connsiteX906" fmla="*/ 1125553 w 7467600"/>
              <a:gd name="connsiteY906" fmla="*/ 52588 h 6858000"/>
              <a:gd name="connsiteX907" fmla="*/ 1304276 w 7467600"/>
              <a:gd name="connsiteY907" fmla="*/ 476275 h 6858000"/>
              <a:gd name="connsiteX908" fmla="*/ 1492066 w 7467600"/>
              <a:gd name="connsiteY908" fmla="*/ 886333 h 6858000"/>
              <a:gd name="connsiteX909" fmla="*/ 1423698 w 7467600"/>
              <a:gd name="connsiteY909" fmla="*/ 710817 h 6858000"/>
              <a:gd name="connsiteX910" fmla="*/ 1357609 w 7467600"/>
              <a:gd name="connsiteY910" fmla="*/ 532892 h 6858000"/>
              <a:gd name="connsiteX911" fmla="*/ 1309550 w 7467600"/>
              <a:gd name="connsiteY911" fmla="*/ 374031 h 6858000"/>
              <a:gd name="connsiteX912" fmla="*/ 1193673 w 7467600"/>
              <a:gd name="connsiteY912" fmla="*/ 49533 h 6858000"/>
              <a:gd name="connsiteX913" fmla="*/ 1164391 w 7467600"/>
              <a:gd name="connsiteY913" fmla="*/ 0 h 6858000"/>
              <a:gd name="connsiteX914" fmla="*/ 1200666 w 7467600"/>
              <a:gd name="connsiteY914" fmla="*/ 0 h 6858000"/>
              <a:gd name="connsiteX915" fmla="*/ 1223408 w 7467600"/>
              <a:gd name="connsiteY915" fmla="*/ 38996 h 6858000"/>
              <a:gd name="connsiteX916" fmla="*/ 1339635 w 7467600"/>
              <a:gd name="connsiteY916" fmla="*/ 365517 h 6858000"/>
              <a:gd name="connsiteX917" fmla="*/ 1387469 w 7467600"/>
              <a:gd name="connsiteY917" fmla="*/ 523079 h 6858000"/>
              <a:gd name="connsiteX918" fmla="*/ 1452685 w 7467600"/>
              <a:gd name="connsiteY918" fmla="*/ 699806 h 6858000"/>
              <a:gd name="connsiteX919" fmla="*/ 1492092 w 7467600"/>
              <a:gd name="connsiteY919" fmla="*/ 800424 h 6858000"/>
              <a:gd name="connsiteX920" fmla="*/ 1455302 w 7467600"/>
              <a:gd name="connsiteY920" fmla="*/ 632913 h 6858000"/>
              <a:gd name="connsiteX921" fmla="*/ 1222336 w 7467600"/>
              <a:gd name="connsiteY921" fmla="*/ 9480 h 6858000"/>
              <a:gd name="connsiteX922" fmla="*/ 1214634 w 7467600"/>
              <a:gd name="connsiteY922" fmla="*/ 0 h 6858000"/>
              <a:gd name="connsiteX923" fmla="*/ 1289827 w 7467600"/>
              <a:gd name="connsiteY923" fmla="*/ 0 h 6858000"/>
              <a:gd name="connsiteX924" fmla="*/ 1321076 w 7467600"/>
              <a:gd name="connsiteY924" fmla="*/ 59722 h 6858000"/>
              <a:gd name="connsiteX925" fmla="*/ 1512579 w 7467600"/>
              <a:gd name="connsiteY925" fmla="*/ 626441 h 6858000"/>
              <a:gd name="connsiteX926" fmla="*/ 1506076 w 7467600"/>
              <a:gd name="connsiteY926" fmla="*/ 1089289 h 6858000"/>
              <a:gd name="connsiteX927" fmla="*/ 1486346 w 7467600"/>
              <a:gd name="connsiteY927" fmla="*/ 1079919 h 6858000"/>
              <a:gd name="connsiteX928" fmla="*/ 1070511 w 7467600"/>
              <a:gd name="connsiteY928" fmla="*/ 48609 h 6858000"/>
              <a:gd name="connsiteX929" fmla="*/ 1057230 w 7467600"/>
              <a:gd name="connsiteY929" fmla="*/ 0 h 6858000"/>
              <a:gd name="connsiteX930" fmla="*/ 43151 w 7467600"/>
              <a:gd name="connsiteY930" fmla="*/ 0 h 6858000"/>
              <a:gd name="connsiteX931" fmla="*/ 95283 w 7467600"/>
              <a:gd name="connsiteY931" fmla="*/ 0 h 6858000"/>
              <a:gd name="connsiteX932" fmla="*/ 300708 w 7467600"/>
              <a:gd name="connsiteY932" fmla="*/ 154571 h 6858000"/>
              <a:gd name="connsiteX933" fmla="*/ 530414 w 7467600"/>
              <a:gd name="connsiteY933" fmla="*/ 354673 h 6858000"/>
              <a:gd name="connsiteX934" fmla="*/ 333785 w 7467600"/>
              <a:gd name="connsiteY934" fmla="*/ 161564 h 6858000"/>
              <a:gd name="connsiteX935" fmla="*/ 147005 w 7467600"/>
              <a:gd name="connsiteY935" fmla="*/ 0 h 6858000"/>
              <a:gd name="connsiteX936" fmla="*/ 272509 w 7467600"/>
              <a:gd name="connsiteY936" fmla="*/ 0 h 6858000"/>
              <a:gd name="connsiteX937" fmla="*/ 326276 w 7467600"/>
              <a:gd name="connsiteY937" fmla="*/ 45847 h 6858000"/>
              <a:gd name="connsiteX938" fmla="*/ 823759 w 7467600"/>
              <a:gd name="connsiteY938" fmla="*/ 574145 h 6858000"/>
              <a:gd name="connsiteX939" fmla="*/ 811254 w 7467600"/>
              <a:gd name="connsiteY939" fmla="*/ 665546 h 6858000"/>
              <a:gd name="connsiteX940" fmla="*/ 154042 w 7467600"/>
              <a:gd name="connsiteY940" fmla="*/ 261522 h 6858000"/>
              <a:gd name="connsiteX941" fmla="*/ 13550 w 7467600"/>
              <a:gd name="connsiteY941" fmla="*/ 158423 h 6858000"/>
              <a:gd name="connsiteX942" fmla="*/ 0 w 7467600"/>
              <a:gd name="connsiteY942" fmla="*/ 146618 h 6858000"/>
              <a:gd name="connsiteX943" fmla="*/ 0 w 7467600"/>
              <a:gd name="connsiteY943" fmla="*/ 59161 h 6858000"/>
              <a:gd name="connsiteX944" fmla="*/ 45427 w 7467600"/>
              <a:gd name="connsiteY944" fmla="*/ 101078 h 6858000"/>
              <a:gd name="connsiteX945" fmla="*/ 630103 w 7467600"/>
              <a:gd name="connsiteY945" fmla="*/ 485885 h 6858000"/>
              <a:gd name="connsiteX946" fmla="*/ 532040 w 7467600"/>
              <a:gd name="connsiteY946" fmla="*/ 399359 h 6858000"/>
              <a:gd name="connsiteX947" fmla="*/ 517618 w 7467600"/>
              <a:gd name="connsiteY947" fmla="*/ 385726 h 6858000"/>
              <a:gd name="connsiteX948" fmla="*/ 285074 w 7467600"/>
              <a:gd name="connsiteY948" fmla="*/ 182755 h 6858000"/>
              <a:gd name="connsiteX949" fmla="*/ 43151 w 7467600"/>
              <a:gd name="connsiteY94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05948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1019354 w 7467600"/>
              <a:gd name="connsiteY17" fmla="*/ 6315006 h 6858000"/>
              <a:gd name="connsiteX18" fmla="*/ 441046 w 7467600"/>
              <a:gd name="connsiteY18" fmla="*/ 6691153 h 6858000"/>
              <a:gd name="connsiteX19" fmla="*/ 1019354 w 7467600"/>
              <a:gd name="connsiteY19" fmla="*/ 6315006 h 6858000"/>
              <a:gd name="connsiteX20" fmla="*/ 991680 w 7467600"/>
              <a:gd name="connsiteY20" fmla="*/ 6298413 h 6858000"/>
              <a:gd name="connsiteX21" fmla="*/ 409060 w 7467600"/>
              <a:gd name="connsiteY21" fmla="*/ 6671470 h 6858000"/>
              <a:gd name="connsiteX22" fmla="*/ 991680 w 7467600"/>
              <a:gd name="connsiteY22" fmla="*/ 6298413 h 6858000"/>
              <a:gd name="connsiteX23" fmla="*/ 103333 w 7467600"/>
              <a:gd name="connsiteY23" fmla="*/ 5699602 h 6858000"/>
              <a:gd name="connsiteX24" fmla="*/ 233938 w 7467600"/>
              <a:gd name="connsiteY24" fmla="*/ 5809416 h 6858000"/>
              <a:gd name="connsiteX25" fmla="*/ 883580 w 7467600"/>
              <a:gd name="connsiteY25" fmla="*/ 6180710 h 6858000"/>
              <a:gd name="connsiteX26" fmla="*/ 487337 w 7467600"/>
              <a:gd name="connsiteY26" fmla="*/ 5950182 h 6858000"/>
              <a:gd name="connsiteX27" fmla="*/ 354051 w 7467600"/>
              <a:gd name="connsiteY27" fmla="*/ 5854912 h 6858000"/>
              <a:gd name="connsiteX28" fmla="*/ 195436 w 7467600"/>
              <a:gd name="connsiteY28" fmla="*/ 5755068 h 6858000"/>
              <a:gd name="connsiteX29" fmla="*/ 103333 w 7467600"/>
              <a:gd name="connsiteY29" fmla="*/ 5699602 h 6858000"/>
              <a:gd name="connsiteX30" fmla="*/ 5539432 w 7467600"/>
              <a:gd name="connsiteY30" fmla="*/ 5642928 h 6858000"/>
              <a:gd name="connsiteX31" fmla="*/ 5555462 w 7467600"/>
              <a:gd name="connsiteY31" fmla="*/ 5694454 h 6858000"/>
              <a:gd name="connsiteX32" fmla="*/ 5828270 w 7467600"/>
              <a:gd name="connsiteY32" fmla="*/ 6320663 h 6858000"/>
              <a:gd name="connsiteX33" fmla="*/ 5947416 w 7467600"/>
              <a:gd name="connsiteY33" fmla="*/ 6574846 h 6858000"/>
              <a:gd name="connsiteX34" fmla="*/ 5539432 w 7467600"/>
              <a:gd name="connsiteY34" fmla="*/ 5642928 h 6858000"/>
              <a:gd name="connsiteX35" fmla="*/ 51253 w 7467600"/>
              <a:gd name="connsiteY35" fmla="*/ 5631825 h 6858000"/>
              <a:gd name="connsiteX36" fmla="*/ 211622 w 7467600"/>
              <a:gd name="connsiteY36" fmla="*/ 5728803 h 6858000"/>
              <a:gd name="connsiteX37" fmla="*/ 371652 w 7467600"/>
              <a:gd name="connsiteY37" fmla="*/ 5829062 h 6858000"/>
              <a:gd name="connsiteX38" fmla="*/ 505903 w 7467600"/>
              <a:gd name="connsiteY38" fmla="*/ 5925221 h 6858000"/>
              <a:gd name="connsiteX39" fmla="*/ 899240 w 7467600"/>
              <a:gd name="connsiteY39" fmla="*/ 6153068 h 6858000"/>
              <a:gd name="connsiteX40" fmla="*/ 988114 w 7467600"/>
              <a:gd name="connsiteY40" fmla="*/ 6174204 h 6858000"/>
              <a:gd name="connsiteX41" fmla="*/ 845971 w 7467600"/>
              <a:gd name="connsiteY41" fmla="*/ 6067177 h 6858000"/>
              <a:gd name="connsiteX42" fmla="*/ 448057 w 7467600"/>
              <a:gd name="connsiteY42" fmla="*/ 5841376 h 6858000"/>
              <a:gd name="connsiteX43" fmla="*/ 51253 w 7467600"/>
              <a:gd name="connsiteY43" fmla="*/ 5631825 h 6858000"/>
              <a:gd name="connsiteX44" fmla="*/ 2606687 w 7467600"/>
              <a:gd name="connsiteY44" fmla="*/ 5630718 h 6858000"/>
              <a:gd name="connsiteX45" fmla="*/ 2645658 w 7467600"/>
              <a:gd name="connsiteY45" fmla="*/ 6640259 h 6858000"/>
              <a:gd name="connsiteX46" fmla="*/ 2606687 w 7467600"/>
              <a:gd name="connsiteY46" fmla="*/ 5630718 h 6858000"/>
              <a:gd name="connsiteX47" fmla="*/ 3642057 w 7467600"/>
              <a:gd name="connsiteY47" fmla="*/ 5573487 h 6858000"/>
              <a:gd name="connsiteX48" fmla="*/ 3632981 w 7467600"/>
              <a:gd name="connsiteY48" fmla="*/ 5579437 h 6858000"/>
              <a:gd name="connsiteX49" fmla="*/ 3382436 w 7467600"/>
              <a:gd name="connsiteY49" fmla="*/ 5952726 h 6858000"/>
              <a:gd name="connsiteX50" fmla="*/ 3191929 w 7467600"/>
              <a:gd name="connsiteY50" fmla="*/ 6662669 h 6858000"/>
              <a:gd name="connsiteX51" fmla="*/ 3369898 w 7467600"/>
              <a:gd name="connsiteY51" fmla="*/ 6081771 h 6858000"/>
              <a:gd name="connsiteX52" fmla="*/ 3642057 w 7467600"/>
              <a:gd name="connsiteY52" fmla="*/ 5573487 h 6858000"/>
              <a:gd name="connsiteX53" fmla="*/ 2650666 w 7467600"/>
              <a:gd name="connsiteY53" fmla="*/ 5530686 h 6858000"/>
              <a:gd name="connsiteX54" fmla="*/ 2650249 w 7467600"/>
              <a:gd name="connsiteY54" fmla="*/ 5532101 h 6858000"/>
              <a:gd name="connsiteX55" fmla="*/ 2663808 w 7467600"/>
              <a:gd name="connsiteY55" fmla="*/ 6535215 h 6858000"/>
              <a:gd name="connsiteX56" fmla="*/ 2665418 w 7467600"/>
              <a:gd name="connsiteY56" fmla="*/ 6132756 h 6858000"/>
              <a:gd name="connsiteX57" fmla="*/ 2650666 w 7467600"/>
              <a:gd name="connsiteY57" fmla="*/ 5530686 h 6858000"/>
              <a:gd name="connsiteX58" fmla="*/ 2680277 w 7467600"/>
              <a:gd name="connsiteY58" fmla="*/ 5479204 h 6858000"/>
              <a:gd name="connsiteX59" fmla="*/ 2678972 w 7467600"/>
              <a:gd name="connsiteY59" fmla="*/ 5481582 h 6858000"/>
              <a:gd name="connsiteX60" fmla="*/ 2696666 w 7467600"/>
              <a:gd name="connsiteY60" fmla="*/ 6133836 h 6858000"/>
              <a:gd name="connsiteX61" fmla="*/ 2695769 w 7467600"/>
              <a:gd name="connsiteY61" fmla="*/ 6390955 h 6858000"/>
              <a:gd name="connsiteX62" fmla="*/ 2739893 w 7467600"/>
              <a:gd name="connsiteY62" fmla="*/ 6108357 h 6858000"/>
              <a:gd name="connsiteX63" fmla="*/ 2680277 w 7467600"/>
              <a:gd name="connsiteY63" fmla="*/ 5479204 h 6858000"/>
              <a:gd name="connsiteX64" fmla="*/ 1132195 w 7467600"/>
              <a:gd name="connsiteY64" fmla="*/ 5467980 h 6858000"/>
              <a:gd name="connsiteX65" fmla="*/ 1679056 w 7467600"/>
              <a:gd name="connsiteY65" fmla="*/ 5516907 h 6858000"/>
              <a:gd name="connsiteX66" fmla="*/ 2128648 w 7467600"/>
              <a:gd name="connsiteY66" fmla="*/ 5474249 h 6858000"/>
              <a:gd name="connsiteX67" fmla="*/ 1825619 w 7467600"/>
              <a:gd name="connsiteY67" fmla="*/ 5478447 h 6858000"/>
              <a:gd name="connsiteX68" fmla="*/ 1737798 w 7467600"/>
              <a:gd name="connsiteY68" fmla="*/ 5483353 h 6858000"/>
              <a:gd name="connsiteX69" fmla="*/ 1132195 w 7467600"/>
              <a:gd name="connsiteY69" fmla="*/ 5467980 h 6858000"/>
              <a:gd name="connsiteX70" fmla="*/ 1456157 w 7467600"/>
              <a:gd name="connsiteY70" fmla="*/ 5371404 h 6858000"/>
              <a:gd name="connsiteX71" fmla="*/ 1244432 w 7467600"/>
              <a:gd name="connsiteY71" fmla="*/ 5385601 h 6858000"/>
              <a:gd name="connsiteX72" fmla="*/ 973990 w 7467600"/>
              <a:gd name="connsiteY72" fmla="*/ 5424940 h 6858000"/>
              <a:gd name="connsiteX73" fmla="*/ 1103809 w 7467600"/>
              <a:gd name="connsiteY73" fmla="*/ 5433720 h 6858000"/>
              <a:gd name="connsiteX74" fmla="*/ 1123454 w 7467600"/>
              <a:gd name="connsiteY74" fmla="*/ 5435727 h 6858000"/>
              <a:gd name="connsiteX75" fmla="*/ 1737017 w 7467600"/>
              <a:gd name="connsiteY75" fmla="*/ 5452183 h 6858000"/>
              <a:gd name="connsiteX76" fmla="*/ 1824397 w 7467600"/>
              <a:gd name="connsiteY76" fmla="*/ 5447757 h 6858000"/>
              <a:gd name="connsiteX77" fmla="*/ 2070059 w 7467600"/>
              <a:gd name="connsiteY77" fmla="*/ 5441660 h 6858000"/>
              <a:gd name="connsiteX78" fmla="*/ 1456157 w 7467600"/>
              <a:gd name="connsiteY78" fmla="*/ 5371404 h 6858000"/>
              <a:gd name="connsiteX79" fmla="*/ 4988186 w 7467600"/>
              <a:gd name="connsiteY79" fmla="*/ 5216467 h 6858000"/>
              <a:gd name="connsiteX80" fmla="*/ 4777334 w 7467600"/>
              <a:gd name="connsiteY80" fmla="*/ 5406072 h 6858000"/>
              <a:gd name="connsiteX81" fmla="*/ 4718341 w 7467600"/>
              <a:gd name="connsiteY81" fmla="*/ 5468043 h 6858000"/>
              <a:gd name="connsiteX82" fmla="*/ 4604655 w 7467600"/>
              <a:gd name="connsiteY82" fmla="*/ 5583434 h 6858000"/>
              <a:gd name="connsiteX83" fmla="*/ 4565074 w 7467600"/>
              <a:gd name="connsiteY83" fmla="*/ 5618550 h 6858000"/>
              <a:gd name="connsiteX84" fmla="*/ 4988186 w 7467600"/>
              <a:gd name="connsiteY84" fmla="*/ 5216467 h 6858000"/>
              <a:gd name="connsiteX85" fmla="*/ 4978032 w 7467600"/>
              <a:gd name="connsiteY85" fmla="*/ 5183809 h 6858000"/>
              <a:gd name="connsiteX86" fmla="*/ 4463413 w 7467600"/>
              <a:gd name="connsiteY86" fmla="*/ 5615162 h 6858000"/>
              <a:gd name="connsiteX87" fmla="*/ 4358134 w 7467600"/>
              <a:gd name="connsiteY87" fmla="*/ 5742791 h 6858000"/>
              <a:gd name="connsiteX88" fmla="*/ 4376219 w 7467600"/>
              <a:gd name="connsiteY88" fmla="*/ 5729027 h 6858000"/>
              <a:gd name="connsiteX89" fmla="*/ 4582340 w 7467600"/>
              <a:gd name="connsiteY89" fmla="*/ 5561037 h 6858000"/>
              <a:gd name="connsiteX90" fmla="*/ 4694684 w 7467600"/>
              <a:gd name="connsiteY90" fmla="*/ 5447098 h 6858000"/>
              <a:gd name="connsiteX91" fmla="*/ 4754123 w 7467600"/>
              <a:gd name="connsiteY91" fmla="*/ 5384643 h 6858000"/>
              <a:gd name="connsiteX92" fmla="*/ 4978032 w 7467600"/>
              <a:gd name="connsiteY92" fmla="*/ 5183809 h 6858000"/>
              <a:gd name="connsiteX93" fmla="*/ 1903353 w 7467600"/>
              <a:gd name="connsiteY93" fmla="*/ 5044827 h 6858000"/>
              <a:gd name="connsiteX94" fmla="*/ 1936931 w 7467600"/>
              <a:gd name="connsiteY94" fmla="*/ 5093954 h 6858000"/>
              <a:gd name="connsiteX95" fmla="*/ 2195868 w 7467600"/>
              <a:gd name="connsiteY95" fmla="*/ 5396574 h 6858000"/>
              <a:gd name="connsiteX96" fmla="*/ 2088852 w 7467600"/>
              <a:gd name="connsiteY96" fmla="*/ 5166123 h 6858000"/>
              <a:gd name="connsiteX97" fmla="*/ 1958241 w 7467600"/>
              <a:gd name="connsiteY97" fmla="*/ 5067955 h 6858000"/>
              <a:gd name="connsiteX98" fmla="*/ 1903353 w 7467600"/>
              <a:gd name="connsiteY98" fmla="*/ 5044827 h 6858000"/>
              <a:gd name="connsiteX99" fmla="*/ 1979378 w 7467600"/>
              <a:gd name="connsiteY99" fmla="*/ 4769504 h 6858000"/>
              <a:gd name="connsiteX100" fmla="*/ 2882120 w 7467600"/>
              <a:gd name="connsiteY100" fmla="*/ 5064547 h 6858000"/>
              <a:gd name="connsiteX101" fmla="*/ 2793103 w 7467600"/>
              <a:gd name="connsiteY101" fmla="*/ 5039699 h 6858000"/>
              <a:gd name="connsiteX102" fmla="*/ 2770041 w 7467600"/>
              <a:gd name="connsiteY102" fmla="*/ 5033634 h 6858000"/>
              <a:gd name="connsiteX103" fmla="*/ 1979378 w 7467600"/>
              <a:gd name="connsiteY103" fmla="*/ 4769504 h 6858000"/>
              <a:gd name="connsiteX104" fmla="*/ 1927410 w 7467600"/>
              <a:gd name="connsiteY104" fmla="*/ 4716164 h 6858000"/>
              <a:gd name="connsiteX105" fmla="*/ 1959587 w 7467600"/>
              <a:gd name="connsiteY105" fmla="*/ 4728849 h 6858000"/>
              <a:gd name="connsiteX106" fmla="*/ 2777707 w 7467600"/>
              <a:gd name="connsiteY106" fmla="*/ 5003991 h 6858000"/>
              <a:gd name="connsiteX107" fmla="*/ 2800768 w 7467600"/>
              <a:gd name="connsiteY107" fmla="*/ 5010056 h 6858000"/>
              <a:gd name="connsiteX108" fmla="*/ 2879408 w 7467600"/>
              <a:gd name="connsiteY108" fmla="*/ 5031590 h 6858000"/>
              <a:gd name="connsiteX109" fmla="*/ 2862295 w 7467600"/>
              <a:gd name="connsiteY109" fmla="*/ 5022958 h 6858000"/>
              <a:gd name="connsiteX110" fmla="*/ 2813343 w 7467600"/>
              <a:gd name="connsiteY110" fmla="*/ 4998369 h 6858000"/>
              <a:gd name="connsiteX111" fmla="*/ 2646245 w 7467600"/>
              <a:gd name="connsiteY111" fmla="*/ 4930999 h 6858000"/>
              <a:gd name="connsiteX112" fmla="*/ 1999243 w 7467600"/>
              <a:gd name="connsiteY112" fmla="*/ 4730524 h 6858000"/>
              <a:gd name="connsiteX113" fmla="*/ 1979527 w 7467600"/>
              <a:gd name="connsiteY113" fmla="*/ 4726651 h 6858000"/>
              <a:gd name="connsiteX114" fmla="*/ 1927410 w 7467600"/>
              <a:gd name="connsiteY114" fmla="*/ 4716164 h 6858000"/>
              <a:gd name="connsiteX115" fmla="*/ 1997014 w 7467600"/>
              <a:gd name="connsiteY115" fmla="*/ 4698007 h 6858000"/>
              <a:gd name="connsiteX116" fmla="*/ 2005458 w 7467600"/>
              <a:gd name="connsiteY116" fmla="*/ 4699540 h 6858000"/>
              <a:gd name="connsiteX117" fmla="*/ 2657186 w 7467600"/>
              <a:gd name="connsiteY117" fmla="*/ 4901687 h 6858000"/>
              <a:gd name="connsiteX118" fmla="*/ 2826662 w 7467600"/>
              <a:gd name="connsiteY118" fmla="*/ 4970362 h 6858000"/>
              <a:gd name="connsiteX119" fmla="*/ 2876100 w 7467600"/>
              <a:gd name="connsiteY119" fmla="*/ 4995397 h 6858000"/>
              <a:gd name="connsiteX120" fmla="*/ 3042600 w 7467600"/>
              <a:gd name="connsiteY120" fmla="*/ 5059532 h 6858000"/>
              <a:gd name="connsiteX121" fmla="*/ 1997014 w 7467600"/>
              <a:gd name="connsiteY121" fmla="*/ 4698007 h 6858000"/>
              <a:gd name="connsiteX122" fmla="*/ 2305292 w 7467600"/>
              <a:gd name="connsiteY122" fmla="*/ 4219492 h 6858000"/>
              <a:gd name="connsiteX123" fmla="*/ 3360922 w 7467600"/>
              <a:gd name="connsiteY123" fmla="*/ 4529373 h 6858000"/>
              <a:gd name="connsiteX124" fmla="*/ 3492420 w 7467600"/>
              <a:gd name="connsiteY124" fmla="*/ 4510145 h 6858000"/>
              <a:gd name="connsiteX125" fmla="*/ 3364086 w 7467600"/>
              <a:gd name="connsiteY125" fmla="*/ 4480340 h 6858000"/>
              <a:gd name="connsiteX126" fmla="*/ 3225818 w 7467600"/>
              <a:gd name="connsiteY126" fmla="*/ 4411822 h 6858000"/>
              <a:gd name="connsiteX127" fmla="*/ 3129696 w 7467600"/>
              <a:gd name="connsiteY127" fmla="*/ 4360704 h 6858000"/>
              <a:gd name="connsiteX128" fmla="*/ 2814545 w 7467600"/>
              <a:gd name="connsiteY128" fmla="*/ 4282955 h 6858000"/>
              <a:gd name="connsiteX129" fmla="*/ 2305292 w 7467600"/>
              <a:gd name="connsiteY129" fmla="*/ 4219492 h 6858000"/>
              <a:gd name="connsiteX130" fmla="*/ 2626982 w 7467600"/>
              <a:gd name="connsiteY130" fmla="*/ 4206450 h 6858000"/>
              <a:gd name="connsiteX131" fmla="*/ 2490617 w 7467600"/>
              <a:gd name="connsiteY131" fmla="*/ 4206951 h 6858000"/>
              <a:gd name="connsiteX132" fmla="*/ 2819869 w 7467600"/>
              <a:gd name="connsiteY132" fmla="*/ 4252936 h 6858000"/>
              <a:gd name="connsiteX133" fmla="*/ 3143018 w 7467600"/>
              <a:gd name="connsiteY133" fmla="*/ 4332698 h 6858000"/>
              <a:gd name="connsiteX134" fmla="*/ 3241520 w 7467600"/>
              <a:gd name="connsiteY134" fmla="*/ 4385112 h 6858000"/>
              <a:gd name="connsiteX135" fmla="*/ 3374575 w 7467600"/>
              <a:gd name="connsiteY135" fmla="*/ 4451517 h 6858000"/>
              <a:gd name="connsiteX136" fmla="*/ 3505221 w 7467600"/>
              <a:gd name="connsiteY136" fmla="*/ 4480757 h 6858000"/>
              <a:gd name="connsiteX137" fmla="*/ 2626982 w 7467600"/>
              <a:gd name="connsiteY137" fmla="*/ 4206450 h 6858000"/>
              <a:gd name="connsiteX138" fmla="*/ 1310106 w 7467600"/>
              <a:gd name="connsiteY138" fmla="*/ 3943217 h 6858000"/>
              <a:gd name="connsiteX139" fmla="*/ 854994 w 7467600"/>
              <a:gd name="connsiteY139" fmla="*/ 4399136 h 6858000"/>
              <a:gd name="connsiteX140" fmla="*/ 742462 w 7467600"/>
              <a:gd name="connsiteY140" fmla="*/ 4594648 h 6858000"/>
              <a:gd name="connsiteX141" fmla="*/ 820602 w 7467600"/>
              <a:gd name="connsiteY141" fmla="*/ 4485915 h 6858000"/>
              <a:gd name="connsiteX142" fmla="*/ 878295 w 7467600"/>
              <a:gd name="connsiteY142" fmla="*/ 4403594 h 6858000"/>
              <a:gd name="connsiteX143" fmla="*/ 1240607 w 7467600"/>
              <a:gd name="connsiteY143" fmla="*/ 4010401 h 6858000"/>
              <a:gd name="connsiteX144" fmla="*/ 1310106 w 7467600"/>
              <a:gd name="connsiteY144" fmla="*/ 3943217 h 6858000"/>
              <a:gd name="connsiteX145" fmla="*/ 1423113 w 7467600"/>
              <a:gd name="connsiteY145" fmla="*/ 3874565 h 6858000"/>
              <a:gd name="connsiteX146" fmla="*/ 1260565 w 7467600"/>
              <a:gd name="connsiteY146" fmla="*/ 4031982 h 6858000"/>
              <a:gd name="connsiteX147" fmla="*/ 901900 w 7467600"/>
              <a:gd name="connsiteY147" fmla="*/ 4421236 h 6858000"/>
              <a:gd name="connsiteX148" fmla="*/ 845044 w 7467600"/>
              <a:gd name="connsiteY148" fmla="*/ 4502436 h 6858000"/>
              <a:gd name="connsiteX149" fmla="*/ 685926 w 7467600"/>
              <a:gd name="connsiteY149" fmla="*/ 4703069 h 6858000"/>
              <a:gd name="connsiteX150" fmla="*/ 684248 w 7467600"/>
              <a:gd name="connsiteY150" fmla="*/ 4706721 h 6858000"/>
              <a:gd name="connsiteX151" fmla="*/ 1423113 w 7467600"/>
              <a:gd name="connsiteY151" fmla="*/ 3874565 h 6858000"/>
              <a:gd name="connsiteX152" fmla="*/ 3316479 w 7467600"/>
              <a:gd name="connsiteY152" fmla="*/ 3872136 h 6858000"/>
              <a:gd name="connsiteX153" fmla="*/ 3546806 w 7467600"/>
              <a:gd name="connsiteY153" fmla="*/ 4356139 h 6858000"/>
              <a:gd name="connsiteX154" fmla="*/ 3364433 w 7467600"/>
              <a:gd name="connsiteY154" fmla="*/ 3953121 h 6858000"/>
              <a:gd name="connsiteX155" fmla="*/ 3316479 w 7467600"/>
              <a:gd name="connsiteY155" fmla="*/ 3872136 h 6858000"/>
              <a:gd name="connsiteX156" fmla="*/ 3291335 w 7467600"/>
              <a:gd name="connsiteY156" fmla="*/ 3767420 h 6858000"/>
              <a:gd name="connsiteX157" fmla="*/ 3390805 w 7467600"/>
              <a:gd name="connsiteY157" fmla="*/ 3937163 h 6858000"/>
              <a:gd name="connsiteX158" fmla="*/ 3579062 w 7467600"/>
              <a:gd name="connsiteY158" fmla="*/ 4359040 h 6858000"/>
              <a:gd name="connsiteX159" fmla="*/ 3467355 w 7467600"/>
              <a:gd name="connsiteY159" fmla="*/ 3988130 h 6858000"/>
              <a:gd name="connsiteX160" fmla="*/ 3310753 w 7467600"/>
              <a:gd name="connsiteY160" fmla="*/ 3787140 h 6858000"/>
              <a:gd name="connsiteX161" fmla="*/ 3291335 w 7467600"/>
              <a:gd name="connsiteY161" fmla="*/ 3767420 h 6858000"/>
              <a:gd name="connsiteX162" fmla="*/ 1635889 w 7467600"/>
              <a:gd name="connsiteY162" fmla="*/ 3709494 h 6858000"/>
              <a:gd name="connsiteX163" fmla="*/ 1634800 w 7467600"/>
              <a:gd name="connsiteY163" fmla="*/ 3731111 h 6858000"/>
              <a:gd name="connsiteX164" fmla="*/ 1635889 w 7467600"/>
              <a:gd name="connsiteY164" fmla="*/ 3709494 h 6858000"/>
              <a:gd name="connsiteX165" fmla="*/ 1510397 w 7467600"/>
              <a:gd name="connsiteY165" fmla="*/ 3684705 h 6858000"/>
              <a:gd name="connsiteX166" fmla="*/ 1146550 w 7467600"/>
              <a:gd name="connsiteY166" fmla="*/ 3802012 h 6858000"/>
              <a:gd name="connsiteX167" fmla="*/ 698834 w 7467600"/>
              <a:gd name="connsiteY167" fmla="*/ 3952272 h 6858000"/>
              <a:gd name="connsiteX168" fmla="*/ 34256 w 7467600"/>
              <a:gd name="connsiteY168" fmla="*/ 4347603 h 6858000"/>
              <a:gd name="connsiteX169" fmla="*/ 527241 w 7467600"/>
              <a:gd name="connsiteY169" fmla="*/ 4065078 h 6858000"/>
              <a:gd name="connsiteX170" fmla="*/ 1510397 w 7467600"/>
              <a:gd name="connsiteY170" fmla="*/ 3684705 h 6858000"/>
              <a:gd name="connsiteX171" fmla="*/ 1313114 w 7467600"/>
              <a:gd name="connsiteY171" fmla="*/ 3655216 h 6858000"/>
              <a:gd name="connsiteX172" fmla="*/ 1109304 w 7467600"/>
              <a:gd name="connsiteY172" fmla="*/ 3669030 h 6858000"/>
              <a:gd name="connsiteX173" fmla="*/ 8129 w 7467600"/>
              <a:gd name="connsiteY173" fmla="*/ 4330519 h 6858000"/>
              <a:gd name="connsiteX174" fmla="*/ 687572 w 7467600"/>
              <a:gd name="connsiteY174" fmla="*/ 3925629 h 6858000"/>
              <a:gd name="connsiteX175" fmla="*/ 1138365 w 7467600"/>
              <a:gd name="connsiteY175" fmla="*/ 3774515 h 6858000"/>
              <a:gd name="connsiteX176" fmla="*/ 1505579 w 7467600"/>
              <a:gd name="connsiteY176" fmla="*/ 3655526 h 6858000"/>
              <a:gd name="connsiteX177" fmla="*/ 1313114 w 7467600"/>
              <a:gd name="connsiteY177" fmla="*/ 3655216 h 6858000"/>
              <a:gd name="connsiteX178" fmla="*/ 3655073 w 7467600"/>
              <a:gd name="connsiteY178" fmla="*/ 3650884 h 6858000"/>
              <a:gd name="connsiteX179" fmla="*/ 3989938 w 7467600"/>
              <a:gd name="connsiteY179" fmla="*/ 3991685 h 6858000"/>
              <a:gd name="connsiteX180" fmla="*/ 4393907 w 7467600"/>
              <a:gd name="connsiteY180" fmla="*/ 4261258 h 6858000"/>
              <a:gd name="connsiteX181" fmla="*/ 4648051 w 7467600"/>
              <a:gd name="connsiteY181" fmla="*/ 4374051 h 6858000"/>
              <a:gd name="connsiteX182" fmla="*/ 4383389 w 7467600"/>
              <a:gd name="connsiteY182" fmla="*/ 4184369 h 6858000"/>
              <a:gd name="connsiteX183" fmla="*/ 4165508 w 7467600"/>
              <a:gd name="connsiteY183" fmla="*/ 4035196 h 6858000"/>
              <a:gd name="connsiteX184" fmla="*/ 4068162 w 7467600"/>
              <a:gd name="connsiteY184" fmla="*/ 3953394 h 6858000"/>
              <a:gd name="connsiteX185" fmla="*/ 3981416 w 7467600"/>
              <a:gd name="connsiteY185" fmla="*/ 3880482 h 6858000"/>
              <a:gd name="connsiteX186" fmla="*/ 3800147 w 7467600"/>
              <a:gd name="connsiteY186" fmla="*/ 3749872 h 6858000"/>
              <a:gd name="connsiteX187" fmla="*/ 3655073 w 7467600"/>
              <a:gd name="connsiteY187" fmla="*/ 3650884 h 6858000"/>
              <a:gd name="connsiteX188" fmla="*/ 3670252 w 7467600"/>
              <a:gd name="connsiteY188" fmla="*/ 3622798 h 6858000"/>
              <a:gd name="connsiteX189" fmla="*/ 3817258 w 7467600"/>
              <a:gd name="connsiteY189" fmla="*/ 3723577 h 6858000"/>
              <a:gd name="connsiteX190" fmla="*/ 4000461 w 7467600"/>
              <a:gd name="connsiteY190" fmla="*/ 3855966 h 6858000"/>
              <a:gd name="connsiteX191" fmla="*/ 4088180 w 7467600"/>
              <a:gd name="connsiteY191" fmla="*/ 3929774 h 6858000"/>
              <a:gd name="connsiteX192" fmla="*/ 4184555 w 7467600"/>
              <a:gd name="connsiteY192" fmla="*/ 4010683 h 6858000"/>
              <a:gd name="connsiteX193" fmla="*/ 4399563 w 7467600"/>
              <a:gd name="connsiteY193" fmla="*/ 4158106 h 6858000"/>
              <a:gd name="connsiteX194" fmla="*/ 4684469 w 7467600"/>
              <a:gd name="connsiteY194" fmla="*/ 4364680 h 6858000"/>
              <a:gd name="connsiteX195" fmla="*/ 4690271 w 7467600"/>
              <a:gd name="connsiteY195" fmla="*/ 4370034 h 6858000"/>
              <a:gd name="connsiteX196" fmla="*/ 4136093 w 7467600"/>
              <a:gd name="connsiteY196" fmla="*/ 3858466 h 6858000"/>
              <a:gd name="connsiteX197" fmla="*/ 3670252 w 7467600"/>
              <a:gd name="connsiteY197" fmla="*/ 3622798 h 6858000"/>
              <a:gd name="connsiteX198" fmla="*/ 4440129 w 7467600"/>
              <a:gd name="connsiteY198" fmla="*/ 3448571 h 6858000"/>
              <a:gd name="connsiteX199" fmla="*/ 4856525 w 7467600"/>
              <a:gd name="connsiteY199" fmla="*/ 3915351 h 6858000"/>
              <a:gd name="connsiteX200" fmla="*/ 5059055 w 7467600"/>
              <a:gd name="connsiteY200" fmla="*/ 4108918 h 6858000"/>
              <a:gd name="connsiteX201" fmla="*/ 5290070 w 7467600"/>
              <a:gd name="connsiteY201" fmla="*/ 4263619 h 6858000"/>
              <a:gd name="connsiteX202" fmla="*/ 4834991 w 7467600"/>
              <a:gd name="connsiteY202" fmla="*/ 3830985 h 6858000"/>
              <a:gd name="connsiteX203" fmla="*/ 4440129 w 7467600"/>
              <a:gd name="connsiteY203" fmla="*/ 3448571 h 6858000"/>
              <a:gd name="connsiteX204" fmla="*/ 4441737 w 7467600"/>
              <a:gd name="connsiteY204" fmla="*/ 3399734 h 6858000"/>
              <a:gd name="connsiteX205" fmla="*/ 4431236 w 7467600"/>
              <a:gd name="connsiteY205" fmla="*/ 3400954 h 6858000"/>
              <a:gd name="connsiteX206" fmla="*/ 4557150 w 7467600"/>
              <a:gd name="connsiteY206" fmla="*/ 3510023 h 6858000"/>
              <a:gd name="connsiteX207" fmla="*/ 4856936 w 7467600"/>
              <a:gd name="connsiteY207" fmla="*/ 3809146 h 6858000"/>
              <a:gd name="connsiteX208" fmla="*/ 5111996 w 7467600"/>
              <a:gd name="connsiteY208" fmla="*/ 4065759 h 6858000"/>
              <a:gd name="connsiteX209" fmla="*/ 5388878 w 7467600"/>
              <a:gd name="connsiteY209" fmla="*/ 4300185 h 6858000"/>
              <a:gd name="connsiteX210" fmla="*/ 5425556 w 7467600"/>
              <a:gd name="connsiteY210" fmla="*/ 4308967 h 6858000"/>
              <a:gd name="connsiteX211" fmla="*/ 4943646 w 7467600"/>
              <a:gd name="connsiteY211" fmla="*/ 3822916 h 6858000"/>
              <a:gd name="connsiteX212" fmla="*/ 4594837 w 7467600"/>
              <a:gd name="connsiteY212" fmla="*/ 3532274 h 6858000"/>
              <a:gd name="connsiteX213" fmla="*/ 4441737 w 7467600"/>
              <a:gd name="connsiteY213" fmla="*/ 3399734 h 6858000"/>
              <a:gd name="connsiteX214" fmla="*/ 5425834 w 7467600"/>
              <a:gd name="connsiteY214" fmla="*/ 3162785 h 6858000"/>
              <a:gd name="connsiteX215" fmla="*/ 5401644 w 7467600"/>
              <a:gd name="connsiteY215" fmla="*/ 3617847 h 6858000"/>
              <a:gd name="connsiteX216" fmla="*/ 5467256 w 7467600"/>
              <a:gd name="connsiteY216" fmla="*/ 4175494 h 6858000"/>
              <a:gd name="connsiteX217" fmla="*/ 5448069 w 7467600"/>
              <a:gd name="connsiteY217" fmla="*/ 3567554 h 6858000"/>
              <a:gd name="connsiteX218" fmla="*/ 5425834 w 7467600"/>
              <a:gd name="connsiteY218" fmla="*/ 3162785 h 6858000"/>
              <a:gd name="connsiteX219" fmla="*/ 1318687 w 7467600"/>
              <a:gd name="connsiteY219" fmla="*/ 3113840 h 6858000"/>
              <a:gd name="connsiteX220" fmla="*/ 1066793 w 7467600"/>
              <a:gd name="connsiteY220" fmla="*/ 3212171 h 6858000"/>
              <a:gd name="connsiteX221" fmla="*/ 993319 w 7467600"/>
              <a:gd name="connsiteY221" fmla="*/ 3247648 h 6858000"/>
              <a:gd name="connsiteX222" fmla="*/ 853081 w 7467600"/>
              <a:gd name="connsiteY222" fmla="*/ 3312410 h 6858000"/>
              <a:gd name="connsiteX223" fmla="*/ 805957 w 7467600"/>
              <a:gd name="connsiteY223" fmla="*/ 3330443 h 6858000"/>
              <a:gd name="connsiteX224" fmla="*/ 1318687 w 7467600"/>
              <a:gd name="connsiteY224" fmla="*/ 3113840 h 6858000"/>
              <a:gd name="connsiteX225" fmla="*/ 5453702 w 7467600"/>
              <a:gd name="connsiteY225" fmla="*/ 3090882 h 6858000"/>
              <a:gd name="connsiteX226" fmla="*/ 5480135 w 7467600"/>
              <a:gd name="connsiteY226" fmla="*/ 3565802 h 6858000"/>
              <a:gd name="connsiteX227" fmla="*/ 5499023 w 7467600"/>
              <a:gd name="connsiteY227" fmla="*/ 4166310 h 6858000"/>
              <a:gd name="connsiteX228" fmla="*/ 5547022 w 7467600"/>
              <a:gd name="connsiteY228" fmla="*/ 3607838 h 6858000"/>
              <a:gd name="connsiteX229" fmla="*/ 5515964 w 7467600"/>
              <a:gd name="connsiteY229" fmla="*/ 3378541 h 6858000"/>
              <a:gd name="connsiteX230" fmla="*/ 5453702 w 7467600"/>
              <a:gd name="connsiteY230" fmla="*/ 3090882 h 6858000"/>
              <a:gd name="connsiteX231" fmla="*/ 1238695 w 7467600"/>
              <a:gd name="connsiteY231" fmla="*/ 3076820 h 6858000"/>
              <a:gd name="connsiteX232" fmla="*/ 716371 w 7467600"/>
              <a:gd name="connsiteY232" fmla="*/ 3293249 h 6858000"/>
              <a:gd name="connsiteX233" fmla="*/ 579522 w 7467600"/>
              <a:gd name="connsiteY233" fmla="*/ 3371759 h 6858000"/>
              <a:gd name="connsiteX234" fmla="*/ 600288 w 7467600"/>
              <a:gd name="connsiteY234" fmla="*/ 3365555 h 6858000"/>
              <a:gd name="connsiteX235" fmla="*/ 840692 w 7467600"/>
              <a:gd name="connsiteY235" fmla="*/ 3284921 h 6858000"/>
              <a:gd name="connsiteX236" fmla="*/ 979248 w 7467600"/>
              <a:gd name="connsiteY236" fmla="*/ 3221003 h 6858000"/>
              <a:gd name="connsiteX237" fmla="*/ 1053282 w 7467600"/>
              <a:gd name="connsiteY237" fmla="*/ 3185247 h 6858000"/>
              <a:gd name="connsiteX238" fmla="*/ 1320603 w 7467600"/>
              <a:gd name="connsiteY238" fmla="*/ 3081281 h 6858000"/>
              <a:gd name="connsiteX239" fmla="*/ 1238695 w 7467600"/>
              <a:gd name="connsiteY239" fmla="*/ 3076820 h 6858000"/>
              <a:gd name="connsiteX240" fmla="*/ 5425627 w 7467600"/>
              <a:gd name="connsiteY240" fmla="*/ 2954192 h 6858000"/>
              <a:gd name="connsiteX241" fmla="*/ 5470770 w 7467600"/>
              <a:gd name="connsiteY241" fmla="*/ 3005435 h 6858000"/>
              <a:gd name="connsiteX242" fmla="*/ 5519779 w 7467600"/>
              <a:gd name="connsiteY242" fmla="*/ 4359223 h 6858000"/>
              <a:gd name="connsiteX243" fmla="*/ 5520293 w 7467600"/>
              <a:gd name="connsiteY243" fmla="*/ 4360602 h 6858000"/>
              <a:gd name="connsiteX244" fmla="*/ 5767221 w 7467600"/>
              <a:gd name="connsiteY244" fmla="*/ 4665564 h 6858000"/>
              <a:gd name="connsiteX245" fmla="*/ 6937169 w 7467600"/>
              <a:gd name="connsiteY245" fmla="*/ 4815941 h 6858000"/>
              <a:gd name="connsiteX246" fmla="*/ 6953922 w 7467600"/>
              <a:gd name="connsiteY246" fmla="*/ 4890068 h 6858000"/>
              <a:gd name="connsiteX247" fmla="*/ 6071359 w 7467600"/>
              <a:gd name="connsiteY247" fmla="*/ 4770770 h 6858000"/>
              <a:gd name="connsiteX248" fmla="*/ 6038839 w 7467600"/>
              <a:gd name="connsiteY248" fmla="*/ 4764474 h 6858000"/>
              <a:gd name="connsiteX249" fmla="*/ 6038706 w 7467600"/>
              <a:gd name="connsiteY249" fmla="*/ 4763847 h 6858000"/>
              <a:gd name="connsiteX250" fmla="*/ 6037784 w 7467600"/>
              <a:gd name="connsiteY250" fmla="*/ 4764270 h 6858000"/>
              <a:gd name="connsiteX251" fmla="*/ 6038839 w 7467600"/>
              <a:gd name="connsiteY251" fmla="*/ 4764474 h 6858000"/>
              <a:gd name="connsiteX252" fmla="*/ 6040338 w 7467600"/>
              <a:gd name="connsiteY252" fmla="*/ 4771418 h 6858000"/>
              <a:gd name="connsiteX253" fmla="*/ 6024488 w 7467600"/>
              <a:gd name="connsiteY253" fmla="*/ 4809903 h 6858000"/>
              <a:gd name="connsiteX254" fmla="*/ 5599771 w 7467600"/>
              <a:gd name="connsiteY254" fmla="*/ 5509652 h 6858000"/>
              <a:gd name="connsiteX255" fmla="*/ 5548843 w 7467600"/>
              <a:gd name="connsiteY255" fmla="*/ 5563845 h 6858000"/>
              <a:gd name="connsiteX256" fmla="*/ 5940952 w 7467600"/>
              <a:gd name="connsiteY256" fmla="*/ 6250028 h 6858000"/>
              <a:gd name="connsiteX257" fmla="*/ 6043441 w 7467600"/>
              <a:gd name="connsiteY257" fmla="*/ 6665847 h 6858000"/>
              <a:gd name="connsiteX258" fmla="*/ 6093432 w 7467600"/>
              <a:gd name="connsiteY258" fmla="*/ 6858000 h 6858000"/>
              <a:gd name="connsiteX259" fmla="*/ 6034344 w 7467600"/>
              <a:gd name="connsiteY259" fmla="*/ 6858000 h 6858000"/>
              <a:gd name="connsiteX260" fmla="*/ 6026679 w 7467600"/>
              <a:gd name="connsiteY260" fmla="*/ 6836959 h 6858000"/>
              <a:gd name="connsiteX261" fmla="*/ 5800441 w 7467600"/>
              <a:gd name="connsiteY261" fmla="*/ 6335286 h 6858000"/>
              <a:gd name="connsiteX262" fmla="*/ 5526562 w 7467600"/>
              <a:gd name="connsiteY262" fmla="*/ 5705388 h 6858000"/>
              <a:gd name="connsiteX263" fmla="*/ 5519640 w 7467600"/>
              <a:gd name="connsiteY263" fmla="*/ 5683774 h 6858000"/>
              <a:gd name="connsiteX264" fmla="*/ 5844559 w 7467600"/>
              <a:gd name="connsiteY264" fmla="*/ 6553349 h 6858000"/>
              <a:gd name="connsiteX265" fmla="*/ 5975994 w 7467600"/>
              <a:gd name="connsiteY265" fmla="*/ 6858000 h 6858000"/>
              <a:gd name="connsiteX266" fmla="*/ 5898547 w 7467600"/>
              <a:gd name="connsiteY266" fmla="*/ 6858000 h 6858000"/>
              <a:gd name="connsiteX267" fmla="*/ 5682041 w 7467600"/>
              <a:gd name="connsiteY267" fmla="*/ 6355860 h 6858000"/>
              <a:gd name="connsiteX268" fmla="*/ 5461758 w 7467600"/>
              <a:gd name="connsiteY268" fmla="*/ 5820220 h 6858000"/>
              <a:gd name="connsiteX269" fmla="*/ 5237282 w 7467600"/>
              <a:gd name="connsiteY269" fmla="*/ 6579086 h 6858000"/>
              <a:gd name="connsiteX270" fmla="*/ 5115009 w 7467600"/>
              <a:gd name="connsiteY270" fmla="*/ 6858000 h 6858000"/>
              <a:gd name="connsiteX271" fmla="*/ 5028074 w 7467600"/>
              <a:gd name="connsiteY271" fmla="*/ 6858000 h 6858000"/>
              <a:gd name="connsiteX272" fmla="*/ 5079508 w 7467600"/>
              <a:gd name="connsiteY272" fmla="*/ 6749074 h 6858000"/>
              <a:gd name="connsiteX273" fmla="*/ 5371846 w 7467600"/>
              <a:gd name="connsiteY273" fmla="*/ 5924413 h 6858000"/>
              <a:gd name="connsiteX274" fmla="*/ 5270512 w 7467600"/>
              <a:gd name="connsiteY274" fmla="*/ 6138975 h 6858000"/>
              <a:gd name="connsiteX275" fmla="*/ 5062409 w 7467600"/>
              <a:gd name="connsiteY275" fmla="*/ 6653544 h 6858000"/>
              <a:gd name="connsiteX276" fmla="*/ 5036628 w 7467600"/>
              <a:gd name="connsiteY276" fmla="*/ 6754247 h 6858000"/>
              <a:gd name="connsiteX277" fmla="*/ 5009112 w 7467600"/>
              <a:gd name="connsiteY277" fmla="*/ 6858000 h 6858000"/>
              <a:gd name="connsiteX278" fmla="*/ 4976679 w 7467600"/>
              <a:gd name="connsiteY278" fmla="*/ 6858000 h 6858000"/>
              <a:gd name="connsiteX279" fmla="*/ 5006537 w 7467600"/>
              <a:gd name="connsiteY279" fmla="*/ 6747068 h 6858000"/>
              <a:gd name="connsiteX280" fmla="*/ 5032723 w 7467600"/>
              <a:gd name="connsiteY280" fmla="*/ 6644957 h 6858000"/>
              <a:gd name="connsiteX281" fmla="*/ 5242949 w 7467600"/>
              <a:gd name="connsiteY281" fmla="*/ 6125175 h 6858000"/>
              <a:gd name="connsiteX282" fmla="*/ 5286321 w 7467600"/>
              <a:gd name="connsiteY282" fmla="*/ 6033555 h 6858000"/>
              <a:gd name="connsiteX283" fmla="*/ 5008210 w 7467600"/>
              <a:gd name="connsiteY283" fmla="*/ 6649194 h 6858000"/>
              <a:gd name="connsiteX284" fmla="*/ 4986321 w 7467600"/>
              <a:gd name="connsiteY284" fmla="*/ 6765687 h 6858000"/>
              <a:gd name="connsiteX285" fmla="*/ 4973474 w 7467600"/>
              <a:gd name="connsiteY285" fmla="*/ 6858000 h 6858000"/>
              <a:gd name="connsiteX286" fmla="*/ 4907178 w 7467600"/>
              <a:gd name="connsiteY286" fmla="*/ 6858000 h 6858000"/>
              <a:gd name="connsiteX287" fmla="*/ 4910810 w 7467600"/>
              <a:gd name="connsiteY287" fmla="*/ 6829660 h 6858000"/>
              <a:gd name="connsiteX288" fmla="*/ 4987461 w 7467600"/>
              <a:gd name="connsiteY288" fmla="*/ 6432994 h 6858000"/>
              <a:gd name="connsiteX289" fmla="*/ 5179262 w 7467600"/>
              <a:gd name="connsiteY289" fmla="*/ 6035044 h 6858000"/>
              <a:gd name="connsiteX290" fmla="*/ 4689678 w 7467600"/>
              <a:gd name="connsiteY290" fmla="*/ 6440241 h 6858000"/>
              <a:gd name="connsiteX291" fmla="*/ 4477543 w 7467600"/>
              <a:gd name="connsiteY291" fmla="*/ 6674836 h 6858000"/>
              <a:gd name="connsiteX292" fmla="*/ 4329957 w 7467600"/>
              <a:gd name="connsiteY292" fmla="*/ 6858000 h 6858000"/>
              <a:gd name="connsiteX293" fmla="*/ 4218595 w 7467600"/>
              <a:gd name="connsiteY293" fmla="*/ 6858000 h 6858000"/>
              <a:gd name="connsiteX294" fmla="*/ 4368888 w 7467600"/>
              <a:gd name="connsiteY294" fmla="*/ 6668412 h 6858000"/>
              <a:gd name="connsiteX295" fmla="*/ 4563091 w 7467600"/>
              <a:gd name="connsiteY295" fmla="*/ 6442508 h 6858000"/>
              <a:gd name="connsiteX296" fmla="*/ 5387324 w 7467600"/>
              <a:gd name="connsiteY296" fmla="*/ 5705830 h 6858000"/>
              <a:gd name="connsiteX297" fmla="*/ 5073620 w 7467600"/>
              <a:gd name="connsiteY297" fmla="*/ 5955437 h 6858000"/>
              <a:gd name="connsiteX298" fmla="*/ 4689789 w 7467600"/>
              <a:gd name="connsiteY298" fmla="*/ 6268382 h 6858000"/>
              <a:gd name="connsiteX299" fmla="*/ 4418722 w 7467600"/>
              <a:gd name="connsiteY299" fmla="*/ 6570886 h 6858000"/>
              <a:gd name="connsiteX300" fmla="*/ 4214944 w 7467600"/>
              <a:gd name="connsiteY300" fmla="*/ 6858000 h 6858000"/>
              <a:gd name="connsiteX301" fmla="*/ 4177898 w 7467600"/>
              <a:gd name="connsiteY301" fmla="*/ 6858000 h 6858000"/>
              <a:gd name="connsiteX302" fmla="*/ 4391597 w 7467600"/>
              <a:gd name="connsiteY302" fmla="*/ 6556370 h 6858000"/>
              <a:gd name="connsiteX303" fmla="*/ 4668889 w 7467600"/>
              <a:gd name="connsiteY303" fmla="*/ 6246399 h 6858000"/>
              <a:gd name="connsiteX304" fmla="*/ 5055427 w 7467600"/>
              <a:gd name="connsiteY304" fmla="*/ 5931476 h 6858000"/>
              <a:gd name="connsiteX305" fmla="*/ 5371814 w 7467600"/>
              <a:gd name="connsiteY305" fmla="*/ 5678975 h 6858000"/>
              <a:gd name="connsiteX306" fmla="*/ 4987918 w 7467600"/>
              <a:gd name="connsiteY306" fmla="*/ 5838701 h 6858000"/>
              <a:gd name="connsiteX307" fmla="*/ 4317146 w 7467600"/>
              <a:gd name="connsiteY307" fmla="*/ 6587716 h 6858000"/>
              <a:gd name="connsiteX308" fmla="*/ 4171627 w 7467600"/>
              <a:gd name="connsiteY308" fmla="*/ 6858000 h 6858000"/>
              <a:gd name="connsiteX309" fmla="*/ 4081585 w 7467600"/>
              <a:gd name="connsiteY309" fmla="*/ 6858000 h 6858000"/>
              <a:gd name="connsiteX310" fmla="*/ 4238603 w 7467600"/>
              <a:gd name="connsiteY310" fmla="*/ 6559341 h 6858000"/>
              <a:gd name="connsiteX311" fmla="*/ 4778333 w 7467600"/>
              <a:gd name="connsiteY311" fmla="*/ 5873626 h 6858000"/>
              <a:gd name="connsiteX312" fmla="*/ 5414185 w 7467600"/>
              <a:gd name="connsiteY312" fmla="*/ 5573882 h 6858000"/>
              <a:gd name="connsiteX313" fmla="*/ 5959648 w 7467600"/>
              <a:gd name="connsiteY313" fmla="*/ 4760797 h 6858000"/>
              <a:gd name="connsiteX314" fmla="*/ 5355019 w 7467600"/>
              <a:gd name="connsiteY314" fmla="*/ 4734672 h 6858000"/>
              <a:gd name="connsiteX315" fmla="*/ 5083565 w 7467600"/>
              <a:gd name="connsiteY315" fmla="*/ 5179121 h 6858000"/>
              <a:gd name="connsiteX316" fmla="*/ 4713577 w 7467600"/>
              <a:gd name="connsiteY316" fmla="*/ 5616803 h 6858000"/>
              <a:gd name="connsiteX317" fmla="*/ 3989559 w 7467600"/>
              <a:gd name="connsiteY317" fmla="*/ 6145945 h 6858000"/>
              <a:gd name="connsiteX318" fmla="*/ 3939824 w 7467600"/>
              <a:gd name="connsiteY318" fmla="*/ 6066900 h 6858000"/>
              <a:gd name="connsiteX319" fmla="*/ 4584537 w 7467600"/>
              <a:gd name="connsiteY319" fmla="*/ 5324826 h 6858000"/>
              <a:gd name="connsiteX320" fmla="*/ 5037105 w 7467600"/>
              <a:gd name="connsiteY320" fmla="*/ 5088765 h 6858000"/>
              <a:gd name="connsiteX321" fmla="*/ 5039930 w 7467600"/>
              <a:gd name="connsiteY321" fmla="*/ 5089585 h 6858000"/>
              <a:gd name="connsiteX322" fmla="*/ 5263764 w 7467600"/>
              <a:gd name="connsiteY322" fmla="*/ 4735525 h 6858000"/>
              <a:gd name="connsiteX323" fmla="*/ 4086300 w 7467600"/>
              <a:gd name="connsiteY323" fmla="*/ 4884599 h 6858000"/>
              <a:gd name="connsiteX324" fmla="*/ 4085485 w 7467600"/>
              <a:gd name="connsiteY324" fmla="*/ 4899070 h 6858000"/>
              <a:gd name="connsiteX325" fmla="*/ 3871915 w 7467600"/>
              <a:gd name="connsiteY325" fmla="*/ 5253645 h 6858000"/>
              <a:gd name="connsiteX326" fmla="*/ 3799374 w 7467600"/>
              <a:gd name="connsiteY326" fmla="*/ 5466127 h 6858000"/>
              <a:gd name="connsiteX327" fmla="*/ 3498850 w 7467600"/>
              <a:gd name="connsiteY327" fmla="*/ 6661888 h 6858000"/>
              <a:gd name="connsiteX328" fmla="*/ 3399216 w 7467600"/>
              <a:gd name="connsiteY328" fmla="*/ 6858000 h 6858000"/>
              <a:gd name="connsiteX329" fmla="*/ 3303688 w 7467600"/>
              <a:gd name="connsiteY329" fmla="*/ 6858000 h 6858000"/>
              <a:gd name="connsiteX330" fmla="*/ 3391774 w 7467600"/>
              <a:gd name="connsiteY330" fmla="*/ 6697181 h 6858000"/>
              <a:gd name="connsiteX331" fmla="*/ 3735540 w 7467600"/>
              <a:gd name="connsiteY331" fmla="*/ 5546923 h 6858000"/>
              <a:gd name="connsiteX332" fmla="*/ 3729438 w 7467600"/>
              <a:gd name="connsiteY332" fmla="*/ 5569058 h 6858000"/>
              <a:gd name="connsiteX333" fmla="*/ 3707782 w 7467600"/>
              <a:gd name="connsiteY333" fmla="*/ 5644908 h 6858000"/>
              <a:gd name="connsiteX334" fmla="*/ 3583827 w 7467600"/>
              <a:gd name="connsiteY334" fmla="*/ 6039215 h 6858000"/>
              <a:gd name="connsiteX335" fmla="*/ 3547861 w 7467600"/>
              <a:gd name="connsiteY335" fmla="*/ 6129609 h 6858000"/>
              <a:gd name="connsiteX336" fmla="*/ 3490905 w 7467600"/>
              <a:gd name="connsiteY336" fmla="*/ 6277660 h 6858000"/>
              <a:gd name="connsiteX337" fmla="*/ 3455859 w 7467600"/>
              <a:gd name="connsiteY337" fmla="*/ 6391301 h 6858000"/>
              <a:gd name="connsiteX338" fmla="*/ 3429112 w 7467600"/>
              <a:gd name="connsiteY338" fmla="*/ 6479469 h 6858000"/>
              <a:gd name="connsiteX339" fmla="*/ 3304862 w 7467600"/>
              <a:gd name="connsiteY339" fmla="*/ 6796476 h 6858000"/>
              <a:gd name="connsiteX340" fmla="*/ 3276071 w 7467600"/>
              <a:gd name="connsiteY340" fmla="*/ 6858000 h 6858000"/>
              <a:gd name="connsiteX341" fmla="*/ 3240805 w 7467600"/>
              <a:gd name="connsiteY341" fmla="*/ 6858000 h 6858000"/>
              <a:gd name="connsiteX342" fmla="*/ 3275917 w 7467600"/>
              <a:gd name="connsiteY342" fmla="*/ 6783192 h 6858000"/>
              <a:gd name="connsiteX343" fmla="*/ 3399358 w 7467600"/>
              <a:gd name="connsiteY343" fmla="*/ 6469011 h 6858000"/>
              <a:gd name="connsiteX344" fmla="*/ 3425650 w 7467600"/>
              <a:gd name="connsiteY344" fmla="*/ 6381333 h 6858000"/>
              <a:gd name="connsiteX345" fmla="*/ 3460661 w 7467600"/>
              <a:gd name="connsiteY345" fmla="*/ 6266763 h 6858000"/>
              <a:gd name="connsiteX346" fmla="*/ 3518021 w 7467600"/>
              <a:gd name="connsiteY346" fmla="*/ 6117298 h 6858000"/>
              <a:gd name="connsiteX347" fmla="*/ 3554035 w 7467600"/>
              <a:gd name="connsiteY347" fmla="*/ 6027832 h 6858000"/>
              <a:gd name="connsiteX348" fmla="*/ 3677174 w 7467600"/>
              <a:gd name="connsiteY348" fmla="*/ 5636351 h 6858000"/>
              <a:gd name="connsiteX349" fmla="*/ 3698819 w 7467600"/>
              <a:gd name="connsiteY349" fmla="*/ 5560503 h 6858000"/>
              <a:gd name="connsiteX350" fmla="*/ 3702094 w 7467600"/>
              <a:gd name="connsiteY350" fmla="*/ 5549194 h 6858000"/>
              <a:gd name="connsiteX351" fmla="*/ 3398355 w 7467600"/>
              <a:gd name="connsiteY351" fmla="*/ 6094603 h 6858000"/>
              <a:gd name="connsiteX352" fmla="*/ 3193941 w 7467600"/>
              <a:gd name="connsiteY352" fmla="*/ 6798775 h 6858000"/>
              <a:gd name="connsiteX353" fmla="*/ 3184140 w 7467600"/>
              <a:gd name="connsiteY353" fmla="*/ 6858000 h 6858000"/>
              <a:gd name="connsiteX354" fmla="*/ 3099978 w 7467600"/>
              <a:gd name="connsiteY354" fmla="*/ 6858000 h 6858000"/>
              <a:gd name="connsiteX355" fmla="*/ 3101556 w 7467600"/>
              <a:gd name="connsiteY355" fmla="*/ 6843337 h 6858000"/>
              <a:gd name="connsiteX356" fmla="*/ 3370162 w 7467600"/>
              <a:gd name="connsiteY356" fmla="*/ 5785550 h 6858000"/>
              <a:gd name="connsiteX357" fmla="*/ 3746477 w 7467600"/>
              <a:gd name="connsiteY357" fmla="*/ 5377889 h 6858000"/>
              <a:gd name="connsiteX358" fmla="*/ 3863399 w 7467600"/>
              <a:gd name="connsiteY358" fmla="*/ 5087257 h 6858000"/>
              <a:gd name="connsiteX359" fmla="*/ 3968712 w 7467600"/>
              <a:gd name="connsiteY359" fmla="*/ 4913989 h 6858000"/>
              <a:gd name="connsiteX360" fmla="*/ 2792390 w 7467600"/>
              <a:gd name="connsiteY360" fmla="*/ 5382974 h 6858000"/>
              <a:gd name="connsiteX361" fmla="*/ 2714982 w 7467600"/>
              <a:gd name="connsiteY361" fmla="*/ 5427051 h 6858000"/>
              <a:gd name="connsiteX362" fmla="*/ 2813361 w 7467600"/>
              <a:gd name="connsiteY362" fmla="*/ 6023912 h 6858000"/>
              <a:gd name="connsiteX363" fmla="*/ 2688430 w 7467600"/>
              <a:gd name="connsiteY363" fmla="*/ 6801564 h 6858000"/>
              <a:gd name="connsiteX364" fmla="*/ 2629626 w 7467600"/>
              <a:gd name="connsiteY364" fmla="*/ 6763394 h 6858000"/>
              <a:gd name="connsiteX365" fmla="*/ 2565328 w 7467600"/>
              <a:gd name="connsiteY365" fmla="*/ 5516399 h 6858000"/>
              <a:gd name="connsiteX366" fmla="*/ 1922999 w 7467600"/>
              <a:gd name="connsiteY366" fmla="*/ 5980343 h 6858000"/>
              <a:gd name="connsiteX367" fmla="*/ 1950261 w 7467600"/>
              <a:gd name="connsiteY367" fmla="*/ 6405858 h 6858000"/>
              <a:gd name="connsiteX368" fmla="*/ 2365554 w 7467600"/>
              <a:gd name="connsiteY368" fmla="*/ 6759107 h 6858000"/>
              <a:gd name="connsiteX369" fmla="*/ 2424142 w 7467600"/>
              <a:gd name="connsiteY369" fmla="*/ 6858000 h 6858000"/>
              <a:gd name="connsiteX370" fmla="*/ 2395994 w 7467600"/>
              <a:gd name="connsiteY370" fmla="*/ 6858000 h 6858000"/>
              <a:gd name="connsiteX371" fmla="*/ 2392863 w 7467600"/>
              <a:gd name="connsiteY371" fmla="*/ 6852964 h 6858000"/>
              <a:gd name="connsiteX372" fmla="*/ 2017589 w 7467600"/>
              <a:gd name="connsiteY372" fmla="*/ 6493982 h 6858000"/>
              <a:gd name="connsiteX373" fmla="*/ 2147336 w 7467600"/>
              <a:gd name="connsiteY373" fmla="*/ 6594052 h 6858000"/>
              <a:gd name="connsiteX374" fmla="*/ 2207047 w 7467600"/>
              <a:gd name="connsiteY374" fmla="*/ 6654540 h 6858000"/>
              <a:gd name="connsiteX375" fmla="*/ 2299106 w 7467600"/>
              <a:gd name="connsiteY375" fmla="*/ 6778931 h 6858000"/>
              <a:gd name="connsiteX376" fmla="*/ 2314430 w 7467600"/>
              <a:gd name="connsiteY376" fmla="*/ 6801144 h 6858000"/>
              <a:gd name="connsiteX377" fmla="*/ 2352406 w 7467600"/>
              <a:gd name="connsiteY377" fmla="*/ 6858000 h 6858000"/>
              <a:gd name="connsiteX378" fmla="*/ 2314492 w 7467600"/>
              <a:gd name="connsiteY378" fmla="*/ 6858000 h 6858000"/>
              <a:gd name="connsiteX379" fmla="*/ 2288095 w 7467600"/>
              <a:gd name="connsiteY379" fmla="*/ 6818030 h 6858000"/>
              <a:gd name="connsiteX380" fmla="*/ 2272768 w 7467600"/>
              <a:gd name="connsiteY380" fmla="*/ 6795822 h 6858000"/>
              <a:gd name="connsiteX381" fmla="*/ 2182715 w 7467600"/>
              <a:gd name="connsiteY381" fmla="*/ 6675071 h 6858000"/>
              <a:gd name="connsiteX382" fmla="*/ 2032061 w 7467600"/>
              <a:gd name="connsiteY382" fmla="*/ 6541380 h 6858000"/>
              <a:gd name="connsiteX383" fmla="*/ 2257220 w 7467600"/>
              <a:gd name="connsiteY383" fmla="*/ 6826257 h 6858000"/>
              <a:gd name="connsiteX384" fmla="*/ 2281324 w 7467600"/>
              <a:gd name="connsiteY384" fmla="*/ 6858000 h 6858000"/>
              <a:gd name="connsiteX385" fmla="*/ 2242860 w 7467600"/>
              <a:gd name="connsiteY385" fmla="*/ 6858000 h 6858000"/>
              <a:gd name="connsiteX386" fmla="*/ 2232818 w 7467600"/>
              <a:gd name="connsiteY386" fmla="*/ 6844926 h 6858000"/>
              <a:gd name="connsiteX387" fmla="*/ 1990172 w 7467600"/>
              <a:gd name="connsiteY387" fmla="*/ 6542121 h 6858000"/>
              <a:gd name="connsiteX388" fmla="*/ 2124090 w 7467600"/>
              <a:gd name="connsiteY388" fmla="*/ 6761017 h 6858000"/>
              <a:gd name="connsiteX389" fmla="*/ 2200380 w 7467600"/>
              <a:gd name="connsiteY389" fmla="*/ 6858000 h 6858000"/>
              <a:gd name="connsiteX390" fmla="*/ 2147507 w 7467600"/>
              <a:gd name="connsiteY390" fmla="*/ 6858000 h 6858000"/>
              <a:gd name="connsiteX391" fmla="*/ 2070668 w 7467600"/>
              <a:gd name="connsiteY391" fmla="*/ 6761520 h 6858000"/>
              <a:gd name="connsiteX392" fmla="*/ 1975142 w 7467600"/>
              <a:gd name="connsiteY392" fmla="*/ 6585570 h 6858000"/>
              <a:gd name="connsiteX393" fmla="*/ 2050035 w 7467600"/>
              <a:gd name="connsiteY393" fmla="*/ 6813345 h 6858000"/>
              <a:gd name="connsiteX394" fmla="*/ 2063025 w 7467600"/>
              <a:gd name="connsiteY394" fmla="*/ 6858000 h 6858000"/>
              <a:gd name="connsiteX395" fmla="*/ 2021675 w 7467600"/>
              <a:gd name="connsiteY395" fmla="*/ 6858000 h 6858000"/>
              <a:gd name="connsiteX396" fmla="*/ 2019308 w 7467600"/>
              <a:gd name="connsiteY396" fmla="*/ 6847118 h 6858000"/>
              <a:gd name="connsiteX397" fmla="*/ 1938835 w 7467600"/>
              <a:gd name="connsiteY397" fmla="*/ 6551160 h 6858000"/>
              <a:gd name="connsiteX398" fmla="*/ 1953230 w 7467600"/>
              <a:gd name="connsiteY398" fmla="*/ 6759699 h 6858000"/>
              <a:gd name="connsiteX399" fmla="*/ 1956763 w 7467600"/>
              <a:gd name="connsiteY399" fmla="*/ 6778191 h 6858000"/>
              <a:gd name="connsiteX400" fmla="*/ 1967925 w 7467600"/>
              <a:gd name="connsiteY400" fmla="*/ 6858000 h 6858000"/>
              <a:gd name="connsiteX401" fmla="*/ 1936622 w 7467600"/>
              <a:gd name="connsiteY401" fmla="*/ 6858000 h 6858000"/>
              <a:gd name="connsiteX402" fmla="*/ 1926261 w 7467600"/>
              <a:gd name="connsiteY402" fmla="*/ 6784064 h 6858000"/>
              <a:gd name="connsiteX403" fmla="*/ 1922724 w 7467600"/>
              <a:gd name="connsiteY403" fmla="*/ 6765577 h 6858000"/>
              <a:gd name="connsiteX404" fmla="*/ 1904650 w 7467600"/>
              <a:gd name="connsiteY404" fmla="*/ 6639616 h 6858000"/>
              <a:gd name="connsiteX405" fmla="*/ 1885273 w 7467600"/>
              <a:gd name="connsiteY405" fmla="*/ 6858000 h 6858000"/>
              <a:gd name="connsiteX406" fmla="*/ 1854363 w 7467600"/>
              <a:gd name="connsiteY406" fmla="*/ 6858000 h 6858000"/>
              <a:gd name="connsiteX407" fmla="*/ 1880391 w 7467600"/>
              <a:gd name="connsiteY407" fmla="*/ 6603796 h 6858000"/>
              <a:gd name="connsiteX408" fmla="*/ 1818273 w 7467600"/>
              <a:gd name="connsiteY408" fmla="*/ 6715729 h 6858000"/>
              <a:gd name="connsiteX409" fmla="*/ 1794691 w 7467600"/>
              <a:gd name="connsiteY409" fmla="*/ 6843239 h 6858000"/>
              <a:gd name="connsiteX410" fmla="*/ 1794914 w 7467600"/>
              <a:gd name="connsiteY410" fmla="*/ 6858000 h 6858000"/>
              <a:gd name="connsiteX411" fmla="*/ 1746128 w 7467600"/>
              <a:gd name="connsiteY411" fmla="*/ 6858000 h 6858000"/>
              <a:gd name="connsiteX412" fmla="*/ 1753934 w 7467600"/>
              <a:gd name="connsiteY412" fmla="*/ 6724796 h 6858000"/>
              <a:gd name="connsiteX413" fmla="*/ 1792053 w 7467600"/>
              <a:gd name="connsiteY413" fmla="*/ 6572396 h 6858000"/>
              <a:gd name="connsiteX414" fmla="*/ 1862248 w 7467600"/>
              <a:gd name="connsiteY414" fmla="*/ 6266397 h 6858000"/>
              <a:gd name="connsiteX415" fmla="*/ 1862250 w 7467600"/>
              <a:gd name="connsiteY415" fmla="*/ 6033531 h 6858000"/>
              <a:gd name="connsiteX416" fmla="*/ 1211999 w 7467600"/>
              <a:gd name="connsiteY416" fmla="*/ 6683610 h 6858000"/>
              <a:gd name="connsiteX417" fmla="*/ 1213266 w 7467600"/>
              <a:gd name="connsiteY417" fmla="*/ 6691947 h 6858000"/>
              <a:gd name="connsiteX418" fmla="*/ 1203370 w 7467600"/>
              <a:gd name="connsiteY418" fmla="*/ 6850676 h 6858000"/>
              <a:gd name="connsiteX419" fmla="*/ 1203671 w 7467600"/>
              <a:gd name="connsiteY419" fmla="*/ 6858000 h 6858000"/>
              <a:gd name="connsiteX420" fmla="*/ 1143180 w 7467600"/>
              <a:gd name="connsiteY420" fmla="*/ 6858000 h 6858000"/>
              <a:gd name="connsiteX421" fmla="*/ 1142176 w 7467600"/>
              <a:gd name="connsiteY421" fmla="*/ 6766045 h 6858000"/>
              <a:gd name="connsiteX422" fmla="*/ 1067484 w 7467600"/>
              <a:gd name="connsiteY422" fmla="*/ 6858000 h 6858000"/>
              <a:gd name="connsiteX423" fmla="*/ 953928 w 7467600"/>
              <a:gd name="connsiteY423" fmla="*/ 6858000 h 6858000"/>
              <a:gd name="connsiteX424" fmla="*/ 959715 w 7467600"/>
              <a:gd name="connsiteY424" fmla="*/ 6850185 h 6858000"/>
              <a:gd name="connsiteX425" fmla="*/ 1483788 w 7467600"/>
              <a:gd name="connsiteY425" fmla="*/ 6259174 h 6858000"/>
              <a:gd name="connsiteX426" fmla="*/ 1100671 w 7467600"/>
              <a:gd name="connsiteY426" fmla="*/ 6252137 h 6858000"/>
              <a:gd name="connsiteX427" fmla="*/ 1090144 w 7467600"/>
              <a:gd name="connsiteY427" fmla="*/ 6256748 h 6858000"/>
              <a:gd name="connsiteX428" fmla="*/ 1095872 w 7467600"/>
              <a:gd name="connsiteY428" fmla="*/ 6271892 h 6858000"/>
              <a:gd name="connsiteX429" fmla="*/ 262785 w 7467600"/>
              <a:gd name="connsiteY429" fmla="*/ 6845450 h 6858000"/>
              <a:gd name="connsiteX430" fmla="*/ 209968 w 7467600"/>
              <a:gd name="connsiteY430" fmla="*/ 6770713 h 6858000"/>
              <a:gd name="connsiteX431" fmla="*/ 873460 w 7467600"/>
              <a:gd name="connsiteY431" fmla="*/ 6253768 h 6858000"/>
              <a:gd name="connsiteX432" fmla="*/ 192686 w 7467600"/>
              <a:gd name="connsiteY432" fmla="*/ 5849257 h 6858000"/>
              <a:gd name="connsiteX433" fmla="*/ 4696 w 7467600"/>
              <a:gd name="connsiteY433" fmla="*/ 5697668 h 6858000"/>
              <a:gd name="connsiteX434" fmla="*/ 0 w 7467600"/>
              <a:gd name="connsiteY434" fmla="*/ 5689984 h 6858000"/>
              <a:gd name="connsiteX435" fmla="*/ 0 w 7467600"/>
              <a:gd name="connsiteY435" fmla="*/ 5513472 h 6858000"/>
              <a:gd name="connsiteX436" fmla="*/ 174101 w 7467600"/>
              <a:gd name="connsiteY436" fmla="*/ 5620277 h 6858000"/>
              <a:gd name="connsiteX437" fmla="*/ 891800 w 7467600"/>
              <a:gd name="connsiteY437" fmla="*/ 6036935 h 6858000"/>
              <a:gd name="connsiteX438" fmla="*/ 1072219 w 7467600"/>
              <a:gd name="connsiteY438" fmla="*/ 6169443 h 6858000"/>
              <a:gd name="connsiteX439" fmla="*/ 1074117 w 7467600"/>
              <a:gd name="connsiteY439" fmla="*/ 6170301 h 6858000"/>
              <a:gd name="connsiteX440" fmla="*/ 1083114 w 7467600"/>
              <a:gd name="connsiteY440" fmla="*/ 6174131 h 6858000"/>
              <a:gd name="connsiteX441" fmla="*/ 1543010 w 7467600"/>
              <a:gd name="connsiteY441" fmla="*/ 6191140 h 6858000"/>
              <a:gd name="connsiteX442" fmla="*/ 1551080 w 7467600"/>
              <a:gd name="connsiteY442" fmla="*/ 6195006 h 6858000"/>
              <a:gd name="connsiteX443" fmla="*/ 2345443 w 7467600"/>
              <a:gd name="connsiteY443" fmla="*/ 5549882 h 6858000"/>
              <a:gd name="connsiteX444" fmla="*/ 1721499 w 7467600"/>
              <a:gd name="connsiteY444" fmla="*/ 5599969 h 6858000"/>
              <a:gd name="connsiteX445" fmla="*/ 767716 w 7467600"/>
              <a:gd name="connsiteY445" fmla="*/ 5472768 h 6858000"/>
              <a:gd name="connsiteX446" fmla="*/ 722147 w 7467600"/>
              <a:gd name="connsiteY446" fmla="*/ 5393091 h 6858000"/>
              <a:gd name="connsiteX447" fmla="*/ 1485552 w 7467600"/>
              <a:gd name="connsiteY447" fmla="*/ 5313202 h 6858000"/>
              <a:gd name="connsiteX448" fmla="*/ 2143004 w 7467600"/>
              <a:gd name="connsiteY448" fmla="*/ 5402420 h 6858000"/>
              <a:gd name="connsiteX449" fmla="*/ 1933391 w 7467600"/>
              <a:gd name="connsiteY449" fmla="*/ 5156971 h 6858000"/>
              <a:gd name="connsiteX450" fmla="*/ 1827118 w 7467600"/>
              <a:gd name="connsiteY450" fmla="*/ 4968410 h 6858000"/>
              <a:gd name="connsiteX451" fmla="*/ 1837349 w 7467600"/>
              <a:gd name="connsiteY451" fmla="*/ 4956357 h 6858000"/>
              <a:gd name="connsiteX452" fmla="*/ 2162835 w 7467600"/>
              <a:gd name="connsiteY452" fmla="*/ 5187853 h 6858000"/>
              <a:gd name="connsiteX453" fmla="*/ 2257167 w 7467600"/>
              <a:gd name="connsiteY453" fmla="*/ 5462123 h 6858000"/>
              <a:gd name="connsiteX454" fmla="*/ 2261598 w 7467600"/>
              <a:gd name="connsiteY454" fmla="*/ 5467998 h 6858000"/>
              <a:gd name="connsiteX455" fmla="*/ 2437177 w 7467600"/>
              <a:gd name="connsiteY455" fmla="*/ 5479608 h 6858000"/>
              <a:gd name="connsiteX456" fmla="*/ 2445247 w 7467600"/>
              <a:gd name="connsiteY456" fmla="*/ 5483476 h 6858000"/>
              <a:gd name="connsiteX457" fmla="*/ 2743626 w 7467600"/>
              <a:gd name="connsiteY457" fmla="*/ 5304819 h 6858000"/>
              <a:gd name="connsiteX458" fmla="*/ 3048102 w 7467600"/>
              <a:gd name="connsiteY458" fmla="*/ 5150595 h 6858000"/>
              <a:gd name="connsiteX459" fmla="*/ 1799414 w 7467600"/>
              <a:gd name="connsiteY459" fmla="*/ 4694732 h 6858000"/>
              <a:gd name="connsiteX460" fmla="*/ 1771735 w 7467600"/>
              <a:gd name="connsiteY460" fmla="*/ 4619929 h 6858000"/>
              <a:gd name="connsiteX461" fmla="*/ 3104273 w 7467600"/>
              <a:gd name="connsiteY461" fmla="*/ 5076159 h 6858000"/>
              <a:gd name="connsiteX462" fmla="*/ 3113245 w 7467600"/>
              <a:gd name="connsiteY462" fmla="*/ 5090705 h 6858000"/>
              <a:gd name="connsiteX463" fmla="*/ 3126294 w 7467600"/>
              <a:gd name="connsiteY463" fmla="*/ 5114400 h 6858000"/>
              <a:gd name="connsiteX464" fmla="*/ 3937433 w 7467600"/>
              <a:gd name="connsiteY464" fmla="*/ 4830473 h 6858000"/>
              <a:gd name="connsiteX465" fmla="*/ 3590475 w 7467600"/>
              <a:gd name="connsiteY465" fmla="*/ 4597974 h 6858000"/>
              <a:gd name="connsiteX466" fmla="*/ 3100264 w 7467600"/>
              <a:gd name="connsiteY466" fmla="*/ 4579845 h 6858000"/>
              <a:gd name="connsiteX467" fmla="*/ 2183576 w 7467600"/>
              <a:gd name="connsiteY467" fmla="*/ 4227150 h 6858000"/>
              <a:gd name="connsiteX468" fmla="*/ 2151029 w 7467600"/>
              <a:gd name="connsiteY468" fmla="*/ 4146947 h 6858000"/>
              <a:gd name="connsiteX469" fmla="*/ 3563434 w 7467600"/>
              <a:gd name="connsiteY469" fmla="*/ 4469115 h 6858000"/>
              <a:gd name="connsiteX470" fmla="*/ 3177952 w 7467600"/>
              <a:gd name="connsiteY470" fmla="*/ 3657386 h 6858000"/>
              <a:gd name="connsiteX471" fmla="*/ 3189263 w 7467600"/>
              <a:gd name="connsiteY471" fmla="*/ 3625726 h 6858000"/>
              <a:gd name="connsiteX472" fmla="*/ 3560912 w 7467600"/>
              <a:gd name="connsiteY472" fmla="*/ 4079863 h 6858000"/>
              <a:gd name="connsiteX473" fmla="*/ 3626636 w 7467600"/>
              <a:gd name="connsiteY473" fmla="*/ 4512230 h 6858000"/>
              <a:gd name="connsiteX474" fmla="*/ 3653088 w 7467600"/>
              <a:gd name="connsiteY474" fmla="*/ 4521417 h 6858000"/>
              <a:gd name="connsiteX475" fmla="*/ 3988128 w 7467600"/>
              <a:gd name="connsiteY475" fmla="*/ 4817267 h 6858000"/>
              <a:gd name="connsiteX476" fmla="*/ 4830582 w 7467600"/>
              <a:gd name="connsiteY476" fmla="*/ 4676000 h 6858000"/>
              <a:gd name="connsiteX477" fmla="*/ 4830100 w 7467600"/>
              <a:gd name="connsiteY477" fmla="*/ 4675554 h 6858000"/>
              <a:gd name="connsiteX478" fmla="*/ 4036318 w 7467600"/>
              <a:gd name="connsiteY478" fmla="*/ 4147013 h 6858000"/>
              <a:gd name="connsiteX479" fmla="*/ 3432098 w 7467600"/>
              <a:gd name="connsiteY479" fmla="*/ 3537312 h 6858000"/>
              <a:gd name="connsiteX480" fmla="*/ 3446761 w 7467600"/>
              <a:gd name="connsiteY480" fmla="*/ 3461278 h 6858000"/>
              <a:gd name="connsiteX481" fmla="*/ 4419733 w 7467600"/>
              <a:gd name="connsiteY481" fmla="*/ 3963555 h 6858000"/>
              <a:gd name="connsiteX482" fmla="*/ 4781371 w 7467600"/>
              <a:gd name="connsiteY482" fmla="*/ 4458604 h 6858000"/>
              <a:gd name="connsiteX483" fmla="*/ 4780440 w 7467600"/>
              <a:gd name="connsiteY483" fmla="*/ 4470290 h 6858000"/>
              <a:gd name="connsiteX484" fmla="*/ 4898954 w 7467600"/>
              <a:gd name="connsiteY484" fmla="*/ 4662092 h 6858000"/>
              <a:gd name="connsiteX485" fmla="*/ 4900699 w 7467600"/>
              <a:gd name="connsiteY485" fmla="*/ 4670867 h 6858000"/>
              <a:gd name="connsiteX486" fmla="*/ 5714511 w 7467600"/>
              <a:gd name="connsiteY486" fmla="*/ 4663483 h 6858000"/>
              <a:gd name="connsiteX487" fmla="*/ 5464793 w 7467600"/>
              <a:gd name="connsiteY487" fmla="*/ 4393556 h 6858000"/>
              <a:gd name="connsiteX488" fmla="*/ 5461897 w 7467600"/>
              <a:gd name="connsiteY488" fmla="*/ 4390879 h 6858000"/>
              <a:gd name="connsiteX489" fmla="*/ 4294126 w 7467600"/>
              <a:gd name="connsiteY489" fmla="*/ 3303048 h 6858000"/>
              <a:gd name="connsiteX490" fmla="*/ 4305321 w 7467600"/>
              <a:gd name="connsiteY490" fmla="*/ 3256953 h 6858000"/>
              <a:gd name="connsiteX491" fmla="*/ 4949299 w 7467600"/>
              <a:gd name="connsiteY491" fmla="*/ 3766336 h 6858000"/>
              <a:gd name="connsiteX492" fmla="*/ 5291452 w 7467600"/>
              <a:gd name="connsiteY492" fmla="*/ 4076801 h 6858000"/>
              <a:gd name="connsiteX493" fmla="*/ 5434998 w 7467600"/>
              <a:gd name="connsiteY493" fmla="*/ 4254100 h 6858000"/>
              <a:gd name="connsiteX494" fmla="*/ 5351015 w 7467600"/>
              <a:gd name="connsiteY494" fmla="*/ 3760989 h 6858000"/>
              <a:gd name="connsiteX495" fmla="*/ 5413780 w 7467600"/>
              <a:gd name="connsiteY495" fmla="*/ 2966265 h 6858000"/>
              <a:gd name="connsiteX496" fmla="*/ 5425627 w 7467600"/>
              <a:gd name="connsiteY496" fmla="*/ 2954192 h 6858000"/>
              <a:gd name="connsiteX497" fmla="*/ 6604735 w 7467600"/>
              <a:gd name="connsiteY497" fmla="*/ 2041381 h 6858000"/>
              <a:gd name="connsiteX498" fmla="*/ 7204487 w 7467600"/>
              <a:gd name="connsiteY498" fmla="*/ 2742112 h 6858000"/>
              <a:gd name="connsiteX499" fmla="*/ 7131592 w 7467600"/>
              <a:gd name="connsiteY499" fmla="*/ 2672096 h 6858000"/>
              <a:gd name="connsiteX500" fmla="*/ 6996344 w 7467600"/>
              <a:gd name="connsiteY500" fmla="*/ 2518310 h 6858000"/>
              <a:gd name="connsiteX501" fmla="*/ 6735495 w 7467600"/>
              <a:gd name="connsiteY501" fmla="*/ 2196890 h 6858000"/>
              <a:gd name="connsiteX502" fmla="*/ 6721901 w 7467600"/>
              <a:gd name="connsiteY502" fmla="*/ 2179274 h 6858000"/>
              <a:gd name="connsiteX503" fmla="*/ 6604735 w 7467600"/>
              <a:gd name="connsiteY503" fmla="*/ 2041381 h 6858000"/>
              <a:gd name="connsiteX504" fmla="*/ 6591670 w 7467600"/>
              <a:gd name="connsiteY504" fmla="*/ 1988277 h 6858000"/>
              <a:gd name="connsiteX505" fmla="*/ 6747349 w 7467600"/>
              <a:gd name="connsiteY505" fmla="*/ 2160069 h 6858000"/>
              <a:gd name="connsiteX506" fmla="*/ 6760943 w 7467600"/>
              <a:gd name="connsiteY506" fmla="*/ 2177686 h 6858000"/>
              <a:gd name="connsiteX507" fmla="*/ 7021065 w 7467600"/>
              <a:gd name="connsiteY507" fmla="*/ 2498102 h 6858000"/>
              <a:gd name="connsiteX508" fmla="*/ 7155223 w 7467600"/>
              <a:gd name="connsiteY508" fmla="*/ 2650386 h 6858000"/>
              <a:gd name="connsiteX509" fmla="*/ 7203167 w 7467600"/>
              <a:gd name="connsiteY509" fmla="*/ 2697288 h 6858000"/>
              <a:gd name="connsiteX510" fmla="*/ 6937703 w 7467600"/>
              <a:gd name="connsiteY510" fmla="*/ 2321981 h 6858000"/>
              <a:gd name="connsiteX511" fmla="*/ 6591670 w 7467600"/>
              <a:gd name="connsiteY511" fmla="*/ 1988277 h 6858000"/>
              <a:gd name="connsiteX512" fmla="*/ 5798671 w 7467600"/>
              <a:gd name="connsiteY512" fmla="*/ 1981601 h 6858000"/>
              <a:gd name="connsiteX513" fmla="*/ 5754709 w 7467600"/>
              <a:gd name="connsiteY513" fmla="*/ 2071454 h 6858000"/>
              <a:gd name="connsiteX514" fmla="*/ 5763044 w 7467600"/>
              <a:gd name="connsiteY514" fmla="*/ 2842206 h 6858000"/>
              <a:gd name="connsiteX515" fmla="*/ 5764974 w 7467600"/>
              <a:gd name="connsiteY515" fmla="*/ 2799609 h 6858000"/>
              <a:gd name="connsiteX516" fmla="*/ 5767665 w 7467600"/>
              <a:gd name="connsiteY516" fmla="*/ 2666409 h 6858000"/>
              <a:gd name="connsiteX517" fmla="*/ 5763055 w 7467600"/>
              <a:gd name="connsiteY517" fmla="*/ 2579705 h 6858000"/>
              <a:gd name="connsiteX518" fmla="*/ 5758079 w 7467600"/>
              <a:gd name="connsiteY518" fmla="*/ 2492508 h 6858000"/>
              <a:gd name="connsiteX519" fmla="*/ 5779325 w 7467600"/>
              <a:gd name="connsiteY519" fmla="*/ 2197069 h 6858000"/>
              <a:gd name="connsiteX520" fmla="*/ 5798671 w 7467600"/>
              <a:gd name="connsiteY520" fmla="*/ 1981601 h 6858000"/>
              <a:gd name="connsiteX521" fmla="*/ 5829202 w 7467600"/>
              <a:gd name="connsiteY521" fmla="*/ 1971679 h 6858000"/>
              <a:gd name="connsiteX522" fmla="*/ 5809558 w 7467600"/>
              <a:gd name="connsiteY522" fmla="*/ 2198043 h 6858000"/>
              <a:gd name="connsiteX523" fmla="*/ 5788653 w 7467600"/>
              <a:gd name="connsiteY523" fmla="*/ 2489430 h 6858000"/>
              <a:gd name="connsiteX524" fmla="*/ 5793439 w 7467600"/>
              <a:gd name="connsiteY524" fmla="*/ 2575235 h 6858000"/>
              <a:gd name="connsiteX525" fmla="*/ 5796837 w 7467600"/>
              <a:gd name="connsiteY525" fmla="*/ 2637633 h 6858000"/>
              <a:gd name="connsiteX526" fmla="*/ 5818614 w 7467600"/>
              <a:gd name="connsiteY526" fmla="*/ 2473055 h 6858000"/>
              <a:gd name="connsiteX527" fmla="*/ 5829202 w 7467600"/>
              <a:gd name="connsiteY527" fmla="*/ 1971679 h 6858000"/>
              <a:gd name="connsiteX528" fmla="*/ 5911389 w 7467600"/>
              <a:gd name="connsiteY528" fmla="*/ 1898371 h 6858000"/>
              <a:gd name="connsiteX529" fmla="*/ 6237627 w 7467600"/>
              <a:gd name="connsiteY529" fmla="*/ 2231921 h 6858000"/>
              <a:gd name="connsiteX530" fmla="*/ 5911389 w 7467600"/>
              <a:gd name="connsiteY530" fmla="*/ 1898371 h 6858000"/>
              <a:gd name="connsiteX531" fmla="*/ 6944437 w 7467600"/>
              <a:gd name="connsiteY531" fmla="*/ 1575402 h 6858000"/>
              <a:gd name="connsiteX532" fmla="*/ 6304730 w 7467600"/>
              <a:gd name="connsiteY532" fmla="*/ 1766654 h 6858000"/>
              <a:gd name="connsiteX533" fmla="*/ 6944437 w 7467600"/>
              <a:gd name="connsiteY533" fmla="*/ 1575402 h 6858000"/>
              <a:gd name="connsiteX534" fmla="*/ 7019523 w 7467600"/>
              <a:gd name="connsiteY534" fmla="*/ 1519450 h 6858000"/>
              <a:gd name="connsiteX535" fmla="*/ 6298091 w 7467600"/>
              <a:gd name="connsiteY535" fmla="*/ 1737122 h 6858000"/>
              <a:gd name="connsiteX536" fmla="*/ 7019523 w 7467600"/>
              <a:gd name="connsiteY536" fmla="*/ 1519450 h 6858000"/>
              <a:gd name="connsiteX537" fmla="*/ 2399523 w 7467600"/>
              <a:gd name="connsiteY537" fmla="*/ 1428234 h 6858000"/>
              <a:gd name="connsiteX538" fmla="*/ 2224982 w 7467600"/>
              <a:gd name="connsiteY538" fmla="*/ 1826201 h 6858000"/>
              <a:gd name="connsiteX539" fmla="*/ 2096099 w 7467600"/>
              <a:gd name="connsiteY539" fmla="*/ 2345900 h 6858000"/>
              <a:gd name="connsiteX540" fmla="*/ 2283317 w 7467600"/>
              <a:gd name="connsiteY540" fmla="*/ 1796925 h 6858000"/>
              <a:gd name="connsiteX541" fmla="*/ 2399523 w 7467600"/>
              <a:gd name="connsiteY541" fmla="*/ 1428234 h 6858000"/>
              <a:gd name="connsiteX542" fmla="*/ 2448558 w 7467600"/>
              <a:gd name="connsiteY542" fmla="*/ 1373435 h 6858000"/>
              <a:gd name="connsiteX543" fmla="*/ 2312521 w 7467600"/>
              <a:gd name="connsiteY543" fmla="*/ 1806140 h 6858000"/>
              <a:gd name="connsiteX544" fmla="*/ 2127533 w 7467600"/>
              <a:gd name="connsiteY544" fmla="*/ 2348380 h 6858000"/>
              <a:gd name="connsiteX545" fmla="*/ 2358080 w 7467600"/>
              <a:gd name="connsiteY545" fmla="*/ 1866134 h 6858000"/>
              <a:gd name="connsiteX546" fmla="*/ 2407436 w 7467600"/>
              <a:gd name="connsiteY546" fmla="*/ 1651070 h 6858000"/>
              <a:gd name="connsiteX547" fmla="*/ 2448558 w 7467600"/>
              <a:gd name="connsiteY547" fmla="*/ 1373435 h 6858000"/>
              <a:gd name="connsiteX548" fmla="*/ 278707 w 7467600"/>
              <a:gd name="connsiteY548" fmla="*/ 1352270 h 6858000"/>
              <a:gd name="connsiteX549" fmla="*/ 321570 w 7467600"/>
              <a:gd name="connsiteY549" fmla="*/ 1861610 h 6858000"/>
              <a:gd name="connsiteX550" fmla="*/ 294281 w 7467600"/>
              <a:gd name="connsiteY550" fmla="*/ 1440658 h 6858000"/>
              <a:gd name="connsiteX551" fmla="*/ 278707 w 7467600"/>
              <a:gd name="connsiteY551" fmla="*/ 1352270 h 6858000"/>
              <a:gd name="connsiteX552" fmla="*/ 1423821 w 7467600"/>
              <a:gd name="connsiteY552" fmla="*/ 1351958 h 6858000"/>
              <a:gd name="connsiteX553" fmla="*/ 1638521 w 7467600"/>
              <a:gd name="connsiteY553" fmla="*/ 1908470 h 6858000"/>
              <a:gd name="connsiteX554" fmla="*/ 1754199 w 7467600"/>
              <a:gd name="connsiteY554" fmla="*/ 2149284 h 6858000"/>
              <a:gd name="connsiteX555" fmla="*/ 1908359 w 7467600"/>
              <a:gd name="connsiteY555" fmla="*/ 2364988 h 6858000"/>
              <a:gd name="connsiteX556" fmla="*/ 1647661 w 7467600"/>
              <a:gd name="connsiteY556" fmla="*/ 1825945 h 6858000"/>
              <a:gd name="connsiteX557" fmla="*/ 1423821 w 7467600"/>
              <a:gd name="connsiteY557" fmla="*/ 1351958 h 6858000"/>
              <a:gd name="connsiteX558" fmla="*/ 1431890 w 7467600"/>
              <a:gd name="connsiteY558" fmla="*/ 1306475 h 6858000"/>
              <a:gd name="connsiteX559" fmla="*/ 1507597 w 7467600"/>
              <a:gd name="connsiteY559" fmla="*/ 1446132 h 6858000"/>
              <a:gd name="connsiteX560" fmla="*/ 1674586 w 7467600"/>
              <a:gd name="connsiteY560" fmla="*/ 1813832 h 6858000"/>
              <a:gd name="connsiteX561" fmla="*/ 1815950 w 7467600"/>
              <a:gd name="connsiteY561" fmla="*/ 2128564 h 6858000"/>
              <a:gd name="connsiteX562" fmla="*/ 1984242 w 7467600"/>
              <a:gd name="connsiteY562" fmla="*/ 2430829 h 6858000"/>
              <a:gd name="connsiteX563" fmla="*/ 2014023 w 7467600"/>
              <a:gd name="connsiteY563" fmla="*/ 2450995 h 6858000"/>
              <a:gd name="connsiteX564" fmla="*/ 1747337 w 7467600"/>
              <a:gd name="connsiteY564" fmla="*/ 1855264 h 6858000"/>
              <a:gd name="connsiteX565" fmla="*/ 1533749 w 7467600"/>
              <a:gd name="connsiteY565" fmla="*/ 1478656 h 6858000"/>
              <a:gd name="connsiteX566" fmla="*/ 1431890 w 7467600"/>
              <a:gd name="connsiteY566" fmla="*/ 1306475 h 6858000"/>
              <a:gd name="connsiteX567" fmla="*/ 5052692 w 7467600"/>
              <a:gd name="connsiteY567" fmla="*/ 1292994 h 6858000"/>
              <a:gd name="connsiteX568" fmla="*/ 5200661 w 7467600"/>
              <a:gd name="connsiteY568" fmla="*/ 1635186 h 6858000"/>
              <a:gd name="connsiteX569" fmla="*/ 5297138 w 7467600"/>
              <a:gd name="connsiteY569" fmla="*/ 1906351 h 6858000"/>
              <a:gd name="connsiteX570" fmla="*/ 5052692 w 7467600"/>
              <a:gd name="connsiteY570" fmla="*/ 1292994 h 6858000"/>
              <a:gd name="connsiteX571" fmla="*/ 5009948 w 7467600"/>
              <a:gd name="connsiteY571" fmla="*/ 1273619 h 6858000"/>
              <a:gd name="connsiteX572" fmla="*/ 5121777 w 7467600"/>
              <a:gd name="connsiteY572" fmla="*/ 1654213 h 6858000"/>
              <a:gd name="connsiteX573" fmla="*/ 5293545 w 7467600"/>
              <a:gd name="connsiteY573" fmla="*/ 2072247 h 6858000"/>
              <a:gd name="connsiteX574" fmla="*/ 5294042 w 7467600"/>
              <a:gd name="connsiteY574" fmla="*/ 2065019 h 6858000"/>
              <a:gd name="connsiteX575" fmla="*/ 5171936 w 7467600"/>
              <a:gd name="connsiteY575" fmla="*/ 1647613 h 6858000"/>
              <a:gd name="connsiteX576" fmla="*/ 5009948 w 7467600"/>
              <a:gd name="connsiteY576" fmla="*/ 1273619 h 6858000"/>
              <a:gd name="connsiteX577" fmla="*/ 655236 w 7467600"/>
              <a:gd name="connsiteY577" fmla="*/ 1268632 h 6858000"/>
              <a:gd name="connsiteX578" fmla="*/ 839521 w 7467600"/>
              <a:gd name="connsiteY578" fmla="*/ 1685315 h 6858000"/>
              <a:gd name="connsiteX579" fmla="*/ 1109416 w 7467600"/>
              <a:gd name="connsiteY579" fmla="*/ 2061663 h 6858000"/>
              <a:gd name="connsiteX580" fmla="*/ 1298300 w 7467600"/>
              <a:gd name="connsiteY580" fmla="*/ 2247742 h 6858000"/>
              <a:gd name="connsiteX581" fmla="*/ 1125871 w 7467600"/>
              <a:gd name="connsiteY581" fmla="*/ 1989513 h 6858000"/>
              <a:gd name="connsiteX582" fmla="*/ 981574 w 7467600"/>
              <a:gd name="connsiteY582" fmla="*/ 1783157 h 6858000"/>
              <a:gd name="connsiteX583" fmla="*/ 922198 w 7467600"/>
              <a:gd name="connsiteY583" fmla="*/ 1677437 h 6858000"/>
              <a:gd name="connsiteX584" fmla="*/ 869293 w 7467600"/>
              <a:gd name="connsiteY584" fmla="*/ 1583214 h 6858000"/>
              <a:gd name="connsiteX585" fmla="*/ 751431 w 7467600"/>
              <a:gd name="connsiteY585" fmla="*/ 1405731 h 6858000"/>
              <a:gd name="connsiteX586" fmla="*/ 655236 w 7467600"/>
              <a:gd name="connsiteY586" fmla="*/ 1268632 h 6858000"/>
              <a:gd name="connsiteX587" fmla="*/ 6516292 w 7467600"/>
              <a:gd name="connsiteY587" fmla="*/ 1263064 h 6858000"/>
              <a:gd name="connsiteX588" fmla="*/ 5736320 w 7467600"/>
              <a:gd name="connsiteY588" fmla="*/ 1501803 h 6858000"/>
              <a:gd name="connsiteX589" fmla="*/ 6516292 w 7467600"/>
              <a:gd name="connsiteY589" fmla="*/ 1263064 h 6858000"/>
              <a:gd name="connsiteX590" fmla="*/ 291466 w 7467600"/>
              <a:gd name="connsiteY590" fmla="*/ 1250369 h 6858000"/>
              <a:gd name="connsiteX591" fmla="*/ 323180 w 7467600"/>
              <a:gd name="connsiteY591" fmla="*/ 1435283 h 6858000"/>
              <a:gd name="connsiteX592" fmla="*/ 349381 w 7467600"/>
              <a:gd name="connsiteY592" fmla="*/ 1875041 h 6858000"/>
              <a:gd name="connsiteX593" fmla="*/ 374363 w 7467600"/>
              <a:gd name="connsiteY593" fmla="*/ 1506494 h 6858000"/>
              <a:gd name="connsiteX594" fmla="*/ 302168 w 7467600"/>
              <a:gd name="connsiteY594" fmla="*/ 1274495 h 6858000"/>
              <a:gd name="connsiteX595" fmla="*/ 291466 w 7467600"/>
              <a:gd name="connsiteY595" fmla="*/ 1250369 h 6858000"/>
              <a:gd name="connsiteX596" fmla="*/ 678222 w 7467600"/>
              <a:gd name="connsiteY596" fmla="*/ 1248670 h 6858000"/>
              <a:gd name="connsiteX597" fmla="*/ 775536 w 7467600"/>
              <a:gd name="connsiteY597" fmla="*/ 1388015 h 6858000"/>
              <a:gd name="connsiteX598" fmla="*/ 894529 w 7467600"/>
              <a:gd name="connsiteY598" fmla="*/ 1567739 h 6858000"/>
              <a:gd name="connsiteX599" fmla="*/ 948000 w 7467600"/>
              <a:gd name="connsiteY599" fmla="*/ 1663088 h 6858000"/>
              <a:gd name="connsiteX600" fmla="*/ 1006812 w 7467600"/>
              <a:gd name="connsiteY600" fmla="*/ 1767683 h 6858000"/>
              <a:gd name="connsiteX601" fmla="*/ 1149133 w 7467600"/>
              <a:gd name="connsiteY601" fmla="*/ 1971513 h 6858000"/>
              <a:gd name="connsiteX602" fmla="*/ 1333952 w 7467600"/>
              <a:gd name="connsiteY602" fmla="*/ 2251620 h 6858000"/>
              <a:gd name="connsiteX603" fmla="*/ 1337329 w 7467600"/>
              <a:gd name="connsiteY603" fmla="*/ 2258350 h 6858000"/>
              <a:gd name="connsiteX604" fmla="*/ 1014726 w 7467600"/>
              <a:gd name="connsiteY604" fmla="*/ 1615556 h 6858000"/>
              <a:gd name="connsiteX605" fmla="*/ 678222 w 7467600"/>
              <a:gd name="connsiteY605" fmla="*/ 1248670 h 6858000"/>
              <a:gd name="connsiteX606" fmla="*/ 6691602 w 7467600"/>
              <a:gd name="connsiteY606" fmla="*/ 1140573 h 6858000"/>
              <a:gd name="connsiteX607" fmla="*/ 6571100 w 7467600"/>
              <a:gd name="connsiteY607" fmla="*/ 1183662 h 6858000"/>
              <a:gd name="connsiteX608" fmla="*/ 6241687 w 7467600"/>
              <a:gd name="connsiteY608" fmla="*/ 1257600 h 6858000"/>
              <a:gd name="connsiteX609" fmla="*/ 5693009 w 7467600"/>
              <a:gd name="connsiteY609" fmla="*/ 1478256 h 6858000"/>
              <a:gd name="connsiteX610" fmla="*/ 6548420 w 7467600"/>
              <a:gd name="connsiteY610" fmla="*/ 1214599 h 6858000"/>
              <a:gd name="connsiteX611" fmla="*/ 6605473 w 7467600"/>
              <a:gd name="connsiteY611" fmla="*/ 1184686 h 6858000"/>
              <a:gd name="connsiteX612" fmla="*/ 6691602 w 7467600"/>
              <a:gd name="connsiteY612" fmla="*/ 1140573 h 6858000"/>
              <a:gd name="connsiteX613" fmla="*/ 4002475 w 7467600"/>
              <a:gd name="connsiteY613" fmla="*/ 1037802 h 6858000"/>
              <a:gd name="connsiteX614" fmla="*/ 4000324 w 7467600"/>
              <a:gd name="connsiteY614" fmla="*/ 1039362 h 6858000"/>
              <a:gd name="connsiteX615" fmla="*/ 4002862 w 7467600"/>
              <a:gd name="connsiteY615" fmla="*/ 1042866 h 6858000"/>
              <a:gd name="connsiteX616" fmla="*/ 4002475 w 7467600"/>
              <a:gd name="connsiteY616" fmla="*/ 1037802 h 6858000"/>
              <a:gd name="connsiteX617" fmla="*/ 506322 w 7467600"/>
              <a:gd name="connsiteY617" fmla="*/ 1020997 h 6858000"/>
              <a:gd name="connsiteX618" fmla="*/ 533068 w 7467600"/>
              <a:gd name="connsiteY618" fmla="*/ 1029409 h 6858000"/>
              <a:gd name="connsiteX619" fmla="*/ 1232525 w 7467600"/>
              <a:gd name="connsiteY619" fmla="*/ 1804675 h 6858000"/>
              <a:gd name="connsiteX620" fmla="*/ 1388858 w 7467600"/>
              <a:gd name="connsiteY620" fmla="*/ 2368011 h 6858000"/>
              <a:gd name="connsiteX621" fmla="*/ 1384098 w 7467600"/>
              <a:gd name="connsiteY621" fmla="*/ 2378125 h 6858000"/>
              <a:gd name="connsiteX622" fmla="*/ 1425393 w 7467600"/>
              <a:gd name="connsiteY622" fmla="*/ 2589124 h 6858000"/>
              <a:gd name="connsiteX623" fmla="*/ 1424001 w 7467600"/>
              <a:gd name="connsiteY623" fmla="*/ 2597541 h 6858000"/>
              <a:gd name="connsiteX624" fmla="*/ 2152729 w 7467600"/>
              <a:gd name="connsiteY624" fmla="*/ 2864487 h 6858000"/>
              <a:gd name="connsiteX625" fmla="*/ 2020609 w 7467600"/>
              <a:gd name="connsiteY625" fmla="*/ 2539671 h 6858000"/>
              <a:gd name="connsiteX626" fmla="*/ 2018920 w 7467600"/>
              <a:gd name="connsiteY626" fmla="*/ 2536309 h 6858000"/>
              <a:gd name="connsiteX627" fmla="*/ 1342441 w 7467600"/>
              <a:gd name="connsiteY627" fmla="*/ 1173017 h 6858000"/>
              <a:gd name="connsiteX628" fmla="*/ 1367925 w 7467600"/>
              <a:gd name="connsiteY628" fmla="*/ 1135648 h 6858000"/>
              <a:gd name="connsiteX629" fmla="*/ 1771401 w 7467600"/>
              <a:gd name="connsiteY629" fmla="*/ 1806673 h 6858000"/>
              <a:gd name="connsiteX630" fmla="*/ 1972385 w 7467600"/>
              <a:gd name="connsiteY630" fmla="*/ 2198735 h 6858000"/>
              <a:gd name="connsiteX631" fmla="*/ 2040892 w 7467600"/>
              <a:gd name="connsiteY631" fmla="*/ 2405205 h 6858000"/>
              <a:gd name="connsiteX632" fmla="*/ 2131689 w 7467600"/>
              <a:gd name="connsiteY632" fmla="*/ 1936926 h 6858000"/>
              <a:gd name="connsiteX633" fmla="*/ 2454820 w 7467600"/>
              <a:gd name="connsiteY633" fmla="*/ 1248808 h 6858000"/>
              <a:gd name="connsiteX634" fmla="*/ 2492512 w 7467600"/>
              <a:gd name="connsiteY634" fmla="*/ 1302920 h 6858000"/>
              <a:gd name="connsiteX635" fmla="*/ 2081216 w 7467600"/>
              <a:gd name="connsiteY635" fmla="*/ 2527513 h 6858000"/>
              <a:gd name="connsiteX636" fmla="*/ 2081211 w 7467600"/>
              <a:gd name="connsiteY636" fmla="*/ 2528916 h 6858000"/>
              <a:gd name="connsiteX637" fmla="*/ 2199067 w 7467600"/>
              <a:gd name="connsiteY637" fmla="*/ 2884061 h 6858000"/>
              <a:gd name="connsiteX638" fmla="*/ 3192586 w 7467600"/>
              <a:gd name="connsiteY638" fmla="*/ 3411496 h 6858000"/>
              <a:gd name="connsiteX639" fmla="*/ 3182620 w 7467600"/>
              <a:gd name="connsiteY639" fmla="*/ 3483279 h 6858000"/>
              <a:gd name="connsiteX640" fmla="*/ 2435119 w 7467600"/>
              <a:gd name="connsiteY640" fmla="*/ 3080173 h 6858000"/>
              <a:gd name="connsiteX641" fmla="*/ 2410152 w 7467600"/>
              <a:gd name="connsiteY641" fmla="*/ 3063751 h 6858000"/>
              <a:gd name="connsiteX642" fmla="*/ 2408099 w 7467600"/>
              <a:gd name="connsiteY642" fmla="*/ 3064403 h 6858000"/>
              <a:gd name="connsiteX643" fmla="*/ 2407218 w 7467600"/>
              <a:gd name="connsiteY643" fmla="*/ 3070324 h 6858000"/>
              <a:gd name="connsiteX644" fmla="*/ 2380138 w 7467600"/>
              <a:gd name="connsiteY644" fmla="*/ 3099341 h 6858000"/>
              <a:gd name="connsiteX645" fmla="*/ 1765923 w 7467600"/>
              <a:gd name="connsiteY645" fmla="*/ 3581043 h 6858000"/>
              <a:gd name="connsiteX646" fmla="*/ 1702258 w 7467600"/>
              <a:gd name="connsiteY646" fmla="*/ 3612286 h 6858000"/>
              <a:gd name="connsiteX647" fmla="*/ 1538370 w 7467600"/>
              <a:gd name="connsiteY647" fmla="*/ 3811804 h 6858000"/>
              <a:gd name="connsiteX648" fmla="*/ 542867 w 7467600"/>
              <a:gd name="connsiteY648" fmla="*/ 4944092 h 6858000"/>
              <a:gd name="connsiteX649" fmla="*/ 515800 w 7467600"/>
              <a:gd name="connsiteY649" fmla="*/ 4862180 h 6858000"/>
              <a:gd name="connsiteX650" fmla="*/ 909145 w 7467600"/>
              <a:gd name="connsiteY650" fmla="*/ 4199225 h 6858000"/>
              <a:gd name="connsiteX651" fmla="*/ 1214067 w 7467600"/>
              <a:gd name="connsiteY651" fmla="*/ 3908561 h 6858000"/>
              <a:gd name="connsiteX652" fmla="*/ 640967 w 7467600"/>
              <a:gd name="connsiteY652" fmla="*/ 4105601 h 6858000"/>
              <a:gd name="connsiteX653" fmla="*/ 112563 w 7467600"/>
              <a:gd name="connsiteY653" fmla="*/ 4396952 h 6858000"/>
              <a:gd name="connsiteX654" fmla="*/ 0 w 7467600"/>
              <a:gd name="connsiteY654" fmla="*/ 4466006 h 6858000"/>
              <a:gd name="connsiteX655" fmla="*/ 0 w 7467600"/>
              <a:gd name="connsiteY655" fmla="*/ 4233763 h 6858000"/>
              <a:gd name="connsiteX656" fmla="*/ 36881 w 7467600"/>
              <a:gd name="connsiteY656" fmla="*/ 4200118 h 6858000"/>
              <a:gd name="connsiteX657" fmla="*/ 910534 w 7467600"/>
              <a:gd name="connsiteY657" fmla="*/ 3629753 h 6858000"/>
              <a:gd name="connsiteX658" fmla="*/ 1578717 w 7467600"/>
              <a:gd name="connsiteY658" fmla="*/ 3575982 h 6858000"/>
              <a:gd name="connsiteX659" fmla="*/ 2338780 w 7467600"/>
              <a:gd name="connsiteY659" fmla="*/ 3033725 h 6858000"/>
              <a:gd name="connsiteX660" fmla="*/ 1807991 w 7467600"/>
              <a:gd name="connsiteY660" fmla="*/ 2807184 h 6858000"/>
              <a:gd name="connsiteX661" fmla="*/ 1416358 w 7467600"/>
              <a:gd name="connsiteY661" fmla="*/ 3112571 h 6858000"/>
              <a:gd name="connsiteX662" fmla="*/ 939066 w 7467600"/>
              <a:gd name="connsiteY662" fmla="*/ 3378798 h 6858000"/>
              <a:gd name="connsiteX663" fmla="*/ 115099 w 7467600"/>
              <a:gd name="connsiteY663" fmla="*/ 3607650 h 6858000"/>
              <a:gd name="connsiteX664" fmla="*/ 97284 w 7467600"/>
              <a:gd name="connsiteY664" fmla="*/ 3520393 h 6858000"/>
              <a:gd name="connsiteX665" fmla="*/ 922050 w 7467600"/>
              <a:gd name="connsiteY665" fmla="*/ 3074867 h 6858000"/>
              <a:gd name="connsiteX666" fmla="*/ 1405265 w 7467600"/>
              <a:gd name="connsiteY666" fmla="*/ 3016319 h 6858000"/>
              <a:gd name="connsiteX667" fmla="*/ 1407512 w 7467600"/>
              <a:gd name="connsiteY667" fmla="*/ 3018001 h 6858000"/>
              <a:gd name="connsiteX668" fmla="*/ 1726266 w 7467600"/>
              <a:gd name="connsiteY668" fmla="*/ 2777274 h 6858000"/>
              <a:gd name="connsiteX669" fmla="*/ 625390 w 7467600"/>
              <a:gd name="connsiteY669" fmla="*/ 2514541 h 6858000"/>
              <a:gd name="connsiteX670" fmla="*/ 619799 w 7467600"/>
              <a:gd name="connsiteY670" fmla="*/ 2527180 h 6858000"/>
              <a:gd name="connsiteX671" fmla="*/ 310030 w 7467600"/>
              <a:gd name="connsiteY671" fmla="*/ 2771818 h 6858000"/>
              <a:gd name="connsiteX672" fmla="*/ 173877 w 7467600"/>
              <a:gd name="connsiteY672" fmla="*/ 2937056 h 6858000"/>
              <a:gd name="connsiteX673" fmla="*/ 77889 w 7467600"/>
              <a:gd name="connsiteY673" fmla="*/ 3138440 h 6858000"/>
              <a:gd name="connsiteX674" fmla="*/ 0 w 7467600"/>
              <a:gd name="connsiteY674" fmla="*/ 3271395 h 6858000"/>
              <a:gd name="connsiteX675" fmla="*/ 0 w 7467600"/>
              <a:gd name="connsiteY675" fmla="*/ 3153002 h 6858000"/>
              <a:gd name="connsiteX676" fmla="*/ 2386 w 7467600"/>
              <a:gd name="connsiteY676" fmla="*/ 3149203 h 6858000"/>
              <a:gd name="connsiteX677" fmla="*/ 89753 w 7467600"/>
              <a:gd name="connsiteY677" fmla="*/ 2987702 h 6858000"/>
              <a:gd name="connsiteX678" fmla="*/ 76869 w 7467600"/>
              <a:gd name="connsiteY678" fmla="*/ 3005404 h 6858000"/>
              <a:gd name="connsiteX679" fmla="*/ 32049 w 7467600"/>
              <a:gd name="connsiteY679" fmla="*/ 3065814 h 6858000"/>
              <a:gd name="connsiteX680" fmla="*/ 0 w 7467600"/>
              <a:gd name="connsiteY680" fmla="*/ 3108744 h 6858000"/>
              <a:gd name="connsiteX681" fmla="*/ 0 w 7467600"/>
              <a:gd name="connsiteY681" fmla="*/ 3058059 h 6858000"/>
              <a:gd name="connsiteX682" fmla="*/ 7610 w 7467600"/>
              <a:gd name="connsiteY682" fmla="*/ 3047889 h 6858000"/>
              <a:gd name="connsiteX683" fmla="*/ 52419 w 7467600"/>
              <a:gd name="connsiteY683" fmla="*/ 2987479 h 6858000"/>
              <a:gd name="connsiteX684" fmla="*/ 59142 w 7467600"/>
              <a:gd name="connsiteY684" fmla="*/ 2978488 h 6858000"/>
              <a:gd name="connsiteX685" fmla="*/ 0 w 7467600"/>
              <a:gd name="connsiteY685" fmla="*/ 3015334 h 6858000"/>
              <a:gd name="connsiteX686" fmla="*/ 0 w 7467600"/>
              <a:gd name="connsiteY686" fmla="*/ 2914286 h 6858000"/>
              <a:gd name="connsiteX687" fmla="*/ 36383 w 7467600"/>
              <a:gd name="connsiteY687" fmla="*/ 2901128 h 6858000"/>
              <a:gd name="connsiteX688" fmla="*/ 156329 w 7467600"/>
              <a:gd name="connsiteY688" fmla="*/ 2840533 h 6858000"/>
              <a:gd name="connsiteX689" fmla="*/ 358355 w 7467600"/>
              <a:gd name="connsiteY689" fmla="*/ 2620471 h 6858000"/>
              <a:gd name="connsiteX690" fmla="*/ 510577 w 7467600"/>
              <a:gd name="connsiteY690" fmla="*/ 2501244 h 6858000"/>
              <a:gd name="connsiteX691" fmla="*/ 211967 w 7467600"/>
              <a:gd name="connsiteY691" fmla="*/ 2479171 h 6858000"/>
              <a:gd name="connsiteX692" fmla="*/ 0 w 7467600"/>
              <a:gd name="connsiteY692" fmla="*/ 2476398 h 6858000"/>
              <a:gd name="connsiteX693" fmla="*/ 0 w 7467600"/>
              <a:gd name="connsiteY693" fmla="*/ 2389189 h 6858000"/>
              <a:gd name="connsiteX694" fmla="*/ 103062 w 7467600"/>
              <a:gd name="connsiteY694" fmla="*/ 2389518 h 6858000"/>
              <a:gd name="connsiteX695" fmla="*/ 510734 w 7467600"/>
              <a:gd name="connsiteY695" fmla="*/ 2416201 h 6858000"/>
              <a:gd name="connsiteX696" fmla="*/ 279257 w 7467600"/>
              <a:gd name="connsiteY696" fmla="*/ 2092102 h 6858000"/>
              <a:gd name="connsiteX697" fmla="*/ 65265 w 7467600"/>
              <a:gd name="connsiteY697" fmla="*/ 2006049 h 6858000"/>
              <a:gd name="connsiteX698" fmla="*/ 0 w 7467600"/>
              <a:gd name="connsiteY698" fmla="*/ 1982532 h 6858000"/>
              <a:gd name="connsiteX699" fmla="*/ 0 w 7467600"/>
              <a:gd name="connsiteY699" fmla="*/ 1912789 h 6858000"/>
              <a:gd name="connsiteX700" fmla="*/ 97460 w 7467600"/>
              <a:gd name="connsiteY700" fmla="*/ 1953725 h 6858000"/>
              <a:gd name="connsiteX701" fmla="*/ 221272 w 7467600"/>
              <a:gd name="connsiteY701" fmla="*/ 1980766 h 6858000"/>
              <a:gd name="connsiteX702" fmla="*/ 116765 w 7467600"/>
              <a:gd name="connsiteY702" fmla="*/ 1911033 h 6858000"/>
              <a:gd name="connsiteX703" fmla="*/ 16405 w 7467600"/>
              <a:gd name="connsiteY703" fmla="*/ 1803412 h 6858000"/>
              <a:gd name="connsiteX704" fmla="*/ 0 w 7467600"/>
              <a:gd name="connsiteY704" fmla="*/ 1784777 h 6858000"/>
              <a:gd name="connsiteX705" fmla="*/ 0 w 7467600"/>
              <a:gd name="connsiteY705" fmla="*/ 1740082 h 6858000"/>
              <a:gd name="connsiteX706" fmla="*/ 39394 w 7467600"/>
              <a:gd name="connsiteY706" fmla="*/ 1784856 h 6858000"/>
              <a:gd name="connsiteX707" fmla="*/ 135813 w 7467600"/>
              <a:gd name="connsiteY707" fmla="*/ 1888838 h 6858000"/>
              <a:gd name="connsiteX708" fmla="*/ 242575 w 7467600"/>
              <a:gd name="connsiteY708" fmla="*/ 1958841 h 6858000"/>
              <a:gd name="connsiteX709" fmla="*/ 82197 w 7467600"/>
              <a:gd name="connsiteY709" fmla="*/ 1754826 h 6858000"/>
              <a:gd name="connsiteX710" fmla="*/ 0 w 7467600"/>
              <a:gd name="connsiteY710" fmla="*/ 1679650 h 6858000"/>
              <a:gd name="connsiteX711" fmla="*/ 0 w 7467600"/>
              <a:gd name="connsiteY711" fmla="*/ 1602463 h 6858000"/>
              <a:gd name="connsiteX712" fmla="*/ 84689 w 7467600"/>
              <a:gd name="connsiteY712" fmla="*/ 1677442 h 6858000"/>
              <a:gd name="connsiteX713" fmla="*/ 298437 w 7467600"/>
              <a:gd name="connsiteY713" fmla="*/ 1968019 h 6858000"/>
              <a:gd name="connsiteX714" fmla="*/ 227269 w 7467600"/>
              <a:gd name="connsiteY714" fmla="*/ 1114064 h 6858000"/>
              <a:gd name="connsiteX715" fmla="*/ 248003 w 7467600"/>
              <a:gd name="connsiteY715" fmla="*/ 1089613 h 6858000"/>
              <a:gd name="connsiteX716" fmla="*/ 427020 w 7467600"/>
              <a:gd name="connsiteY716" fmla="*/ 1619803 h 6858000"/>
              <a:gd name="connsiteX717" fmla="*/ 340345 w 7467600"/>
              <a:gd name="connsiteY717" fmla="*/ 2027739 h 6858000"/>
              <a:gd name="connsiteX718" fmla="*/ 360865 w 7467600"/>
              <a:gd name="connsiteY718" fmla="*/ 2044827 h 6858000"/>
              <a:gd name="connsiteX719" fmla="*/ 560414 w 7467600"/>
              <a:gd name="connsiteY719" fmla="*/ 2421457 h 6858000"/>
              <a:gd name="connsiteX720" fmla="*/ 1359703 w 7467600"/>
              <a:gd name="connsiteY720" fmla="*/ 2578554 h 6858000"/>
              <a:gd name="connsiteX721" fmla="*/ 1359422 w 7467600"/>
              <a:gd name="connsiteY721" fmla="*/ 2577994 h 6858000"/>
              <a:gd name="connsiteX722" fmla="*/ 828701 w 7467600"/>
              <a:gd name="connsiteY722" fmla="*/ 1839520 h 6858000"/>
              <a:gd name="connsiteX723" fmla="*/ 494427 w 7467600"/>
              <a:gd name="connsiteY723" fmla="*/ 1092333 h 6858000"/>
              <a:gd name="connsiteX724" fmla="*/ 506322 w 7467600"/>
              <a:gd name="connsiteY724" fmla="*/ 1020997 h 6858000"/>
              <a:gd name="connsiteX725" fmla="*/ 4570198 w 7467600"/>
              <a:gd name="connsiteY725" fmla="*/ 978081 h 6858000"/>
              <a:gd name="connsiteX726" fmla="*/ 4523691 w 7467600"/>
              <a:gd name="connsiteY726" fmla="*/ 1127776 h 6858000"/>
              <a:gd name="connsiteX727" fmla="*/ 4509875 w 7467600"/>
              <a:gd name="connsiteY727" fmla="*/ 1167552 h 6858000"/>
              <a:gd name="connsiteX728" fmla="*/ 4478168 w 7467600"/>
              <a:gd name="connsiteY728" fmla="*/ 1260735 h 6858000"/>
              <a:gd name="connsiteX729" fmla="*/ 4409309 w 7467600"/>
              <a:gd name="connsiteY729" fmla="*/ 1666996 h 6858000"/>
              <a:gd name="connsiteX730" fmla="*/ 4370031 w 7467600"/>
              <a:gd name="connsiteY730" fmla="*/ 1955666 h 6858000"/>
              <a:gd name="connsiteX731" fmla="*/ 4570198 w 7467600"/>
              <a:gd name="connsiteY731" fmla="*/ 978081 h 6858000"/>
              <a:gd name="connsiteX732" fmla="*/ 4557898 w 7467600"/>
              <a:gd name="connsiteY732" fmla="*/ 900011 h 6858000"/>
              <a:gd name="connsiteX733" fmla="*/ 4344840 w 7467600"/>
              <a:gd name="connsiteY733" fmla="*/ 1922038 h 6858000"/>
              <a:gd name="connsiteX734" fmla="*/ 4378710 w 7467600"/>
              <a:gd name="connsiteY734" fmla="*/ 1665516 h 6858000"/>
              <a:gd name="connsiteX735" fmla="*/ 4448798 w 7467600"/>
              <a:gd name="connsiteY735" fmla="*/ 1253024 h 6858000"/>
              <a:gd name="connsiteX736" fmla="*/ 4480315 w 7467600"/>
              <a:gd name="connsiteY736" fmla="*/ 1158454 h 6858000"/>
              <a:gd name="connsiteX737" fmla="*/ 4494133 w 7467600"/>
              <a:gd name="connsiteY737" fmla="*/ 1118676 h 6858000"/>
              <a:gd name="connsiteX738" fmla="*/ 4557898 w 7467600"/>
              <a:gd name="connsiteY738" fmla="*/ 900011 h 6858000"/>
              <a:gd name="connsiteX739" fmla="*/ 5870151 w 7467600"/>
              <a:gd name="connsiteY739" fmla="*/ 898890 h 6858000"/>
              <a:gd name="connsiteX740" fmla="*/ 5861335 w 7467600"/>
              <a:gd name="connsiteY740" fmla="*/ 899177 h 6858000"/>
              <a:gd name="connsiteX741" fmla="*/ 5843702 w 7467600"/>
              <a:gd name="connsiteY741" fmla="*/ 899748 h 6858000"/>
              <a:gd name="connsiteX742" fmla="*/ 5651107 w 7467600"/>
              <a:gd name="connsiteY742" fmla="*/ 920306 h 6858000"/>
              <a:gd name="connsiteX743" fmla="*/ 5459407 w 7467600"/>
              <a:gd name="connsiteY743" fmla="*/ 940975 h 6858000"/>
              <a:gd name="connsiteX744" fmla="*/ 5374846 w 7467600"/>
              <a:gd name="connsiteY744" fmla="*/ 941988 h 6858000"/>
              <a:gd name="connsiteX745" fmla="*/ 5256105 w 7467600"/>
              <a:gd name="connsiteY745" fmla="*/ 945632 h 6858000"/>
              <a:gd name="connsiteX746" fmla="*/ 5107071 w 7467600"/>
              <a:gd name="connsiteY746" fmla="*/ 969720 h 6858000"/>
              <a:gd name="connsiteX747" fmla="*/ 4998681 w 7467600"/>
              <a:gd name="connsiteY747" fmla="*/ 988771 h 6858000"/>
              <a:gd name="connsiteX748" fmla="*/ 5870151 w 7467600"/>
              <a:gd name="connsiteY748" fmla="*/ 898890 h 6858000"/>
              <a:gd name="connsiteX749" fmla="*/ 5504425 w 7467600"/>
              <a:gd name="connsiteY749" fmla="*/ 848067 h 6858000"/>
              <a:gd name="connsiteX750" fmla="*/ 4968849 w 7467600"/>
              <a:gd name="connsiteY750" fmla="*/ 962318 h 6858000"/>
              <a:gd name="connsiteX751" fmla="*/ 5104039 w 7467600"/>
              <a:gd name="connsiteY751" fmla="*/ 940634 h 6858000"/>
              <a:gd name="connsiteX752" fmla="*/ 5256311 w 7467600"/>
              <a:gd name="connsiteY752" fmla="*/ 916490 h 6858000"/>
              <a:gd name="connsiteX753" fmla="*/ 5377381 w 7467600"/>
              <a:gd name="connsiteY753" fmla="*/ 912671 h 6858000"/>
              <a:gd name="connsiteX754" fmla="*/ 5460148 w 7467600"/>
              <a:gd name="connsiteY754" fmla="*/ 911442 h 6858000"/>
              <a:gd name="connsiteX755" fmla="*/ 5648971 w 7467600"/>
              <a:gd name="connsiteY755" fmla="*/ 891331 h 6858000"/>
              <a:gd name="connsiteX756" fmla="*/ 5844807 w 7467600"/>
              <a:gd name="connsiteY756" fmla="*/ 870718 h 6858000"/>
              <a:gd name="connsiteX757" fmla="*/ 5862975 w 7467600"/>
              <a:gd name="connsiteY757" fmla="*/ 869756 h 6858000"/>
              <a:gd name="connsiteX758" fmla="*/ 5920887 w 7467600"/>
              <a:gd name="connsiteY758" fmla="*/ 865929 h 6858000"/>
              <a:gd name="connsiteX759" fmla="*/ 5504425 w 7467600"/>
              <a:gd name="connsiteY759" fmla="*/ 848067 h 6858000"/>
              <a:gd name="connsiteX760" fmla="*/ 3607114 w 7467600"/>
              <a:gd name="connsiteY760" fmla="*/ 467441 h 6858000"/>
              <a:gd name="connsiteX761" fmla="*/ 3296242 w 7467600"/>
              <a:gd name="connsiteY761" fmla="*/ 807991 h 6858000"/>
              <a:gd name="connsiteX762" fmla="*/ 3174674 w 7467600"/>
              <a:gd name="connsiteY762" fmla="*/ 919759 h 6858000"/>
              <a:gd name="connsiteX763" fmla="*/ 3042978 w 7467600"/>
              <a:gd name="connsiteY763" fmla="*/ 1054894 h 6858000"/>
              <a:gd name="connsiteX764" fmla="*/ 2968914 w 7467600"/>
              <a:gd name="connsiteY764" fmla="*/ 1133756 h 6858000"/>
              <a:gd name="connsiteX765" fmla="*/ 3103823 w 7467600"/>
              <a:gd name="connsiteY765" fmla="*/ 1026814 h 6858000"/>
              <a:gd name="connsiteX766" fmla="*/ 3607114 w 7467600"/>
              <a:gd name="connsiteY766" fmla="*/ 467441 h 6858000"/>
              <a:gd name="connsiteX767" fmla="*/ 3744487 w 7467600"/>
              <a:gd name="connsiteY767" fmla="*/ 383136 h 6858000"/>
              <a:gd name="connsiteX768" fmla="*/ 3970213 w 7467600"/>
              <a:gd name="connsiteY768" fmla="*/ 995559 h 6858000"/>
              <a:gd name="connsiteX769" fmla="*/ 3744487 w 7467600"/>
              <a:gd name="connsiteY769" fmla="*/ 383136 h 6858000"/>
              <a:gd name="connsiteX770" fmla="*/ 3624562 w 7467600"/>
              <a:gd name="connsiteY770" fmla="*/ 367041 h 6858000"/>
              <a:gd name="connsiteX771" fmla="*/ 3489712 w 7467600"/>
              <a:gd name="connsiteY771" fmla="*/ 485386 h 6858000"/>
              <a:gd name="connsiteX772" fmla="*/ 3182994 w 7467600"/>
              <a:gd name="connsiteY772" fmla="*/ 828265 h 6858000"/>
              <a:gd name="connsiteX773" fmla="*/ 2892114 w 7467600"/>
              <a:gd name="connsiteY773" fmla="*/ 1172635 h 6858000"/>
              <a:gd name="connsiteX774" fmla="*/ 3021459 w 7467600"/>
              <a:gd name="connsiteY774" fmla="*/ 1035385 h 6858000"/>
              <a:gd name="connsiteX775" fmla="*/ 3153873 w 7467600"/>
              <a:gd name="connsiteY775" fmla="*/ 898971 h 6858000"/>
              <a:gd name="connsiteX776" fmla="*/ 3276511 w 7467600"/>
              <a:gd name="connsiteY776" fmla="*/ 786423 h 6858000"/>
              <a:gd name="connsiteX777" fmla="*/ 3584154 w 7467600"/>
              <a:gd name="connsiteY777" fmla="*/ 448218 h 6858000"/>
              <a:gd name="connsiteX778" fmla="*/ 3624562 w 7467600"/>
              <a:gd name="connsiteY778" fmla="*/ 367041 h 6858000"/>
              <a:gd name="connsiteX779" fmla="*/ 3766672 w 7467600"/>
              <a:gd name="connsiteY779" fmla="*/ 359429 h 6858000"/>
              <a:gd name="connsiteX780" fmla="*/ 3996338 w 7467600"/>
              <a:gd name="connsiteY780" fmla="*/ 968237 h 6858000"/>
              <a:gd name="connsiteX781" fmla="*/ 3766672 w 7467600"/>
              <a:gd name="connsiteY781" fmla="*/ 359429 h 6858000"/>
              <a:gd name="connsiteX782" fmla="*/ 5805386 w 7467600"/>
              <a:gd name="connsiteY782" fmla="*/ 239240 h 6858000"/>
              <a:gd name="connsiteX783" fmla="*/ 5736947 w 7467600"/>
              <a:gd name="connsiteY783" fmla="*/ 261367 h 6858000"/>
              <a:gd name="connsiteX784" fmla="*/ 5427012 w 7467600"/>
              <a:gd name="connsiteY784" fmla="*/ 311272 h 6858000"/>
              <a:gd name="connsiteX785" fmla="*/ 5147818 w 7467600"/>
              <a:gd name="connsiteY785" fmla="*/ 322112 h 6858000"/>
              <a:gd name="connsiteX786" fmla="*/ 5060854 w 7467600"/>
              <a:gd name="connsiteY786" fmla="*/ 311882 h 6858000"/>
              <a:gd name="connsiteX787" fmla="*/ 4945989 w 7467600"/>
              <a:gd name="connsiteY787" fmla="*/ 300516 h 6858000"/>
              <a:gd name="connsiteX788" fmla="*/ 5410479 w 7467600"/>
              <a:gd name="connsiteY788" fmla="*/ 348434 h 6858000"/>
              <a:gd name="connsiteX789" fmla="*/ 5805386 w 7467600"/>
              <a:gd name="connsiteY789" fmla="*/ 239240 h 6858000"/>
              <a:gd name="connsiteX790" fmla="*/ 5905192 w 7467600"/>
              <a:gd name="connsiteY790" fmla="*/ 163079 h 6858000"/>
              <a:gd name="connsiteX791" fmla="*/ 5865655 w 7467600"/>
              <a:gd name="connsiteY791" fmla="*/ 171901 h 6858000"/>
              <a:gd name="connsiteX792" fmla="*/ 5259740 w 7467600"/>
              <a:gd name="connsiteY792" fmla="*/ 257013 h 6858000"/>
              <a:gd name="connsiteX793" fmla="*/ 5208466 w 7467600"/>
              <a:gd name="connsiteY793" fmla="*/ 257550 h 6858000"/>
              <a:gd name="connsiteX794" fmla="*/ 4980204 w 7467600"/>
              <a:gd name="connsiteY794" fmla="*/ 271903 h 6858000"/>
              <a:gd name="connsiteX795" fmla="*/ 5068068 w 7467600"/>
              <a:gd name="connsiteY795" fmla="*/ 282244 h 6858000"/>
              <a:gd name="connsiteX796" fmla="*/ 5153231 w 7467600"/>
              <a:gd name="connsiteY796" fmla="*/ 292240 h 6858000"/>
              <a:gd name="connsiteX797" fmla="*/ 5426491 w 7467600"/>
              <a:gd name="connsiteY797" fmla="*/ 281128 h 6858000"/>
              <a:gd name="connsiteX798" fmla="*/ 5731212 w 7467600"/>
              <a:gd name="connsiteY798" fmla="*/ 231951 h 6858000"/>
              <a:gd name="connsiteX799" fmla="*/ 5905192 w 7467600"/>
              <a:gd name="connsiteY799" fmla="*/ 163079 h 6858000"/>
              <a:gd name="connsiteX800" fmla="*/ 5944437 w 7467600"/>
              <a:gd name="connsiteY800" fmla="*/ 113829 h 6858000"/>
              <a:gd name="connsiteX801" fmla="*/ 5825032 w 7467600"/>
              <a:gd name="connsiteY801" fmla="*/ 146405 h 6858000"/>
              <a:gd name="connsiteX802" fmla="*/ 4955599 w 7467600"/>
              <a:gd name="connsiteY802" fmla="*/ 247008 h 6858000"/>
              <a:gd name="connsiteX803" fmla="*/ 5210104 w 7467600"/>
              <a:gd name="connsiteY803" fmla="*/ 228123 h 6858000"/>
              <a:gd name="connsiteX804" fmla="*/ 5261015 w 7467600"/>
              <a:gd name="connsiteY804" fmla="*/ 227087 h 6858000"/>
              <a:gd name="connsiteX805" fmla="*/ 5861181 w 7467600"/>
              <a:gd name="connsiteY805" fmla="*/ 143093 h 6858000"/>
              <a:gd name="connsiteX806" fmla="*/ 5961252 w 7467600"/>
              <a:gd name="connsiteY806" fmla="*/ 114820 h 6858000"/>
              <a:gd name="connsiteX807" fmla="*/ 5944437 w 7467600"/>
              <a:gd name="connsiteY807" fmla="*/ 113829 h 6858000"/>
              <a:gd name="connsiteX808" fmla="*/ 3882765 w 7467600"/>
              <a:gd name="connsiteY808" fmla="*/ 0 h 6858000"/>
              <a:gd name="connsiteX809" fmla="*/ 3995099 w 7467600"/>
              <a:gd name="connsiteY809" fmla="*/ 0 h 6858000"/>
              <a:gd name="connsiteX810" fmla="*/ 4163818 w 7467600"/>
              <a:gd name="connsiteY810" fmla="*/ 234104 h 6858000"/>
              <a:gd name="connsiteX811" fmla="*/ 4172099 w 7467600"/>
              <a:gd name="connsiteY811" fmla="*/ 234207 h 6858000"/>
              <a:gd name="connsiteX812" fmla="*/ 4784282 w 7467600"/>
              <a:gd name="connsiteY812" fmla="*/ 276561 h 6858000"/>
              <a:gd name="connsiteX813" fmla="*/ 4801687 w 7467600"/>
              <a:gd name="connsiteY813" fmla="*/ 267764 h 6858000"/>
              <a:gd name="connsiteX814" fmla="*/ 6082788 w 7467600"/>
              <a:gd name="connsiteY814" fmla="*/ 64119 h 6858000"/>
              <a:gd name="connsiteX815" fmla="*/ 6099442 w 7467600"/>
              <a:gd name="connsiteY815" fmla="*/ 82568 h 6858000"/>
              <a:gd name="connsiteX816" fmla="*/ 4804137 w 7467600"/>
              <a:gd name="connsiteY816" fmla="*/ 320931 h 6858000"/>
              <a:gd name="connsiteX817" fmla="*/ 4227047 w 7467600"/>
              <a:gd name="connsiteY817" fmla="*/ 313415 h 6858000"/>
              <a:gd name="connsiteX818" fmla="*/ 4346041 w 7467600"/>
              <a:gd name="connsiteY818" fmla="*/ 456086 h 6858000"/>
              <a:gd name="connsiteX819" fmla="*/ 4870967 w 7467600"/>
              <a:gd name="connsiteY819" fmla="*/ 963061 h 6858000"/>
              <a:gd name="connsiteX820" fmla="*/ 4889647 w 7467600"/>
              <a:gd name="connsiteY820" fmla="*/ 957147 h 6858000"/>
              <a:gd name="connsiteX821" fmla="*/ 5422504 w 7467600"/>
              <a:gd name="connsiteY821" fmla="*/ 805191 h 6858000"/>
              <a:gd name="connsiteX822" fmla="*/ 6087656 w 7467600"/>
              <a:gd name="connsiteY822" fmla="*/ 826703 h 6858000"/>
              <a:gd name="connsiteX823" fmla="*/ 6058717 w 7467600"/>
              <a:gd name="connsiteY823" fmla="*/ 865992 h 6858000"/>
              <a:gd name="connsiteX824" fmla="*/ 4974153 w 7467600"/>
              <a:gd name="connsiteY824" fmla="*/ 1045456 h 6858000"/>
              <a:gd name="connsiteX825" fmla="*/ 5627835 w 7467600"/>
              <a:gd name="connsiteY825" fmla="*/ 1472077 h 6858000"/>
              <a:gd name="connsiteX826" fmla="*/ 5629817 w 7467600"/>
              <a:gd name="connsiteY826" fmla="*/ 1471412 h 6858000"/>
              <a:gd name="connsiteX827" fmla="*/ 5634124 w 7467600"/>
              <a:gd name="connsiteY827" fmla="*/ 1470572 h 6858000"/>
              <a:gd name="connsiteX828" fmla="*/ 5755832 w 7467600"/>
              <a:gd name="connsiteY828" fmla="*/ 1383886 h 6858000"/>
              <a:gd name="connsiteX829" fmla="*/ 6014186 w 7467600"/>
              <a:gd name="connsiteY829" fmla="*/ 1279799 h 6858000"/>
              <a:gd name="connsiteX830" fmla="*/ 6901619 w 7467600"/>
              <a:gd name="connsiteY830" fmla="*/ 1047874 h 6858000"/>
              <a:gd name="connsiteX831" fmla="*/ 6931566 w 7467600"/>
              <a:gd name="connsiteY831" fmla="*/ 1062034 h 6858000"/>
              <a:gd name="connsiteX832" fmla="*/ 5790982 w 7467600"/>
              <a:gd name="connsiteY832" fmla="*/ 1561380 h 6858000"/>
              <a:gd name="connsiteX833" fmla="*/ 6188971 w 7467600"/>
              <a:gd name="connsiteY833" fmla="*/ 1755168 h 6858000"/>
              <a:gd name="connsiteX834" fmla="*/ 6202446 w 7467600"/>
              <a:gd name="connsiteY834" fmla="*/ 1752268 h 6858000"/>
              <a:gd name="connsiteX835" fmla="*/ 7179560 w 7467600"/>
              <a:gd name="connsiteY835" fmla="*/ 1467551 h 6858000"/>
              <a:gd name="connsiteX836" fmla="*/ 7158730 w 7467600"/>
              <a:gd name="connsiteY836" fmla="*/ 1507835 h 6858000"/>
              <a:gd name="connsiteX837" fmla="*/ 6326959 w 7467600"/>
              <a:gd name="connsiteY837" fmla="*/ 1817686 h 6858000"/>
              <a:gd name="connsiteX838" fmla="*/ 6537433 w 7467600"/>
              <a:gd name="connsiteY838" fmla="*/ 1907790 h 6858000"/>
              <a:gd name="connsiteX839" fmla="*/ 6550221 w 7467600"/>
              <a:gd name="connsiteY839" fmla="*/ 1910729 h 6858000"/>
              <a:gd name="connsiteX840" fmla="*/ 6964438 w 7467600"/>
              <a:gd name="connsiteY840" fmla="*/ 2209505 h 6858000"/>
              <a:gd name="connsiteX841" fmla="*/ 7367862 w 7467600"/>
              <a:gd name="connsiteY841" fmla="*/ 2806833 h 6858000"/>
              <a:gd name="connsiteX842" fmla="*/ 7364329 w 7467600"/>
              <a:gd name="connsiteY842" fmla="*/ 2826907 h 6858000"/>
              <a:gd name="connsiteX843" fmla="*/ 7290545 w 7467600"/>
              <a:gd name="connsiteY843" fmla="*/ 2850663 h 6858000"/>
              <a:gd name="connsiteX844" fmla="*/ 6472036 w 7467600"/>
              <a:gd name="connsiteY844" fmla="*/ 1959003 h 6858000"/>
              <a:gd name="connsiteX845" fmla="*/ 5792897 w 7467600"/>
              <a:gd name="connsiteY845" fmla="*/ 1647747 h 6858000"/>
              <a:gd name="connsiteX846" fmla="*/ 5842751 w 7467600"/>
              <a:gd name="connsiteY846" fmla="*/ 1816112 h 6858000"/>
              <a:gd name="connsiteX847" fmla="*/ 5847424 w 7467600"/>
              <a:gd name="connsiteY847" fmla="*/ 1815776 h 6858000"/>
              <a:gd name="connsiteX848" fmla="*/ 6399821 w 7467600"/>
              <a:gd name="connsiteY848" fmla="*/ 2344799 h 6858000"/>
              <a:gd name="connsiteX849" fmla="*/ 6323232 w 7467600"/>
              <a:gd name="connsiteY849" fmla="*/ 2389634 h 6858000"/>
              <a:gd name="connsiteX850" fmla="*/ 5942958 w 7467600"/>
              <a:gd name="connsiteY850" fmla="*/ 2077708 h 6858000"/>
              <a:gd name="connsiteX851" fmla="*/ 5921559 w 7467600"/>
              <a:gd name="connsiteY851" fmla="*/ 2378596 h 6858000"/>
              <a:gd name="connsiteX852" fmla="*/ 5817651 w 7467600"/>
              <a:gd name="connsiteY852" fmla="*/ 3023919 h 6858000"/>
              <a:gd name="connsiteX853" fmla="*/ 5729634 w 7467600"/>
              <a:gd name="connsiteY853" fmla="*/ 3051849 h 6858000"/>
              <a:gd name="connsiteX854" fmla="*/ 5611018 w 7467600"/>
              <a:gd name="connsiteY854" fmla="*/ 2316769 h 6858000"/>
              <a:gd name="connsiteX855" fmla="*/ 5687608 w 7467600"/>
              <a:gd name="connsiteY855" fmla="*/ 2039972 h 6858000"/>
              <a:gd name="connsiteX856" fmla="*/ 5657554 w 7467600"/>
              <a:gd name="connsiteY856" fmla="*/ 1576445 h 6858000"/>
              <a:gd name="connsiteX857" fmla="*/ 5150475 w 7467600"/>
              <a:gd name="connsiteY857" fmla="*/ 1274012 h 6858000"/>
              <a:gd name="connsiteX858" fmla="*/ 5349142 w 7467600"/>
              <a:gd name="connsiteY858" fmla="*/ 2204405 h 6858000"/>
              <a:gd name="connsiteX859" fmla="*/ 5262214 w 7467600"/>
              <a:gd name="connsiteY859" fmla="*/ 2233836 h 6858000"/>
              <a:gd name="connsiteX860" fmla="*/ 4981539 w 7467600"/>
              <a:gd name="connsiteY860" fmla="*/ 1542201 h 6858000"/>
              <a:gd name="connsiteX861" fmla="*/ 4958461 w 7467600"/>
              <a:gd name="connsiteY861" fmla="*/ 1136957 h 6858000"/>
              <a:gd name="connsiteX862" fmla="*/ 4655015 w 7467600"/>
              <a:gd name="connsiteY862" fmla="*/ 891426 h 6858000"/>
              <a:gd name="connsiteX863" fmla="*/ 4348002 w 7467600"/>
              <a:gd name="connsiteY863" fmla="*/ 2205895 h 6858000"/>
              <a:gd name="connsiteX864" fmla="*/ 4262250 w 7467600"/>
              <a:gd name="connsiteY864" fmla="*/ 2219972 h 6858000"/>
              <a:gd name="connsiteX865" fmla="*/ 4550611 w 7467600"/>
              <a:gd name="connsiteY865" fmla="*/ 817540 h 6858000"/>
              <a:gd name="connsiteX866" fmla="*/ 4564418 w 7467600"/>
              <a:gd name="connsiteY866" fmla="*/ 808293 h 6858000"/>
              <a:gd name="connsiteX867" fmla="*/ 4266388 w 7467600"/>
              <a:gd name="connsiteY867" fmla="*/ 500083 h 6858000"/>
              <a:gd name="connsiteX868" fmla="*/ 4032842 w 7467600"/>
              <a:gd name="connsiteY868" fmla="*/ 211809 h 6858000"/>
              <a:gd name="connsiteX869" fmla="*/ 3882765 w 7467600"/>
              <a:gd name="connsiteY869" fmla="*/ 0 h 6858000"/>
              <a:gd name="connsiteX870" fmla="*/ 3721337 w 7467600"/>
              <a:gd name="connsiteY870" fmla="*/ 0 h 6858000"/>
              <a:gd name="connsiteX871" fmla="*/ 3797544 w 7467600"/>
              <a:gd name="connsiteY871" fmla="*/ 0 h 6858000"/>
              <a:gd name="connsiteX872" fmla="*/ 3775734 w 7467600"/>
              <a:gd name="connsiteY872" fmla="*/ 95131 h 6858000"/>
              <a:gd name="connsiteX873" fmla="*/ 3724807 w 7467600"/>
              <a:gd name="connsiteY873" fmla="*/ 272257 h 6858000"/>
              <a:gd name="connsiteX874" fmla="*/ 3726844 w 7467600"/>
              <a:gd name="connsiteY874" fmla="*/ 282988 h 6858000"/>
              <a:gd name="connsiteX875" fmla="*/ 3742664 w 7467600"/>
              <a:gd name="connsiteY875" fmla="*/ 279918 h 6858000"/>
              <a:gd name="connsiteX876" fmla="*/ 4103910 w 7467600"/>
              <a:gd name="connsiteY876" fmla="*/ 1161917 h 6858000"/>
              <a:gd name="connsiteX877" fmla="*/ 4020269 w 7467600"/>
              <a:gd name="connsiteY877" fmla="*/ 1200406 h 6858000"/>
              <a:gd name="connsiteX878" fmla="*/ 3674882 w 7467600"/>
              <a:gd name="connsiteY878" fmla="*/ 488524 h 6858000"/>
              <a:gd name="connsiteX879" fmla="*/ 3132682 w 7467600"/>
              <a:gd name="connsiteY879" fmla="*/ 1072284 h 6858000"/>
              <a:gd name="connsiteX880" fmla="*/ 2716346 w 7467600"/>
              <a:gd name="connsiteY880" fmla="*/ 1276376 h 6858000"/>
              <a:gd name="connsiteX881" fmla="*/ 2716772 w 7467600"/>
              <a:gd name="connsiteY881" fmla="*/ 1255462 h 6858000"/>
              <a:gd name="connsiteX882" fmla="*/ 3471096 w 7467600"/>
              <a:gd name="connsiteY882" fmla="*/ 437072 h 6858000"/>
              <a:gd name="connsiteX883" fmla="*/ 3639057 w 7467600"/>
              <a:gd name="connsiteY883" fmla="*/ 286334 h 6858000"/>
              <a:gd name="connsiteX884" fmla="*/ 3640309 w 7467600"/>
              <a:gd name="connsiteY884" fmla="*/ 284664 h 6858000"/>
              <a:gd name="connsiteX885" fmla="*/ 3646022 w 7467600"/>
              <a:gd name="connsiteY885" fmla="*/ 276711 h 6858000"/>
              <a:gd name="connsiteX886" fmla="*/ 3707943 w 7467600"/>
              <a:gd name="connsiteY886" fmla="*/ 65958 h 6858000"/>
              <a:gd name="connsiteX887" fmla="*/ 3721337 w 7467600"/>
              <a:gd name="connsiteY887" fmla="*/ 0 h 6858000"/>
              <a:gd name="connsiteX888" fmla="*/ 2867960 w 7467600"/>
              <a:gd name="connsiteY888" fmla="*/ 0 h 6858000"/>
              <a:gd name="connsiteX889" fmla="*/ 2926351 w 7467600"/>
              <a:gd name="connsiteY889" fmla="*/ 0 h 6858000"/>
              <a:gd name="connsiteX890" fmla="*/ 2902823 w 7467600"/>
              <a:gd name="connsiteY890" fmla="*/ 262929 h 6858000"/>
              <a:gd name="connsiteX891" fmla="*/ 2940663 w 7467600"/>
              <a:gd name="connsiteY891" fmla="*/ 140884 h 6858000"/>
              <a:gd name="connsiteX892" fmla="*/ 2947039 w 7467600"/>
              <a:gd name="connsiteY892" fmla="*/ 122524 h 6858000"/>
              <a:gd name="connsiteX893" fmla="*/ 2984316 w 7467600"/>
              <a:gd name="connsiteY893" fmla="*/ 0 h 6858000"/>
              <a:gd name="connsiteX894" fmla="*/ 3016114 w 7467600"/>
              <a:gd name="connsiteY894" fmla="*/ 0 h 6858000"/>
              <a:gd name="connsiteX895" fmla="*/ 2979949 w 7467600"/>
              <a:gd name="connsiteY895" fmla="*/ 119274 h 6858000"/>
              <a:gd name="connsiteX896" fmla="*/ 3023879 w 7467600"/>
              <a:gd name="connsiteY896" fmla="*/ 0 h 6858000"/>
              <a:gd name="connsiteX897" fmla="*/ 3105400 w 7467600"/>
              <a:gd name="connsiteY897" fmla="*/ 0 h 6858000"/>
              <a:gd name="connsiteX898" fmla="*/ 3094669 w 7467600"/>
              <a:gd name="connsiteY898" fmla="*/ 30308 h 6858000"/>
              <a:gd name="connsiteX899" fmla="*/ 2901945 w 7467600"/>
              <a:gd name="connsiteY899" fmla="*/ 466538 h 6858000"/>
              <a:gd name="connsiteX900" fmla="*/ 2815209 w 7467600"/>
              <a:gd name="connsiteY900" fmla="*/ 497361 h 6858000"/>
              <a:gd name="connsiteX901" fmla="*/ 2844845 w 7467600"/>
              <a:gd name="connsiteY901" fmla="*/ 127638 h 6858000"/>
              <a:gd name="connsiteX902" fmla="*/ 2867960 w 7467600"/>
              <a:gd name="connsiteY902" fmla="*/ 0 h 6858000"/>
              <a:gd name="connsiteX903" fmla="*/ 1057230 w 7467600"/>
              <a:gd name="connsiteY903" fmla="*/ 0 h 6858000"/>
              <a:gd name="connsiteX904" fmla="*/ 1111003 w 7467600"/>
              <a:gd name="connsiteY904" fmla="*/ 0 h 6858000"/>
              <a:gd name="connsiteX905" fmla="*/ 1125553 w 7467600"/>
              <a:gd name="connsiteY905" fmla="*/ 52588 h 6858000"/>
              <a:gd name="connsiteX906" fmla="*/ 1304276 w 7467600"/>
              <a:gd name="connsiteY906" fmla="*/ 476275 h 6858000"/>
              <a:gd name="connsiteX907" fmla="*/ 1492066 w 7467600"/>
              <a:gd name="connsiteY907" fmla="*/ 886333 h 6858000"/>
              <a:gd name="connsiteX908" fmla="*/ 1423698 w 7467600"/>
              <a:gd name="connsiteY908" fmla="*/ 710817 h 6858000"/>
              <a:gd name="connsiteX909" fmla="*/ 1357609 w 7467600"/>
              <a:gd name="connsiteY909" fmla="*/ 532892 h 6858000"/>
              <a:gd name="connsiteX910" fmla="*/ 1309550 w 7467600"/>
              <a:gd name="connsiteY910" fmla="*/ 374031 h 6858000"/>
              <a:gd name="connsiteX911" fmla="*/ 1193673 w 7467600"/>
              <a:gd name="connsiteY911" fmla="*/ 49533 h 6858000"/>
              <a:gd name="connsiteX912" fmla="*/ 1164391 w 7467600"/>
              <a:gd name="connsiteY912" fmla="*/ 0 h 6858000"/>
              <a:gd name="connsiteX913" fmla="*/ 1200666 w 7467600"/>
              <a:gd name="connsiteY913" fmla="*/ 0 h 6858000"/>
              <a:gd name="connsiteX914" fmla="*/ 1223408 w 7467600"/>
              <a:gd name="connsiteY914" fmla="*/ 38996 h 6858000"/>
              <a:gd name="connsiteX915" fmla="*/ 1339635 w 7467600"/>
              <a:gd name="connsiteY915" fmla="*/ 365517 h 6858000"/>
              <a:gd name="connsiteX916" fmla="*/ 1387469 w 7467600"/>
              <a:gd name="connsiteY916" fmla="*/ 523079 h 6858000"/>
              <a:gd name="connsiteX917" fmla="*/ 1452685 w 7467600"/>
              <a:gd name="connsiteY917" fmla="*/ 699806 h 6858000"/>
              <a:gd name="connsiteX918" fmla="*/ 1492092 w 7467600"/>
              <a:gd name="connsiteY918" fmla="*/ 800424 h 6858000"/>
              <a:gd name="connsiteX919" fmla="*/ 1455302 w 7467600"/>
              <a:gd name="connsiteY919" fmla="*/ 632913 h 6858000"/>
              <a:gd name="connsiteX920" fmla="*/ 1222336 w 7467600"/>
              <a:gd name="connsiteY920" fmla="*/ 9480 h 6858000"/>
              <a:gd name="connsiteX921" fmla="*/ 1214634 w 7467600"/>
              <a:gd name="connsiteY921" fmla="*/ 0 h 6858000"/>
              <a:gd name="connsiteX922" fmla="*/ 1289827 w 7467600"/>
              <a:gd name="connsiteY922" fmla="*/ 0 h 6858000"/>
              <a:gd name="connsiteX923" fmla="*/ 1321076 w 7467600"/>
              <a:gd name="connsiteY923" fmla="*/ 59722 h 6858000"/>
              <a:gd name="connsiteX924" fmla="*/ 1512579 w 7467600"/>
              <a:gd name="connsiteY924" fmla="*/ 626441 h 6858000"/>
              <a:gd name="connsiteX925" fmla="*/ 1506076 w 7467600"/>
              <a:gd name="connsiteY925" fmla="*/ 1089289 h 6858000"/>
              <a:gd name="connsiteX926" fmla="*/ 1486346 w 7467600"/>
              <a:gd name="connsiteY926" fmla="*/ 1079919 h 6858000"/>
              <a:gd name="connsiteX927" fmla="*/ 1070511 w 7467600"/>
              <a:gd name="connsiteY927" fmla="*/ 48609 h 6858000"/>
              <a:gd name="connsiteX928" fmla="*/ 1057230 w 7467600"/>
              <a:gd name="connsiteY928" fmla="*/ 0 h 6858000"/>
              <a:gd name="connsiteX929" fmla="*/ 43151 w 7467600"/>
              <a:gd name="connsiteY929" fmla="*/ 0 h 6858000"/>
              <a:gd name="connsiteX930" fmla="*/ 95283 w 7467600"/>
              <a:gd name="connsiteY930" fmla="*/ 0 h 6858000"/>
              <a:gd name="connsiteX931" fmla="*/ 300708 w 7467600"/>
              <a:gd name="connsiteY931" fmla="*/ 154571 h 6858000"/>
              <a:gd name="connsiteX932" fmla="*/ 530414 w 7467600"/>
              <a:gd name="connsiteY932" fmla="*/ 354673 h 6858000"/>
              <a:gd name="connsiteX933" fmla="*/ 333785 w 7467600"/>
              <a:gd name="connsiteY933" fmla="*/ 161564 h 6858000"/>
              <a:gd name="connsiteX934" fmla="*/ 147005 w 7467600"/>
              <a:gd name="connsiteY934" fmla="*/ 0 h 6858000"/>
              <a:gd name="connsiteX935" fmla="*/ 272509 w 7467600"/>
              <a:gd name="connsiteY935" fmla="*/ 0 h 6858000"/>
              <a:gd name="connsiteX936" fmla="*/ 326276 w 7467600"/>
              <a:gd name="connsiteY936" fmla="*/ 45847 h 6858000"/>
              <a:gd name="connsiteX937" fmla="*/ 823759 w 7467600"/>
              <a:gd name="connsiteY937" fmla="*/ 574145 h 6858000"/>
              <a:gd name="connsiteX938" fmla="*/ 811254 w 7467600"/>
              <a:gd name="connsiteY938" fmla="*/ 665546 h 6858000"/>
              <a:gd name="connsiteX939" fmla="*/ 154042 w 7467600"/>
              <a:gd name="connsiteY939" fmla="*/ 261522 h 6858000"/>
              <a:gd name="connsiteX940" fmla="*/ 13550 w 7467600"/>
              <a:gd name="connsiteY940" fmla="*/ 158423 h 6858000"/>
              <a:gd name="connsiteX941" fmla="*/ 0 w 7467600"/>
              <a:gd name="connsiteY941" fmla="*/ 146618 h 6858000"/>
              <a:gd name="connsiteX942" fmla="*/ 0 w 7467600"/>
              <a:gd name="connsiteY942" fmla="*/ 59161 h 6858000"/>
              <a:gd name="connsiteX943" fmla="*/ 45427 w 7467600"/>
              <a:gd name="connsiteY943" fmla="*/ 101078 h 6858000"/>
              <a:gd name="connsiteX944" fmla="*/ 630103 w 7467600"/>
              <a:gd name="connsiteY944" fmla="*/ 485885 h 6858000"/>
              <a:gd name="connsiteX945" fmla="*/ 532040 w 7467600"/>
              <a:gd name="connsiteY945" fmla="*/ 399359 h 6858000"/>
              <a:gd name="connsiteX946" fmla="*/ 517618 w 7467600"/>
              <a:gd name="connsiteY946" fmla="*/ 385726 h 6858000"/>
              <a:gd name="connsiteX947" fmla="*/ 285074 w 7467600"/>
              <a:gd name="connsiteY947" fmla="*/ 182755 h 6858000"/>
              <a:gd name="connsiteX948" fmla="*/ 43151 w 7467600"/>
              <a:gd name="connsiteY94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67913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1019354 w 7467600"/>
              <a:gd name="connsiteY16" fmla="*/ 6315006 h 6858000"/>
              <a:gd name="connsiteX17" fmla="*/ 441046 w 7467600"/>
              <a:gd name="connsiteY17" fmla="*/ 6691153 h 6858000"/>
              <a:gd name="connsiteX18" fmla="*/ 1019354 w 7467600"/>
              <a:gd name="connsiteY18" fmla="*/ 6315006 h 6858000"/>
              <a:gd name="connsiteX19" fmla="*/ 991680 w 7467600"/>
              <a:gd name="connsiteY19" fmla="*/ 6298413 h 6858000"/>
              <a:gd name="connsiteX20" fmla="*/ 409060 w 7467600"/>
              <a:gd name="connsiteY20" fmla="*/ 6671470 h 6858000"/>
              <a:gd name="connsiteX21" fmla="*/ 991680 w 7467600"/>
              <a:gd name="connsiteY21" fmla="*/ 6298413 h 6858000"/>
              <a:gd name="connsiteX22" fmla="*/ 103333 w 7467600"/>
              <a:gd name="connsiteY22" fmla="*/ 5699602 h 6858000"/>
              <a:gd name="connsiteX23" fmla="*/ 233938 w 7467600"/>
              <a:gd name="connsiteY23" fmla="*/ 5809416 h 6858000"/>
              <a:gd name="connsiteX24" fmla="*/ 883580 w 7467600"/>
              <a:gd name="connsiteY24" fmla="*/ 6180710 h 6858000"/>
              <a:gd name="connsiteX25" fmla="*/ 487337 w 7467600"/>
              <a:gd name="connsiteY25" fmla="*/ 5950182 h 6858000"/>
              <a:gd name="connsiteX26" fmla="*/ 354051 w 7467600"/>
              <a:gd name="connsiteY26" fmla="*/ 5854912 h 6858000"/>
              <a:gd name="connsiteX27" fmla="*/ 195436 w 7467600"/>
              <a:gd name="connsiteY27" fmla="*/ 5755068 h 6858000"/>
              <a:gd name="connsiteX28" fmla="*/ 103333 w 7467600"/>
              <a:gd name="connsiteY28" fmla="*/ 5699602 h 6858000"/>
              <a:gd name="connsiteX29" fmla="*/ 5539432 w 7467600"/>
              <a:gd name="connsiteY29" fmla="*/ 5642928 h 6858000"/>
              <a:gd name="connsiteX30" fmla="*/ 5555462 w 7467600"/>
              <a:gd name="connsiteY30" fmla="*/ 5694454 h 6858000"/>
              <a:gd name="connsiteX31" fmla="*/ 5828270 w 7467600"/>
              <a:gd name="connsiteY31" fmla="*/ 6320663 h 6858000"/>
              <a:gd name="connsiteX32" fmla="*/ 5947416 w 7467600"/>
              <a:gd name="connsiteY32" fmla="*/ 6574846 h 6858000"/>
              <a:gd name="connsiteX33" fmla="*/ 5539432 w 7467600"/>
              <a:gd name="connsiteY33" fmla="*/ 5642928 h 6858000"/>
              <a:gd name="connsiteX34" fmla="*/ 51253 w 7467600"/>
              <a:gd name="connsiteY34" fmla="*/ 5631825 h 6858000"/>
              <a:gd name="connsiteX35" fmla="*/ 211622 w 7467600"/>
              <a:gd name="connsiteY35" fmla="*/ 5728803 h 6858000"/>
              <a:gd name="connsiteX36" fmla="*/ 371652 w 7467600"/>
              <a:gd name="connsiteY36" fmla="*/ 5829062 h 6858000"/>
              <a:gd name="connsiteX37" fmla="*/ 505903 w 7467600"/>
              <a:gd name="connsiteY37" fmla="*/ 5925221 h 6858000"/>
              <a:gd name="connsiteX38" fmla="*/ 899240 w 7467600"/>
              <a:gd name="connsiteY38" fmla="*/ 6153068 h 6858000"/>
              <a:gd name="connsiteX39" fmla="*/ 988114 w 7467600"/>
              <a:gd name="connsiteY39" fmla="*/ 6174204 h 6858000"/>
              <a:gd name="connsiteX40" fmla="*/ 845971 w 7467600"/>
              <a:gd name="connsiteY40" fmla="*/ 6067177 h 6858000"/>
              <a:gd name="connsiteX41" fmla="*/ 448057 w 7467600"/>
              <a:gd name="connsiteY41" fmla="*/ 5841376 h 6858000"/>
              <a:gd name="connsiteX42" fmla="*/ 51253 w 7467600"/>
              <a:gd name="connsiteY42" fmla="*/ 5631825 h 6858000"/>
              <a:gd name="connsiteX43" fmla="*/ 2606687 w 7467600"/>
              <a:gd name="connsiteY43" fmla="*/ 5630718 h 6858000"/>
              <a:gd name="connsiteX44" fmla="*/ 2645658 w 7467600"/>
              <a:gd name="connsiteY44" fmla="*/ 6640259 h 6858000"/>
              <a:gd name="connsiteX45" fmla="*/ 2606687 w 7467600"/>
              <a:gd name="connsiteY45" fmla="*/ 5630718 h 6858000"/>
              <a:gd name="connsiteX46" fmla="*/ 3642057 w 7467600"/>
              <a:gd name="connsiteY46" fmla="*/ 5573487 h 6858000"/>
              <a:gd name="connsiteX47" fmla="*/ 3632981 w 7467600"/>
              <a:gd name="connsiteY47" fmla="*/ 5579437 h 6858000"/>
              <a:gd name="connsiteX48" fmla="*/ 3382436 w 7467600"/>
              <a:gd name="connsiteY48" fmla="*/ 5952726 h 6858000"/>
              <a:gd name="connsiteX49" fmla="*/ 3191929 w 7467600"/>
              <a:gd name="connsiteY49" fmla="*/ 6662669 h 6858000"/>
              <a:gd name="connsiteX50" fmla="*/ 3369898 w 7467600"/>
              <a:gd name="connsiteY50" fmla="*/ 6081771 h 6858000"/>
              <a:gd name="connsiteX51" fmla="*/ 3642057 w 7467600"/>
              <a:gd name="connsiteY51" fmla="*/ 5573487 h 6858000"/>
              <a:gd name="connsiteX52" fmla="*/ 2650666 w 7467600"/>
              <a:gd name="connsiteY52" fmla="*/ 5530686 h 6858000"/>
              <a:gd name="connsiteX53" fmla="*/ 2650249 w 7467600"/>
              <a:gd name="connsiteY53" fmla="*/ 5532101 h 6858000"/>
              <a:gd name="connsiteX54" fmla="*/ 2663808 w 7467600"/>
              <a:gd name="connsiteY54" fmla="*/ 6535215 h 6858000"/>
              <a:gd name="connsiteX55" fmla="*/ 2665418 w 7467600"/>
              <a:gd name="connsiteY55" fmla="*/ 6132756 h 6858000"/>
              <a:gd name="connsiteX56" fmla="*/ 2650666 w 7467600"/>
              <a:gd name="connsiteY56" fmla="*/ 5530686 h 6858000"/>
              <a:gd name="connsiteX57" fmla="*/ 2680277 w 7467600"/>
              <a:gd name="connsiteY57" fmla="*/ 5479204 h 6858000"/>
              <a:gd name="connsiteX58" fmla="*/ 2678972 w 7467600"/>
              <a:gd name="connsiteY58" fmla="*/ 5481582 h 6858000"/>
              <a:gd name="connsiteX59" fmla="*/ 2696666 w 7467600"/>
              <a:gd name="connsiteY59" fmla="*/ 6133836 h 6858000"/>
              <a:gd name="connsiteX60" fmla="*/ 2695769 w 7467600"/>
              <a:gd name="connsiteY60" fmla="*/ 6390955 h 6858000"/>
              <a:gd name="connsiteX61" fmla="*/ 2739893 w 7467600"/>
              <a:gd name="connsiteY61" fmla="*/ 6108357 h 6858000"/>
              <a:gd name="connsiteX62" fmla="*/ 2680277 w 7467600"/>
              <a:gd name="connsiteY62" fmla="*/ 5479204 h 6858000"/>
              <a:gd name="connsiteX63" fmla="*/ 1132195 w 7467600"/>
              <a:gd name="connsiteY63" fmla="*/ 5467980 h 6858000"/>
              <a:gd name="connsiteX64" fmla="*/ 1679056 w 7467600"/>
              <a:gd name="connsiteY64" fmla="*/ 5516907 h 6858000"/>
              <a:gd name="connsiteX65" fmla="*/ 2128648 w 7467600"/>
              <a:gd name="connsiteY65" fmla="*/ 5474249 h 6858000"/>
              <a:gd name="connsiteX66" fmla="*/ 1825619 w 7467600"/>
              <a:gd name="connsiteY66" fmla="*/ 5478447 h 6858000"/>
              <a:gd name="connsiteX67" fmla="*/ 1737798 w 7467600"/>
              <a:gd name="connsiteY67" fmla="*/ 5483353 h 6858000"/>
              <a:gd name="connsiteX68" fmla="*/ 1132195 w 7467600"/>
              <a:gd name="connsiteY68" fmla="*/ 5467980 h 6858000"/>
              <a:gd name="connsiteX69" fmla="*/ 1456157 w 7467600"/>
              <a:gd name="connsiteY69" fmla="*/ 5371404 h 6858000"/>
              <a:gd name="connsiteX70" fmla="*/ 1244432 w 7467600"/>
              <a:gd name="connsiteY70" fmla="*/ 5385601 h 6858000"/>
              <a:gd name="connsiteX71" fmla="*/ 973990 w 7467600"/>
              <a:gd name="connsiteY71" fmla="*/ 5424940 h 6858000"/>
              <a:gd name="connsiteX72" fmla="*/ 1103809 w 7467600"/>
              <a:gd name="connsiteY72" fmla="*/ 5433720 h 6858000"/>
              <a:gd name="connsiteX73" fmla="*/ 1123454 w 7467600"/>
              <a:gd name="connsiteY73" fmla="*/ 5435727 h 6858000"/>
              <a:gd name="connsiteX74" fmla="*/ 1737017 w 7467600"/>
              <a:gd name="connsiteY74" fmla="*/ 5452183 h 6858000"/>
              <a:gd name="connsiteX75" fmla="*/ 1824397 w 7467600"/>
              <a:gd name="connsiteY75" fmla="*/ 5447757 h 6858000"/>
              <a:gd name="connsiteX76" fmla="*/ 2070059 w 7467600"/>
              <a:gd name="connsiteY76" fmla="*/ 5441660 h 6858000"/>
              <a:gd name="connsiteX77" fmla="*/ 1456157 w 7467600"/>
              <a:gd name="connsiteY77" fmla="*/ 5371404 h 6858000"/>
              <a:gd name="connsiteX78" fmla="*/ 4988186 w 7467600"/>
              <a:gd name="connsiteY78" fmla="*/ 5216467 h 6858000"/>
              <a:gd name="connsiteX79" fmla="*/ 4777334 w 7467600"/>
              <a:gd name="connsiteY79" fmla="*/ 5406072 h 6858000"/>
              <a:gd name="connsiteX80" fmla="*/ 4718341 w 7467600"/>
              <a:gd name="connsiteY80" fmla="*/ 5468043 h 6858000"/>
              <a:gd name="connsiteX81" fmla="*/ 4604655 w 7467600"/>
              <a:gd name="connsiteY81" fmla="*/ 5583434 h 6858000"/>
              <a:gd name="connsiteX82" fmla="*/ 4565074 w 7467600"/>
              <a:gd name="connsiteY82" fmla="*/ 5618550 h 6858000"/>
              <a:gd name="connsiteX83" fmla="*/ 4988186 w 7467600"/>
              <a:gd name="connsiteY83" fmla="*/ 5216467 h 6858000"/>
              <a:gd name="connsiteX84" fmla="*/ 4978032 w 7467600"/>
              <a:gd name="connsiteY84" fmla="*/ 5183809 h 6858000"/>
              <a:gd name="connsiteX85" fmla="*/ 4463413 w 7467600"/>
              <a:gd name="connsiteY85" fmla="*/ 5615162 h 6858000"/>
              <a:gd name="connsiteX86" fmla="*/ 4358134 w 7467600"/>
              <a:gd name="connsiteY86" fmla="*/ 5742791 h 6858000"/>
              <a:gd name="connsiteX87" fmla="*/ 4376219 w 7467600"/>
              <a:gd name="connsiteY87" fmla="*/ 5729027 h 6858000"/>
              <a:gd name="connsiteX88" fmla="*/ 4582340 w 7467600"/>
              <a:gd name="connsiteY88" fmla="*/ 5561037 h 6858000"/>
              <a:gd name="connsiteX89" fmla="*/ 4694684 w 7467600"/>
              <a:gd name="connsiteY89" fmla="*/ 5447098 h 6858000"/>
              <a:gd name="connsiteX90" fmla="*/ 4754123 w 7467600"/>
              <a:gd name="connsiteY90" fmla="*/ 5384643 h 6858000"/>
              <a:gd name="connsiteX91" fmla="*/ 4978032 w 7467600"/>
              <a:gd name="connsiteY91" fmla="*/ 5183809 h 6858000"/>
              <a:gd name="connsiteX92" fmla="*/ 1903353 w 7467600"/>
              <a:gd name="connsiteY92" fmla="*/ 5044827 h 6858000"/>
              <a:gd name="connsiteX93" fmla="*/ 1936931 w 7467600"/>
              <a:gd name="connsiteY93" fmla="*/ 5093954 h 6858000"/>
              <a:gd name="connsiteX94" fmla="*/ 2195868 w 7467600"/>
              <a:gd name="connsiteY94" fmla="*/ 5396574 h 6858000"/>
              <a:gd name="connsiteX95" fmla="*/ 2088852 w 7467600"/>
              <a:gd name="connsiteY95" fmla="*/ 5166123 h 6858000"/>
              <a:gd name="connsiteX96" fmla="*/ 1958241 w 7467600"/>
              <a:gd name="connsiteY96" fmla="*/ 5067955 h 6858000"/>
              <a:gd name="connsiteX97" fmla="*/ 1903353 w 7467600"/>
              <a:gd name="connsiteY97" fmla="*/ 5044827 h 6858000"/>
              <a:gd name="connsiteX98" fmla="*/ 1979378 w 7467600"/>
              <a:gd name="connsiteY98" fmla="*/ 4769504 h 6858000"/>
              <a:gd name="connsiteX99" fmla="*/ 2882120 w 7467600"/>
              <a:gd name="connsiteY99" fmla="*/ 5064547 h 6858000"/>
              <a:gd name="connsiteX100" fmla="*/ 2793103 w 7467600"/>
              <a:gd name="connsiteY100" fmla="*/ 5039699 h 6858000"/>
              <a:gd name="connsiteX101" fmla="*/ 2770041 w 7467600"/>
              <a:gd name="connsiteY101" fmla="*/ 5033634 h 6858000"/>
              <a:gd name="connsiteX102" fmla="*/ 1979378 w 7467600"/>
              <a:gd name="connsiteY102" fmla="*/ 4769504 h 6858000"/>
              <a:gd name="connsiteX103" fmla="*/ 1927410 w 7467600"/>
              <a:gd name="connsiteY103" fmla="*/ 4716164 h 6858000"/>
              <a:gd name="connsiteX104" fmla="*/ 1959587 w 7467600"/>
              <a:gd name="connsiteY104" fmla="*/ 4728849 h 6858000"/>
              <a:gd name="connsiteX105" fmla="*/ 2777707 w 7467600"/>
              <a:gd name="connsiteY105" fmla="*/ 5003991 h 6858000"/>
              <a:gd name="connsiteX106" fmla="*/ 2800768 w 7467600"/>
              <a:gd name="connsiteY106" fmla="*/ 5010056 h 6858000"/>
              <a:gd name="connsiteX107" fmla="*/ 2879408 w 7467600"/>
              <a:gd name="connsiteY107" fmla="*/ 5031590 h 6858000"/>
              <a:gd name="connsiteX108" fmla="*/ 2862295 w 7467600"/>
              <a:gd name="connsiteY108" fmla="*/ 5022958 h 6858000"/>
              <a:gd name="connsiteX109" fmla="*/ 2813343 w 7467600"/>
              <a:gd name="connsiteY109" fmla="*/ 4998369 h 6858000"/>
              <a:gd name="connsiteX110" fmla="*/ 2646245 w 7467600"/>
              <a:gd name="connsiteY110" fmla="*/ 4930999 h 6858000"/>
              <a:gd name="connsiteX111" fmla="*/ 1999243 w 7467600"/>
              <a:gd name="connsiteY111" fmla="*/ 4730524 h 6858000"/>
              <a:gd name="connsiteX112" fmla="*/ 1979527 w 7467600"/>
              <a:gd name="connsiteY112" fmla="*/ 4726651 h 6858000"/>
              <a:gd name="connsiteX113" fmla="*/ 1927410 w 7467600"/>
              <a:gd name="connsiteY113" fmla="*/ 4716164 h 6858000"/>
              <a:gd name="connsiteX114" fmla="*/ 1997014 w 7467600"/>
              <a:gd name="connsiteY114" fmla="*/ 4698007 h 6858000"/>
              <a:gd name="connsiteX115" fmla="*/ 2005458 w 7467600"/>
              <a:gd name="connsiteY115" fmla="*/ 4699540 h 6858000"/>
              <a:gd name="connsiteX116" fmla="*/ 2657186 w 7467600"/>
              <a:gd name="connsiteY116" fmla="*/ 4901687 h 6858000"/>
              <a:gd name="connsiteX117" fmla="*/ 2826662 w 7467600"/>
              <a:gd name="connsiteY117" fmla="*/ 4970362 h 6858000"/>
              <a:gd name="connsiteX118" fmla="*/ 2876100 w 7467600"/>
              <a:gd name="connsiteY118" fmla="*/ 4995397 h 6858000"/>
              <a:gd name="connsiteX119" fmla="*/ 3042600 w 7467600"/>
              <a:gd name="connsiteY119" fmla="*/ 5059532 h 6858000"/>
              <a:gd name="connsiteX120" fmla="*/ 1997014 w 7467600"/>
              <a:gd name="connsiteY120" fmla="*/ 4698007 h 6858000"/>
              <a:gd name="connsiteX121" fmla="*/ 2305292 w 7467600"/>
              <a:gd name="connsiteY121" fmla="*/ 4219492 h 6858000"/>
              <a:gd name="connsiteX122" fmla="*/ 3360922 w 7467600"/>
              <a:gd name="connsiteY122" fmla="*/ 4529373 h 6858000"/>
              <a:gd name="connsiteX123" fmla="*/ 3492420 w 7467600"/>
              <a:gd name="connsiteY123" fmla="*/ 4510145 h 6858000"/>
              <a:gd name="connsiteX124" fmla="*/ 3364086 w 7467600"/>
              <a:gd name="connsiteY124" fmla="*/ 4480340 h 6858000"/>
              <a:gd name="connsiteX125" fmla="*/ 3225818 w 7467600"/>
              <a:gd name="connsiteY125" fmla="*/ 4411822 h 6858000"/>
              <a:gd name="connsiteX126" fmla="*/ 3129696 w 7467600"/>
              <a:gd name="connsiteY126" fmla="*/ 4360704 h 6858000"/>
              <a:gd name="connsiteX127" fmla="*/ 2814545 w 7467600"/>
              <a:gd name="connsiteY127" fmla="*/ 4282955 h 6858000"/>
              <a:gd name="connsiteX128" fmla="*/ 2305292 w 7467600"/>
              <a:gd name="connsiteY128" fmla="*/ 4219492 h 6858000"/>
              <a:gd name="connsiteX129" fmla="*/ 2626982 w 7467600"/>
              <a:gd name="connsiteY129" fmla="*/ 4206450 h 6858000"/>
              <a:gd name="connsiteX130" fmla="*/ 2490617 w 7467600"/>
              <a:gd name="connsiteY130" fmla="*/ 4206951 h 6858000"/>
              <a:gd name="connsiteX131" fmla="*/ 2819869 w 7467600"/>
              <a:gd name="connsiteY131" fmla="*/ 4252936 h 6858000"/>
              <a:gd name="connsiteX132" fmla="*/ 3143018 w 7467600"/>
              <a:gd name="connsiteY132" fmla="*/ 4332698 h 6858000"/>
              <a:gd name="connsiteX133" fmla="*/ 3241520 w 7467600"/>
              <a:gd name="connsiteY133" fmla="*/ 4385112 h 6858000"/>
              <a:gd name="connsiteX134" fmla="*/ 3374575 w 7467600"/>
              <a:gd name="connsiteY134" fmla="*/ 4451517 h 6858000"/>
              <a:gd name="connsiteX135" fmla="*/ 3505221 w 7467600"/>
              <a:gd name="connsiteY135" fmla="*/ 4480757 h 6858000"/>
              <a:gd name="connsiteX136" fmla="*/ 2626982 w 7467600"/>
              <a:gd name="connsiteY136" fmla="*/ 4206450 h 6858000"/>
              <a:gd name="connsiteX137" fmla="*/ 1310106 w 7467600"/>
              <a:gd name="connsiteY137" fmla="*/ 3943217 h 6858000"/>
              <a:gd name="connsiteX138" fmla="*/ 854994 w 7467600"/>
              <a:gd name="connsiteY138" fmla="*/ 4399136 h 6858000"/>
              <a:gd name="connsiteX139" fmla="*/ 742462 w 7467600"/>
              <a:gd name="connsiteY139" fmla="*/ 4594648 h 6858000"/>
              <a:gd name="connsiteX140" fmla="*/ 820602 w 7467600"/>
              <a:gd name="connsiteY140" fmla="*/ 4485915 h 6858000"/>
              <a:gd name="connsiteX141" fmla="*/ 878295 w 7467600"/>
              <a:gd name="connsiteY141" fmla="*/ 4403594 h 6858000"/>
              <a:gd name="connsiteX142" fmla="*/ 1240607 w 7467600"/>
              <a:gd name="connsiteY142" fmla="*/ 4010401 h 6858000"/>
              <a:gd name="connsiteX143" fmla="*/ 1310106 w 7467600"/>
              <a:gd name="connsiteY143" fmla="*/ 3943217 h 6858000"/>
              <a:gd name="connsiteX144" fmla="*/ 1423113 w 7467600"/>
              <a:gd name="connsiteY144" fmla="*/ 3874565 h 6858000"/>
              <a:gd name="connsiteX145" fmla="*/ 1260565 w 7467600"/>
              <a:gd name="connsiteY145" fmla="*/ 4031982 h 6858000"/>
              <a:gd name="connsiteX146" fmla="*/ 901900 w 7467600"/>
              <a:gd name="connsiteY146" fmla="*/ 4421236 h 6858000"/>
              <a:gd name="connsiteX147" fmla="*/ 845044 w 7467600"/>
              <a:gd name="connsiteY147" fmla="*/ 4502436 h 6858000"/>
              <a:gd name="connsiteX148" fmla="*/ 685926 w 7467600"/>
              <a:gd name="connsiteY148" fmla="*/ 4703069 h 6858000"/>
              <a:gd name="connsiteX149" fmla="*/ 684248 w 7467600"/>
              <a:gd name="connsiteY149" fmla="*/ 4706721 h 6858000"/>
              <a:gd name="connsiteX150" fmla="*/ 1423113 w 7467600"/>
              <a:gd name="connsiteY150" fmla="*/ 3874565 h 6858000"/>
              <a:gd name="connsiteX151" fmla="*/ 3316479 w 7467600"/>
              <a:gd name="connsiteY151" fmla="*/ 3872136 h 6858000"/>
              <a:gd name="connsiteX152" fmla="*/ 3546806 w 7467600"/>
              <a:gd name="connsiteY152" fmla="*/ 4356139 h 6858000"/>
              <a:gd name="connsiteX153" fmla="*/ 3364433 w 7467600"/>
              <a:gd name="connsiteY153" fmla="*/ 3953121 h 6858000"/>
              <a:gd name="connsiteX154" fmla="*/ 3316479 w 7467600"/>
              <a:gd name="connsiteY154" fmla="*/ 3872136 h 6858000"/>
              <a:gd name="connsiteX155" fmla="*/ 3291335 w 7467600"/>
              <a:gd name="connsiteY155" fmla="*/ 3767420 h 6858000"/>
              <a:gd name="connsiteX156" fmla="*/ 3390805 w 7467600"/>
              <a:gd name="connsiteY156" fmla="*/ 3937163 h 6858000"/>
              <a:gd name="connsiteX157" fmla="*/ 3579062 w 7467600"/>
              <a:gd name="connsiteY157" fmla="*/ 4359040 h 6858000"/>
              <a:gd name="connsiteX158" fmla="*/ 3467355 w 7467600"/>
              <a:gd name="connsiteY158" fmla="*/ 3988130 h 6858000"/>
              <a:gd name="connsiteX159" fmla="*/ 3310753 w 7467600"/>
              <a:gd name="connsiteY159" fmla="*/ 3787140 h 6858000"/>
              <a:gd name="connsiteX160" fmla="*/ 3291335 w 7467600"/>
              <a:gd name="connsiteY160" fmla="*/ 3767420 h 6858000"/>
              <a:gd name="connsiteX161" fmla="*/ 1635889 w 7467600"/>
              <a:gd name="connsiteY161" fmla="*/ 3709494 h 6858000"/>
              <a:gd name="connsiteX162" fmla="*/ 1634800 w 7467600"/>
              <a:gd name="connsiteY162" fmla="*/ 3731111 h 6858000"/>
              <a:gd name="connsiteX163" fmla="*/ 1635889 w 7467600"/>
              <a:gd name="connsiteY163" fmla="*/ 3709494 h 6858000"/>
              <a:gd name="connsiteX164" fmla="*/ 1510397 w 7467600"/>
              <a:gd name="connsiteY164" fmla="*/ 3684705 h 6858000"/>
              <a:gd name="connsiteX165" fmla="*/ 1146550 w 7467600"/>
              <a:gd name="connsiteY165" fmla="*/ 3802012 h 6858000"/>
              <a:gd name="connsiteX166" fmla="*/ 698834 w 7467600"/>
              <a:gd name="connsiteY166" fmla="*/ 3952272 h 6858000"/>
              <a:gd name="connsiteX167" fmla="*/ 34256 w 7467600"/>
              <a:gd name="connsiteY167" fmla="*/ 4347603 h 6858000"/>
              <a:gd name="connsiteX168" fmla="*/ 527241 w 7467600"/>
              <a:gd name="connsiteY168" fmla="*/ 4065078 h 6858000"/>
              <a:gd name="connsiteX169" fmla="*/ 1510397 w 7467600"/>
              <a:gd name="connsiteY169" fmla="*/ 3684705 h 6858000"/>
              <a:gd name="connsiteX170" fmla="*/ 1313114 w 7467600"/>
              <a:gd name="connsiteY170" fmla="*/ 3655216 h 6858000"/>
              <a:gd name="connsiteX171" fmla="*/ 1109304 w 7467600"/>
              <a:gd name="connsiteY171" fmla="*/ 3669030 h 6858000"/>
              <a:gd name="connsiteX172" fmla="*/ 8129 w 7467600"/>
              <a:gd name="connsiteY172" fmla="*/ 4330519 h 6858000"/>
              <a:gd name="connsiteX173" fmla="*/ 687572 w 7467600"/>
              <a:gd name="connsiteY173" fmla="*/ 3925629 h 6858000"/>
              <a:gd name="connsiteX174" fmla="*/ 1138365 w 7467600"/>
              <a:gd name="connsiteY174" fmla="*/ 3774515 h 6858000"/>
              <a:gd name="connsiteX175" fmla="*/ 1505579 w 7467600"/>
              <a:gd name="connsiteY175" fmla="*/ 3655526 h 6858000"/>
              <a:gd name="connsiteX176" fmla="*/ 1313114 w 7467600"/>
              <a:gd name="connsiteY176" fmla="*/ 3655216 h 6858000"/>
              <a:gd name="connsiteX177" fmla="*/ 3655073 w 7467600"/>
              <a:gd name="connsiteY177" fmla="*/ 3650884 h 6858000"/>
              <a:gd name="connsiteX178" fmla="*/ 3989938 w 7467600"/>
              <a:gd name="connsiteY178" fmla="*/ 3991685 h 6858000"/>
              <a:gd name="connsiteX179" fmla="*/ 4393907 w 7467600"/>
              <a:gd name="connsiteY179" fmla="*/ 4261258 h 6858000"/>
              <a:gd name="connsiteX180" fmla="*/ 4648051 w 7467600"/>
              <a:gd name="connsiteY180" fmla="*/ 4374051 h 6858000"/>
              <a:gd name="connsiteX181" fmla="*/ 4383389 w 7467600"/>
              <a:gd name="connsiteY181" fmla="*/ 4184369 h 6858000"/>
              <a:gd name="connsiteX182" fmla="*/ 4165508 w 7467600"/>
              <a:gd name="connsiteY182" fmla="*/ 4035196 h 6858000"/>
              <a:gd name="connsiteX183" fmla="*/ 4068162 w 7467600"/>
              <a:gd name="connsiteY183" fmla="*/ 3953394 h 6858000"/>
              <a:gd name="connsiteX184" fmla="*/ 3981416 w 7467600"/>
              <a:gd name="connsiteY184" fmla="*/ 3880482 h 6858000"/>
              <a:gd name="connsiteX185" fmla="*/ 3800147 w 7467600"/>
              <a:gd name="connsiteY185" fmla="*/ 3749872 h 6858000"/>
              <a:gd name="connsiteX186" fmla="*/ 3655073 w 7467600"/>
              <a:gd name="connsiteY186" fmla="*/ 3650884 h 6858000"/>
              <a:gd name="connsiteX187" fmla="*/ 3670252 w 7467600"/>
              <a:gd name="connsiteY187" fmla="*/ 3622798 h 6858000"/>
              <a:gd name="connsiteX188" fmla="*/ 3817258 w 7467600"/>
              <a:gd name="connsiteY188" fmla="*/ 3723577 h 6858000"/>
              <a:gd name="connsiteX189" fmla="*/ 4000461 w 7467600"/>
              <a:gd name="connsiteY189" fmla="*/ 3855966 h 6858000"/>
              <a:gd name="connsiteX190" fmla="*/ 4088180 w 7467600"/>
              <a:gd name="connsiteY190" fmla="*/ 3929774 h 6858000"/>
              <a:gd name="connsiteX191" fmla="*/ 4184555 w 7467600"/>
              <a:gd name="connsiteY191" fmla="*/ 4010683 h 6858000"/>
              <a:gd name="connsiteX192" fmla="*/ 4399563 w 7467600"/>
              <a:gd name="connsiteY192" fmla="*/ 4158106 h 6858000"/>
              <a:gd name="connsiteX193" fmla="*/ 4684469 w 7467600"/>
              <a:gd name="connsiteY193" fmla="*/ 4364680 h 6858000"/>
              <a:gd name="connsiteX194" fmla="*/ 4690271 w 7467600"/>
              <a:gd name="connsiteY194" fmla="*/ 4370034 h 6858000"/>
              <a:gd name="connsiteX195" fmla="*/ 4136093 w 7467600"/>
              <a:gd name="connsiteY195" fmla="*/ 3858466 h 6858000"/>
              <a:gd name="connsiteX196" fmla="*/ 3670252 w 7467600"/>
              <a:gd name="connsiteY196" fmla="*/ 3622798 h 6858000"/>
              <a:gd name="connsiteX197" fmla="*/ 4440129 w 7467600"/>
              <a:gd name="connsiteY197" fmla="*/ 3448571 h 6858000"/>
              <a:gd name="connsiteX198" fmla="*/ 4856525 w 7467600"/>
              <a:gd name="connsiteY198" fmla="*/ 3915351 h 6858000"/>
              <a:gd name="connsiteX199" fmla="*/ 5059055 w 7467600"/>
              <a:gd name="connsiteY199" fmla="*/ 4108918 h 6858000"/>
              <a:gd name="connsiteX200" fmla="*/ 5290070 w 7467600"/>
              <a:gd name="connsiteY200" fmla="*/ 4263619 h 6858000"/>
              <a:gd name="connsiteX201" fmla="*/ 4834991 w 7467600"/>
              <a:gd name="connsiteY201" fmla="*/ 3830985 h 6858000"/>
              <a:gd name="connsiteX202" fmla="*/ 4440129 w 7467600"/>
              <a:gd name="connsiteY202" fmla="*/ 3448571 h 6858000"/>
              <a:gd name="connsiteX203" fmla="*/ 4441737 w 7467600"/>
              <a:gd name="connsiteY203" fmla="*/ 3399734 h 6858000"/>
              <a:gd name="connsiteX204" fmla="*/ 4431236 w 7467600"/>
              <a:gd name="connsiteY204" fmla="*/ 3400954 h 6858000"/>
              <a:gd name="connsiteX205" fmla="*/ 4557150 w 7467600"/>
              <a:gd name="connsiteY205" fmla="*/ 3510023 h 6858000"/>
              <a:gd name="connsiteX206" fmla="*/ 4856936 w 7467600"/>
              <a:gd name="connsiteY206" fmla="*/ 3809146 h 6858000"/>
              <a:gd name="connsiteX207" fmla="*/ 5111996 w 7467600"/>
              <a:gd name="connsiteY207" fmla="*/ 4065759 h 6858000"/>
              <a:gd name="connsiteX208" fmla="*/ 5388878 w 7467600"/>
              <a:gd name="connsiteY208" fmla="*/ 4300185 h 6858000"/>
              <a:gd name="connsiteX209" fmla="*/ 5425556 w 7467600"/>
              <a:gd name="connsiteY209" fmla="*/ 4308967 h 6858000"/>
              <a:gd name="connsiteX210" fmla="*/ 4943646 w 7467600"/>
              <a:gd name="connsiteY210" fmla="*/ 3822916 h 6858000"/>
              <a:gd name="connsiteX211" fmla="*/ 4594837 w 7467600"/>
              <a:gd name="connsiteY211" fmla="*/ 3532274 h 6858000"/>
              <a:gd name="connsiteX212" fmla="*/ 4441737 w 7467600"/>
              <a:gd name="connsiteY212" fmla="*/ 3399734 h 6858000"/>
              <a:gd name="connsiteX213" fmla="*/ 5425834 w 7467600"/>
              <a:gd name="connsiteY213" fmla="*/ 3162785 h 6858000"/>
              <a:gd name="connsiteX214" fmla="*/ 5401644 w 7467600"/>
              <a:gd name="connsiteY214" fmla="*/ 3617847 h 6858000"/>
              <a:gd name="connsiteX215" fmla="*/ 5467256 w 7467600"/>
              <a:gd name="connsiteY215" fmla="*/ 4175494 h 6858000"/>
              <a:gd name="connsiteX216" fmla="*/ 5448069 w 7467600"/>
              <a:gd name="connsiteY216" fmla="*/ 3567554 h 6858000"/>
              <a:gd name="connsiteX217" fmla="*/ 5425834 w 7467600"/>
              <a:gd name="connsiteY217" fmla="*/ 3162785 h 6858000"/>
              <a:gd name="connsiteX218" fmla="*/ 1318687 w 7467600"/>
              <a:gd name="connsiteY218" fmla="*/ 3113840 h 6858000"/>
              <a:gd name="connsiteX219" fmla="*/ 1066793 w 7467600"/>
              <a:gd name="connsiteY219" fmla="*/ 3212171 h 6858000"/>
              <a:gd name="connsiteX220" fmla="*/ 993319 w 7467600"/>
              <a:gd name="connsiteY220" fmla="*/ 3247648 h 6858000"/>
              <a:gd name="connsiteX221" fmla="*/ 853081 w 7467600"/>
              <a:gd name="connsiteY221" fmla="*/ 3312410 h 6858000"/>
              <a:gd name="connsiteX222" fmla="*/ 805957 w 7467600"/>
              <a:gd name="connsiteY222" fmla="*/ 3330443 h 6858000"/>
              <a:gd name="connsiteX223" fmla="*/ 1318687 w 7467600"/>
              <a:gd name="connsiteY223" fmla="*/ 3113840 h 6858000"/>
              <a:gd name="connsiteX224" fmla="*/ 5453702 w 7467600"/>
              <a:gd name="connsiteY224" fmla="*/ 3090882 h 6858000"/>
              <a:gd name="connsiteX225" fmla="*/ 5480135 w 7467600"/>
              <a:gd name="connsiteY225" fmla="*/ 3565802 h 6858000"/>
              <a:gd name="connsiteX226" fmla="*/ 5499023 w 7467600"/>
              <a:gd name="connsiteY226" fmla="*/ 4166310 h 6858000"/>
              <a:gd name="connsiteX227" fmla="*/ 5547022 w 7467600"/>
              <a:gd name="connsiteY227" fmla="*/ 3607838 h 6858000"/>
              <a:gd name="connsiteX228" fmla="*/ 5515964 w 7467600"/>
              <a:gd name="connsiteY228" fmla="*/ 3378541 h 6858000"/>
              <a:gd name="connsiteX229" fmla="*/ 5453702 w 7467600"/>
              <a:gd name="connsiteY229" fmla="*/ 3090882 h 6858000"/>
              <a:gd name="connsiteX230" fmla="*/ 1238695 w 7467600"/>
              <a:gd name="connsiteY230" fmla="*/ 3076820 h 6858000"/>
              <a:gd name="connsiteX231" fmla="*/ 716371 w 7467600"/>
              <a:gd name="connsiteY231" fmla="*/ 3293249 h 6858000"/>
              <a:gd name="connsiteX232" fmla="*/ 579522 w 7467600"/>
              <a:gd name="connsiteY232" fmla="*/ 3371759 h 6858000"/>
              <a:gd name="connsiteX233" fmla="*/ 600288 w 7467600"/>
              <a:gd name="connsiteY233" fmla="*/ 3365555 h 6858000"/>
              <a:gd name="connsiteX234" fmla="*/ 840692 w 7467600"/>
              <a:gd name="connsiteY234" fmla="*/ 3284921 h 6858000"/>
              <a:gd name="connsiteX235" fmla="*/ 979248 w 7467600"/>
              <a:gd name="connsiteY235" fmla="*/ 3221003 h 6858000"/>
              <a:gd name="connsiteX236" fmla="*/ 1053282 w 7467600"/>
              <a:gd name="connsiteY236" fmla="*/ 3185247 h 6858000"/>
              <a:gd name="connsiteX237" fmla="*/ 1320603 w 7467600"/>
              <a:gd name="connsiteY237" fmla="*/ 3081281 h 6858000"/>
              <a:gd name="connsiteX238" fmla="*/ 1238695 w 7467600"/>
              <a:gd name="connsiteY238" fmla="*/ 3076820 h 6858000"/>
              <a:gd name="connsiteX239" fmla="*/ 5425627 w 7467600"/>
              <a:gd name="connsiteY239" fmla="*/ 2954192 h 6858000"/>
              <a:gd name="connsiteX240" fmla="*/ 5470770 w 7467600"/>
              <a:gd name="connsiteY240" fmla="*/ 3005435 h 6858000"/>
              <a:gd name="connsiteX241" fmla="*/ 5519779 w 7467600"/>
              <a:gd name="connsiteY241" fmla="*/ 4359223 h 6858000"/>
              <a:gd name="connsiteX242" fmla="*/ 5520293 w 7467600"/>
              <a:gd name="connsiteY242" fmla="*/ 4360602 h 6858000"/>
              <a:gd name="connsiteX243" fmla="*/ 5767221 w 7467600"/>
              <a:gd name="connsiteY243" fmla="*/ 4665564 h 6858000"/>
              <a:gd name="connsiteX244" fmla="*/ 6937169 w 7467600"/>
              <a:gd name="connsiteY244" fmla="*/ 4815941 h 6858000"/>
              <a:gd name="connsiteX245" fmla="*/ 6953922 w 7467600"/>
              <a:gd name="connsiteY245" fmla="*/ 4890068 h 6858000"/>
              <a:gd name="connsiteX246" fmla="*/ 6071359 w 7467600"/>
              <a:gd name="connsiteY246" fmla="*/ 4770770 h 6858000"/>
              <a:gd name="connsiteX247" fmla="*/ 6038839 w 7467600"/>
              <a:gd name="connsiteY247" fmla="*/ 4764474 h 6858000"/>
              <a:gd name="connsiteX248" fmla="*/ 6038706 w 7467600"/>
              <a:gd name="connsiteY248" fmla="*/ 4763847 h 6858000"/>
              <a:gd name="connsiteX249" fmla="*/ 6037784 w 7467600"/>
              <a:gd name="connsiteY249" fmla="*/ 4764270 h 6858000"/>
              <a:gd name="connsiteX250" fmla="*/ 6038839 w 7467600"/>
              <a:gd name="connsiteY250" fmla="*/ 4764474 h 6858000"/>
              <a:gd name="connsiteX251" fmla="*/ 6040338 w 7467600"/>
              <a:gd name="connsiteY251" fmla="*/ 4771418 h 6858000"/>
              <a:gd name="connsiteX252" fmla="*/ 6024488 w 7467600"/>
              <a:gd name="connsiteY252" fmla="*/ 4809903 h 6858000"/>
              <a:gd name="connsiteX253" fmla="*/ 5599771 w 7467600"/>
              <a:gd name="connsiteY253" fmla="*/ 5509652 h 6858000"/>
              <a:gd name="connsiteX254" fmla="*/ 5548843 w 7467600"/>
              <a:gd name="connsiteY254" fmla="*/ 5563845 h 6858000"/>
              <a:gd name="connsiteX255" fmla="*/ 5940952 w 7467600"/>
              <a:gd name="connsiteY255" fmla="*/ 6250028 h 6858000"/>
              <a:gd name="connsiteX256" fmla="*/ 6043441 w 7467600"/>
              <a:gd name="connsiteY256" fmla="*/ 6665847 h 6858000"/>
              <a:gd name="connsiteX257" fmla="*/ 6093432 w 7467600"/>
              <a:gd name="connsiteY257" fmla="*/ 6858000 h 6858000"/>
              <a:gd name="connsiteX258" fmla="*/ 6034344 w 7467600"/>
              <a:gd name="connsiteY258" fmla="*/ 6858000 h 6858000"/>
              <a:gd name="connsiteX259" fmla="*/ 6026679 w 7467600"/>
              <a:gd name="connsiteY259" fmla="*/ 6836959 h 6858000"/>
              <a:gd name="connsiteX260" fmla="*/ 5800441 w 7467600"/>
              <a:gd name="connsiteY260" fmla="*/ 6335286 h 6858000"/>
              <a:gd name="connsiteX261" fmla="*/ 5526562 w 7467600"/>
              <a:gd name="connsiteY261" fmla="*/ 5705388 h 6858000"/>
              <a:gd name="connsiteX262" fmla="*/ 5519640 w 7467600"/>
              <a:gd name="connsiteY262" fmla="*/ 5683774 h 6858000"/>
              <a:gd name="connsiteX263" fmla="*/ 5844559 w 7467600"/>
              <a:gd name="connsiteY263" fmla="*/ 6553349 h 6858000"/>
              <a:gd name="connsiteX264" fmla="*/ 5975994 w 7467600"/>
              <a:gd name="connsiteY264" fmla="*/ 6858000 h 6858000"/>
              <a:gd name="connsiteX265" fmla="*/ 5898547 w 7467600"/>
              <a:gd name="connsiteY265" fmla="*/ 6858000 h 6858000"/>
              <a:gd name="connsiteX266" fmla="*/ 5682041 w 7467600"/>
              <a:gd name="connsiteY266" fmla="*/ 6355860 h 6858000"/>
              <a:gd name="connsiteX267" fmla="*/ 5461758 w 7467600"/>
              <a:gd name="connsiteY267" fmla="*/ 5820220 h 6858000"/>
              <a:gd name="connsiteX268" fmla="*/ 5237282 w 7467600"/>
              <a:gd name="connsiteY268" fmla="*/ 6579086 h 6858000"/>
              <a:gd name="connsiteX269" fmla="*/ 5115009 w 7467600"/>
              <a:gd name="connsiteY269" fmla="*/ 6858000 h 6858000"/>
              <a:gd name="connsiteX270" fmla="*/ 5028074 w 7467600"/>
              <a:gd name="connsiteY270" fmla="*/ 6858000 h 6858000"/>
              <a:gd name="connsiteX271" fmla="*/ 5079508 w 7467600"/>
              <a:gd name="connsiteY271" fmla="*/ 6749074 h 6858000"/>
              <a:gd name="connsiteX272" fmla="*/ 5371846 w 7467600"/>
              <a:gd name="connsiteY272" fmla="*/ 5924413 h 6858000"/>
              <a:gd name="connsiteX273" fmla="*/ 5270512 w 7467600"/>
              <a:gd name="connsiteY273" fmla="*/ 6138975 h 6858000"/>
              <a:gd name="connsiteX274" fmla="*/ 5062409 w 7467600"/>
              <a:gd name="connsiteY274" fmla="*/ 6653544 h 6858000"/>
              <a:gd name="connsiteX275" fmla="*/ 5036628 w 7467600"/>
              <a:gd name="connsiteY275" fmla="*/ 6754247 h 6858000"/>
              <a:gd name="connsiteX276" fmla="*/ 5009112 w 7467600"/>
              <a:gd name="connsiteY276" fmla="*/ 6858000 h 6858000"/>
              <a:gd name="connsiteX277" fmla="*/ 4976679 w 7467600"/>
              <a:gd name="connsiteY277" fmla="*/ 6858000 h 6858000"/>
              <a:gd name="connsiteX278" fmla="*/ 5006537 w 7467600"/>
              <a:gd name="connsiteY278" fmla="*/ 6747068 h 6858000"/>
              <a:gd name="connsiteX279" fmla="*/ 5032723 w 7467600"/>
              <a:gd name="connsiteY279" fmla="*/ 6644957 h 6858000"/>
              <a:gd name="connsiteX280" fmla="*/ 5242949 w 7467600"/>
              <a:gd name="connsiteY280" fmla="*/ 6125175 h 6858000"/>
              <a:gd name="connsiteX281" fmla="*/ 5286321 w 7467600"/>
              <a:gd name="connsiteY281" fmla="*/ 6033555 h 6858000"/>
              <a:gd name="connsiteX282" fmla="*/ 5008210 w 7467600"/>
              <a:gd name="connsiteY282" fmla="*/ 6649194 h 6858000"/>
              <a:gd name="connsiteX283" fmla="*/ 4986321 w 7467600"/>
              <a:gd name="connsiteY283" fmla="*/ 6765687 h 6858000"/>
              <a:gd name="connsiteX284" fmla="*/ 4973474 w 7467600"/>
              <a:gd name="connsiteY284" fmla="*/ 6858000 h 6858000"/>
              <a:gd name="connsiteX285" fmla="*/ 4907178 w 7467600"/>
              <a:gd name="connsiteY285" fmla="*/ 6858000 h 6858000"/>
              <a:gd name="connsiteX286" fmla="*/ 4910810 w 7467600"/>
              <a:gd name="connsiteY286" fmla="*/ 6829660 h 6858000"/>
              <a:gd name="connsiteX287" fmla="*/ 4987461 w 7467600"/>
              <a:gd name="connsiteY287" fmla="*/ 6432994 h 6858000"/>
              <a:gd name="connsiteX288" fmla="*/ 5179262 w 7467600"/>
              <a:gd name="connsiteY288" fmla="*/ 6035044 h 6858000"/>
              <a:gd name="connsiteX289" fmla="*/ 4689678 w 7467600"/>
              <a:gd name="connsiteY289" fmla="*/ 6440241 h 6858000"/>
              <a:gd name="connsiteX290" fmla="*/ 4477543 w 7467600"/>
              <a:gd name="connsiteY290" fmla="*/ 6674836 h 6858000"/>
              <a:gd name="connsiteX291" fmla="*/ 4329957 w 7467600"/>
              <a:gd name="connsiteY291" fmla="*/ 6858000 h 6858000"/>
              <a:gd name="connsiteX292" fmla="*/ 4218595 w 7467600"/>
              <a:gd name="connsiteY292" fmla="*/ 6858000 h 6858000"/>
              <a:gd name="connsiteX293" fmla="*/ 4368888 w 7467600"/>
              <a:gd name="connsiteY293" fmla="*/ 6668412 h 6858000"/>
              <a:gd name="connsiteX294" fmla="*/ 4563091 w 7467600"/>
              <a:gd name="connsiteY294" fmla="*/ 6442508 h 6858000"/>
              <a:gd name="connsiteX295" fmla="*/ 5387324 w 7467600"/>
              <a:gd name="connsiteY295" fmla="*/ 5705830 h 6858000"/>
              <a:gd name="connsiteX296" fmla="*/ 5073620 w 7467600"/>
              <a:gd name="connsiteY296" fmla="*/ 5955437 h 6858000"/>
              <a:gd name="connsiteX297" fmla="*/ 4689789 w 7467600"/>
              <a:gd name="connsiteY297" fmla="*/ 6268382 h 6858000"/>
              <a:gd name="connsiteX298" fmla="*/ 4418722 w 7467600"/>
              <a:gd name="connsiteY298" fmla="*/ 6570886 h 6858000"/>
              <a:gd name="connsiteX299" fmla="*/ 4214944 w 7467600"/>
              <a:gd name="connsiteY299" fmla="*/ 6858000 h 6858000"/>
              <a:gd name="connsiteX300" fmla="*/ 4177898 w 7467600"/>
              <a:gd name="connsiteY300" fmla="*/ 6858000 h 6858000"/>
              <a:gd name="connsiteX301" fmla="*/ 4391597 w 7467600"/>
              <a:gd name="connsiteY301" fmla="*/ 6556370 h 6858000"/>
              <a:gd name="connsiteX302" fmla="*/ 4668889 w 7467600"/>
              <a:gd name="connsiteY302" fmla="*/ 6246399 h 6858000"/>
              <a:gd name="connsiteX303" fmla="*/ 5055427 w 7467600"/>
              <a:gd name="connsiteY303" fmla="*/ 5931476 h 6858000"/>
              <a:gd name="connsiteX304" fmla="*/ 5371814 w 7467600"/>
              <a:gd name="connsiteY304" fmla="*/ 5678975 h 6858000"/>
              <a:gd name="connsiteX305" fmla="*/ 4987918 w 7467600"/>
              <a:gd name="connsiteY305" fmla="*/ 5838701 h 6858000"/>
              <a:gd name="connsiteX306" fmla="*/ 4317146 w 7467600"/>
              <a:gd name="connsiteY306" fmla="*/ 6587716 h 6858000"/>
              <a:gd name="connsiteX307" fmla="*/ 4171627 w 7467600"/>
              <a:gd name="connsiteY307" fmla="*/ 6858000 h 6858000"/>
              <a:gd name="connsiteX308" fmla="*/ 4081585 w 7467600"/>
              <a:gd name="connsiteY308" fmla="*/ 6858000 h 6858000"/>
              <a:gd name="connsiteX309" fmla="*/ 4238603 w 7467600"/>
              <a:gd name="connsiteY309" fmla="*/ 6559341 h 6858000"/>
              <a:gd name="connsiteX310" fmla="*/ 4778333 w 7467600"/>
              <a:gd name="connsiteY310" fmla="*/ 5873626 h 6858000"/>
              <a:gd name="connsiteX311" fmla="*/ 5414185 w 7467600"/>
              <a:gd name="connsiteY311" fmla="*/ 5573882 h 6858000"/>
              <a:gd name="connsiteX312" fmla="*/ 5959648 w 7467600"/>
              <a:gd name="connsiteY312" fmla="*/ 4760797 h 6858000"/>
              <a:gd name="connsiteX313" fmla="*/ 5355019 w 7467600"/>
              <a:gd name="connsiteY313" fmla="*/ 4734672 h 6858000"/>
              <a:gd name="connsiteX314" fmla="*/ 5083565 w 7467600"/>
              <a:gd name="connsiteY314" fmla="*/ 5179121 h 6858000"/>
              <a:gd name="connsiteX315" fmla="*/ 4713577 w 7467600"/>
              <a:gd name="connsiteY315" fmla="*/ 5616803 h 6858000"/>
              <a:gd name="connsiteX316" fmla="*/ 3989559 w 7467600"/>
              <a:gd name="connsiteY316" fmla="*/ 6145945 h 6858000"/>
              <a:gd name="connsiteX317" fmla="*/ 3939824 w 7467600"/>
              <a:gd name="connsiteY317" fmla="*/ 6066900 h 6858000"/>
              <a:gd name="connsiteX318" fmla="*/ 4584537 w 7467600"/>
              <a:gd name="connsiteY318" fmla="*/ 5324826 h 6858000"/>
              <a:gd name="connsiteX319" fmla="*/ 5037105 w 7467600"/>
              <a:gd name="connsiteY319" fmla="*/ 5088765 h 6858000"/>
              <a:gd name="connsiteX320" fmla="*/ 5039930 w 7467600"/>
              <a:gd name="connsiteY320" fmla="*/ 5089585 h 6858000"/>
              <a:gd name="connsiteX321" fmla="*/ 5263764 w 7467600"/>
              <a:gd name="connsiteY321" fmla="*/ 4735525 h 6858000"/>
              <a:gd name="connsiteX322" fmla="*/ 4086300 w 7467600"/>
              <a:gd name="connsiteY322" fmla="*/ 4884599 h 6858000"/>
              <a:gd name="connsiteX323" fmla="*/ 4085485 w 7467600"/>
              <a:gd name="connsiteY323" fmla="*/ 4899070 h 6858000"/>
              <a:gd name="connsiteX324" fmla="*/ 3871915 w 7467600"/>
              <a:gd name="connsiteY324" fmla="*/ 5253645 h 6858000"/>
              <a:gd name="connsiteX325" fmla="*/ 3799374 w 7467600"/>
              <a:gd name="connsiteY325" fmla="*/ 5466127 h 6858000"/>
              <a:gd name="connsiteX326" fmla="*/ 3498850 w 7467600"/>
              <a:gd name="connsiteY326" fmla="*/ 6661888 h 6858000"/>
              <a:gd name="connsiteX327" fmla="*/ 3399216 w 7467600"/>
              <a:gd name="connsiteY327" fmla="*/ 6858000 h 6858000"/>
              <a:gd name="connsiteX328" fmla="*/ 3303688 w 7467600"/>
              <a:gd name="connsiteY328" fmla="*/ 6858000 h 6858000"/>
              <a:gd name="connsiteX329" fmla="*/ 3391774 w 7467600"/>
              <a:gd name="connsiteY329" fmla="*/ 6697181 h 6858000"/>
              <a:gd name="connsiteX330" fmla="*/ 3735540 w 7467600"/>
              <a:gd name="connsiteY330" fmla="*/ 5546923 h 6858000"/>
              <a:gd name="connsiteX331" fmla="*/ 3729438 w 7467600"/>
              <a:gd name="connsiteY331" fmla="*/ 5569058 h 6858000"/>
              <a:gd name="connsiteX332" fmla="*/ 3707782 w 7467600"/>
              <a:gd name="connsiteY332" fmla="*/ 5644908 h 6858000"/>
              <a:gd name="connsiteX333" fmla="*/ 3583827 w 7467600"/>
              <a:gd name="connsiteY333" fmla="*/ 6039215 h 6858000"/>
              <a:gd name="connsiteX334" fmla="*/ 3547861 w 7467600"/>
              <a:gd name="connsiteY334" fmla="*/ 6129609 h 6858000"/>
              <a:gd name="connsiteX335" fmla="*/ 3490905 w 7467600"/>
              <a:gd name="connsiteY335" fmla="*/ 6277660 h 6858000"/>
              <a:gd name="connsiteX336" fmla="*/ 3455859 w 7467600"/>
              <a:gd name="connsiteY336" fmla="*/ 6391301 h 6858000"/>
              <a:gd name="connsiteX337" fmla="*/ 3429112 w 7467600"/>
              <a:gd name="connsiteY337" fmla="*/ 6479469 h 6858000"/>
              <a:gd name="connsiteX338" fmla="*/ 3304862 w 7467600"/>
              <a:gd name="connsiteY338" fmla="*/ 6796476 h 6858000"/>
              <a:gd name="connsiteX339" fmla="*/ 3276071 w 7467600"/>
              <a:gd name="connsiteY339" fmla="*/ 6858000 h 6858000"/>
              <a:gd name="connsiteX340" fmla="*/ 3240805 w 7467600"/>
              <a:gd name="connsiteY340" fmla="*/ 6858000 h 6858000"/>
              <a:gd name="connsiteX341" fmla="*/ 3275917 w 7467600"/>
              <a:gd name="connsiteY341" fmla="*/ 6783192 h 6858000"/>
              <a:gd name="connsiteX342" fmla="*/ 3399358 w 7467600"/>
              <a:gd name="connsiteY342" fmla="*/ 6469011 h 6858000"/>
              <a:gd name="connsiteX343" fmla="*/ 3425650 w 7467600"/>
              <a:gd name="connsiteY343" fmla="*/ 6381333 h 6858000"/>
              <a:gd name="connsiteX344" fmla="*/ 3460661 w 7467600"/>
              <a:gd name="connsiteY344" fmla="*/ 6266763 h 6858000"/>
              <a:gd name="connsiteX345" fmla="*/ 3518021 w 7467600"/>
              <a:gd name="connsiteY345" fmla="*/ 6117298 h 6858000"/>
              <a:gd name="connsiteX346" fmla="*/ 3554035 w 7467600"/>
              <a:gd name="connsiteY346" fmla="*/ 6027832 h 6858000"/>
              <a:gd name="connsiteX347" fmla="*/ 3677174 w 7467600"/>
              <a:gd name="connsiteY347" fmla="*/ 5636351 h 6858000"/>
              <a:gd name="connsiteX348" fmla="*/ 3698819 w 7467600"/>
              <a:gd name="connsiteY348" fmla="*/ 5560503 h 6858000"/>
              <a:gd name="connsiteX349" fmla="*/ 3702094 w 7467600"/>
              <a:gd name="connsiteY349" fmla="*/ 5549194 h 6858000"/>
              <a:gd name="connsiteX350" fmla="*/ 3398355 w 7467600"/>
              <a:gd name="connsiteY350" fmla="*/ 6094603 h 6858000"/>
              <a:gd name="connsiteX351" fmla="*/ 3193941 w 7467600"/>
              <a:gd name="connsiteY351" fmla="*/ 6798775 h 6858000"/>
              <a:gd name="connsiteX352" fmla="*/ 3184140 w 7467600"/>
              <a:gd name="connsiteY352" fmla="*/ 6858000 h 6858000"/>
              <a:gd name="connsiteX353" fmla="*/ 3099978 w 7467600"/>
              <a:gd name="connsiteY353" fmla="*/ 6858000 h 6858000"/>
              <a:gd name="connsiteX354" fmla="*/ 3101556 w 7467600"/>
              <a:gd name="connsiteY354" fmla="*/ 6843337 h 6858000"/>
              <a:gd name="connsiteX355" fmla="*/ 3370162 w 7467600"/>
              <a:gd name="connsiteY355" fmla="*/ 5785550 h 6858000"/>
              <a:gd name="connsiteX356" fmla="*/ 3746477 w 7467600"/>
              <a:gd name="connsiteY356" fmla="*/ 5377889 h 6858000"/>
              <a:gd name="connsiteX357" fmla="*/ 3863399 w 7467600"/>
              <a:gd name="connsiteY357" fmla="*/ 5087257 h 6858000"/>
              <a:gd name="connsiteX358" fmla="*/ 3968712 w 7467600"/>
              <a:gd name="connsiteY358" fmla="*/ 4913989 h 6858000"/>
              <a:gd name="connsiteX359" fmla="*/ 2792390 w 7467600"/>
              <a:gd name="connsiteY359" fmla="*/ 5382974 h 6858000"/>
              <a:gd name="connsiteX360" fmla="*/ 2714982 w 7467600"/>
              <a:gd name="connsiteY360" fmla="*/ 5427051 h 6858000"/>
              <a:gd name="connsiteX361" fmla="*/ 2813361 w 7467600"/>
              <a:gd name="connsiteY361" fmla="*/ 6023912 h 6858000"/>
              <a:gd name="connsiteX362" fmla="*/ 2688430 w 7467600"/>
              <a:gd name="connsiteY362" fmla="*/ 6801564 h 6858000"/>
              <a:gd name="connsiteX363" fmla="*/ 2629626 w 7467600"/>
              <a:gd name="connsiteY363" fmla="*/ 6763394 h 6858000"/>
              <a:gd name="connsiteX364" fmla="*/ 2565328 w 7467600"/>
              <a:gd name="connsiteY364" fmla="*/ 5516399 h 6858000"/>
              <a:gd name="connsiteX365" fmla="*/ 1922999 w 7467600"/>
              <a:gd name="connsiteY365" fmla="*/ 5980343 h 6858000"/>
              <a:gd name="connsiteX366" fmla="*/ 1950261 w 7467600"/>
              <a:gd name="connsiteY366" fmla="*/ 6405858 h 6858000"/>
              <a:gd name="connsiteX367" fmla="*/ 2365554 w 7467600"/>
              <a:gd name="connsiteY367" fmla="*/ 6759107 h 6858000"/>
              <a:gd name="connsiteX368" fmla="*/ 2424142 w 7467600"/>
              <a:gd name="connsiteY368" fmla="*/ 6858000 h 6858000"/>
              <a:gd name="connsiteX369" fmla="*/ 2395994 w 7467600"/>
              <a:gd name="connsiteY369" fmla="*/ 6858000 h 6858000"/>
              <a:gd name="connsiteX370" fmla="*/ 2392863 w 7467600"/>
              <a:gd name="connsiteY370" fmla="*/ 6852964 h 6858000"/>
              <a:gd name="connsiteX371" fmla="*/ 2017589 w 7467600"/>
              <a:gd name="connsiteY371" fmla="*/ 6493982 h 6858000"/>
              <a:gd name="connsiteX372" fmla="*/ 2147336 w 7467600"/>
              <a:gd name="connsiteY372" fmla="*/ 6594052 h 6858000"/>
              <a:gd name="connsiteX373" fmla="*/ 2207047 w 7467600"/>
              <a:gd name="connsiteY373" fmla="*/ 6654540 h 6858000"/>
              <a:gd name="connsiteX374" fmla="*/ 2299106 w 7467600"/>
              <a:gd name="connsiteY374" fmla="*/ 6778931 h 6858000"/>
              <a:gd name="connsiteX375" fmla="*/ 2314430 w 7467600"/>
              <a:gd name="connsiteY375" fmla="*/ 6801144 h 6858000"/>
              <a:gd name="connsiteX376" fmla="*/ 2352406 w 7467600"/>
              <a:gd name="connsiteY376" fmla="*/ 6858000 h 6858000"/>
              <a:gd name="connsiteX377" fmla="*/ 2314492 w 7467600"/>
              <a:gd name="connsiteY377" fmla="*/ 6858000 h 6858000"/>
              <a:gd name="connsiteX378" fmla="*/ 2288095 w 7467600"/>
              <a:gd name="connsiteY378" fmla="*/ 6818030 h 6858000"/>
              <a:gd name="connsiteX379" fmla="*/ 2272768 w 7467600"/>
              <a:gd name="connsiteY379" fmla="*/ 6795822 h 6858000"/>
              <a:gd name="connsiteX380" fmla="*/ 2182715 w 7467600"/>
              <a:gd name="connsiteY380" fmla="*/ 6675071 h 6858000"/>
              <a:gd name="connsiteX381" fmla="*/ 2032061 w 7467600"/>
              <a:gd name="connsiteY381" fmla="*/ 6541380 h 6858000"/>
              <a:gd name="connsiteX382" fmla="*/ 2257220 w 7467600"/>
              <a:gd name="connsiteY382" fmla="*/ 6826257 h 6858000"/>
              <a:gd name="connsiteX383" fmla="*/ 2281324 w 7467600"/>
              <a:gd name="connsiteY383" fmla="*/ 6858000 h 6858000"/>
              <a:gd name="connsiteX384" fmla="*/ 2242860 w 7467600"/>
              <a:gd name="connsiteY384" fmla="*/ 6858000 h 6858000"/>
              <a:gd name="connsiteX385" fmla="*/ 2232818 w 7467600"/>
              <a:gd name="connsiteY385" fmla="*/ 6844926 h 6858000"/>
              <a:gd name="connsiteX386" fmla="*/ 1990172 w 7467600"/>
              <a:gd name="connsiteY386" fmla="*/ 6542121 h 6858000"/>
              <a:gd name="connsiteX387" fmla="*/ 2124090 w 7467600"/>
              <a:gd name="connsiteY387" fmla="*/ 6761017 h 6858000"/>
              <a:gd name="connsiteX388" fmla="*/ 2200380 w 7467600"/>
              <a:gd name="connsiteY388" fmla="*/ 6858000 h 6858000"/>
              <a:gd name="connsiteX389" fmla="*/ 2147507 w 7467600"/>
              <a:gd name="connsiteY389" fmla="*/ 6858000 h 6858000"/>
              <a:gd name="connsiteX390" fmla="*/ 2070668 w 7467600"/>
              <a:gd name="connsiteY390" fmla="*/ 6761520 h 6858000"/>
              <a:gd name="connsiteX391" fmla="*/ 1975142 w 7467600"/>
              <a:gd name="connsiteY391" fmla="*/ 6585570 h 6858000"/>
              <a:gd name="connsiteX392" fmla="*/ 2050035 w 7467600"/>
              <a:gd name="connsiteY392" fmla="*/ 6813345 h 6858000"/>
              <a:gd name="connsiteX393" fmla="*/ 2063025 w 7467600"/>
              <a:gd name="connsiteY393" fmla="*/ 6858000 h 6858000"/>
              <a:gd name="connsiteX394" fmla="*/ 2021675 w 7467600"/>
              <a:gd name="connsiteY394" fmla="*/ 6858000 h 6858000"/>
              <a:gd name="connsiteX395" fmla="*/ 2019308 w 7467600"/>
              <a:gd name="connsiteY395" fmla="*/ 6847118 h 6858000"/>
              <a:gd name="connsiteX396" fmla="*/ 1938835 w 7467600"/>
              <a:gd name="connsiteY396" fmla="*/ 6551160 h 6858000"/>
              <a:gd name="connsiteX397" fmla="*/ 1953230 w 7467600"/>
              <a:gd name="connsiteY397" fmla="*/ 6759699 h 6858000"/>
              <a:gd name="connsiteX398" fmla="*/ 1956763 w 7467600"/>
              <a:gd name="connsiteY398" fmla="*/ 6778191 h 6858000"/>
              <a:gd name="connsiteX399" fmla="*/ 1967925 w 7467600"/>
              <a:gd name="connsiteY399" fmla="*/ 6858000 h 6858000"/>
              <a:gd name="connsiteX400" fmla="*/ 1936622 w 7467600"/>
              <a:gd name="connsiteY400" fmla="*/ 6858000 h 6858000"/>
              <a:gd name="connsiteX401" fmla="*/ 1926261 w 7467600"/>
              <a:gd name="connsiteY401" fmla="*/ 6784064 h 6858000"/>
              <a:gd name="connsiteX402" fmla="*/ 1922724 w 7467600"/>
              <a:gd name="connsiteY402" fmla="*/ 6765577 h 6858000"/>
              <a:gd name="connsiteX403" fmla="*/ 1904650 w 7467600"/>
              <a:gd name="connsiteY403" fmla="*/ 6639616 h 6858000"/>
              <a:gd name="connsiteX404" fmla="*/ 1885273 w 7467600"/>
              <a:gd name="connsiteY404" fmla="*/ 6858000 h 6858000"/>
              <a:gd name="connsiteX405" fmla="*/ 1854363 w 7467600"/>
              <a:gd name="connsiteY405" fmla="*/ 6858000 h 6858000"/>
              <a:gd name="connsiteX406" fmla="*/ 1880391 w 7467600"/>
              <a:gd name="connsiteY406" fmla="*/ 6603796 h 6858000"/>
              <a:gd name="connsiteX407" fmla="*/ 1818273 w 7467600"/>
              <a:gd name="connsiteY407" fmla="*/ 6715729 h 6858000"/>
              <a:gd name="connsiteX408" fmla="*/ 1794691 w 7467600"/>
              <a:gd name="connsiteY408" fmla="*/ 6843239 h 6858000"/>
              <a:gd name="connsiteX409" fmla="*/ 1794914 w 7467600"/>
              <a:gd name="connsiteY409" fmla="*/ 6858000 h 6858000"/>
              <a:gd name="connsiteX410" fmla="*/ 1746128 w 7467600"/>
              <a:gd name="connsiteY410" fmla="*/ 6858000 h 6858000"/>
              <a:gd name="connsiteX411" fmla="*/ 1753934 w 7467600"/>
              <a:gd name="connsiteY411" fmla="*/ 6724796 h 6858000"/>
              <a:gd name="connsiteX412" fmla="*/ 1792053 w 7467600"/>
              <a:gd name="connsiteY412" fmla="*/ 6572396 h 6858000"/>
              <a:gd name="connsiteX413" fmla="*/ 1862248 w 7467600"/>
              <a:gd name="connsiteY413" fmla="*/ 6266397 h 6858000"/>
              <a:gd name="connsiteX414" fmla="*/ 1862250 w 7467600"/>
              <a:gd name="connsiteY414" fmla="*/ 6033531 h 6858000"/>
              <a:gd name="connsiteX415" fmla="*/ 1211999 w 7467600"/>
              <a:gd name="connsiteY415" fmla="*/ 6683610 h 6858000"/>
              <a:gd name="connsiteX416" fmla="*/ 1213266 w 7467600"/>
              <a:gd name="connsiteY416" fmla="*/ 6691947 h 6858000"/>
              <a:gd name="connsiteX417" fmla="*/ 1203370 w 7467600"/>
              <a:gd name="connsiteY417" fmla="*/ 6850676 h 6858000"/>
              <a:gd name="connsiteX418" fmla="*/ 1203671 w 7467600"/>
              <a:gd name="connsiteY418" fmla="*/ 6858000 h 6858000"/>
              <a:gd name="connsiteX419" fmla="*/ 1143180 w 7467600"/>
              <a:gd name="connsiteY419" fmla="*/ 6858000 h 6858000"/>
              <a:gd name="connsiteX420" fmla="*/ 1142176 w 7467600"/>
              <a:gd name="connsiteY420" fmla="*/ 6766045 h 6858000"/>
              <a:gd name="connsiteX421" fmla="*/ 1067484 w 7467600"/>
              <a:gd name="connsiteY421" fmla="*/ 6858000 h 6858000"/>
              <a:gd name="connsiteX422" fmla="*/ 953928 w 7467600"/>
              <a:gd name="connsiteY422" fmla="*/ 6858000 h 6858000"/>
              <a:gd name="connsiteX423" fmla="*/ 959715 w 7467600"/>
              <a:gd name="connsiteY423" fmla="*/ 6850185 h 6858000"/>
              <a:gd name="connsiteX424" fmla="*/ 1483788 w 7467600"/>
              <a:gd name="connsiteY424" fmla="*/ 6259174 h 6858000"/>
              <a:gd name="connsiteX425" fmla="*/ 1100671 w 7467600"/>
              <a:gd name="connsiteY425" fmla="*/ 6252137 h 6858000"/>
              <a:gd name="connsiteX426" fmla="*/ 1090144 w 7467600"/>
              <a:gd name="connsiteY426" fmla="*/ 6256748 h 6858000"/>
              <a:gd name="connsiteX427" fmla="*/ 1095872 w 7467600"/>
              <a:gd name="connsiteY427" fmla="*/ 6271892 h 6858000"/>
              <a:gd name="connsiteX428" fmla="*/ 262785 w 7467600"/>
              <a:gd name="connsiteY428" fmla="*/ 6845450 h 6858000"/>
              <a:gd name="connsiteX429" fmla="*/ 209968 w 7467600"/>
              <a:gd name="connsiteY429" fmla="*/ 6770713 h 6858000"/>
              <a:gd name="connsiteX430" fmla="*/ 873460 w 7467600"/>
              <a:gd name="connsiteY430" fmla="*/ 6253768 h 6858000"/>
              <a:gd name="connsiteX431" fmla="*/ 192686 w 7467600"/>
              <a:gd name="connsiteY431" fmla="*/ 5849257 h 6858000"/>
              <a:gd name="connsiteX432" fmla="*/ 4696 w 7467600"/>
              <a:gd name="connsiteY432" fmla="*/ 5697668 h 6858000"/>
              <a:gd name="connsiteX433" fmla="*/ 0 w 7467600"/>
              <a:gd name="connsiteY433" fmla="*/ 5689984 h 6858000"/>
              <a:gd name="connsiteX434" fmla="*/ 0 w 7467600"/>
              <a:gd name="connsiteY434" fmla="*/ 5513472 h 6858000"/>
              <a:gd name="connsiteX435" fmla="*/ 174101 w 7467600"/>
              <a:gd name="connsiteY435" fmla="*/ 5620277 h 6858000"/>
              <a:gd name="connsiteX436" fmla="*/ 891800 w 7467600"/>
              <a:gd name="connsiteY436" fmla="*/ 6036935 h 6858000"/>
              <a:gd name="connsiteX437" fmla="*/ 1072219 w 7467600"/>
              <a:gd name="connsiteY437" fmla="*/ 6169443 h 6858000"/>
              <a:gd name="connsiteX438" fmla="*/ 1074117 w 7467600"/>
              <a:gd name="connsiteY438" fmla="*/ 6170301 h 6858000"/>
              <a:gd name="connsiteX439" fmla="*/ 1083114 w 7467600"/>
              <a:gd name="connsiteY439" fmla="*/ 6174131 h 6858000"/>
              <a:gd name="connsiteX440" fmla="*/ 1543010 w 7467600"/>
              <a:gd name="connsiteY440" fmla="*/ 6191140 h 6858000"/>
              <a:gd name="connsiteX441" fmla="*/ 1551080 w 7467600"/>
              <a:gd name="connsiteY441" fmla="*/ 6195006 h 6858000"/>
              <a:gd name="connsiteX442" fmla="*/ 2345443 w 7467600"/>
              <a:gd name="connsiteY442" fmla="*/ 5549882 h 6858000"/>
              <a:gd name="connsiteX443" fmla="*/ 1721499 w 7467600"/>
              <a:gd name="connsiteY443" fmla="*/ 5599969 h 6858000"/>
              <a:gd name="connsiteX444" fmla="*/ 767716 w 7467600"/>
              <a:gd name="connsiteY444" fmla="*/ 5472768 h 6858000"/>
              <a:gd name="connsiteX445" fmla="*/ 722147 w 7467600"/>
              <a:gd name="connsiteY445" fmla="*/ 5393091 h 6858000"/>
              <a:gd name="connsiteX446" fmla="*/ 1485552 w 7467600"/>
              <a:gd name="connsiteY446" fmla="*/ 5313202 h 6858000"/>
              <a:gd name="connsiteX447" fmla="*/ 2143004 w 7467600"/>
              <a:gd name="connsiteY447" fmla="*/ 5402420 h 6858000"/>
              <a:gd name="connsiteX448" fmla="*/ 1933391 w 7467600"/>
              <a:gd name="connsiteY448" fmla="*/ 5156971 h 6858000"/>
              <a:gd name="connsiteX449" fmla="*/ 1827118 w 7467600"/>
              <a:gd name="connsiteY449" fmla="*/ 4968410 h 6858000"/>
              <a:gd name="connsiteX450" fmla="*/ 1837349 w 7467600"/>
              <a:gd name="connsiteY450" fmla="*/ 4956357 h 6858000"/>
              <a:gd name="connsiteX451" fmla="*/ 2162835 w 7467600"/>
              <a:gd name="connsiteY451" fmla="*/ 5187853 h 6858000"/>
              <a:gd name="connsiteX452" fmla="*/ 2257167 w 7467600"/>
              <a:gd name="connsiteY452" fmla="*/ 5462123 h 6858000"/>
              <a:gd name="connsiteX453" fmla="*/ 2261598 w 7467600"/>
              <a:gd name="connsiteY453" fmla="*/ 5467998 h 6858000"/>
              <a:gd name="connsiteX454" fmla="*/ 2437177 w 7467600"/>
              <a:gd name="connsiteY454" fmla="*/ 5479608 h 6858000"/>
              <a:gd name="connsiteX455" fmla="*/ 2445247 w 7467600"/>
              <a:gd name="connsiteY455" fmla="*/ 5483476 h 6858000"/>
              <a:gd name="connsiteX456" fmla="*/ 2743626 w 7467600"/>
              <a:gd name="connsiteY456" fmla="*/ 5304819 h 6858000"/>
              <a:gd name="connsiteX457" fmla="*/ 3048102 w 7467600"/>
              <a:gd name="connsiteY457" fmla="*/ 5150595 h 6858000"/>
              <a:gd name="connsiteX458" fmla="*/ 1799414 w 7467600"/>
              <a:gd name="connsiteY458" fmla="*/ 4694732 h 6858000"/>
              <a:gd name="connsiteX459" fmla="*/ 1771735 w 7467600"/>
              <a:gd name="connsiteY459" fmla="*/ 4619929 h 6858000"/>
              <a:gd name="connsiteX460" fmla="*/ 3104273 w 7467600"/>
              <a:gd name="connsiteY460" fmla="*/ 5076159 h 6858000"/>
              <a:gd name="connsiteX461" fmla="*/ 3113245 w 7467600"/>
              <a:gd name="connsiteY461" fmla="*/ 5090705 h 6858000"/>
              <a:gd name="connsiteX462" fmla="*/ 3126294 w 7467600"/>
              <a:gd name="connsiteY462" fmla="*/ 5114400 h 6858000"/>
              <a:gd name="connsiteX463" fmla="*/ 3937433 w 7467600"/>
              <a:gd name="connsiteY463" fmla="*/ 4830473 h 6858000"/>
              <a:gd name="connsiteX464" fmla="*/ 3590475 w 7467600"/>
              <a:gd name="connsiteY464" fmla="*/ 4597974 h 6858000"/>
              <a:gd name="connsiteX465" fmla="*/ 3100264 w 7467600"/>
              <a:gd name="connsiteY465" fmla="*/ 4579845 h 6858000"/>
              <a:gd name="connsiteX466" fmla="*/ 2183576 w 7467600"/>
              <a:gd name="connsiteY466" fmla="*/ 4227150 h 6858000"/>
              <a:gd name="connsiteX467" fmla="*/ 2151029 w 7467600"/>
              <a:gd name="connsiteY467" fmla="*/ 4146947 h 6858000"/>
              <a:gd name="connsiteX468" fmla="*/ 3563434 w 7467600"/>
              <a:gd name="connsiteY468" fmla="*/ 4469115 h 6858000"/>
              <a:gd name="connsiteX469" fmla="*/ 3177952 w 7467600"/>
              <a:gd name="connsiteY469" fmla="*/ 3657386 h 6858000"/>
              <a:gd name="connsiteX470" fmla="*/ 3189263 w 7467600"/>
              <a:gd name="connsiteY470" fmla="*/ 3625726 h 6858000"/>
              <a:gd name="connsiteX471" fmla="*/ 3560912 w 7467600"/>
              <a:gd name="connsiteY471" fmla="*/ 4079863 h 6858000"/>
              <a:gd name="connsiteX472" fmla="*/ 3626636 w 7467600"/>
              <a:gd name="connsiteY472" fmla="*/ 4512230 h 6858000"/>
              <a:gd name="connsiteX473" fmla="*/ 3653088 w 7467600"/>
              <a:gd name="connsiteY473" fmla="*/ 4521417 h 6858000"/>
              <a:gd name="connsiteX474" fmla="*/ 3988128 w 7467600"/>
              <a:gd name="connsiteY474" fmla="*/ 4817267 h 6858000"/>
              <a:gd name="connsiteX475" fmla="*/ 4830582 w 7467600"/>
              <a:gd name="connsiteY475" fmla="*/ 4676000 h 6858000"/>
              <a:gd name="connsiteX476" fmla="*/ 4830100 w 7467600"/>
              <a:gd name="connsiteY476" fmla="*/ 4675554 h 6858000"/>
              <a:gd name="connsiteX477" fmla="*/ 4036318 w 7467600"/>
              <a:gd name="connsiteY477" fmla="*/ 4147013 h 6858000"/>
              <a:gd name="connsiteX478" fmla="*/ 3432098 w 7467600"/>
              <a:gd name="connsiteY478" fmla="*/ 3537312 h 6858000"/>
              <a:gd name="connsiteX479" fmla="*/ 3446761 w 7467600"/>
              <a:gd name="connsiteY479" fmla="*/ 3461278 h 6858000"/>
              <a:gd name="connsiteX480" fmla="*/ 4419733 w 7467600"/>
              <a:gd name="connsiteY480" fmla="*/ 3963555 h 6858000"/>
              <a:gd name="connsiteX481" fmla="*/ 4781371 w 7467600"/>
              <a:gd name="connsiteY481" fmla="*/ 4458604 h 6858000"/>
              <a:gd name="connsiteX482" fmla="*/ 4780440 w 7467600"/>
              <a:gd name="connsiteY482" fmla="*/ 4470290 h 6858000"/>
              <a:gd name="connsiteX483" fmla="*/ 4898954 w 7467600"/>
              <a:gd name="connsiteY483" fmla="*/ 4662092 h 6858000"/>
              <a:gd name="connsiteX484" fmla="*/ 4900699 w 7467600"/>
              <a:gd name="connsiteY484" fmla="*/ 4670867 h 6858000"/>
              <a:gd name="connsiteX485" fmla="*/ 5714511 w 7467600"/>
              <a:gd name="connsiteY485" fmla="*/ 4663483 h 6858000"/>
              <a:gd name="connsiteX486" fmla="*/ 5464793 w 7467600"/>
              <a:gd name="connsiteY486" fmla="*/ 4393556 h 6858000"/>
              <a:gd name="connsiteX487" fmla="*/ 5461897 w 7467600"/>
              <a:gd name="connsiteY487" fmla="*/ 4390879 h 6858000"/>
              <a:gd name="connsiteX488" fmla="*/ 4294126 w 7467600"/>
              <a:gd name="connsiteY488" fmla="*/ 3303048 h 6858000"/>
              <a:gd name="connsiteX489" fmla="*/ 4305321 w 7467600"/>
              <a:gd name="connsiteY489" fmla="*/ 3256953 h 6858000"/>
              <a:gd name="connsiteX490" fmla="*/ 4949299 w 7467600"/>
              <a:gd name="connsiteY490" fmla="*/ 3766336 h 6858000"/>
              <a:gd name="connsiteX491" fmla="*/ 5291452 w 7467600"/>
              <a:gd name="connsiteY491" fmla="*/ 4076801 h 6858000"/>
              <a:gd name="connsiteX492" fmla="*/ 5434998 w 7467600"/>
              <a:gd name="connsiteY492" fmla="*/ 4254100 h 6858000"/>
              <a:gd name="connsiteX493" fmla="*/ 5351015 w 7467600"/>
              <a:gd name="connsiteY493" fmla="*/ 3760989 h 6858000"/>
              <a:gd name="connsiteX494" fmla="*/ 5413780 w 7467600"/>
              <a:gd name="connsiteY494" fmla="*/ 2966265 h 6858000"/>
              <a:gd name="connsiteX495" fmla="*/ 5425627 w 7467600"/>
              <a:gd name="connsiteY495" fmla="*/ 2954192 h 6858000"/>
              <a:gd name="connsiteX496" fmla="*/ 6604735 w 7467600"/>
              <a:gd name="connsiteY496" fmla="*/ 2041381 h 6858000"/>
              <a:gd name="connsiteX497" fmla="*/ 7204487 w 7467600"/>
              <a:gd name="connsiteY497" fmla="*/ 2742112 h 6858000"/>
              <a:gd name="connsiteX498" fmla="*/ 7131592 w 7467600"/>
              <a:gd name="connsiteY498" fmla="*/ 2672096 h 6858000"/>
              <a:gd name="connsiteX499" fmla="*/ 6996344 w 7467600"/>
              <a:gd name="connsiteY499" fmla="*/ 2518310 h 6858000"/>
              <a:gd name="connsiteX500" fmla="*/ 6735495 w 7467600"/>
              <a:gd name="connsiteY500" fmla="*/ 2196890 h 6858000"/>
              <a:gd name="connsiteX501" fmla="*/ 6721901 w 7467600"/>
              <a:gd name="connsiteY501" fmla="*/ 2179274 h 6858000"/>
              <a:gd name="connsiteX502" fmla="*/ 6604735 w 7467600"/>
              <a:gd name="connsiteY502" fmla="*/ 2041381 h 6858000"/>
              <a:gd name="connsiteX503" fmla="*/ 6591670 w 7467600"/>
              <a:gd name="connsiteY503" fmla="*/ 1988277 h 6858000"/>
              <a:gd name="connsiteX504" fmla="*/ 6747349 w 7467600"/>
              <a:gd name="connsiteY504" fmla="*/ 2160069 h 6858000"/>
              <a:gd name="connsiteX505" fmla="*/ 6760943 w 7467600"/>
              <a:gd name="connsiteY505" fmla="*/ 2177686 h 6858000"/>
              <a:gd name="connsiteX506" fmla="*/ 7021065 w 7467600"/>
              <a:gd name="connsiteY506" fmla="*/ 2498102 h 6858000"/>
              <a:gd name="connsiteX507" fmla="*/ 7155223 w 7467600"/>
              <a:gd name="connsiteY507" fmla="*/ 2650386 h 6858000"/>
              <a:gd name="connsiteX508" fmla="*/ 7203167 w 7467600"/>
              <a:gd name="connsiteY508" fmla="*/ 2697288 h 6858000"/>
              <a:gd name="connsiteX509" fmla="*/ 6937703 w 7467600"/>
              <a:gd name="connsiteY509" fmla="*/ 2321981 h 6858000"/>
              <a:gd name="connsiteX510" fmla="*/ 6591670 w 7467600"/>
              <a:gd name="connsiteY510" fmla="*/ 1988277 h 6858000"/>
              <a:gd name="connsiteX511" fmla="*/ 5798671 w 7467600"/>
              <a:gd name="connsiteY511" fmla="*/ 1981601 h 6858000"/>
              <a:gd name="connsiteX512" fmla="*/ 5754709 w 7467600"/>
              <a:gd name="connsiteY512" fmla="*/ 2071454 h 6858000"/>
              <a:gd name="connsiteX513" fmla="*/ 5763044 w 7467600"/>
              <a:gd name="connsiteY513" fmla="*/ 2842206 h 6858000"/>
              <a:gd name="connsiteX514" fmla="*/ 5764974 w 7467600"/>
              <a:gd name="connsiteY514" fmla="*/ 2799609 h 6858000"/>
              <a:gd name="connsiteX515" fmla="*/ 5767665 w 7467600"/>
              <a:gd name="connsiteY515" fmla="*/ 2666409 h 6858000"/>
              <a:gd name="connsiteX516" fmla="*/ 5763055 w 7467600"/>
              <a:gd name="connsiteY516" fmla="*/ 2579705 h 6858000"/>
              <a:gd name="connsiteX517" fmla="*/ 5758079 w 7467600"/>
              <a:gd name="connsiteY517" fmla="*/ 2492508 h 6858000"/>
              <a:gd name="connsiteX518" fmla="*/ 5779325 w 7467600"/>
              <a:gd name="connsiteY518" fmla="*/ 2197069 h 6858000"/>
              <a:gd name="connsiteX519" fmla="*/ 5798671 w 7467600"/>
              <a:gd name="connsiteY519" fmla="*/ 1981601 h 6858000"/>
              <a:gd name="connsiteX520" fmla="*/ 5829202 w 7467600"/>
              <a:gd name="connsiteY520" fmla="*/ 1971679 h 6858000"/>
              <a:gd name="connsiteX521" fmla="*/ 5809558 w 7467600"/>
              <a:gd name="connsiteY521" fmla="*/ 2198043 h 6858000"/>
              <a:gd name="connsiteX522" fmla="*/ 5788653 w 7467600"/>
              <a:gd name="connsiteY522" fmla="*/ 2489430 h 6858000"/>
              <a:gd name="connsiteX523" fmla="*/ 5793439 w 7467600"/>
              <a:gd name="connsiteY523" fmla="*/ 2575235 h 6858000"/>
              <a:gd name="connsiteX524" fmla="*/ 5796837 w 7467600"/>
              <a:gd name="connsiteY524" fmla="*/ 2637633 h 6858000"/>
              <a:gd name="connsiteX525" fmla="*/ 5818614 w 7467600"/>
              <a:gd name="connsiteY525" fmla="*/ 2473055 h 6858000"/>
              <a:gd name="connsiteX526" fmla="*/ 5829202 w 7467600"/>
              <a:gd name="connsiteY526" fmla="*/ 1971679 h 6858000"/>
              <a:gd name="connsiteX527" fmla="*/ 5911389 w 7467600"/>
              <a:gd name="connsiteY527" fmla="*/ 1898371 h 6858000"/>
              <a:gd name="connsiteX528" fmla="*/ 6237627 w 7467600"/>
              <a:gd name="connsiteY528" fmla="*/ 2231921 h 6858000"/>
              <a:gd name="connsiteX529" fmla="*/ 5911389 w 7467600"/>
              <a:gd name="connsiteY529" fmla="*/ 1898371 h 6858000"/>
              <a:gd name="connsiteX530" fmla="*/ 6944437 w 7467600"/>
              <a:gd name="connsiteY530" fmla="*/ 1575402 h 6858000"/>
              <a:gd name="connsiteX531" fmla="*/ 6304730 w 7467600"/>
              <a:gd name="connsiteY531" fmla="*/ 1766654 h 6858000"/>
              <a:gd name="connsiteX532" fmla="*/ 6944437 w 7467600"/>
              <a:gd name="connsiteY532" fmla="*/ 1575402 h 6858000"/>
              <a:gd name="connsiteX533" fmla="*/ 7019523 w 7467600"/>
              <a:gd name="connsiteY533" fmla="*/ 1519450 h 6858000"/>
              <a:gd name="connsiteX534" fmla="*/ 6298091 w 7467600"/>
              <a:gd name="connsiteY534" fmla="*/ 1737122 h 6858000"/>
              <a:gd name="connsiteX535" fmla="*/ 7019523 w 7467600"/>
              <a:gd name="connsiteY535" fmla="*/ 1519450 h 6858000"/>
              <a:gd name="connsiteX536" fmla="*/ 2399523 w 7467600"/>
              <a:gd name="connsiteY536" fmla="*/ 1428234 h 6858000"/>
              <a:gd name="connsiteX537" fmla="*/ 2224982 w 7467600"/>
              <a:gd name="connsiteY537" fmla="*/ 1826201 h 6858000"/>
              <a:gd name="connsiteX538" fmla="*/ 2096099 w 7467600"/>
              <a:gd name="connsiteY538" fmla="*/ 2345900 h 6858000"/>
              <a:gd name="connsiteX539" fmla="*/ 2283317 w 7467600"/>
              <a:gd name="connsiteY539" fmla="*/ 1796925 h 6858000"/>
              <a:gd name="connsiteX540" fmla="*/ 2399523 w 7467600"/>
              <a:gd name="connsiteY540" fmla="*/ 1428234 h 6858000"/>
              <a:gd name="connsiteX541" fmla="*/ 2448558 w 7467600"/>
              <a:gd name="connsiteY541" fmla="*/ 1373435 h 6858000"/>
              <a:gd name="connsiteX542" fmla="*/ 2312521 w 7467600"/>
              <a:gd name="connsiteY542" fmla="*/ 1806140 h 6858000"/>
              <a:gd name="connsiteX543" fmla="*/ 2127533 w 7467600"/>
              <a:gd name="connsiteY543" fmla="*/ 2348380 h 6858000"/>
              <a:gd name="connsiteX544" fmla="*/ 2358080 w 7467600"/>
              <a:gd name="connsiteY544" fmla="*/ 1866134 h 6858000"/>
              <a:gd name="connsiteX545" fmla="*/ 2407436 w 7467600"/>
              <a:gd name="connsiteY545" fmla="*/ 1651070 h 6858000"/>
              <a:gd name="connsiteX546" fmla="*/ 2448558 w 7467600"/>
              <a:gd name="connsiteY546" fmla="*/ 1373435 h 6858000"/>
              <a:gd name="connsiteX547" fmla="*/ 278707 w 7467600"/>
              <a:gd name="connsiteY547" fmla="*/ 1352270 h 6858000"/>
              <a:gd name="connsiteX548" fmla="*/ 321570 w 7467600"/>
              <a:gd name="connsiteY548" fmla="*/ 1861610 h 6858000"/>
              <a:gd name="connsiteX549" fmla="*/ 294281 w 7467600"/>
              <a:gd name="connsiteY549" fmla="*/ 1440658 h 6858000"/>
              <a:gd name="connsiteX550" fmla="*/ 278707 w 7467600"/>
              <a:gd name="connsiteY550" fmla="*/ 1352270 h 6858000"/>
              <a:gd name="connsiteX551" fmla="*/ 1423821 w 7467600"/>
              <a:gd name="connsiteY551" fmla="*/ 1351958 h 6858000"/>
              <a:gd name="connsiteX552" fmla="*/ 1638521 w 7467600"/>
              <a:gd name="connsiteY552" fmla="*/ 1908470 h 6858000"/>
              <a:gd name="connsiteX553" fmla="*/ 1754199 w 7467600"/>
              <a:gd name="connsiteY553" fmla="*/ 2149284 h 6858000"/>
              <a:gd name="connsiteX554" fmla="*/ 1908359 w 7467600"/>
              <a:gd name="connsiteY554" fmla="*/ 2364988 h 6858000"/>
              <a:gd name="connsiteX555" fmla="*/ 1647661 w 7467600"/>
              <a:gd name="connsiteY555" fmla="*/ 1825945 h 6858000"/>
              <a:gd name="connsiteX556" fmla="*/ 1423821 w 7467600"/>
              <a:gd name="connsiteY556" fmla="*/ 1351958 h 6858000"/>
              <a:gd name="connsiteX557" fmla="*/ 1431890 w 7467600"/>
              <a:gd name="connsiteY557" fmla="*/ 1306475 h 6858000"/>
              <a:gd name="connsiteX558" fmla="*/ 1507597 w 7467600"/>
              <a:gd name="connsiteY558" fmla="*/ 1446132 h 6858000"/>
              <a:gd name="connsiteX559" fmla="*/ 1674586 w 7467600"/>
              <a:gd name="connsiteY559" fmla="*/ 1813832 h 6858000"/>
              <a:gd name="connsiteX560" fmla="*/ 1815950 w 7467600"/>
              <a:gd name="connsiteY560" fmla="*/ 2128564 h 6858000"/>
              <a:gd name="connsiteX561" fmla="*/ 1984242 w 7467600"/>
              <a:gd name="connsiteY561" fmla="*/ 2430829 h 6858000"/>
              <a:gd name="connsiteX562" fmla="*/ 2014023 w 7467600"/>
              <a:gd name="connsiteY562" fmla="*/ 2450995 h 6858000"/>
              <a:gd name="connsiteX563" fmla="*/ 1747337 w 7467600"/>
              <a:gd name="connsiteY563" fmla="*/ 1855264 h 6858000"/>
              <a:gd name="connsiteX564" fmla="*/ 1533749 w 7467600"/>
              <a:gd name="connsiteY564" fmla="*/ 1478656 h 6858000"/>
              <a:gd name="connsiteX565" fmla="*/ 1431890 w 7467600"/>
              <a:gd name="connsiteY565" fmla="*/ 1306475 h 6858000"/>
              <a:gd name="connsiteX566" fmla="*/ 5052692 w 7467600"/>
              <a:gd name="connsiteY566" fmla="*/ 1292994 h 6858000"/>
              <a:gd name="connsiteX567" fmla="*/ 5200661 w 7467600"/>
              <a:gd name="connsiteY567" fmla="*/ 1635186 h 6858000"/>
              <a:gd name="connsiteX568" fmla="*/ 5297138 w 7467600"/>
              <a:gd name="connsiteY568" fmla="*/ 1906351 h 6858000"/>
              <a:gd name="connsiteX569" fmla="*/ 5052692 w 7467600"/>
              <a:gd name="connsiteY569" fmla="*/ 1292994 h 6858000"/>
              <a:gd name="connsiteX570" fmla="*/ 5009948 w 7467600"/>
              <a:gd name="connsiteY570" fmla="*/ 1273619 h 6858000"/>
              <a:gd name="connsiteX571" fmla="*/ 5121777 w 7467600"/>
              <a:gd name="connsiteY571" fmla="*/ 1654213 h 6858000"/>
              <a:gd name="connsiteX572" fmla="*/ 5293545 w 7467600"/>
              <a:gd name="connsiteY572" fmla="*/ 2072247 h 6858000"/>
              <a:gd name="connsiteX573" fmla="*/ 5294042 w 7467600"/>
              <a:gd name="connsiteY573" fmla="*/ 2065019 h 6858000"/>
              <a:gd name="connsiteX574" fmla="*/ 5171936 w 7467600"/>
              <a:gd name="connsiteY574" fmla="*/ 1647613 h 6858000"/>
              <a:gd name="connsiteX575" fmla="*/ 5009948 w 7467600"/>
              <a:gd name="connsiteY575" fmla="*/ 1273619 h 6858000"/>
              <a:gd name="connsiteX576" fmla="*/ 655236 w 7467600"/>
              <a:gd name="connsiteY576" fmla="*/ 1268632 h 6858000"/>
              <a:gd name="connsiteX577" fmla="*/ 839521 w 7467600"/>
              <a:gd name="connsiteY577" fmla="*/ 1685315 h 6858000"/>
              <a:gd name="connsiteX578" fmla="*/ 1109416 w 7467600"/>
              <a:gd name="connsiteY578" fmla="*/ 2061663 h 6858000"/>
              <a:gd name="connsiteX579" fmla="*/ 1298300 w 7467600"/>
              <a:gd name="connsiteY579" fmla="*/ 2247742 h 6858000"/>
              <a:gd name="connsiteX580" fmla="*/ 1125871 w 7467600"/>
              <a:gd name="connsiteY580" fmla="*/ 1989513 h 6858000"/>
              <a:gd name="connsiteX581" fmla="*/ 981574 w 7467600"/>
              <a:gd name="connsiteY581" fmla="*/ 1783157 h 6858000"/>
              <a:gd name="connsiteX582" fmla="*/ 922198 w 7467600"/>
              <a:gd name="connsiteY582" fmla="*/ 1677437 h 6858000"/>
              <a:gd name="connsiteX583" fmla="*/ 869293 w 7467600"/>
              <a:gd name="connsiteY583" fmla="*/ 1583214 h 6858000"/>
              <a:gd name="connsiteX584" fmla="*/ 751431 w 7467600"/>
              <a:gd name="connsiteY584" fmla="*/ 1405731 h 6858000"/>
              <a:gd name="connsiteX585" fmla="*/ 655236 w 7467600"/>
              <a:gd name="connsiteY585" fmla="*/ 1268632 h 6858000"/>
              <a:gd name="connsiteX586" fmla="*/ 6516292 w 7467600"/>
              <a:gd name="connsiteY586" fmla="*/ 1263064 h 6858000"/>
              <a:gd name="connsiteX587" fmla="*/ 5736320 w 7467600"/>
              <a:gd name="connsiteY587" fmla="*/ 1501803 h 6858000"/>
              <a:gd name="connsiteX588" fmla="*/ 6516292 w 7467600"/>
              <a:gd name="connsiteY588" fmla="*/ 1263064 h 6858000"/>
              <a:gd name="connsiteX589" fmla="*/ 291466 w 7467600"/>
              <a:gd name="connsiteY589" fmla="*/ 1250369 h 6858000"/>
              <a:gd name="connsiteX590" fmla="*/ 323180 w 7467600"/>
              <a:gd name="connsiteY590" fmla="*/ 1435283 h 6858000"/>
              <a:gd name="connsiteX591" fmla="*/ 349381 w 7467600"/>
              <a:gd name="connsiteY591" fmla="*/ 1875041 h 6858000"/>
              <a:gd name="connsiteX592" fmla="*/ 374363 w 7467600"/>
              <a:gd name="connsiteY592" fmla="*/ 1506494 h 6858000"/>
              <a:gd name="connsiteX593" fmla="*/ 302168 w 7467600"/>
              <a:gd name="connsiteY593" fmla="*/ 1274495 h 6858000"/>
              <a:gd name="connsiteX594" fmla="*/ 291466 w 7467600"/>
              <a:gd name="connsiteY594" fmla="*/ 1250369 h 6858000"/>
              <a:gd name="connsiteX595" fmla="*/ 678222 w 7467600"/>
              <a:gd name="connsiteY595" fmla="*/ 1248670 h 6858000"/>
              <a:gd name="connsiteX596" fmla="*/ 775536 w 7467600"/>
              <a:gd name="connsiteY596" fmla="*/ 1388015 h 6858000"/>
              <a:gd name="connsiteX597" fmla="*/ 894529 w 7467600"/>
              <a:gd name="connsiteY597" fmla="*/ 1567739 h 6858000"/>
              <a:gd name="connsiteX598" fmla="*/ 948000 w 7467600"/>
              <a:gd name="connsiteY598" fmla="*/ 1663088 h 6858000"/>
              <a:gd name="connsiteX599" fmla="*/ 1006812 w 7467600"/>
              <a:gd name="connsiteY599" fmla="*/ 1767683 h 6858000"/>
              <a:gd name="connsiteX600" fmla="*/ 1149133 w 7467600"/>
              <a:gd name="connsiteY600" fmla="*/ 1971513 h 6858000"/>
              <a:gd name="connsiteX601" fmla="*/ 1333952 w 7467600"/>
              <a:gd name="connsiteY601" fmla="*/ 2251620 h 6858000"/>
              <a:gd name="connsiteX602" fmla="*/ 1337329 w 7467600"/>
              <a:gd name="connsiteY602" fmla="*/ 2258350 h 6858000"/>
              <a:gd name="connsiteX603" fmla="*/ 1014726 w 7467600"/>
              <a:gd name="connsiteY603" fmla="*/ 1615556 h 6858000"/>
              <a:gd name="connsiteX604" fmla="*/ 678222 w 7467600"/>
              <a:gd name="connsiteY604" fmla="*/ 1248670 h 6858000"/>
              <a:gd name="connsiteX605" fmla="*/ 6691602 w 7467600"/>
              <a:gd name="connsiteY605" fmla="*/ 1140573 h 6858000"/>
              <a:gd name="connsiteX606" fmla="*/ 6571100 w 7467600"/>
              <a:gd name="connsiteY606" fmla="*/ 1183662 h 6858000"/>
              <a:gd name="connsiteX607" fmla="*/ 6241687 w 7467600"/>
              <a:gd name="connsiteY607" fmla="*/ 1257600 h 6858000"/>
              <a:gd name="connsiteX608" fmla="*/ 5693009 w 7467600"/>
              <a:gd name="connsiteY608" fmla="*/ 1478256 h 6858000"/>
              <a:gd name="connsiteX609" fmla="*/ 6548420 w 7467600"/>
              <a:gd name="connsiteY609" fmla="*/ 1214599 h 6858000"/>
              <a:gd name="connsiteX610" fmla="*/ 6605473 w 7467600"/>
              <a:gd name="connsiteY610" fmla="*/ 1184686 h 6858000"/>
              <a:gd name="connsiteX611" fmla="*/ 6691602 w 7467600"/>
              <a:gd name="connsiteY611" fmla="*/ 1140573 h 6858000"/>
              <a:gd name="connsiteX612" fmla="*/ 4002475 w 7467600"/>
              <a:gd name="connsiteY612" fmla="*/ 1037802 h 6858000"/>
              <a:gd name="connsiteX613" fmla="*/ 4000324 w 7467600"/>
              <a:gd name="connsiteY613" fmla="*/ 1039362 h 6858000"/>
              <a:gd name="connsiteX614" fmla="*/ 4002862 w 7467600"/>
              <a:gd name="connsiteY614" fmla="*/ 1042866 h 6858000"/>
              <a:gd name="connsiteX615" fmla="*/ 4002475 w 7467600"/>
              <a:gd name="connsiteY615" fmla="*/ 1037802 h 6858000"/>
              <a:gd name="connsiteX616" fmla="*/ 506322 w 7467600"/>
              <a:gd name="connsiteY616" fmla="*/ 1020997 h 6858000"/>
              <a:gd name="connsiteX617" fmla="*/ 533068 w 7467600"/>
              <a:gd name="connsiteY617" fmla="*/ 1029409 h 6858000"/>
              <a:gd name="connsiteX618" fmla="*/ 1232525 w 7467600"/>
              <a:gd name="connsiteY618" fmla="*/ 1804675 h 6858000"/>
              <a:gd name="connsiteX619" fmla="*/ 1388858 w 7467600"/>
              <a:gd name="connsiteY619" fmla="*/ 2368011 h 6858000"/>
              <a:gd name="connsiteX620" fmla="*/ 1384098 w 7467600"/>
              <a:gd name="connsiteY620" fmla="*/ 2378125 h 6858000"/>
              <a:gd name="connsiteX621" fmla="*/ 1425393 w 7467600"/>
              <a:gd name="connsiteY621" fmla="*/ 2589124 h 6858000"/>
              <a:gd name="connsiteX622" fmla="*/ 1424001 w 7467600"/>
              <a:gd name="connsiteY622" fmla="*/ 2597541 h 6858000"/>
              <a:gd name="connsiteX623" fmla="*/ 2152729 w 7467600"/>
              <a:gd name="connsiteY623" fmla="*/ 2864487 h 6858000"/>
              <a:gd name="connsiteX624" fmla="*/ 2020609 w 7467600"/>
              <a:gd name="connsiteY624" fmla="*/ 2539671 h 6858000"/>
              <a:gd name="connsiteX625" fmla="*/ 2018920 w 7467600"/>
              <a:gd name="connsiteY625" fmla="*/ 2536309 h 6858000"/>
              <a:gd name="connsiteX626" fmla="*/ 1342441 w 7467600"/>
              <a:gd name="connsiteY626" fmla="*/ 1173017 h 6858000"/>
              <a:gd name="connsiteX627" fmla="*/ 1367925 w 7467600"/>
              <a:gd name="connsiteY627" fmla="*/ 1135648 h 6858000"/>
              <a:gd name="connsiteX628" fmla="*/ 1771401 w 7467600"/>
              <a:gd name="connsiteY628" fmla="*/ 1806673 h 6858000"/>
              <a:gd name="connsiteX629" fmla="*/ 1972385 w 7467600"/>
              <a:gd name="connsiteY629" fmla="*/ 2198735 h 6858000"/>
              <a:gd name="connsiteX630" fmla="*/ 2040892 w 7467600"/>
              <a:gd name="connsiteY630" fmla="*/ 2405205 h 6858000"/>
              <a:gd name="connsiteX631" fmla="*/ 2131689 w 7467600"/>
              <a:gd name="connsiteY631" fmla="*/ 1936926 h 6858000"/>
              <a:gd name="connsiteX632" fmla="*/ 2454820 w 7467600"/>
              <a:gd name="connsiteY632" fmla="*/ 1248808 h 6858000"/>
              <a:gd name="connsiteX633" fmla="*/ 2492512 w 7467600"/>
              <a:gd name="connsiteY633" fmla="*/ 1302920 h 6858000"/>
              <a:gd name="connsiteX634" fmla="*/ 2081216 w 7467600"/>
              <a:gd name="connsiteY634" fmla="*/ 2527513 h 6858000"/>
              <a:gd name="connsiteX635" fmla="*/ 2081211 w 7467600"/>
              <a:gd name="connsiteY635" fmla="*/ 2528916 h 6858000"/>
              <a:gd name="connsiteX636" fmla="*/ 2199067 w 7467600"/>
              <a:gd name="connsiteY636" fmla="*/ 2884061 h 6858000"/>
              <a:gd name="connsiteX637" fmla="*/ 3192586 w 7467600"/>
              <a:gd name="connsiteY637" fmla="*/ 3411496 h 6858000"/>
              <a:gd name="connsiteX638" fmla="*/ 3182620 w 7467600"/>
              <a:gd name="connsiteY638" fmla="*/ 3483279 h 6858000"/>
              <a:gd name="connsiteX639" fmla="*/ 2435119 w 7467600"/>
              <a:gd name="connsiteY639" fmla="*/ 3080173 h 6858000"/>
              <a:gd name="connsiteX640" fmla="*/ 2410152 w 7467600"/>
              <a:gd name="connsiteY640" fmla="*/ 3063751 h 6858000"/>
              <a:gd name="connsiteX641" fmla="*/ 2408099 w 7467600"/>
              <a:gd name="connsiteY641" fmla="*/ 3064403 h 6858000"/>
              <a:gd name="connsiteX642" fmla="*/ 2407218 w 7467600"/>
              <a:gd name="connsiteY642" fmla="*/ 3070324 h 6858000"/>
              <a:gd name="connsiteX643" fmla="*/ 2380138 w 7467600"/>
              <a:gd name="connsiteY643" fmla="*/ 3099341 h 6858000"/>
              <a:gd name="connsiteX644" fmla="*/ 1765923 w 7467600"/>
              <a:gd name="connsiteY644" fmla="*/ 3581043 h 6858000"/>
              <a:gd name="connsiteX645" fmla="*/ 1702258 w 7467600"/>
              <a:gd name="connsiteY645" fmla="*/ 3612286 h 6858000"/>
              <a:gd name="connsiteX646" fmla="*/ 1538370 w 7467600"/>
              <a:gd name="connsiteY646" fmla="*/ 3811804 h 6858000"/>
              <a:gd name="connsiteX647" fmla="*/ 542867 w 7467600"/>
              <a:gd name="connsiteY647" fmla="*/ 4944092 h 6858000"/>
              <a:gd name="connsiteX648" fmla="*/ 515800 w 7467600"/>
              <a:gd name="connsiteY648" fmla="*/ 4862180 h 6858000"/>
              <a:gd name="connsiteX649" fmla="*/ 909145 w 7467600"/>
              <a:gd name="connsiteY649" fmla="*/ 4199225 h 6858000"/>
              <a:gd name="connsiteX650" fmla="*/ 1214067 w 7467600"/>
              <a:gd name="connsiteY650" fmla="*/ 3908561 h 6858000"/>
              <a:gd name="connsiteX651" fmla="*/ 640967 w 7467600"/>
              <a:gd name="connsiteY651" fmla="*/ 4105601 h 6858000"/>
              <a:gd name="connsiteX652" fmla="*/ 112563 w 7467600"/>
              <a:gd name="connsiteY652" fmla="*/ 4396952 h 6858000"/>
              <a:gd name="connsiteX653" fmla="*/ 0 w 7467600"/>
              <a:gd name="connsiteY653" fmla="*/ 4466006 h 6858000"/>
              <a:gd name="connsiteX654" fmla="*/ 0 w 7467600"/>
              <a:gd name="connsiteY654" fmla="*/ 4233763 h 6858000"/>
              <a:gd name="connsiteX655" fmla="*/ 36881 w 7467600"/>
              <a:gd name="connsiteY655" fmla="*/ 4200118 h 6858000"/>
              <a:gd name="connsiteX656" fmla="*/ 910534 w 7467600"/>
              <a:gd name="connsiteY656" fmla="*/ 3629753 h 6858000"/>
              <a:gd name="connsiteX657" fmla="*/ 1578717 w 7467600"/>
              <a:gd name="connsiteY657" fmla="*/ 3575982 h 6858000"/>
              <a:gd name="connsiteX658" fmla="*/ 2338780 w 7467600"/>
              <a:gd name="connsiteY658" fmla="*/ 3033725 h 6858000"/>
              <a:gd name="connsiteX659" fmla="*/ 1807991 w 7467600"/>
              <a:gd name="connsiteY659" fmla="*/ 2807184 h 6858000"/>
              <a:gd name="connsiteX660" fmla="*/ 1416358 w 7467600"/>
              <a:gd name="connsiteY660" fmla="*/ 3112571 h 6858000"/>
              <a:gd name="connsiteX661" fmla="*/ 939066 w 7467600"/>
              <a:gd name="connsiteY661" fmla="*/ 3378798 h 6858000"/>
              <a:gd name="connsiteX662" fmla="*/ 115099 w 7467600"/>
              <a:gd name="connsiteY662" fmla="*/ 3607650 h 6858000"/>
              <a:gd name="connsiteX663" fmla="*/ 97284 w 7467600"/>
              <a:gd name="connsiteY663" fmla="*/ 3520393 h 6858000"/>
              <a:gd name="connsiteX664" fmla="*/ 922050 w 7467600"/>
              <a:gd name="connsiteY664" fmla="*/ 3074867 h 6858000"/>
              <a:gd name="connsiteX665" fmla="*/ 1405265 w 7467600"/>
              <a:gd name="connsiteY665" fmla="*/ 3016319 h 6858000"/>
              <a:gd name="connsiteX666" fmla="*/ 1407512 w 7467600"/>
              <a:gd name="connsiteY666" fmla="*/ 3018001 h 6858000"/>
              <a:gd name="connsiteX667" fmla="*/ 1726266 w 7467600"/>
              <a:gd name="connsiteY667" fmla="*/ 2777274 h 6858000"/>
              <a:gd name="connsiteX668" fmla="*/ 625390 w 7467600"/>
              <a:gd name="connsiteY668" fmla="*/ 2514541 h 6858000"/>
              <a:gd name="connsiteX669" fmla="*/ 619799 w 7467600"/>
              <a:gd name="connsiteY669" fmla="*/ 2527180 h 6858000"/>
              <a:gd name="connsiteX670" fmla="*/ 310030 w 7467600"/>
              <a:gd name="connsiteY670" fmla="*/ 2771818 h 6858000"/>
              <a:gd name="connsiteX671" fmla="*/ 173877 w 7467600"/>
              <a:gd name="connsiteY671" fmla="*/ 2937056 h 6858000"/>
              <a:gd name="connsiteX672" fmla="*/ 77889 w 7467600"/>
              <a:gd name="connsiteY672" fmla="*/ 3138440 h 6858000"/>
              <a:gd name="connsiteX673" fmla="*/ 0 w 7467600"/>
              <a:gd name="connsiteY673" fmla="*/ 3271395 h 6858000"/>
              <a:gd name="connsiteX674" fmla="*/ 0 w 7467600"/>
              <a:gd name="connsiteY674" fmla="*/ 3153002 h 6858000"/>
              <a:gd name="connsiteX675" fmla="*/ 2386 w 7467600"/>
              <a:gd name="connsiteY675" fmla="*/ 3149203 h 6858000"/>
              <a:gd name="connsiteX676" fmla="*/ 89753 w 7467600"/>
              <a:gd name="connsiteY676" fmla="*/ 2987702 h 6858000"/>
              <a:gd name="connsiteX677" fmla="*/ 76869 w 7467600"/>
              <a:gd name="connsiteY677" fmla="*/ 3005404 h 6858000"/>
              <a:gd name="connsiteX678" fmla="*/ 32049 w 7467600"/>
              <a:gd name="connsiteY678" fmla="*/ 3065814 h 6858000"/>
              <a:gd name="connsiteX679" fmla="*/ 0 w 7467600"/>
              <a:gd name="connsiteY679" fmla="*/ 3108744 h 6858000"/>
              <a:gd name="connsiteX680" fmla="*/ 0 w 7467600"/>
              <a:gd name="connsiteY680" fmla="*/ 3058059 h 6858000"/>
              <a:gd name="connsiteX681" fmla="*/ 7610 w 7467600"/>
              <a:gd name="connsiteY681" fmla="*/ 3047889 h 6858000"/>
              <a:gd name="connsiteX682" fmla="*/ 52419 w 7467600"/>
              <a:gd name="connsiteY682" fmla="*/ 2987479 h 6858000"/>
              <a:gd name="connsiteX683" fmla="*/ 59142 w 7467600"/>
              <a:gd name="connsiteY683" fmla="*/ 2978488 h 6858000"/>
              <a:gd name="connsiteX684" fmla="*/ 0 w 7467600"/>
              <a:gd name="connsiteY684" fmla="*/ 3015334 h 6858000"/>
              <a:gd name="connsiteX685" fmla="*/ 0 w 7467600"/>
              <a:gd name="connsiteY685" fmla="*/ 2914286 h 6858000"/>
              <a:gd name="connsiteX686" fmla="*/ 36383 w 7467600"/>
              <a:gd name="connsiteY686" fmla="*/ 2901128 h 6858000"/>
              <a:gd name="connsiteX687" fmla="*/ 156329 w 7467600"/>
              <a:gd name="connsiteY687" fmla="*/ 2840533 h 6858000"/>
              <a:gd name="connsiteX688" fmla="*/ 358355 w 7467600"/>
              <a:gd name="connsiteY688" fmla="*/ 2620471 h 6858000"/>
              <a:gd name="connsiteX689" fmla="*/ 510577 w 7467600"/>
              <a:gd name="connsiteY689" fmla="*/ 2501244 h 6858000"/>
              <a:gd name="connsiteX690" fmla="*/ 211967 w 7467600"/>
              <a:gd name="connsiteY690" fmla="*/ 2479171 h 6858000"/>
              <a:gd name="connsiteX691" fmla="*/ 0 w 7467600"/>
              <a:gd name="connsiteY691" fmla="*/ 2476398 h 6858000"/>
              <a:gd name="connsiteX692" fmla="*/ 0 w 7467600"/>
              <a:gd name="connsiteY692" fmla="*/ 2389189 h 6858000"/>
              <a:gd name="connsiteX693" fmla="*/ 103062 w 7467600"/>
              <a:gd name="connsiteY693" fmla="*/ 2389518 h 6858000"/>
              <a:gd name="connsiteX694" fmla="*/ 510734 w 7467600"/>
              <a:gd name="connsiteY694" fmla="*/ 2416201 h 6858000"/>
              <a:gd name="connsiteX695" fmla="*/ 279257 w 7467600"/>
              <a:gd name="connsiteY695" fmla="*/ 2092102 h 6858000"/>
              <a:gd name="connsiteX696" fmla="*/ 65265 w 7467600"/>
              <a:gd name="connsiteY696" fmla="*/ 2006049 h 6858000"/>
              <a:gd name="connsiteX697" fmla="*/ 0 w 7467600"/>
              <a:gd name="connsiteY697" fmla="*/ 1982532 h 6858000"/>
              <a:gd name="connsiteX698" fmla="*/ 0 w 7467600"/>
              <a:gd name="connsiteY698" fmla="*/ 1912789 h 6858000"/>
              <a:gd name="connsiteX699" fmla="*/ 97460 w 7467600"/>
              <a:gd name="connsiteY699" fmla="*/ 1953725 h 6858000"/>
              <a:gd name="connsiteX700" fmla="*/ 221272 w 7467600"/>
              <a:gd name="connsiteY700" fmla="*/ 1980766 h 6858000"/>
              <a:gd name="connsiteX701" fmla="*/ 116765 w 7467600"/>
              <a:gd name="connsiteY701" fmla="*/ 1911033 h 6858000"/>
              <a:gd name="connsiteX702" fmla="*/ 16405 w 7467600"/>
              <a:gd name="connsiteY702" fmla="*/ 1803412 h 6858000"/>
              <a:gd name="connsiteX703" fmla="*/ 0 w 7467600"/>
              <a:gd name="connsiteY703" fmla="*/ 1784777 h 6858000"/>
              <a:gd name="connsiteX704" fmla="*/ 0 w 7467600"/>
              <a:gd name="connsiteY704" fmla="*/ 1740082 h 6858000"/>
              <a:gd name="connsiteX705" fmla="*/ 39394 w 7467600"/>
              <a:gd name="connsiteY705" fmla="*/ 1784856 h 6858000"/>
              <a:gd name="connsiteX706" fmla="*/ 135813 w 7467600"/>
              <a:gd name="connsiteY706" fmla="*/ 1888838 h 6858000"/>
              <a:gd name="connsiteX707" fmla="*/ 242575 w 7467600"/>
              <a:gd name="connsiteY707" fmla="*/ 1958841 h 6858000"/>
              <a:gd name="connsiteX708" fmla="*/ 82197 w 7467600"/>
              <a:gd name="connsiteY708" fmla="*/ 1754826 h 6858000"/>
              <a:gd name="connsiteX709" fmla="*/ 0 w 7467600"/>
              <a:gd name="connsiteY709" fmla="*/ 1679650 h 6858000"/>
              <a:gd name="connsiteX710" fmla="*/ 0 w 7467600"/>
              <a:gd name="connsiteY710" fmla="*/ 1602463 h 6858000"/>
              <a:gd name="connsiteX711" fmla="*/ 84689 w 7467600"/>
              <a:gd name="connsiteY711" fmla="*/ 1677442 h 6858000"/>
              <a:gd name="connsiteX712" fmla="*/ 298437 w 7467600"/>
              <a:gd name="connsiteY712" fmla="*/ 1968019 h 6858000"/>
              <a:gd name="connsiteX713" fmla="*/ 227269 w 7467600"/>
              <a:gd name="connsiteY713" fmla="*/ 1114064 h 6858000"/>
              <a:gd name="connsiteX714" fmla="*/ 248003 w 7467600"/>
              <a:gd name="connsiteY714" fmla="*/ 1089613 h 6858000"/>
              <a:gd name="connsiteX715" fmla="*/ 427020 w 7467600"/>
              <a:gd name="connsiteY715" fmla="*/ 1619803 h 6858000"/>
              <a:gd name="connsiteX716" fmla="*/ 340345 w 7467600"/>
              <a:gd name="connsiteY716" fmla="*/ 2027739 h 6858000"/>
              <a:gd name="connsiteX717" fmla="*/ 360865 w 7467600"/>
              <a:gd name="connsiteY717" fmla="*/ 2044827 h 6858000"/>
              <a:gd name="connsiteX718" fmla="*/ 560414 w 7467600"/>
              <a:gd name="connsiteY718" fmla="*/ 2421457 h 6858000"/>
              <a:gd name="connsiteX719" fmla="*/ 1359703 w 7467600"/>
              <a:gd name="connsiteY719" fmla="*/ 2578554 h 6858000"/>
              <a:gd name="connsiteX720" fmla="*/ 1359422 w 7467600"/>
              <a:gd name="connsiteY720" fmla="*/ 2577994 h 6858000"/>
              <a:gd name="connsiteX721" fmla="*/ 828701 w 7467600"/>
              <a:gd name="connsiteY721" fmla="*/ 1839520 h 6858000"/>
              <a:gd name="connsiteX722" fmla="*/ 494427 w 7467600"/>
              <a:gd name="connsiteY722" fmla="*/ 1092333 h 6858000"/>
              <a:gd name="connsiteX723" fmla="*/ 506322 w 7467600"/>
              <a:gd name="connsiteY723" fmla="*/ 1020997 h 6858000"/>
              <a:gd name="connsiteX724" fmla="*/ 4570198 w 7467600"/>
              <a:gd name="connsiteY724" fmla="*/ 978081 h 6858000"/>
              <a:gd name="connsiteX725" fmla="*/ 4523691 w 7467600"/>
              <a:gd name="connsiteY725" fmla="*/ 1127776 h 6858000"/>
              <a:gd name="connsiteX726" fmla="*/ 4509875 w 7467600"/>
              <a:gd name="connsiteY726" fmla="*/ 1167552 h 6858000"/>
              <a:gd name="connsiteX727" fmla="*/ 4478168 w 7467600"/>
              <a:gd name="connsiteY727" fmla="*/ 1260735 h 6858000"/>
              <a:gd name="connsiteX728" fmla="*/ 4409309 w 7467600"/>
              <a:gd name="connsiteY728" fmla="*/ 1666996 h 6858000"/>
              <a:gd name="connsiteX729" fmla="*/ 4370031 w 7467600"/>
              <a:gd name="connsiteY729" fmla="*/ 1955666 h 6858000"/>
              <a:gd name="connsiteX730" fmla="*/ 4570198 w 7467600"/>
              <a:gd name="connsiteY730" fmla="*/ 978081 h 6858000"/>
              <a:gd name="connsiteX731" fmla="*/ 4557898 w 7467600"/>
              <a:gd name="connsiteY731" fmla="*/ 900011 h 6858000"/>
              <a:gd name="connsiteX732" fmla="*/ 4344840 w 7467600"/>
              <a:gd name="connsiteY732" fmla="*/ 1922038 h 6858000"/>
              <a:gd name="connsiteX733" fmla="*/ 4378710 w 7467600"/>
              <a:gd name="connsiteY733" fmla="*/ 1665516 h 6858000"/>
              <a:gd name="connsiteX734" fmla="*/ 4448798 w 7467600"/>
              <a:gd name="connsiteY734" fmla="*/ 1253024 h 6858000"/>
              <a:gd name="connsiteX735" fmla="*/ 4480315 w 7467600"/>
              <a:gd name="connsiteY735" fmla="*/ 1158454 h 6858000"/>
              <a:gd name="connsiteX736" fmla="*/ 4494133 w 7467600"/>
              <a:gd name="connsiteY736" fmla="*/ 1118676 h 6858000"/>
              <a:gd name="connsiteX737" fmla="*/ 4557898 w 7467600"/>
              <a:gd name="connsiteY737" fmla="*/ 900011 h 6858000"/>
              <a:gd name="connsiteX738" fmla="*/ 5870151 w 7467600"/>
              <a:gd name="connsiteY738" fmla="*/ 898890 h 6858000"/>
              <a:gd name="connsiteX739" fmla="*/ 5861335 w 7467600"/>
              <a:gd name="connsiteY739" fmla="*/ 899177 h 6858000"/>
              <a:gd name="connsiteX740" fmla="*/ 5843702 w 7467600"/>
              <a:gd name="connsiteY740" fmla="*/ 899748 h 6858000"/>
              <a:gd name="connsiteX741" fmla="*/ 5651107 w 7467600"/>
              <a:gd name="connsiteY741" fmla="*/ 920306 h 6858000"/>
              <a:gd name="connsiteX742" fmla="*/ 5459407 w 7467600"/>
              <a:gd name="connsiteY742" fmla="*/ 940975 h 6858000"/>
              <a:gd name="connsiteX743" fmla="*/ 5374846 w 7467600"/>
              <a:gd name="connsiteY743" fmla="*/ 941988 h 6858000"/>
              <a:gd name="connsiteX744" fmla="*/ 5256105 w 7467600"/>
              <a:gd name="connsiteY744" fmla="*/ 945632 h 6858000"/>
              <a:gd name="connsiteX745" fmla="*/ 5107071 w 7467600"/>
              <a:gd name="connsiteY745" fmla="*/ 969720 h 6858000"/>
              <a:gd name="connsiteX746" fmla="*/ 4998681 w 7467600"/>
              <a:gd name="connsiteY746" fmla="*/ 988771 h 6858000"/>
              <a:gd name="connsiteX747" fmla="*/ 5870151 w 7467600"/>
              <a:gd name="connsiteY747" fmla="*/ 898890 h 6858000"/>
              <a:gd name="connsiteX748" fmla="*/ 5504425 w 7467600"/>
              <a:gd name="connsiteY748" fmla="*/ 848067 h 6858000"/>
              <a:gd name="connsiteX749" fmla="*/ 4968849 w 7467600"/>
              <a:gd name="connsiteY749" fmla="*/ 962318 h 6858000"/>
              <a:gd name="connsiteX750" fmla="*/ 5104039 w 7467600"/>
              <a:gd name="connsiteY750" fmla="*/ 940634 h 6858000"/>
              <a:gd name="connsiteX751" fmla="*/ 5256311 w 7467600"/>
              <a:gd name="connsiteY751" fmla="*/ 916490 h 6858000"/>
              <a:gd name="connsiteX752" fmla="*/ 5377381 w 7467600"/>
              <a:gd name="connsiteY752" fmla="*/ 912671 h 6858000"/>
              <a:gd name="connsiteX753" fmla="*/ 5460148 w 7467600"/>
              <a:gd name="connsiteY753" fmla="*/ 911442 h 6858000"/>
              <a:gd name="connsiteX754" fmla="*/ 5648971 w 7467600"/>
              <a:gd name="connsiteY754" fmla="*/ 891331 h 6858000"/>
              <a:gd name="connsiteX755" fmla="*/ 5844807 w 7467600"/>
              <a:gd name="connsiteY755" fmla="*/ 870718 h 6858000"/>
              <a:gd name="connsiteX756" fmla="*/ 5862975 w 7467600"/>
              <a:gd name="connsiteY756" fmla="*/ 869756 h 6858000"/>
              <a:gd name="connsiteX757" fmla="*/ 5920887 w 7467600"/>
              <a:gd name="connsiteY757" fmla="*/ 865929 h 6858000"/>
              <a:gd name="connsiteX758" fmla="*/ 5504425 w 7467600"/>
              <a:gd name="connsiteY758" fmla="*/ 848067 h 6858000"/>
              <a:gd name="connsiteX759" fmla="*/ 3607114 w 7467600"/>
              <a:gd name="connsiteY759" fmla="*/ 467441 h 6858000"/>
              <a:gd name="connsiteX760" fmla="*/ 3296242 w 7467600"/>
              <a:gd name="connsiteY760" fmla="*/ 807991 h 6858000"/>
              <a:gd name="connsiteX761" fmla="*/ 3174674 w 7467600"/>
              <a:gd name="connsiteY761" fmla="*/ 919759 h 6858000"/>
              <a:gd name="connsiteX762" fmla="*/ 3042978 w 7467600"/>
              <a:gd name="connsiteY762" fmla="*/ 1054894 h 6858000"/>
              <a:gd name="connsiteX763" fmla="*/ 2968914 w 7467600"/>
              <a:gd name="connsiteY763" fmla="*/ 1133756 h 6858000"/>
              <a:gd name="connsiteX764" fmla="*/ 3103823 w 7467600"/>
              <a:gd name="connsiteY764" fmla="*/ 1026814 h 6858000"/>
              <a:gd name="connsiteX765" fmla="*/ 3607114 w 7467600"/>
              <a:gd name="connsiteY765" fmla="*/ 467441 h 6858000"/>
              <a:gd name="connsiteX766" fmla="*/ 3744487 w 7467600"/>
              <a:gd name="connsiteY766" fmla="*/ 383136 h 6858000"/>
              <a:gd name="connsiteX767" fmla="*/ 3970213 w 7467600"/>
              <a:gd name="connsiteY767" fmla="*/ 995559 h 6858000"/>
              <a:gd name="connsiteX768" fmla="*/ 3744487 w 7467600"/>
              <a:gd name="connsiteY768" fmla="*/ 383136 h 6858000"/>
              <a:gd name="connsiteX769" fmla="*/ 3624562 w 7467600"/>
              <a:gd name="connsiteY769" fmla="*/ 367041 h 6858000"/>
              <a:gd name="connsiteX770" fmla="*/ 3489712 w 7467600"/>
              <a:gd name="connsiteY770" fmla="*/ 485386 h 6858000"/>
              <a:gd name="connsiteX771" fmla="*/ 3182994 w 7467600"/>
              <a:gd name="connsiteY771" fmla="*/ 828265 h 6858000"/>
              <a:gd name="connsiteX772" fmla="*/ 2892114 w 7467600"/>
              <a:gd name="connsiteY772" fmla="*/ 1172635 h 6858000"/>
              <a:gd name="connsiteX773" fmla="*/ 3021459 w 7467600"/>
              <a:gd name="connsiteY773" fmla="*/ 1035385 h 6858000"/>
              <a:gd name="connsiteX774" fmla="*/ 3153873 w 7467600"/>
              <a:gd name="connsiteY774" fmla="*/ 898971 h 6858000"/>
              <a:gd name="connsiteX775" fmla="*/ 3276511 w 7467600"/>
              <a:gd name="connsiteY775" fmla="*/ 786423 h 6858000"/>
              <a:gd name="connsiteX776" fmla="*/ 3584154 w 7467600"/>
              <a:gd name="connsiteY776" fmla="*/ 448218 h 6858000"/>
              <a:gd name="connsiteX777" fmla="*/ 3624562 w 7467600"/>
              <a:gd name="connsiteY777" fmla="*/ 367041 h 6858000"/>
              <a:gd name="connsiteX778" fmla="*/ 3766672 w 7467600"/>
              <a:gd name="connsiteY778" fmla="*/ 359429 h 6858000"/>
              <a:gd name="connsiteX779" fmla="*/ 3996338 w 7467600"/>
              <a:gd name="connsiteY779" fmla="*/ 968237 h 6858000"/>
              <a:gd name="connsiteX780" fmla="*/ 3766672 w 7467600"/>
              <a:gd name="connsiteY780" fmla="*/ 359429 h 6858000"/>
              <a:gd name="connsiteX781" fmla="*/ 5805386 w 7467600"/>
              <a:gd name="connsiteY781" fmla="*/ 239240 h 6858000"/>
              <a:gd name="connsiteX782" fmla="*/ 5736947 w 7467600"/>
              <a:gd name="connsiteY782" fmla="*/ 261367 h 6858000"/>
              <a:gd name="connsiteX783" fmla="*/ 5427012 w 7467600"/>
              <a:gd name="connsiteY783" fmla="*/ 311272 h 6858000"/>
              <a:gd name="connsiteX784" fmla="*/ 5147818 w 7467600"/>
              <a:gd name="connsiteY784" fmla="*/ 322112 h 6858000"/>
              <a:gd name="connsiteX785" fmla="*/ 5060854 w 7467600"/>
              <a:gd name="connsiteY785" fmla="*/ 311882 h 6858000"/>
              <a:gd name="connsiteX786" fmla="*/ 4945989 w 7467600"/>
              <a:gd name="connsiteY786" fmla="*/ 300516 h 6858000"/>
              <a:gd name="connsiteX787" fmla="*/ 5410479 w 7467600"/>
              <a:gd name="connsiteY787" fmla="*/ 348434 h 6858000"/>
              <a:gd name="connsiteX788" fmla="*/ 5805386 w 7467600"/>
              <a:gd name="connsiteY788" fmla="*/ 239240 h 6858000"/>
              <a:gd name="connsiteX789" fmla="*/ 5905192 w 7467600"/>
              <a:gd name="connsiteY789" fmla="*/ 163079 h 6858000"/>
              <a:gd name="connsiteX790" fmla="*/ 5865655 w 7467600"/>
              <a:gd name="connsiteY790" fmla="*/ 171901 h 6858000"/>
              <a:gd name="connsiteX791" fmla="*/ 5259740 w 7467600"/>
              <a:gd name="connsiteY791" fmla="*/ 257013 h 6858000"/>
              <a:gd name="connsiteX792" fmla="*/ 5208466 w 7467600"/>
              <a:gd name="connsiteY792" fmla="*/ 257550 h 6858000"/>
              <a:gd name="connsiteX793" fmla="*/ 4980204 w 7467600"/>
              <a:gd name="connsiteY793" fmla="*/ 271903 h 6858000"/>
              <a:gd name="connsiteX794" fmla="*/ 5068068 w 7467600"/>
              <a:gd name="connsiteY794" fmla="*/ 282244 h 6858000"/>
              <a:gd name="connsiteX795" fmla="*/ 5153231 w 7467600"/>
              <a:gd name="connsiteY795" fmla="*/ 292240 h 6858000"/>
              <a:gd name="connsiteX796" fmla="*/ 5426491 w 7467600"/>
              <a:gd name="connsiteY796" fmla="*/ 281128 h 6858000"/>
              <a:gd name="connsiteX797" fmla="*/ 5731212 w 7467600"/>
              <a:gd name="connsiteY797" fmla="*/ 231951 h 6858000"/>
              <a:gd name="connsiteX798" fmla="*/ 5905192 w 7467600"/>
              <a:gd name="connsiteY798" fmla="*/ 163079 h 6858000"/>
              <a:gd name="connsiteX799" fmla="*/ 5944437 w 7467600"/>
              <a:gd name="connsiteY799" fmla="*/ 113829 h 6858000"/>
              <a:gd name="connsiteX800" fmla="*/ 5825032 w 7467600"/>
              <a:gd name="connsiteY800" fmla="*/ 146405 h 6858000"/>
              <a:gd name="connsiteX801" fmla="*/ 4955599 w 7467600"/>
              <a:gd name="connsiteY801" fmla="*/ 247008 h 6858000"/>
              <a:gd name="connsiteX802" fmla="*/ 5210104 w 7467600"/>
              <a:gd name="connsiteY802" fmla="*/ 228123 h 6858000"/>
              <a:gd name="connsiteX803" fmla="*/ 5261015 w 7467600"/>
              <a:gd name="connsiteY803" fmla="*/ 227087 h 6858000"/>
              <a:gd name="connsiteX804" fmla="*/ 5861181 w 7467600"/>
              <a:gd name="connsiteY804" fmla="*/ 143093 h 6858000"/>
              <a:gd name="connsiteX805" fmla="*/ 5961252 w 7467600"/>
              <a:gd name="connsiteY805" fmla="*/ 114820 h 6858000"/>
              <a:gd name="connsiteX806" fmla="*/ 5944437 w 7467600"/>
              <a:gd name="connsiteY806" fmla="*/ 113829 h 6858000"/>
              <a:gd name="connsiteX807" fmla="*/ 3882765 w 7467600"/>
              <a:gd name="connsiteY807" fmla="*/ 0 h 6858000"/>
              <a:gd name="connsiteX808" fmla="*/ 3995099 w 7467600"/>
              <a:gd name="connsiteY808" fmla="*/ 0 h 6858000"/>
              <a:gd name="connsiteX809" fmla="*/ 4163818 w 7467600"/>
              <a:gd name="connsiteY809" fmla="*/ 234104 h 6858000"/>
              <a:gd name="connsiteX810" fmla="*/ 4172099 w 7467600"/>
              <a:gd name="connsiteY810" fmla="*/ 234207 h 6858000"/>
              <a:gd name="connsiteX811" fmla="*/ 4784282 w 7467600"/>
              <a:gd name="connsiteY811" fmla="*/ 276561 h 6858000"/>
              <a:gd name="connsiteX812" fmla="*/ 4801687 w 7467600"/>
              <a:gd name="connsiteY812" fmla="*/ 267764 h 6858000"/>
              <a:gd name="connsiteX813" fmla="*/ 6082788 w 7467600"/>
              <a:gd name="connsiteY813" fmla="*/ 64119 h 6858000"/>
              <a:gd name="connsiteX814" fmla="*/ 6099442 w 7467600"/>
              <a:gd name="connsiteY814" fmla="*/ 82568 h 6858000"/>
              <a:gd name="connsiteX815" fmla="*/ 4804137 w 7467600"/>
              <a:gd name="connsiteY815" fmla="*/ 320931 h 6858000"/>
              <a:gd name="connsiteX816" fmla="*/ 4227047 w 7467600"/>
              <a:gd name="connsiteY816" fmla="*/ 313415 h 6858000"/>
              <a:gd name="connsiteX817" fmla="*/ 4346041 w 7467600"/>
              <a:gd name="connsiteY817" fmla="*/ 456086 h 6858000"/>
              <a:gd name="connsiteX818" fmla="*/ 4870967 w 7467600"/>
              <a:gd name="connsiteY818" fmla="*/ 963061 h 6858000"/>
              <a:gd name="connsiteX819" fmla="*/ 4889647 w 7467600"/>
              <a:gd name="connsiteY819" fmla="*/ 957147 h 6858000"/>
              <a:gd name="connsiteX820" fmla="*/ 5422504 w 7467600"/>
              <a:gd name="connsiteY820" fmla="*/ 805191 h 6858000"/>
              <a:gd name="connsiteX821" fmla="*/ 6087656 w 7467600"/>
              <a:gd name="connsiteY821" fmla="*/ 826703 h 6858000"/>
              <a:gd name="connsiteX822" fmla="*/ 6058717 w 7467600"/>
              <a:gd name="connsiteY822" fmla="*/ 865992 h 6858000"/>
              <a:gd name="connsiteX823" fmla="*/ 4974153 w 7467600"/>
              <a:gd name="connsiteY823" fmla="*/ 1045456 h 6858000"/>
              <a:gd name="connsiteX824" fmla="*/ 5627835 w 7467600"/>
              <a:gd name="connsiteY824" fmla="*/ 1472077 h 6858000"/>
              <a:gd name="connsiteX825" fmla="*/ 5629817 w 7467600"/>
              <a:gd name="connsiteY825" fmla="*/ 1471412 h 6858000"/>
              <a:gd name="connsiteX826" fmla="*/ 5634124 w 7467600"/>
              <a:gd name="connsiteY826" fmla="*/ 1470572 h 6858000"/>
              <a:gd name="connsiteX827" fmla="*/ 5755832 w 7467600"/>
              <a:gd name="connsiteY827" fmla="*/ 1383886 h 6858000"/>
              <a:gd name="connsiteX828" fmla="*/ 6014186 w 7467600"/>
              <a:gd name="connsiteY828" fmla="*/ 1279799 h 6858000"/>
              <a:gd name="connsiteX829" fmla="*/ 6901619 w 7467600"/>
              <a:gd name="connsiteY829" fmla="*/ 1047874 h 6858000"/>
              <a:gd name="connsiteX830" fmla="*/ 6931566 w 7467600"/>
              <a:gd name="connsiteY830" fmla="*/ 1062034 h 6858000"/>
              <a:gd name="connsiteX831" fmla="*/ 5790982 w 7467600"/>
              <a:gd name="connsiteY831" fmla="*/ 1561380 h 6858000"/>
              <a:gd name="connsiteX832" fmla="*/ 6188971 w 7467600"/>
              <a:gd name="connsiteY832" fmla="*/ 1755168 h 6858000"/>
              <a:gd name="connsiteX833" fmla="*/ 6202446 w 7467600"/>
              <a:gd name="connsiteY833" fmla="*/ 1752268 h 6858000"/>
              <a:gd name="connsiteX834" fmla="*/ 7179560 w 7467600"/>
              <a:gd name="connsiteY834" fmla="*/ 1467551 h 6858000"/>
              <a:gd name="connsiteX835" fmla="*/ 7158730 w 7467600"/>
              <a:gd name="connsiteY835" fmla="*/ 1507835 h 6858000"/>
              <a:gd name="connsiteX836" fmla="*/ 6326959 w 7467600"/>
              <a:gd name="connsiteY836" fmla="*/ 1817686 h 6858000"/>
              <a:gd name="connsiteX837" fmla="*/ 6537433 w 7467600"/>
              <a:gd name="connsiteY837" fmla="*/ 1907790 h 6858000"/>
              <a:gd name="connsiteX838" fmla="*/ 6550221 w 7467600"/>
              <a:gd name="connsiteY838" fmla="*/ 1910729 h 6858000"/>
              <a:gd name="connsiteX839" fmla="*/ 6964438 w 7467600"/>
              <a:gd name="connsiteY839" fmla="*/ 2209505 h 6858000"/>
              <a:gd name="connsiteX840" fmla="*/ 7367862 w 7467600"/>
              <a:gd name="connsiteY840" fmla="*/ 2806833 h 6858000"/>
              <a:gd name="connsiteX841" fmla="*/ 7364329 w 7467600"/>
              <a:gd name="connsiteY841" fmla="*/ 2826907 h 6858000"/>
              <a:gd name="connsiteX842" fmla="*/ 7290545 w 7467600"/>
              <a:gd name="connsiteY842" fmla="*/ 2850663 h 6858000"/>
              <a:gd name="connsiteX843" fmla="*/ 6472036 w 7467600"/>
              <a:gd name="connsiteY843" fmla="*/ 1959003 h 6858000"/>
              <a:gd name="connsiteX844" fmla="*/ 5792897 w 7467600"/>
              <a:gd name="connsiteY844" fmla="*/ 1647747 h 6858000"/>
              <a:gd name="connsiteX845" fmla="*/ 5842751 w 7467600"/>
              <a:gd name="connsiteY845" fmla="*/ 1816112 h 6858000"/>
              <a:gd name="connsiteX846" fmla="*/ 5847424 w 7467600"/>
              <a:gd name="connsiteY846" fmla="*/ 1815776 h 6858000"/>
              <a:gd name="connsiteX847" fmla="*/ 6399821 w 7467600"/>
              <a:gd name="connsiteY847" fmla="*/ 2344799 h 6858000"/>
              <a:gd name="connsiteX848" fmla="*/ 6323232 w 7467600"/>
              <a:gd name="connsiteY848" fmla="*/ 2389634 h 6858000"/>
              <a:gd name="connsiteX849" fmla="*/ 5942958 w 7467600"/>
              <a:gd name="connsiteY849" fmla="*/ 2077708 h 6858000"/>
              <a:gd name="connsiteX850" fmla="*/ 5921559 w 7467600"/>
              <a:gd name="connsiteY850" fmla="*/ 2378596 h 6858000"/>
              <a:gd name="connsiteX851" fmla="*/ 5817651 w 7467600"/>
              <a:gd name="connsiteY851" fmla="*/ 3023919 h 6858000"/>
              <a:gd name="connsiteX852" fmla="*/ 5729634 w 7467600"/>
              <a:gd name="connsiteY852" fmla="*/ 3051849 h 6858000"/>
              <a:gd name="connsiteX853" fmla="*/ 5611018 w 7467600"/>
              <a:gd name="connsiteY853" fmla="*/ 2316769 h 6858000"/>
              <a:gd name="connsiteX854" fmla="*/ 5687608 w 7467600"/>
              <a:gd name="connsiteY854" fmla="*/ 2039972 h 6858000"/>
              <a:gd name="connsiteX855" fmla="*/ 5657554 w 7467600"/>
              <a:gd name="connsiteY855" fmla="*/ 1576445 h 6858000"/>
              <a:gd name="connsiteX856" fmla="*/ 5150475 w 7467600"/>
              <a:gd name="connsiteY856" fmla="*/ 1274012 h 6858000"/>
              <a:gd name="connsiteX857" fmla="*/ 5349142 w 7467600"/>
              <a:gd name="connsiteY857" fmla="*/ 2204405 h 6858000"/>
              <a:gd name="connsiteX858" fmla="*/ 5262214 w 7467600"/>
              <a:gd name="connsiteY858" fmla="*/ 2233836 h 6858000"/>
              <a:gd name="connsiteX859" fmla="*/ 4981539 w 7467600"/>
              <a:gd name="connsiteY859" fmla="*/ 1542201 h 6858000"/>
              <a:gd name="connsiteX860" fmla="*/ 4958461 w 7467600"/>
              <a:gd name="connsiteY860" fmla="*/ 1136957 h 6858000"/>
              <a:gd name="connsiteX861" fmla="*/ 4655015 w 7467600"/>
              <a:gd name="connsiteY861" fmla="*/ 891426 h 6858000"/>
              <a:gd name="connsiteX862" fmla="*/ 4348002 w 7467600"/>
              <a:gd name="connsiteY862" fmla="*/ 2205895 h 6858000"/>
              <a:gd name="connsiteX863" fmla="*/ 4262250 w 7467600"/>
              <a:gd name="connsiteY863" fmla="*/ 2219972 h 6858000"/>
              <a:gd name="connsiteX864" fmla="*/ 4550611 w 7467600"/>
              <a:gd name="connsiteY864" fmla="*/ 817540 h 6858000"/>
              <a:gd name="connsiteX865" fmla="*/ 4564418 w 7467600"/>
              <a:gd name="connsiteY865" fmla="*/ 808293 h 6858000"/>
              <a:gd name="connsiteX866" fmla="*/ 4266388 w 7467600"/>
              <a:gd name="connsiteY866" fmla="*/ 500083 h 6858000"/>
              <a:gd name="connsiteX867" fmla="*/ 4032842 w 7467600"/>
              <a:gd name="connsiteY867" fmla="*/ 211809 h 6858000"/>
              <a:gd name="connsiteX868" fmla="*/ 3882765 w 7467600"/>
              <a:gd name="connsiteY868" fmla="*/ 0 h 6858000"/>
              <a:gd name="connsiteX869" fmla="*/ 3721337 w 7467600"/>
              <a:gd name="connsiteY869" fmla="*/ 0 h 6858000"/>
              <a:gd name="connsiteX870" fmla="*/ 3797544 w 7467600"/>
              <a:gd name="connsiteY870" fmla="*/ 0 h 6858000"/>
              <a:gd name="connsiteX871" fmla="*/ 3775734 w 7467600"/>
              <a:gd name="connsiteY871" fmla="*/ 95131 h 6858000"/>
              <a:gd name="connsiteX872" fmla="*/ 3724807 w 7467600"/>
              <a:gd name="connsiteY872" fmla="*/ 272257 h 6858000"/>
              <a:gd name="connsiteX873" fmla="*/ 3726844 w 7467600"/>
              <a:gd name="connsiteY873" fmla="*/ 282988 h 6858000"/>
              <a:gd name="connsiteX874" fmla="*/ 3742664 w 7467600"/>
              <a:gd name="connsiteY874" fmla="*/ 279918 h 6858000"/>
              <a:gd name="connsiteX875" fmla="*/ 4103910 w 7467600"/>
              <a:gd name="connsiteY875" fmla="*/ 1161917 h 6858000"/>
              <a:gd name="connsiteX876" fmla="*/ 4020269 w 7467600"/>
              <a:gd name="connsiteY876" fmla="*/ 1200406 h 6858000"/>
              <a:gd name="connsiteX877" fmla="*/ 3674882 w 7467600"/>
              <a:gd name="connsiteY877" fmla="*/ 488524 h 6858000"/>
              <a:gd name="connsiteX878" fmla="*/ 3132682 w 7467600"/>
              <a:gd name="connsiteY878" fmla="*/ 1072284 h 6858000"/>
              <a:gd name="connsiteX879" fmla="*/ 2716346 w 7467600"/>
              <a:gd name="connsiteY879" fmla="*/ 1276376 h 6858000"/>
              <a:gd name="connsiteX880" fmla="*/ 2716772 w 7467600"/>
              <a:gd name="connsiteY880" fmla="*/ 1255462 h 6858000"/>
              <a:gd name="connsiteX881" fmla="*/ 3471096 w 7467600"/>
              <a:gd name="connsiteY881" fmla="*/ 437072 h 6858000"/>
              <a:gd name="connsiteX882" fmla="*/ 3639057 w 7467600"/>
              <a:gd name="connsiteY882" fmla="*/ 286334 h 6858000"/>
              <a:gd name="connsiteX883" fmla="*/ 3640309 w 7467600"/>
              <a:gd name="connsiteY883" fmla="*/ 284664 h 6858000"/>
              <a:gd name="connsiteX884" fmla="*/ 3646022 w 7467600"/>
              <a:gd name="connsiteY884" fmla="*/ 276711 h 6858000"/>
              <a:gd name="connsiteX885" fmla="*/ 3707943 w 7467600"/>
              <a:gd name="connsiteY885" fmla="*/ 65958 h 6858000"/>
              <a:gd name="connsiteX886" fmla="*/ 3721337 w 7467600"/>
              <a:gd name="connsiteY886" fmla="*/ 0 h 6858000"/>
              <a:gd name="connsiteX887" fmla="*/ 2867960 w 7467600"/>
              <a:gd name="connsiteY887" fmla="*/ 0 h 6858000"/>
              <a:gd name="connsiteX888" fmla="*/ 2926351 w 7467600"/>
              <a:gd name="connsiteY888" fmla="*/ 0 h 6858000"/>
              <a:gd name="connsiteX889" fmla="*/ 2902823 w 7467600"/>
              <a:gd name="connsiteY889" fmla="*/ 262929 h 6858000"/>
              <a:gd name="connsiteX890" fmla="*/ 2940663 w 7467600"/>
              <a:gd name="connsiteY890" fmla="*/ 140884 h 6858000"/>
              <a:gd name="connsiteX891" fmla="*/ 2947039 w 7467600"/>
              <a:gd name="connsiteY891" fmla="*/ 122524 h 6858000"/>
              <a:gd name="connsiteX892" fmla="*/ 2984316 w 7467600"/>
              <a:gd name="connsiteY892" fmla="*/ 0 h 6858000"/>
              <a:gd name="connsiteX893" fmla="*/ 3016114 w 7467600"/>
              <a:gd name="connsiteY893" fmla="*/ 0 h 6858000"/>
              <a:gd name="connsiteX894" fmla="*/ 2979949 w 7467600"/>
              <a:gd name="connsiteY894" fmla="*/ 119274 h 6858000"/>
              <a:gd name="connsiteX895" fmla="*/ 3023879 w 7467600"/>
              <a:gd name="connsiteY895" fmla="*/ 0 h 6858000"/>
              <a:gd name="connsiteX896" fmla="*/ 3105400 w 7467600"/>
              <a:gd name="connsiteY896" fmla="*/ 0 h 6858000"/>
              <a:gd name="connsiteX897" fmla="*/ 3094669 w 7467600"/>
              <a:gd name="connsiteY897" fmla="*/ 30308 h 6858000"/>
              <a:gd name="connsiteX898" fmla="*/ 2901945 w 7467600"/>
              <a:gd name="connsiteY898" fmla="*/ 466538 h 6858000"/>
              <a:gd name="connsiteX899" fmla="*/ 2815209 w 7467600"/>
              <a:gd name="connsiteY899" fmla="*/ 497361 h 6858000"/>
              <a:gd name="connsiteX900" fmla="*/ 2844845 w 7467600"/>
              <a:gd name="connsiteY900" fmla="*/ 127638 h 6858000"/>
              <a:gd name="connsiteX901" fmla="*/ 2867960 w 7467600"/>
              <a:gd name="connsiteY901" fmla="*/ 0 h 6858000"/>
              <a:gd name="connsiteX902" fmla="*/ 1057230 w 7467600"/>
              <a:gd name="connsiteY902" fmla="*/ 0 h 6858000"/>
              <a:gd name="connsiteX903" fmla="*/ 1111003 w 7467600"/>
              <a:gd name="connsiteY903" fmla="*/ 0 h 6858000"/>
              <a:gd name="connsiteX904" fmla="*/ 1125553 w 7467600"/>
              <a:gd name="connsiteY904" fmla="*/ 52588 h 6858000"/>
              <a:gd name="connsiteX905" fmla="*/ 1304276 w 7467600"/>
              <a:gd name="connsiteY905" fmla="*/ 476275 h 6858000"/>
              <a:gd name="connsiteX906" fmla="*/ 1492066 w 7467600"/>
              <a:gd name="connsiteY906" fmla="*/ 886333 h 6858000"/>
              <a:gd name="connsiteX907" fmla="*/ 1423698 w 7467600"/>
              <a:gd name="connsiteY907" fmla="*/ 710817 h 6858000"/>
              <a:gd name="connsiteX908" fmla="*/ 1357609 w 7467600"/>
              <a:gd name="connsiteY908" fmla="*/ 532892 h 6858000"/>
              <a:gd name="connsiteX909" fmla="*/ 1309550 w 7467600"/>
              <a:gd name="connsiteY909" fmla="*/ 374031 h 6858000"/>
              <a:gd name="connsiteX910" fmla="*/ 1193673 w 7467600"/>
              <a:gd name="connsiteY910" fmla="*/ 49533 h 6858000"/>
              <a:gd name="connsiteX911" fmla="*/ 1164391 w 7467600"/>
              <a:gd name="connsiteY911" fmla="*/ 0 h 6858000"/>
              <a:gd name="connsiteX912" fmla="*/ 1200666 w 7467600"/>
              <a:gd name="connsiteY912" fmla="*/ 0 h 6858000"/>
              <a:gd name="connsiteX913" fmla="*/ 1223408 w 7467600"/>
              <a:gd name="connsiteY913" fmla="*/ 38996 h 6858000"/>
              <a:gd name="connsiteX914" fmla="*/ 1339635 w 7467600"/>
              <a:gd name="connsiteY914" fmla="*/ 365517 h 6858000"/>
              <a:gd name="connsiteX915" fmla="*/ 1387469 w 7467600"/>
              <a:gd name="connsiteY915" fmla="*/ 523079 h 6858000"/>
              <a:gd name="connsiteX916" fmla="*/ 1452685 w 7467600"/>
              <a:gd name="connsiteY916" fmla="*/ 699806 h 6858000"/>
              <a:gd name="connsiteX917" fmla="*/ 1492092 w 7467600"/>
              <a:gd name="connsiteY917" fmla="*/ 800424 h 6858000"/>
              <a:gd name="connsiteX918" fmla="*/ 1455302 w 7467600"/>
              <a:gd name="connsiteY918" fmla="*/ 632913 h 6858000"/>
              <a:gd name="connsiteX919" fmla="*/ 1222336 w 7467600"/>
              <a:gd name="connsiteY919" fmla="*/ 9480 h 6858000"/>
              <a:gd name="connsiteX920" fmla="*/ 1214634 w 7467600"/>
              <a:gd name="connsiteY920" fmla="*/ 0 h 6858000"/>
              <a:gd name="connsiteX921" fmla="*/ 1289827 w 7467600"/>
              <a:gd name="connsiteY921" fmla="*/ 0 h 6858000"/>
              <a:gd name="connsiteX922" fmla="*/ 1321076 w 7467600"/>
              <a:gd name="connsiteY922" fmla="*/ 59722 h 6858000"/>
              <a:gd name="connsiteX923" fmla="*/ 1512579 w 7467600"/>
              <a:gd name="connsiteY923" fmla="*/ 626441 h 6858000"/>
              <a:gd name="connsiteX924" fmla="*/ 1506076 w 7467600"/>
              <a:gd name="connsiteY924" fmla="*/ 1089289 h 6858000"/>
              <a:gd name="connsiteX925" fmla="*/ 1486346 w 7467600"/>
              <a:gd name="connsiteY925" fmla="*/ 1079919 h 6858000"/>
              <a:gd name="connsiteX926" fmla="*/ 1070511 w 7467600"/>
              <a:gd name="connsiteY926" fmla="*/ 48609 h 6858000"/>
              <a:gd name="connsiteX927" fmla="*/ 1057230 w 7467600"/>
              <a:gd name="connsiteY927" fmla="*/ 0 h 6858000"/>
              <a:gd name="connsiteX928" fmla="*/ 43151 w 7467600"/>
              <a:gd name="connsiteY928" fmla="*/ 0 h 6858000"/>
              <a:gd name="connsiteX929" fmla="*/ 95283 w 7467600"/>
              <a:gd name="connsiteY929" fmla="*/ 0 h 6858000"/>
              <a:gd name="connsiteX930" fmla="*/ 300708 w 7467600"/>
              <a:gd name="connsiteY930" fmla="*/ 154571 h 6858000"/>
              <a:gd name="connsiteX931" fmla="*/ 530414 w 7467600"/>
              <a:gd name="connsiteY931" fmla="*/ 354673 h 6858000"/>
              <a:gd name="connsiteX932" fmla="*/ 333785 w 7467600"/>
              <a:gd name="connsiteY932" fmla="*/ 161564 h 6858000"/>
              <a:gd name="connsiteX933" fmla="*/ 147005 w 7467600"/>
              <a:gd name="connsiteY933" fmla="*/ 0 h 6858000"/>
              <a:gd name="connsiteX934" fmla="*/ 272509 w 7467600"/>
              <a:gd name="connsiteY934" fmla="*/ 0 h 6858000"/>
              <a:gd name="connsiteX935" fmla="*/ 326276 w 7467600"/>
              <a:gd name="connsiteY935" fmla="*/ 45847 h 6858000"/>
              <a:gd name="connsiteX936" fmla="*/ 823759 w 7467600"/>
              <a:gd name="connsiteY936" fmla="*/ 574145 h 6858000"/>
              <a:gd name="connsiteX937" fmla="*/ 811254 w 7467600"/>
              <a:gd name="connsiteY937" fmla="*/ 665546 h 6858000"/>
              <a:gd name="connsiteX938" fmla="*/ 154042 w 7467600"/>
              <a:gd name="connsiteY938" fmla="*/ 261522 h 6858000"/>
              <a:gd name="connsiteX939" fmla="*/ 13550 w 7467600"/>
              <a:gd name="connsiteY939" fmla="*/ 158423 h 6858000"/>
              <a:gd name="connsiteX940" fmla="*/ 0 w 7467600"/>
              <a:gd name="connsiteY940" fmla="*/ 146618 h 6858000"/>
              <a:gd name="connsiteX941" fmla="*/ 0 w 7467600"/>
              <a:gd name="connsiteY941" fmla="*/ 59161 h 6858000"/>
              <a:gd name="connsiteX942" fmla="*/ 45427 w 7467600"/>
              <a:gd name="connsiteY942" fmla="*/ 101078 h 6858000"/>
              <a:gd name="connsiteX943" fmla="*/ 630103 w 7467600"/>
              <a:gd name="connsiteY943" fmla="*/ 485885 h 6858000"/>
              <a:gd name="connsiteX944" fmla="*/ 532040 w 7467600"/>
              <a:gd name="connsiteY944" fmla="*/ 399359 h 6858000"/>
              <a:gd name="connsiteX945" fmla="*/ 517618 w 7467600"/>
              <a:gd name="connsiteY945" fmla="*/ 385726 h 6858000"/>
              <a:gd name="connsiteX946" fmla="*/ 285074 w 7467600"/>
              <a:gd name="connsiteY946" fmla="*/ 182755 h 6858000"/>
              <a:gd name="connsiteX947" fmla="*/ 43151 w 7467600"/>
              <a:gd name="connsiteY94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3615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1019354 w 7467600"/>
              <a:gd name="connsiteY15" fmla="*/ 6315006 h 6858000"/>
              <a:gd name="connsiteX16" fmla="*/ 441046 w 7467600"/>
              <a:gd name="connsiteY16" fmla="*/ 6691153 h 6858000"/>
              <a:gd name="connsiteX17" fmla="*/ 1019354 w 7467600"/>
              <a:gd name="connsiteY17" fmla="*/ 6315006 h 6858000"/>
              <a:gd name="connsiteX18" fmla="*/ 991680 w 7467600"/>
              <a:gd name="connsiteY18" fmla="*/ 6298413 h 6858000"/>
              <a:gd name="connsiteX19" fmla="*/ 409060 w 7467600"/>
              <a:gd name="connsiteY19" fmla="*/ 6671470 h 6858000"/>
              <a:gd name="connsiteX20" fmla="*/ 991680 w 7467600"/>
              <a:gd name="connsiteY20" fmla="*/ 6298413 h 6858000"/>
              <a:gd name="connsiteX21" fmla="*/ 103333 w 7467600"/>
              <a:gd name="connsiteY21" fmla="*/ 5699602 h 6858000"/>
              <a:gd name="connsiteX22" fmla="*/ 233938 w 7467600"/>
              <a:gd name="connsiteY22" fmla="*/ 5809416 h 6858000"/>
              <a:gd name="connsiteX23" fmla="*/ 883580 w 7467600"/>
              <a:gd name="connsiteY23" fmla="*/ 6180710 h 6858000"/>
              <a:gd name="connsiteX24" fmla="*/ 487337 w 7467600"/>
              <a:gd name="connsiteY24" fmla="*/ 5950182 h 6858000"/>
              <a:gd name="connsiteX25" fmla="*/ 354051 w 7467600"/>
              <a:gd name="connsiteY25" fmla="*/ 5854912 h 6858000"/>
              <a:gd name="connsiteX26" fmla="*/ 195436 w 7467600"/>
              <a:gd name="connsiteY26" fmla="*/ 5755068 h 6858000"/>
              <a:gd name="connsiteX27" fmla="*/ 103333 w 7467600"/>
              <a:gd name="connsiteY27" fmla="*/ 5699602 h 6858000"/>
              <a:gd name="connsiteX28" fmla="*/ 5539432 w 7467600"/>
              <a:gd name="connsiteY28" fmla="*/ 5642928 h 6858000"/>
              <a:gd name="connsiteX29" fmla="*/ 5555462 w 7467600"/>
              <a:gd name="connsiteY29" fmla="*/ 5694454 h 6858000"/>
              <a:gd name="connsiteX30" fmla="*/ 5828270 w 7467600"/>
              <a:gd name="connsiteY30" fmla="*/ 6320663 h 6858000"/>
              <a:gd name="connsiteX31" fmla="*/ 5947416 w 7467600"/>
              <a:gd name="connsiteY31" fmla="*/ 6574846 h 6858000"/>
              <a:gd name="connsiteX32" fmla="*/ 5539432 w 7467600"/>
              <a:gd name="connsiteY32" fmla="*/ 5642928 h 6858000"/>
              <a:gd name="connsiteX33" fmla="*/ 51253 w 7467600"/>
              <a:gd name="connsiteY33" fmla="*/ 5631825 h 6858000"/>
              <a:gd name="connsiteX34" fmla="*/ 211622 w 7467600"/>
              <a:gd name="connsiteY34" fmla="*/ 5728803 h 6858000"/>
              <a:gd name="connsiteX35" fmla="*/ 371652 w 7467600"/>
              <a:gd name="connsiteY35" fmla="*/ 5829062 h 6858000"/>
              <a:gd name="connsiteX36" fmla="*/ 505903 w 7467600"/>
              <a:gd name="connsiteY36" fmla="*/ 5925221 h 6858000"/>
              <a:gd name="connsiteX37" fmla="*/ 899240 w 7467600"/>
              <a:gd name="connsiteY37" fmla="*/ 6153068 h 6858000"/>
              <a:gd name="connsiteX38" fmla="*/ 988114 w 7467600"/>
              <a:gd name="connsiteY38" fmla="*/ 6174204 h 6858000"/>
              <a:gd name="connsiteX39" fmla="*/ 845971 w 7467600"/>
              <a:gd name="connsiteY39" fmla="*/ 6067177 h 6858000"/>
              <a:gd name="connsiteX40" fmla="*/ 448057 w 7467600"/>
              <a:gd name="connsiteY40" fmla="*/ 5841376 h 6858000"/>
              <a:gd name="connsiteX41" fmla="*/ 51253 w 7467600"/>
              <a:gd name="connsiteY41" fmla="*/ 5631825 h 6858000"/>
              <a:gd name="connsiteX42" fmla="*/ 2606687 w 7467600"/>
              <a:gd name="connsiteY42" fmla="*/ 5630718 h 6858000"/>
              <a:gd name="connsiteX43" fmla="*/ 2645658 w 7467600"/>
              <a:gd name="connsiteY43" fmla="*/ 6640259 h 6858000"/>
              <a:gd name="connsiteX44" fmla="*/ 2606687 w 7467600"/>
              <a:gd name="connsiteY44" fmla="*/ 5630718 h 6858000"/>
              <a:gd name="connsiteX45" fmla="*/ 3642057 w 7467600"/>
              <a:gd name="connsiteY45" fmla="*/ 5573487 h 6858000"/>
              <a:gd name="connsiteX46" fmla="*/ 3632981 w 7467600"/>
              <a:gd name="connsiteY46" fmla="*/ 5579437 h 6858000"/>
              <a:gd name="connsiteX47" fmla="*/ 3382436 w 7467600"/>
              <a:gd name="connsiteY47" fmla="*/ 5952726 h 6858000"/>
              <a:gd name="connsiteX48" fmla="*/ 3191929 w 7467600"/>
              <a:gd name="connsiteY48" fmla="*/ 6662669 h 6858000"/>
              <a:gd name="connsiteX49" fmla="*/ 3369898 w 7467600"/>
              <a:gd name="connsiteY49" fmla="*/ 6081771 h 6858000"/>
              <a:gd name="connsiteX50" fmla="*/ 3642057 w 7467600"/>
              <a:gd name="connsiteY50" fmla="*/ 5573487 h 6858000"/>
              <a:gd name="connsiteX51" fmla="*/ 2650666 w 7467600"/>
              <a:gd name="connsiteY51" fmla="*/ 5530686 h 6858000"/>
              <a:gd name="connsiteX52" fmla="*/ 2650249 w 7467600"/>
              <a:gd name="connsiteY52" fmla="*/ 5532101 h 6858000"/>
              <a:gd name="connsiteX53" fmla="*/ 2663808 w 7467600"/>
              <a:gd name="connsiteY53" fmla="*/ 6535215 h 6858000"/>
              <a:gd name="connsiteX54" fmla="*/ 2665418 w 7467600"/>
              <a:gd name="connsiteY54" fmla="*/ 6132756 h 6858000"/>
              <a:gd name="connsiteX55" fmla="*/ 2650666 w 7467600"/>
              <a:gd name="connsiteY55" fmla="*/ 5530686 h 6858000"/>
              <a:gd name="connsiteX56" fmla="*/ 2680277 w 7467600"/>
              <a:gd name="connsiteY56" fmla="*/ 5479204 h 6858000"/>
              <a:gd name="connsiteX57" fmla="*/ 2678972 w 7467600"/>
              <a:gd name="connsiteY57" fmla="*/ 5481582 h 6858000"/>
              <a:gd name="connsiteX58" fmla="*/ 2696666 w 7467600"/>
              <a:gd name="connsiteY58" fmla="*/ 6133836 h 6858000"/>
              <a:gd name="connsiteX59" fmla="*/ 2695769 w 7467600"/>
              <a:gd name="connsiteY59" fmla="*/ 6390955 h 6858000"/>
              <a:gd name="connsiteX60" fmla="*/ 2739893 w 7467600"/>
              <a:gd name="connsiteY60" fmla="*/ 6108357 h 6858000"/>
              <a:gd name="connsiteX61" fmla="*/ 2680277 w 7467600"/>
              <a:gd name="connsiteY61" fmla="*/ 5479204 h 6858000"/>
              <a:gd name="connsiteX62" fmla="*/ 1132195 w 7467600"/>
              <a:gd name="connsiteY62" fmla="*/ 5467980 h 6858000"/>
              <a:gd name="connsiteX63" fmla="*/ 1679056 w 7467600"/>
              <a:gd name="connsiteY63" fmla="*/ 5516907 h 6858000"/>
              <a:gd name="connsiteX64" fmla="*/ 2128648 w 7467600"/>
              <a:gd name="connsiteY64" fmla="*/ 5474249 h 6858000"/>
              <a:gd name="connsiteX65" fmla="*/ 1825619 w 7467600"/>
              <a:gd name="connsiteY65" fmla="*/ 5478447 h 6858000"/>
              <a:gd name="connsiteX66" fmla="*/ 1737798 w 7467600"/>
              <a:gd name="connsiteY66" fmla="*/ 5483353 h 6858000"/>
              <a:gd name="connsiteX67" fmla="*/ 1132195 w 7467600"/>
              <a:gd name="connsiteY67" fmla="*/ 5467980 h 6858000"/>
              <a:gd name="connsiteX68" fmla="*/ 1456157 w 7467600"/>
              <a:gd name="connsiteY68" fmla="*/ 5371404 h 6858000"/>
              <a:gd name="connsiteX69" fmla="*/ 1244432 w 7467600"/>
              <a:gd name="connsiteY69" fmla="*/ 5385601 h 6858000"/>
              <a:gd name="connsiteX70" fmla="*/ 973990 w 7467600"/>
              <a:gd name="connsiteY70" fmla="*/ 5424940 h 6858000"/>
              <a:gd name="connsiteX71" fmla="*/ 1103809 w 7467600"/>
              <a:gd name="connsiteY71" fmla="*/ 5433720 h 6858000"/>
              <a:gd name="connsiteX72" fmla="*/ 1123454 w 7467600"/>
              <a:gd name="connsiteY72" fmla="*/ 5435727 h 6858000"/>
              <a:gd name="connsiteX73" fmla="*/ 1737017 w 7467600"/>
              <a:gd name="connsiteY73" fmla="*/ 5452183 h 6858000"/>
              <a:gd name="connsiteX74" fmla="*/ 1824397 w 7467600"/>
              <a:gd name="connsiteY74" fmla="*/ 5447757 h 6858000"/>
              <a:gd name="connsiteX75" fmla="*/ 2070059 w 7467600"/>
              <a:gd name="connsiteY75" fmla="*/ 5441660 h 6858000"/>
              <a:gd name="connsiteX76" fmla="*/ 1456157 w 7467600"/>
              <a:gd name="connsiteY76" fmla="*/ 5371404 h 6858000"/>
              <a:gd name="connsiteX77" fmla="*/ 4988186 w 7467600"/>
              <a:gd name="connsiteY77" fmla="*/ 5216467 h 6858000"/>
              <a:gd name="connsiteX78" fmla="*/ 4777334 w 7467600"/>
              <a:gd name="connsiteY78" fmla="*/ 5406072 h 6858000"/>
              <a:gd name="connsiteX79" fmla="*/ 4718341 w 7467600"/>
              <a:gd name="connsiteY79" fmla="*/ 5468043 h 6858000"/>
              <a:gd name="connsiteX80" fmla="*/ 4604655 w 7467600"/>
              <a:gd name="connsiteY80" fmla="*/ 5583434 h 6858000"/>
              <a:gd name="connsiteX81" fmla="*/ 4565074 w 7467600"/>
              <a:gd name="connsiteY81" fmla="*/ 5618550 h 6858000"/>
              <a:gd name="connsiteX82" fmla="*/ 4988186 w 7467600"/>
              <a:gd name="connsiteY82" fmla="*/ 5216467 h 6858000"/>
              <a:gd name="connsiteX83" fmla="*/ 4978032 w 7467600"/>
              <a:gd name="connsiteY83" fmla="*/ 5183809 h 6858000"/>
              <a:gd name="connsiteX84" fmla="*/ 4463413 w 7467600"/>
              <a:gd name="connsiteY84" fmla="*/ 5615162 h 6858000"/>
              <a:gd name="connsiteX85" fmla="*/ 4358134 w 7467600"/>
              <a:gd name="connsiteY85" fmla="*/ 5742791 h 6858000"/>
              <a:gd name="connsiteX86" fmla="*/ 4376219 w 7467600"/>
              <a:gd name="connsiteY86" fmla="*/ 5729027 h 6858000"/>
              <a:gd name="connsiteX87" fmla="*/ 4582340 w 7467600"/>
              <a:gd name="connsiteY87" fmla="*/ 5561037 h 6858000"/>
              <a:gd name="connsiteX88" fmla="*/ 4694684 w 7467600"/>
              <a:gd name="connsiteY88" fmla="*/ 5447098 h 6858000"/>
              <a:gd name="connsiteX89" fmla="*/ 4754123 w 7467600"/>
              <a:gd name="connsiteY89" fmla="*/ 5384643 h 6858000"/>
              <a:gd name="connsiteX90" fmla="*/ 4978032 w 7467600"/>
              <a:gd name="connsiteY90" fmla="*/ 5183809 h 6858000"/>
              <a:gd name="connsiteX91" fmla="*/ 1903353 w 7467600"/>
              <a:gd name="connsiteY91" fmla="*/ 5044827 h 6858000"/>
              <a:gd name="connsiteX92" fmla="*/ 1936931 w 7467600"/>
              <a:gd name="connsiteY92" fmla="*/ 5093954 h 6858000"/>
              <a:gd name="connsiteX93" fmla="*/ 2195868 w 7467600"/>
              <a:gd name="connsiteY93" fmla="*/ 5396574 h 6858000"/>
              <a:gd name="connsiteX94" fmla="*/ 2088852 w 7467600"/>
              <a:gd name="connsiteY94" fmla="*/ 5166123 h 6858000"/>
              <a:gd name="connsiteX95" fmla="*/ 1958241 w 7467600"/>
              <a:gd name="connsiteY95" fmla="*/ 5067955 h 6858000"/>
              <a:gd name="connsiteX96" fmla="*/ 1903353 w 7467600"/>
              <a:gd name="connsiteY96" fmla="*/ 5044827 h 6858000"/>
              <a:gd name="connsiteX97" fmla="*/ 1979378 w 7467600"/>
              <a:gd name="connsiteY97" fmla="*/ 4769504 h 6858000"/>
              <a:gd name="connsiteX98" fmla="*/ 2882120 w 7467600"/>
              <a:gd name="connsiteY98" fmla="*/ 5064547 h 6858000"/>
              <a:gd name="connsiteX99" fmla="*/ 2793103 w 7467600"/>
              <a:gd name="connsiteY99" fmla="*/ 5039699 h 6858000"/>
              <a:gd name="connsiteX100" fmla="*/ 2770041 w 7467600"/>
              <a:gd name="connsiteY100" fmla="*/ 5033634 h 6858000"/>
              <a:gd name="connsiteX101" fmla="*/ 1979378 w 7467600"/>
              <a:gd name="connsiteY101" fmla="*/ 4769504 h 6858000"/>
              <a:gd name="connsiteX102" fmla="*/ 1927410 w 7467600"/>
              <a:gd name="connsiteY102" fmla="*/ 4716164 h 6858000"/>
              <a:gd name="connsiteX103" fmla="*/ 1959587 w 7467600"/>
              <a:gd name="connsiteY103" fmla="*/ 4728849 h 6858000"/>
              <a:gd name="connsiteX104" fmla="*/ 2777707 w 7467600"/>
              <a:gd name="connsiteY104" fmla="*/ 5003991 h 6858000"/>
              <a:gd name="connsiteX105" fmla="*/ 2800768 w 7467600"/>
              <a:gd name="connsiteY105" fmla="*/ 5010056 h 6858000"/>
              <a:gd name="connsiteX106" fmla="*/ 2879408 w 7467600"/>
              <a:gd name="connsiteY106" fmla="*/ 5031590 h 6858000"/>
              <a:gd name="connsiteX107" fmla="*/ 2862295 w 7467600"/>
              <a:gd name="connsiteY107" fmla="*/ 5022958 h 6858000"/>
              <a:gd name="connsiteX108" fmla="*/ 2813343 w 7467600"/>
              <a:gd name="connsiteY108" fmla="*/ 4998369 h 6858000"/>
              <a:gd name="connsiteX109" fmla="*/ 2646245 w 7467600"/>
              <a:gd name="connsiteY109" fmla="*/ 4930999 h 6858000"/>
              <a:gd name="connsiteX110" fmla="*/ 1999243 w 7467600"/>
              <a:gd name="connsiteY110" fmla="*/ 4730524 h 6858000"/>
              <a:gd name="connsiteX111" fmla="*/ 1979527 w 7467600"/>
              <a:gd name="connsiteY111" fmla="*/ 4726651 h 6858000"/>
              <a:gd name="connsiteX112" fmla="*/ 1927410 w 7467600"/>
              <a:gd name="connsiteY112" fmla="*/ 4716164 h 6858000"/>
              <a:gd name="connsiteX113" fmla="*/ 1997014 w 7467600"/>
              <a:gd name="connsiteY113" fmla="*/ 4698007 h 6858000"/>
              <a:gd name="connsiteX114" fmla="*/ 2005458 w 7467600"/>
              <a:gd name="connsiteY114" fmla="*/ 4699540 h 6858000"/>
              <a:gd name="connsiteX115" fmla="*/ 2657186 w 7467600"/>
              <a:gd name="connsiteY115" fmla="*/ 4901687 h 6858000"/>
              <a:gd name="connsiteX116" fmla="*/ 2826662 w 7467600"/>
              <a:gd name="connsiteY116" fmla="*/ 4970362 h 6858000"/>
              <a:gd name="connsiteX117" fmla="*/ 2876100 w 7467600"/>
              <a:gd name="connsiteY117" fmla="*/ 4995397 h 6858000"/>
              <a:gd name="connsiteX118" fmla="*/ 3042600 w 7467600"/>
              <a:gd name="connsiteY118" fmla="*/ 5059532 h 6858000"/>
              <a:gd name="connsiteX119" fmla="*/ 1997014 w 7467600"/>
              <a:gd name="connsiteY119" fmla="*/ 4698007 h 6858000"/>
              <a:gd name="connsiteX120" fmla="*/ 2305292 w 7467600"/>
              <a:gd name="connsiteY120" fmla="*/ 4219492 h 6858000"/>
              <a:gd name="connsiteX121" fmla="*/ 3360922 w 7467600"/>
              <a:gd name="connsiteY121" fmla="*/ 4529373 h 6858000"/>
              <a:gd name="connsiteX122" fmla="*/ 3492420 w 7467600"/>
              <a:gd name="connsiteY122" fmla="*/ 4510145 h 6858000"/>
              <a:gd name="connsiteX123" fmla="*/ 3364086 w 7467600"/>
              <a:gd name="connsiteY123" fmla="*/ 4480340 h 6858000"/>
              <a:gd name="connsiteX124" fmla="*/ 3225818 w 7467600"/>
              <a:gd name="connsiteY124" fmla="*/ 4411822 h 6858000"/>
              <a:gd name="connsiteX125" fmla="*/ 3129696 w 7467600"/>
              <a:gd name="connsiteY125" fmla="*/ 4360704 h 6858000"/>
              <a:gd name="connsiteX126" fmla="*/ 2814545 w 7467600"/>
              <a:gd name="connsiteY126" fmla="*/ 4282955 h 6858000"/>
              <a:gd name="connsiteX127" fmla="*/ 2305292 w 7467600"/>
              <a:gd name="connsiteY127" fmla="*/ 4219492 h 6858000"/>
              <a:gd name="connsiteX128" fmla="*/ 2626982 w 7467600"/>
              <a:gd name="connsiteY128" fmla="*/ 4206450 h 6858000"/>
              <a:gd name="connsiteX129" fmla="*/ 2490617 w 7467600"/>
              <a:gd name="connsiteY129" fmla="*/ 4206951 h 6858000"/>
              <a:gd name="connsiteX130" fmla="*/ 2819869 w 7467600"/>
              <a:gd name="connsiteY130" fmla="*/ 4252936 h 6858000"/>
              <a:gd name="connsiteX131" fmla="*/ 3143018 w 7467600"/>
              <a:gd name="connsiteY131" fmla="*/ 4332698 h 6858000"/>
              <a:gd name="connsiteX132" fmla="*/ 3241520 w 7467600"/>
              <a:gd name="connsiteY132" fmla="*/ 4385112 h 6858000"/>
              <a:gd name="connsiteX133" fmla="*/ 3374575 w 7467600"/>
              <a:gd name="connsiteY133" fmla="*/ 4451517 h 6858000"/>
              <a:gd name="connsiteX134" fmla="*/ 3505221 w 7467600"/>
              <a:gd name="connsiteY134" fmla="*/ 4480757 h 6858000"/>
              <a:gd name="connsiteX135" fmla="*/ 2626982 w 7467600"/>
              <a:gd name="connsiteY135" fmla="*/ 4206450 h 6858000"/>
              <a:gd name="connsiteX136" fmla="*/ 1310106 w 7467600"/>
              <a:gd name="connsiteY136" fmla="*/ 3943217 h 6858000"/>
              <a:gd name="connsiteX137" fmla="*/ 854994 w 7467600"/>
              <a:gd name="connsiteY137" fmla="*/ 4399136 h 6858000"/>
              <a:gd name="connsiteX138" fmla="*/ 742462 w 7467600"/>
              <a:gd name="connsiteY138" fmla="*/ 4594648 h 6858000"/>
              <a:gd name="connsiteX139" fmla="*/ 820602 w 7467600"/>
              <a:gd name="connsiteY139" fmla="*/ 4485915 h 6858000"/>
              <a:gd name="connsiteX140" fmla="*/ 878295 w 7467600"/>
              <a:gd name="connsiteY140" fmla="*/ 4403594 h 6858000"/>
              <a:gd name="connsiteX141" fmla="*/ 1240607 w 7467600"/>
              <a:gd name="connsiteY141" fmla="*/ 4010401 h 6858000"/>
              <a:gd name="connsiteX142" fmla="*/ 1310106 w 7467600"/>
              <a:gd name="connsiteY142" fmla="*/ 3943217 h 6858000"/>
              <a:gd name="connsiteX143" fmla="*/ 1423113 w 7467600"/>
              <a:gd name="connsiteY143" fmla="*/ 3874565 h 6858000"/>
              <a:gd name="connsiteX144" fmla="*/ 1260565 w 7467600"/>
              <a:gd name="connsiteY144" fmla="*/ 4031982 h 6858000"/>
              <a:gd name="connsiteX145" fmla="*/ 901900 w 7467600"/>
              <a:gd name="connsiteY145" fmla="*/ 4421236 h 6858000"/>
              <a:gd name="connsiteX146" fmla="*/ 845044 w 7467600"/>
              <a:gd name="connsiteY146" fmla="*/ 4502436 h 6858000"/>
              <a:gd name="connsiteX147" fmla="*/ 685926 w 7467600"/>
              <a:gd name="connsiteY147" fmla="*/ 4703069 h 6858000"/>
              <a:gd name="connsiteX148" fmla="*/ 684248 w 7467600"/>
              <a:gd name="connsiteY148" fmla="*/ 4706721 h 6858000"/>
              <a:gd name="connsiteX149" fmla="*/ 1423113 w 7467600"/>
              <a:gd name="connsiteY149" fmla="*/ 3874565 h 6858000"/>
              <a:gd name="connsiteX150" fmla="*/ 3316479 w 7467600"/>
              <a:gd name="connsiteY150" fmla="*/ 3872136 h 6858000"/>
              <a:gd name="connsiteX151" fmla="*/ 3546806 w 7467600"/>
              <a:gd name="connsiteY151" fmla="*/ 4356139 h 6858000"/>
              <a:gd name="connsiteX152" fmla="*/ 3364433 w 7467600"/>
              <a:gd name="connsiteY152" fmla="*/ 3953121 h 6858000"/>
              <a:gd name="connsiteX153" fmla="*/ 3316479 w 7467600"/>
              <a:gd name="connsiteY153" fmla="*/ 3872136 h 6858000"/>
              <a:gd name="connsiteX154" fmla="*/ 3291335 w 7467600"/>
              <a:gd name="connsiteY154" fmla="*/ 3767420 h 6858000"/>
              <a:gd name="connsiteX155" fmla="*/ 3390805 w 7467600"/>
              <a:gd name="connsiteY155" fmla="*/ 3937163 h 6858000"/>
              <a:gd name="connsiteX156" fmla="*/ 3579062 w 7467600"/>
              <a:gd name="connsiteY156" fmla="*/ 4359040 h 6858000"/>
              <a:gd name="connsiteX157" fmla="*/ 3467355 w 7467600"/>
              <a:gd name="connsiteY157" fmla="*/ 3988130 h 6858000"/>
              <a:gd name="connsiteX158" fmla="*/ 3310753 w 7467600"/>
              <a:gd name="connsiteY158" fmla="*/ 3787140 h 6858000"/>
              <a:gd name="connsiteX159" fmla="*/ 3291335 w 7467600"/>
              <a:gd name="connsiteY159" fmla="*/ 3767420 h 6858000"/>
              <a:gd name="connsiteX160" fmla="*/ 1635889 w 7467600"/>
              <a:gd name="connsiteY160" fmla="*/ 3709494 h 6858000"/>
              <a:gd name="connsiteX161" fmla="*/ 1634800 w 7467600"/>
              <a:gd name="connsiteY161" fmla="*/ 3731111 h 6858000"/>
              <a:gd name="connsiteX162" fmla="*/ 1635889 w 7467600"/>
              <a:gd name="connsiteY162" fmla="*/ 3709494 h 6858000"/>
              <a:gd name="connsiteX163" fmla="*/ 1510397 w 7467600"/>
              <a:gd name="connsiteY163" fmla="*/ 3684705 h 6858000"/>
              <a:gd name="connsiteX164" fmla="*/ 1146550 w 7467600"/>
              <a:gd name="connsiteY164" fmla="*/ 3802012 h 6858000"/>
              <a:gd name="connsiteX165" fmla="*/ 698834 w 7467600"/>
              <a:gd name="connsiteY165" fmla="*/ 3952272 h 6858000"/>
              <a:gd name="connsiteX166" fmla="*/ 34256 w 7467600"/>
              <a:gd name="connsiteY166" fmla="*/ 4347603 h 6858000"/>
              <a:gd name="connsiteX167" fmla="*/ 527241 w 7467600"/>
              <a:gd name="connsiteY167" fmla="*/ 4065078 h 6858000"/>
              <a:gd name="connsiteX168" fmla="*/ 1510397 w 7467600"/>
              <a:gd name="connsiteY168" fmla="*/ 3684705 h 6858000"/>
              <a:gd name="connsiteX169" fmla="*/ 1313114 w 7467600"/>
              <a:gd name="connsiteY169" fmla="*/ 3655216 h 6858000"/>
              <a:gd name="connsiteX170" fmla="*/ 1109304 w 7467600"/>
              <a:gd name="connsiteY170" fmla="*/ 3669030 h 6858000"/>
              <a:gd name="connsiteX171" fmla="*/ 8129 w 7467600"/>
              <a:gd name="connsiteY171" fmla="*/ 4330519 h 6858000"/>
              <a:gd name="connsiteX172" fmla="*/ 687572 w 7467600"/>
              <a:gd name="connsiteY172" fmla="*/ 3925629 h 6858000"/>
              <a:gd name="connsiteX173" fmla="*/ 1138365 w 7467600"/>
              <a:gd name="connsiteY173" fmla="*/ 3774515 h 6858000"/>
              <a:gd name="connsiteX174" fmla="*/ 1505579 w 7467600"/>
              <a:gd name="connsiteY174" fmla="*/ 3655526 h 6858000"/>
              <a:gd name="connsiteX175" fmla="*/ 1313114 w 7467600"/>
              <a:gd name="connsiteY175" fmla="*/ 3655216 h 6858000"/>
              <a:gd name="connsiteX176" fmla="*/ 3655073 w 7467600"/>
              <a:gd name="connsiteY176" fmla="*/ 3650884 h 6858000"/>
              <a:gd name="connsiteX177" fmla="*/ 3989938 w 7467600"/>
              <a:gd name="connsiteY177" fmla="*/ 3991685 h 6858000"/>
              <a:gd name="connsiteX178" fmla="*/ 4393907 w 7467600"/>
              <a:gd name="connsiteY178" fmla="*/ 4261258 h 6858000"/>
              <a:gd name="connsiteX179" fmla="*/ 4648051 w 7467600"/>
              <a:gd name="connsiteY179" fmla="*/ 4374051 h 6858000"/>
              <a:gd name="connsiteX180" fmla="*/ 4383389 w 7467600"/>
              <a:gd name="connsiteY180" fmla="*/ 4184369 h 6858000"/>
              <a:gd name="connsiteX181" fmla="*/ 4165508 w 7467600"/>
              <a:gd name="connsiteY181" fmla="*/ 4035196 h 6858000"/>
              <a:gd name="connsiteX182" fmla="*/ 4068162 w 7467600"/>
              <a:gd name="connsiteY182" fmla="*/ 3953394 h 6858000"/>
              <a:gd name="connsiteX183" fmla="*/ 3981416 w 7467600"/>
              <a:gd name="connsiteY183" fmla="*/ 3880482 h 6858000"/>
              <a:gd name="connsiteX184" fmla="*/ 3800147 w 7467600"/>
              <a:gd name="connsiteY184" fmla="*/ 3749872 h 6858000"/>
              <a:gd name="connsiteX185" fmla="*/ 3655073 w 7467600"/>
              <a:gd name="connsiteY185" fmla="*/ 3650884 h 6858000"/>
              <a:gd name="connsiteX186" fmla="*/ 3670252 w 7467600"/>
              <a:gd name="connsiteY186" fmla="*/ 3622798 h 6858000"/>
              <a:gd name="connsiteX187" fmla="*/ 3817258 w 7467600"/>
              <a:gd name="connsiteY187" fmla="*/ 3723577 h 6858000"/>
              <a:gd name="connsiteX188" fmla="*/ 4000461 w 7467600"/>
              <a:gd name="connsiteY188" fmla="*/ 3855966 h 6858000"/>
              <a:gd name="connsiteX189" fmla="*/ 4088180 w 7467600"/>
              <a:gd name="connsiteY189" fmla="*/ 3929774 h 6858000"/>
              <a:gd name="connsiteX190" fmla="*/ 4184555 w 7467600"/>
              <a:gd name="connsiteY190" fmla="*/ 4010683 h 6858000"/>
              <a:gd name="connsiteX191" fmla="*/ 4399563 w 7467600"/>
              <a:gd name="connsiteY191" fmla="*/ 4158106 h 6858000"/>
              <a:gd name="connsiteX192" fmla="*/ 4684469 w 7467600"/>
              <a:gd name="connsiteY192" fmla="*/ 4364680 h 6858000"/>
              <a:gd name="connsiteX193" fmla="*/ 4690271 w 7467600"/>
              <a:gd name="connsiteY193" fmla="*/ 4370034 h 6858000"/>
              <a:gd name="connsiteX194" fmla="*/ 4136093 w 7467600"/>
              <a:gd name="connsiteY194" fmla="*/ 3858466 h 6858000"/>
              <a:gd name="connsiteX195" fmla="*/ 3670252 w 7467600"/>
              <a:gd name="connsiteY195" fmla="*/ 3622798 h 6858000"/>
              <a:gd name="connsiteX196" fmla="*/ 4440129 w 7467600"/>
              <a:gd name="connsiteY196" fmla="*/ 3448571 h 6858000"/>
              <a:gd name="connsiteX197" fmla="*/ 4856525 w 7467600"/>
              <a:gd name="connsiteY197" fmla="*/ 3915351 h 6858000"/>
              <a:gd name="connsiteX198" fmla="*/ 5059055 w 7467600"/>
              <a:gd name="connsiteY198" fmla="*/ 4108918 h 6858000"/>
              <a:gd name="connsiteX199" fmla="*/ 5290070 w 7467600"/>
              <a:gd name="connsiteY199" fmla="*/ 4263619 h 6858000"/>
              <a:gd name="connsiteX200" fmla="*/ 4834991 w 7467600"/>
              <a:gd name="connsiteY200" fmla="*/ 3830985 h 6858000"/>
              <a:gd name="connsiteX201" fmla="*/ 4440129 w 7467600"/>
              <a:gd name="connsiteY201" fmla="*/ 3448571 h 6858000"/>
              <a:gd name="connsiteX202" fmla="*/ 4441737 w 7467600"/>
              <a:gd name="connsiteY202" fmla="*/ 3399734 h 6858000"/>
              <a:gd name="connsiteX203" fmla="*/ 4431236 w 7467600"/>
              <a:gd name="connsiteY203" fmla="*/ 3400954 h 6858000"/>
              <a:gd name="connsiteX204" fmla="*/ 4557150 w 7467600"/>
              <a:gd name="connsiteY204" fmla="*/ 3510023 h 6858000"/>
              <a:gd name="connsiteX205" fmla="*/ 4856936 w 7467600"/>
              <a:gd name="connsiteY205" fmla="*/ 3809146 h 6858000"/>
              <a:gd name="connsiteX206" fmla="*/ 5111996 w 7467600"/>
              <a:gd name="connsiteY206" fmla="*/ 4065759 h 6858000"/>
              <a:gd name="connsiteX207" fmla="*/ 5388878 w 7467600"/>
              <a:gd name="connsiteY207" fmla="*/ 4300185 h 6858000"/>
              <a:gd name="connsiteX208" fmla="*/ 5425556 w 7467600"/>
              <a:gd name="connsiteY208" fmla="*/ 4308967 h 6858000"/>
              <a:gd name="connsiteX209" fmla="*/ 4943646 w 7467600"/>
              <a:gd name="connsiteY209" fmla="*/ 3822916 h 6858000"/>
              <a:gd name="connsiteX210" fmla="*/ 4594837 w 7467600"/>
              <a:gd name="connsiteY210" fmla="*/ 3532274 h 6858000"/>
              <a:gd name="connsiteX211" fmla="*/ 4441737 w 7467600"/>
              <a:gd name="connsiteY211" fmla="*/ 3399734 h 6858000"/>
              <a:gd name="connsiteX212" fmla="*/ 5425834 w 7467600"/>
              <a:gd name="connsiteY212" fmla="*/ 3162785 h 6858000"/>
              <a:gd name="connsiteX213" fmla="*/ 5401644 w 7467600"/>
              <a:gd name="connsiteY213" fmla="*/ 3617847 h 6858000"/>
              <a:gd name="connsiteX214" fmla="*/ 5467256 w 7467600"/>
              <a:gd name="connsiteY214" fmla="*/ 4175494 h 6858000"/>
              <a:gd name="connsiteX215" fmla="*/ 5448069 w 7467600"/>
              <a:gd name="connsiteY215" fmla="*/ 3567554 h 6858000"/>
              <a:gd name="connsiteX216" fmla="*/ 5425834 w 7467600"/>
              <a:gd name="connsiteY216" fmla="*/ 3162785 h 6858000"/>
              <a:gd name="connsiteX217" fmla="*/ 1318687 w 7467600"/>
              <a:gd name="connsiteY217" fmla="*/ 3113840 h 6858000"/>
              <a:gd name="connsiteX218" fmla="*/ 1066793 w 7467600"/>
              <a:gd name="connsiteY218" fmla="*/ 3212171 h 6858000"/>
              <a:gd name="connsiteX219" fmla="*/ 993319 w 7467600"/>
              <a:gd name="connsiteY219" fmla="*/ 3247648 h 6858000"/>
              <a:gd name="connsiteX220" fmla="*/ 853081 w 7467600"/>
              <a:gd name="connsiteY220" fmla="*/ 3312410 h 6858000"/>
              <a:gd name="connsiteX221" fmla="*/ 805957 w 7467600"/>
              <a:gd name="connsiteY221" fmla="*/ 3330443 h 6858000"/>
              <a:gd name="connsiteX222" fmla="*/ 1318687 w 7467600"/>
              <a:gd name="connsiteY222" fmla="*/ 3113840 h 6858000"/>
              <a:gd name="connsiteX223" fmla="*/ 5453702 w 7467600"/>
              <a:gd name="connsiteY223" fmla="*/ 3090882 h 6858000"/>
              <a:gd name="connsiteX224" fmla="*/ 5480135 w 7467600"/>
              <a:gd name="connsiteY224" fmla="*/ 3565802 h 6858000"/>
              <a:gd name="connsiteX225" fmla="*/ 5499023 w 7467600"/>
              <a:gd name="connsiteY225" fmla="*/ 4166310 h 6858000"/>
              <a:gd name="connsiteX226" fmla="*/ 5547022 w 7467600"/>
              <a:gd name="connsiteY226" fmla="*/ 3607838 h 6858000"/>
              <a:gd name="connsiteX227" fmla="*/ 5515964 w 7467600"/>
              <a:gd name="connsiteY227" fmla="*/ 3378541 h 6858000"/>
              <a:gd name="connsiteX228" fmla="*/ 5453702 w 7467600"/>
              <a:gd name="connsiteY228" fmla="*/ 3090882 h 6858000"/>
              <a:gd name="connsiteX229" fmla="*/ 1238695 w 7467600"/>
              <a:gd name="connsiteY229" fmla="*/ 3076820 h 6858000"/>
              <a:gd name="connsiteX230" fmla="*/ 716371 w 7467600"/>
              <a:gd name="connsiteY230" fmla="*/ 3293249 h 6858000"/>
              <a:gd name="connsiteX231" fmla="*/ 579522 w 7467600"/>
              <a:gd name="connsiteY231" fmla="*/ 3371759 h 6858000"/>
              <a:gd name="connsiteX232" fmla="*/ 600288 w 7467600"/>
              <a:gd name="connsiteY232" fmla="*/ 3365555 h 6858000"/>
              <a:gd name="connsiteX233" fmla="*/ 840692 w 7467600"/>
              <a:gd name="connsiteY233" fmla="*/ 3284921 h 6858000"/>
              <a:gd name="connsiteX234" fmla="*/ 979248 w 7467600"/>
              <a:gd name="connsiteY234" fmla="*/ 3221003 h 6858000"/>
              <a:gd name="connsiteX235" fmla="*/ 1053282 w 7467600"/>
              <a:gd name="connsiteY235" fmla="*/ 3185247 h 6858000"/>
              <a:gd name="connsiteX236" fmla="*/ 1320603 w 7467600"/>
              <a:gd name="connsiteY236" fmla="*/ 3081281 h 6858000"/>
              <a:gd name="connsiteX237" fmla="*/ 1238695 w 7467600"/>
              <a:gd name="connsiteY237" fmla="*/ 3076820 h 6858000"/>
              <a:gd name="connsiteX238" fmla="*/ 5425627 w 7467600"/>
              <a:gd name="connsiteY238" fmla="*/ 2954192 h 6858000"/>
              <a:gd name="connsiteX239" fmla="*/ 5470770 w 7467600"/>
              <a:gd name="connsiteY239" fmla="*/ 3005435 h 6858000"/>
              <a:gd name="connsiteX240" fmla="*/ 5519779 w 7467600"/>
              <a:gd name="connsiteY240" fmla="*/ 4359223 h 6858000"/>
              <a:gd name="connsiteX241" fmla="*/ 5520293 w 7467600"/>
              <a:gd name="connsiteY241" fmla="*/ 4360602 h 6858000"/>
              <a:gd name="connsiteX242" fmla="*/ 5767221 w 7467600"/>
              <a:gd name="connsiteY242" fmla="*/ 4665564 h 6858000"/>
              <a:gd name="connsiteX243" fmla="*/ 6937169 w 7467600"/>
              <a:gd name="connsiteY243" fmla="*/ 4815941 h 6858000"/>
              <a:gd name="connsiteX244" fmla="*/ 6953922 w 7467600"/>
              <a:gd name="connsiteY244" fmla="*/ 4890068 h 6858000"/>
              <a:gd name="connsiteX245" fmla="*/ 6071359 w 7467600"/>
              <a:gd name="connsiteY245" fmla="*/ 4770770 h 6858000"/>
              <a:gd name="connsiteX246" fmla="*/ 6038839 w 7467600"/>
              <a:gd name="connsiteY246" fmla="*/ 4764474 h 6858000"/>
              <a:gd name="connsiteX247" fmla="*/ 6038706 w 7467600"/>
              <a:gd name="connsiteY247" fmla="*/ 4763847 h 6858000"/>
              <a:gd name="connsiteX248" fmla="*/ 6037784 w 7467600"/>
              <a:gd name="connsiteY248" fmla="*/ 4764270 h 6858000"/>
              <a:gd name="connsiteX249" fmla="*/ 6038839 w 7467600"/>
              <a:gd name="connsiteY249" fmla="*/ 4764474 h 6858000"/>
              <a:gd name="connsiteX250" fmla="*/ 6040338 w 7467600"/>
              <a:gd name="connsiteY250" fmla="*/ 4771418 h 6858000"/>
              <a:gd name="connsiteX251" fmla="*/ 6024488 w 7467600"/>
              <a:gd name="connsiteY251" fmla="*/ 4809903 h 6858000"/>
              <a:gd name="connsiteX252" fmla="*/ 5599771 w 7467600"/>
              <a:gd name="connsiteY252" fmla="*/ 5509652 h 6858000"/>
              <a:gd name="connsiteX253" fmla="*/ 5548843 w 7467600"/>
              <a:gd name="connsiteY253" fmla="*/ 5563845 h 6858000"/>
              <a:gd name="connsiteX254" fmla="*/ 5940952 w 7467600"/>
              <a:gd name="connsiteY254" fmla="*/ 6250028 h 6858000"/>
              <a:gd name="connsiteX255" fmla="*/ 6043441 w 7467600"/>
              <a:gd name="connsiteY255" fmla="*/ 6665847 h 6858000"/>
              <a:gd name="connsiteX256" fmla="*/ 6093432 w 7467600"/>
              <a:gd name="connsiteY256" fmla="*/ 6858000 h 6858000"/>
              <a:gd name="connsiteX257" fmla="*/ 6034344 w 7467600"/>
              <a:gd name="connsiteY257" fmla="*/ 6858000 h 6858000"/>
              <a:gd name="connsiteX258" fmla="*/ 6026679 w 7467600"/>
              <a:gd name="connsiteY258" fmla="*/ 6836959 h 6858000"/>
              <a:gd name="connsiteX259" fmla="*/ 5800441 w 7467600"/>
              <a:gd name="connsiteY259" fmla="*/ 6335286 h 6858000"/>
              <a:gd name="connsiteX260" fmla="*/ 5526562 w 7467600"/>
              <a:gd name="connsiteY260" fmla="*/ 5705388 h 6858000"/>
              <a:gd name="connsiteX261" fmla="*/ 5519640 w 7467600"/>
              <a:gd name="connsiteY261" fmla="*/ 5683774 h 6858000"/>
              <a:gd name="connsiteX262" fmla="*/ 5844559 w 7467600"/>
              <a:gd name="connsiteY262" fmla="*/ 6553349 h 6858000"/>
              <a:gd name="connsiteX263" fmla="*/ 5975994 w 7467600"/>
              <a:gd name="connsiteY263" fmla="*/ 6858000 h 6858000"/>
              <a:gd name="connsiteX264" fmla="*/ 5898547 w 7467600"/>
              <a:gd name="connsiteY264" fmla="*/ 6858000 h 6858000"/>
              <a:gd name="connsiteX265" fmla="*/ 5682041 w 7467600"/>
              <a:gd name="connsiteY265" fmla="*/ 6355860 h 6858000"/>
              <a:gd name="connsiteX266" fmla="*/ 5461758 w 7467600"/>
              <a:gd name="connsiteY266" fmla="*/ 5820220 h 6858000"/>
              <a:gd name="connsiteX267" fmla="*/ 5237282 w 7467600"/>
              <a:gd name="connsiteY267" fmla="*/ 6579086 h 6858000"/>
              <a:gd name="connsiteX268" fmla="*/ 5115009 w 7467600"/>
              <a:gd name="connsiteY268" fmla="*/ 6858000 h 6858000"/>
              <a:gd name="connsiteX269" fmla="*/ 5028074 w 7467600"/>
              <a:gd name="connsiteY269" fmla="*/ 6858000 h 6858000"/>
              <a:gd name="connsiteX270" fmla="*/ 5079508 w 7467600"/>
              <a:gd name="connsiteY270" fmla="*/ 6749074 h 6858000"/>
              <a:gd name="connsiteX271" fmla="*/ 5371846 w 7467600"/>
              <a:gd name="connsiteY271" fmla="*/ 5924413 h 6858000"/>
              <a:gd name="connsiteX272" fmla="*/ 5270512 w 7467600"/>
              <a:gd name="connsiteY272" fmla="*/ 6138975 h 6858000"/>
              <a:gd name="connsiteX273" fmla="*/ 5062409 w 7467600"/>
              <a:gd name="connsiteY273" fmla="*/ 6653544 h 6858000"/>
              <a:gd name="connsiteX274" fmla="*/ 5036628 w 7467600"/>
              <a:gd name="connsiteY274" fmla="*/ 6754247 h 6858000"/>
              <a:gd name="connsiteX275" fmla="*/ 5009112 w 7467600"/>
              <a:gd name="connsiteY275" fmla="*/ 6858000 h 6858000"/>
              <a:gd name="connsiteX276" fmla="*/ 4976679 w 7467600"/>
              <a:gd name="connsiteY276" fmla="*/ 6858000 h 6858000"/>
              <a:gd name="connsiteX277" fmla="*/ 5006537 w 7467600"/>
              <a:gd name="connsiteY277" fmla="*/ 6747068 h 6858000"/>
              <a:gd name="connsiteX278" fmla="*/ 5032723 w 7467600"/>
              <a:gd name="connsiteY278" fmla="*/ 6644957 h 6858000"/>
              <a:gd name="connsiteX279" fmla="*/ 5242949 w 7467600"/>
              <a:gd name="connsiteY279" fmla="*/ 6125175 h 6858000"/>
              <a:gd name="connsiteX280" fmla="*/ 5286321 w 7467600"/>
              <a:gd name="connsiteY280" fmla="*/ 6033555 h 6858000"/>
              <a:gd name="connsiteX281" fmla="*/ 5008210 w 7467600"/>
              <a:gd name="connsiteY281" fmla="*/ 6649194 h 6858000"/>
              <a:gd name="connsiteX282" fmla="*/ 4986321 w 7467600"/>
              <a:gd name="connsiteY282" fmla="*/ 6765687 h 6858000"/>
              <a:gd name="connsiteX283" fmla="*/ 4973474 w 7467600"/>
              <a:gd name="connsiteY283" fmla="*/ 6858000 h 6858000"/>
              <a:gd name="connsiteX284" fmla="*/ 4907178 w 7467600"/>
              <a:gd name="connsiteY284" fmla="*/ 6858000 h 6858000"/>
              <a:gd name="connsiteX285" fmla="*/ 4910810 w 7467600"/>
              <a:gd name="connsiteY285" fmla="*/ 6829660 h 6858000"/>
              <a:gd name="connsiteX286" fmla="*/ 4987461 w 7467600"/>
              <a:gd name="connsiteY286" fmla="*/ 6432994 h 6858000"/>
              <a:gd name="connsiteX287" fmla="*/ 5179262 w 7467600"/>
              <a:gd name="connsiteY287" fmla="*/ 6035044 h 6858000"/>
              <a:gd name="connsiteX288" fmla="*/ 4689678 w 7467600"/>
              <a:gd name="connsiteY288" fmla="*/ 6440241 h 6858000"/>
              <a:gd name="connsiteX289" fmla="*/ 4477543 w 7467600"/>
              <a:gd name="connsiteY289" fmla="*/ 6674836 h 6858000"/>
              <a:gd name="connsiteX290" fmla="*/ 4329957 w 7467600"/>
              <a:gd name="connsiteY290" fmla="*/ 6858000 h 6858000"/>
              <a:gd name="connsiteX291" fmla="*/ 4218595 w 7467600"/>
              <a:gd name="connsiteY291" fmla="*/ 6858000 h 6858000"/>
              <a:gd name="connsiteX292" fmla="*/ 4368888 w 7467600"/>
              <a:gd name="connsiteY292" fmla="*/ 6668412 h 6858000"/>
              <a:gd name="connsiteX293" fmla="*/ 4563091 w 7467600"/>
              <a:gd name="connsiteY293" fmla="*/ 6442508 h 6858000"/>
              <a:gd name="connsiteX294" fmla="*/ 5387324 w 7467600"/>
              <a:gd name="connsiteY294" fmla="*/ 5705830 h 6858000"/>
              <a:gd name="connsiteX295" fmla="*/ 5073620 w 7467600"/>
              <a:gd name="connsiteY295" fmla="*/ 5955437 h 6858000"/>
              <a:gd name="connsiteX296" fmla="*/ 4689789 w 7467600"/>
              <a:gd name="connsiteY296" fmla="*/ 6268382 h 6858000"/>
              <a:gd name="connsiteX297" fmla="*/ 4418722 w 7467600"/>
              <a:gd name="connsiteY297" fmla="*/ 6570886 h 6858000"/>
              <a:gd name="connsiteX298" fmla="*/ 4214944 w 7467600"/>
              <a:gd name="connsiteY298" fmla="*/ 6858000 h 6858000"/>
              <a:gd name="connsiteX299" fmla="*/ 4177898 w 7467600"/>
              <a:gd name="connsiteY299" fmla="*/ 6858000 h 6858000"/>
              <a:gd name="connsiteX300" fmla="*/ 4391597 w 7467600"/>
              <a:gd name="connsiteY300" fmla="*/ 6556370 h 6858000"/>
              <a:gd name="connsiteX301" fmla="*/ 4668889 w 7467600"/>
              <a:gd name="connsiteY301" fmla="*/ 6246399 h 6858000"/>
              <a:gd name="connsiteX302" fmla="*/ 5055427 w 7467600"/>
              <a:gd name="connsiteY302" fmla="*/ 5931476 h 6858000"/>
              <a:gd name="connsiteX303" fmla="*/ 5371814 w 7467600"/>
              <a:gd name="connsiteY303" fmla="*/ 5678975 h 6858000"/>
              <a:gd name="connsiteX304" fmla="*/ 4987918 w 7467600"/>
              <a:gd name="connsiteY304" fmla="*/ 5838701 h 6858000"/>
              <a:gd name="connsiteX305" fmla="*/ 4317146 w 7467600"/>
              <a:gd name="connsiteY305" fmla="*/ 6587716 h 6858000"/>
              <a:gd name="connsiteX306" fmla="*/ 4171627 w 7467600"/>
              <a:gd name="connsiteY306" fmla="*/ 6858000 h 6858000"/>
              <a:gd name="connsiteX307" fmla="*/ 4081585 w 7467600"/>
              <a:gd name="connsiteY307" fmla="*/ 6858000 h 6858000"/>
              <a:gd name="connsiteX308" fmla="*/ 4238603 w 7467600"/>
              <a:gd name="connsiteY308" fmla="*/ 6559341 h 6858000"/>
              <a:gd name="connsiteX309" fmla="*/ 4778333 w 7467600"/>
              <a:gd name="connsiteY309" fmla="*/ 5873626 h 6858000"/>
              <a:gd name="connsiteX310" fmla="*/ 5414185 w 7467600"/>
              <a:gd name="connsiteY310" fmla="*/ 5573882 h 6858000"/>
              <a:gd name="connsiteX311" fmla="*/ 5959648 w 7467600"/>
              <a:gd name="connsiteY311" fmla="*/ 4760797 h 6858000"/>
              <a:gd name="connsiteX312" fmla="*/ 5355019 w 7467600"/>
              <a:gd name="connsiteY312" fmla="*/ 4734672 h 6858000"/>
              <a:gd name="connsiteX313" fmla="*/ 5083565 w 7467600"/>
              <a:gd name="connsiteY313" fmla="*/ 5179121 h 6858000"/>
              <a:gd name="connsiteX314" fmla="*/ 4713577 w 7467600"/>
              <a:gd name="connsiteY314" fmla="*/ 5616803 h 6858000"/>
              <a:gd name="connsiteX315" fmla="*/ 3989559 w 7467600"/>
              <a:gd name="connsiteY315" fmla="*/ 6145945 h 6858000"/>
              <a:gd name="connsiteX316" fmla="*/ 3939824 w 7467600"/>
              <a:gd name="connsiteY316" fmla="*/ 6066900 h 6858000"/>
              <a:gd name="connsiteX317" fmla="*/ 4584537 w 7467600"/>
              <a:gd name="connsiteY317" fmla="*/ 5324826 h 6858000"/>
              <a:gd name="connsiteX318" fmla="*/ 5037105 w 7467600"/>
              <a:gd name="connsiteY318" fmla="*/ 5088765 h 6858000"/>
              <a:gd name="connsiteX319" fmla="*/ 5039930 w 7467600"/>
              <a:gd name="connsiteY319" fmla="*/ 5089585 h 6858000"/>
              <a:gd name="connsiteX320" fmla="*/ 5263764 w 7467600"/>
              <a:gd name="connsiteY320" fmla="*/ 4735525 h 6858000"/>
              <a:gd name="connsiteX321" fmla="*/ 4086300 w 7467600"/>
              <a:gd name="connsiteY321" fmla="*/ 4884599 h 6858000"/>
              <a:gd name="connsiteX322" fmla="*/ 4085485 w 7467600"/>
              <a:gd name="connsiteY322" fmla="*/ 4899070 h 6858000"/>
              <a:gd name="connsiteX323" fmla="*/ 3871915 w 7467600"/>
              <a:gd name="connsiteY323" fmla="*/ 5253645 h 6858000"/>
              <a:gd name="connsiteX324" fmla="*/ 3799374 w 7467600"/>
              <a:gd name="connsiteY324" fmla="*/ 5466127 h 6858000"/>
              <a:gd name="connsiteX325" fmla="*/ 3498850 w 7467600"/>
              <a:gd name="connsiteY325" fmla="*/ 6661888 h 6858000"/>
              <a:gd name="connsiteX326" fmla="*/ 3399216 w 7467600"/>
              <a:gd name="connsiteY326" fmla="*/ 6858000 h 6858000"/>
              <a:gd name="connsiteX327" fmla="*/ 3303688 w 7467600"/>
              <a:gd name="connsiteY327" fmla="*/ 6858000 h 6858000"/>
              <a:gd name="connsiteX328" fmla="*/ 3391774 w 7467600"/>
              <a:gd name="connsiteY328" fmla="*/ 6697181 h 6858000"/>
              <a:gd name="connsiteX329" fmla="*/ 3735540 w 7467600"/>
              <a:gd name="connsiteY329" fmla="*/ 5546923 h 6858000"/>
              <a:gd name="connsiteX330" fmla="*/ 3729438 w 7467600"/>
              <a:gd name="connsiteY330" fmla="*/ 5569058 h 6858000"/>
              <a:gd name="connsiteX331" fmla="*/ 3707782 w 7467600"/>
              <a:gd name="connsiteY331" fmla="*/ 5644908 h 6858000"/>
              <a:gd name="connsiteX332" fmla="*/ 3583827 w 7467600"/>
              <a:gd name="connsiteY332" fmla="*/ 6039215 h 6858000"/>
              <a:gd name="connsiteX333" fmla="*/ 3547861 w 7467600"/>
              <a:gd name="connsiteY333" fmla="*/ 6129609 h 6858000"/>
              <a:gd name="connsiteX334" fmla="*/ 3490905 w 7467600"/>
              <a:gd name="connsiteY334" fmla="*/ 6277660 h 6858000"/>
              <a:gd name="connsiteX335" fmla="*/ 3455859 w 7467600"/>
              <a:gd name="connsiteY335" fmla="*/ 6391301 h 6858000"/>
              <a:gd name="connsiteX336" fmla="*/ 3429112 w 7467600"/>
              <a:gd name="connsiteY336" fmla="*/ 6479469 h 6858000"/>
              <a:gd name="connsiteX337" fmla="*/ 3304862 w 7467600"/>
              <a:gd name="connsiteY337" fmla="*/ 6796476 h 6858000"/>
              <a:gd name="connsiteX338" fmla="*/ 3276071 w 7467600"/>
              <a:gd name="connsiteY338" fmla="*/ 6858000 h 6858000"/>
              <a:gd name="connsiteX339" fmla="*/ 3240805 w 7467600"/>
              <a:gd name="connsiteY339" fmla="*/ 6858000 h 6858000"/>
              <a:gd name="connsiteX340" fmla="*/ 3275917 w 7467600"/>
              <a:gd name="connsiteY340" fmla="*/ 6783192 h 6858000"/>
              <a:gd name="connsiteX341" fmla="*/ 3399358 w 7467600"/>
              <a:gd name="connsiteY341" fmla="*/ 6469011 h 6858000"/>
              <a:gd name="connsiteX342" fmla="*/ 3425650 w 7467600"/>
              <a:gd name="connsiteY342" fmla="*/ 6381333 h 6858000"/>
              <a:gd name="connsiteX343" fmla="*/ 3460661 w 7467600"/>
              <a:gd name="connsiteY343" fmla="*/ 6266763 h 6858000"/>
              <a:gd name="connsiteX344" fmla="*/ 3518021 w 7467600"/>
              <a:gd name="connsiteY344" fmla="*/ 6117298 h 6858000"/>
              <a:gd name="connsiteX345" fmla="*/ 3554035 w 7467600"/>
              <a:gd name="connsiteY345" fmla="*/ 6027832 h 6858000"/>
              <a:gd name="connsiteX346" fmla="*/ 3677174 w 7467600"/>
              <a:gd name="connsiteY346" fmla="*/ 5636351 h 6858000"/>
              <a:gd name="connsiteX347" fmla="*/ 3698819 w 7467600"/>
              <a:gd name="connsiteY347" fmla="*/ 5560503 h 6858000"/>
              <a:gd name="connsiteX348" fmla="*/ 3702094 w 7467600"/>
              <a:gd name="connsiteY348" fmla="*/ 5549194 h 6858000"/>
              <a:gd name="connsiteX349" fmla="*/ 3398355 w 7467600"/>
              <a:gd name="connsiteY349" fmla="*/ 6094603 h 6858000"/>
              <a:gd name="connsiteX350" fmla="*/ 3193941 w 7467600"/>
              <a:gd name="connsiteY350" fmla="*/ 6798775 h 6858000"/>
              <a:gd name="connsiteX351" fmla="*/ 3184140 w 7467600"/>
              <a:gd name="connsiteY351" fmla="*/ 6858000 h 6858000"/>
              <a:gd name="connsiteX352" fmla="*/ 3099978 w 7467600"/>
              <a:gd name="connsiteY352" fmla="*/ 6858000 h 6858000"/>
              <a:gd name="connsiteX353" fmla="*/ 3101556 w 7467600"/>
              <a:gd name="connsiteY353" fmla="*/ 6843337 h 6858000"/>
              <a:gd name="connsiteX354" fmla="*/ 3370162 w 7467600"/>
              <a:gd name="connsiteY354" fmla="*/ 5785550 h 6858000"/>
              <a:gd name="connsiteX355" fmla="*/ 3746477 w 7467600"/>
              <a:gd name="connsiteY355" fmla="*/ 5377889 h 6858000"/>
              <a:gd name="connsiteX356" fmla="*/ 3863399 w 7467600"/>
              <a:gd name="connsiteY356" fmla="*/ 5087257 h 6858000"/>
              <a:gd name="connsiteX357" fmla="*/ 3968712 w 7467600"/>
              <a:gd name="connsiteY357" fmla="*/ 4913989 h 6858000"/>
              <a:gd name="connsiteX358" fmla="*/ 2792390 w 7467600"/>
              <a:gd name="connsiteY358" fmla="*/ 5382974 h 6858000"/>
              <a:gd name="connsiteX359" fmla="*/ 2714982 w 7467600"/>
              <a:gd name="connsiteY359" fmla="*/ 5427051 h 6858000"/>
              <a:gd name="connsiteX360" fmla="*/ 2813361 w 7467600"/>
              <a:gd name="connsiteY360" fmla="*/ 6023912 h 6858000"/>
              <a:gd name="connsiteX361" fmla="*/ 2688430 w 7467600"/>
              <a:gd name="connsiteY361" fmla="*/ 6801564 h 6858000"/>
              <a:gd name="connsiteX362" fmla="*/ 2629626 w 7467600"/>
              <a:gd name="connsiteY362" fmla="*/ 6763394 h 6858000"/>
              <a:gd name="connsiteX363" fmla="*/ 2565328 w 7467600"/>
              <a:gd name="connsiteY363" fmla="*/ 5516399 h 6858000"/>
              <a:gd name="connsiteX364" fmla="*/ 1922999 w 7467600"/>
              <a:gd name="connsiteY364" fmla="*/ 5980343 h 6858000"/>
              <a:gd name="connsiteX365" fmla="*/ 1950261 w 7467600"/>
              <a:gd name="connsiteY365" fmla="*/ 6405858 h 6858000"/>
              <a:gd name="connsiteX366" fmla="*/ 2365554 w 7467600"/>
              <a:gd name="connsiteY366" fmla="*/ 6759107 h 6858000"/>
              <a:gd name="connsiteX367" fmla="*/ 2424142 w 7467600"/>
              <a:gd name="connsiteY367" fmla="*/ 6858000 h 6858000"/>
              <a:gd name="connsiteX368" fmla="*/ 2395994 w 7467600"/>
              <a:gd name="connsiteY368" fmla="*/ 6858000 h 6858000"/>
              <a:gd name="connsiteX369" fmla="*/ 2392863 w 7467600"/>
              <a:gd name="connsiteY369" fmla="*/ 6852964 h 6858000"/>
              <a:gd name="connsiteX370" fmla="*/ 2017589 w 7467600"/>
              <a:gd name="connsiteY370" fmla="*/ 6493982 h 6858000"/>
              <a:gd name="connsiteX371" fmla="*/ 2147336 w 7467600"/>
              <a:gd name="connsiteY371" fmla="*/ 6594052 h 6858000"/>
              <a:gd name="connsiteX372" fmla="*/ 2207047 w 7467600"/>
              <a:gd name="connsiteY372" fmla="*/ 6654540 h 6858000"/>
              <a:gd name="connsiteX373" fmla="*/ 2299106 w 7467600"/>
              <a:gd name="connsiteY373" fmla="*/ 6778931 h 6858000"/>
              <a:gd name="connsiteX374" fmla="*/ 2314430 w 7467600"/>
              <a:gd name="connsiteY374" fmla="*/ 6801144 h 6858000"/>
              <a:gd name="connsiteX375" fmla="*/ 2352406 w 7467600"/>
              <a:gd name="connsiteY375" fmla="*/ 6858000 h 6858000"/>
              <a:gd name="connsiteX376" fmla="*/ 2314492 w 7467600"/>
              <a:gd name="connsiteY376" fmla="*/ 6858000 h 6858000"/>
              <a:gd name="connsiteX377" fmla="*/ 2288095 w 7467600"/>
              <a:gd name="connsiteY377" fmla="*/ 6818030 h 6858000"/>
              <a:gd name="connsiteX378" fmla="*/ 2272768 w 7467600"/>
              <a:gd name="connsiteY378" fmla="*/ 6795822 h 6858000"/>
              <a:gd name="connsiteX379" fmla="*/ 2182715 w 7467600"/>
              <a:gd name="connsiteY379" fmla="*/ 6675071 h 6858000"/>
              <a:gd name="connsiteX380" fmla="*/ 2032061 w 7467600"/>
              <a:gd name="connsiteY380" fmla="*/ 6541380 h 6858000"/>
              <a:gd name="connsiteX381" fmla="*/ 2257220 w 7467600"/>
              <a:gd name="connsiteY381" fmla="*/ 6826257 h 6858000"/>
              <a:gd name="connsiteX382" fmla="*/ 2281324 w 7467600"/>
              <a:gd name="connsiteY382" fmla="*/ 6858000 h 6858000"/>
              <a:gd name="connsiteX383" fmla="*/ 2242860 w 7467600"/>
              <a:gd name="connsiteY383" fmla="*/ 6858000 h 6858000"/>
              <a:gd name="connsiteX384" fmla="*/ 2232818 w 7467600"/>
              <a:gd name="connsiteY384" fmla="*/ 6844926 h 6858000"/>
              <a:gd name="connsiteX385" fmla="*/ 1990172 w 7467600"/>
              <a:gd name="connsiteY385" fmla="*/ 6542121 h 6858000"/>
              <a:gd name="connsiteX386" fmla="*/ 2124090 w 7467600"/>
              <a:gd name="connsiteY386" fmla="*/ 6761017 h 6858000"/>
              <a:gd name="connsiteX387" fmla="*/ 2200380 w 7467600"/>
              <a:gd name="connsiteY387" fmla="*/ 6858000 h 6858000"/>
              <a:gd name="connsiteX388" fmla="*/ 2147507 w 7467600"/>
              <a:gd name="connsiteY388" fmla="*/ 6858000 h 6858000"/>
              <a:gd name="connsiteX389" fmla="*/ 2070668 w 7467600"/>
              <a:gd name="connsiteY389" fmla="*/ 6761520 h 6858000"/>
              <a:gd name="connsiteX390" fmla="*/ 1975142 w 7467600"/>
              <a:gd name="connsiteY390" fmla="*/ 6585570 h 6858000"/>
              <a:gd name="connsiteX391" fmla="*/ 2050035 w 7467600"/>
              <a:gd name="connsiteY391" fmla="*/ 6813345 h 6858000"/>
              <a:gd name="connsiteX392" fmla="*/ 2063025 w 7467600"/>
              <a:gd name="connsiteY392" fmla="*/ 6858000 h 6858000"/>
              <a:gd name="connsiteX393" fmla="*/ 2021675 w 7467600"/>
              <a:gd name="connsiteY393" fmla="*/ 6858000 h 6858000"/>
              <a:gd name="connsiteX394" fmla="*/ 2019308 w 7467600"/>
              <a:gd name="connsiteY394" fmla="*/ 6847118 h 6858000"/>
              <a:gd name="connsiteX395" fmla="*/ 1938835 w 7467600"/>
              <a:gd name="connsiteY395" fmla="*/ 6551160 h 6858000"/>
              <a:gd name="connsiteX396" fmla="*/ 1953230 w 7467600"/>
              <a:gd name="connsiteY396" fmla="*/ 6759699 h 6858000"/>
              <a:gd name="connsiteX397" fmla="*/ 1956763 w 7467600"/>
              <a:gd name="connsiteY397" fmla="*/ 6778191 h 6858000"/>
              <a:gd name="connsiteX398" fmla="*/ 1967925 w 7467600"/>
              <a:gd name="connsiteY398" fmla="*/ 6858000 h 6858000"/>
              <a:gd name="connsiteX399" fmla="*/ 1936622 w 7467600"/>
              <a:gd name="connsiteY399" fmla="*/ 6858000 h 6858000"/>
              <a:gd name="connsiteX400" fmla="*/ 1926261 w 7467600"/>
              <a:gd name="connsiteY400" fmla="*/ 6784064 h 6858000"/>
              <a:gd name="connsiteX401" fmla="*/ 1922724 w 7467600"/>
              <a:gd name="connsiteY401" fmla="*/ 6765577 h 6858000"/>
              <a:gd name="connsiteX402" fmla="*/ 1904650 w 7467600"/>
              <a:gd name="connsiteY402" fmla="*/ 6639616 h 6858000"/>
              <a:gd name="connsiteX403" fmla="*/ 1885273 w 7467600"/>
              <a:gd name="connsiteY403" fmla="*/ 6858000 h 6858000"/>
              <a:gd name="connsiteX404" fmla="*/ 1854363 w 7467600"/>
              <a:gd name="connsiteY404" fmla="*/ 6858000 h 6858000"/>
              <a:gd name="connsiteX405" fmla="*/ 1880391 w 7467600"/>
              <a:gd name="connsiteY405" fmla="*/ 6603796 h 6858000"/>
              <a:gd name="connsiteX406" fmla="*/ 1818273 w 7467600"/>
              <a:gd name="connsiteY406" fmla="*/ 6715729 h 6858000"/>
              <a:gd name="connsiteX407" fmla="*/ 1794691 w 7467600"/>
              <a:gd name="connsiteY407" fmla="*/ 6843239 h 6858000"/>
              <a:gd name="connsiteX408" fmla="*/ 1794914 w 7467600"/>
              <a:gd name="connsiteY408" fmla="*/ 6858000 h 6858000"/>
              <a:gd name="connsiteX409" fmla="*/ 1746128 w 7467600"/>
              <a:gd name="connsiteY409" fmla="*/ 6858000 h 6858000"/>
              <a:gd name="connsiteX410" fmla="*/ 1753934 w 7467600"/>
              <a:gd name="connsiteY410" fmla="*/ 6724796 h 6858000"/>
              <a:gd name="connsiteX411" fmla="*/ 1792053 w 7467600"/>
              <a:gd name="connsiteY411" fmla="*/ 6572396 h 6858000"/>
              <a:gd name="connsiteX412" fmla="*/ 1862248 w 7467600"/>
              <a:gd name="connsiteY412" fmla="*/ 6266397 h 6858000"/>
              <a:gd name="connsiteX413" fmla="*/ 1862250 w 7467600"/>
              <a:gd name="connsiteY413" fmla="*/ 6033531 h 6858000"/>
              <a:gd name="connsiteX414" fmla="*/ 1211999 w 7467600"/>
              <a:gd name="connsiteY414" fmla="*/ 6683610 h 6858000"/>
              <a:gd name="connsiteX415" fmla="*/ 1213266 w 7467600"/>
              <a:gd name="connsiteY415" fmla="*/ 6691947 h 6858000"/>
              <a:gd name="connsiteX416" fmla="*/ 1203370 w 7467600"/>
              <a:gd name="connsiteY416" fmla="*/ 6850676 h 6858000"/>
              <a:gd name="connsiteX417" fmla="*/ 1203671 w 7467600"/>
              <a:gd name="connsiteY417" fmla="*/ 6858000 h 6858000"/>
              <a:gd name="connsiteX418" fmla="*/ 1143180 w 7467600"/>
              <a:gd name="connsiteY418" fmla="*/ 6858000 h 6858000"/>
              <a:gd name="connsiteX419" fmla="*/ 1142176 w 7467600"/>
              <a:gd name="connsiteY419" fmla="*/ 6766045 h 6858000"/>
              <a:gd name="connsiteX420" fmla="*/ 1067484 w 7467600"/>
              <a:gd name="connsiteY420" fmla="*/ 6858000 h 6858000"/>
              <a:gd name="connsiteX421" fmla="*/ 953928 w 7467600"/>
              <a:gd name="connsiteY421" fmla="*/ 6858000 h 6858000"/>
              <a:gd name="connsiteX422" fmla="*/ 959715 w 7467600"/>
              <a:gd name="connsiteY422" fmla="*/ 6850185 h 6858000"/>
              <a:gd name="connsiteX423" fmla="*/ 1483788 w 7467600"/>
              <a:gd name="connsiteY423" fmla="*/ 6259174 h 6858000"/>
              <a:gd name="connsiteX424" fmla="*/ 1100671 w 7467600"/>
              <a:gd name="connsiteY424" fmla="*/ 6252137 h 6858000"/>
              <a:gd name="connsiteX425" fmla="*/ 1090144 w 7467600"/>
              <a:gd name="connsiteY425" fmla="*/ 6256748 h 6858000"/>
              <a:gd name="connsiteX426" fmla="*/ 1095872 w 7467600"/>
              <a:gd name="connsiteY426" fmla="*/ 6271892 h 6858000"/>
              <a:gd name="connsiteX427" fmla="*/ 262785 w 7467600"/>
              <a:gd name="connsiteY427" fmla="*/ 6845450 h 6858000"/>
              <a:gd name="connsiteX428" fmla="*/ 209968 w 7467600"/>
              <a:gd name="connsiteY428" fmla="*/ 6770713 h 6858000"/>
              <a:gd name="connsiteX429" fmla="*/ 873460 w 7467600"/>
              <a:gd name="connsiteY429" fmla="*/ 6253768 h 6858000"/>
              <a:gd name="connsiteX430" fmla="*/ 192686 w 7467600"/>
              <a:gd name="connsiteY430" fmla="*/ 5849257 h 6858000"/>
              <a:gd name="connsiteX431" fmla="*/ 4696 w 7467600"/>
              <a:gd name="connsiteY431" fmla="*/ 5697668 h 6858000"/>
              <a:gd name="connsiteX432" fmla="*/ 0 w 7467600"/>
              <a:gd name="connsiteY432" fmla="*/ 5689984 h 6858000"/>
              <a:gd name="connsiteX433" fmla="*/ 0 w 7467600"/>
              <a:gd name="connsiteY433" fmla="*/ 5513472 h 6858000"/>
              <a:gd name="connsiteX434" fmla="*/ 174101 w 7467600"/>
              <a:gd name="connsiteY434" fmla="*/ 5620277 h 6858000"/>
              <a:gd name="connsiteX435" fmla="*/ 891800 w 7467600"/>
              <a:gd name="connsiteY435" fmla="*/ 6036935 h 6858000"/>
              <a:gd name="connsiteX436" fmla="*/ 1072219 w 7467600"/>
              <a:gd name="connsiteY436" fmla="*/ 6169443 h 6858000"/>
              <a:gd name="connsiteX437" fmla="*/ 1074117 w 7467600"/>
              <a:gd name="connsiteY437" fmla="*/ 6170301 h 6858000"/>
              <a:gd name="connsiteX438" fmla="*/ 1083114 w 7467600"/>
              <a:gd name="connsiteY438" fmla="*/ 6174131 h 6858000"/>
              <a:gd name="connsiteX439" fmla="*/ 1543010 w 7467600"/>
              <a:gd name="connsiteY439" fmla="*/ 6191140 h 6858000"/>
              <a:gd name="connsiteX440" fmla="*/ 1551080 w 7467600"/>
              <a:gd name="connsiteY440" fmla="*/ 6195006 h 6858000"/>
              <a:gd name="connsiteX441" fmla="*/ 2345443 w 7467600"/>
              <a:gd name="connsiteY441" fmla="*/ 5549882 h 6858000"/>
              <a:gd name="connsiteX442" fmla="*/ 1721499 w 7467600"/>
              <a:gd name="connsiteY442" fmla="*/ 5599969 h 6858000"/>
              <a:gd name="connsiteX443" fmla="*/ 767716 w 7467600"/>
              <a:gd name="connsiteY443" fmla="*/ 5472768 h 6858000"/>
              <a:gd name="connsiteX444" fmla="*/ 722147 w 7467600"/>
              <a:gd name="connsiteY444" fmla="*/ 5393091 h 6858000"/>
              <a:gd name="connsiteX445" fmla="*/ 1485552 w 7467600"/>
              <a:gd name="connsiteY445" fmla="*/ 5313202 h 6858000"/>
              <a:gd name="connsiteX446" fmla="*/ 2143004 w 7467600"/>
              <a:gd name="connsiteY446" fmla="*/ 5402420 h 6858000"/>
              <a:gd name="connsiteX447" fmla="*/ 1933391 w 7467600"/>
              <a:gd name="connsiteY447" fmla="*/ 5156971 h 6858000"/>
              <a:gd name="connsiteX448" fmla="*/ 1827118 w 7467600"/>
              <a:gd name="connsiteY448" fmla="*/ 4968410 h 6858000"/>
              <a:gd name="connsiteX449" fmla="*/ 1837349 w 7467600"/>
              <a:gd name="connsiteY449" fmla="*/ 4956357 h 6858000"/>
              <a:gd name="connsiteX450" fmla="*/ 2162835 w 7467600"/>
              <a:gd name="connsiteY450" fmla="*/ 5187853 h 6858000"/>
              <a:gd name="connsiteX451" fmla="*/ 2257167 w 7467600"/>
              <a:gd name="connsiteY451" fmla="*/ 5462123 h 6858000"/>
              <a:gd name="connsiteX452" fmla="*/ 2261598 w 7467600"/>
              <a:gd name="connsiteY452" fmla="*/ 5467998 h 6858000"/>
              <a:gd name="connsiteX453" fmla="*/ 2437177 w 7467600"/>
              <a:gd name="connsiteY453" fmla="*/ 5479608 h 6858000"/>
              <a:gd name="connsiteX454" fmla="*/ 2445247 w 7467600"/>
              <a:gd name="connsiteY454" fmla="*/ 5483476 h 6858000"/>
              <a:gd name="connsiteX455" fmla="*/ 2743626 w 7467600"/>
              <a:gd name="connsiteY455" fmla="*/ 5304819 h 6858000"/>
              <a:gd name="connsiteX456" fmla="*/ 3048102 w 7467600"/>
              <a:gd name="connsiteY456" fmla="*/ 5150595 h 6858000"/>
              <a:gd name="connsiteX457" fmla="*/ 1799414 w 7467600"/>
              <a:gd name="connsiteY457" fmla="*/ 4694732 h 6858000"/>
              <a:gd name="connsiteX458" fmla="*/ 1771735 w 7467600"/>
              <a:gd name="connsiteY458" fmla="*/ 4619929 h 6858000"/>
              <a:gd name="connsiteX459" fmla="*/ 3104273 w 7467600"/>
              <a:gd name="connsiteY459" fmla="*/ 5076159 h 6858000"/>
              <a:gd name="connsiteX460" fmla="*/ 3113245 w 7467600"/>
              <a:gd name="connsiteY460" fmla="*/ 5090705 h 6858000"/>
              <a:gd name="connsiteX461" fmla="*/ 3126294 w 7467600"/>
              <a:gd name="connsiteY461" fmla="*/ 5114400 h 6858000"/>
              <a:gd name="connsiteX462" fmla="*/ 3937433 w 7467600"/>
              <a:gd name="connsiteY462" fmla="*/ 4830473 h 6858000"/>
              <a:gd name="connsiteX463" fmla="*/ 3590475 w 7467600"/>
              <a:gd name="connsiteY463" fmla="*/ 4597974 h 6858000"/>
              <a:gd name="connsiteX464" fmla="*/ 3100264 w 7467600"/>
              <a:gd name="connsiteY464" fmla="*/ 4579845 h 6858000"/>
              <a:gd name="connsiteX465" fmla="*/ 2183576 w 7467600"/>
              <a:gd name="connsiteY465" fmla="*/ 4227150 h 6858000"/>
              <a:gd name="connsiteX466" fmla="*/ 2151029 w 7467600"/>
              <a:gd name="connsiteY466" fmla="*/ 4146947 h 6858000"/>
              <a:gd name="connsiteX467" fmla="*/ 3563434 w 7467600"/>
              <a:gd name="connsiteY467" fmla="*/ 4469115 h 6858000"/>
              <a:gd name="connsiteX468" fmla="*/ 3177952 w 7467600"/>
              <a:gd name="connsiteY468" fmla="*/ 3657386 h 6858000"/>
              <a:gd name="connsiteX469" fmla="*/ 3189263 w 7467600"/>
              <a:gd name="connsiteY469" fmla="*/ 3625726 h 6858000"/>
              <a:gd name="connsiteX470" fmla="*/ 3560912 w 7467600"/>
              <a:gd name="connsiteY470" fmla="*/ 4079863 h 6858000"/>
              <a:gd name="connsiteX471" fmla="*/ 3626636 w 7467600"/>
              <a:gd name="connsiteY471" fmla="*/ 4512230 h 6858000"/>
              <a:gd name="connsiteX472" fmla="*/ 3653088 w 7467600"/>
              <a:gd name="connsiteY472" fmla="*/ 4521417 h 6858000"/>
              <a:gd name="connsiteX473" fmla="*/ 3988128 w 7467600"/>
              <a:gd name="connsiteY473" fmla="*/ 4817267 h 6858000"/>
              <a:gd name="connsiteX474" fmla="*/ 4830582 w 7467600"/>
              <a:gd name="connsiteY474" fmla="*/ 4676000 h 6858000"/>
              <a:gd name="connsiteX475" fmla="*/ 4830100 w 7467600"/>
              <a:gd name="connsiteY475" fmla="*/ 4675554 h 6858000"/>
              <a:gd name="connsiteX476" fmla="*/ 4036318 w 7467600"/>
              <a:gd name="connsiteY476" fmla="*/ 4147013 h 6858000"/>
              <a:gd name="connsiteX477" fmla="*/ 3432098 w 7467600"/>
              <a:gd name="connsiteY477" fmla="*/ 3537312 h 6858000"/>
              <a:gd name="connsiteX478" fmla="*/ 3446761 w 7467600"/>
              <a:gd name="connsiteY478" fmla="*/ 3461278 h 6858000"/>
              <a:gd name="connsiteX479" fmla="*/ 4419733 w 7467600"/>
              <a:gd name="connsiteY479" fmla="*/ 3963555 h 6858000"/>
              <a:gd name="connsiteX480" fmla="*/ 4781371 w 7467600"/>
              <a:gd name="connsiteY480" fmla="*/ 4458604 h 6858000"/>
              <a:gd name="connsiteX481" fmla="*/ 4780440 w 7467600"/>
              <a:gd name="connsiteY481" fmla="*/ 4470290 h 6858000"/>
              <a:gd name="connsiteX482" fmla="*/ 4898954 w 7467600"/>
              <a:gd name="connsiteY482" fmla="*/ 4662092 h 6858000"/>
              <a:gd name="connsiteX483" fmla="*/ 4900699 w 7467600"/>
              <a:gd name="connsiteY483" fmla="*/ 4670867 h 6858000"/>
              <a:gd name="connsiteX484" fmla="*/ 5714511 w 7467600"/>
              <a:gd name="connsiteY484" fmla="*/ 4663483 h 6858000"/>
              <a:gd name="connsiteX485" fmla="*/ 5464793 w 7467600"/>
              <a:gd name="connsiteY485" fmla="*/ 4393556 h 6858000"/>
              <a:gd name="connsiteX486" fmla="*/ 5461897 w 7467600"/>
              <a:gd name="connsiteY486" fmla="*/ 4390879 h 6858000"/>
              <a:gd name="connsiteX487" fmla="*/ 4294126 w 7467600"/>
              <a:gd name="connsiteY487" fmla="*/ 3303048 h 6858000"/>
              <a:gd name="connsiteX488" fmla="*/ 4305321 w 7467600"/>
              <a:gd name="connsiteY488" fmla="*/ 3256953 h 6858000"/>
              <a:gd name="connsiteX489" fmla="*/ 4949299 w 7467600"/>
              <a:gd name="connsiteY489" fmla="*/ 3766336 h 6858000"/>
              <a:gd name="connsiteX490" fmla="*/ 5291452 w 7467600"/>
              <a:gd name="connsiteY490" fmla="*/ 4076801 h 6858000"/>
              <a:gd name="connsiteX491" fmla="*/ 5434998 w 7467600"/>
              <a:gd name="connsiteY491" fmla="*/ 4254100 h 6858000"/>
              <a:gd name="connsiteX492" fmla="*/ 5351015 w 7467600"/>
              <a:gd name="connsiteY492" fmla="*/ 3760989 h 6858000"/>
              <a:gd name="connsiteX493" fmla="*/ 5413780 w 7467600"/>
              <a:gd name="connsiteY493" fmla="*/ 2966265 h 6858000"/>
              <a:gd name="connsiteX494" fmla="*/ 5425627 w 7467600"/>
              <a:gd name="connsiteY494" fmla="*/ 2954192 h 6858000"/>
              <a:gd name="connsiteX495" fmla="*/ 6604735 w 7467600"/>
              <a:gd name="connsiteY495" fmla="*/ 2041381 h 6858000"/>
              <a:gd name="connsiteX496" fmla="*/ 7204487 w 7467600"/>
              <a:gd name="connsiteY496" fmla="*/ 2742112 h 6858000"/>
              <a:gd name="connsiteX497" fmla="*/ 7131592 w 7467600"/>
              <a:gd name="connsiteY497" fmla="*/ 2672096 h 6858000"/>
              <a:gd name="connsiteX498" fmla="*/ 6996344 w 7467600"/>
              <a:gd name="connsiteY498" fmla="*/ 2518310 h 6858000"/>
              <a:gd name="connsiteX499" fmla="*/ 6735495 w 7467600"/>
              <a:gd name="connsiteY499" fmla="*/ 2196890 h 6858000"/>
              <a:gd name="connsiteX500" fmla="*/ 6721901 w 7467600"/>
              <a:gd name="connsiteY500" fmla="*/ 2179274 h 6858000"/>
              <a:gd name="connsiteX501" fmla="*/ 6604735 w 7467600"/>
              <a:gd name="connsiteY501" fmla="*/ 2041381 h 6858000"/>
              <a:gd name="connsiteX502" fmla="*/ 6591670 w 7467600"/>
              <a:gd name="connsiteY502" fmla="*/ 1988277 h 6858000"/>
              <a:gd name="connsiteX503" fmla="*/ 6747349 w 7467600"/>
              <a:gd name="connsiteY503" fmla="*/ 2160069 h 6858000"/>
              <a:gd name="connsiteX504" fmla="*/ 6760943 w 7467600"/>
              <a:gd name="connsiteY504" fmla="*/ 2177686 h 6858000"/>
              <a:gd name="connsiteX505" fmla="*/ 7021065 w 7467600"/>
              <a:gd name="connsiteY505" fmla="*/ 2498102 h 6858000"/>
              <a:gd name="connsiteX506" fmla="*/ 7155223 w 7467600"/>
              <a:gd name="connsiteY506" fmla="*/ 2650386 h 6858000"/>
              <a:gd name="connsiteX507" fmla="*/ 7203167 w 7467600"/>
              <a:gd name="connsiteY507" fmla="*/ 2697288 h 6858000"/>
              <a:gd name="connsiteX508" fmla="*/ 6937703 w 7467600"/>
              <a:gd name="connsiteY508" fmla="*/ 2321981 h 6858000"/>
              <a:gd name="connsiteX509" fmla="*/ 6591670 w 7467600"/>
              <a:gd name="connsiteY509" fmla="*/ 1988277 h 6858000"/>
              <a:gd name="connsiteX510" fmla="*/ 5798671 w 7467600"/>
              <a:gd name="connsiteY510" fmla="*/ 1981601 h 6858000"/>
              <a:gd name="connsiteX511" fmla="*/ 5754709 w 7467600"/>
              <a:gd name="connsiteY511" fmla="*/ 2071454 h 6858000"/>
              <a:gd name="connsiteX512" fmla="*/ 5763044 w 7467600"/>
              <a:gd name="connsiteY512" fmla="*/ 2842206 h 6858000"/>
              <a:gd name="connsiteX513" fmla="*/ 5764974 w 7467600"/>
              <a:gd name="connsiteY513" fmla="*/ 2799609 h 6858000"/>
              <a:gd name="connsiteX514" fmla="*/ 5767665 w 7467600"/>
              <a:gd name="connsiteY514" fmla="*/ 2666409 h 6858000"/>
              <a:gd name="connsiteX515" fmla="*/ 5763055 w 7467600"/>
              <a:gd name="connsiteY515" fmla="*/ 2579705 h 6858000"/>
              <a:gd name="connsiteX516" fmla="*/ 5758079 w 7467600"/>
              <a:gd name="connsiteY516" fmla="*/ 2492508 h 6858000"/>
              <a:gd name="connsiteX517" fmla="*/ 5779325 w 7467600"/>
              <a:gd name="connsiteY517" fmla="*/ 2197069 h 6858000"/>
              <a:gd name="connsiteX518" fmla="*/ 5798671 w 7467600"/>
              <a:gd name="connsiteY518" fmla="*/ 1981601 h 6858000"/>
              <a:gd name="connsiteX519" fmla="*/ 5829202 w 7467600"/>
              <a:gd name="connsiteY519" fmla="*/ 1971679 h 6858000"/>
              <a:gd name="connsiteX520" fmla="*/ 5809558 w 7467600"/>
              <a:gd name="connsiteY520" fmla="*/ 2198043 h 6858000"/>
              <a:gd name="connsiteX521" fmla="*/ 5788653 w 7467600"/>
              <a:gd name="connsiteY521" fmla="*/ 2489430 h 6858000"/>
              <a:gd name="connsiteX522" fmla="*/ 5793439 w 7467600"/>
              <a:gd name="connsiteY522" fmla="*/ 2575235 h 6858000"/>
              <a:gd name="connsiteX523" fmla="*/ 5796837 w 7467600"/>
              <a:gd name="connsiteY523" fmla="*/ 2637633 h 6858000"/>
              <a:gd name="connsiteX524" fmla="*/ 5818614 w 7467600"/>
              <a:gd name="connsiteY524" fmla="*/ 2473055 h 6858000"/>
              <a:gd name="connsiteX525" fmla="*/ 5829202 w 7467600"/>
              <a:gd name="connsiteY525" fmla="*/ 1971679 h 6858000"/>
              <a:gd name="connsiteX526" fmla="*/ 5911389 w 7467600"/>
              <a:gd name="connsiteY526" fmla="*/ 1898371 h 6858000"/>
              <a:gd name="connsiteX527" fmla="*/ 6237627 w 7467600"/>
              <a:gd name="connsiteY527" fmla="*/ 2231921 h 6858000"/>
              <a:gd name="connsiteX528" fmla="*/ 5911389 w 7467600"/>
              <a:gd name="connsiteY528" fmla="*/ 1898371 h 6858000"/>
              <a:gd name="connsiteX529" fmla="*/ 6944437 w 7467600"/>
              <a:gd name="connsiteY529" fmla="*/ 1575402 h 6858000"/>
              <a:gd name="connsiteX530" fmla="*/ 6304730 w 7467600"/>
              <a:gd name="connsiteY530" fmla="*/ 1766654 h 6858000"/>
              <a:gd name="connsiteX531" fmla="*/ 6944437 w 7467600"/>
              <a:gd name="connsiteY531" fmla="*/ 1575402 h 6858000"/>
              <a:gd name="connsiteX532" fmla="*/ 7019523 w 7467600"/>
              <a:gd name="connsiteY532" fmla="*/ 1519450 h 6858000"/>
              <a:gd name="connsiteX533" fmla="*/ 6298091 w 7467600"/>
              <a:gd name="connsiteY533" fmla="*/ 1737122 h 6858000"/>
              <a:gd name="connsiteX534" fmla="*/ 7019523 w 7467600"/>
              <a:gd name="connsiteY534" fmla="*/ 1519450 h 6858000"/>
              <a:gd name="connsiteX535" fmla="*/ 2399523 w 7467600"/>
              <a:gd name="connsiteY535" fmla="*/ 1428234 h 6858000"/>
              <a:gd name="connsiteX536" fmla="*/ 2224982 w 7467600"/>
              <a:gd name="connsiteY536" fmla="*/ 1826201 h 6858000"/>
              <a:gd name="connsiteX537" fmla="*/ 2096099 w 7467600"/>
              <a:gd name="connsiteY537" fmla="*/ 2345900 h 6858000"/>
              <a:gd name="connsiteX538" fmla="*/ 2283317 w 7467600"/>
              <a:gd name="connsiteY538" fmla="*/ 1796925 h 6858000"/>
              <a:gd name="connsiteX539" fmla="*/ 2399523 w 7467600"/>
              <a:gd name="connsiteY539" fmla="*/ 1428234 h 6858000"/>
              <a:gd name="connsiteX540" fmla="*/ 2448558 w 7467600"/>
              <a:gd name="connsiteY540" fmla="*/ 1373435 h 6858000"/>
              <a:gd name="connsiteX541" fmla="*/ 2312521 w 7467600"/>
              <a:gd name="connsiteY541" fmla="*/ 1806140 h 6858000"/>
              <a:gd name="connsiteX542" fmla="*/ 2127533 w 7467600"/>
              <a:gd name="connsiteY542" fmla="*/ 2348380 h 6858000"/>
              <a:gd name="connsiteX543" fmla="*/ 2358080 w 7467600"/>
              <a:gd name="connsiteY543" fmla="*/ 1866134 h 6858000"/>
              <a:gd name="connsiteX544" fmla="*/ 2407436 w 7467600"/>
              <a:gd name="connsiteY544" fmla="*/ 1651070 h 6858000"/>
              <a:gd name="connsiteX545" fmla="*/ 2448558 w 7467600"/>
              <a:gd name="connsiteY545" fmla="*/ 1373435 h 6858000"/>
              <a:gd name="connsiteX546" fmla="*/ 278707 w 7467600"/>
              <a:gd name="connsiteY546" fmla="*/ 1352270 h 6858000"/>
              <a:gd name="connsiteX547" fmla="*/ 321570 w 7467600"/>
              <a:gd name="connsiteY547" fmla="*/ 1861610 h 6858000"/>
              <a:gd name="connsiteX548" fmla="*/ 294281 w 7467600"/>
              <a:gd name="connsiteY548" fmla="*/ 1440658 h 6858000"/>
              <a:gd name="connsiteX549" fmla="*/ 278707 w 7467600"/>
              <a:gd name="connsiteY549" fmla="*/ 1352270 h 6858000"/>
              <a:gd name="connsiteX550" fmla="*/ 1423821 w 7467600"/>
              <a:gd name="connsiteY550" fmla="*/ 1351958 h 6858000"/>
              <a:gd name="connsiteX551" fmla="*/ 1638521 w 7467600"/>
              <a:gd name="connsiteY551" fmla="*/ 1908470 h 6858000"/>
              <a:gd name="connsiteX552" fmla="*/ 1754199 w 7467600"/>
              <a:gd name="connsiteY552" fmla="*/ 2149284 h 6858000"/>
              <a:gd name="connsiteX553" fmla="*/ 1908359 w 7467600"/>
              <a:gd name="connsiteY553" fmla="*/ 2364988 h 6858000"/>
              <a:gd name="connsiteX554" fmla="*/ 1647661 w 7467600"/>
              <a:gd name="connsiteY554" fmla="*/ 1825945 h 6858000"/>
              <a:gd name="connsiteX555" fmla="*/ 1423821 w 7467600"/>
              <a:gd name="connsiteY555" fmla="*/ 1351958 h 6858000"/>
              <a:gd name="connsiteX556" fmla="*/ 1431890 w 7467600"/>
              <a:gd name="connsiteY556" fmla="*/ 1306475 h 6858000"/>
              <a:gd name="connsiteX557" fmla="*/ 1507597 w 7467600"/>
              <a:gd name="connsiteY557" fmla="*/ 1446132 h 6858000"/>
              <a:gd name="connsiteX558" fmla="*/ 1674586 w 7467600"/>
              <a:gd name="connsiteY558" fmla="*/ 1813832 h 6858000"/>
              <a:gd name="connsiteX559" fmla="*/ 1815950 w 7467600"/>
              <a:gd name="connsiteY559" fmla="*/ 2128564 h 6858000"/>
              <a:gd name="connsiteX560" fmla="*/ 1984242 w 7467600"/>
              <a:gd name="connsiteY560" fmla="*/ 2430829 h 6858000"/>
              <a:gd name="connsiteX561" fmla="*/ 2014023 w 7467600"/>
              <a:gd name="connsiteY561" fmla="*/ 2450995 h 6858000"/>
              <a:gd name="connsiteX562" fmla="*/ 1747337 w 7467600"/>
              <a:gd name="connsiteY562" fmla="*/ 1855264 h 6858000"/>
              <a:gd name="connsiteX563" fmla="*/ 1533749 w 7467600"/>
              <a:gd name="connsiteY563" fmla="*/ 1478656 h 6858000"/>
              <a:gd name="connsiteX564" fmla="*/ 1431890 w 7467600"/>
              <a:gd name="connsiteY564" fmla="*/ 1306475 h 6858000"/>
              <a:gd name="connsiteX565" fmla="*/ 5052692 w 7467600"/>
              <a:gd name="connsiteY565" fmla="*/ 1292994 h 6858000"/>
              <a:gd name="connsiteX566" fmla="*/ 5200661 w 7467600"/>
              <a:gd name="connsiteY566" fmla="*/ 1635186 h 6858000"/>
              <a:gd name="connsiteX567" fmla="*/ 5297138 w 7467600"/>
              <a:gd name="connsiteY567" fmla="*/ 1906351 h 6858000"/>
              <a:gd name="connsiteX568" fmla="*/ 5052692 w 7467600"/>
              <a:gd name="connsiteY568" fmla="*/ 1292994 h 6858000"/>
              <a:gd name="connsiteX569" fmla="*/ 5009948 w 7467600"/>
              <a:gd name="connsiteY569" fmla="*/ 1273619 h 6858000"/>
              <a:gd name="connsiteX570" fmla="*/ 5121777 w 7467600"/>
              <a:gd name="connsiteY570" fmla="*/ 1654213 h 6858000"/>
              <a:gd name="connsiteX571" fmla="*/ 5293545 w 7467600"/>
              <a:gd name="connsiteY571" fmla="*/ 2072247 h 6858000"/>
              <a:gd name="connsiteX572" fmla="*/ 5294042 w 7467600"/>
              <a:gd name="connsiteY572" fmla="*/ 2065019 h 6858000"/>
              <a:gd name="connsiteX573" fmla="*/ 5171936 w 7467600"/>
              <a:gd name="connsiteY573" fmla="*/ 1647613 h 6858000"/>
              <a:gd name="connsiteX574" fmla="*/ 5009948 w 7467600"/>
              <a:gd name="connsiteY574" fmla="*/ 1273619 h 6858000"/>
              <a:gd name="connsiteX575" fmla="*/ 655236 w 7467600"/>
              <a:gd name="connsiteY575" fmla="*/ 1268632 h 6858000"/>
              <a:gd name="connsiteX576" fmla="*/ 839521 w 7467600"/>
              <a:gd name="connsiteY576" fmla="*/ 1685315 h 6858000"/>
              <a:gd name="connsiteX577" fmla="*/ 1109416 w 7467600"/>
              <a:gd name="connsiteY577" fmla="*/ 2061663 h 6858000"/>
              <a:gd name="connsiteX578" fmla="*/ 1298300 w 7467600"/>
              <a:gd name="connsiteY578" fmla="*/ 2247742 h 6858000"/>
              <a:gd name="connsiteX579" fmla="*/ 1125871 w 7467600"/>
              <a:gd name="connsiteY579" fmla="*/ 1989513 h 6858000"/>
              <a:gd name="connsiteX580" fmla="*/ 981574 w 7467600"/>
              <a:gd name="connsiteY580" fmla="*/ 1783157 h 6858000"/>
              <a:gd name="connsiteX581" fmla="*/ 922198 w 7467600"/>
              <a:gd name="connsiteY581" fmla="*/ 1677437 h 6858000"/>
              <a:gd name="connsiteX582" fmla="*/ 869293 w 7467600"/>
              <a:gd name="connsiteY582" fmla="*/ 1583214 h 6858000"/>
              <a:gd name="connsiteX583" fmla="*/ 751431 w 7467600"/>
              <a:gd name="connsiteY583" fmla="*/ 1405731 h 6858000"/>
              <a:gd name="connsiteX584" fmla="*/ 655236 w 7467600"/>
              <a:gd name="connsiteY584" fmla="*/ 1268632 h 6858000"/>
              <a:gd name="connsiteX585" fmla="*/ 6516292 w 7467600"/>
              <a:gd name="connsiteY585" fmla="*/ 1263064 h 6858000"/>
              <a:gd name="connsiteX586" fmla="*/ 5736320 w 7467600"/>
              <a:gd name="connsiteY586" fmla="*/ 1501803 h 6858000"/>
              <a:gd name="connsiteX587" fmla="*/ 6516292 w 7467600"/>
              <a:gd name="connsiteY587" fmla="*/ 1263064 h 6858000"/>
              <a:gd name="connsiteX588" fmla="*/ 291466 w 7467600"/>
              <a:gd name="connsiteY588" fmla="*/ 1250369 h 6858000"/>
              <a:gd name="connsiteX589" fmla="*/ 323180 w 7467600"/>
              <a:gd name="connsiteY589" fmla="*/ 1435283 h 6858000"/>
              <a:gd name="connsiteX590" fmla="*/ 349381 w 7467600"/>
              <a:gd name="connsiteY590" fmla="*/ 1875041 h 6858000"/>
              <a:gd name="connsiteX591" fmla="*/ 374363 w 7467600"/>
              <a:gd name="connsiteY591" fmla="*/ 1506494 h 6858000"/>
              <a:gd name="connsiteX592" fmla="*/ 302168 w 7467600"/>
              <a:gd name="connsiteY592" fmla="*/ 1274495 h 6858000"/>
              <a:gd name="connsiteX593" fmla="*/ 291466 w 7467600"/>
              <a:gd name="connsiteY593" fmla="*/ 1250369 h 6858000"/>
              <a:gd name="connsiteX594" fmla="*/ 678222 w 7467600"/>
              <a:gd name="connsiteY594" fmla="*/ 1248670 h 6858000"/>
              <a:gd name="connsiteX595" fmla="*/ 775536 w 7467600"/>
              <a:gd name="connsiteY595" fmla="*/ 1388015 h 6858000"/>
              <a:gd name="connsiteX596" fmla="*/ 894529 w 7467600"/>
              <a:gd name="connsiteY596" fmla="*/ 1567739 h 6858000"/>
              <a:gd name="connsiteX597" fmla="*/ 948000 w 7467600"/>
              <a:gd name="connsiteY597" fmla="*/ 1663088 h 6858000"/>
              <a:gd name="connsiteX598" fmla="*/ 1006812 w 7467600"/>
              <a:gd name="connsiteY598" fmla="*/ 1767683 h 6858000"/>
              <a:gd name="connsiteX599" fmla="*/ 1149133 w 7467600"/>
              <a:gd name="connsiteY599" fmla="*/ 1971513 h 6858000"/>
              <a:gd name="connsiteX600" fmla="*/ 1333952 w 7467600"/>
              <a:gd name="connsiteY600" fmla="*/ 2251620 h 6858000"/>
              <a:gd name="connsiteX601" fmla="*/ 1337329 w 7467600"/>
              <a:gd name="connsiteY601" fmla="*/ 2258350 h 6858000"/>
              <a:gd name="connsiteX602" fmla="*/ 1014726 w 7467600"/>
              <a:gd name="connsiteY602" fmla="*/ 1615556 h 6858000"/>
              <a:gd name="connsiteX603" fmla="*/ 678222 w 7467600"/>
              <a:gd name="connsiteY603" fmla="*/ 1248670 h 6858000"/>
              <a:gd name="connsiteX604" fmla="*/ 6691602 w 7467600"/>
              <a:gd name="connsiteY604" fmla="*/ 1140573 h 6858000"/>
              <a:gd name="connsiteX605" fmla="*/ 6571100 w 7467600"/>
              <a:gd name="connsiteY605" fmla="*/ 1183662 h 6858000"/>
              <a:gd name="connsiteX606" fmla="*/ 6241687 w 7467600"/>
              <a:gd name="connsiteY606" fmla="*/ 1257600 h 6858000"/>
              <a:gd name="connsiteX607" fmla="*/ 5693009 w 7467600"/>
              <a:gd name="connsiteY607" fmla="*/ 1478256 h 6858000"/>
              <a:gd name="connsiteX608" fmla="*/ 6548420 w 7467600"/>
              <a:gd name="connsiteY608" fmla="*/ 1214599 h 6858000"/>
              <a:gd name="connsiteX609" fmla="*/ 6605473 w 7467600"/>
              <a:gd name="connsiteY609" fmla="*/ 1184686 h 6858000"/>
              <a:gd name="connsiteX610" fmla="*/ 6691602 w 7467600"/>
              <a:gd name="connsiteY610" fmla="*/ 1140573 h 6858000"/>
              <a:gd name="connsiteX611" fmla="*/ 4002475 w 7467600"/>
              <a:gd name="connsiteY611" fmla="*/ 1037802 h 6858000"/>
              <a:gd name="connsiteX612" fmla="*/ 4000324 w 7467600"/>
              <a:gd name="connsiteY612" fmla="*/ 1039362 h 6858000"/>
              <a:gd name="connsiteX613" fmla="*/ 4002862 w 7467600"/>
              <a:gd name="connsiteY613" fmla="*/ 1042866 h 6858000"/>
              <a:gd name="connsiteX614" fmla="*/ 4002475 w 7467600"/>
              <a:gd name="connsiteY614" fmla="*/ 1037802 h 6858000"/>
              <a:gd name="connsiteX615" fmla="*/ 506322 w 7467600"/>
              <a:gd name="connsiteY615" fmla="*/ 1020997 h 6858000"/>
              <a:gd name="connsiteX616" fmla="*/ 533068 w 7467600"/>
              <a:gd name="connsiteY616" fmla="*/ 1029409 h 6858000"/>
              <a:gd name="connsiteX617" fmla="*/ 1232525 w 7467600"/>
              <a:gd name="connsiteY617" fmla="*/ 1804675 h 6858000"/>
              <a:gd name="connsiteX618" fmla="*/ 1388858 w 7467600"/>
              <a:gd name="connsiteY618" fmla="*/ 2368011 h 6858000"/>
              <a:gd name="connsiteX619" fmla="*/ 1384098 w 7467600"/>
              <a:gd name="connsiteY619" fmla="*/ 2378125 h 6858000"/>
              <a:gd name="connsiteX620" fmla="*/ 1425393 w 7467600"/>
              <a:gd name="connsiteY620" fmla="*/ 2589124 h 6858000"/>
              <a:gd name="connsiteX621" fmla="*/ 1424001 w 7467600"/>
              <a:gd name="connsiteY621" fmla="*/ 2597541 h 6858000"/>
              <a:gd name="connsiteX622" fmla="*/ 2152729 w 7467600"/>
              <a:gd name="connsiteY622" fmla="*/ 2864487 h 6858000"/>
              <a:gd name="connsiteX623" fmla="*/ 2020609 w 7467600"/>
              <a:gd name="connsiteY623" fmla="*/ 2539671 h 6858000"/>
              <a:gd name="connsiteX624" fmla="*/ 2018920 w 7467600"/>
              <a:gd name="connsiteY624" fmla="*/ 2536309 h 6858000"/>
              <a:gd name="connsiteX625" fmla="*/ 1342441 w 7467600"/>
              <a:gd name="connsiteY625" fmla="*/ 1173017 h 6858000"/>
              <a:gd name="connsiteX626" fmla="*/ 1367925 w 7467600"/>
              <a:gd name="connsiteY626" fmla="*/ 1135648 h 6858000"/>
              <a:gd name="connsiteX627" fmla="*/ 1771401 w 7467600"/>
              <a:gd name="connsiteY627" fmla="*/ 1806673 h 6858000"/>
              <a:gd name="connsiteX628" fmla="*/ 1972385 w 7467600"/>
              <a:gd name="connsiteY628" fmla="*/ 2198735 h 6858000"/>
              <a:gd name="connsiteX629" fmla="*/ 2040892 w 7467600"/>
              <a:gd name="connsiteY629" fmla="*/ 2405205 h 6858000"/>
              <a:gd name="connsiteX630" fmla="*/ 2131689 w 7467600"/>
              <a:gd name="connsiteY630" fmla="*/ 1936926 h 6858000"/>
              <a:gd name="connsiteX631" fmla="*/ 2454820 w 7467600"/>
              <a:gd name="connsiteY631" fmla="*/ 1248808 h 6858000"/>
              <a:gd name="connsiteX632" fmla="*/ 2492512 w 7467600"/>
              <a:gd name="connsiteY632" fmla="*/ 1302920 h 6858000"/>
              <a:gd name="connsiteX633" fmla="*/ 2081216 w 7467600"/>
              <a:gd name="connsiteY633" fmla="*/ 2527513 h 6858000"/>
              <a:gd name="connsiteX634" fmla="*/ 2081211 w 7467600"/>
              <a:gd name="connsiteY634" fmla="*/ 2528916 h 6858000"/>
              <a:gd name="connsiteX635" fmla="*/ 2199067 w 7467600"/>
              <a:gd name="connsiteY635" fmla="*/ 2884061 h 6858000"/>
              <a:gd name="connsiteX636" fmla="*/ 3192586 w 7467600"/>
              <a:gd name="connsiteY636" fmla="*/ 3411496 h 6858000"/>
              <a:gd name="connsiteX637" fmla="*/ 3182620 w 7467600"/>
              <a:gd name="connsiteY637" fmla="*/ 3483279 h 6858000"/>
              <a:gd name="connsiteX638" fmla="*/ 2435119 w 7467600"/>
              <a:gd name="connsiteY638" fmla="*/ 3080173 h 6858000"/>
              <a:gd name="connsiteX639" fmla="*/ 2410152 w 7467600"/>
              <a:gd name="connsiteY639" fmla="*/ 3063751 h 6858000"/>
              <a:gd name="connsiteX640" fmla="*/ 2408099 w 7467600"/>
              <a:gd name="connsiteY640" fmla="*/ 3064403 h 6858000"/>
              <a:gd name="connsiteX641" fmla="*/ 2407218 w 7467600"/>
              <a:gd name="connsiteY641" fmla="*/ 3070324 h 6858000"/>
              <a:gd name="connsiteX642" fmla="*/ 2380138 w 7467600"/>
              <a:gd name="connsiteY642" fmla="*/ 3099341 h 6858000"/>
              <a:gd name="connsiteX643" fmla="*/ 1765923 w 7467600"/>
              <a:gd name="connsiteY643" fmla="*/ 3581043 h 6858000"/>
              <a:gd name="connsiteX644" fmla="*/ 1702258 w 7467600"/>
              <a:gd name="connsiteY644" fmla="*/ 3612286 h 6858000"/>
              <a:gd name="connsiteX645" fmla="*/ 1538370 w 7467600"/>
              <a:gd name="connsiteY645" fmla="*/ 3811804 h 6858000"/>
              <a:gd name="connsiteX646" fmla="*/ 542867 w 7467600"/>
              <a:gd name="connsiteY646" fmla="*/ 4944092 h 6858000"/>
              <a:gd name="connsiteX647" fmla="*/ 515800 w 7467600"/>
              <a:gd name="connsiteY647" fmla="*/ 4862180 h 6858000"/>
              <a:gd name="connsiteX648" fmla="*/ 909145 w 7467600"/>
              <a:gd name="connsiteY648" fmla="*/ 4199225 h 6858000"/>
              <a:gd name="connsiteX649" fmla="*/ 1214067 w 7467600"/>
              <a:gd name="connsiteY649" fmla="*/ 3908561 h 6858000"/>
              <a:gd name="connsiteX650" fmla="*/ 640967 w 7467600"/>
              <a:gd name="connsiteY650" fmla="*/ 4105601 h 6858000"/>
              <a:gd name="connsiteX651" fmla="*/ 112563 w 7467600"/>
              <a:gd name="connsiteY651" fmla="*/ 4396952 h 6858000"/>
              <a:gd name="connsiteX652" fmla="*/ 0 w 7467600"/>
              <a:gd name="connsiteY652" fmla="*/ 4466006 h 6858000"/>
              <a:gd name="connsiteX653" fmla="*/ 0 w 7467600"/>
              <a:gd name="connsiteY653" fmla="*/ 4233763 h 6858000"/>
              <a:gd name="connsiteX654" fmla="*/ 36881 w 7467600"/>
              <a:gd name="connsiteY654" fmla="*/ 4200118 h 6858000"/>
              <a:gd name="connsiteX655" fmla="*/ 910534 w 7467600"/>
              <a:gd name="connsiteY655" fmla="*/ 3629753 h 6858000"/>
              <a:gd name="connsiteX656" fmla="*/ 1578717 w 7467600"/>
              <a:gd name="connsiteY656" fmla="*/ 3575982 h 6858000"/>
              <a:gd name="connsiteX657" fmla="*/ 2338780 w 7467600"/>
              <a:gd name="connsiteY657" fmla="*/ 3033725 h 6858000"/>
              <a:gd name="connsiteX658" fmla="*/ 1807991 w 7467600"/>
              <a:gd name="connsiteY658" fmla="*/ 2807184 h 6858000"/>
              <a:gd name="connsiteX659" fmla="*/ 1416358 w 7467600"/>
              <a:gd name="connsiteY659" fmla="*/ 3112571 h 6858000"/>
              <a:gd name="connsiteX660" fmla="*/ 939066 w 7467600"/>
              <a:gd name="connsiteY660" fmla="*/ 3378798 h 6858000"/>
              <a:gd name="connsiteX661" fmla="*/ 115099 w 7467600"/>
              <a:gd name="connsiteY661" fmla="*/ 3607650 h 6858000"/>
              <a:gd name="connsiteX662" fmla="*/ 97284 w 7467600"/>
              <a:gd name="connsiteY662" fmla="*/ 3520393 h 6858000"/>
              <a:gd name="connsiteX663" fmla="*/ 922050 w 7467600"/>
              <a:gd name="connsiteY663" fmla="*/ 3074867 h 6858000"/>
              <a:gd name="connsiteX664" fmla="*/ 1405265 w 7467600"/>
              <a:gd name="connsiteY664" fmla="*/ 3016319 h 6858000"/>
              <a:gd name="connsiteX665" fmla="*/ 1407512 w 7467600"/>
              <a:gd name="connsiteY665" fmla="*/ 3018001 h 6858000"/>
              <a:gd name="connsiteX666" fmla="*/ 1726266 w 7467600"/>
              <a:gd name="connsiteY666" fmla="*/ 2777274 h 6858000"/>
              <a:gd name="connsiteX667" fmla="*/ 625390 w 7467600"/>
              <a:gd name="connsiteY667" fmla="*/ 2514541 h 6858000"/>
              <a:gd name="connsiteX668" fmla="*/ 619799 w 7467600"/>
              <a:gd name="connsiteY668" fmla="*/ 2527180 h 6858000"/>
              <a:gd name="connsiteX669" fmla="*/ 310030 w 7467600"/>
              <a:gd name="connsiteY669" fmla="*/ 2771818 h 6858000"/>
              <a:gd name="connsiteX670" fmla="*/ 173877 w 7467600"/>
              <a:gd name="connsiteY670" fmla="*/ 2937056 h 6858000"/>
              <a:gd name="connsiteX671" fmla="*/ 77889 w 7467600"/>
              <a:gd name="connsiteY671" fmla="*/ 3138440 h 6858000"/>
              <a:gd name="connsiteX672" fmla="*/ 0 w 7467600"/>
              <a:gd name="connsiteY672" fmla="*/ 3271395 h 6858000"/>
              <a:gd name="connsiteX673" fmla="*/ 0 w 7467600"/>
              <a:gd name="connsiteY673" fmla="*/ 3153002 h 6858000"/>
              <a:gd name="connsiteX674" fmla="*/ 2386 w 7467600"/>
              <a:gd name="connsiteY674" fmla="*/ 3149203 h 6858000"/>
              <a:gd name="connsiteX675" fmla="*/ 89753 w 7467600"/>
              <a:gd name="connsiteY675" fmla="*/ 2987702 h 6858000"/>
              <a:gd name="connsiteX676" fmla="*/ 76869 w 7467600"/>
              <a:gd name="connsiteY676" fmla="*/ 3005404 h 6858000"/>
              <a:gd name="connsiteX677" fmla="*/ 32049 w 7467600"/>
              <a:gd name="connsiteY677" fmla="*/ 3065814 h 6858000"/>
              <a:gd name="connsiteX678" fmla="*/ 0 w 7467600"/>
              <a:gd name="connsiteY678" fmla="*/ 3108744 h 6858000"/>
              <a:gd name="connsiteX679" fmla="*/ 0 w 7467600"/>
              <a:gd name="connsiteY679" fmla="*/ 3058059 h 6858000"/>
              <a:gd name="connsiteX680" fmla="*/ 7610 w 7467600"/>
              <a:gd name="connsiteY680" fmla="*/ 3047889 h 6858000"/>
              <a:gd name="connsiteX681" fmla="*/ 52419 w 7467600"/>
              <a:gd name="connsiteY681" fmla="*/ 2987479 h 6858000"/>
              <a:gd name="connsiteX682" fmla="*/ 59142 w 7467600"/>
              <a:gd name="connsiteY682" fmla="*/ 2978488 h 6858000"/>
              <a:gd name="connsiteX683" fmla="*/ 0 w 7467600"/>
              <a:gd name="connsiteY683" fmla="*/ 3015334 h 6858000"/>
              <a:gd name="connsiteX684" fmla="*/ 0 w 7467600"/>
              <a:gd name="connsiteY684" fmla="*/ 2914286 h 6858000"/>
              <a:gd name="connsiteX685" fmla="*/ 36383 w 7467600"/>
              <a:gd name="connsiteY685" fmla="*/ 2901128 h 6858000"/>
              <a:gd name="connsiteX686" fmla="*/ 156329 w 7467600"/>
              <a:gd name="connsiteY686" fmla="*/ 2840533 h 6858000"/>
              <a:gd name="connsiteX687" fmla="*/ 358355 w 7467600"/>
              <a:gd name="connsiteY687" fmla="*/ 2620471 h 6858000"/>
              <a:gd name="connsiteX688" fmla="*/ 510577 w 7467600"/>
              <a:gd name="connsiteY688" fmla="*/ 2501244 h 6858000"/>
              <a:gd name="connsiteX689" fmla="*/ 211967 w 7467600"/>
              <a:gd name="connsiteY689" fmla="*/ 2479171 h 6858000"/>
              <a:gd name="connsiteX690" fmla="*/ 0 w 7467600"/>
              <a:gd name="connsiteY690" fmla="*/ 2476398 h 6858000"/>
              <a:gd name="connsiteX691" fmla="*/ 0 w 7467600"/>
              <a:gd name="connsiteY691" fmla="*/ 2389189 h 6858000"/>
              <a:gd name="connsiteX692" fmla="*/ 103062 w 7467600"/>
              <a:gd name="connsiteY692" fmla="*/ 2389518 h 6858000"/>
              <a:gd name="connsiteX693" fmla="*/ 510734 w 7467600"/>
              <a:gd name="connsiteY693" fmla="*/ 2416201 h 6858000"/>
              <a:gd name="connsiteX694" fmla="*/ 279257 w 7467600"/>
              <a:gd name="connsiteY694" fmla="*/ 2092102 h 6858000"/>
              <a:gd name="connsiteX695" fmla="*/ 65265 w 7467600"/>
              <a:gd name="connsiteY695" fmla="*/ 2006049 h 6858000"/>
              <a:gd name="connsiteX696" fmla="*/ 0 w 7467600"/>
              <a:gd name="connsiteY696" fmla="*/ 1982532 h 6858000"/>
              <a:gd name="connsiteX697" fmla="*/ 0 w 7467600"/>
              <a:gd name="connsiteY697" fmla="*/ 1912789 h 6858000"/>
              <a:gd name="connsiteX698" fmla="*/ 97460 w 7467600"/>
              <a:gd name="connsiteY698" fmla="*/ 1953725 h 6858000"/>
              <a:gd name="connsiteX699" fmla="*/ 221272 w 7467600"/>
              <a:gd name="connsiteY699" fmla="*/ 1980766 h 6858000"/>
              <a:gd name="connsiteX700" fmla="*/ 116765 w 7467600"/>
              <a:gd name="connsiteY700" fmla="*/ 1911033 h 6858000"/>
              <a:gd name="connsiteX701" fmla="*/ 16405 w 7467600"/>
              <a:gd name="connsiteY701" fmla="*/ 1803412 h 6858000"/>
              <a:gd name="connsiteX702" fmla="*/ 0 w 7467600"/>
              <a:gd name="connsiteY702" fmla="*/ 1784777 h 6858000"/>
              <a:gd name="connsiteX703" fmla="*/ 0 w 7467600"/>
              <a:gd name="connsiteY703" fmla="*/ 1740082 h 6858000"/>
              <a:gd name="connsiteX704" fmla="*/ 39394 w 7467600"/>
              <a:gd name="connsiteY704" fmla="*/ 1784856 h 6858000"/>
              <a:gd name="connsiteX705" fmla="*/ 135813 w 7467600"/>
              <a:gd name="connsiteY705" fmla="*/ 1888838 h 6858000"/>
              <a:gd name="connsiteX706" fmla="*/ 242575 w 7467600"/>
              <a:gd name="connsiteY706" fmla="*/ 1958841 h 6858000"/>
              <a:gd name="connsiteX707" fmla="*/ 82197 w 7467600"/>
              <a:gd name="connsiteY707" fmla="*/ 1754826 h 6858000"/>
              <a:gd name="connsiteX708" fmla="*/ 0 w 7467600"/>
              <a:gd name="connsiteY708" fmla="*/ 1679650 h 6858000"/>
              <a:gd name="connsiteX709" fmla="*/ 0 w 7467600"/>
              <a:gd name="connsiteY709" fmla="*/ 1602463 h 6858000"/>
              <a:gd name="connsiteX710" fmla="*/ 84689 w 7467600"/>
              <a:gd name="connsiteY710" fmla="*/ 1677442 h 6858000"/>
              <a:gd name="connsiteX711" fmla="*/ 298437 w 7467600"/>
              <a:gd name="connsiteY711" fmla="*/ 1968019 h 6858000"/>
              <a:gd name="connsiteX712" fmla="*/ 227269 w 7467600"/>
              <a:gd name="connsiteY712" fmla="*/ 1114064 h 6858000"/>
              <a:gd name="connsiteX713" fmla="*/ 248003 w 7467600"/>
              <a:gd name="connsiteY713" fmla="*/ 1089613 h 6858000"/>
              <a:gd name="connsiteX714" fmla="*/ 427020 w 7467600"/>
              <a:gd name="connsiteY714" fmla="*/ 1619803 h 6858000"/>
              <a:gd name="connsiteX715" fmla="*/ 340345 w 7467600"/>
              <a:gd name="connsiteY715" fmla="*/ 2027739 h 6858000"/>
              <a:gd name="connsiteX716" fmla="*/ 360865 w 7467600"/>
              <a:gd name="connsiteY716" fmla="*/ 2044827 h 6858000"/>
              <a:gd name="connsiteX717" fmla="*/ 560414 w 7467600"/>
              <a:gd name="connsiteY717" fmla="*/ 2421457 h 6858000"/>
              <a:gd name="connsiteX718" fmla="*/ 1359703 w 7467600"/>
              <a:gd name="connsiteY718" fmla="*/ 2578554 h 6858000"/>
              <a:gd name="connsiteX719" fmla="*/ 1359422 w 7467600"/>
              <a:gd name="connsiteY719" fmla="*/ 2577994 h 6858000"/>
              <a:gd name="connsiteX720" fmla="*/ 828701 w 7467600"/>
              <a:gd name="connsiteY720" fmla="*/ 1839520 h 6858000"/>
              <a:gd name="connsiteX721" fmla="*/ 494427 w 7467600"/>
              <a:gd name="connsiteY721" fmla="*/ 1092333 h 6858000"/>
              <a:gd name="connsiteX722" fmla="*/ 506322 w 7467600"/>
              <a:gd name="connsiteY722" fmla="*/ 1020997 h 6858000"/>
              <a:gd name="connsiteX723" fmla="*/ 4570198 w 7467600"/>
              <a:gd name="connsiteY723" fmla="*/ 978081 h 6858000"/>
              <a:gd name="connsiteX724" fmla="*/ 4523691 w 7467600"/>
              <a:gd name="connsiteY724" fmla="*/ 1127776 h 6858000"/>
              <a:gd name="connsiteX725" fmla="*/ 4509875 w 7467600"/>
              <a:gd name="connsiteY725" fmla="*/ 1167552 h 6858000"/>
              <a:gd name="connsiteX726" fmla="*/ 4478168 w 7467600"/>
              <a:gd name="connsiteY726" fmla="*/ 1260735 h 6858000"/>
              <a:gd name="connsiteX727" fmla="*/ 4409309 w 7467600"/>
              <a:gd name="connsiteY727" fmla="*/ 1666996 h 6858000"/>
              <a:gd name="connsiteX728" fmla="*/ 4370031 w 7467600"/>
              <a:gd name="connsiteY728" fmla="*/ 1955666 h 6858000"/>
              <a:gd name="connsiteX729" fmla="*/ 4570198 w 7467600"/>
              <a:gd name="connsiteY729" fmla="*/ 978081 h 6858000"/>
              <a:gd name="connsiteX730" fmla="*/ 4557898 w 7467600"/>
              <a:gd name="connsiteY730" fmla="*/ 900011 h 6858000"/>
              <a:gd name="connsiteX731" fmla="*/ 4344840 w 7467600"/>
              <a:gd name="connsiteY731" fmla="*/ 1922038 h 6858000"/>
              <a:gd name="connsiteX732" fmla="*/ 4378710 w 7467600"/>
              <a:gd name="connsiteY732" fmla="*/ 1665516 h 6858000"/>
              <a:gd name="connsiteX733" fmla="*/ 4448798 w 7467600"/>
              <a:gd name="connsiteY733" fmla="*/ 1253024 h 6858000"/>
              <a:gd name="connsiteX734" fmla="*/ 4480315 w 7467600"/>
              <a:gd name="connsiteY734" fmla="*/ 1158454 h 6858000"/>
              <a:gd name="connsiteX735" fmla="*/ 4494133 w 7467600"/>
              <a:gd name="connsiteY735" fmla="*/ 1118676 h 6858000"/>
              <a:gd name="connsiteX736" fmla="*/ 4557898 w 7467600"/>
              <a:gd name="connsiteY736" fmla="*/ 900011 h 6858000"/>
              <a:gd name="connsiteX737" fmla="*/ 5870151 w 7467600"/>
              <a:gd name="connsiteY737" fmla="*/ 898890 h 6858000"/>
              <a:gd name="connsiteX738" fmla="*/ 5861335 w 7467600"/>
              <a:gd name="connsiteY738" fmla="*/ 899177 h 6858000"/>
              <a:gd name="connsiteX739" fmla="*/ 5843702 w 7467600"/>
              <a:gd name="connsiteY739" fmla="*/ 899748 h 6858000"/>
              <a:gd name="connsiteX740" fmla="*/ 5651107 w 7467600"/>
              <a:gd name="connsiteY740" fmla="*/ 920306 h 6858000"/>
              <a:gd name="connsiteX741" fmla="*/ 5459407 w 7467600"/>
              <a:gd name="connsiteY741" fmla="*/ 940975 h 6858000"/>
              <a:gd name="connsiteX742" fmla="*/ 5374846 w 7467600"/>
              <a:gd name="connsiteY742" fmla="*/ 941988 h 6858000"/>
              <a:gd name="connsiteX743" fmla="*/ 5256105 w 7467600"/>
              <a:gd name="connsiteY743" fmla="*/ 945632 h 6858000"/>
              <a:gd name="connsiteX744" fmla="*/ 5107071 w 7467600"/>
              <a:gd name="connsiteY744" fmla="*/ 969720 h 6858000"/>
              <a:gd name="connsiteX745" fmla="*/ 4998681 w 7467600"/>
              <a:gd name="connsiteY745" fmla="*/ 988771 h 6858000"/>
              <a:gd name="connsiteX746" fmla="*/ 5870151 w 7467600"/>
              <a:gd name="connsiteY746" fmla="*/ 898890 h 6858000"/>
              <a:gd name="connsiteX747" fmla="*/ 5504425 w 7467600"/>
              <a:gd name="connsiteY747" fmla="*/ 848067 h 6858000"/>
              <a:gd name="connsiteX748" fmla="*/ 4968849 w 7467600"/>
              <a:gd name="connsiteY748" fmla="*/ 962318 h 6858000"/>
              <a:gd name="connsiteX749" fmla="*/ 5104039 w 7467600"/>
              <a:gd name="connsiteY749" fmla="*/ 940634 h 6858000"/>
              <a:gd name="connsiteX750" fmla="*/ 5256311 w 7467600"/>
              <a:gd name="connsiteY750" fmla="*/ 916490 h 6858000"/>
              <a:gd name="connsiteX751" fmla="*/ 5377381 w 7467600"/>
              <a:gd name="connsiteY751" fmla="*/ 912671 h 6858000"/>
              <a:gd name="connsiteX752" fmla="*/ 5460148 w 7467600"/>
              <a:gd name="connsiteY752" fmla="*/ 911442 h 6858000"/>
              <a:gd name="connsiteX753" fmla="*/ 5648971 w 7467600"/>
              <a:gd name="connsiteY753" fmla="*/ 891331 h 6858000"/>
              <a:gd name="connsiteX754" fmla="*/ 5844807 w 7467600"/>
              <a:gd name="connsiteY754" fmla="*/ 870718 h 6858000"/>
              <a:gd name="connsiteX755" fmla="*/ 5862975 w 7467600"/>
              <a:gd name="connsiteY755" fmla="*/ 869756 h 6858000"/>
              <a:gd name="connsiteX756" fmla="*/ 5920887 w 7467600"/>
              <a:gd name="connsiteY756" fmla="*/ 865929 h 6858000"/>
              <a:gd name="connsiteX757" fmla="*/ 5504425 w 7467600"/>
              <a:gd name="connsiteY757" fmla="*/ 848067 h 6858000"/>
              <a:gd name="connsiteX758" fmla="*/ 3607114 w 7467600"/>
              <a:gd name="connsiteY758" fmla="*/ 467441 h 6858000"/>
              <a:gd name="connsiteX759" fmla="*/ 3296242 w 7467600"/>
              <a:gd name="connsiteY759" fmla="*/ 807991 h 6858000"/>
              <a:gd name="connsiteX760" fmla="*/ 3174674 w 7467600"/>
              <a:gd name="connsiteY760" fmla="*/ 919759 h 6858000"/>
              <a:gd name="connsiteX761" fmla="*/ 3042978 w 7467600"/>
              <a:gd name="connsiteY761" fmla="*/ 1054894 h 6858000"/>
              <a:gd name="connsiteX762" fmla="*/ 2968914 w 7467600"/>
              <a:gd name="connsiteY762" fmla="*/ 1133756 h 6858000"/>
              <a:gd name="connsiteX763" fmla="*/ 3103823 w 7467600"/>
              <a:gd name="connsiteY763" fmla="*/ 1026814 h 6858000"/>
              <a:gd name="connsiteX764" fmla="*/ 3607114 w 7467600"/>
              <a:gd name="connsiteY764" fmla="*/ 467441 h 6858000"/>
              <a:gd name="connsiteX765" fmla="*/ 3744487 w 7467600"/>
              <a:gd name="connsiteY765" fmla="*/ 383136 h 6858000"/>
              <a:gd name="connsiteX766" fmla="*/ 3970213 w 7467600"/>
              <a:gd name="connsiteY766" fmla="*/ 995559 h 6858000"/>
              <a:gd name="connsiteX767" fmla="*/ 3744487 w 7467600"/>
              <a:gd name="connsiteY767" fmla="*/ 383136 h 6858000"/>
              <a:gd name="connsiteX768" fmla="*/ 3624562 w 7467600"/>
              <a:gd name="connsiteY768" fmla="*/ 367041 h 6858000"/>
              <a:gd name="connsiteX769" fmla="*/ 3489712 w 7467600"/>
              <a:gd name="connsiteY769" fmla="*/ 485386 h 6858000"/>
              <a:gd name="connsiteX770" fmla="*/ 3182994 w 7467600"/>
              <a:gd name="connsiteY770" fmla="*/ 828265 h 6858000"/>
              <a:gd name="connsiteX771" fmla="*/ 2892114 w 7467600"/>
              <a:gd name="connsiteY771" fmla="*/ 1172635 h 6858000"/>
              <a:gd name="connsiteX772" fmla="*/ 3021459 w 7467600"/>
              <a:gd name="connsiteY772" fmla="*/ 1035385 h 6858000"/>
              <a:gd name="connsiteX773" fmla="*/ 3153873 w 7467600"/>
              <a:gd name="connsiteY773" fmla="*/ 898971 h 6858000"/>
              <a:gd name="connsiteX774" fmla="*/ 3276511 w 7467600"/>
              <a:gd name="connsiteY774" fmla="*/ 786423 h 6858000"/>
              <a:gd name="connsiteX775" fmla="*/ 3584154 w 7467600"/>
              <a:gd name="connsiteY775" fmla="*/ 448218 h 6858000"/>
              <a:gd name="connsiteX776" fmla="*/ 3624562 w 7467600"/>
              <a:gd name="connsiteY776" fmla="*/ 367041 h 6858000"/>
              <a:gd name="connsiteX777" fmla="*/ 3766672 w 7467600"/>
              <a:gd name="connsiteY777" fmla="*/ 359429 h 6858000"/>
              <a:gd name="connsiteX778" fmla="*/ 3996338 w 7467600"/>
              <a:gd name="connsiteY778" fmla="*/ 968237 h 6858000"/>
              <a:gd name="connsiteX779" fmla="*/ 3766672 w 7467600"/>
              <a:gd name="connsiteY779" fmla="*/ 359429 h 6858000"/>
              <a:gd name="connsiteX780" fmla="*/ 5805386 w 7467600"/>
              <a:gd name="connsiteY780" fmla="*/ 239240 h 6858000"/>
              <a:gd name="connsiteX781" fmla="*/ 5736947 w 7467600"/>
              <a:gd name="connsiteY781" fmla="*/ 261367 h 6858000"/>
              <a:gd name="connsiteX782" fmla="*/ 5427012 w 7467600"/>
              <a:gd name="connsiteY782" fmla="*/ 311272 h 6858000"/>
              <a:gd name="connsiteX783" fmla="*/ 5147818 w 7467600"/>
              <a:gd name="connsiteY783" fmla="*/ 322112 h 6858000"/>
              <a:gd name="connsiteX784" fmla="*/ 5060854 w 7467600"/>
              <a:gd name="connsiteY784" fmla="*/ 311882 h 6858000"/>
              <a:gd name="connsiteX785" fmla="*/ 4945989 w 7467600"/>
              <a:gd name="connsiteY785" fmla="*/ 300516 h 6858000"/>
              <a:gd name="connsiteX786" fmla="*/ 5410479 w 7467600"/>
              <a:gd name="connsiteY786" fmla="*/ 348434 h 6858000"/>
              <a:gd name="connsiteX787" fmla="*/ 5805386 w 7467600"/>
              <a:gd name="connsiteY787" fmla="*/ 239240 h 6858000"/>
              <a:gd name="connsiteX788" fmla="*/ 5905192 w 7467600"/>
              <a:gd name="connsiteY788" fmla="*/ 163079 h 6858000"/>
              <a:gd name="connsiteX789" fmla="*/ 5865655 w 7467600"/>
              <a:gd name="connsiteY789" fmla="*/ 171901 h 6858000"/>
              <a:gd name="connsiteX790" fmla="*/ 5259740 w 7467600"/>
              <a:gd name="connsiteY790" fmla="*/ 257013 h 6858000"/>
              <a:gd name="connsiteX791" fmla="*/ 5208466 w 7467600"/>
              <a:gd name="connsiteY791" fmla="*/ 257550 h 6858000"/>
              <a:gd name="connsiteX792" fmla="*/ 4980204 w 7467600"/>
              <a:gd name="connsiteY792" fmla="*/ 271903 h 6858000"/>
              <a:gd name="connsiteX793" fmla="*/ 5068068 w 7467600"/>
              <a:gd name="connsiteY793" fmla="*/ 282244 h 6858000"/>
              <a:gd name="connsiteX794" fmla="*/ 5153231 w 7467600"/>
              <a:gd name="connsiteY794" fmla="*/ 292240 h 6858000"/>
              <a:gd name="connsiteX795" fmla="*/ 5426491 w 7467600"/>
              <a:gd name="connsiteY795" fmla="*/ 281128 h 6858000"/>
              <a:gd name="connsiteX796" fmla="*/ 5731212 w 7467600"/>
              <a:gd name="connsiteY796" fmla="*/ 231951 h 6858000"/>
              <a:gd name="connsiteX797" fmla="*/ 5905192 w 7467600"/>
              <a:gd name="connsiteY797" fmla="*/ 163079 h 6858000"/>
              <a:gd name="connsiteX798" fmla="*/ 5944437 w 7467600"/>
              <a:gd name="connsiteY798" fmla="*/ 113829 h 6858000"/>
              <a:gd name="connsiteX799" fmla="*/ 5825032 w 7467600"/>
              <a:gd name="connsiteY799" fmla="*/ 146405 h 6858000"/>
              <a:gd name="connsiteX800" fmla="*/ 4955599 w 7467600"/>
              <a:gd name="connsiteY800" fmla="*/ 247008 h 6858000"/>
              <a:gd name="connsiteX801" fmla="*/ 5210104 w 7467600"/>
              <a:gd name="connsiteY801" fmla="*/ 228123 h 6858000"/>
              <a:gd name="connsiteX802" fmla="*/ 5261015 w 7467600"/>
              <a:gd name="connsiteY802" fmla="*/ 227087 h 6858000"/>
              <a:gd name="connsiteX803" fmla="*/ 5861181 w 7467600"/>
              <a:gd name="connsiteY803" fmla="*/ 143093 h 6858000"/>
              <a:gd name="connsiteX804" fmla="*/ 5961252 w 7467600"/>
              <a:gd name="connsiteY804" fmla="*/ 114820 h 6858000"/>
              <a:gd name="connsiteX805" fmla="*/ 5944437 w 7467600"/>
              <a:gd name="connsiteY805" fmla="*/ 113829 h 6858000"/>
              <a:gd name="connsiteX806" fmla="*/ 3882765 w 7467600"/>
              <a:gd name="connsiteY806" fmla="*/ 0 h 6858000"/>
              <a:gd name="connsiteX807" fmla="*/ 3995099 w 7467600"/>
              <a:gd name="connsiteY807" fmla="*/ 0 h 6858000"/>
              <a:gd name="connsiteX808" fmla="*/ 4163818 w 7467600"/>
              <a:gd name="connsiteY808" fmla="*/ 234104 h 6858000"/>
              <a:gd name="connsiteX809" fmla="*/ 4172099 w 7467600"/>
              <a:gd name="connsiteY809" fmla="*/ 234207 h 6858000"/>
              <a:gd name="connsiteX810" fmla="*/ 4784282 w 7467600"/>
              <a:gd name="connsiteY810" fmla="*/ 276561 h 6858000"/>
              <a:gd name="connsiteX811" fmla="*/ 4801687 w 7467600"/>
              <a:gd name="connsiteY811" fmla="*/ 267764 h 6858000"/>
              <a:gd name="connsiteX812" fmla="*/ 6082788 w 7467600"/>
              <a:gd name="connsiteY812" fmla="*/ 64119 h 6858000"/>
              <a:gd name="connsiteX813" fmla="*/ 6099442 w 7467600"/>
              <a:gd name="connsiteY813" fmla="*/ 82568 h 6858000"/>
              <a:gd name="connsiteX814" fmla="*/ 4804137 w 7467600"/>
              <a:gd name="connsiteY814" fmla="*/ 320931 h 6858000"/>
              <a:gd name="connsiteX815" fmla="*/ 4227047 w 7467600"/>
              <a:gd name="connsiteY815" fmla="*/ 313415 h 6858000"/>
              <a:gd name="connsiteX816" fmla="*/ 4346041 w 7467600"/>
              <a:gd name="connsiteY816" fmla="*/ 456086 h 6858000"/>
              <a:gd name="connsiteX817" fmla="*/ 4870967 w 7467600"/>
              <a:gd name="connsiteY817" fmla="*/ 963061 h 6858000"/>
              <a:gd name="connsiteX818" fmla="*/ 4889647 w 7467600"/>
              <a:gd name="connsiteY818" fmla="*/ 957147 h 6858000"/>
              <a:gd name="connsiteX819" fmla="*/ 5422504 w 7467600"/>
              <a:gd name="connsiteY819" fmla="*/ 805191 h 6858000"/>
              <a:gd name="connsiteX820" fmla="*/ 6087656 w 7467600"/>
              <a:gd name="connsiteY820" fmla="*/ 826703 h 6858000"/>
              <a:gd name="connsiteX821" fmla="*/ 6058717 w 7467600"/>
              <a:gd name="connsiteY821" fmla="*/ 865992 h 6858000"/>
              <a:gd name="connsiteX822" fmla="*/ 4974153 w 7467600"/>
              <a:gd name="connsiteY822" fmla="*/ 1045456 h 6858000"/>
              <a:gd name="connsiteX823" fmla="*/ 5627835 w 7467600"/>
              <a:gd name="connsiteY823" fmla="*/ 1472077 h 6858000"/>
              <a:gd name="connsiteX824" fmla="*/ 5629817 w 7467600"/>
              <a:gd name="connsiteY824" fmla="*/ 1471412 h 6858000"/>
              <a:gd name="connsiteX825" fmla="*/ 5634124 w 7467600"/>
              <a:gd name="connsiteY825" fmla="*/ 1470572 h 6858000"/>
              <a:gd name="connsiteX826" fmla="*/ 5755832 w 7467600"/>
              <a:gd name="connsiteY826" fmla="*/ 1383886 h 6858000"/>
              <a:gd name="connsiteX827" fmla="*/ 6014186 w 7467600"/>
              <a:gd name="connsiteY827" fmla="*/ 1279799 h 6858000"/>
              <a:gd name="connsiteX828" fmla="*/ 6901619 w 7467600"/>
              <a:gd name="connsiteY828" fmla="*/ 1047874 h 6858000"/>
              <a:gd name="connsiteX829" fmla="*/ 6931566 w 7467600"/>
              <a:gd name="connsiteY829" fmla="*/ 1062034 h 6858000"/>
              <a:gd name="connsiteX830" fmla="*/ 5790982 w 7467600"/>
              <a:gd name="connsiteY830" fmla="*/ 1561380 h 6858000"/>
              <a:gd name="connsiteX831" fmla="*/ 6188971 w 7467600"/>
              <a:gd name="connsiteY831" fmla="*/ 1755168 h 6858000"/>
              <a:gd name="connsiteX832" fmla="*/ 6202446 w 7467600"/>
              <a:gd name="connsiteY832" fmla="*/ 1752268 h 6858000"/>
              <a:gd name="connsiteX833" fmla="*/ 7179560 w 7467600"/>
              <a:gd name="connsiteY833" fmla="*/ 1467551 h 6858000"/>
              <a:gd name="connsiteX834" fmla="*/ 7158730 w 7467600"/>
              <a:gd name="connsiteY834" fmla="*/ 1507835 h 6858000"/>
              <a:gd name="connsiteX835" fmla="*/ 6326959 w 7467600"/>
              <a:gd name="connsiteY835" fmla="*/ 1817686 h 6858000"/>
              <a:gd name="connsiteX836" fmla="*/ 6537433 w 7467600"/>
              <a:gd name="connsiteY836" fmla="*/ 1907790 h 6858000"/>
              <a:gd name="connsiteX837" fmla="*/ 6550221 w 7467600"/>
              <a:gd name="connsiteY837" fmla="*/ 1910729 h 6858000"/>
              <a:gd name="connsiteX838" fmla="*/ 6964438 w 7467600"/>
              <a:gd name="connsiteY838" fmla="*/ 2209505 h 6858000"/>
              <a:gd name="connsiteX839" fmla="*/ 7367862 w 7467600"/>
              <a:gd name="connsiteY839" fmla="*/ 2806833 h 6858000"/>
              <a:gd name="connsiteX840" fmla="*/ 7364329 w 7467600"/>
              <a:gd name="connsiteY840" fmla="*/ 2826907 h 6858000"/>
              <a:gd name="connsiteX841" fmla="*/ 7290545 w 7467600"/>
              <a:gd name="connsiteY841" fmla="*/ 2850663 h 6858000"/>
              <a:gd name="connsiteX842" fmla="*/ 6472036 w 7467600"/>
              <a:gd name="connsiteY842" fmla="*/ 1959003 h 6858000"/>
              <a:gd name="connsiteX843" fmla="*/ 5792897 w 7467600"/>
              <a:gd name="connsiteY843" fmla="*/ 1647747 h 6858000"/>
              <a:gd name="connsiteX844" fmla="*/ 5842751 w 7467600"/>
              <a:gd name="connsiteY844" fmla="*/ 1816112 h 6858000"/>
              <a:gd name="connsiteX845" fmla="*/ 5847424 w 7467600"/>
              <a:gd name="connsiteY845" fmla="*/ 1815776 h 6858000"/>
              <a:gd name="connsiteX846" fmla="*/ 6399821 w 7467600"/>
              <a:gd name="connsiteY846" fmla="*/ 2344799 h 6858000"/>
              <a:gd name="connsiteX847" fmla="*/ 6323232 w 7467600"/>
              <a:gd name="connsiteY847" fmla="*/ 2389634 h 6858000"/>
              <a:gd name="connsiteX848" fmla="*/ 5942958 w 7467600"/>
              <a:gd name="connsiteY848" fmla="*/ 2077708 h 6858000"/>
              <a:gd name="connsiteX849" fmla="*/ 5921559 w 7467600"/>
              <a:gd name="connsiteY849" fmla="*/ 2378596 h 6858000"/>
              <a:gd name="connsiteX850" fmla="*/ 5817651 w 7467600"/>
              <a:gd name="connsiteY850" fmla="*/ 3023919 h 6858000"/>
              <a:gd name="connsiteX851" fmla="*/ 5729634 w 7467600"/>
              <a:gd name="connsiteY851" fmla="*/ 3051849 h 6858000"/>
              <a:gd name="connsiteX852" fmla="*/ 5611018 w 7467600"/>
              <a:gd name="connsiteY852" fmla="*/ 2316769 h 6858000"/>
              <a:gd name="connsiteX853" fmla="*/ 5687608 w 7467600"/>
              <a:gd name="connsiteY853" fmla="*/ 2039972 h 6858000"/>
              <a:gd name="connsiteX854" fmla="*/ 5657554 w 7467600"/>
              <a:gd name="connsiteY854" fmla="*/ 1576445 h 6858000"/>
              <a:gd name="connsiteX855" fmla="*/ 5150475 w 7467600"/>
              <a:gd name="connsiteY855" fmla="*/ 1274012 h 6858000"/>
              <a:gd name="connsiteX856" fmla="*/ 5349142 w 7467600"/>
              <a:gd name="connsiteY856" fmla="*/ 2204405 h 6858000"/>
              <a:gd name="connsiteX857" fmla="*/ 5262214 w 7467600"/>
              <a:gd name="connsiteY857" fmla="*/ 2233836 h 6858000"/>
              <a:gd name="connsiteX858" fmla="*/ 4981539 w 7467600"/>
              <a:gd name="connsiteY858" fmla="*/ 1542201 h 6858000"/>
              <a:gd name="connsiteX859" fmla="*/ 4958461 w 7467600"/>
              <a:gd name="connsiteY859" fmla="*/ 1136957 h 6858000"/>
              <a:gd name="connsiteX860" fmla="*/ 4655015 w 7467600"/>
              <a:gd name="connsiteY860" fmla="*/ 891426 h 6858000"/>
              <a:gd name="connsiteX861" fmla="*/ 4348002 w 7467600"/>
              <a:gd name="connsiteY861" fmla="*/ 2205895 h 6858000"/>
              <a:gd name="connsiteX862" fmla="*/ 4262250 w 7467600"/>
              <a:gd name="connsiteY862" fmla="*/ 2219972 h 6858000"/>
              <a:gd name="connsiteX863" fmla="*/ 4550611 w 7467600"/>
              <a:gd name="connsiteY863" fmla="*/ 817540 h 6858000"/>
              <a:gd name="connsiteX864" fmla="*/ 4564418 w 7467600"/>
              <a:gd name="connsiteY864" fmla="*/ 808293 h 6858000"/>
              <a:gd name="connsiteX865" fmla="*/ 4266388 w 7467600"/>
              <a:gd name="connsiteY865" fmla="*/ 500083 h 6858000"/>
              <a:gd name="connsiteX866" fmla="*/ 4032842 w 7467600"/>
              <a:gd name="connsiteY866" fmla="*/ 211809 h 6858000"/>
              <a:gd name="connsiteX867" fmla="*/ 3882765 w 7467600"/>
              <a:gd name="connsiteY867" fmla="*/ 0 h 6858000"/>
              <a:gd name="connsiteX868" fmla="*/ 3721337 w 7467600"/>
              <a:gd name="connsiteY868" fmla="*/ 0 h 6858000"/>
              <a:gd name="connsiteX869" fmla="*/ 3797544 w 7467600"/>
              <a:gd name="connsiteY869" fmla="*/ 0 h 6858000"/>
              <a:gd name="connsiteX870" fmla="*/ 3775734 w 7467600"/>
              <a:gd name="connsiteY870" fmla="*/ 95131 h 6858000"/>
              <a:gd name="connsiteX871" fmla="*/ 3724807 w 7467600"/>
              <a:gd name="connsiteY871" fmla="*/ 272257 h 6858000"/>
              <a:gd name="connsiteX872" fmla="*/ 3726844 w 7467600"/>
              <a:gd name="connsiteY872" fmla="*/ 282988 h 6858000"/>
              <a:gd name="connsiteX873" fmla="*/ 3742664 w 7467600"/>
              <a:gd name="connsiteY873" fmla="*/ 279918 h 6858000"/>
              <a:gd name="connsiteX874" fmla="*/ 4103910 w 7467600"/>
              <a:gd name="connsiteY874" fmla="*/ 1161917 h 6858000"/>
              <a:gd name="connsiteX875" fmla="*/ 4020269 w 7467600"/>
              <a:gd name="connsiteY875" fmla="*/ 1200406 h 6858000"/>
              <a:gd name="connsiteX876" fmla="*/ 3674882 w 7467600"/>
              <a:gd name="connsiteY876" fmla="*/ 488524 h 6858000"/>
              <a:gd name="connsiteX877" fmla="*/ 3132682 w 7467600"/>
              <a:gd name="connsiteY877" fmla="*/ 1072284 h 6858000"/>
              <a:gd name="connsiteX878" fmla="*/ 2716346 w 7467600"/>
              <a:gd name="connsiteY878" fmla="*/ 1276376 h 6858000"/>
              <a:gd name="connsiteX879" fmla="*/ 2716772 w 7467600"/>
              <a:gd name="connsiteY879" fmla="*/ 1255462 h 6858000"/>
              <a:gd name="connsiteX880" fmla="*/ 3471096 w 7467600"/>
              <a:gd name="connsiteY880" fmla="*/ 437072 h 6858000"/>
              <a:gd name="connsiteX881" fmla="*/ 3639057 w 7467600"/>
              <a:gd name="connsiteY881" fmla="*/ 286334 h 6858000"/>
              <a:gd name="connsiteX882" fmla="*/ 3640309 w 7467600"/>
              <a:gd name="connsiteY882" fmla="*/ 284664 h 6858000"/>
              <a:gd name="connsiteX883" fmla="*/ 3646022 w 7467600"/>
              <a:gd name="connsiteY883" fmla="*/ 276711 h 6858000"/>
              <a:gd name="connsiteX884" fmla="*/ 3707943 w 7467600"/>
              <a:gd name="connsiteY884" fmla="*/ 65958 h 6858000"/>
              <a:gd name="connsiteX885" fmla="*/ 3721337 w 7467600"/>
              <a:gd name="connsiteY885" fmla="*/ 0 h 6858000"/>
              <a:gd name="connsiteX886" fmla="*/ 2867960 w 7467600"/>
              <a:gd name="connsiteY886" fmla="*/ 0 h 6858000"/>
              <a:gd name="connsiteX887" fmla="*/ 2926351 w 7467600"/>
              <a:gd name="connsiteY887" fmla="*/ 0 h 6858000"/>
              <a:gd name="connsiteX888" fmla="*/ 2902823 w 7467600"/>
              <a:gd name="connsiteY888" fmla="*/ 262929 h 6858000"/>
              <a:gd name="connsiteX889" fmla="*/ 2940663 w 7467600"/>
              <a:gd name="connsiteY889" fmla="*/ 140884 h 6858000"/>
              <a:gd name="connsiteX890" fmla="*/ 2947039 w 7467600"/>
              <a:gd name="connsiteY890" fmla="*/ 122524 h 6858000"/>
              <a:gd name="connsiteX891" fmla="*/ 2984316 w 7467600"/>
              <a:gd name="connsiteY891" fmla="*/ 0 h 6858000"/>
              <a:gd name="connsiteX892" fmla="*/ 3016114 w 7467600"/>
              <a:gd name="connsiteY892" fmla="*/ 0 h 6858000"/>
              <a:gd name="connsiteX893" fmla="*/ 2979949 w 7467600"/>
              <a:gd name="connsiteY893" fmla="*/ 119274 h 6858000"/>
              <a:gd name="connsiteX894" fmla="*/ 3023879 w 7467600"/>
              <a:gd name="connsiteY894" fmla="*/ 0 h 6858000"/>
              <a:gd name="connsiteX895" fmla="*/ 3105400 w 7467600"/>
              <a:gd name="connsiteY895" fmla="*/ 0 h 6858000"/>
              <a:gd name="connsiteX896" fmla="*/ 3094669 w 7467600"/>
              <a:gd name="connsiteY896" fmla="*/ 30308 h 6858000"/>
              <a:gd name="connsiteX897" fmla="*/ 2901945 w 7467600"/>
              <a:gd name="connsiteY897" fmla="*/ 466538 h 6858000"/>
              <a:gd name="connsiteX898" fmla="*/ 2815209 w 7467600"/>
              <a:gd name="connsiteY898" fmla="*/ 497361 h 6858000"/>
              <a:gd name="connsiteX899" fmla="*/ 2844845 w 7467600"/>
              <a:gd name="connsiteY899" fmla="*/ 127638 h 6858000"/>
              <a:gd name="connsiteX900" fmla="*/ 2867960 w 7467600"/>
              <a:gd name="connsiteY900" fmla="*/ 0 h 6858000"/>
              <a:gd name="connsiteX901" fmla="*/ 1057230 w 7467600"/>
              <a:gd name="connsiteY901" fmla="*/ 0 h 6858000"/>
              <a:gd name="connsiteX902" fmla="*/ 1111003 w 7467600"/>
              <a:gd name="connsiteY902" fmla="*/ 0 h 6858000"/>
              <a:gd name="connsiteX903" fmla="*/ 1125553 w 7467600"/>
              <a:gd name="connsiteY903" fmla="*/ 52588 h 6858000"/>
              <a:gd name="connsiteX904" fmla="*/ 1304276 w 7467600"/>
              <a:gd name="connsiteY904" fmla="*/ 476275 h 6858000"/>
              <a:gd name="connsiteX905" fmla="*/ 1492066 w 7467600"/>
              <a:gd name="connsiteY905" fmla="*/ 886333 h 6858000"/>
              <a:gd name="connsiteX906" fmla="*/ 1423698 w 7467600"/>
              <a:gd name="connsiteY906" fmla="*/ 710817 h 6858000"/>
              <a:gd name="connsiteX907" fmla="*/ 1357609 w 7467600"/>
              <a:gd name="connsiteY907" fmla="*/ 532892 h 6858000"/>
              <a:gd name="connsiteX908" fmla="*/ 1309550 w 7467600"/>
              <a:gd name="connsiteY908" fmla="*/ 374031 h 6858000"/>
              <a:gd name="connsiteX909" fmla="*/ 1193673 w 7467600"/>
              <a:gd name="connsiteY909" fmla="*/ 49533 h 6858000"/>
              <a:gd name="connsiteX910" fmla="*/ 1164391 w 7467600"/>
              <a:gd name="connsiteY910" fmla="*/ 0 h 6858000"/>
              <a:gd name="connsiteX911" fmla="*/ 1200666 w 7467600"/>
              <a:gd name="connsiteY911" fmla="*/ 0 h 6858000"/>
              <a:gd name="connsiteX912" fmla="*/ 1223408 w 7467600"/>
              <a:gd name="connsiteY912" fmla="*/ 38996 h 6858000"/>
              <a:gd name="connsiteX913" fmla="*/ 1339635 w 7467600"/>
              <a:gd name="connsiteY913" fmla="*/ 365517 h 6858000"/>
              <a:gd name="connsiteX914" fmla="*/ 1387469 w 7467600"/>
              <a:gd name="connsiteY914" fmla="*/ 523079 h 6858000"/>
              <a:gd name="connsiteX915" fmla="*/ 1452685 w 7467600"/>
              <a:gd name="connsiteY915" fmla="*/ 699806 h 6858000"/>
              <a:gd name="connsiteX916" fmla="*/ 1492092 w 7467600"/>
              <a:gd name="connsiteY916" fmla="*/ 800424 h 6858000"/>
              <a:gd name="connsiteX917" fmla="*/ 1455302 w 7467600"/>
              <a:gd name="connsiteY917" fmla="*/ 632913 h 6858000"/>
              <a:gd name="connsiteX918" fmla="*/ 1222336 w 7467600"/>
              <a:gd name="connsiteY918" fmla="*/ 9480 h 6858000"/>
              <a:gd name="connsiteX919" fmla="*/ 1214634 w 7467600"/>
              <a:gd name="connsiteY919" fmla="*/ 0 h 6858000"/>
              <a:gd name="connsiteX920" fmla="*/ 1289827 w 7467600"/>
              <a:gd name="connsiteY920" fmla="*/ 0 h 6858000"/>
              <a:gd name="connsiteX921" fmla="*/ 1321076 w 7467600"/>
              <a:gd name="connsiteY921" fmla="*/ 59722 h 6858000"/>
              <a:gd name="connsiteX922" fmla="*/ 1512579 w 7467600"/>
              <a:gd name="connsiteY922" fmla="*/ 626441 h 6858000"/>
              <a:gd name="connsiteX923" fmla="*/ 1506076 w 7467600"/>
              <a:gd name="connsiteY923" fmla="*/ 1089289 h 6858000"/>
              <a:gd name="connsiteX924" fmla="*/ 1486346 w 7467600"/>
              <a:gd name="connsiteY924" fmla="*/ 1079919 h 6858000"/>
              <a:gd name="connsiteX925" fmla="*/ 1070511 w 7467600"/>
              <a:gd name="connsiteY925" fmla="*/ 48609 h 6858000"/>
              <a:gd name="connsiteX926" fmla="*/ 1057230 w 7467600"/>
              <a:gd name="connsiteY926" fmla="*/ 0 h 6858000"/>
              <a:gd name="connsiteX927" fmla="*/ 43151 w 7467600"/>
              <a:gd name="connsiteY927" fmla="*/ 0 h 6858000"/>
              <a:gd name="connsiteX928" fmla="*/ 95283 w 7467600"/>
              <a:gd name="connsiteY928" fmla="*/ 0 h 6858000"/>
              <a:gd name="connsiteX929" fmla="*/ 300708 w 7467600"/>
              <a:gd name="connsiteY929" fmla="*/ 154571 h 6858000"/>
              <a:gd name="connsiteX930" fmla="*/ 530414 w 7467600"/>
              <a:gd name="connsiteY930" fmla="*/ 354673 h 6858000"/>
              <a:gd name="connsiteX931" fmla="*/ 333785 w 7467600"/>
              <a:gd name="connsiteY931" fmla="*/ 161564 h 6858000"/>
              <a:gd name="connsiteX932" fmla="*/ 147005 w 7467600"/>
              <a:gd name="connsiteY932" fmla="*/ 0 h 6858000"/>
              <a:gd name="connsiteX933" fmla="*/ 272509 w 7467600"/>
              <a:gd name="connsiteY933" fmla="*/ 0 h 6858000"/>
              <a:gd name="connsiteX934" fmla="*/ 326276 w 7467600"/>
              <a:gd name="connsiteY934" fmla="*/ 45847 h 6858000"/>
              <a:gd name="connsiteX935" fmla="*/ 823759 w 7467600"/>
              <a:gd name="connsiteY935" fmla="*/ 574145 h 6858000"/>
              <a:gd name="connsiteX936" fmla="*/ 811254 w 7467600"/>
              <a:gd name="connsiteY936" fmla="*/ 665546 h 6858000"/>
              <a:gd name="connsiteX937" fmla="*/ 154042 w 7467600"/>
              <a:gd name="connsiteY937" fmla="*/ 261522 h 6858000"/>
              <a:gd name="connsiteX938" fmla="*/ 13550 w 7467600"/>
              <a:gd name="connsiteY938" fmla="*/ 158423 h 6858000"/>
              <a:gd name="connsiteX939" fmla="*/ 0 w 7467600"/>
              <a:gd name="connsiteY939" fmla="*/ 146618 h 6858000"/>
              <a:gd name="connsiteX940" fmla="*/ 0 w 7467600"/>
              <a:gd name="connsiteY940" fmla="*/ 59161 h 6858000"/>
              <a:gd name="connsiteX941" fmla="*/ 45427 w 7467600"/>
              <a:gd name="connsiteY941" fmla="*/ 101078 h 6858000"/>
              <a:gd name="connsiteX942" fmla="*/ 630103 w 7467600"/>
              <a:gd name="connsiteY942" fmla="*/ 485885 h 6858000"/>
              <a:gd name="connsiteX943" fmla="*/ 532040 w 7467600"/>
              <a:gd name="connsiteY943" fmla="*/ 399359 h 6858000"/>
              <a:gd name="connsiteX944" fmla="*/ 517618 w 7467600"/>
              <a:gd name="connsiteY944" fmla="*/ 385726 h 6858000"/>
              <a:gd name="connsiteX945" fmla="*/ 285074 w 7467600"/>
              <a:gd name="connsiteY945" fmla="*/ 182755 h 6858000"/>
              <a:gd name="connsiteX946" fmla="*/ 43151 w 7467600"/>
              <a:gd name="connsiteY94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34024 w 7467600"/>
              <a:gd name="connsiteY4" fmla="*/ 672213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1019354 w 7467600"/>
              <a:gd name="connsiteY14" fmla="*/ 6315006 h 6858000"/>
              <a:gd name="connsiteX15" fmla="*/ 441046 w 7467600"/>
              <a:gd name="connsiteY15" fmla="*/ 6691153 h 6858000"/>
              <a:gd name="connsiteX16" fmla="*/ 1019354 w 7467600"/>
              <a:gd name="connsiteY16" fmla="*/ 6315006 h 6858000"/>
              <a:gd name="connsiteX17" fmla="*/ 991680 w 7467600"/>
              <a:gd name="connsiteY17" fmla="*/ 6298413 h 6858000"/>
              <a:gd name="connsiteX18" fmla="*/ 409060 w 7467600"/>
              <a:gd name="connsiteY18" fmla="*/ 6671470 h 6858000"/>
              <a:gd name="connsiteX19" fmla="*/ 991680 w 7467600"/>
              <a:gd name="connsiteY19" fmla="*/ 6298413 h 6858000"/>
              <a:gd name="connsiteX20" fmla="*/ 103333 w 7467600"/>
              <a:gd name="connsiteY20" fmla="*/ 5699602 h 6858000"/>
              <a:gd name="connsiteX21" fmla="*/ 233938 w 7467600"/>
              <a:gd name="connsiteY21" fmla="*/ 5809416 h 6858000"/>
              <a:gd name="connsiteX22" fmla="*/ 883580 w 7467600"/>
              <a:gd name="connsiteY22" fmla="*/ 6180710 h 6858000"/>
              <a:gd name="connsiteX23" fmla="*/ 487337 w 7467600"/>
              <a:gd name="connsiteY23" fmla="*/ 5950182 h 6858000"/>
              <a:gd name="connsiteX24" fmla="*/ 354051 w 7467600"/>
              <a:gd name="connsiteY24" fmla="*/ 5854912 h 6858000"/>
              <a:gd name="connsiteX25" fmla="*/ 195436 w 7467600"/>
              <a:gd name="connsiteY25" fmla="*/ 5755068 h 6858000"/>
              <a:gd name="connsiteX26" fmla="*/ 103333 w 7467600"/>
              <a:gd name="connsiteY26" fmla="*/ 5699602 h 6858000"/>
              <a:gd name="connsiteX27" fmla="*/ 5539432 w 7467600"/>
              <a:gd name="connsiteY27" fmla="*/ 5642928 h 6858000"/>
              <a:gd name="connsiteX28" fmla="*/ 5555462 w 7467600"/>
              <a:gd name="connsiteY28" fmla="*/ 5694454 h 6858000"/>
              <a:gd name="connsiteX29" fmla="*/ 5828270 w 7467600"/>
              <a:gd name="connsiteY29" fmla="*/ 6320663 h 6858000"/>
              <a:gd name="connsiteX30" fmla="*/ 5947416 w 7467600"/>
              <a:gd name="connsiteY30" fmla="*/ 6574846 h 6858000"/>
              <a:gd name="connsiteX31" fmla="*/ 5539432 w 7467600"/>
              <a:gd name="connsiteY31" fmla="*/ 5642928 h 6858000"/>
              <a:gd name="connsiteX32" fmla="*/ 51253 w 7467600"/>
              <a:gd name="connsiteY32" fmla="*/ 5631825 h 6858000"/>
              <a:gd name="connsiteX33" fmla="*/ 211622 w 7467600"/>
              <a:gd name="connsiteY33" fmla="*/ 5728803 h 6858000"/>
              <a:gd name="connsiteX34" fmla="*/ 371652 w 7467600"/>
              <a:gd name="connsiteY34" fmla="*/ 5829062 h 6858000"/>
              <a:gd name="connsiteX35" fmla="*/ 505903 w 7467600"/>
              <a:gd name="connsiteY35" fmla="*/ 5925221 h 6858000"/>
              <a:gd name="connsiteX36" fmla="*/ 899240 w 7467600"/>
              <a:gd name="connsiteY36" fmla="*/ 6153068 h 6858000"/>
              <a:gd name="connsiteX37" fmla="*/ 988114 w 7467600"/>
              <a:gd name="connsiteY37" fmla="*/ 6174204 h 6858000"/>
              <a:gd name="connsiteX38" fmla="*/ 845971 w 7467600"/>
              <a:gd name="connsiteY38" fmla="*/ 6067177 h 6858000"/>
              <a:gd name="connsiteX39" fmla="*/ 448057 w 7467600"/>
              <a:gd name="connsiteY39" fmla="*/ 5841376 h 6858000"/>
              <a:gd name="connsiteX40" fmla="*/ 51253 w 7467600"/>
              <a:gd name="connsiteY40" fmla="*/ 5631825 h 6858000"/>
              <a:gd name="connsiteX41" fmla="*/ 2606687 w 7467600"/>
              <a:gd name="connsiteY41" fmla="*/ 5630718 h 6858000"/>
              <a:gd name="connsiteX42" fmla="*/ 2645658 w 7467600"/>
              <a:gd name="connsiteY42" fmla="*/ 6640259 h 6858000"/>
              <a:gd name="connsiteX43" fmla="*/ 2606687 w 7467600"/>
              <a:gd name="connsiteY43" fmla="*/ 5630718 h 6858000"/>
              <a:gd name="connsiteX44" fmla="*/ 3642057 w 7467600"/>
              <a:gd name="connsiteY44" fmla="*/ 5573487 h 6858000"/>
              <a:gd name="connsiteX45" fmla="*/ 3632981 w 7467600"/>
              <a:gd name="connsiteY45" fmla="*/ 5579437 h 6858000"/>
              <a:gd name="connsiteX46" fmla="*/ 3382436 w 7467600"/>
              <a:gd name="connsiteY46" fmla="*/ 5952726 h 6858000"/>
              <a:gd name="connsiteX47" fmla="*/ 3191929 w 7467600"/>
              <a:gd name="connsiteY47" fmla="*/ 6662669 h 6858000"/>
              <a:gd name="connsiteX48" fmla="*/ 3369898 w 7467600"/>
              <a:gd name="connsiteY48" fmla="*/ 6081771 h 6858000"/>
              <a:gd name="connsiteX49" fmla="*/ 3642057 w 7467600"/>
              <a:gd name="connsiteY49" fmla="*/ 5573487 h 6858000"/>
              <a:gd name="connsiteX50" fmla="*/ 2650666 w 7467600"/>
              <a:gd name="connsiteY50" fmla="*/ 5530686 h 6858000"/>
              <a:gd name="connsiteX51" fmla="*/ 2650249 w 7467600"/>
              <a:gd name="connsiteY51" fmla="*/ 5532101 h 6858000"/>
              <a:gd name="connsiteX52" fmla="*/ 2663808 w 7467600"/>
              <a:gd name="connsiteY52" fmla="*/ 6535215 h 6858000"/>
              <a:gd name="connsiteX53" fmla="*/ 2665418 w 7467600"/>
              <a:gd name="connsiteY53" fmla="*/ 6132756 h 6858000"/>
              <a:gd name="connsiteX54" fmla="*/ 2650666 w 7467600"/>
              <a:gd name="connsiteY54" fmla="*/ 5530686 h 6858000"/>
              <a:gd name="connsiteX55" fmla="*/ 2680277 w 7467600"/>
              <a:gd name="connsiteY55" fmla="*/ 5479204 h 6858000"/>
              <a:gd name="connsiteX56" fmla="*/ 2678972 w 7467600"/>
              <a:gd name="connsiteY56" fmla="*/ 5481582 h 6858000"/>
              <a:gd name="connsiteX57" fmla="*/ 2696666 w 7467600"/>
              <a:gd name="connsiteY57" fmla="*/ 6133836 h 6858000"/>
              <a:gd name="connsiteX58" fmla="*/ 2695769 w 7467600"/>
              <a:gd name="connsiteY58" fmla="*/ 6390955 h 6858000"/>
              <a:gd name="connsiteX59" fmla="*/ 2739893 w 7467600"/>
              <a:gd name="connsiteY59" fmla="*/ 6108357 h 6858000"/>
              <a:gd name="connsiteX60" fmla="*/ 2680277 w 7467600"/>
              <a:gd name="connsiteY60" fmla="*/ 5479204 h 6858000"/>
              <a:gd name="connsiteX61" fmla="*/ 1132195 w 7467600"/>
              <a:gd name="connsiteY61" fmla="*/ 5467980 h 6858000"/>
              <a:gd name="connsiteX62" fmla="*/ 1679056 w 7467600"/>
              <a:gd name="connsiteY62" fmla="*/ 5516907 h 6858000"/>
              <a:gd name="connsiteX63" fmla="*/ 2128648 w 7467600"/>
              <a:gd name="connsiteY63" fmla="*/ 5474249 h 6858000"/>
              <a:gd name="connsiteX64" fmla="*/ 1825619 w 7467600"/>
              <a:gd name="connsiteY64" fmla="*/ 5478447 h 6858000"/>
              <a:gd name="connsiteX65" fmla="*/ 1737798 w 7467600"/>
              <a:gd name="connsiteY65" fmla="*/ 5483353 h 6858000"/>
              <a:gd name="connsiteX66" fmla="*/ 1132195 w 7467600"/>
              <a:gd name="connsiteY66" fmla="*/ 5467980 h 6858000"/>
              <a:gd name="connsiteX67" fmla="*/ 1456157 w 7467600"/>
              <a:gd name="connsiteY67" fmla="*/ 5371404 h 6858000"/>
              <a:gd name="connsiteX68" fmla="*/ 1244432 w 7467600"/>
              <a:gd name="connsiteY68" fmla="*/ 5385601 h 6858000"/>
              <a:gd name="connsiteX69" fmla="*/ 973990 w 7467600"/>
              <a:gd name="connsiteY69" fmla="*/ 5424940 h 6858000"/>
              <a:gd name="connsiteX70" fmla="*/ 1103809 w 7467600"/>
              <a:gd name="connsiteY70" fmla="*/ 5433720 h 6858000"/>
              <a:gd name="connsiteX71" fmla="*/ 1123454 w 7467600"/>
              <a:gd name="connsiteY71" fmla="*/ 5435727 h 6858000"/>
              <a:gd name="connsiteX72" fmla="*/ 1737017 w 7467600"/>
              <a:gd name="connsiteY72" fmla="*/ 5452183 h 6858000"/>
              <a:gd name="connsiteX73" fmla="*/ 1824397 w 7467600"/>
              <a:gd name="connsiteY73" fmla="*/ 5447757 h 6858000"/>
              <a:gd name="connsiteX74" fmla="*/ 2070059 w 7467600"/>
              <a:gd name="connsiteY74" fmla="*/ 5441660 h 6858000"/>
              <a:gd name="connsiteX75" fmla="*/ 1456157 w 7467600"/>
              <a:gd name="connsiteY75" fmla="*/ 5371404 h 6858000"/>
              <a:gd name="connsiteX76" fmla="*/ 4988186 w 7467600"/>
              <a:gd name="connsiteY76" fmla="*/ 5216467 h 6858000"/>
              <a:gd name="connsiteX77" fmla="*/ 4777334 w 7467600"/>
              <a:gd name="connsiteY77" fmla="*/ 5406072 h 6858000"/>
              <a:gd name="connsiteX78" fmla="*/ 4718341 w 7467600"/>
              <a:gd name="connsiteY78" fmla="*/ 5468043 h 6858000"/>
              <a:gd name="connsiteX79" fmla="*/ 4604655 w 7467600"/>
              <a:gd name="connsiteY79" fmla="*/ 5583434 h 6858000"/>
              <a:gd name="connsiteX80" fmla="*/ 4565074 w 7467600"/>
              <a:gd name="connsiteY80" fmla="*/ 5618550 h 6858000"/>
              <a:gd name="connsiteX81" fmla="*/ 4988186 w 7467600"/>
              <a:gd name="connsiteY81" fmla="*/ 5216467 h 6858000"/>
              <a:gd name="connsiteX82" fmla="*/ 4978032 w 7467600"/>
              <a:gd name="connsiteY82" fmla="*/ 5183809 h 6858000"/>
              <a:gd name="connsiteX83" fmla="*/ 4463413 w 7467600"/>
              <a:gd name="connsiteY83" fmla="*/ 5615162 h 6858000"/>
              <a:gd name="connsiteX84" fmla="*/ 4358134 w 7467600"/>
              <a:gd name="connsiteY84" fmla="*/ 5742791 h 6858000"/>
              <a:gd name="connsiteX85" fmla="*/ 4376219 w 7467600"/>
              <a:gd name="connsiteY85" fmla="*/ 5729027 h 6858000"/>
              <a:gd name="connsiteX86" fmla="*/ 4582340 w 7467600"/>
              <a:gd name="connsiteY86" fmla="*/ 5561037 h 6858000"/>
              <a:gd name="connsiteX87" fmla="*/ 4694684 w 7467600"/>
              <a:gd name="connsiteY87" fmla="*/ 5447098 h 6858000"/>
              <a:gd name="connsiteX88" fmla="*/ 4754123 w 7467600"/>
              <a:gd name="connsiteY88" fmla="*/ 5384643 h 6858000"/>
              <a:gd name="connsiteX89" fmla="*/ 4978032 w 7467600"/>
              <a:gd name="connsiteY89" fmla="*/ 5183809 h 6858000"/>
              <a:gd name="connsiteX90" fmla="*/ 1903353 w 7467600"/>
              <a:gd name="connsiteY90" fmla="*/ 5044827 h 6858000"/>
              <a:gd name="connsiteX91" fmla="*/ 1936931 w 7467600"/>
              <a:gd name="connsiteY91" fmla="*/ 5093954 h 6858000"/>
              <a:gd name="connsiteX92" fmla="*/ 2195868 w 7467600"/>
              <a:gd name="connsiteY92" fmla="*/ 5396574 h 6858000"/>
              <a:gd name="connsiteX93" fmla="*/ 2088852 w 7467600"/>
              <a:gd name="connsiteY93" fmla="*/ 5166123 h 6858000"/>
              <a:gd name="connsiteX94" fmla="*/ 1958241 w 7467600"/>
              <a:gd name="connsiteY94" fmla="*/ 5067955 h 6858000"/>
              <a:gd name="connsiteX95" fmla="*/ 1903353 w 7467600"/>
              <a:gd name="connsiteY95" fmla="*/ 5044827 h 6858000"/>
              <a:gd name="connsiteX96" fmla="*/ 1979378 w 7467600"/>
              <a:gd name="connsiteY96" fmla="*/ 4769504 h 6858000"/>
              <a:gd name="connsiteX97" fmla="*/ 2882120 w 7467600"/>
              <a:gd name="connsiteY97" fmla="*/ 5064547 h 6858000"/>
              <a:gd name="connsiteX98" fmla="*/ 2793103 w 7467600"/>
              <a:gd name="connsiteY98" fmla="*/ 5039699 h 6858000"/>
              <a:gd name="connsiteX99" fmla="*/ 2770041 w 7467600"/>
              <a:gd name="connsiteY99" fmla="*/ 5033634 h 6858000"/>
              <a:gd name="connsiteX100" fmla="*/ 1979378 w 7467600"/>
              <a:gd name="connsiteY100" fmla="*/ 4769504 h 6858000"/>
              <a:gd name="connsiteX101" fmla="*/ 1927410 w 7467600"/>
              <a:gd name="connsiteY101" fmla="*/ 4716164 h 6858000"/>
              <a:gd name="connsiteX102" fmla="*/ 1959587 w 7467600"/>
              <a:gd name="connsiteY102" fmla="*/ 4728849 h 6858000"/>
              <a:gd name="connsiteX103" fmla="*/ 2777707 w 7467600"/>
              <a:gd name="connsiteY103" fmla="*/ 5003991 h 6858000"/>
              <a:gd name="connsiteX104" fmla="*/ 2800768 w 7467600"/>
              <a:gd name="connsiteY104" fmla="*/ 5010056 h 6858000"/>
              <a:gd name="connsiteX105" fmla="*/ 2879408 w 7467600"/>
              <a:gd name="connsiteY105" fmla="*/ 5031590 h 6858000"/>
              <a:gd name="connsiteX106" fmla="*/ 2862295 w 7467600"/>
              <a:gd name="connsiteY106" fmla="*/ 5022958 h 6858000"/>
              <a:gd name="connsiteX107" fmla="*/ 2813343 w 7467600"/>
              <a:gd name="connsiteY107" fmla="*/ 4998369 h 6858000"/>
              <a:gd name="connsiteX108" fmla="*/ 2646245 w 7467600"/>
              <a:gd name="connsiteY108" fmla="*/ 4930999 h 6858000"/>
              <a:gd name="connsiteX109" fmla="*/ 1999243 w 7467600"/>
              <a:gd name="connsiteY109" fmla="*/ 4730524 h 6858000"/>
              <a:gd name="connsiteX110" fmla="*/ 1979527 w 7467600"/>
              <a:gd name="connsiteY110" fmla="*/ 4726651 h 6858000"/>
              <a:gd name="connsiteX111" fmla="*/ 1927410 w 7467600"/>
              <a:gd name="connsiteY111" fmla="*/ 4716164 h 6858000"/>
              <a:gd name="connsiteX112" fmla="*/ 1997014 w 7467600"/>
              <a:gd name="connsiteY112" fmla="*/ 4698007 h 6858000"/>
              <a:gd name="connsiteX113" fmla="*/ 2005458 w 7467600"/>
              <a:gd name="connsiteY113" fmla="*/ 4699540 h 6858000"/>
              <a:gd name="connsiteX114" fmla="*/ 2657186 w 7467600"/>
              <a:gd name="connsiteY114" fmla="*/ 4901687 h 6858000"/>
              <a:gd name="connsiteX115" fmla="*/ 2826662 w 7467600"/>
              <a:gd name="connsiteY115" fmla="*/ 4970362 h 6858000"/>
              <a:gd name="connsiteX116" fmla="*/ 2876100 w 7467600"/>
              <a:gd name="connsiteY116" fmla="*/ 4995397 h 6858000"/>
              <a:gd name="connsiteX117" fmla="*/ 3042600 w 7467600"/>
              <a:gd name="connsiteY117" fmla="*/ 5059532 h 6858000"/>
              <a:gd name="connsiteX118" fmla="*/ 1997014 w 7467600"/>
              <a:gd name="connsiteY118" fmla="*/ 4698007 h 6858000"/>
              <a:gd name="connsiteX119" fmla="*/ 2305292 w 7467600"/>
              <a:gd name="connsiteY119" fmla="*/ 4219492 h 6858000"/>
              <a:gd name="connsiteX120" fmla="*/ 3360922 w 7467600"/>
              <a:gd name="connsiteY120" fmla="*/ 4529373 h 6858000"/>
              <a:gd name="connsiteX121" fmla="*/ 3492420 w 7467600"/>
              <a:gd name="connsiteY121" fmla="*/ 4510145 h 6858000"/>
              <a:gd name="connsiteX122" fmla="*/ 3364086 w 7467600"/>
              <a:gd name="connsiteY122" fmla="*/ 4480340 h 6858000"/>
              <a:gd name="connsiteX123" fmla="*/ 3225818 w 7467600"/>
              <a:gd name="connsiteY123" fmla="*/ 4411822 h 6858000"/>
              <a:gd name="connsiteX124" fmla="*/ 3129696 w 7467600"/>
              <a:gd name="connsiteY124" fmla="*/ 4360704 h 6858000"/>
              <a:gd name="connsiteX125" fmla="*/ 2814545 w 7467600"/>
              <a:gd name="connsiteY125" fmla="*/ 4282955 h 6858000"/>
              <a:gd name="connsiteX126" fmla="*/ 2305292 w 7467600"/>
              <a:gd name="connsiteY126" fmla="*/ 4219492 h 6858000"/>
              <a:gd name="connsiteX127" fmla="*/ 2626982 w 7467600"/>
              <a:gd name="connsiteY127" fmla="*/ 4206450 h 6858000"/>
              <a:gd name="connsiteX128" fmla="*/ 2490617 w 7467600"/>
              <a:gd name="connsiteY128" fmla="*/ 4206951 h 6858000"/>
              <a:gd name="connsiteX129" fmla="*/ 2819869 w 7467600"/>
              <a:gd name="connsiteY129" fmla="*/ 4252936 h 6858000"/>
              <a:gd name="connsiteX130" fmla="*/ 3143018 w 7467600"/>
              <a:gd name="connsiteY130" fmla="*/ 4332698 h 6858000"/>
              <a:gd name="connsiteX131" fmla="*/ 3241520 w 7467600"/>
              <a:gd name="connsiteY131" fmla="*/ 4385112 h 6858000"/>
              <a:gd name="connsiteX132" fmla="*/ 3374575 w 7467600"/>
              <a:gd name="connsiteY132" fmla="*/ 4451517 h 6858000"/>
              <a:gd name="connsiteX133" fmla="*/ 3505221 w 7467600"/>
              <a:gd name="connsiteY133" fmla="*/ 4480757 h 6858000"/>
              <a:gd name="connsiteX134" fmla="*/ 2626982 w 7467600"/>
              <a:gd name="connsiteY134" fmla="*/ 4206450 h 6858000"/>
              <a:gd name="connsiteX135" fmla="*/ 1310106 w 7467600"/>
              <a:gd name="connsiteY135" fmla="*/ 3943217 h 6858000"/>
              <a:gd name="connsiteX136" fmla="*/ 854994 w 7467600"/>
              <a:gd name="connsiteY136" fmla="*/ 4399136 h 6858000"/>
              <a:gd name="connsiteX137" fmla="*/ 742462 w 7467600"/>
              <a:gd name="connsiteY137" fmla="*/ 4594648 h 6858000"/>
              <a:gd name="connsiteX138" fmla="*/ 820602 w 7467600"/>
              <a:gd name="connsiteY138" fmla="*/ 4485915 h 6858000"/>
              <a:gd name="connsiteX139" fmla="*/ 878295 w 7467600"/>
              <a:gd name="connsiteY139" fmla="*/ 4403594 h 6858000"/>
              <a:gd name="connsiteX140" fmla="*/ 1240607 w 7467600"/>
              <a:gd name="connsiteY140" fmla="*/ 4010401 h 6858000"/>
              <a:gd name="connsiteX141" fmla="*/ 1310106 w 7467600"/>
              <a:gd name="connsiteY141" fmla="*/ 3943217 h 6858000"/>
              <a:gd name="connsiteX142" fmla="*/ 1423113 w 7467600"/>
              <a:gd name="connsiteY142" fmla="*/ 3874565 h 6858000"/>
              <a:gd name="connsiteX143" fmla="*/ 1260565 w 7467600"/>
              <a:gd name="connsiteY143" fmla="*/ 4031982 h 6858000"/>
              <a:gd name="connsiteX144" fmla="*/ 901900 w 7467600"/>
              <a:gd name="connsiteY144" fmla="*/ 4421236 h 6858000"/>
              <a:gd name="connsiteX145" fmla="*/ 845044 w 7467600"/>
              <a:gd name="connsiteY145" fmla="*/ 4502436 h 6858000"/>
              <a:gd name="connsiteX146" fmla="*/ 685926 w 7467600"/>
              <a:gd name="connsiteY146" fmla="*/ 4703069 h 6858000"/>
              <a:gd name="connsiteX147" fmla="*/ 684248 w 7467600"/>
              <a:gd name="connsiteY147" fmla="*/ 4706721 h 6858000"/>
              <a:gd name="connsiteX148" fmla="*/ 1423113 w 7467600"/>
              <a:gd name="connsiteY148" fmla="*/ 3874565 h 6858000"/>
              <a:gd name="connsiteX149" fmla="*/ 3316479 w 7467600"/>
              <a:gd name="connsiteY149" fmla="*/ 3872136 h 6858000"/>
              <a:gd name="connsiteX150" fmla="*/ 3546806 w 7467600"/>
              <a:gd name="connsiteY150" fmla="*/ 4356139 h 6858000"/>
              <a:gd name="connsiteX151" fmla="*/ 3364433 w 7467600"/>
              <a:gd name="connsiteY151" fmla="*/ 3953121 h 6858000"/>
              <a:gd name="connsiteX152" fmla="*/ 3316479 w 7467600"/>
              <a:gd name="connsiteY152" fmla="*/ 3872136 h 6858000"/>
              <a:gd name="connsiteX153" fmla="*/ 3291335 w 7467600"/>
              <a:gd name="connsiteY153" fmla="*/ 3767420 h 6858000"/>
              <a:gd name="connsiteX154" fmla="*/ 3390805 w 7467600"/>
              <a:gd name="connsiteY154" fmla="*/ 3937163 h 6858000"/>
              <a:gd name="connsiteX155" fmla="*/ 3579062 w 7467600"/>
              <a:gd name="connsiteY155" fmla="*/ 4359040 h 6858000"/>
              <a:gd name="connsiteX156" fmla="*/ 3467355 w 7467600"/>
              <a:gd name="connsiteY156" fmla="*/ 3988130 h 6858000"/>
              <a:gd name="connsiteX157" fmla="*/ 3310753 w 7467600"/>
              <a:gd name="connsiteY157" fmla="*/ 3787140 h 6858000"/>
              <a:gd name="connsiteX158" fmla="*/ 3291335 w 7467600"/>
              <a:gd name="connsiteY158" fmla="*/ 3767420 h 6858000"/>
              <a:gd name="connsiteX159" fmla="*/ 1635889 w 7467600"/>
              <a:gd name="connsiteY159" fmla="*/ 3709494 h 6858000"/>
              <a:gd name="connsiteX160" fmla="*/ 1634800 w 7467600"/>
              <a:gd name="connsiteY160" fmla="*/ 3731111 h 6858000"/>
              <a:gd name="connsiteX161" fmla="*/ 1635889 w 7467600"/>
              <a:gd name="connsiteY161" fmla="*/ 3709494 h 6858000"/>
              <a:gd name="connsiteX162" fmla="*/ 1510397 w 7467600"/>
              <a:gd name="connsiteY162" fmla="*/ 3684705 h 6858000"/>
              <a:gd name="connsiteX163" fmla="*/ 1146550 w 7467600"/>
              <a:gd name="connsiteY163" fmla="*/ 3802012 h 6858000"/>
              <a:gd name="connsiteX164" fmla="*/ 698834 w 7467600"/>
              <a:gd name="connsiteY164" fmla="*/ 3952272 h 6858000"/>
              <a:gd name="connsiteX165" fmla="*/ 34256 w 7467600"/>
              <a:gd name="connsiteY165" fmla="*/ 4347603 h 6858000"/>
              <a:gd name="connsiteX166" fmla="*/ 527241 w 7467600"/>
              <a:gd name="connsiteY166" fmla="*/ 4065078 h 6858000"/>
              <a:gd name="connsiteX167" fmla="*/ 1510397 w 7467600"/>
              <a:gd name="connsiteY167" fmla="*/ 3684705 h 6858000"/>
              <a:gd name="connsiteX168" fmla="*/ 1313114 w 7467600"/>
              <a:gd name="connsiteY168" fmla="*/ 3655216 h 6858000"/>
              <a:gd name="connsiteX169" fmla="*/ 1109304 w 7467600"/>
              <a:gd name="connsiteY169" fmla="*/ 3669030 h 6858000"/>
              <a:gd name="connsiteX170" fmla="*/ 8129 w 7467600"/>
              <a:gd name="connsiteY170" fmla="*/ 4330519 h 6858000"/>
              <a:gd name="connsiteX171" fmla="*/ 687572 w 7467600"/>
              <a:gd name="connsiteY171" fmla="*/ 3925629 h 6858000"/>
              <a:gd name="connsiteX172" fmla="*/ 1138365 w 7467600"/>
              <a:gd name="connsiteY172" fmla="*/ 3774515 h 6858000"/>
              <a:gd name="connsiteX173" fmla="*/ 1505579 w 7467600"/>
              <a:gd name="connsiteY173" fmla="*/ 3655526 h 6858000"/>
              <a:gd name="connsiteX174" fmla="*/ 1313114 w 7467600"/>
              <a:gd name="connsiteY174" fmla="*/ 3655216 h 6858000"/>
              <a:gd name="connsiteX175" fmla="*/ 3655073 w 7467600"/>
              <a:gd name="connsiteY175" fmla="*/ 3650884 h 6858000"/>
              <a:gd name="connsiteX176" fmla="*/ 3989938 w 7467600"/>
              <a:gd name="connsiteY176" fmla="*/ 3991685 h 6858000"/>
              <a:gd name="connsiteX177" fmla="*/ 4393907 w 7467600"/>
              <a:gd name="connsiteY177" fmla="*/ 4261258 h 6858000"/>
              <a:gd name="connsiteX178" fmla="*/ 4648051 w 7467600"/>
              <a:gd name="connsiteY178" fmla="*/ 4374051 h 6858000"/>
              <a:gd name="connsiteX179" fmla="*/ 4383389 w 7467600"/>
              <a:gd name="connsiteY179" fmla="*/ 4184369 h 6858000"/>
              <a:gd name="connsiteX180" fmla="*/ 4165508 w 7467600"/>
              <a:gd name="connsiteY180" fmla="*/ 4035196 h 6858000"/>
              <a:gd name="connsiteX181" fmla="*/ 4068162 w 7467600"/>
              <a:gd name="connsiteY181" fmla="*/ 3953394 h 6858000"/>
              <a:gd name="connsiteX182" fmla="*/ 3981416 w 7467600"/>
              <a:gd name="connsiteY182" fmla="*/ 3880482 h 6858000"/>
              <a:gd name="connsiteX183" fmla="*/ 3800147 w 7467600"/>
              <a:gd name="connsiteY183" fmla="*/ 3749872 h 6858000"/>
              <a:gd name="connsiteX184" fmla="*/ 3655073 w 7467600"/>
              <a:gd name="connsiteY184" fmla="*/ 3650884 h 6858000"/>
              <a:gd name="connsiteX185" fmla="*/ 3670252 w 7467600"/>
              <a:gd name="connsiteY185" fmla="*/ 3622798 h 6858000"/>
              <a:gd name="connsiteX186" fmla="*/ 3817258 w 7467600"/>
              <a:gd name="connsiteY186" fmla="*/ 3723577 h 6858000"/>
              <a:gd name="connsiteX187" fmla="*/ 4000461 w 7467600"/>
              <a:gd name="connsiteY187" fmla="*/ 3855966 h 6858000"/>
              <a:gd name="connsiteX188" fmla="*/ 4088180 w 7467600"/>
              <a:gd name="connsiteY188" fmla="*/ 3929774 h 6858000"/>
              <a:gd name="connsiteX189" fmla="*/ 4184555 w 7467600"/>
              <a:gd name="connsiteY189" fmla="*/ 4010683 h 6858000"/>
              <a:gd name="connsiteX190" fmla="*/ 4399563 w 7467600"/>
              <a:gd name="connsiteY190" fmla="*/ 4158106 h 6858000"/>
              <a:gd name="connsiteX191" fmla="*/ 4684469 w 7467600"/>
              <a:gd name="connsiteY191" fmla="*/ 4364680 h 6858000"/>
              <a:gd name="connsiteX192" fmla="*/ 4690271 w 7467600"/>
              <a:gd name="connsiteY192" fmla="*/ 4370034 h 6858000"/>
              <a:gd name="connsiteX193" fmla="*/ 4136093 w 7467600"/>
              <a:gd name="connsiteY193" fmla="*/ 3858466 h 6858000"/>
              <a:gd name="connsiteX194" fmla="*/ 3670252 w 7467600"/>
              <a:gd name="connsiteY194" fmla="*/ 3622798 h 6858000"/>
              <a:gd name="connsiteX195" fmla="*/ 4440129 w 7467600"/>
              <a:gd name="connsiteY195" fmla="*/ 3448571 h 6858000"/>
              <a:gd name="connsiteX196" fmla="*/ 4856525 w 7467600"/>
              <a:gd name="connsiteY196" fmla="*/ 3915351 h 6858000"/>
              <a:gd name="connsiteX197" fmla="*/ 5059055 w 7467600"/>
              <a:gd name="connsiteY197" fmla="*/ 4108918 h 6858000"/>
              <a:gd name="connsiteX198" fmla="*/ 5290070 w 7467600"/>
              <a:gd name="connsiteY198" fmla="*/ 4263619 h 6858000"/>
              <a:gd name="connsiteX199" fmla="*/ 4834991 w 7467600"/>
              <a:gd name="connsiteY199" fmla="*/ 3830985 h 6858000"/>
              <a:gd name="connsiteX200" fmla="*/ 4440129 w 7467600"/>
              <a:gd name="connsiteY200" fmla="*/ 3448571 h 6858000"/>
              <a:gd name="connsiteX201" fmla="*/ 4441737 w 7467600"/>
              <a:gd name="connsiteY201" fmla="*/ 3399734 h 6858000"/>
              <a:gd name="connsiteX202" fmla="*/ 4431236 w 7467600"/>
              <a:gd name="connsiteY202" fmla="*/ 3400954 h 6858000"/>
              <a:gd name="connsiteX203" fmla="*/ 4557150 w 7467600"/>
              <a:gd name="connsiteY203" fmla="*/ 3510023 h 6858000"/>
              <a:gd name="connsiteX204" fmla="*/ 4856936 w 7467600"/>
              <a:gd name="connsiteY204" fmla="*/ 3809146 h 6858000"/>
              <a:gd name="connsiteX205" fmla="*/ 5111996 w 7467600"/>
              <a:gd name="connsiteY205" fmla="*/ 4065759 h 6858000"/>
              <a:gd name="connsiteX206" fmla="*/ 5388878 w 7467600"/>
              <a:gd name="connsiteY206" fmla="*/ 4300185 h 6858000"/>
              <a:gd name="connsiteX207" fmla="*/ 5425556 w 7467600"/>
              <a:gd name="connsiteY207" fmla="*/ 4308967 h 6858000"/>
              <a:gd name="connsiteX208" fmla="*/ 4943646 w 7467600"/>
              <a:gd name="connsiteY208" fmla="*/ 3822916 h 6858000"/>
              <a:gd name="connsiteX209" fmla="*/ 4594837 w 7467600"/>
              <a:gd name="connsiteY209" fmla="*/ 3532274 h 6858000"/>
              <a:gd name="connsiteX210" fmla="*/ 4441737 w 7467600"/>
              <a:gd name="connsiteY210" fmla="*/ 3399734 h 6858000"/>
              <a:gd name="connsiteX211" fmla="*/ 5425834 w 7467600"/>
              <a:gd name="connsiteY211" fmla="*/ 3162785 h 6858000"/>
              <a:gd name="connsiteX212" fmla="*/ 5401644 w 7467600"/>
              <a:gd name="connsiteY212" fmla="*/ 3617847 h 6858000"/>
              <a:gd name="connsiteX213" fmla="*/ 5467256 w 7467600"/>
              <a:gd name="connsiteY213" fmla="*/ 4175494 h 6858000"/>
              <a:gd name="connsiteX214" fmla="*/ 5448069 w 7467600"/>
              <a:gd name="connsiteY214" fmla="*/ 3567554 h 6858000"/>
              <a:gd name="connsiteX215" fmla="*/ 5425834 w 7467600"/>
              <a:gd name="connsiteY215" fmla="*/ 3162785 h 6858000"/>
              <a:gd name="connsiteX216" fmla="*/ 1318687 w 7467600"/>
              <a:gd name="connsiteY216" fmla="*/ 3113840 h 6858000"/>
              <a:gd name="connsiteX217" fmla="*/ 1066793 w 7467600"/>
              <a:gd name="connsiteY217" fmla="*/ 3212171 h 6858000"/>
              <a:gd name="connsiteX218" fmla="*/ 993319 w 7467600"/>
              <a:gd name="connsiteY218" fmla="*/ 3247648 h 6858000"/>
              <a:gd name="connsiteX219" fmla="*/ 853081 w 7467600"/>
              <a:gd name="connsiteY219" fmla="*/ 3312410 h 6858000"/>
              <a:gd name="connsiteX220" fmla="*/ 805957 w 7467600"/>
              <a:gd name="connsiteY220" fmla="*/ 3330443 h 6858000"/>
              <a:gd name="connsiteX221" fmla="*/ 1318687 w 7467600"/>
              <a:gd name="connsiteY221" fmla="*/ 3113840 h 6858000"/>
              <a:gd name="connsiteX222" fmla="*/ 5453702 w 7467600"/>
              <a:gd name="connsiteY222" fmla="*/ 3090882 h 6858000"/>
              <a:gd name="connsiteX223" fmla="*/ 5480135 w 7467600"/>
              <a:gd name="connsiteY223" fmla="*/ 3565802 h 6858000"/>
              <a:gd name="connsiteX224" fmla="*/ 5499023 w 7467600"/>
              <a:gd name="connsiteY224" fmla="*/ 4166310 h 6858000"/>
              <a:gd name="connsiteX225" fmla="*/ 5547022 w 7467600"/>
              <a:gd name="connsiteY225" fmla="*/ 3607838 h 6858000"/>
              <a:gd name="connsiteX226" fmla="*/ 5515964 w 7467600"/>
              <a:gd name="connsiteY226" fmla="*/ 3378541 h 6858000"/>
              <a:gd name="connsiteX227" fmla="*/ 5453702 w 7467600"/>
              <a:gd name="connsiteY227" fmla="*/ 3090882 h 6858000"/>
              <a:gd name="connsiteX228" fmla="*/ 1238695 w 7467600"/>
              <a:gd name="connsiteY228" fmla="*/ 3076820 h 6858000"/>
              <a:gd name="connsiteX229" fmla="*/ 716371 w 7467600"/>
              <a:gd name="connsiteY229" fmla="*/ 3293249 h 6858000"/>
              <a:gd name="connsiteX230" fmla="*/ 579522 w 7467600"/>
              <a:gd name="connsiteY230" fmla="*/ 3371759 h 6858000"/>
              <a:gd name="connsiteX231" fmla="*/ 600288 w 7467600"/>
              <a:gd name="connsiteY231" fmla="*/ 3365555 h 6858000"/>
              <a:gd name="connsiteX232" fmla="*/ 840692 w 7467600"/>
              <a:gd name="connsiteY232" fmla="*/ 3284921 h 6858000"/>
              <a:gd name="connsiteX233" fmla="*/ 979248 w 7467600"/>
              <a:gd name="connsiteY233" fmla="*/ 3221003 h 6858000"/>
              <a:gd name="connsiteX234" fmla="*/ 1053282 w 7467600"/>
              <a:gd name="connsiteY234" fmla="*/ 3185247 h 6858000"/>
              <a:gd name="connsiteX235" fmla="*/ 1320603 w 7467600"/>
              <a:gd name="connsiteY235" fmla="*/ 3081281 h 6858000"/>
              <a:gd name="connsiteX236" fmla="*/ 1238695 w 7467600"/>
              <a:gd name="connsiteY236" fmla="*/ 3076820 h 6858000"/>
              <a:gd name="connsiteX237" fmla="*/ 5425627 w 7467600"/>
              <a:gd name="connsiteY237" fmla="*/ 2954192 h 6858000"/>
              <a:gd name="connsiteX238" fmla="*/ 5470770 w 7467600"/>
              <a:gd name="connsiteY238" fmla="*/ 3005435 h 6858000"/>
              <a:gd name="connsiteX239" fmla="*/ 5519779 w 7467600"/>
              <a:gd name="connsiteY239" fmla="*/ 4359223 h 6858000"/>
              <a:gd name="connsiteX240" fmla="*/ 5520293 w 7467600"/>
              <a:gd name="connsiteY240" fmla="*/ 4360602 h 6858000"/>
              <a:gd name="connsiteX241" fmla="*/ 5767221 w 7467600"/>
              <a:gd name="connsiteY241" fmla="*/ 4665564 h 6858000"/>
              <a:gd name="connsiteX242" fmla="*/ 6937169 w 7467600"/>
              <a:gd name="connsiteY242" fmla="*/ 4815941 h 6858000"/>
              <a:gd name="connsiteX243" fmla="*/ 6953922 w 7467600"/>
              <a:gd name="connsiteY243" fmla="*/ 4890068 h 6858000"/>
              <a:gd name="connsiteX244" fmla="*/ 6071359 w 7467600"/>
              <a:gd name="connsiteY244" fmla="*/ 4770770 h 6858000"/>
              <a:gd name="connsiteX245" fmla="*/ 6038839 w 7467600"/>
              <a:gd name="connsiteY245" fmla="*/ 4764474 h 6858000"/>
              <a:gd name="connsiteX246" fmla="*/ 6038706 w 7467600"/>
              <a:gd name="connsiteY246" fmla="*/ 4763847 h 6858000"/>
              <a:gd name="connsiteX247" fmla="*/ 6037784 w 7467600"/>
              <a:gd name="connsiteY247" fmla="*/ 4764270 h 6858000"/>
              <a:gd name="connsiteX248" fmla="*/ 6038839 w 7467600"/>
              <a:gd name="connsiteY248" fmla="*/ 4764474 h 6858000"/>
              <a:gd name="connsiteX249" fmla="*/ 6040338 w 7467600"/>
              <a:gd name="connsiteY249" fmla="*/ 4771418 h 6858000"/>
              <a:gd name="connsiteX250" fmla="*/ 6024488 w 7467600"/>
              <a:gd name="connsiteY250" fmla="*/ 4809903 h 6858000"/>
              <a:gd name="connsiteX251" fmla="*/ 5599771 w 7467600"/>
              <a:gd name="connsiteY251" fmla="*/ 5509652 h 6858000"/>
              <a:gd name="connsiteX252" fmla="*/ 5548843 w 7467600"/>
              <a:gd name="connsiteY252" fmla="*/ 5563845 h 6858000"/>
              <a:gd name="connsiteX253" fmla="*/ 5940952 w 7467600"/>
              <a:gd name="connsiteY253" fmla="*/ 6250028 h 6858000"/>
              <a:gd name="connsiteX254" fmla="*/ 6043441 w 7467600"/>
              <a:gd name="connsiteY254" fmla="*/ 6665847 h 6858000"/>
              <a:gd name="connsiteX255" fmla="*/ 6093432 w 7467600"/>
              <a:gd name="connsiteY255" fmla="*/ 6858000 h 6858000"/>
              <a:gd name="connsiteX256" fmla="*/ 6034344 w 7467600"/>
              <a:gd name="connsiteY256" fmla="*/ 6858000 h 6858000"/>
              <a:gd name="connsiteX257" fmla="*/ 6026679 w 7467600"/>
              <a:gd name="connsiteY257" fmla="*/ 6836959 h 6858000"/>
              <a:gd name="connsiteX258" fmla="*/ 5800441 w 7467600"/>
              <a:gd name="connsiteY258" fmla="*/ 6335286 h 6858000"/>
              <a:gd name="connsiteX259" fmla="*/ 5526562 w 7467600"/>
              <a:gd name="connsiteY259" fmla="*/ 5705388 h 6858000"/>
              <a:gd name="connsiteX260" fmla="*/ 5519640 w 7467600"/>
              <a:gd name="connsiteY260" fmla="*/ 5683774 h 6858000"/>
              <a:gd name="connsiteX261" fmla="*/ 5844559 w 7467600"/>
              <a:gd name="connsiteY261" fmla="*/ 6553349 h 6858000"/>
              <a:gd name="connsiteX262" fmla="*/ 5975994 w 7467600"/>
              <a:gd name="connsiteY262" fmla="*/ 6858000 h 6858000"/>
              <a:gd name="connsiteX263" fmla="*/ 5898547 w 7467600"/>
              <a:gd name="connsiteY263" fmla="*/ 6858000 h 6858000"/>
              <a:gd name="connsiteX264" fmla="*/ 5682041 w 7467600"/>
              <a:gd name="connsiteY264" fmla="*/ 6355860 h 6858000"/>
              <a:gd name="connsiteX265" fmla="*/ 5461758 w 7467600"/>
              <a:gd name="connsiteY265" fmla="*/ 5820220 h 6858000"/>
              <a:gd name="connsiteX266" fmla="*/ 5237282 w 7467600"/>
              <a:gd name="connsiteY266" fmla="*/ 6579086 h 6858000"/>
              <a:gd name="connsiteX267" fmla="*/ 5115009 w 7467600"/>
              <a:gd name="connsiteY267" fmla="*/ 6858000 h 6858000"/>
              <a:gd name="connsiteX268" fmla="*/ 5028074 w 7467600"/>
              <a:gd name="connsiteY268" fmla="*/ 6858000 h 6858000"/>
              <a:gd name="connsiteX269" fmla="*/ 5079508 w 7467600"/>
              <a:gd name="connsiteY269" fmla="*/ 6749074 h 6858000"/>
              <a:gd name="connsiteX270" fmla="*/ 5371846 w 7467600"/>
              <a:gd name="connsiteY270" fmla="*/ 5924413 h 6858000"/>
              <a:gd name="connsiteX271" fmla="*/ 5270512 w 7467600"/>
              <a:gd name="connsiteY271" fmla="*/ 6138975 h 6858000"/>
              <a:gd name="connsiteX272" fmla="*/ 5062409 w 7467600"/>
              <a:gd name="connsiteY272" fmla="*/ 6653544 h 6858000"/>
              <a:gd name="connsiteX273" fmla="*/ 5036628 w 7467600"/>
              <a:gd name="connsiteY273" fmla="*/ 6754247 h 6858000"/>
              <a:gd name="connsiteX274" fmla="*/ 5009112 w 7467600"/>
              <a:gd name="connsiteY274" fmla="*/ 6858000 h 6858000"/>
              <a:gd name="connsiteX275" fmla="*/ 4976679 w 7467600"/>
              <a:gd name="connsiteY275" fmla="*/ 6858000 h 6858000"/>
              <a:gd name="connsiteX276" fmla="*/ 5006537 w 7467600"/>
              <a:gd name="connsiteY276" fmla="*/ 6747068 h 6858000"/>
              <a:gd name="connsiteX277" fmla="*/ 5032723 w 7467600"/>
              <a:gd name="connsiteY277" fmla="*/ 6644957 h 6858000"/>
              <a:gd name="connsiteX278" fmla="*/ 5242949 w 7467600"/>
              <a:gd name="connsiteY278" fmla="*/ 6125175 h 6858000"/>
              <a:gd name="connsiteX279" fmla="*/ 5286321 w 7467600"/>
              <a:gd name="connsiteY279" fmla="*/ 6033555 h 6858000"/>
              <a:gd name="connsiteX280" fmla="*/ 5008210 w 7467600"/>
              <a:gd name="connsiteY280" fmla="*/ 6649194 h 6858000"/>
              <a:gd name="connsiteX281" fmla="*/ 4986321 w 7467600"/>
              <a:gd name="connsiteY281" fmla="*/ 6765687 h 6858000"/>
              <a:gd name="connsiteX282" fmla="*/ 4973474 w 7467600"/>
              <a:gd name="connsiteY282" fmla="*/ 6858000 h 6858000"/>
              <a:gd name="connsiteX283" fmla="*/ 4907178 w 7467600"/>
              <a:gd name="connsiteY283" fmla="*/ 6858000 h 6858000"/>
              <a:gd name="connsiteX284" fmla="*/ 4910810 w 7467600"/>
              <a:gd name="connsiteY284" fmla="*/ 6829660 h 6858000"/>
              <a:gd name="connsiteX285" fmla="*/ 4987461 w 7467600"/>
              <a:gd name="connsiteY285" fmla="*/ 6432994 h 6858000"/>
              <a:gd name="connsiteX286" fmla="*/ 5179262 w 7467600"/>
              <a:gd name="connsiteY286" fmla="*/ 6035044 h 6858000"/>
              <a:gd name="connsiteX287" fmla="*/ 4689678 w 7467600"/>
              <a:gd name="connsiteY287" fmla="*/ 6440241 h 6858000"/>
              <a:gd name="connsiteX288" fmla="*/ 4477543 w 7467600"/>
              <a:gd name="connsiteY288" fmla="*/ 6674836 h 6858000"/>
              <a:gd name="connsiteX289" fmla="*/ 4329957 w 7467600"/>
              <a:gd name="connsiteY289" fmla="*/ 6858000 h 6858000"/>
              <a:gd name="connsiteX290" fmla="*/ 4218595 w 7467600"/>
              <a:gd name="connsiteY290" fmla="*/ 6858000 h 6858000"/>
              <a:gd name="connsiteX291" fmla="*/ 4368888 w 7467600"/>
              <a:gd name="connsiteY291" fmla="*/ 6668412 h 6858000"/>
              <a:gd name="connsiteX292" fmla="*/ 4563091 w 7467600"/>
              <a:gd name="connsiteY292" fmla="*/ 6442508 h 6858000"/>
              <a:gd name="connsiteX293" fmla="*/ 5387324 w 7467600"/>
              <a:gd name="connsiteY293" fmla="*/ 5705830 h 6858000"/>
              <a:gd name="connsiteX294" fmla="*/ 5073620 w 7467600"/>
              <a:gd name="connsiteY294" fmla="*/ 5955437 h 6858000"/>
              <a:gd name="connsiteX295" fmla="*/ 4689789 w 7467600"/>
              <a:gd name="connsiteY295" fmla="*/ 6268382 h 6858000"/>
              <a:gd name="connsiteX296" fmla="*/ 4418722 w 7467600"/>
              <a:gd name="connsiteY296" fmla="*/ 6570886 h 6858000"/>
              <a:gd name="connsiteX297" fmla="*/ 4214944 w 7467600"/>
              <a:gd name="connsiteY297" fmla="*/ 6858000 h 6858000"/>
              <a:gd name="connsiteX298" fmla="*/ 4177898 w 7467600"/>
              <a:gd name="connsiteY298" fmla="*/ 6858000 h 6858000"/>
              <a:gd name="connsiteX299" fmla="*/ 4391597 w 7467600"/>
              <a:gd name="connsiteY299" fmla="*/ 6556370 h 6858000"/>
              <a:gd name="connsiteX300" fmla="*/ 4668889 w 7467600"/>
              <a:gd name="connsiteY300" fmla="*/ 6246399 h 6858000"/>
              <a:gd name="connsiteX301" fmla="*/ 5055427 w 7467600"/>
              <a:gd name="connsiteY301" fmla="*/ 5931476 h 6858000"/>
              <a:gd name="connsiteX302" fmla="*/ 5371814 w 7467600"/>
              <a:gd name="connsiteY302" fmla="*/ 5678975 h 6858000"/>
              <a:gd name="connsiteX303" fmla="*/ 4987918 w 7467600"/>
              <a:gd name="connsiteY303" fmla="*/ 5838701 h 6858000"/>
              <a:gd name="connsiteX304" fmla="*/ 4317146 w 7467600"/>
              <a:gd name="connsiteY304" fmla="*/ 6587716 h 6858000"/>
              <a:gd name="connsiteX305" fmla="*/ 4171627 w 7467600"/>
              <a:gd name="connsiteY305" fmla="*/ 6858000 h 6858000"/>
              <a:gd name="connsiteX306" fmla="*/ 4081585 w 7467600"/>
              <a:gd name="connsiteY306" fmla="*/ 6858000 h 6858000"/>
              <a:gd name="connsiteX307" fmla="*/ 4238603 w 7467600"/>
              <a:gd name="connsiteY307" fmla="*/ 6559341 h 6858000"/>
              <a:gd name="connsiteX308" fmla="*/ 4778333 w 7467600"/>
              <a:gd name="connsiteY308" fmla="*/ 5873626 h 6858000"/>
              <a:gd name="connsiteX309" fmla="*/ 5414185 w 7467600"/>
              <a:gd name="connsiteY309" fmla="*/ 5573882 h 6858000"/>
              <a:gd name="connsiteX310" fmla="*/ 5959648 w 7467600"/>
              <a:gd name="connsiteY310" fmla="*/ 4760797 h 6858000"/>
              <a:gd name="connsiteX311" fmla="*/ 5355019 w 7467600"/>
              <a:gd name="connsiteY311" fmla="*/ 4734672 h 6858000"/>
              <a:gd name="connsiteX312" fmla="*/ 5083565 w 7467600"/>
              <a:gd name="connsiteY312" fmla="*/ 5179121 h 6858000"/>
              <a:gd name="connsiteX313" fmla="*/ 4713577 w 7467600"/>
              <a:gd name="connsiteY313" fmla="*/ 5616803 h 6858000"/>
              <a:gd name="connsiteX314" fmla="*/ 3989559 w 7467600"/>
              <a:gd name="connsiteY314" fmla="*/ 6145945 h 6858000"/>
              <a:gd name="connsiteX315" fmla="*/ 3939824 w 7467600"/>
              <a:gd name="connsiteY315" fmla="*/ 6066900 h 6858000"/>
              <a:gd name="connsiteX316" fmla="*/ 4584537 w 7467600"/>
              <a:gd name="connsiteY316" fmla="*/ 5324826 h 6858000"/>
              <a:gd name="connsiteX317" fmla="*/ 5037105 w 7467600"/>
              <a:gd name="connsiteY317" fmla="*/ 5088765 h 6858000"/>
              <a:gd name="connsiteX318" fmla="*/ 5039930 w 7467600"/>
              <a:gd name="connsiteY318" fmla="*/ 5089585 h 6858000"/>
              <a:gd name="connsiteX319" fmla="*/ 5263764 w 7467600"/>
              <a:gd name="connsiteY319" fmla="*/ 4735525 h 6858000"/>
              <a:gd name="connsiteX320" fmla="*/ 4086300 w 7467600"/>
              <a:gd name="connsiteY320" fmla="*/ 4884599 h 6858000"/>
              <a:gd name="connsiteX321" fmla="*/ 4085485 w 7467600"/>
              <a:gd name="connsiteY321" fmla="*/ 4899070 h 6858000"/>
              <a:gd name="connsiteX322" fmla="*/ 3871915 w 7467600"/>
              <a:gd name="connsiteY322" fmla="*/ 5253645 h 6858000"/>
              <a:gd name="connsiteX323" fmla="*/ 3799374 w 7467600"/>
              <a:gd name="connsiteY323" fmla="*/ 5466127 h 6858000"/>
              <a:gd name="connsiteX324" fmla="*/ 3498850 w 7467600"/>
              <a:gd name="connsiteY324" fmla="*/ 6661888 h 6858000"/>
              <a:gd name="connsiteX325" fmla="*/ 3399216 w 7467600"/>
              <a:gd name="connsiteY325" fmla="*/ 6858000 h 6858000"/>
              <a:gd name="connsiteX326" fmla="*/ 3303688 w 7467600"/>
              <a:gd name="connsiteY326" fmla="*/ 6858000 h 6858000"/>
              <a:gd name="connsiteX327" fmla="*/ 3391774 w 7467600"/>
              <a:gd name="connsiteY327" fmla="*/ 6697181 h 6858000"/>
              <a:gd name="connsiteX328" fmla="*/ 3735540 w 7467600"/>
              <a:gd name="connsiteY328" fmla="*/ 5546923 h 6858000"/>
              <a:gd name="connsiteX329" fmla="*/ 3729438 w 7467600"/>
              <a:gd name="connsiteY329" fmla="*/ 5569058 h 6858000"/>
              <a:gd name="connsiteX330" fmla="*/ 3707782 w 7467600"/>
              <a:gd name="connsiteY330" fmla="*/ 5644908 h 6858000"/>
              <a:gd name="connsiteX331" fmla="*/ 3583827 w 7467600"/>
              <a:gd name="connsiteY331" fmla="*/ 6039215 h 6858000"/>
              <a:gd name="connsiteX332" fmla="*/ 3547861 w 7467600"/>
              <a:gd name="connsiteY332" fmla="*/ 6129609 h 6858000"/>
              <a:gd name="connsiteX333" fmla="*/ 3490905 w 7467600"/>
              <a:gd name="connsiteY333" fmla="*/ 6277660 h 6858000"/>
              <a:gd name="connsiteX334" fmla="*/ 3455859 w 7467600"/>
              <a:gd name="connsiteY334" fmla="*/ 6391301 h 6858000"/>
              <a:gd name="connsiteX335" fmla="*/ 3429112 w 7467600"/>
              <a:gd name="connsiteY335" fmla="*/ 6479469 h 6858000"/>
              <a:gd name="connsiteX336" fmla="*/ 3304862 w 7467600"/>
              <a:gd name="connsiteY336" fmla="*/ 6796476 h 6858000"/>
              <a:gd name="connsiteX337" fmla="*/ 3276071 w 7467600"/>
              <a:gd name="connsiteY337" fmla="*/ 6858000 h 6858000"/>
              <a:gd name="connsiteX338" fmla="*/ 3240805 w 7467600"/>
              <a:gd name="connsiteY338" fmla="*/ 6858000 h 6858000"/>
              <a:gd name="connsiteX339" fmla="*/ 3275917 w 7467600"/>
              <a:gd name="connsiteY339" fmla="*/ 6783192 h 6858000"/>
              <a:gd name="connsiteX340" fmla="*/ 3399358 w 7467600"/>
              <a:gd name="connsiteY340" fmla="*/ 6469011 h 6858000"/>
              <a:gd name="connsiteX341" fmla="*/ 3425650 w 7467600"/>
              <a:gd name="connsiteY341" fmla="*/ 6381333 h 6858000"/>
              <a:gd name="connsiteX342" fmla="*/ 3460661 w 7467600"/>
              <a:gd name="connsiteY342" fmla="*/ 6266763 h 6858000"/>
              <a:gd name="connsiteX343" fmla="*/ 3518021 w 7467600"/>
              <a:gd name="connsiteY343" fmla="*/ 6117298 h 6858000"/>
              <a:gd name="connsiteX344" fmla="*/ 3554035 w 7467600"/>
              <a:gd name="connsiteY344" fmla="*/ 6027832 h 6858000"/>
              <a:gd name="connsiteX345" fmla="*/ 3677174 w 7467600"/>
              <a:gd name="connsiteY345" fmla="*/ 5636351 h 6858000"/>
              <a:gd name="connsiteX346" fmla="*/ 3698819 w 7467600"/>
              <a:gd name="connsiteY346" fmla="*/ 5560503 h 6858000"/>
              <a:gd name="connsiteX347" fmla="*/ 3702094 w 7467600"/>
              <a:gd name="connsiteY347" fmla="*/ 5549194 h 6858000"/>
              <a:gd name="connsiteX348" fmla="*/ 3398355 w 7467600"/>
              <a:gd name="connsiteY348" fmla="*/ 6094603 h 6858000"/>
              <a:gd name="connsiteX349" fmla="*/ 3193941 w 7467600"/>
              <a:gd name="connsiteY349" fmla="*/ 6798775 h 6858000"/>
              <a:gd name="connsiteX350" fmla="*/ 3184140 w 7467600"/>
              <a:gd name="connsiteY350" fmla="*/ 6858000 h 6858000"/>
              <a:gd name="connsiteX351" fmla="*/ 3099978 w 7467600"/>
              <a:gd name="connsiteY351" fmla="*/ 6858000 h 6858000"/>
              <a:gd name="connsiteX352" fmla="*/ 3101556 w 7467600"/>
              <a:gd name="connsiteY352" fmla="*/ 6843337 h 6858000"/>
              <a:gd name="connsiteX353" fmla="*/ 3370162 w 7467600"/>
              <a:gd name="connsiteY353" fmla="*/ 5785550 h 6858000"/>
              <a:gd name="connsiteX354" fmla="*/ 3746477 w 7467600"/>
              <a:gd name="connsiteY354" fmla="*/ 5377889 h 6858000"/>
              <a:gd name="connsiteX355" fmla="*/ 3863399 w 7467600"/>
              <a:gd name="connsiteY355" fmla="*/ 5087257 h 6858000"/>
              <a:gd name="connsiteX356" fmla="*/ 3968712 w 7467600"/>
              <a:gd name="connsiteY356" fmla="*/ 4913989 h 6858000"/>
              <a:gd name="connsiteX357" fmla="*/ 2792390 w 7467600"/>
              <a:gd name="connsiteY357" fmla="*/ 5382974 h 6858000"/>
              <a:gd name="connsiteX358" fmla="*/ 2714982 w 7467600"/>
              <a:gd name="connsiteY358" fmla="*/ 5427051 h 6858000"/>
              <a:gd name="connsiteX359" fmla="*/ 2813361 w 7467600"/>
              <a:gd name="connsiteY359" fmla="*/ 6023912 h 6858000"/>
              <a:gd name="connsiteX360" fmla="*/ 2688430 w 7467600"/>
              <a:gd name="connsiteY360" fmla="*/ 6801564 h 6858000"/>
              <a:gd name="connsiteX361" fmla="*/ 2629626 w 7467600"/>
              <a:gd name="connsiteY361" fmla="*/ 6763394 h 6858000"/>
              <a:gd name="connsiteX362" fmla="*/ 2565328 w 7467600"/>
              <a:gd name="connsiteY362" fmla="*/ 5516399 h 6858000"/>
              <a:gd name="connsiteX363" fmla="*/ 1922999 w 7467600"/>
              <a:gd name="connsiteY363" fmla="*/ 5980343 h 6858000"/>
              <a:gd name="connsiteX364" fmla="*/ 1950261 w 7467600"/>
              <a:gd name="connsiteY364" fmla="*/ 6405858 h 6858000"/>
              <a:gd name="connsiteX365" fmla="*/ 2365554 w 7467600"/>
              <a:gd name="connsiteY365" fmla="*/ 6759107 h 6858000"/>
              <a:gd name="connsiteX366" fmla="*/ 2424142 w 7467600"/>
              <a:gd name="connsiteY366" fmla="*/ 6858000 h 6858000"/>
              <a:gd name="connsiteX367" fmla="*/ 2395994 w 7467600"/>
              <a:gd name="connsiteY367" fmla="*/ 6858000 h 6858000"/>
              <a:gd name="connsiteX368" fmla="*/ 2392863 w 7467600"/>
              <a:gd name="connsiteY368" fmla="*/ 6852964 h 6858000"/>
              <a:gd name="connsiteX369" fmla="*/ 2017589 w 7467600"/>
              <a:gd name="connsiteY369" fmla="*/ 6493982 h 6858000"/>
              <a:gd name="connsiteX370" fmla="*/ 2147336 w 7467600"/>
              <a:gd name="connsiteY370" fmla="*/ 6594052 h 6858000"/>
              <a:gd name="connsiteX371" fmla="*/ 2207047 w 7467600"/>
              <a:gd name="connsiteY371" fmla="*/ 6654540 h 6858000"/>
              <a:gd name="connsiteX372" fmla="*/ 2299106 w 7467600"/>
              <a:gd name="connsiteY372" fmla="*/ 6778931 h 6858000"/>
              <a:gd name="connsiteX373" fmla="*/ 2314430 w 7467600"/>
              <a:gd name="connsiteY373" fmla="*/ 6801144 h 6858000"/>
              <a:gd name="connsiteX374" fmla="*/ 2352406 w 7467600"/>
              <a:gd name="connsiteY374" fmla="*/ 6858000 h 6858000"/>
              <a:gd name="connsiteX375" fmla="*/ 2314492 w 7467600"/>
              <a:gd name="connsiteY375" fmla="*/ 6858000 h 6858000"/>
              <a:gd name="connsiteX376" fmla="*/ 2288095 w 7467600"/>
              <a:gd name="connsiteY376" fmla="*/ 6818030 h 6858000"/>
              <a:gd name="connsiteX377" fmla="*/ 2272768 w 7467600"/>
              <a:gd name="connsiteY377" fmla="*/ 6795822 h 6858000"/>
              <a:gd name="connsiteX378" fmla="*/ 2182715 w 7467600"/>
              <a:gd name="connsiteY378" fmla="*/ 6675071 h 6858000"/>
              <a:gd name="connsiteX379" fmla="*/ 2032061 w 7467600"/>
              <a:gd name="connsiteY379" fmla="*/ 6541380 h 6858000"/>
              <a:gd name="connsiteX380" fmla="*/ 2257220 w 7467600"/>
              <a:gd name="connsiteY380" fmla="*/ 6826257 h 6858000"/>
              <a:gd name="connsiteX381" fmla="*/ 2281324 w 7467600"/>
              <a:gd name="connsiteY381" fmla="*/ 6858000 h 6858000"/>
              <a:gd name="connsiteX382" fmla="*/ 2242860 w 7467600"/>
              <a:gd name="connsiteY382" fmla="*/ 6858000 h 6858000"/>
              <a:gd name="connsiteX383" fmla="*/ 2232818 w 7467600"/>
              <a:gd name="connsiteY383" fmla="*/ 6844926 h 6858000"/>
              <a:gd name="connsiteX384" fmla="*/ 1990172 w 7467600"/>
              <a:gd name="connsiteY384" fmla="*/ 6542121 h 6858000"/>
              <a:gd name="connsiteX385" fmla="*/ 2124090 w 7467600"/>
              <a:gd name="connsiteY385" fmla="*/ 6761017 h 6858000"/>
              <a:gd name="connsiteX386" fmla="*/ 2200380 w 7467600"/>
              <a:gd name="connsiteY386" fmla="*/ 6858000 h 6858000"/>
              <a:gd name="connsiteX387" fmla="*/ 2147507 w 7467600"/>
              <a:gd name="connsiteY387" fmla="*/ 6858000 h 6858000"/>
              <a:gd name="connsiteX388" fmla="*/ 2070668 w 7467600"/>
              <a:gd name="connsiteY388" fmla="*/ 6761520 h 6858000"/>
              <a:gd name="connsiteX389" fmla="*/ 1975142 w 7467600"/>
              <a:gd name="connsiteY389" fmla="*/ 6585570 h 6858000"/>
              <a:gd name="connsiteX390" fmla="*/ 2050035 w 7467600"/>
              <a:gd name="connsiteY390" fmla="*/ 6813345 h 6858000"/>
              <a:gd name="connsiteX391" fmla="*/ 2063025 w 7467600"/>
              <a:gd name="connsiteY391" fmla="*/ 6858000 h 6858000"/>
              <a:gd name="connsiteX392" fmla="*/ 2021675 w 7467600"/>
              <a:gd name="connsiteY392" fmla="*/ 6858000 h 6858000"/>
              <a:gd name="connsiteX393" fmla="*/ 2019308 w 7467600"/>
              <a:gd name="connsiteY393" fmla="*/ 6847118 h 6858000"/>
              <a:gd name="connsiteX394" fmla="*/ 1938835 w 7467600"/>
              <a:gd name="connsiteY394" fmla="*/ 6551160 h 6858000"/>
              <a:gd name="connsiteX395" fmla="*/ 1953230 w 7467600"/>
              <a:gd name="connsiteY395" fmla="*/ 6759699 h 6858000"/>
              <a:gd name="connsiteX396" fmla="*/ 1956763 w 7467600"/>
              <a:gd name="connsiteY396" fmla="*/ 6778191 h 6858000"/>
              <a:gd name="connsiteX397" fmla="*/ 1967925 w 7467600"/>
              <a:gd name="connsiteY397" fmla="*/ 6858000 h 6858000"/>
              <a:gd name="connsiteX398" fmla="*/ 1936622 w 7467600"/>
              <a:gd name="connsiteY398" fmla="*/ 6858000 h 6858000"/>
              <a:gd name="connsiteX399" fmla="*/ 1926261 w 7467600"/>
              <a:gd name="connsiteY399" fmla="*/ 6784064 h 6858000"/>
              <a:gd name="connsiteX400" fmla="*/ 1922724 w 7467600"/>
              <a:gd name="connsiteY400" fmla="*/ 6765577 h 6858000"/>
              <a:gd name="connsiteX401" fmla="*/ 1904650 w 7467600"/>
              <a:gd name="connsiteY401" fmla="*/ 6639616 h 6858000"/>
              <a:gd name="connsiteX402" fmla="*/ 1885273 w 7467600"/>
              <a:gd name="connsiteY402" fmla="*/ 6858000 h 6858000"/>
              <a:gd name="connsiteX403" fmla="*/ 1854363 w 7467600"/>
              <a:gd name="connsiteY403" fmla="*/ 6858000 h 6858000"/>
              <a:gd name="connsiteX404" fmla="*/ 1880391 w 7467600"/>
              <a:gd name="connsiteY404" fmla="*/ 6603796 h 6858000"/>
              <a:gd name="connsiteX405" fmla="*/ 1818273 w 7467600"/>
              <a:gd name="connsiteY405" fmla="*/ 6715729 h 6858000"/>
              <a:gd name="connsiteX406" fmla="*/ 1794691 w 7467600"/>
              <a:gd name="connsiteY406" fmla="*/ 6843239 h 6858000"/>
              <a:gd name="connsiteX407" fmla="*/ 1794914 w 7467600"/>
              <a:gd name="connsiteY407" fmla="*/ 6858000 h 6858000"/>
              <a:gd name="connsiteX408" fmla="*/ 1746128 w 7467600"/>
              <a:gd name="connsiteY408" fmla="*/ 6858000 h 6858000"/>
              <a:gd name="connsiteX409" fmla="*/ 1753934 w 7467600"/>
              <a:gd name="connsiteY409" fmla="*/ 6724796 h 6858000"/>
              <a:gd name="connsiteX410" fmla="*/ 1792053 w 7467600"/>
              <a:gd name="connsiteY410" fmla="*/ 6572396 h 6858000"/>
              <a:gd name="connsiteX411" fmla="*/ 1862248 w 7467600"/>
              <a:gd name="connsiteY411" fmla="*/ 6266397 h 6858000"/>
              <a:gd name="connsiteX412" fmla="*/ 1862250 w 7467600"/>
              <a:gd name="connsiteY412" fmla="*/ 6033531 h 6858000"/>
              <a:gd name="connsiteX413" fmla="*/ 1211999 w 7467600"/>
              <a:gd name="connsiteY413" fmla="*/ 6683610 h 6858000"/>
              <a:gd name="connsiteX414" fmla="*/ 1213266 w 7467600"/>
              <a:gd name="connsiteY414" fmla="*/ 6691947 h 6858000"/>
              <a:gd name="connsiteX415" fmla="*/ 1203370 w 7467600"/>
              <a:gd name="connsiteY415" fmla="*/ 6850676 h 6858000"/>
              <a:gd name="connsiteX416" fmla="*/ 1203671 w 7467600"/>
              <a:gd name="connsiteY416" fmla="*/ 6858000 h 6858000"/>
              <a:gd name="connsiteX417" fmla="*/ 1143180 w 7467600"/>
              <a:gd name="connsiteY417" fmla="*/ 6858000 h 6858000"/>
              <a:gd name="connsiteX418" fmla="*/ 1142176 w 7467600"/>
              <a:gd name="connsiteY418" fmla="*/ 6766045 h 6858000"/>
              <a:gd name="connsiteX419" fmla="*/ 1067484 w 7467600"/>
              <a:gd name="connsiteY419" fmla="*/ 6858000 h 6858000"/>
              <a:gd name="connsiteX420" fmla="*/ 953928 w 7467600"/>
              <a:gd name="connsiteY420" fmla="*/ 6858000 h 6858000"/>
              <a:gd name="connsiteX421" fmla="*/ 959715 w 7467600"/>
              <a:gd name="connsiteY421" fmla="*/ 6850185 h 6858000"/>
              <a:gd name="connsiteX422" fmla="*/ 1483788 w 7467600"/>
              <a:gd name="connsiteY422" fmla="*/ 6259174 h 6858000"/>
              <a:gd name="connsiteX423" fmla="*/ 1100671 w 7467600"/>
              <a:gd name="connsiteY423" fmla="*/ 6252137 h 6858000"/>
              <a:gd name="connsiteX424" fmla="*/ 1090144 w 7467600"/>
              <a:gd name="connsiteY424" fmla="*/ 6256748 h 6858000"/>
              <a:gd name="connsiteX425" fmla="*/ 1095872 w 7467600"/>
              <a:gd name="connsiteY425" fmla="*/ 6271892 h 6858000"/>
              <a:gd name="connsiteX426" fmla="*/ 262785 w 7467600"/>
              <a:gd name="connsiteY426" fmla="*/ 6845450 h 6858000"/>
              <a:gd name="connsiteX427" fmla="*/ 209968 w 7467600"/>
              <a:gd name="connsiteY427" fmla="*/ 6770713 h 6858000"/>
              <a:gd name="connsiteX428" fmla="*/ 873460 w 7467600"/>
              <a:gd name="connsiteY428" fmla="*/ 6253768 h 6858000"/>
              <a:gd name="connsiteX429" fmla="*/ 192686 w 7467600"/>
              <a:gd name="connsiteY429" fmla="*/ 5849257 h 6858000"/>
              <a:gd name="connsiteX430" fmla="*/ 4696 w 7467600"/>
              <a:gd name="connsiteY430" fmla="*/ 5697668 h 6858000"/>
              <a:gd name="connsiteX431" fmla="*/ 0 w 7467600"/>
              <a:gd name="connsiteY431" fmla="*/ 5689984 h 6858000"/>
              <a:gd name="connsiteX432" fmla="*/ 0 w 7467600"/>
              <a:gd name="connsiteY432" fmla="*/ 5513472 h 6858000"/>
              <a:gd name="connsiteX433" fmla="*/ 174101 w 7467600"/>
              <a:gd name="connsiteY433" fmla="*/ 5620277 h 6858000"/>
              <a:gd name="connsiteX434" fmla="*/ 891800 w 7467600"/>
              <a:gd name="connsiteY434" fmla="*/ 6036935 h 6858000"/>
              <a:gd name="connsiteX435" fmla="*/ 1072219 w 7467600"/>
              <a:gd name="connsiteY435" fmla="*/ 6169443 h 6858000"/>
              <a:gd name="connsiteX436" fmla="*/ 1074117 w 7467600"/>
              <a:gd name="connsiteY436" fmla="*/ 6170301 h 6858000"/>
              <a:gd name="connsiteX437" fmla="*/ 1083114 w 7467600"/>
              <a:gd name="connsiteY437" fmla="*/ 6174131 h 6858000"/>
              <a:gd name="connsiteX438" fmla="*/ 1543010 w 7467600"/>
              <a:gd name="connsiteY438" fmla="*/ 6191140 h 6858000"/>
              <a:gd name="connsiteX439" fmla="*/ 1551080 w 7467600"/>
              <a:gd name="connsiteY439" fmla="*/ 6195006 h 6858000"/>
              <a:gd name="connsiteX440" fmla="*/ 2345443 w 7467600"/>
              <a:gd name="connsiteY440" fmla="*/ 5549882 h 6858000"/>
              <a:gd name="connsiteX441" fmla="*/ 1721499 w 7467600"/>
              <a:gd name="connsiteY441" fmla="*/ 5599969 h 6858000"/>
              <a:gd name="connsiteX442" fmla="*/ 767716 w 7467600"/>
              <a:gd name="connsiteY442" fmla="*/ 5472768 h 6858000"/>
              <a:gd name="connsiteX443" fmla="*/ 722147 w 7467600"/>
              <a:gd name="connsiteY443" fmla="*/ 5393091 h 6858000"/>
              <a:gd name="connsiteX444" fmla="*/ 1485552 w 7467600"/>
              <a:gd name="connsiteY444" fmla="*/ 5313202 h 6858000"/>
              <a:gd name="connsiteX445" fmla="*/ 2143004 w 7467600"/>
              <a:gd name="connsiteY445" fmla="*/ 5402420 h 6858000"/>
              <a:gd name="connsiteX446" fmla="*/ 1933391 w 7467600"/>
              <a:gd name="connsiteY446" fmla="*/ 5156971 h 6858000"/>
              <a:gd name="connsiteX447" fmla="*/ 1827118 w 7467600"/>
              <a:gd name="connsiteY447" fmla="*/ 4968410 h 6858000"/>
              <a:gd name="connsiteX448" fmla="*/ 1837349 w 7467600"/>
              <a:gd name="connsiteY448" fmla="*/ 4956357 h 6858000"/>
              <a:gd name="connsiteX449" fmla="*/ 2162835 w 7467600"/>
              <a:gd name="connsiteY449" fmla="*/ 5187853 h 6858000"/>
              <a:gd name="connsiteX450" fmla="*/ 2257167 w 7467600"/>
              <a:gd name="connsiteY450" fmla="*/ 5462123 h 6858000"/>
              <a:gd name="connsiteX451" fmla="*/ 2261598 w 7467600"/>
              <a:gd name="connsiteY451" fmla="*/ 5467998 h 6858000"/>
              <a:gd name="connsiteX452" fmla="*/ 2437177 w 7467600"/>
              <a:gd name="connsiteY452" fmla="*/ 5479608 h 6858000"/>
              <a:gd name="connsiteX453" fmla="*/ 2445247 w 7467600"/>
              <a:gd name="connsiteY453" fmla="*/ 5483476 h 6858000"/>
              <a:gd name="connsiteX454" fmla="*/ 2743626 w 7467600"/>
              <a:gd name="connsiteY454" fmla="*/ 5304819 h 6858000"/>
              <a:gd name="connsiteX455" fmla="*/ 3048102 w 7467600"/>
              <a:gd name="connsiteY455" fmla="*/ 5150595 h 6858000"/>
              <a:gd name="connsiteX456" fmla="*/ 1799414 w 7467600"/>
              <a:gd name="connsiteY456" fmla="*/ 4694732 h 6858000"/>
              <a:gd name="connsiteX457" fmla="*/ 1771735 w 7467600"/>
              <a:gd name="connsiteY457" fmla="*/ 4619929 h 6858000"/>
              <a:gd name="connsiteX458" fmla="*/ 3104273 w 7467600"/>
              <a:gd name="connsiteY458" fmla="*/ 5076159 h 6858000"/>
              <a:gd name="connsiteX459" fmla="*/ 3113245 w 7467600"/>
              <a:gd name="connsiteY459" fmla="*/ 5090705 h 6858000"/>
              <a:gd name="connsiteX460" fmla="*/ 3126294 w 7467600"/>
              <a:gd name="connsiteY460" fmla="*/ 5114400 h 6858000"/>
              <a:gd name="connsiteX461" fmla="*/ 3937433 w 7467600"/>
              <a:gd name="connsiteY461" fmla="*/ 4830473 h 6858000"/>
              <a:gd name="connsiteX462" fmla="*/ 3590475 w 7467600"/>
              <a:gd name="connsiteY462" fmla="*/ 4597974 h 6858000"/>
              <a:gd name="connsiteX463" fmla="*/ 3100264 w 7467600"/>
              <a:gd name="connsiteY463" fmla="*/ 4579845 h 6858000"/>
              <a:gd name="connsiteX464" fmla="*/ 2183576 w 7467600"/>
              <a:gd name="connsiteY464" fmla="*/ 4227150 h 6858000"/>
              <a:gd name="connsiteX465" fmla="*/ 2151029 w 7467600"/>
              <a:gd name="connsiteY465" fmla="*/ 4146947 h 6858000"/>
              <a:gd name="connsiteX466" fmla="*/ 3563434 w 7467600"/>
              <a:gd name="connsiteY466" fmla="*/ 4469115 h 6858000"/>
              <a:gd name="connsiteX467" fmla="*/ 3177952 w 7467600"/>
              <a:gd name="connsiteY467" fmla="*/ 3657386 h 6858000"/>
              <a:gd name="connsiteX468" fmla="*/ 3189263 w 7467600"/>
              <a:gd name="connsiteY468" fmla="*/ 3625726 h 6858000"/>
              <a:gd name="connsiteX469" fmla="*/ 3560912 w 7467600"/>
              <a:gd name="connsiteY469" fmla="*/ 4079863 h 6858000"/>
              <a:gd name="connsiteX470" fmla="*/ 3626636 w 7467600"/>
              <a:gd name="connsiteY470" fmla="*/ 4512230 h 6858000"/>
              <a:gd name="connsiteX471" fmla="*/ 3653088 w 7467600"/>
              <a:gd name="connsiteY471" fmla="*/ 4521417 h 6858000"/>
              <a:gd name="connsiteX472" fmla="*/ 3988128 w 7467600"/>
              <a:gd name="connsiteY472" fmla="*/ 4817267 h 6858000"/>
              <a:gd name="connsiteX473" fmla="*/ 4830582 w 7467600"/>
              <a:gd name="connsiteY473" fmla="*/ 4676000 h 6858000"/>
              <a:gd name="connsiteX474" fmla="*/ 4830100 w 7467600"/>
              <a:gd name="connsiteY474" fmla="*/ 4675554 h 6858000"/>
              <a:gd name="connsiteX475" fmla="*/ 4036318 w 7467600"/>
              <a:gd name="connsiteY475" fmla="*/ 4147013 h 6858000"/>
              <a:gd name="connsiteX476" fmla="*/ 3432098 w 7467600"/>
              <a:gd name="connsiteY476" fmla="*/ 3537312 h 6858000"/>
              <a:gd name="connsiteX477" fmla="*/ 3446761 w 7467600"/>
              <a:gd name="connsiteY477" fmla="*/ 3461278 h 6858000"/>
              <a:gd name="connsiteX478" fmla="*/ 4419733 w 7467600"/>
              <a:gd name="connsiteY478" fmla="*/ 3963555 h 6858000"/>
              <a:gd name="connsiteX479" fmla="*/ 4781371 w 7467600"/>
              <a:gd name="connsiteY479" fmla="*/ 4458604 h 6858000"/>
              <a:gd name="connsiteX480" fmla="*/ 4780440 w 7467600"/>
              <a:gd name="connsiteY480" fmla="*/ 4470290 h 6858000"/>
              <a:gd name="connsiteX481" fmla="*/ 4898954 w 7467600"/>
              <a:gd name="connsiteY481" fmla="*/ 4662092 h 6858000"/>
              <a:gd name="connsiteX482" fmla="*/ 4900699 w 7467600"/>
              <a:gd name="connsiteY482" fmla="*/ 4670867 h 6858000"/>
              <a:gd name="connsiteX483" fmla="*/ 5714511 w 7467600"/>
              <a:gd name="connsiteY483" fmla="*/ 4663483 h 6858000"/>
              <a:gd name="connsiteX484" fmla="*/ 5464793 w 7467600"/>
              <a:gd name="connsiteY484" fmla="*/ 4393556 h 6858000"/>
              <a:gd name="connsiteX485" fmla="*/ 5461897 w 7467600"/>
              <a:gd name="connsiteY485" fmla="*/ 4390879 h 6858000"/>
              <a:gd name="connsiteX486" fmla="*/ 4294126 w 7467600"/>
              <a:gd name="connsiteY486" fmla="*/ 3303048 h 6858000"/>
              <a:gd name="connsiteX487" fmla="*/ 4305321 w 7467600"/>
              <a:gd name="connsiteY487" fmla="*/ 3256953 h 6858000"/>
              <a:gd name="connsiteX488" fmla="*/ 4949299 w 7467600"/>
              <a:gd name="connsiteY488" fmla="*/ 3766336 h 6858000"/>
              <a:gd name="connsiteX489" fmla="*/ 5291452 w 7467600"/>
              <a:gd name="connsiteY489" fmla="*/ 4076801 h 6858000"/>
              <a:gd name="connsiteX490" fmla="*/ 5434998 w 7467600"/>
              <a:gd name="connsiteY490" fmla="*/ 4254100 h 6858000"/>
              <a:gd name="connsiteX491" fmla="*/ 5351015 w 7467600"/>
              <a:gd name="connsiteY491" fmla="*/ 3760989 h 6858000"/>
              <a:gd name="connsiteX492" fmla="*/ 5413780 w 7467600"/>
              <a:gd name="connsiteY492" fmla="*/ 2966265 h 6858000"/>
              <a:gd name="connsiteX493" fmla="*/ 5425627 w 7467600"/>
              <a:gd name="connsiteY493" fmla="*/ 2954192 h 6858000"/>
              <a:gd name="connsiteX494" fmla="*/ 6604735 w 7467600"/>
              <a:gd name="connsiteY494" fmla="*/ 2041381 h 6858000"/>
              <a:gd name="connsiteX495" fmla="*/ 7204487 w 7467600"/>
              <a:gd name="connsiteY495" fmla="*/ 2742112 h 6858000"/>
              <a:gd name="connsiteX496" fmla="*/ 7131592 w 7467600"/>
              <a:gd name="connsiteY496" fmla="*/ 2672096 h 6858000"/>
              <a:gd name="connsiteX497" fmla="*/ 6996344 w 7467600"/>
              <a:gd name="connsiteY497" fmla="*/ 2518310 h 6858000"/>
              <a:gd name="connsiteX498" fmla="*/ 6735495 w 7467600"/>
              <a:gd name="connsiteY498" fmla="*/ 2196890 h 6858000"/>
              <a:gd name="connsiteX499" fmla="*/ 6721901 w 7467600"/>
              <a:gd name="connsiteY499" fmla="*/ 2179274 h 6858000"/>
              <a:gd name="connsiteX500" fmla="*/ 6604735 w 7467600"/>
              <a:gd name="connsiteY500" fmla="*/ 2041381 h 6858000"/>
              <a:gd name="connsiteX501" fmla="*/ 6591670 w 7467600"/>
              <a:gd name="connsiteY501" fmla="*/ 1988277 h 6858000"/>
              <a:gd name="connsiteX502" fmla="*/ 6747349 w 7467600"/>
              <a:gd name="connsiteY502" fmla="*/ 2160069 h 6858000"/>
              <a:gd name="connsiteX503" fmla="*/ 6760943 w 7467600"/>
              <a:gd name="connsiteY503" fmla="*/ 2177686 h 6858000"/>
              <a:gd name="connsiteX504" fmla="*/ 7021065 w 7467600"/>
              <a:gd name="connsiteY504" fmla="*/ 2498102 h 6858000"/>
              <a:gd name="connsiteX505" fmla="*/ 7155223 w 7467600"/>
              <a:gd name="connsiteY505" fmla="*/ 2650386 h 6858000"/>
              <a:gd name="connsiteX506" fmla="*/ 7203167 w 7467600"/>
              <a:gd name="connsiteY506" fmla="*/ 2697288 h 6858000"/>
              <a:gd name="connsiteX507" fmla="*/ 6937703 w 7467600"/>
              <a:gd name="connsiteY507" fmla="*/ 2321981 h 6858000"/>
              <a:gd name="connsiteX508" fmla="*/ 6591670 w 7467600"/>
              <a:gd name="connsiteY508" fmla="*/ 1988277 h 6858000"/>
              <a:gd name="connsiteX509" fmla="*/ 5798671 w 7467600"/>
              <a:gd name="connsiteY509" fmla="*/ 1981601 h 6858000"/>
              <a:gd name="connsiteX510" fmla="*/ 5754709 w 7467600"/>
              <a:gd name="connsiteY510" fmla="*/ 2071454 h 6858000"/>
              <a:gd name="connsiteX511" fmla="*/ 5763044 w 7467600"/>
              <a:gd name="connsiteY511" fmla="*/ 2842206 h 6858000"/>
              <a:gd name="connsiteX512" fmla="*/ 5764974 w 7467600"/>
              <a:gd name="connsiteY512" fmla="*/ 2799609 h 6858000"/>
              <a:gd name="connsiteX513" fmla="*/ 5767665 w 7467600"/>
              <a:gd name="connsiteY513" fmla="*/ 2666409 h 6858000"/>
              <a:gd name="connsiteX514" fmla="*/ 5763055 w 7467600"/>
              <a:gd name="connsiteY514" fmla="*/ 2579705 h 6858000"/>
              <a:gd name="connsiteX515" fmla="*/ 5758079 w 7467600"/>
              <a:gd name="connsiteY515" fmla="*/ 2492508 h 6858000"/>
              <a:gd name="connsiteX516" fmla="*/ 5779325 w 7467600"/>
              <a:gd name="connsiteY516" fmla="*/ 2197069 h 6858000"/>
              <a:gd name="connsiteX517" fmla="*/ 5798671 w 7467600"/>
              <a:gd name="connsiteY517" fmla="*/ 1981601 h 6858000"/>
              <a:gd name="connsiteX518" fmla="*/ 5829202 w 7467600"/>
              <a:gd name="connsiteY518" fmla="*/ 1971679 h 6858000"/>
              <a:gd name="connsiteX519" fmla="*/ 5809558 w 7467600"/>
              <a:gd name="connsiteY519" fmla="*/ 2198043 h 6858000"/>
              <a:gd name="connsiteX520" fmla="*/ 5788653 w 7467600"/>
              <a:gd name="connsiteY520" fmla="*/ 2489430 h 6858000"/>
              <a:gd name="connsiteX521" fmla="*/ 5793439 w 7467600"/>
              <a:gd name="connsiteY521" fmla="*/ 2575235 h 6858000"/>
              <a:gd name="connsiteX522" fmla="*/ 5796837 w 7467600"/>
              <a:gd name="connsiteY522" fmla="*/ 2637633 h 6858000"/>
              <a:gd name="connsiteX523" fmla="*/ 5818614 w 7467600"/>
              <a:gd name="connsiteY523" fmla="*/ 2473055 h 6858000"/>
              <a:gd name="connsiteX524" fmla="*/ 5829202 w 7467600"/>
              <a:gd name="connsiteY524" fmla="*/ 1971679 h 6858000"/>
              <a:gd name="connsiteX525" fmla="*/ 5911389 w 7467600"/>
              <a:gd name="connsiteY525" fmla="*/ 1898371 h 6858000"/>
              <a:gd name="connsiteX526" fmla="*/ 6237627 w 7467600"/>
              <a:gd name="connsiteY526" fmla="*/ 2231921 h 6858000"/>
              <a:gd name="connsiteX527" fmla="*/ 5911389 w 7467600"/>
              <a:gd name="connsiteY527" fmla="*/ 1898371 h 6858000"/>
              <a:gd name="connsiteX528" fmla="*/ 6944437 w 7467600"/>
              <a:gd name="connsiteY528" fmla="*/ 1575402 h 6858000"/>
              <a:gd name="connsiteX529" fmla="*/ 6304730 w 7467600"/>
              <a:gd name="connsiteY529" fmla="*/ 1766654 h 6858000"/>
              <a:gd name="connsiteX530" fmla="*/ 6944437 w 7467600"/>
              <a:gd name="connsiteY530" fmla="*/ 1575402 h 6858000"/>
              <a:gd name="connsiteX531" fmla="*/ 7019523 w 7467600"/>
              <a:gd name="connsiteY531" fmla="*/ 1519450 h 6858000"/>
              <a:gd name="connsiteX532" fmla="*/ 6298091 w 7467600"/>
              <a:gd name="connsiteY532" fmla="*/ 1737122 h 6858000"/>
              <a:gd name="connsiteX533" fmla="*/ 7019523 w 7467600"/>
              <a:gd name="connsiteY533" fmla="*/ 1519450 h 6858000"/>
              <a:gd name="connsiteX534" fmla="*/ 2399523 w 7467600"/>
              <a:gd name="connsiteY534" fmla="*/ 1428234 h 6858000"/>
              <a:gd name="connsiteX535" fmla="*/ 2224982 w 7467600"/>
              <a:gd name="connsiteY535" fmla="*/ 1826201 h 6858000"/>
              <a:gd name="connsiteX536" fmla="*/ 2096099 w 7467600"/>
              <a:gd name="connsiteY536" fmla="*/ 2345900 h 6858000"/>
              <a:gd name="connsiteX537" fmla="*/ 2283317 w 7467600"/>
              <a:gd name="connsiteY537" fmla="*/ 1796925 h 6858000"/>
              <a:gd name="connsiteX538" fmla="*/ 2399523 w 7467600"/>
              <a:gd name="connsiteY538" fmla="*/ 1428234 h 6858000"/>
              <a:gd name="connsiteX539" fmla="*/ 2448558 w 7467600"/>
              <a:gd name="connsiteY539" fmla="*/ 1373435 h 6858000"/>
              <a:gd name="connsiteX540" fmla="*/ 2312521 w 7467600"/>
              <a:gd name="connsiteY540" fmla="*/ 1806140 h 6858000"/>
              <a:gd name="connsiteX541" fmla="*/ 2127533 w 7467600"/>
              <a:gd name="connsiteY541" fmla="*/ 2348380 h 6858000"/>
              <a:gd name="connsiteX542" fmla="*/ 2358080 w 7467600"/>
              <a:gd name="connsiteY542" fmla="*/ 1866134 h 6858000"/>
              <a:gd name="connsiteX543" fmla="*/ 2407436 w 7467600"/>
              <a:gd name="connsiteY543" fmla="*/ 1651070 h 6858000"/>
              <a:gd name="connsiteX544" fmla="*/ 2448558 w 7467600"/>
              <a:gd name="connsiteY544" fmla="*/ 1373435 h 6858000"/>
              <a:gd name="connsiteX545" fmla="*/ 278707 w 7467600"/>
              <a:gd name="connsiteY545" fmla="*/ 1352270 h 6858000"/>
              <a:gd name="connsiteX546" fmla="*/ 321570 w 7467600"/>
              <a:gd name="connsiteY546" fmla="*/ 1861610 h 6858000"/>
              <a:gd name="connsiteX547" fmla="*/ 294281 w 7467600"/>
              <a:gd name="connsiteY547" fmla="*/ 1440658 h 6858000"/>
              <a:gd name="connsiteX548" fmla="*/ 278707 w 7467600"/>
              <a:gd name="connsiteY548" fmla="*/ 1352270 h 6858000"/>
              <a:gd name="connsiteX549" fmla="*/ 1423821 w 7467600"/>
              <a:gd name="connsiteY549" fmla="*/ 1351958 h 6858000"/>
              <a:gd name="connsiteX550" fmla="*/ 1638521 w 7467600"/>
              <a:gd name="connsiteY550" fmla="*/ 1908470 h 6858000"/>
              <a:gd name="connsiteX551" fmla="*/ 1754199 w 7467600"/>
              <a:gd name="connsiteY551" fmla="*/ 2149284 h 6858000"/>
              <a:gd name="connsiteX552" fmla="*/ 1908359 w 7467600"/>
              <a:gd name="connsiteY552" fmla="*/ 2364988 h 6858000"/>
              <a:gd name="connsiteX553" fmla="*/ 1647661 w 7467600"/>
              <a:gd name="connsiteY553" fmla="*/ 1825945 h 6858000"/>
              <a:gd name="connsiteX554" fmla="*/ 1423821 w 7467600"/>
              <a:gd name="connsiteY554" fmla="*/ 1351958 h 6858000"/>
              <a:gd name="connsiteX555" fmla="*/ 1431890 w 7467600"/>
              <a:gd name="connsiteY555" fmla="*/ 1306475 h 6858000"/>
              <a:gd name="connsiteX556" fmla="*/ 1507597 w 7467600"/>
              <a:gd name="connsiteY556" fmla="*/ 1446132 h 6858000"/>
              <a:gd name="connsiteX557" fmla="*/ 1674586 w 7467600"/>
              <a:gd name="connsiteY557" fmla="*/ 1813832 h 6858000"/>
              <a:gd name="connsiteX558" fmla="*/ 1815950 w 7467600"/>
              <a:gd name="connsiteY558" fmla="*/ 2128564 h 6858000"/>
              <a:gd name="connsiteX559" fmla="*/ 1984242 w 7467600"/>
              <a:gd name="connsiteY559" fmla="*/ 2430829 h 6858000"/>
              <a:gd name="connsiteX560" fmla="*/ 2014023 w 7467600"/>
              <a:gd name="connsiteY560" fmla="*/ 2450995 h 6858000"/>
              <a:gd name="connsiteX561" fmla="*/ 1747337 w 7467600"/>
              <a:gd name="connsiteY561" fmla="*/ 1855264 h 6858000"/>
              <a:gd name="connsiteX562" fmla="*/ 1533749 w 7467600"/>
              <a:gd name="connsiteY562" fmla="*/ 1478656 h 6858000"/>
              <a:gd name="connsiteX563" fmla="*/ 1431890 w 7467600"/>
              <a:gd name="connsiteY563" fmla="*/ 1306475 h 6858000"/>
              <a:gd name="connsiteX564" fmla="*/ 5052692 w 7467600"/>
              <a:gd name="connsiteY564" fmla="*/ 1292994 h 6858000"/>
              <a:gd name="connsiteX565" fmla="*/ 5200661 w 7467600"/>
              <a:gd name="connsiteY565" fmla="*/ 1635186 h 6858000"/>
              <a:gd name="connsiteX566" fmla="*/ 5297138 w 7467600"/>
              <a:gd name="connsiteY566" fmla="*/ 1906351 h 6858000"/>
              <a:gd name="connsiteX567" fmla="*/ 5052692 w 7467600"/>
              <a:gd name="connsiteY567" fmla="*/ 1292994 h 6858000"/>
              <a:gd name="connsiteX568" fmla="*/ 5009948 w 7467600"/>
              <a:gd name="connsiteY568" fmla="*/ 1273619 h 6858000"/>
              <a:gd name="connsiteX569" fmla="*/ 5121777 w 7467600"/>
              <a:gd name="connsiteY569" fmla="*/ 1654213 h 6858000"/>
              <a:gd name="connsiteX570" fmla="*/ 5293545 w 7467600"/>
              <a:gd name="connsiteY570" fmla="*/ 2072247 h 6858000"/>
              <a:gd name="connsiteX571" fmla="*/ 5294042 w 7467600"/>
              <a:gd name="connsiteY571" fmla="*/ 2065019 h 6858000"/>
              <a:gd name="connsiteX572" fmla="*/ 5171936 w 7467600"/>
              <a:gd name="connsiteY572" fmla="*/ 1647613 h 6858000"/>
              <a:gd name="connsiteX573" fmla="*/ 5009948 w 7467600"/>
              <a:gd name="connsiteY573" fmla="*/ 1273619 h 6858000"/>
              <a:gd name="connsiteX574" fmla="*/ 655236 w 7467600"/>
              <a:gd name="connsiteY574" fmla="*/ 1268632 h 6858000"/>
              <a:gd name="connsiteX575" fmla="*/ 839521 w 7467600"/>
              <a:gd name="connsiteY575" fmla="*/ 1685315 h 6858000"/>
              <a:gd name="connsiteX576" fmla="*/ 1109416 w 7467600"/>
              <a:gd name="connsiteY576" fmla="*/ 2061663 h 6858000"/>
              <a:gd name="connsiteX577" fmla="*/ 1298300 w 7467600"/>
              <a:gd name="connsiteY577" fmla="*/ 2247742 h 6858000"/>
              <a:gd name="connsiteX578" fmla="*/ 1125871 w 7467600"/>
              <a:gd name="connsiteY578" fmla="*/ 1989513 h 6858000"/>
              <a:gd name="connsiteX579" fmla="*/ 981574 w 7467600"/>
              <a:gd name="connsiteY579" fmla="*/ 1783157 h 6858000"/>
              <a:gd name="connsiteX580" fmla="*/ 922198 w 7467600"/>
              <a:gd name="connsiteY580" fmla="*/ 1677437 h 6858000"/>
              <a:gd name="connsiteX581" fmla="*/ 869293 w 7467600"/>
              <a:gd name="connsiteY581" fmla="*/ 1583214 h 6858000"/>
              <a:gd name="connsiteX582" fmla="*/ 751431 w 7467600"/>
              <a:gd name="connsiteY582" fmla="*/ 1405731 h 6858000"/>
              <a:gd name="connsiteX583" fmla="*/ 655236 w 7467600"/>
              <a:gd name="connsiteY583" fmla="*/ 1268632 h 6858000"/>
              <a:gd name="connsiteX584" fmla="*/ 6516292 w 7467600"/>
              <a:gd name="connsiteY584" fmla="*/ 1263064 h 6858000"/>
              <a:gd name="connsiteX585" fmla="*/ 5736320 w 7467600"/>
              <a:gd name="connsiteY585" fmla="*/ 1501803 h 6858000"/>
              <a:gd name="connsiteX586" fmla="*/ 6516292 w 7467600"/>
              <a:gd name="connsiteY586" fmla="*/ 1263064 h 6858000"/>
              <a:gd name="connsiteX587" fmla="*/ 291466 w 7467600"/>
              <a:gd name="connsiteY587" fmla="*/ 1250369 h 6858000"/>
              <a:gd name="connsiteX588" fmla="*/ 323180 w 7467600"/>
              <a:gd name="connsiteY588" fmla="*/ 1435283 h 6858000"/>
              <a:gd name="connsiteX589" fmla="*/ 349381 w 7467600"/>
              <a:gd name="connsiteY589" fmla="*/ 1875041 h 6858000"/>
              <a:gd name="connsiteX590" fmla="*/ 374363 w 7467600"/>
              <a:gd name="connsiteY590" fmla="*/ 1506494 h 6858000"/>
              <a:gd name="connsiteX591" fmla="*/ 302168 w 7467600"/>
              <a:gd name="connsiteY591" fmla="*/ 1274495 h 6858000"/>
              <a:gd name="connsiteX592" fmla="*/ 291466 w 7467600"/>
              <a:gd name="connsiteY592" fmla="*/ 1250369 h 6858000"/>
              <a:gd name="connsiteX593" fmla="*/ 678222 w 7467600"/>
              <a:gd name="connsiteY593" fmla="*/ 1248670 h 6858000"/>
              <a:gd name="connsiteX594" fmla="*/ 775536 w 7467600"/>
              <a:gd name="connsiteY594" fmla="*/ 1388015 h 6858000"/>
              <a:gd name="connsiteX595" fmla="*/ 894529 w 7467600"/>
              <a:gd name="connsiteY595" fmla="*/ 1567739 h 6858000"/>
              <a:gd name="connsiteX596" fmla="*/ 948000 w 7467600"/>
              <a:gd name="connsiteY596" fmla="*/ 1663088 h 6858000"/>
              <a:gd name="connsiteX597" fmla="*/ 1006812 w 7467600"/>
              <a:gd name="connsiteY597" fmla="*/ 1767683 h 6858000"/>
              <a:gd name="connsiteX598" fmla="*/ 1149133 w 7467600"/>
              <a:gd name="connsiteY598" fmla="*/ 1971513 h 6858000"/>
              <a:gd name="connsiteX599" fmla="*/ 1333952 w 7467600"/>
              <a:gd name="connsiteY599" fmla="*/ 2251620 h 6858000"/>
              <a:gd name="connsiteX600" fmla="*/ 1337329 w 7467600"/>
              <a:gd name="connsiteY600" fmla="*/ 2258350 h 6858000"/>
              <a:gd name="connsiteX601" fmla="*/ 1014726 w 7467600"/>
              <a:gd name="connsiteY601" fmla="*/ 1615556 h 6858000"/>
              <a:gd name="connsiteX602" fmla="*/ 678222 w 7467600"/>
              <a:gd name="connsiteY602" fmla="*/ 1248670 h 6858000"/>
              <a:gd name="connsiteX603" fmla="*/ 6691602 w 7467600"/>
              <a:gd name="connsiteY603" fmla="*/ 1140573 h 6858000"/>
              <a:gd name="connsiteX604" fmla="*/ 6571100 w 7467600"/>
              <a:gd name="connsiteY604" fmla="*/ 1183662 h 6858000"/>
              <a:gd name="connsiteX605" fmla="*/ 6241687 w 7467600"/>
              <a:gd name="connsiteY605" fmla="*/ 1257600 h 6858000"/>
              <a:gd name="connsiteX606" fmla="*/ 5693009 w 7467600"/>
              <a:gd name="connsiteY606" fmla="*/ 1478256 h 6858000"/>
              <a:gd name="connsiteX607" fmla="*/ 6548420 w 7467600"/>
              <a:gd name="connsiteY607" fmla="*/ 1214599 h 6858000"/>
              <a:gd name="connsiteX608" fmla="*/ 6605473 w 7467600"/>
              <a:gd name="connsiteY608" fmla="*/ 1184686 h 6858000"/>
              <a:gd name="connsiteX609" fmla="*/ 6691602 w 7467600"/>
              <a:gd name="connsiteY609" fmla="*/ 1140573 h 6858000"/>
              <a:gd name="connsiteX610" fmla="*/ 4002475 w 7467600"/>
              <a:gd name="connsiteY610" fmla="*/ 1037802 h 6858000"/>
              <a:gd name="connsiteX611" fmla="*/ 4000324 w 7467600"/>
              <a:gd name="connsiteY611" fmla="*/ 1039362 h 6858000"/>
              <a:gd name="connsiteX612" fmla="*/ 4002862 w 7467600"/>
              <a:gd name="connsiteY612" fmla="*/ 1042866 h 6858000"/>
              <a:gd name="connsiteX613" fmla="*/ 4002475 w 7467600"/>
              <a:gd name="connsiteY613" fmla="*/ 1037802 h 6858000"/>
              <a:gd name="connsiteX614" fmla="*/ 506322 w 7467600"/>
              <a:gd name="connsiteY614" fmla="*/ 1020997 h 6858000"/>
              <a:gd name="connsiteX615" fmla="*/ 533068 w 7467600"/>
              <a:gd name="connsiteY615" fmla="*/ 1029409 h 6858000"/>
              <a:gd name="connsiteX616" fmla="*/ 1232525 w 7467600"/>
              <a:gd name="connsiteY616" fmla="*/ 1804675 h 6858000"/>
              <a:gd name="connsiteX617" fmla="*/ 1388858 w 7467600"/>
              <a:gd name="connsiteY617" fmla="*/ 2368011 h 6858000"/>
              <a:gd name="connsiteX618" fmla="*/ 1384098 w 7467600"/>
              <a:gd name="connsiteY618" fmla="*/ 2378125 h 6858000"/>
              <a:gd name="connsiteX619" fmla="*/ 1425393 w 7467600"/>
              <a:gd name="connsiteY619" fmla="*/ 2589124 h 6858000"/>
              <a:gd name="connsiteX620" fmla="*/ 1424001 w 7467600"/>
              <a:gd name="connsiteY620" fmla="*/ 2597541 h 6858000"/>
              <a:gd name="connsiteX621" fmla="*/ 2152729 w 7467600"/>
              <a:gd name="connsiteY621" fmla="*/ 2864487 h 6858000"/>
              <a:gd name="connsiteX622" fmla="*/ 2020609 w 7467600"/>
              <a:gd name="connsiteY622" fmla="*/ 2539671 h 6858000"/>
              <a:gd name="connsiteX623" fmla="*/ 2018920 w 7467600"/>
              <a:gd name="connsiteY623" fmla="*/ 2536309 h 6858000"/>
              <a:gd name="connsiteX624" fmla="*/ 1342441 w 7467600"/>
              <a:gd name="connsiteY624" fmla="*/ 1173017 h 6858000"/>
              <a:gd name="connsiteX625" fmla="*/ 1367925 w 7467600"/>
              <a:gd name="connsiteY625" fmla="*/ 1135648 h 6858000"/>
              <a:gd name="connsiteX626" fmla="*/ 1771401 w 7467600"/>
              <a:gd name="connsiteY626" fmla="*/ 1806673 h 6858000"/>
              <a:gd name="connsiteX627" fmla="*/ 1972385 w 7467600"/>
              <a:gd name="connsiteY627" fmla="*/ 2198735 h 6858000"/>
              <a:gd name="connsiteX628" fmla="*/ 2040892 w 7467600"/>
              <a:gd name="connsiteY628" fmla="*/ 2405205 h 6858000"/>
              <a:gd name="connsiteX629" fmla="*/ 2131689 w 7467600"/>
              <a:gd name="connsiteY629" fmla="*/ 1936926 h 6858000"/>
              <a:gd name="connsiteX630" fmla="*/ 2454820 w 7467600"/>
              <a:gd name="connsiteY630" fmla="*/ 1248808 h 6858000"/>
              <a:gd name="connsiteX631" fmla="*/ 2492512 w 7467600"/>
              <a:gd name="connsiteY631" fmla="*/ 1302920 h 6858000"/>
              <a:gd name="connsiteX632" fmla="*/ 2081216 w 7467600"/>
              <a:gd name="connsiteY632" fmla="*/ 2527513 h 6858000"/>
              <a:gd name="connsiteX633" fmla="*/ 2081211 w 7467600"/>
              <a:gd name="connsiteY633" fmla="*/ 2528916 h 6858000"/>
              <a:gd name="connsiteX634" fmla="*/ 2199067 w 7467600"/>
              <a:gd name="connsiteY634" fmla="*/ 2884061 h 6858000"/>
              <a:gd name="connsiteX635" fmla="*/ 3192586 w 7467600"/>
              <a:gd name="connsiteY635" fmla="*/ 3411496 h 6858000"/>
              <a:gd name="connsiteX636" fmla="*/ 3182620 w 7467600"/>
              <a:gd name="connsiteY636" fmla="*/ 3483279 h 6858000"/>
              <a:gd name="connsiteX637" fmla="*/ 2435119 w 7467600"/>
              <a:gd name="connsiteY637" fmla="*/ 3080173 h 6858000"/>
              <a:gd name="connsiteX638" fmla="*/ 2410152 w 7467600"/>
              <a:gd name="connsiteY638" fmla="*/ 3063751 h 6858000"/>
              <a:gd name="connsiteX639" fmla="*/ 2408099 w 7467600"/>
              <a:gd name="connsiteY639" fmla="*/ 3064403 h 6858000"/>
              <a:gd name="connsiteX640" fmla="*/ 2407218 w 7467600"/>
              <a:gd name="connsiteY640" fmla="*/ 3070324 h 6858000"/>
              <a:gd name="connsiteX641" fmla="*/ 2380138 w 7467600"/>
              <a:gd name="connsiteY641" fmla="*/ 3099341 h 6858000"/>
              <a:gd name="connsiteX642" fmla="*/ 1765923 w 7467600"/>
              <a:gd name="connsiteY642" fmla="*/ 3581043 h 6858000"/>
              <a:gd name="connsiteX643" fmla="*/ 1702258 w 7467600"/>
              <a:gd name="connsiteY643" fmla="*/ 3612286 h 6858000"/>
              <a:gd name="connsiteX644" fmla="*/ 1538370 w 7467600"/>
              <a:gd name="connsiteY644" fmla="*/ 3811804 h 6858000"/>
              <a:gd name="connsiteX645" fmla="*/ 542867 w 7467600"/>
              <a:gd name="connsiteY645" fmla="*/ 4944092 h 6858000"/>
              <a:gd name="connsiteX646" fmla="*/ 515800 w 7467600"/>
              <a:gd name="connsiteY646" fmla="*/ 4862180 h 6858000"/>
              <a:gd name="connsiteX647" fmla="*/ 909145 w 7467600"/>
              <a:gd name="connsiteY647" fmla="*/ 4199225 h 6858000"/>
              <a:gd name="connsiteX648" fmla="*/ 1214067 w 7467600"/>
              <a:gd name="connsiteY648" fmla="*/ 3908561 h 6858000"/>
              <a:gd name="connsiteX649" fmla="*/ 640967 w 7467600"/>
              <a:gd name="connsiteY649" fmla="*/ 4105601 h 6858000"/>
              <a:gd name="connsiteX650" fmla="*/ 112563 w 7467600"/>
              <a:gd name="connsiteY650" fmla="*/ 4396952 h 6858000"/>
              <a:gd name="connsiteX651" fmla="*/ 0 w 7467600"/>
              <a:gd name="connsiteY651" fmla="*/ 4466006 h 6858000"/>
              <a:gd name="connsiteX652" fmla="*/ 0 w 7467600"/>
              <a:gd name="connsiteY652" fmla="*/ 4233763 h 6858000"/>
              <a:gd name="connsiteX653" fmla="*/ 36881 w 7467600"/>
              <a:gd name="connsiteY653" fmla="*/ 4200118 h 6858000"/>
              <a:gd name="connsiteX654" fmla="*/ 910534 w 7467600"/>
              <a:gd name="connsiteY654" fmla="*/ 3629753 h 6858000"/>
              <a:gd name="connsiteX655" fmla="*/ 1578717 w 7467600"/>
              <a:gd name="connsiteY655" fmla="*/ 3575982 h 6858000"/>
              <a:gd name="connsiteX656" fmla="*/ 2338780 w 7467600"/>
              <a:gd name="connsiteY656" fmla="*/ 3033725 h 6858000"/>
              <a:gd name="connsiteX657" fmla="*/ 1807991 w 7467600"/>
              <a:gd name="connsiteY657" fmla="*/ 2807184 h 6858000"/>
              <a:gd name="connsiteX658" fmla="*/ 1416358 w 7467600"/>
              <a:gd name="connsiteY658" fmla="*/ 3112571 h 6858000"/>
              <a:gd name="connsiteX659" fmla="*/ 939066 w 7467600"/>
              <a:gd name="connsiteY659" fmla="*/ 3378798 h 6858000"/>
              <a:gd name="connsiteX660" fmla="*/ 115099 w 7467600"/>
              <a:gd name="connsiteY660" fmla="*/ 3607650 h 6858000"/>
              <a:gd name="connsiteX661" fmla="*/ 97284 w 7467600"/>
              <a:gd name="connsiteY661" fmla="*/ 3520393 h 6858000"/>
              <a:gd name="connsiteX662" fmla="*/ 922050 w 7467600"/>
              <a:gd name="connsiteY662" fmla="*/ 3074867 h 6858000"/>
              <a:gd name="connsiteX663" fmla="*/ 1405265 w 7467600"/>
              <a:gd name="connsiteY663" fmla="*/ 3016319 h 6858000"/>
              <a:gd name="connsiteX664" fmla="*/ 1407512 w 7467600"/>
              <a:gd name="connsiteY664" fmla="*/ 3018001 h 6858000"/>
              <a:gd name="connsiteX665" fmla="*/ 1726266 w 7467600"/>
              <a:gd name="connsiteY665" fmla="*/ 2777274 h 6858000"/>
              <a:gd name="connsiteX666" fmla="*/ 625390 w 7467600"/>
              <a:gd name="connsiteY666" fmla="*/ 2514541 h 6858000"/>
              <a:gd name="connsiteX667" fmla="*/ 619799 w 7467600"/>
              <a:gd name="connsiteY667" fmla="*/ 2527180 h 6858000"/>
              <a:gd name="connsiteX668" fmla="*/ 310030 w 7467600"/>
              <a:gd name="connsiteY668" fmla="*/ 2771818 h 6858000"/>
              <a:gd name="connsiteX669" fmla="*/ 173877 w 7467600"/>
              <a:gd name="connsiteY669" fmla="*/ 2937056 h 6858000"/>
              <a:gd name="connsiteX670" fmla="*/ 77889 w 7467600"/>
              <a:gd name="connsiteY670" fmla="*/ 3138440 h 6858000"/>
              <a:gd name="connsiteX671" fmla="*/ 0 w 7467600"/>
              <a:gd name="connsiteY671" fmla="*/ 3271395 h 6858000"/>
              <a:gd name="connsiteX672" fmla="*/ 0 w 7467600"/>
              <a:gd name="connsiteY672" fmla="*/ 3153002 h 6858000"/>
              <a:gd name="connsiteX673" fmla="*/ 2386 w 7467600"/>
              <a:gd name="connsiteY673" fmla="*/ 3149203 h 6858000"/>
              <a:gd name="connsiteX674" fmla="*/ 89753 w 7467600"/>
              <a:gd name="connsiteY674" fmla="*/ 2987702 h 6858000"/>
              <a:gd name="connsiteX675" fmla="*/ 76869 w 7467600"/>
              <a:gd name="connsiteY675" fmla="*/ 3005404 h 6858000"/>
              <a:gd name="connsiteX676" fmla="*/ 32049 w 7467600"/>
              <a:gd name="connsiteY676" fmla="*/ 3065814 h 6858000"/>
              <a:gd name="connsiteX677" fmla="*/ 0 w 7467600"/>
              <a:gd name="connsiteY677" fmla="*/ 3108744 h 6858000"/>
              <a:gd name="connsiteX678" fmla="*/ 0 w 7467600"/>
              <a:gd name="connsiteY678" fmla="*/ 3058059 h 6858000"/>
              <a:gd name="connsiteX679" fmla="*/ 7610 w 7467600"/>
              <a:gd name="connsiteY679" fmla="*/ 3047889 h 6858000"/>
              <a:gd name="connsiteX680" fmla="*/ 52419 w 7467600"/>
              <a:gd name="connsiteY680" fmla="*/ 2987479 h 6858000"/>
              <a:gd name="connsiteX681" fmla="*/ 59142 w 7467600"/>
              <a:gd name="connsiteY681" fmla="*/ 2978488 h 6858000"/>
              <a:gd name="connsiteX682" fmla="*/ 0 w 7467600"/>
              <a:gd name="connsiteY682" fmla="*/ 3015334 h 6858000"/>
              <a:gd name="connsiteX683" fmla="*/ 0 w 7467600"/>
              <a:gd name="connsiteY683" fmla="*/ 2914286 h 6858000"/>
              <a:gd name="connsiteX684" fmla="*/ 36383 w 7467600"/>
              <a:gd name="connsiteY684" fmla="*/ 2901128 h 6858000"/>
              <a:gd name="connsiteX685" fmla="*/ 156329 w 7467600"/>
              <a:gd name="connsiteY685" fmla="*/ 2840533 h 6858000"/>
              <a:gd name="connsiteX686" fmla="*/ 358355 w 7467600"/>
              <a:gd name="connsiteY686" fmla="*/ 2620471 h 6858000"/>
              <a:gd name="connsiteX687" fmla="*/ 510577 w 7467600"/>
              <a:gd name="connsiteY687" fmla="*/ 2501244 h 6858000"/>
              <a:gd name="connsiteX688" fmla="*/ 211967 w 7467600"/>
              <a:gd name="connsiteY688" fmla="*/ 2479171 h 6858000"/>
              <a:gd name="connsiteX689" fmla="*/ 0 w 7467600"/>
              <a:gd name="connsiteY689" fmla="*/ 2476398 h 6858000"/>
              <a:gd name="connsiteX690" fmla="*/ 0 w 7467600"/>
              <a:gd name="connsiteY690" fmla="*/ 2389189 h 6858000"/>
              <a:gd name="connsiteX691" fmla="*/ 103062 w 7467600"/>
              <a:gd name="connsiteY691" fmla="*/ 2389518 h 6858000"/>
              <a:gd name="connsiteX692" fmla="*/ 510734 w 7467600"/>
              <a:gd name="connsiteY692" fmla="*/ 2416201 h 6858000"/>
              <a:gd name="connsiteX693" fmla="*/ 279257 w 7467600"/>
              <a:gd name="connsiteY693" fmla="*/ 2092102 h 6858000"/>
              <a:gd name="connsiteX694" fmla="*/ 65265 w 7467600"/>
              <a:gd name="connsiteY694" fmla="*/ 2006049 h 6858000"/>
              <a:gd name="connsiteX695" fmla="*/ 0 w 7467600"/>
              <a:gd name="connsiteY695" fmla="*/ 1982532 h 6858000"/>
              <a:gd name="connsiteX696" fmla="*/ 0 w 7467600"/>
              <a:gd name="connsiteY696" fmla="*/ 1912789 h 6858000"/>
              <a:gd name="connsiteX697" fmla="*/ 97460 w 7467600"/>
              <a:gd name="connsiteY697" fmla="*/ 1953725 h 6858000"/>
              <a:gd name="connsiteX698" fmla="*/ 221272 w 7467600"/>
              <a:gd name="connsiteY698" fmla="*/ 1980766 h 6858000"/>
              <a:gd name="connsiteX699" fmla="*/ 116765 w 7467600"/>
              <a:gd name="connsiteY699" fmla="*/ 1911033 h 6858000"/>
              <a:gd name="connsiteX700" fmla="*/ 16405 w 7467600"/>
              <a:gd name="connsiteY700" fmla="*/ 1803412 h 6858000"/>
              <a:gd name="connsiteX701" fmla="*/ 0 w 7467600"/>
              <a:gd name="connsiteY701" fmla="*/ 1784777 h 6858000"/>
              <a:gd name="connsiteX702" fmla="*/ 0 w 7467600"/>
              <a:gd name="connsiteY702" fmla="*/ 1740082 h 6858000"/>
              <a:gd name="connsiteX703" fmla="*/ 39394 w 7467600"/>
              <a:gd name="connsiteY703" fmla="*/ 1784856 h 6858000"/>
              <a:gd name="connsiteX704" fmla="*/ 135813 w 7467600"/>
              <a:gd name="connsiteY704" fmla="*/ 1888838 h 6858000"/>
              <a:gd name="connsiteX705" fmla="*/ 242575 w 7467600"/>
              <a:gd name="connsiteY705" fmla="*/ 1958841 h 6858000"/>
              <a:gd name="connsiteX706" fmla="*/ 82197 w 7467600"/>
              <a:gd name="connsiteY706" fmla="*/ 1754826 h 6858000"/>
              <a:gd name="connsiteX707" fmla="*/ 0 w 7467600"/>
              <a:gd name="connsiteY707" fmla="*/ 1679650 h 6858000"/>
              <a:gd name="connsiteX708" fmla="*/ 0 w 7467600"/>
              <a:gd name="connsiteY708" fmla="*/ 1602463 h 6858000"/>
              <a:gd name="connsiteX709" fmla="*/ 84689 w 7467600"/>
              <a:gd name="connsiteY709" fmla="*/ 1677442 h 6858000"/>
              <a:gd name="connsiteX710" fmla="*/ 298437 w 7467600"/>
              <a:gd name="connsiteY710" fmla="*/ 1968019 h 6858000"/>
              <a:gd name="connsiteX711" fmla="*/ 227269 w 7467600"/>
              <a:gd name="connsiteY711" fmla="*/ 1114064 h 6858000"/>
              <a:gd name="connsiteX712" fmla="*/ 248003 w 7467600"/>
              <a:gd name="connsiteY712" fmla="*/ 1089613 h 6858000"/>
              <a:gd name="connsiteX713" fmla="*/ 427020 w 7467600"/>
              <a:gd name="connsiteY713" fmla="*/ 1619803 h 6858000"/>
              <a:gd name="connsiteX714" fmla="*/ 340345 w 7467600"/>
              <a:gd name="connsiteY714" fmla="*/ 2027739 h 6858000"/>
              <a:gd name="connsiteX715" fmla="*/ 360865 w 7467600"/>
              <a:gd name="connsiteY715" fmla="*/ 2044827 h 6858000"/>
              <a:gd name="connsiteX716" fmla="*/ 560414 w 7467600"/>
              <a:gd name="connsiteY716" fmla="*/ 2421457 h 6858000"/>
              <a:gd name="connsiteX717" fmla="*/ 1359703 w 7467600"/>
              <a:gd name="connsiteY717" fmla="*/ 2578554 h 6858000"/>
              <a:gd name="connsiteX718" fmla="*/ 1359422 w 7467600"/>
              <a:gd name="connsiteY718" fmla="*/ 2577994 h 6858000"/>
              <a:gd name="connsiteX719" fmla="*/ 828701 w 7467600"/>
              <a:gd name="connsiteY719" fmla="*/ 1839520 h 6858000"/>
              <a:gd name="connsiteX720" fmla="*/ 494427 w 7467600"/>
              <a:gd name="connsiteY720" fmla="*/ 1092333 h 6858000"/>
              <a:gd name="connsiteX721" fmla="*/ 506322 w 7467600"/>
              <a:gd name="connsiteY721" fmla="*/ 1020997 h 6858000"/>
              <a:gd name="connsiteX722" fmla="*/ 4570198 w 7467600"/>
              <a:gd name="connsiteY722" fmla="*/ 978081 h 6858000"/>
              <a:gd name="connsiteX723" fmla="*/ 4523691 w 7467600"/>
              <a:gd name="connsiteY723" fmla="*/ 1127776 h 6858000"/>
              <a:gd name="connsiteX724" fmla="*/ 4509875 w 7467600"/>
              <a:gd name="connsiteY724" fmla="*/ 1167552 h 6858000"/>
              <a:gd name="connsiteX725" fmla="*/ 4478168 w 7467600"/>
              <a:gd name="connsiteY725" fmla="*/ 1260735 h 6858000"/>
              <a:gd name="connsiteX726" fmla="*/ 4409309 w 7467600"/>
              <a:gd name="connsiteY726" fmla="*/ 1666996 h 6858000"/>
              <a:gd name="connsiteX727" fmla="*/ 4370031 w 7467600"/>
              <a:gd name="connsiteY727" fmla="*/ 1955666 h 6858000"/>
              <a:gd name="connsiteX728" fmla="*/ 4570198 w 7467600"/>
              <a:gd name="connsiteY728" fmla="*/ 978081 h 6858000"/>
              <a:gd name="connsiteX729" fmla="*/ 4557898 w 7467600"/>
              <a:gd name="connsiteY729" fmla="*/ 900011 h 6858000"/>
              <a:gd name="connsiteX730" fmla="*/ 4344840 w 7467600"/>
              <a:gd name="connsiteY730" fmla="*/ 1922038 h 6858000"/>
              <a:gd name="connsiteX731" fmla="*/ 4378710 w 7467600"/>
              <a:gd name="connsiteY731" fmla="*/ 1665516 h 6858000"/>
              <a:gd name="connsiteX732" fmla="*/ 4448798 w 7467600"/>
              <a:gd name="connsiteY732" fmla="*/ 1253024 h 6858000"/>
              <a:gd name="connsiteX733" fmla="*/ 4480315 w 7467600"/>
              <a:gd name="connsiteY733" fmla="*/ 1158454 h 6858000"/>
              <a:gd name="connsiteX734" fmla="*/ 4494133 w 7467600"/>
              <a:gd name="connsiteY734" fmla="*/ 1118676 h 6858000"/>
              <a:gd name="connsiteX735" fmla="*/ 4557898 w 7467600"/>
              <a:gd name="connsiteY735" fmla="*/ 900011 h 6858000"/>
              <a:gd name="connsiteX736" fmla="*/ 5870151 w 7467600"/>
              <a:gd name="connsiteY736" fmla="*/ 898890 h 6858000"/>
              <a:gd name="connsiteX737" fmla="*/ 5861335 w 7467600"/>
              <a:gd name="connsiteY737" fmla="*/ 899177 h 6858000"/>
              <a:gd name="connsiteX738" fmla="*/ 5843702 w 7467600"/>
              <a:gd name="connsiteY738" fmla="*/ 899748 h 6858000"/>
              <a:gd name="connsiteX739" fmla="*/ 5651107 w 7467600"/>
              <a:gd name="connsiteY739" fmla="*/ 920306 h 6858000"/>
              <a:gd name="connsiteX740" fmla="*/ 5459407 w 7467600"/>
              <a:gd name="connsiteY740" fmla="*/ 940975 h 6858000"/>
              <a:gd name="connsiteX741" fmla="*/ 5374846 w 7467600"/>
              <a:gd name="connsiteY741" fmla="*/ 941988 h 6858000"/>
              <a:gd name="connsiteX742" fmla="*/ 5256105 w 7467600"/>
              <a:gd name="connsiteY742" fmla="*/ 945632 h 6858000"/>
              <a:gd name="connsiteX743" fmla="*/ 5107071 w 7467600"/>
              <a:gd name="connsiteY743" fmla="*/ 969720 h 6858000"/>
              <a:gd name="connsiteX744" fmla="*/ 4998681 w 7467600"/>
              <a:gd name="connsiteY744" fmla="*/ 988771 h 6858000"/>
              <a:gd name="connsiteX745" fmla="*/ 5870151 w 7467600"/>
              <a:gd name="connsiteY745" fmla="*/ 898890 h 6858000"/>
              <a:gd name="connsiteX746" fmla="*/ 5504425 w 7467600"/>
              <a:gd name="connsiteY746" fmla="*/ 848067 h 6858000"/>
              <a:gd name="connsiteX747" fmla="*/ 4968849 w 7467600"/>
              <a:gd name="connsiteY747" fmla="*/ 962318 h 6858000"/>
              <a:gd name="connsiteX748" fmla="*/ 5104039 w 7467600"/>
              <a:gd name="connsiteY748" fmla="*/ 940634 h 6858000"/>
              <a:gd name="connsiteX749" fmla="*/ 5256311 w 7467600"/>
              <a:gd name="connsiteY749" fmla="*/ 916490 h 6858000"/>
              <a:gd name="connsiteX750" fmla="*/ 5377381 w 7467600"/>
              <a:gd name="connsiteY750" fmla="*/ 912671 h 6858000"/>
              <a:gd name="connsiteX751" fmla="*/ 5460148 w 7467600"/>
              <a:gd name="connsiteY751" fmla="*/ 911442 h 6858000"/>
              <a:gd name="connsiteX752" fmla="*/ 5648971 w 7467600"/>
              <a:gd name="connsiteY752" fmla="*/ 891331 h 6858000"/>
              <a:gd name="connsiteX753" fmla="*/ 5844807 w 7467600"/>
              <a:gd name="connsiteY753" fmla="*/ 870718 h 6858000"/>
              <a:gd name="connsiteX754" fmla="*/ 5862975 w 7467600"/>
              <a:gd name="connsiteY754" fmla="*/ 869756 h 6858000"/>
              <a:gd name="connsiteX755" fmla="*/ 5920887 w 7467600"/>
              <a:gd name="connsiteY755" fmla="*/ 865929 h 6858000"/>
              <a:gd name="connsiteX756" fmla="*/ 5504425 w 7467600"/>
              <a:gd name="connsiteY756" fmla="*/ 848067 h 6858000"/>
              <a:gd name="connsiteX757" fmla="*/ 3607114 w 7467600"/>
              <a:gd name="connsiteY757" fmla="*/ 467441 h 6858000"/>
              <a:gd name="connsiteX758" fmla="*/ 3296242 w 7467600"/>
              <a:gd name="connsiteY758" fmla="*/ 807991 h 6858000"/>
              <a:gd name="connsiteX759" fmla="*/ 3174674 w 7467600"/>
              <a:gd name="connsiteY759" fmla="*/ 919759 h 6858000"/>
              <a:gd name="connsiteX760" fmla="*/ 3042978 w 7467600"/>
              <a:gd name="connsiteY760" fmla="*/ 1054894 h 6858000"/>
              <a:gd name="connsiteX761" fmla="*/ 2968914 w 7467600"/>
              <a:gd name="connsiteY761" fmla="*/ 1133756 h 6858000"/>
              <a:gd name="connsiteX762" fmla="*/ 3103823 w 7467600"/>
              <a:gd name="connsiteY762" fmla="*/ 1026814 h 6858000"/>
              <a:gd name="connsiteX763" fmla="*/ 3607114 w 7467600"/>
              <a:gd name="connsiteY763" fmla="*/ 467441 h 6858000"/>
              <a:gd name="connsiteX764" fmla="*/ 3744487 w 7467600"/>
              <a:gd name="connsiteY764" fmla="*/ 383136 h 6858000"/>
              <a:gd name="connsiteX765" fmla="*/ 3970213 w 7467600"/>
              <a:gd name="connsiteY765" fmla="*/ 995559 h 6858000"/>
              <a:gd name="connsiteX766" fmla="*/ 3744487 w 7467600"/>
              <a:gd name="connsiteY766" fmla="*/ 383136 h 6858000"/>
              <a:gd name="connsiteX767" fmla="*/ 3624562 w 7467600"/>
              <a:gd name="connsiteY767" fmla="*/ 367041 h 6858000"/>
              <a:gd name="connsiteX768" fmla="*/ 3489712 w 7467600"/>
              <a:gd name="connsiteY768" fmla="*/ 485386 h 6858000"/>
              <a:gd name="connsiteX769" fmla="*/ 3182994 w 7467600"/>
              <a:gd name="connsiteY769" fmla="*/ 828265 h 6858000"/>
              <a:gd name="connsiteX770" fmla="*/ 2892114 w 7467600"/>
              <a:gd name="connsiteY770" fmla="*/ 1172635 h 6858000"/>
              <a:gd name="connsiteX771" fmla="*/ 3021459 w 7467600"/>
              <a:gd name="connsiteY771" fmla="*/ 1035385 h 6858000"/>
              <a:gd name="connsiteX772" fmla="*/ 3153873 w 7467600"/>
              <a:gd name="connsiteY772" fmla="*/ 898971 h 6858000"/>
              <a:gd name="connsiteX773" fmla="*/ 3276511 w 7467600"/>
              <a:gd name="connsiteY773" fmla="*/ 786423 h 6858000"/>
              <a:gd name="connsiteX774" fmla="*/ 3584154 w 7467600"/>
              <a:gd name="connsiteY774" fmla="*/ 448218 h 6858000"/>
              <a:gd name="connsiteX775" fmla="*/ 3624562 w 7467600"/>
              <a:gd name="connsiteY775" fmla="*/ 367041 h 6858000"/>
              <a:gd name="connsiteX776" fmla="*/ 3766672 w 7467600"/>
              <a:gd name="connsiteY776" fmla="*/ 359429 h 6858000"/>
              <a:gd name="connsiteX777" fmla="*/ 3996338 w 7467600"/>
              <a:gd name="connsiteY777" fmla="*/ 968237 h 6858000"/>
              <a:gd name="connsiteX778" fmla="*/ 3766672 w 7467600"/>
              <a:gd name="connsiteY778" fmla="*/ 359429 h 6858000"/>
              <a:gd name="connsiteX779" fmla="*/ 5805386 w 7467600"/>
              <a:gd name="connsiteY779" fmla="*/ 239240 h 6858000"/>
              <a:gd name="connsiteX780" fmla="*/ 5736947 w 7467600"/>
              <a:gd name="connsiteY780" fmla="*/ 261367 h 6858000"/>
              <a:gd name="connsiteX781" fmla="*/ 5427012 w 7467600"/>
              <a:gd name="connsiteY781" fmla="*/ 311272 h 6858000"/>
              <a:gd name="connsiteX782" fmla="*/ 5147818 w 7467600"/>
              <a:gd name="connsiteY782" fmla="*/ 322112 h 6858000"/>
              <a:gd name="connsiteX783" fmla="*/ 5060854 w 7467600"/>
              <a:gd name="connsiteY783" fmla="*/ 311882 h 6858000"/>
              <a:gd name="connsiteX784" fmla="*/ 4945989 w 7467600"/>
              <a:gd name="connsiteY784" fmla="*/ 300516 h 6858000"/>
              <a:gd name="connsiteX785" fmla="*/ 5410479 w 7467600"/>
              <a:gd name="connsiteY785" fmla="*/ 348434 h 6858000"/>
              <a:gd name="connsiteX786" fmla="*/ 5805386 w 7467600"/>
              <a:gd name="connsiteY786" fmla="*/ 239240 h 6858000"/>
              <a:gd name="connsiteX787" fmla="*/ 5905192 w 7467600"/>
              <a:gd name="connsiteY787" fmla="*/ 163079 h 6858000"/>
              <a:gd name="connsiteX788" fmla="*/ 5865655 w 7467600"/>
              <a:gd name="connsiteY788" fmla="*/ 171901 h 6858000"/>
              <a:gd name="connsiteX789" fmla="*/ 5259740 w 7467600"/>
              <a:gd name="connsiteY789" fmla="*/ 257013 h 6858000"/>
              <a:gd name="connsiteX790" fmla="*/ 5208466 w 7467600"/>
              <a:gd name="connsiteY790" fmla="*/ 257550 h 6858000"/>
              <a:gd name="connsiteX791" fmla="*/ 4980204 w 7467600"/>
              <a:gd name="connsiteY791" fmla="*/ 271903 h 6858000"/>
              <a:gd name="connsiteX792" fmla="*/ 5068068 w 7467600"/>
              <a:gd name="connsiteY792" fmla="*/ 282244 h 6858000"/>
              <a:gd name="connsiteX793" fmla="*/ 5153231 w 7467600"/>
              <a:gd name="connsiteY793" fmla="*/ 292240 h 6858000"/>
              <a:gd name="connsiteX794" fmla="*/ 5426491 w 7467600"/>
              <a:gd name="connsiteY794" fmla="*/ 281128 h 6858000"/>
              <a:gd name="connsiteX795" fmla="*/ 5731212 w 7467600"/>
              <a:gd name="connsiteY795" fmla="*/ 231951 h 6858000"/>
              <a:gd name="connsiteX796" fmla="*/ 5905192 w 7467600"/>
              <a:gd name="connsiteY796" fmla="*/ 163079 h 6858000"/>
              <a:gd name="connsiteX797" fmla="*/ 5944437 w 7467600"/>
              <a:gd name="connsiteY797" fmla="*/ 113829 h 6858000"/>
              <a:gd name="connsiteX798" fmla="*/ 5825032 w 7467600"/>
              <a:gd name="connsiteY798" fmla="*/ 146405 h 6858000"/>
              <a:gd name="connsiteX799" fmla="*/ 4955599 w 7467600"/>
              <a:gd name="connsiteY799" fmla="*/ 247008 h 6858000"/>
              <a:gd name="connsiteX800" fmla="*/ 5210104 w 7467600"/>
              <a:gd name="connsiteY800" fmla="*/ 228123 h 6858000"/>
              <a:gd name="connsiteX801" fmla="*/ 5261015 w 7467600"/>
              <a:gd name="connsiteY801" fmla="*/ 227087 h 6858000"/>
              <a:gd name="connsiteX802" fmla="*/ 5861181 w 7467600"/>
              <a:gd name="connsiteY802" fmla="*/ 143093 h 6858000"/>
              <a:gd name="connsiteX803" fmla="*/ 5961252 w 7467600"/>
              <a:gd name="connsiteY803" fmla="*/ 114820 h 6858000"/>
              <a:gd name="connsiteX804" fmla="*/ 5944437 w 7467600"/>
              <a:gd name="connsiteY804" fmla="*/ 113829 h 6858000"/>
              <a:gd name="connsiteX805" fmla="*/ 3882765 w 7467600"/>
              <a:gd name="connsiteY805" fmla="*/ 0 h 6858000"/>
              <a:gd name="connsiteX806" fmla="*/ 3995099 w 7467600"/>
              <a:gd name="connsiteY806" fmla="*/ 0 h 6858000"/>
              <a:gd name="connsiteX807" fmla="*/ 4163818 w 7467600"/>
              <a:gd name="connsiteY807" fmla="*/ 234104 h 6858000"/>
              <a:gd name="connsiteX808" fmla="*/ 4172099 w 7467600"/>
              <a:gd name="connsiteY808" fmla="*/ 234207 h 6858000"/>
              <a:gd name="connsiteX809" fmla="*/ 4784282 w 7467600"/>
              <a:gd name="connsiteY809" fmla="*/ 276561 h 6858000"/>
              <a:gd name="connsiteX810" fmla="*/ 4801687 w 7467600"/>
              <a:gd name="connsiteY810" fmla="*/ 267764 h 6858000"/>
              <a:gd name="connsiteX811" fmla="*/ 6082788 w 7467600"/>
              <a:gd name="connsiteY811" fmla="*/ 64119 h 6858000"/>
              <a:gd name="connsiteX812" fmla="*/ 6099442 w 7467600"/>
              <a:gd name="connsiteY812" fmla="*/ 82568 h 6858000"/>
              <a:gd name="connsiteX813" fmla="*/ 4804137 w 7467600"/>
              <a:gd name="connsiteY813" fmla="*/ 320931 h 6858000"/>
              <a:gd name="connsiteX814" fmla="*/ 4227047 w 7467600"/>
              <a:gd name="connsiteY814" fmla="*/ 313415 h 6858000"/>
              <a:gd name="connsiteX815" fmla="*/ 4346041 w 7467600"/>
              <a:gd name="connsiteY815" fmla="*/ 456086 h 6858000"/>
              <a:gd name="connsiteX816" fmla="*/ 4870967 w 7467600"/>
              <a:gd name="connsiteY816" fmla="*/ 963061 h 6858000"/>
              <a:gd name="connsiteX817" fmla="*/ 4889647 w 7467600"/>
              <a:gd name="connsiteY817" fmla="*/ 957147 h 6858000"/>
              <a:gd name="connsiteX818" fmla="*/ 5422504 w 7467600"/>
              <a:gd name="connsiteY818" fmla="*/ 805191 h 6858000"/>
              <a:gd name="connsiteX819" fmla="*/ 6087656 w 7467600"/>
              <a:gd name="connsiteY819" fmla="*/ 826703 h 6858000"/>
              <a:gd name="connsiteX820" fmla="*/ 6058717 w 7467600"/>
              <a:gd name="connsiteY820" fmla="*/ 865992 h 6858000"/>
              <a:gd name="connsiteX821" fmla="*/ 4974153 w 7467600"/>
              <a:gd name="connsiteY821" fmla="*/ 1045456 h 6858000"/>
              <a:gd name="connsiteX822" fmla="*/ 5627835 w 7467600"/>
              <a:gd name="connsiteY822" fmla="*/ 1472077 h 6858000"/>
              <a:gd name="connsiteX823" fmla="*/ 5629817 w 7467600"/>
              <a:gd name="connsiteY823" fmla="*/ 1471412 h 6858000"/>
              <a:gd name="connsiteX824" fmla="*/ 5634124 w 7467600"/>
              <a:gd name="connsiteY824" fmla="*/ 1470572 h 6858000"/>
              <a:gd name="connsiteX825" fmla="*/ 5755832 w 7467600"/>
              <a:gd name="connsiteY825" fmla="*/ 1383886 h 6858000"/>
              <a:gd name="connsiteX826" fmla="*/ 6014186 w 7467600"/>
              <a:gd name="connsiteY826" fmla="*/ 1279799 h 6858000"/>
              <a:gd name="connsiteX827" fmla="*/ 6901619 w 7467600"/>
              <a:gd name="connsiteY827" fmla="*/ 1047874 h 6858000"/>
              <a:gd name="connsiteX828" fmla="*/ 6931566 w 7467600"/>
              <a:gd name="connsiteY828" fmla="*/ 1062034 h 6858000"/>
              <a:gd name="connsiteX829" fmla="*/ 5790982 w 7467600"/>
              <a:gd name="connsiteY829" fmla="*/ 1561380 h 6858000"/>
              <a:gd name="connsiteX830" fmla="*/ 6188971 w 7467600"/>
              <a:gd name="connsiteY830" fmla="*/ 1755168 h 6858000"/>
              <a:gd name="connsiteX831" fmla="*/ 6202446 w 7467600"/>
              <a:gd name="connsiteY831" fmla="*/ 1752268 h 6858000"/>
              <a:gd name="connsiteX832" fmla="*/ 7179560 w 7467600"/>
              <a:gd name="connsiteY832" fmla="*/ 1467551 h 6858000"/>
              <a:gd name="connsiteX833" fmla="*/ 7158730 w 7467600"/>
              <a:gd name="connsiteY833" fmla="*/ 1507835 h 6858000"/>
              <a:gd name="connsiteX834" fmla="*/ 6326959 w 7467600"/>
              <a:gd name="connsiteY834" fmla="*/ 1817686 h 6858000"/>
              <a:gd name="connsiteX835" fmla="*/ 6537433 w 7467600"/>
              <a:gd name="connsiteY835" fmla="*/ 1907790 h 6858000"/>
              <a:gd name="connsiteX836" fmla="*/ 6550221 w 7467600"/>
              <a:gd name="connsiteY836" fmla="*/ 1910729 h 6858000"/>
              <a:gd name="connsiteX837" fmla="*/ 6964438 w 7467600"/>
              <a:gd name="connsiteY837" fmla="*/ 2209505 h 6858000"/>
              <a:gd name="connsiteX838" fmla="*/ 7367862 w 7467600"/>
              <a:gd name="connsiteY838" fmla="*/ 2806833 h 6858000"/>
              <a:gd name="connsiteX839" fmla="*/ 7364329 w 7467600"/>
              <a:gd name="connsiteY839" fmla="*/ 2826907 h 6858000"/>
              <a:gd name="connsiteX840" fmla="*/ 7290545 w 7467600"/>
              <a:gd name="connsiteY840" fmla="*/ 2850663 h 6858000"/>
              <a:gd name="connsiteX841" fmla="*/ 6472036 w 7467600"/>
              <a:gd name="connsiteY841" fmla="*/ 1959003 h 6858000"/>
              <a:gd name="connsiteX842" fmla="*/ 5792897 w 7467600"/>
              <a:gd name="connsiteY842" fmla="*/ 1647747 h 6858000"/>
              <a:gd name="connsiteX843" fmla="*/ 5842751 w 7467600"/>
              <a:gd name="connsiteY843" fmla="*/ 1816112 h 6858000"/>
              <a:gd name="connsiteX844" fmla="*/ 5847424 w 7467600"/>
              <a:gd name="connsiteY844" fmla="*/ 1815776 h 6858000"/>
              <a:gd name="connsiteX845" fmla="*/ 6399821 w 7467600"/>
              <a:gd name="connsiteY845" fmla="*/ 2344799 h 6858000"/>
              <a:gd name="connsiteX846" fmla="*/ 6323232 w 7467600"/>
              <a:gd name="connsiteY846" fmla="*/ 2389634 h 6858000"/>
              <a:gd name="connsiteX847" fmla="*/ 5942958 w 7467600"/>
              <a:gd name="connsiteY847" fmla="*/ 2077708 h 6858000"/>
              <a:gd name="connsiteX848" fmla="*/ 5921559 w 7467600"/>
              <a:gd name="connsiteY848" fmla="*/ 2378596 h 6858000"/>
              <a:gd name="connsiteX849" fmla="*/ 5817651 w 7467600"/>
              <a:gd name="connsiteY849" fmla="*/ 3023919 h 6858000"/>
              <a:gd name="connsiteX850" fmla="*/ 5729634 w 7467600"/>
              <a:gd name="connsiteY850" fmla="*/ 3051849 h 6858000"/>
              <a:gd name="connsiteX851" fmla="*/ 5611018 w 7467600"/>
              <a:gd name="connsiteY851" fmla="*/ 2316769 h 6858000"/>
              <a:gd name="connsiteX852" fmla="*/ 5687608 w 7467600"/>
              <a:gd name="connsiteY852" fmla="*/ 2039972 h 6858000"/>
              <a:gd name="connsiteX853" fmla="*/ 5657554 w 7467600"/>
              <a:gd name="connsiteY853" fmla="*/ 1576445 h 6858000"/>
              <a:gd name="connsiteX854" fmla="*/ 5150475 w 7467600"/>
              <a:gd name="connsiteY854" fmla="*/ 1274012 h 6858000"/>
              <a:gd name="connsiteX855" fmla="*/ 5349142 w 7467600"/>
              <a:gd name="connsiteY855" fmla="*/ 2204405 h 6858000"/>
              <a:gd name="connsiteX856" fmla="*/ 5262214 w 7467600"/>
              <a:gd name="connsiteY856" fmla="*/ 2233836 h 6858000"/>
              <a:gd name="connsiteX857" fmla="*/ 4981539 w 7467600"/>
              <a:gd name="connsiteY857" fmla="*/ 1542201 h 6858000"/>
              <a:gd name="connsiteX858" fmla="*/ 4958461 w 7467600"/>
              <a:gd name="connsiteY858" fmla="*/ 1136957 h 6858000"/>
              <a:gd name="connsiteX859" fmla="*/ 4655015 w 7467600"/>
              <a:gd name="connsiteY859" fmla="*/ 891426 h 6858000"/>
              <a:gd name="connsiteX860" fmla="*/ 4348002 w 7467600"/>
              <a:gd name="connsiteY860" fmla="*/ 2205895 h 6858000"/>
              <a:gd name="connsiteX861" fmla="*/ 4262250 w 7467600"/>
              <a:gd name="connsiteY861" fmla="*/ 2219972 h 6858000"/>
              <a:gd name="connsiteX862" fmla="*/ 4550611 w 7467600"/>
              <a:gd name="connsiteY862" fmla="*/ 817540 h 6858000"/>
              <a:gd name="connsiteX863" fmla="*/ 4564418 w 7467600"/>
              <a:gd name="connsiteY863" fmla="*/ 808293 h 6858000"/>
              <a:gd name="connsiteX864" fmla="*/ 4266388 w 7467600"/>
              <a:gd name="connsiteY864" fmla="*/ 500083 h 6858000"/>
              <a:gd name="connsiteX865" fmla="*/ 4032842 w 7467600"/>
              <a:gd name="connsiteY865" fmla="*/ 211809 h 6858000"/>
              <a:gd name="connsiteX866" fmla="*/ 3882765 w 7467600"/>
              <a:gd name="connsiteY866" fmla="*/ 0 h 6858000"/>
              <a:gd name="connsiteX867" fmla="*/ 3721337 w 7467600"/>
              <a:gd name="connsiteY867" fmla="*/ 0 h 6858000"/>
              <a:gd name="connsiteX868" fmla="*/ 3797544 w 7467600"/>
              <a:gd name="connsiteY868" fmla="*/ 0 h 6858000"/>
              <a:gd name="connsiteX869" fmla="*/ 3775734 w 7467600"/>
              <a:gd name="connsiteY869" fmla="*/ 95131 h 6858000"/>
              <a:gd name="connsiteX870" fmla="*/ 3724807 w 7467600"/>
              <a:gd name="connsiteY870" fmla="*/ 272257 h 6858000"/>
              <a:gd name="connsiteX871" fmla="*/ 3726844 w 7467600"/>
              <a:gd name="connsiteY871" fmla="*/ 282988 h 6858000"/>
              <a:gd name="connsiteX872" fmla="*/ 3742664 w 7467600"/>
              <a:gd name="connsiteY872" fmla="*/ 279918 h 6858000"/>
              <a:gd name="connsiteX873" fmla="*/ 4103910 w 7467600"/>
              <a:gd name="connsiteY873" fmla="*/ 1161917 h 6858000"/>
              <a:gd name="connsiteX874" fmla="*/ 4020269 w 7467600"/>
              <a:gd name="connsiteY874" fmla="*/ 1200406 h 6858000"/>
              <a:gd name="connsiteX875" fmla="*/ 3674882 w 7467600"/>
              <a:gd name="connsiteY875" fmla="*/ 488524 h 6858000"/>
              <a:gd name="connsiteX876" fmla="*/ 3132682 w 7467600"/>
              <a:gd name="connsiteY876" fmla="*/ 1072284 h 6858000"/>
              <a:gd name="connsiteX877" fmla="*/ 2716346 w 7467600"/>
              <a:gd name="connsiteY877" fmla="*/ 1276376 h 6858000"/>
              <a:gd name="connsiteX878" fmla="*/ 2716772 w 7467600"/>
              <a:gd name="connsiteY878" fmla="*/ 1255462 h 6858000"/>
              <a:gd name="connsiteX879" fmla="*/ 3471096 w 7467600"/>
              <a:gd name="connsiteY879" fmla="*/ 437072 h 6858000"/>
              <a:gd name="connsiteX880" fmla="*/ 3639057 w 7467600"/>
              <a:gd name="connsiteY880" fmla="*/ 286334 h 6858000"/>
              <a:gd name="connsiteX881" fmla="*/ 3640309 w 7467600"/>
              <a:gd name="connsiteY881" fmla="*/ 284664 h 6858000"/>
              <a:gd name="connsiteX882" fmla="*/ 3646022 w 7467600"/>
              <a:gd name="connsiteY882" fmla="*/ 276711 h 6858000"/>
              <a:gd name="connsiteX883" fmla="*/ 3707943 w 7467600"/>
              <a:gd name="connsiteY883" fmla="*/ 65958 h 6858000"/>
              <a:gd name="connsiteX884" fmla="*/ 3721337 w 7467600"/>
              <a:gd name="connsiteY884" fmla="*/ 0 h 6858000"/>
              <a:gd name="connsiteX885" fmla="*/ 2867960 w 7467600"/>
              <a:gd name="connsiteY885" fmla="*/ 0 h 6858000"/>
              <a:gd name="connsiteX886" fmla="*/ 2926351 w 7467600"/>
              <a:gd name="connsiteY886" fmla="*/ 0 h 6858000"/>
              <a:gd name="connsiteX887" fmla="*/ 2902823 w 7467600"/>
              <a:gd name="connsiteY887" fmla="*/ 262929 h 6858000"/>
              <a:gd name="connsiteX888" fmla="*/ 2940663 w 7467600"/>
              <a:gd name="connsiteY888" fmla="*/ 140884 h 6858000"/>
              <a:gd name="connsiteX889" fmla="*/ 2947039 w 7467600"/>
              <a:gd name="connsiteY889" fmla="*/ 122524 h 6858000"/>
              <a:gd name="connsiteX890" fmla="*/ 2984316 w 7467600"/>
              <a:gd name="connsiteY890" fmla="*/ 0 h 6858000"/>
              <a:gd name="connsiteX891" fmla="*/ 3016114 w 7467600"/>
              <a:gd name="connsiteY891" fmla="*/ 0 h 6858000"/>
              <a:gd name="connsiteX892" fmla="*/ 2979949 w 7467600"/>
              <a:gd name="connsiteY892" fmla="*/ 119274 h 6858000"/>
              <a:gd name="connsiteX893" fmla="*/ 3023879 w 7467600"/>
              <a:gd name="connsiteY893" fmla="*/ 0 h 6858000"/>
              <a:gd name="connsiteX894" fmla="*/ 3105400 w 7467600"/>
              <a:gd name="connsiteY894" fmla="*/ 0 h 6858000"/>
              <a:gd name="connsiteX895" fmla="*/ 3094669 w 7467600"/>
              <a:gd name="connsiteY895" fmla="*/ 30308 h 6858000"/>
              <a:gd name="connsiteX896" fmla="*/ 2901945 w 7467600"/>
              <a:gd name="connsiteY896" fmla="*/ 466538 h 6858000"/>
              <a:gd name="connsiteX897" fmla="*/ 2815209 w 7467600"/>
              <a:gd name="connsiteY897" fmla="*/ 497361 h 6858000"/>
              <a:gd name="connsiteX898" fmla="*/ 2844845 w 7467600"/>
              <a:gd name="connsiteY898" fmla="*/ 127638 h 6858000"/>
              <a:gd name="connsiteX899" fmla="*/ 2867960 w 7467600"/>
              <a:gd name="connsiteY899" fmla="*/ 0 h 6858000"/>
              <a:gd name="connsiteX900" fmla="*/ 1057230 w 7467600"/>
              <a:gd name="connsiteY900" fmla="*/ 0 h 6858000"/>
              <a:gd name="connsiteX901" fmla="*/ 1111003 w 7467600"/>
              <a:gd name="connsiteY901" fmla="*/ 0 h 6858000"/>
              <a:gd name="connsiteX902" fmla="*/ 1125553 w 7467600"/>
              <a:gd name="connsiteY902" fmla="*/ 52588 h 6858000"/>
              <a:gd name="connsiteX903" fmla="*/ 1304276 w 7467600"/>
              <a:gd name="connsiteY903" fmla="*/ 476275 h 6858000"/>
              <a:gd name="connsiteX904" fmla="*/ 1492066 w 7467600"/>
              <a:gd name="connsiteY904" fmla="*/ 886333 h 6858000"/>
              <a:gd name="connsiteX905" fmla="*/ 1423698 w 7467600"/>
              <a:gd name="connsiteY905" fmla="*/ 710817 h 6858000"/>
              <a:gd name="connsiteX906" fmla="*/ 1357609 w 7467600"/>
              <a:gd name="connsiteY906" fmla="*/ 532892 h 6858000"/>
              <a:gd name="connsiteX907" fmla="*/ 1309550 w 7467600"/>
              <a:gd name="connsiteY907" fmla="*/ 374031 h 6858000"/>
              <a:gd name="connsiteX908" fmla="*/ 1193673 w 7467600"/>
              <a:gd name="connsiteY908" fmla="*/ 49533 h 6858000"/>
              <a:gd name="connsiteX909" fmla="*/ 1164391 w 7467600"/>
              <a:gd name="connsiteY909" fmla="*/ 0 h 6858000"/>
              <a:gd name="connsiteX910" fmla="*/ 1200666 w 7467600"/>
              <a:gd name="connsiteY910" fmla="*/ 0 h 6858000"/>
              <a:gd name="connsiteX911" fmla="*/ 1223408 w 7467600"/>
              <a:gd name="connsiteY911" fmla="*/ 38996 h 6858000"/>
              <a:gd name="connsiteX912" fmla="*/ 1339635 w 7467600"/>
              <a:gd name="connsiteY912" fmla="*/ 365517 h 6858000"/>
              <a:gd name="connsiteX913" fmla="*/ 1387469 w 7467600"/>
              <a:gd name="connsiteY913" fmla="*/ 523079 h 6858000"/>
              <a:gd name="connsiteX914" fmla="*/ 1452685 w 7467600"/>
              <a:gd name="connsiteY914" fmla="*/ 699806 h 6858000"/>
              <a:gd name="connsiteX915" fmla="*/ 1492092 w 7467600"/>
              <a:gd name="connsiteY915" fmla="*/ 800424 h 6858000"/>
              <a:gd name="connsiteX916" fmla="*/ 1455302 w 7467600"/>
              <a:gd name="connsiteY916" fmla="*/ 632913 h 6858000"/>
              <a:gd name="connsiteX917" fmla="*/ 1222336 w 7467600"/>
              <a:gd name="connsiteY917" fmla="*/ 9480 h 6858000"/>
              <a:gd name="connsiteX918" fmla="*/ 1214634 w 7467600"/>
              <a:gd name="connsiteY918" fmla="*/ 0 h 6858000"/>
              <a:gd name="connsiteX919" fmla="*/ 1289827 w 7467600"/>
              <a:gd name="connsiteY919" fmla="*/ 0 h 6858000"/>
              <a:gd name="connsiteX920" fmla="*/ 1321076 w 7467600"/>
              <a:gd name="connsiteY920" fmla="*/ 59722 h 6858000"/>
              <a:gd name="connsiteX921" fmla="*/ 1512579 w 7467600"/>
              <a:gd name="connsiteY921" fmla="*/ 626441 h 6858000"/>
              <a:gd name="connsiteX922" fmla="*/ 1506076 w 7467600"/>
              <a:gd name="connsiteY922" fmla="*/ 1089289 h 6858000"/>
              <a:gd name="connsiteX923" fmla="*/ 1486346 w 7467600"/>
              <a:gd name="connsiteY923" fmla="*/ 1079919 h 6858000"/>
              <a:gd name="connsiteX924" fmla="*/ 1070511 w 7467600"/>
              <a:gd name="connsiteY924" fmla="*/ 48609 h 6858000"/>
              <a:gd name="connsiteX925" fmla="*/ 1057230 w 7467600"/>
              <a:gd name="connsiteY925" fmla="*/ 0 h 6858000"/>
              <a:gd name="connsiteX926" fmla="*/ 43151 w 7467600"/>
              <a:gd name="connsiteY926" fmla="*/ 0 h 6858000"/>
              <a:gd name="connsiteX927" fmla="*/ 95283 w 7467600"/>
              <a:gd name="connsiteY927" fmla="*/ 0 h 6858000"/>
              <a:gd name="connsiteX928" fmla="*/ 300708 w 7467600"/>
              <a:gd name="connsiteY928" fmla="*/ 154571 h 6858000"/>
              <a:gd name="connsiteX929" fmla="*/ 530414 w 7467600"/>
              <a:gd name="connsiteY929" fmla="*/ 354673 h 6858000"/>
              <a:gd name="connsiteX930" fmla="*/ 333785 w 7467600"/>
              <a:gd name="connsiteY930" fmla="*/ 161564 h 6858000"/>
              <a:gd name="connsiteX931" fmla="*/ 147005 w 7467600"/>
              <a:gd name="connsiteY931" fmla="*/ 0 h 6858000"/>
              <a:gd name="connsiteX932" fmla="*/ 272509 w 7467600"/>
              <a:gd name="connsiteY932" fmla="*/ 0 h 6858000"/>
              <a:gd name="connsiteX933" fmla="*/ 326276 w 7467600"/>
              <a:gd name="connsiteY933" fmla="*/ 45847 h 6858000"/>
              <a:gd name="connsiteX934" fmla="*/ 823759 w 7467600"/>
              <a:gd name="connsiteY934" fmla="*/ 574145 h 6858000"/>
              <a:gd name="connsiteX935" fmla="*/ 811254 w 7467600"/>
              <a:gd name="connsiteY935" fmla="*/ 665546 h 6858000"/>
              <a:gd name="connsiteX936" fmla="*/ 154042 w 7467600"/>
              <a:gd name="connsiteY936" fmla="*/ 261522 h 6858000"/>
              <a:gd name="connsiteX937" fmla="*/ 13550 w 7467600"/>
              <a:gd name="connsiteY937" fmla="*/ 158423 h 6858000"/>
              <a:gd name="connsiteX938" fmla="*/ 0 w 7467600"/>
              <a:gd name="connsiteY938" fmla="*/ 146618 h 6858000"/>
              <a:gd name="connsiteX939" fmla="*/ 0 w 7467600"/>
              <a:gd name="connsiteY939" fmla="*/ 59161 h 6858000"/>
              <a:gd name="connsiteX940" fmla="*/ 45427 w 7467600"/>
              <a:gd name="connsiteY940" fmla="*/ 101078 h 6858000"/>
              <a:gd name="connsiteX941" fmla="*/ 630103 w 7467600"/>
              <a:gd name="connsiteY941" fmla="*/ 485885 h 6858000"/>
              <a:gd name="connsiteX942" fmla="*/ 532040 w 7467600"/>
              <a:gd name="connsiteY942" fmla="*/ 399359 h 6858000"/>
              <a:gd name="connsiteX943" fmla="*/ 517618 w 7467600"/>
              <a:gd name="connsiteY943" fmla="*/ 385726 h 6858000"/>
              <a:gd name="connsiteX944" fmla="*/ 285074 w 7467600"/>
              <a:gd name="connsiteY944" fmla="*/ 182755 h 6858000"/>
              <a:gd name="connsiteX945" fmla="*/ 43151 w 7467600"/>
              <a:gd name="connsiteY94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1019354 w 7467600"/>
              <a:gd name="connsiteY13" fmla="*/ 6315006 h 6858000"/>
              <a:gd name="connsiteX14" fmla="*/ 441046 w 7467600"/>
              <a:gd name="connsiteY14" fmla="*/ 6691153 h 6858000"/>
              <a:gd name="connsiteX15" fmla="*/ 1019354 w 7467600"/>
              <a:gd name="connsiteY15" fmla="*/ 6315006 h 6858000"/>
              <a:gd name="connsiteX16" fmla="*/ 991680 w 7467600"/>
              <a:gd name="connsiteY16" fmla="*/ 6298413 h 6858000"/>
              <a:gd name="connsiteX17" fmla="*/ 409060 w 7467600"/>
              <a:gd name="connsiteY17" fmla="*/ 6671470 h 6858000"/>
              <a:gd name="connsiteX18" fmla="*/ 991680 w 7467600"/>
              <a:gd name="connsiteY18" fmla="*/ 6298413 h 6858000"/>
              <a:gd name="connsiteX19" fmla="*/ 103333 w 7467600"/>
              <a:gd name="connsiteY19" fmla="*/ 5699602 h 6858000"/>
              <a:gd name="connsiteX20" fmla="*/ 233938 w 7467600"/>
              <a:gd name="connsiteY20" fmla="*/ 5809416 h 6858000"/>
              <a:gd name="connsiteX21" fmla="*/ 883580 w 7467600"/>
              <a:gd name="connsiteY21" fmla="*/ 6180710 h 6858000"/>
              <a:gd name="connsiteX22" fmla="*/ 487337 w 7467600"/>
              <a:gd name="connsiteY22" fmla="*/ 5950182 h 6858000"/>
              <a:gd name="connsiteX23" fmla="*/ 354051 w 7467600"/>
              <a:gd name="connsiteY23" fmla="*/ 5854912 h 6858000"/>
              <a:gd name="connsiteX24" fmla="*/ 195436 w 7467600"/>
              <a:gd name="connsiteY24" fmla="*/ 5755068 h 6858000"/>
              <a:gd name="connsiteX25" fmla="*/ 103333 w 7467600"/>
              <a:gd name="connsiteY25" fmla="*/ 5699602 h 6858000"/>
              <a:gd name="connsiteX26" fmla="*/ 5539432 w 7467600"/>
              <a:gd name="connsiteY26" fmla="*/ 5642928 h 6858000"/>
              <a:gd name="connsiteX27" fmla="*/ 5555462 w 7467600"/>
              <a:gd name="connsiteY27" fmla="*/ 5694454 h 6858000"/>
              <a:gd name="connsiteX28" fmla="*/ 5828270 w 7467600"/>
              <a:gd name="connsiteY28" fmla="*/ 6320663 h 6858000"/>
              <a:gd name="connsiteX29" fmla="*/ 5947416 w 7467600"/>
              <a:gd name="connsiteY29" fmla="*/ 6574846 h 6858000"/>
              <a:gd name="connsiteX30" fmla="*/ 5539432 w 7467600"/>
              <a:gd name="connsiteY30" fmla="*/ 5642928 h 6858000"/>
              <a:gd name="connsiteX31" fmla="*/ 51253 w 7467600"/>
              <a:gd name="connsiteY31" fmla="*/ 5631825 h 6858000"/>
              <a:gd name="connsiteX32" fmla="*/ 211622 w 7467600"/>
              <a:gd name="connsiteY32" fmla="*/ 5728803 h 6858000"/>
              <a:gd name="connsiteX33" fmla="*/ 371652 w 7467600"/>
              <a:gd name="connsiteY33" fmla="*/ 5829062 h 6858000"/>
              <a:gd name="connsiteX34" fmla="*/ 505903 w 7467600"/>
              <a:gd name="connsiteY34" fmla="*/ 5925221 h 6858000"/>
              <a:gd name="connsiteX35" fmla="*/ 899240 w 7467600"/>
              <a:gd name="connsiteY35" fmla="*/ 6153068 h 6858000"/>
              <a:gd name="connsiteX36" fmla="*/ 988114 w 7467600"/>
              <a:gd name="connsiteY36" fmla="*/ 6174204 h 6858000"/>
              <a:gd name="connsiteX37" fmla="*/ 845971 w 7467600"/>
              <a:gd name="connsiteY37" fmla="*/ 6067177 h 6858000"/>
              <a:gd name="connsiteX38" fmla="*/ 448057 w 7467600"/>
              <a:gd name="connsiteY38" fmla="*/ 5841376 h 6858000"/>
              <a:gd name="connsiteX39" fmla="*/ 51253 w 7467600"/>
              <a:gd name="connsiteY39" fmla="*/ 5631825 h 6858000"/>
              <a:gd name="connsiteX40" fmla="*/ 2606687 w 7467600"/>
              <a:gd name="connsiteY40" fmla="*/ 5630718 h 6858000"/>
              <a:gd name="connsiteX41" fmla="*/ 2645658 w 7467600"/>
              <a:gd name="connsiteY41" fmla="*/ 6640259 h 6858000"/>
              <a:gd name="connsiteX42" fmla="*/ 2606687 w 7467600"/>
              <a:gd name="connsiteY42" fmla="*/ 5630718 h 6858000"/>
              <a:gd name="connsiteX43" fmla="*/ 3642057 w 7467600"/>
              <a:gd name="connsiteY43" fmla="*/ 5573487 h 6858000"/>
              <a:gd name="connsiteX44" fmla="*/ 3632981 w 7467600"/>
              <a:gd name="connsiteY44" fmla="*/ 5579437 h 6858000"/>
              <a:gd name="connsiteX45" fmla="*/ 3382436 w 7467600"/>
              <a:gd name="connsiteY45" fmla="*/ 5952726 h 6858000"/>
              <a:gd name="connsiteX46" fmla="*/ 3191929 w 7467600"/>
              <a:gd name="connsiteY46" fmla="*/ 6662669 h 6858000"/>
              <a:gd name="connsiteX47" fmla="*/ 3369898 w 7467600"/>
              <a:gd name="connsiteY47" fmla="*/ 6081771 h 6858000"/>
              <a:gd name="connsiteX48" fmla="*/ 3642057 w 7467600"/>
              <a:gd name="connsiteY48" fmla="*/ 5573487 h 6858000"/>
              <a:gd name="connsiteX49" fmla="*/ 2650666 w 7467600"/>
              <a:gd name="connsiteY49" fmla="*/ 5530686 h 6858000"/>
              <a:gd name="connsiteX50" fmla="*/ 2650249 w 7467600"/>
              <a:gd name="connsiteY50" fmla="*/ 5532101 h 6858000"/>
              <a:gd name="connsiteX51" fmla="*/ 2663808 w 7467600"/>
              <a:gd name="connsiteY51" fmla="*/ 6535215 h 6858000"/>
              <a:gd name="connsiteX52" fmla="*/ 2665418 w 7467600"/>
              <a:gd name="connsiteY52" fmla="*/ 6132756 h 6858000"/>
              <a:gd name="connsiteX53" fmla="*/ 2650666 w 7467600"/>
              <a:gd name="connsiteY53" fmla="*/ 5530686 h 6858000"/>
              <a:gd name="connsiteX54" fmla="*/ 2680277 w 7467600"/>
              <a:gd name="connsiteY54" fmla="*/ 5479204 h 6858000"/>
              <a:gd name="connsiteX55" fmla="*/ 2678972 w 7467600"/>
              <a:gd name="connsiteY55" fmla="*/ 5481582 h 6858000"/>
              <a:gd name="connsiteX56" fmla="*/ 2696666 w 7467600"/>
              <a:gd name="connsiteY56" fmla="*/ 6133836 h 6858000"/>
              <a:gd name="connsiteX57" fmla="*/ 2695769 w 7467600"/>
              <a:gd name="connsiteY57" fmla="*/ 6390955 h 6858000"/>
              <a:gd name="connsiteX58" fmla="*/ 2739893 w 7467600"/>
              <a:gd name="connsiteY58" fmla="*/ 6108357 h 6858000"/>
              <a:gd name="connsiteX59" fmla="*/ 2680277 w 7467600"/>
              <a:gd name="connsiteY59" fmla="*/ 5479204 h 6858000"/>
              <a:gd name="connsiteX60" fmla="*/ 1132195 w 7467600"/>
              <a:gd name="connsiteY60" fmla="*/ 5467980 h 6858000"/>
              <a:gd name="connsiteX61" fmla="*/ 1679056 w 7467600"/>
              <a:gd name="connsiteY61" fmla="*/ 5516907 h 6858000"/>
              <a:gd name="connsiteX62" fmla="*/ 2128648 w 7467600"/>
              <a:gd name="connsiteY62" fmla="*/ 5474249 h 6858000"/>
              <a:gd name="connsiteX63" fmla="*/ 1825619 w 7467600"/>
              <a:gd name="connsiteY63" fmla="*/ 5478447 h 6858000"/>
              <a:gd name="connsiteX64" fmla="*/ 1737798 w 7467600"/>
              <a:gd name="connsiteY64" fmla="*/ 5483353 h 6858000"/>
              <a:gd name="connsiteX65" fmla="*/ 1132195 w 7467600"/>
              <a:gd name="connsiteY65" fmla="*/ 5467980 h 6858000"/>
              <a:gd name="connsiteX66" fmla="*/ 1456157 w 7467600"/>
              <a:gd name="connsiteY66" fmla="*/ 5371404 h 6858000"/>
              <a:gd name="connsiteX67" fmla="*/ 1244432 w 7467600"/>
              <a:gd name="connsiteY67" fmla="*/ 5385601 h 6858000"/>
              <a:gd name="connsiteX68" fmla="*/ 973990 w 7467600"/>
              <a:gd name="connsiteY68" fmla="*/ 5424940 h 6858000"/>
              <a:gd name="connsiteX69" fmla="*/ 1103809 w 7467600"/>
              <a:gd name="connsiteY69" fmla="*/ 5433720 h 6858000"/>
              <a:gd name="connsiteX70" fmla="*/ 1123454 w 7467600"/>
              <a:gd name="connsiteY70" fmla="*/ 5435727 h 6858000"/>
              <a:gd name="connsiteX71" fmla="*/ 1737017 w 7467600"/>
              <a:gd name="connsiteY71" fmla="*/ 5452183 h 6858000"/>
              <a:gd name="connsiteX72" fmla="*/ 1824397 w 7467600"/>
              <a:gd name="connsiteY72" fmla="*/ 5447757 h 6858000"/>
              <a:gd name="connsiteX73" fmla="*/ 2070059 w 7467600"/>
              <a:gd name="connsiteY73" fmla="*/ 5441660 h 6858000"/>
              <a:gd name="connsiteX74" fmla="*/ 1456157 w 7467600"/>
              <a:gd name="connsiteY74" fmla="*/ 5371404 h 6858000"/>
              <a:gd name="connsiteX75" fmla="*/ 4988186 w 7467600"/>
              <a:gd name="connsiteY75" fmla="*/ 5216467 h 6858000"/>
              <a:gd name="connsiteX76" fmla="*/ 4777334 w 7467600"/>
              <a:gd name="connsiteY76" fmla="*/ 5406072 h 6858000"/>
              <a:gd name="connsiteX77" fmla="*/ 4718341 w 7467600"/>
              <a:gd name="connsiteY77" fmla="*/ 5468043 h 6858000"/>
              <a:gd name="connsiteX78" fmla="*/ 4604655 w 7467600"/>
              <a:gd name="connsiteY78" fmla="*/ 5583434 h 6858000"/>
              <a:gd name="connsiteX79" fmla="*/ 4565074 w 7467600"/>
              <a:gd name="connsiteY79" fmla="*/ 5618550 h 6858000"/>
              <a:gd name="connsiteX80" fmla="*/ 4988186 w 7467600"/>
              <a:gd name="connsiteY80" fmla="*/ 5216467 h 6858000"/>
              <a:gd name="connsiteX81" fmla="*/ 4978032 w 7467600"/>
              <a:gd name="connsiteY81" fmla="*/ 5183809 h 6858000"/>
              <a:gd name="connsiteX82" fmla="*/ 4463413 w 7467600"/>
              <a:gd name="connsiteY82" fmla="*/ 5615162 h 6858000"/>
              <a:gd name="connsiteX83" fmla="*/ 4358134 w 7467600"/>
              <a:gd name="connsiteY83" fmla="*/ 5742791 h 6858000"/>
              <a:gd name="connsiteX84" fmla="*/ 4376219 w 7467600"/>
              <a:gd name="connsiteY84" fmla="*/ 5729027 h 6858000"/>
              <a:gd name="connsiteX85" fmla="*/ 4582340 w 7467600"/>
              <a:gd name="connsiteY85" fmla="*/ 5561037 h 6858000"/>
              <a:gd name="connsiteX86" fmla="*/ 4694684 w 7467600"/>
              <a:gd name="connsiteY86" fmla="*/ 5447098 h 6858000"/>
              <a:gd name="connsiteX87" fmla="*/ 4754123 w 7467600"/>
              <a:gd name="connsiteY87" fmla="*/ 5384643 h 6858000"/>
              <a:gd name="connsiteX88" fmla="*/ 4978032 w 7467600"/>
              <a:gd name="connsiteY88" fmla="*/ 5183809 h 6858000"/>
              <a:gd name="connsiteX89" fmla="*/ 1903353 w 7467600"/>
              <a:gd name="connsiteY89" fmla="*/ 5044827 h 6858000"/>
              <a:gd name="connsiteX90" fmla="*/ 1936931 w 7467600"/>
              <a:gd name="connsiteY90" fmla="*/ 5093954 h 6858000"/>
              <a:gd name="connsiteX91" fmla="*/ 2195868 w 7467600"/>
              <a:gd name="connsiteY91" fmla="*/ 5396574 h 6858000"/>
              <a:gd name="connsiteX92" fmla="*/ 2088852 w 7467600"/>
              <a:gd name="connsiteY92" fmla="*/ 5166123 h 6858000"/>
              <a:gd name="connsiteX93" fmla="*/ 1958241 w 7467600"/>
              <a:gd name="connsiteY93" fmla="*/ 5067955 h 6858000"/>
              <a:gd name="connsiteX94" fmla="*/ 1903353 w 7467600"/>
              <a:gd name="connsiteY94" fmla="*/ 5044827 h 6858000"/>
              <a:gd name="connsiteX95" fmla="*/ 1979378 w 7467600"/>
              <a:gd name="connsiteY95" fmla="*/ 4769504 h 6858000"/>
              <a:gd name="connsiteX96" fmla="*/ 2882120 w 7467600"/>
              <a:gd name="connsiteY96" fmla="*/ 5064547 h 6858000"/>
              <a:gd name="connsiteX97" fmla="*/ 2793103 w 7467600"/>
              <a:gd name="connsiteY97" fmla="*/ 5039699 h 6858000"/>
              <a:gd name="connsiteX98" fmla="*/ 2770041 w 7467600"/>
              <a:gd name="connsiteY98" fmla="*/ 5033634 h 6858000"/>
              <a:gd name="connsiteX99" fmla="*/ 1979378 w 7467600"/>
              <a:gd name="connsiteY99" fmla="*/ 4769504 h 6858000"/>
              <a:gd name="connsiteX100" fmla="*/ 1927410 w 7467600"/>
              <a:gd name="connsiteY100" fmla="*/ 4716164 h 6858000"/>
              <a:gd name="connsiteX101" fmla="*/ 1959587 w 7467600"/>
              <a:gd name="connsiteY101" fmla="*/ 4728849 h 6858000"/>
              <a:gd name="connsiteX102" fmla="*/ 2777707 w 7467600"/>
              <a:gd name="connsiteY102" fmla="*/ 5003991 h 6858000"/>
              <a:gd name="connsiteX103" fmla="*/ 2800768 w 7467600"/>
              <a:gd name="connsiteY103" fmla="*/ 5010056 h 6858000"/>
              <a:gd name="connsiteX104" fmla="*/ 2879408 w 7467600"/>
              <a:gd name="connsiteY104" fmla="*/ 5031590 h 6858000"/>
              <a:gd name="connsiteX105" fmla="*/ 2862295 w 7467600"/>
              <a:gd name="connsiteY105" fmla="*/ 5022958 h 6858000"/>
              <a:gd name="connsiteX106" fmla="*/ 2813343 w 7467600"/>
              <a:gd name="connsiteY106" fmla="*/ 4998369 h 6858000"/>
              <a:gd name="connsiteX107" fmla="*/ 2646245 w 7467600"/>
              <a:gd name="connsiteY107" fmla="*/ 4930999 h 6858000"/>
              <a:gd name="connsiteX108" fmla="*/ 1999243 w 7467600"/>
              <a:gd name="connsiteY108" fmla="*/ 4730524 h 6858000"/>
              <a:gd name="connsiteX109" fmla="*/ 1979527 w 7467600"/>
              <a:gd name="connsiteY109" fmla="*/ 4726651 h 6858000"/>
              <a:gd name="connsiteX110" fmla="*/ 1927410 w 7467600"/>
              <a:gd name="connsiteY110" fmla="*/ 4716164 h 6858000"/>
              <a:gd name="connsiteX111" fmla="*/ 1997014 w 7467600"/>
              <a:gd name="connsiteY111" fmla="*/ 4698007 h 6858000"/>
              <a:gd name="connsiteX112" fmla="*/ 2005458 w 7467600"/>
              <a:gd name="connsiteY112" fmla="*/ 4699540 h 6858000"/>
              <a:gd name="connsiteX113" fmla="*/ 2657186 w 7467600"/>
              <a:gd name="connsiteY113" fmla="*/ 4901687 h 6858000"/>
              <a:gd name="connsiteX114" fmla="*/ 2826662 w 7467600"/>
              <a:gd name="connsiteY114" fmla="*/ 4970362 h 6858000"/>
              <a:gd name="connsiteX115" fmla="*/ 2876100 w 7467600"/>
              <a:gd name="connsiteY115" fmla="*/ 4995397 h 6858000"/>
              <a:gd name="connsiteX116" fmla="*/ 3042600 w 7467600"/>
              <a:gd name="connsiteY116" fmla="*/ 5059532 h 6858000"/>
              <a:gd name="connsiteX117" fmla="*/ 1997014 w 7467600"/>
              <a:gd name="connsiteY117" fmla="*/ 4698007 h 6858000"/>
              <a:gd name="connsiteX118" fmla="*/ 2305292 w 7467600"/>
              <a:gd name="connsiteY118" fmla="*/ 4219492 h 6858000"/>
              <a:gd name="connsiteX119" fmla="*/ 3360922 w 7467600"/>
              <a:gd name="connsiteY119" fmla="*/ 4529373 h 6858000"/>
              <a:gd name="connsiteX120" fmla="*/ 3492420 w 7467600"/>
              <a:gd name="connsiteY120" fmla="*/ 4510145 h 6858000"/>
              <a:gd name="connsiteX121" fmla="*/ 3364086 w 7467600"/>
              <a:gd name="connsiteY121" fmla="*/ 4480340 h 6858000"/>
              <a:gd name="connsiteX122" fmla="*/ 3225818 w 7467600"/>
              <a:gd name="connsiteY122" fmla="*/ 4411822 h 6858000"/>
              <a:gd name="connsiteX123" fmla="*/ 3129696 w 7467600"/>
              <a:gd name="connsiteY123" fmla="*/ 4360704 h 6858000"/>
              <a:gd name="connsiteX124" fmla="*/ 2814545 w 7467600"/>
              <a:gd name="connsiteY124" fmla="*/ 4282955 h 6858000"/>
              <a:gd name="connsiteX125" fmla="*/ 2305292 w 7467600"/>
              <a:gd name="connsiteY125" fmla="*/ 4219492 h 6858000"/>
              <a:gd name="connsiteX126" fmla="*/ 2626982 w 7467600"/>
              <a:gd name="connsiteY126" fmla="*/ 4206450 h 6858000"/>
              <a:gd name="connsiteX127" fmla="*/ 2490617 w 7467600"/>
              <a:gd name="connsiteY127" fmla="*/ 4206951 h 6858000"/>
              <a:gd name="connsiteX128" fmla="*/ 2819869 w 7467600"/>
              <a:gd name="connsiteY128" fmla="*/ 4252936 h 6858000"/>
              <a:gd name="connsiteX129" fmla="*/ 3143018 w 7467600"/>
              <a:gd name="connsiteY129" fmla="*/ 4332698 h 6858000"/>
              <a:gd name="connsiteX130" fmla="*/ 3241520 w 7467600"/>
              <a:gd name="connsiteY130" fmla="*/ 4385112 h 6858000"/>
              <a:gd name="connsiteX131" fmla="*/ 3374575 w 7467600"/>
              <a:gd name="connsiteY131" fmla="*/ 4451517 h 6858000"/>
              <a:gd name="connsiteX132" fmla="*/ 3505221 w 7467600"/>
              <a:gd name="connsiteY132" fmla="*/ 4480757 h 6858000"/>
              <a:gd name="connsiteX133" fmla="*/ 2626982 w 7467600"/>
              <a:gd name="connsiteY133" fmla="*/ 4206450 h 6858000"/>
              <a:gd name="connsiteX134" fmla="*/ 1310106 w 7467600"/>
              <a:gd name="connsiteY134" fmla="*/ 3943217 h 6858000"/>
              <a:gd name="connsiteX135" fmla="*/ 854994 w 7467600"/>
              <a:gd name="connsiteY135" fmla="*/ 4399136 h 6858000"/>
              <a:gd name="connsiteX136" fmla="*/ 742462 w 7467600"/>
              <a:gd name="connsiteY136" fmla="*/ 4594648 h 6858000"/>
              <a:gd name="connsiteX137" fmla="*/ 820602 w 7467600"/>
              <a:gd name="connsiteY137" fmla="*/ 4485915 h 6858000"/>
              <a:gd name="connsiteX138" fmla="*/ 878295 w 7467600"/>
              <a:gd name="connsiteY138" fmla="*/ 4403594 h 6858000"/>
              <a:gd name="connsiteX139" fmla="*/ 1240607 w 7467600"/>
              <a:gd name="connsiteY139" fmla="*/ 4010401 h 6858000"/>
              <a:gd name="connsiteX140" fmla="*/ 1310106 w 7467600"/>
              <a:gd name="connsiteY140" fmla="*/ 3943217 h 6858000"/>
              <a:gd name="connsiteX141" fmla="*/ 1423113 w 7467600"/>
              <a:gd name="connsiteY141" fmla="*/ 3874565 h 6858000"/>
              <a:gd name="connsiteX142" fmla="*/ 1260565 w 7467600"/>
              <a:gd name="connsiteY142" fmla="*/ 4031982 h 6858000"/>
              <a:gd name="connsiteX143" fmla="*/ 901900 w 7467600"/>
              <a:gd name="connsiteY143" fmla="*/ 4421236 h 6858000"/>
              <a:gd name="connsiteX144" fmla="*/ 845044 w 7467600"/>
              <a:gd name="connsiteY144" fmla="*/ 4502436 h 6858000"/>
              <a:gd name="connsiteX145" fmla="*/ 685926 w 7467600"/>
              <a:gd name="connsiteY145" fmla="*/ 4703069 h 6858000"/>
              <a:gd name="connsiteX146" fmla="*/ 684248 w 7467600"/>
              <a:gd name="connsiteY146" fmla="*/ 4706721 h 6858000"/>
              <a:gd name="connsiteX147" fmla="*/ 1423113 w 7467600"/>
              <a:gd name="connsiteY147" fmla="*/ 3874565 h 6858000"/>
              <a:gd name="connsiteX148" fmla="*/ 3316479 w 7467600"/>
              <a:gd name="connsiteY148" fmla="*/ 3872136 h 6858000"/>
              <a:gd name="connsiteX149" fmla="*/ 3546806 w 7467600"/>
              <a:gd name="connsiteY149" fmla="*/ 4356139 h 6858000"/>
              <a:gd name="connsiteX150" fmla="*/ 3364433 w 7467600"/>
              <a:gd name="connsiteY150" fmla="*/ 3953121 h 6858000"/>
              <a:gd name="connsiteX151" fmla="*/ 3316479 w 7467600"/>
              <a:gd name="connsiteY151" fmla="*/ 3872136 h 6858000"/>
              <a:gd name="connsiteX152" fmla="*/ 3291335 w 7467600"/>
              <a:gd name="connsiteY152" fmla="*/ 3767420 h 6858000"/>
              <a:gd name="connsiteX153" fmla="*/ 3390805 w 7467600"/>
              <a:gd name="connsiteY153" fmla="*/ 3937163 h 6858000"/>
              <a:gd name="connsiteX154" fmla="*/ 3579062 w 7467600"/>
              <a:gd name="connsiteY154" fmla="*/ 4359040 h 6858000"/>
              <a:gd name="connsiteX155" fmla="*/ 3467355 w 7467600"/>
              <a:gd name="connsiteY155" fmla="*/ 3988130 h 6858000"/>
              <a:gd name="connsiteX156" fmla="*/ 3310753 w 7467600"/>
              <a:gd name="connsiteY156" fmla="*/ 3787140 h 6858000"/>
              <a:gd name="connsiteX157" fmla="*/ 3291335 w 7467600"/>
              <a:gd name="connsiteY157" fmla="*/ 3767420 h 6858000"/>
              <a:gd name="connsiteX158" fmla="*/ 1635889 w 7467600"/>
              <a:gd name="connsiteY158" fmla="*/ 3709494 h 6858000"/>
              <a:gd name="connsiteX159" fmla="*/ 1634800 w 7467600"/>
              <a:gd name="connsiteY159" fmla="*/ 3731111 h 6858000"/>
              <a:gd name="connsiteX160" fmla="*/ 1635889 w 7467600"/>
              <a:gd name="connsiteY160" fmla="*/ 3709494 h 6858000"/>
              <a:gd name="connsiteX161" fmla="*/ 1510397 w 7467600"/>
              <a:gd name="connsiteY161" fmla="*/ 3684705 h 6858000"/>
              <a:gd name="connsiteX162" fmla="*/ 1146550 w 7467600"/>
              <a:gd name="connsiteY162" fmla="*/ 3802012 h 6858000"/>
              <a:gd name="connsiteX163" fmla="*/ 698834 w 7467600"/>
              <a:gd name="connsiteY163" fmla="*/ 3952272 h 6858000"/>
              <a:gd name="connsiteX164" fmla="*/ 34256 w 7467600"/>
              <a:gd name="connsiteY164" fmla="*/ 4347603 h 6858000"/>
              <a:gd name="connsiteX165" fmla="*/ 527241 w 7467600"/>
              <a:gd name="connsiteY165" fmla="*/ 4065078 h 6858000"/>
              <a:gd name="connsiteX166" fmla="*/ 1510397 w 7467600"/>
              <a:gd name="connsiteY166" fmla="*/ 3684705 h 6858000"/>
              <a:gd name="connsiteX167" fmla="*/ 1313114 w 7467600"/>
              <a:gd name="connsiteY167" fmla="*/ 3655216 h 6858000"/>
              <a:gd name="connsiteX168" fmla="*/ 1109304 w 7467600"/>
              <a:gd name="connsiteY168" fmla="*/ 3669030 h 6858000"/>
              <a:gd name="connsiteX169" fmla="*/ 8129 w 7467600"/>
              <a:gd name="connsiteY169" fmla="*/ 4330519 h 6858000"/>
              <a:gd name="connsiteX170" fmla="*/ 687572 w 7467600"/>
              <a:gd name="connsiteY170" fmla="*/ 3925629 h 6858000"/>
              <a:gd name="connsiteX171" fmla="*/ 1138365 w 7467600"/>
              <a:gd name="connsiteY171" fmla="*/ 3774515 h 6858000"/>
              <a:gd name="connsiteX172" fmla="*/ 1505579 w 7467600"/>
              <a:gd name="connsiteY172" fmla="*/ 3655526 h 6858000"/>
              <a:gd name="connsiteX173" fmla="*/ 1313114 w 7467600"/>
              <a:gd name="connsiteY173" fmla="*/ 3655216 h 6858000"/>
              <a:gd name="connsiteX174" fmla="*/ 3655073 w 7467600"/>
              <a:gd name="connsiteY174" fmla="*/ 3650884 h 6858000"/>
              <a:gd name="connsiteX175" fmla="*/ 3989938 w 7467600"/>
              <a:gd name="connsiteY175" fmla="*/ 3991685 h 6858000"/>
              <a:gd name="connsiteX176" fmla="*/ 4393907 w 7467600"/>
              <a:gd name="connsiteY176" fmla="*/ 4261258 h 6858000"/>
              <a:gd name="connsiteX177" fmla="*/ 4648051 w 7467600"/>
              <a:gd name="connsiteY177" fmla="*/ 4374051 h 6858000"/>
              <a:gd name="connsiteX178" fmla="*/ 4383389 w 7467600"/>
              <a:gd name="connsiteY178" fmla="*/ 4184369 h 6858000"/>
              <a:gd name="connsiteX179" fmla="*/ 4165508 w 7467600"/>
              <a:gd name="connsiteY179" fmla="*/ 4035196 h 6858000"/>
              <a:gd name="connsiteX180" fmla="*/ 4068162 w 7467600"/>
              <a:gd name="connsiteY180" fmla="*/ 3953394 h 6858000"/>
              <a:gd name="connsiteX181" fmla="*/ 3981416 w 7467600"/>
              <a:gd name="connsiteY181" fmla="*/ 3880482 h 6858000"/>
              <a:gd name="connsiteX182" fmla="*/ 3800147 w 7467600"/>
              <a:gd name="connsiteY182" fmla="*/ 3749872 h 6858000"/>
              <a:gd name="connsiteX183" fmla="*/ 3655073 w 7467600"/>
              <a:gd name="connsiteY183" fmla="*/ 3650884 h 6858000"/>
              <a:gd name="connsiteX184" fmla="*/ 3670252 w 7467600"/>
              <a:gd name="connsiteY184" fmla="*/ 3622798 h 6858000"/>
              <a:gd name="connsiteX185" fmla="*/ 3817258 w 7467600"/>
              <a:gd name="connsiteY185" fmla="*/ 3723577 h 6858000"/>
              <a:gd name="connsiteX186" fmla="*/ 4000461 w 7467600"/>
              <a:gd name="connsiteY186" fmla="*/ 3855966 h 6858000"/>
              <a:gd name="connsiteX187" fmla="*/ 4088180 w 7467600"/>
              <a:gd name="connsiteY187" fmla="*/ 3929774 h 6858000"/>
              <a:gd name="connsiteX188" fmla="*/ 4184555 w 7467600"/>
              <a:gd name="connsiteY188" fmla="*/ 4010683 h 6858000"/>
              <a:gd name="connsiteX189" fmla="*/ 4399563 w 7467600"/>
              <a:gd name="connsiteY189" fmla="*/ 4158106 h 6858000"/>
              <a:gd name="connsiteX190" fmla="*/ 4684469 w 7467600"/>
              <a:gd name="connsiteY190" fmla="*/ 4364680 h 6858000"/>
              <a:gd name="connsiteX191" fmla="*/ 4690271 w 7467600"/>
              <a:gd name="connsiteY191" fmla="*/ 4370034 h 6858000"/>
              <a:gd name="connsiteX192" fmla="*/ 4136093 w 7467600"/>
              <a:gd name="connsiteY192" fmla="*/ 3858466 h 6858000"/>
              <a:gd name="connsiteX193" fmla="*/ 3670252 w 7467600"/>
              <a:gd name="connsiteY193" fmla="*/ 3622798 h 6858000"/>
              <a:gd name="connsiteX194" fmla="*/ 4440129 w 7467600"/>
              <a:gd name="connsiteY194" fmla="*/ 3448571 h 6858000"/>
              <a:gd name="connsiteX195" fmla="*/ 4856525 w 7467600"/>
              <a:gd name="connsiteY195" fmla="*/ 3915351 h 6858000"/>
              <a:gd name="connsiteX196" fmla="*/ 5059055 w 7467600"/>
              <a:gd name="connsiteY196" fmla="*/ 4108918 h 6858000"/>
              <a:gd name="connsiteX197" fmla="*/ 5290070 w 7467600"/>
              <a:gd name="connsiteY197" fmla="*/ 4263619 h 6858000"/>
              <a:gd name="connsiteX198" fmla="*/ 4834991 w 7467600"/>
              <a:gd name="connsiteY198" fmla="*/ 3830985 h 6858000"/>
              <a:gd name="connsiteX199" fmla="*/ 4440129 w 7467600"/>
              <a:gd name="connsiteY199" fmla="*/ 3448571 h 6858000"/>
              <a:gd name="connsiteX200" fmla="*/ 4441737 w 7467600"/>
              <a:gd name="connsiteY200" fmla="*/ 3399734 h 6858000"/>
              <a:gd name="connsiteX201" fmla="*/ 4431236 w 7467600"/>
              <a:gd name="connsiteY201" fmla="*/ 3400954 h 6858000"/>
              <a:gd name="connsiteX202" fmla="*/ 4557150 w 7467600"/>
              <a:gd name="connsiteY202" fmla="*/ 3510023 h 6858000"/>
              <a:gd name="connsiteX203" fmla="*/ 4856936 w 7467600"/>
              <a:gd name="connsiteY203" fmla="*/ 3809146 h 6858000"/>
              <a:gd name="connsiteX204" fmla="*/ 5111996 w 7467600"/>
              <a:gd name="connsiteY204" fmla="*/ 4065759 h 6858000"/>
              <a:gd name="connsiteX205" fmla="*/ 5388878 w 7467600"/>
              <a:gd name="connsiteY205" fmla="*/ 4300185 h 6858000"/>
              <a:gd name="connsiteX206" fmla="*/ 5425556 w 7467600"/>
              <a:gd name="connsiteY206" fmla="*/ 4308967 h 6858000"/>
              <a:gd name="connsiteX207" fmla="*/ 4943646 w 7467600"/>
              <a:gd name="connsiteY207" fmla="*/ 3822916 h 6858000"/>
              <a:gd name="connsiteX208" fmla="*/ 4594837 w 7467600"/>
              <a:gd name="connsiteY208" fmla="*/ 3532274 h 6858000"/>
              <a:gd name="connsiteX209" fmla="*/ 4441737 w 7467600"/>
              <a:gd name="connsiteY209" fmla="*/ 3399734 h 6858000"/>
              <a:gd name="connsiteX210" fmla="*/ 5425834 w 7467600"/>
              <a:gd name="connsiteY210" fmla="*/ 3162785 h 6858000"/>
              <a:gd name="connsiteX211" fmla="*/ 5401644 w 7467600"/>
              <a:gd name="connsiteY211" fmla="*/ 3617847 h 6858000"/>
              <a:gd name="connsiteX212" fmla="*/ 5467256 w 7467600"/>
              <a:gd name="connsiteY212" fmla="*/ 4175494 h 6858000"/>
              <a:gd name="connsiteX213" fmla="*/ 5448069 w 7467600"/>
              <a:gd name="connsiteY213" fmla="*/ 3567554 h 6858000"/>
              <a:gd name="connsiteX214" fmla="*/ 5425834 w 7467600"/>
              <a:gd name="connsiteY214" fmla="*/ 3162785 h 6858000"/>
              <a:gd name="connsiteX215" fmla="*/ 1318687 w 7467600"/>
              <a:gd name="connsiteY215" fmla="*/ 3113840 h 6858000"/>
              <a:gd name="connsiteX216" fmla="*/ 1066793 w 7467600"/>
              <a:gd name="connsiteY216" fmla="*/ 3212171 h 6858000"/>
              <a:gd name="connsiteX217" fmla="*/ 993319 w 7467600"/>
              <a:gd name="connsiteY217" fmla="*/ 3247648 h 6858000"/>
              <a:gd name="connsiteX218" fmla="*/ 853081 w 7467600"/>
              <a:gd name="connsiteY218" fmla="*/ 3312410 h 6858000"/>
              <a:gd name="connsiteX219" fmla="*/ 805957 w 7467600"/>
              <a:gd name="connsiteY219" fmla="*/ 3330443 h 6858000"/>
              <a:gd name="connsiteX220" fmla="*/ 1318687 w 7467600"/>
              <a:gd name="connsiteY220" fmla="*/ 3113840 h 6858000"/>
              <a:gd name="connsiteX221" fmla="*/ 5453702 w 7467600"/>
              <a:gd name="connsiteY221" fmla="*/ 3090882 h 6858000"/>
              <a:gd name="connsiteX222" fmla="*/ 5480135 w 7467600"/>
              <a:gd name="connsiteY222" fmla="*/ 3565802 h 6858000"/>
              <a:gd name="connsiteX223" fmla="*/ 5499023 w 7467600"/>
              <a:gd name="connsiteY223" fmla="*/ 4166310 h 6858000"/>
              <a:gd name="connsiteX224" fmla="*/ 5547022 w 7467600"/>
              <a:gd name="connsiteY224" fmla="*/ 3607838 h 6858000"/>
              <a:gd name="connsiteX225" fmla="*/ 5515964 w 7467600"/>
              <a:gd name="connsiteY225" fmla="*/ 3378541 h 6858000"/>
              <a:gd name="connsiteX226" fmla="*/ 5453702 w 7467600"/>
              <a:gd name="connsiteY226" fmla="*/ 3090882 h 6858000"/>
              <a:gd name="connsiteX227" fmla="*/ 1238695 w 7467600"/>
              <a:gd name="connsiteY227" fmla="*/ 3076820 h 6858000"/>
              <a:gd name="connsiteX228" fmla="*/ 716371 w 7467600"/>
              <a:gd name="connsiteY228" fmla="*/ 3293249 h 6858000"/>
              <a:gd name="connsiteX229" fmla="*/ 579522 w 7467600"/>
              <a:gd name="connsiteY229" fmla="*/ 3371759 h 6858000"/>
              <a:gd name="connsiteX230" fmla="*/ 600288 w 7467600"/>
              <a:gd name="connsiteY230" fmla="*/ 3365555 h 6858000"/>
              <a:gd name="connsiteX231" fmla="*/ 840692 w 7467600"/>
              <a:gd name="connsiteY231" fmla="*/ 3284921 h 6858000"/>
              <a:gd name="connsiteX232" fmla="*/ 979248 w 7467600"/>
              <a:gd name="connsiteY232" fmla="*/ 3221003 h 6858000"/>
              <a:gd name="connsiteX233" fmla="*/ 1053282 w 7467600"/>
              <a:gd name="connsiteY233" fmla="*/ 3185247 h 6858000"/>
              <a:gd name="connsiteX234" fmla="*/ 1320603 w 7467600"/>
              <a:gd name="connsiteY234" fmla="*/ 3081281 h 6858000"/>
              <a:gd name="connsiteX235" fmla="*/ 1238695 w 7467600"/>
              <a:gd name="connsiteY235" fmla="*/ 3076820 h 6858000"/>
              <a:gd name="connsiteX236" fmla="*/ 5425627 w 7467600"/>
              <a:gd name="connsiteY236" fmla="*/ 2954192 h 6858000"/>
              <a:gd name="connsiteX237" fmla="*/ 5470770 w 7467600"/>
              <a:gd name="connsiteY237" fmla="*/ 3005435 h 6858000"/>
              <a:gd name="connsiteX238" fmla="*/ 5519779 w 7467600"/>
              <a:gd name="connsiteY238" fmla="*/ 4359223 h 6858000"/>
              <a:gd name="connsiteX239" fmla="*/ 5520293 w 7467600"/>
              <a:gd name="connsiteY239" fmla="*/ 4360602 h 6858000"/>
              <a:gd name="connsiteX240" fmla="*/ 5767221 w 7467600"/>
              <a:gd name="connsiteY240" fmla="*/ 4665564 h 6858000"/>
              <a:gd name="connsiteX241" fmla="*/ 6937169 w 7467600"/>
              <a:gd name="connsiteY241" fmla="*/ 4815941 h 6858000"/>
              <a:gd name="connsiteX242" fmla="*/ 6953922 w 7467600"/>
              <a:gd name="connsiteY242" fmla="*/ 4890068 h 6858000"/>
              <a:gd name="connsiteX243" fmla="*/ 6071359 w 7467600"/>
              <a:gd name="connsiteY243" fmla="*/ 4770770 h 6858000"/>
              <a:gd name="connsiteX244" fmla="*/ 6038839 w 7467600"/>
              <a:gd name="connsiteY244" fmla="*/ 4764474 h 6858000"/>
              <a:gd name="connsiteX245" fmla="*/ 6038706 w 7467600"/>
              <a:gd name="connsiteY245" fmla="*/ 4763847 h 6858000"/>
              <a:gd name="connsiteX246" fmla="*/ 6037784 w 7467600"/>
              <a:gd name="connsiteY246" fmla="*/ 4764270 h 6858000"/>
              <a:gd name="connsiteX247" fmla="*/ 6038839 w 7467600"/>
              <a:gd name="connsiteY247" fmla="*/ 4764474 h 6858000"/>
              <a:gd name="connsiteX248" fmla="*/ 6040338 w 7467600"/>
              <a:gd name="connsiteY248" fmla="*/ 4771418 h 6858000"/>
              <a:gd name="connsiteX249" fmla="*/ 6024488 w 7467600"/>
              <a:gd name="connsiteY249" fmla="*/ 4809903 h 6858000"/>
              <a:gd name="connsiteX250" fmla="*/ 5599771 w 7467600"/>
              <a:gd name="connsiteY250" fmla="*/ 5509652 h 6858000"/>
              <a:gd name="connsiteX251" fmla="*/ 5548843 w 7467600"/>
              <a:gd name="connsiteY251" fmla="*/ 5563845 h 6858000"/>
              <a:gd name="connsiteX252" fmla="*/ 5940952 w 7467600"/>
              <a:gd name="connsiteY252" fmla="*/ 6250028 h 6858000"/>
              <a:gd name="connsiteX253" fmla="*/ 6043441 w 7467600"/>
              <a:gd name="connsiteY253" fmla="*/ 6665847 h 6858000"/>
              <a:gd name="connsiteX254" fmla="*/ 6093432 w 7467600"/>
              <a:gd name="connsiteY254" fmla="*/ 6858000 h 6858000"/>
              <a:gd name="connsiteX255" fmla="*/ 6034344 w 7467600"/>
              <a:gd name="connsiteY255" fmla="*/ 6858000 h 6858000"/>
              <a:gd name="connsiteX256" fmla="*/ 6026679 w 7467600"/>
              <a:gd name="connsiteY256" fmla="*/ 6836959 h 6858000"/>
              <a:gd name="connsiteX257" fmla="*/ 5800441 w 7467600"/>
              <a:gd name="connsiteY257" fmla="*/ 6335286 h 6858000"/>
              <a:gd name="connsiteX258" fmla="*/ 5526562 w 7467600"/>
              <a:gd name="connsiteY258" fmla="*/ 5705388 h 6858000"/>
              <a:gd name="connsiteX259" fmla="*/ 5519640 w 7467600"/>
              <a:gd name="connsiteY259" fmla="*/ 5683774 h 6858000"/>
              <a:gd name="connsiteX260" fmla="*/ 5844559 w 7467600"/>
              <a:gd name="connsiteY260" fmla="*/ 6553349 h 6858000"/>
              <a:gd name="connsiteX261" fmla="*/ 5975994 w 7467600"/>
              <a:gd name="connsiteY261" fmla="*/ 6858000 h 6858000"/>
              <a:gd name="connsiteX262" fmla="*/ 5898547 w 7467600"/>
              <a:gd name="connsiteY262" fmla="*/ 6858000 h 6858000"/>
              <a:gd name="connsiteX263" fmla="*/ 5682041 w 7467600"/>
              <a:gd name="connsiteY263" fmla="*/ 6355860 h 6858000"/>
              <a:gd name="connsiteX264" fmla="*/ 5461758 w 7467600"/>
              <a:gd name="connsiteY264" fmla="*/ 5820220 h 6858000"/>
              <a:gd name="connsiteX265" fmla="*/ 5237282 w 7467600"/>
              <a:gd name="connsiteY265" fmla="*/ 6579086 h 6858000"/>
              <a:gd name="connsiteX266" fmla="*/ 5115009 w 7467600"/>
              <a:gd name="connsiteY266" fmla="*/ 6858000 h 6858000"/>
              <a:gd name="connsiteX267" fmla="*/ 5028074 w 7467600"/>
              <a:gd name="connsiteY267" fmla="*/ 6858000 h 6858000"/>
              <a:gd name="connsiteX268" fmla="*/ 5079508 w 7467600"/>
              <a:gd name="connsiteY268" fmla="*/ 6749074 h 6858000"/>
              <a:gd name="connsiteX269" fmla="*/ 5371846 w 7467600"/>
              <a:gd name="connsiteY269" fmla="*/ 5924413 h 6858000"/>
              <a:gd name="connsiteX270" fmla="*/ 5270512 w 7467600"/>
              <a:gd name="connsiteY270" fmla="*/ 6138975 h 6858000"/>
              <a:gd name="connsiteX271" fmla="*/ 5062409 w 7467600"/>
              <a:gd name="connsiteY271" fmla="*/ 6653544 h 6858000"/>
              <a:gd name="connsiteX272" fmla="*/ 5036628 w 7467600"/>
              <a:gd name="connsiteY272" fmla="*/ 6754247 h 6858000"/>
              <a:gd name="connsiteX273" fmla="*/ 5009112 w 7467600"/>
              <a:gd name="connsiteY273" fmla="*/ 6858000 h 6858000"/>
              <a:gd name="connsiteX274" fmla="*/ 4976679 w 7467600"/>
              <a:gd name="connsiteY274" fmla="*/ 6858000 h 6858000"/>
              <a:gd name="connsiteX275" fmla="*/ 5006537 w 7467600"/>
              <a:gd name="connsiteY275" fmla="*/ 6747068 h 6858000"/>
              <a:gd name="connsiteX276" fmla="*/ 5032723 w 7467600"/>
              <a:gd name="connsiteY276" fmla="*/ 6644957 h 6858000"/>
              <a:gd name="connsiteX277" fmla="*/ 5242949 w 7467600"/>
              <a:gd name="connsiteY277" fmla="*/ 6125175 h 6858000"/>
              <a:gd name="connsiteX278" fmla="*/ 5286321 w 7467600"/>
              <a:gd name="connsiteY278" fmla="*/ 6033555 h 6858000"/>
              <a:gd name="connsiteX279" fmla="*/ 5008210 w 7467600"/>
              <a:gd name="connsiteY279" fmla="*/ 6649194 h 6858000"/>
              <a:gd name="connsiteX280" fmla="*/ 4986321 w 7467600"/>
              <a:gd name="connsiteY280" fmla="*/ 6765687 h 6858000"/>
              <a:gd name="connsiteX281" fmla="*/ 4973474 w 7467600"/>
              <a:gd name="connsiteY281" fmla="*/ 6858000 h 6858000"/>
              <a:gd name="connsiteX282" fmla="*/ 4907178 w 7467600"/>
              <a:gd name="connsiteY282" fmla="*/ 6858000 h 6858000"/>
              <a:gd name="connsiteX283" fmla="*/ 4910810 w 7467600"/>
              <a:gd name="connsiteY283" fmla="*/ 6829660 h 6858000"/>
              <a:gd name="connsiteX284" fmla="*/ 4987461 w 7467600"/>
              <a:gd name="connsiteY284" fmla="*/ 6432994 h 6858000"/>
              <a:gd name="connsiteX285" fmla="*/ 5179262 w 7467600"/>
              <a:gd name="connsiteY285" fmla="*/ 6035044 h 6858000"/>
              <a:gd name="connsiteX286" fmla="*/ 4689678 w 7467600"/>
              <a:gd name="connsiteY286" fmla="*/ 6440241 h 6858000"/>
              <a:gd name="connsiteX287" fmla="*/ 4477543 w 7467600"/>
              <a:gd name="connsiteY287" fmla="*/ 6674836 h 6858000"/>
              <a:gd name="connsiteX288" fmla="*/ 4329957 w 7467600"/>
              <a:gd name="connsiteY288" fmla="*/ 6858000 h 6858000"/>
              <a:gd name="connsiteX289" fmla="*/ 4218595 w 7467600"/>
              <a:gd name="connsiteY289" fmla="*/ 6858000 h 6858000"/>
              <a:gd name="connsiteX290" fmla="*/ 4368888 w 7467600"/>
              <a:gd name="connsiteY290" fmla="*/ 6668412 h 6858000"/>
              <a:gd name="connsiteX291" fmla="*/ 4563091 w 7467600"/>
              <a:gd name="connsiteY291" fmla="*/ 6442508 h 6858000"/>
              <a:gd name="connsiteX292" fmla="*/ 5387324 w 7467600"/>
              <a:gd name="connsiteY292" fmla="*/ 5705830 h 6858000"/>
              <a:gd name="connsiteX293" fmla="*/ 5073620 w 7467600"/>
              <a:gd name="connsiteY293" fmla="*/ 5955437 h 6858000"/>
              <a:gd name="connsiteX294" fmla="*/ 4689789 w 7467600"/>
              <a:gd name="connsiteY294" fmla="*/ 6268382 h 6858000"/>
              <a:gd name="connsiteX295" fmla="*/ 4418722 w 7467600"/>
              <a:gd name="connsiteY295" fmla="*/ 6570886 h 6858000"/>
              <a:gd name="connsiteX296" fmla="*/ 4214944 w 7467600"/>
              <a:gd name="connsiteY296" fmla="*/ 6858000 h 6858000"/>
              <a:gd name="connsiteX297" fmla="*/ 4177898 w 7467600"/>
              <a:gd name="connsiteY297" fmla="*/ 6858000 h 6858000"/>
              <a:gd name="connsiteX298" fmla="*/ 4391597 w 7467600"/>
              <a:gd name="connsiteY298" fmla="*/ 6556370 h 6858000"/>
              <a:gd name="connsiteX299" fmla="*/ 4668889 w 7467600"/>
              <a:gd name="connsiteY299" fmla="*/ 6246399 h 6858000"/>
              <a:gd name="connsiteX300" fmla="*/ 5055427 w 7467600"/>
              <a:gd name="connsiteY300" fmla="*/ 5931476 h 6858000"/>
              <a:gd name="connsiteX301" fmla="*/ 5371814 w 7467600"/>
              <a:gd name="connsiteY301" fmla="*/ 5678975 h 6858000"/>
              <a:gd name="connsiteX302" fmla="*/ 4987918 w 7467600"/>
              <a:gd name="connsiteY302" fmla="*/ 5838701 h 6858000"/>
              <a:gd name="connsiteX303" fmla="*/ 4317146 w 7467600"/>
              <a:gd name="connsiteY303" fmla="*/ 6587716 h 6858000"/>
              <a:gd name="connsiteX304" fmla="*/ 4171627 w 7467600"/>
              <a:gd name="connsiteY304" fmla="*/ 6858000 h 6858000"/>
              <a:gd name="connsiteX305" fmla="*/ 4081585 w 7467600"/>
              <a:gd name="connsiteY305" fmla="*/ 6858000 h 6858000"/>
              <a:gd name="connsiteX306" fmla="*/ 4238603 w 7467600"/>
              <a:gd name="connsiteY306" fmla="*/ 6559341 h 6858000"/>
              <a:gd name="connsiteX307" fmla="*/ 4778333 w 7467600"/>
              <a:gd name="connsiteY307" fmla="*/ 5873626 h 6858000"/>
              <a:gd name="connsiteX308" fmla="*/ 5414185 w 7467600"/>
              <a:gd name="connsiteY308" fmla="*/ 5573882 h 6858000"/>
              <a:gd name="connsiteX309" fmla="*/ 5959648 w 7467600"/>
              <a:gd name="connsiteY309" fmla="*/ 4760797 h 6858000"/>
              <a:gd name="connsiteX310" fmla="*/ 5355019 w 7467600"/>
              <a:gd name="connsiteY310" fmla="*/ 4734672 h 6858000"/>
              <a:gd name="connsiteX311" fmla="*/ 5083565 w 7467600"/>
              <a:gd name="connsiteY311" fmla="*/ 5179121 h 6858000"/>
              <a:gd name="connsiteX312" fmla="*/ 4713577 w 7467600"/>
              <a:gd name="connsiteY312" fmla="*/ 5616803 h 6858000"/>
              <a:gd name="connsiteX313" fmla="*/ 3989559 w 7467600"/>
              <a:gd name="connsiteY313" fmla="*/ 6145945 h 6858000"/>
              <a:gd name="connsiteX314" fmla="*/ 3939824 w 7467600"/>
              <a:gd name="connsiteY314" fmla="*/ 6066900 h 6858000"/>
              <a:gd name="connsiteX315" fmla="*/ 4584537 w 7467600"/>
              <a:gd name="connsiteY315" fmla="*/ 5324826 h 6858000"/>
              <a:gd name="connsiteX316" fmla="*/ 5037105 w 7467600"/>
              <a:gd name="connsiteY316" fmla="*/ 5088765 h 6858000"/>
              <a:gd name="connsiteX317" fmla="*/ 5039930 w 7467600"/>
              <a:gd name="connsiteY317" fmla="*/ 5089585 h 6858000"/>
              <a:gd name="connsiteX318" fmla="*/ 5263764 w 7467600"/>
              <a:gd name="connsiteY318" fmla="*/ 4735525 h 6858000"/>
              <a:gd name="connsiteX319" fmla="*/ 4086300 w 7467600"/>
              <a:gd name="connsiteY319" fmla="*/ 4884599 h 6858000"/>
              <a:gd name="connsiteX320" fmla="*/ 4085485 w 7467600"/>
              <a:gd name="connsiteY320" fmla="*/ 4899070 h 6858000"/>
              <a:gd name="connsiteX321" fmla="*/ 3871915 w 7467600"/>
              <a:gd name="connsiteY321" fmla="*/ 5253645 h 6858000"/>
              <a:gd name="connsiteX322" fmla="*/ 3799374 w 7467600"/>
              <a:gd name="connsiteY322" fmla="*/ 5466127 h 6858000"/>
              <a:gd name="connsiteX323" fmla="*/ 3498850 w 7467600"/>
              <a:gd name="connsiteY323" fmla="*/ 6661888 h 6858000"/>
              <a:gd name="connsiteX324" fmla="*/ 3399216 w 7467600"/>
              <a:gd name="connsiteY324" fmla="*/ 6858000 h 6858000"/>
              <a:gd name="connsiteX325" fmla="*/ 3303688 w 7467600"/>
              <a:gd name="connsiteY325" fmla="*/ 6858000 h 6858000"/>
              <a:gd name="connsiteX326" fmla="*/ 3391774 w 7467600"/>
              <a:gd name="connsiteY326" fmla="*/ 6697181 h 6858000"/>
              <a:gd name="connsiteX327" fmla="*/ 3735540 w 7467600"/>
              <a:gd name="connsiteY327" fmla="*/ 5546923 h 6858000"/>
              <a:gd name="connsiteX328" fmla="*/ 3729438 w 7467600"/>
              <a:gd name="connsiteY328" fmla="*/ 5569058 h 6858000"/>
              <a:gd name="connsiteX329" fmla="*/ 3707782 w 7467600"/>
              <a:gd name="connsiteY329" fmla="*/ 5644908 h 6858000"/>
              <a:gd name="connsiteX330" fmla="*/ 3583827 w 7467600"/>
              <a:gd name="connsiteY330" fmla="*/ 6039215 h 6858000"/>
              <a:gd name="connsiteX331" fmla="*/ 3547861 w 7467600"/>
              <a:gd name="connsiteY331" fmla="*/ 6129609 h 6858000"/>
              <a:gd name="connsiteX332" fmla="*/ 3490905 w 7467600"/>
              <a:gd name="connsiteY332" fmla="*/ 6277660 h 6858000"/>
              <a:gd name="connsiteX333" fmla="*/ 3455859 w 7467600"/>
              <a:gd name="connsiteY333" fmla="*/ 6391301 h 6858000"/>
              <a:gd name="connsiteX334" fmla="*/ 3429112 w 7467600"/>
              <a:gd name="connsiteY334" fmla="*/ 6479469 h 6858000"/>
              <a:gd name="connsiteX335" fmla="*/ 3304862 w 7467600"/>
              <a:gd name="connsiteY335" fmla="*/ 6796476 h 6858000"/>
              <a:gd name="connsiteX336" fmla="*/ 3276071 w 7467600"/>
              <a:gd name="connsiteY336" fmla="*/ 6858000 h 6858000"/>
              <a:gd name="connsiteX337" fmla="*/ 3240805 w 7467600"/>
              <a:gd name="connsiteY337" fmla="*/ 6858000 h 6858000"/>
              <a:gd name="connsiteX338" fmla="*/ 3275917 w 7467600"/>
              <a:gd name="connsiteY338" fmla="*/ 6783192 h 6858000"/>
              <a:gd name="connsiteX339" fmla="*/ 3399358 w 7467600"/>
              <a:gd name="connsiteY339" fmla="*/ 6469011 h 6858000"/>
              <a:gd name="connsiteX340" fmla="*/ 3425650 w 7467600"/>
              <a:gd name="connsiteY340" fmla="*/ 6381333 h 6858000"/>
              <a:gd name="connsiteX341" fmla="*/ 3460661 w 7467600"/>
              <a:gd name="connsiteY341" fmla="*/ 6266763 h 6858000"/>
              <a:gd name="connsiteX342" fmla="*/ 3518021 w 7467600"/>
              <a:gd name="connsiteY342" fmla="*/ 6117298 h 6858000"/>
              <a:gd name="connsiteX343" fmla="*/ 3554035 w 7467600"/>
              <a:gd name="connsiteY343" fmla="*/ 6027832 h 6858000"/>
              <a:gd name="connsiteX344" fmla="*/ 3677174 w 7467600"/>
              <a:gd name="connsiteY344" fmla="*/ 5636351 h 6858000"/>
              <a:gd name="connsiteX345" fmla="*/ 3698819 w 7467600"/>
              <a:gd name="connsiteY345" fmla="*/ 5560503 h 6858000"/>
              <a:gd name="connsiteX346" fmla="*/ 3702094 w 7467600"/>
              <a:gd name="connsiteY346" fmla="*/ 5549194 h 6858000"/>
              <a:gd name="connsiteX347" fmla="*/ 3398355 w 7467600"/>
              <a:gd name="connsiteY347" fmla="*/ 6094603 h 6858000"/>
              <a:gd name="connsiteX348" fmla="*/ 3193941 w 7467600"/>
              <a:gd name="connsiteY348" fmla="*/ 6798775 h 6858000"/>
              <a:gd name="connsiteX349" fmla="*/ 3184140 w 7467600"/>
              <a:gd name="connsiteY349" fmla="*/ 6858000 h 6858000"/>
              <a:gd name="connsiteX350" fmla="*/ 3099978 w 7467600"/>
              <a:gd name="connsiteY350" fmla="*/ 6858000 h 6858000"/>
              <a:gd name="connsiteX351" fmla="*/ 3101556 w 7467600"/>
              <a:gd name="connsiteY351" fmla="*/ 6843337 h 6858000"/>
              <a:gd name="connsiteX352" fmla="*/ 3370162 w 7467600"/>
              <a:gd name="connsiteY352" fmla="*/ 5785550 h 6858000"/>
              <a:gd name="connsiteX353" fmla="*/ 3746477 w 7467600"/>
              <a:gd name="connsiteY353" fmla="*/ 5377889 h 6858000"/>
              <a:gd name="connsiteX354" fmla="*/ 3863399 w 7467600"/>
              <a:gd name="connsiteY354" fmla="*/ 5087257 h 6858000"/>
              <a:gd name="connsiteX355" fmla="*/ 3968712 w 7467600"/>
              <a:gd name="connsiteY355" fmla="*/ 4913989 h 6858000"/>
              <a:gd name="connsiteX356" fmla="*/ 2792390 w 7467600"/>
              <a:gd name="connsiteY356" fmla="*/ 5382974 h 6858000"/>
              <a:gd name="connsiteX357" fmla="*/ 2714982 w 7467600"/>
              <a:gd name="connsiteY357" fmla="*/ 5427051 h 6858000"/>
              <a:gd name="connsiteX358" fmla="*/ 2813361 w 7467600"/>
              <a:gd name="connsiteY358" fmla="*/ 6023912 h 6858000"/>
              <a:gd name="connsiteX359" fmla="*/ 2688430 w 7467600"/>
              <a:gd name="connsiteY359" fmla="*/ 6801564 h 6858000"/>
              <a:gd name="connsiteX360" fmla="*/ 2629626 w 7467600"/>
              <a:gd name="connsiteY360" fmla="*/ 6763394 h 6858000"/>
              <a:gd name="connsiteX361" fmla="*/ 2565328 w 7467600"/>
              <a:gd name="connsiteY361" fmla="*/ 5516399 h 6858000"/>
              <a:gd name="connsiteX362" fmla="*/ 1922999 w 7467600"/>
              <a:gd name="connsiteY362" fmla="*/ 5980343 h 6858000"/>
              <a:gd name="connsiteX363" fmla="*/ 1950261 w 7467600"/>
              <a:gd name="connsiteY363" fmla="*/ 6405858 h 6858000"/>
              <a:gd name="connsiteX364" fmla="*/ 2365554 w 7467600"/>
              <a:gd name="connsiteY364" fmla="*/ 6759107 h 6858000"/>
              <a:gd name="connsiteX365" fmla="*/ 2424142 w 7467600"/>
              <a:gd name="connsiteY365" fmla="*/ 6858000 h 6858000"/>
              <a:gd name="connsiteX366" fmla="*/ 2395994 w 7467600"/>
              <a:gd name="connsiteY366" fmla="*/ 6858000 h 6858000"/>
              <a:gd name="connsiteX367" fmla="*/ 2392863 w 7467600"/>
              <a:gd name="connsiteY367" fmla="*/ 6852964 h 6858000"/>
              <a:gd name="connsiteX368" fmla="*/ 2017589 w 7467600"/>
              <a:gd name="connsiteY368" fmla="*/ 6493982 h 6858000"/>
              <a:gd name="connsiteX369" fmla="*/ 2147336 w 7467600"/>
              <a:gd name="connsiteY369" fmla="*/ 6594052 h 6858000"/>
              <a:gd name="connsiteX370" fmla="*/ 2207047 w 7467600"/>
              <a:gd name="connsiteY370" fmla="*/ 6654540 h 6858000"/>
              <a:gd name="connsiteX371" fmla="*/ 2299106 w 7467600"/>
              <a:gd name="connsiteY371" fmla="*/ 6778931 h 6858000"/>
              <a:gd name="connsiteX372" fmla="*/ 2314430 w 7467600"/>
              <a:gd name="connsiteY372" fmla="*/ 6801144 h 6858000"/>
              <a:gd name="connsiteX373" fmla="*/ 2352406 w 7467600"/>
              <a:gd name="connsiteY373" fmla="*/ 6858000 h 6858000"/>
              <a:gd name="connsiteX374" fmla="*/ 2314492 w 7467600"/>
              <a:gd name="connsiteY374" fmla="*/ 6858000 h 6858000"/>
              <a:gd name="connsiteX375" fmla="*/ 2288095 w 7467600"/>
              <a:gd name="connsiteY375" fmla="*/ 6818030 h 6858000"/>
              <a:gd name="connsiteX376" fmla="*/ 2272768 w 7467600"/>
              <a:gd name="connsiteY376" fmla="*/ 6795822 h 6858000"/>
              <a:gd name="connsiteX377" fmla="*/ 2182715 w 7467600"/>
              <a:gd name="connsiteY377" fmla="*/ 6675071 h 6858000"/>
              <a:gd name="connsiteX378" fmla="*/ 2032061 w 7467600"/>
              <a:gd name="connsiteY378" fmla="*/ 6541380 h 6858000"/>
              <a:gd name="connsiteX379" fmla="*/ 2257220 w 7467600"/>
              <a:gd name="connsiteY379" fmla="*/ 6826257 h 6858000"/>
              <a:gd name="connsiteX380" fmla="*/ 2281324 w 7467600"/>
              <a:gd name="connsiteY380" fmla="*/ 6858000 h 6858000"/>
              <a:gd name="connsiteX381" fmla="*/ 2242860 w 7467600"/>
              <a:gd name="connsiteY381" fmla="*/ 6858000 h 6858000"/>
              <a:gd name="connsiteX382" fmla="*/ 2232818 w 7467600"/>
              <a:gd name="connsiteY382" fmla="*/ 6844926 h 6858000"/>
              <a:gd name="connsiteX383" fmla="*/ 1990172 w 7467600"/>
              <a:gd name="connsiteY383" fmla="*/ 6542121 h 6858000"/>
              <a:gd name="connsiteX384" fmla="*/ 2124090 w 7467600"/>
              <a:gd name="connsiteY384" fmla="*/ 6761017 h 6858000"/>
              <a:gd name="connsiteX385" fmla="*/ 2200380 w 7467600"/>
              <a:gd name="connsiteY385" fmla="*/ 6858000 h 6858000"/>
              <a:gd name="connsiteX386" fmla="*/ 2147507 w 7467600"/>
              <a:gd name="connsiteY386" fmla="*/ 6858000 h 6858000"/>
              <a:gd name="connsiteX387" fmla="*/ 2070668 w 7467600"/>
              <a:gd name="connsiteY387" fmla="*/ 6761520 h 6858000"/>
              <a:gd name="connsiteX388" fmla="*/ 1975142 w 7467600"/>
              <a:gd name="connsiteY388" fmla="*/ 6585570 h 6858000"/>
              <a:gd name="connsiteX389" fmla="*/ 2050035 w 7467600"/>
              <a:gd name="connsiteY389" fmla="*/ 6813345 h 6858000"/>
              <a:gd name="connsiteX390" fmla="*/ 2063025 w 7467600"/>
              <a:gd name="connsiteY390" fmla="*/ 6858000 h 6858000"/>
              <a:gd name="connsiteX391" fmla="*/ 2021675 w 7467600"/>
              <a:gd name="connsiteY391" fmla="*/ 6858000 h 6858000"/>
              <a:gd name="connsiteX392" fmla="*/ 2019308 w 7467600"/>
              <a:gd name="connsiteY392" fmla="*/ 6847118 h 6858000"/>
              <a:gd name="connsiteX393" fmla="*/ 1938835 w 7467600"/>
              <a:gd name="connsiteY393" fmla="*/ 6551160 h 6858000"/>
              <a:gd name="connsiteX394" fmla="*/ 1953230 w 7467600"/>
              <a:gd name="connsiteY394" fmla="*/ 6759699 h 6858000"/>
              <a:gd name="connsiteX395" fmla="*/ 1956763 w 7467600"/>
              <a:gd name="connsiteY395" fmla="*/ 6778191 h 6858000"/>
              <a:gd name="connsiteX396" fmla="*/ 1967925 w 7467600"/>
              <a:gd name="connsiteY396" fmla="*/ 6858000 h 6858000"/>
              <a:gd name="connsiteX397" fmla="*/ 1936622 w 7467600"/>
              <a:gd name="connsiteY397" fmla="*/ 6858000 h 6858000"/>
              <a:gd name="connsiteX398" fmla="*/ 1926261 w 7467600"/>
              <a:gd name="connsiteY398" fmla="*/ 6784064 h 6858000"/>
              <a:gd name="connsiteX399" fmla="*/ 1922724 w 7467600"/>
              <a:gd name="connsiteY399" fmla="*/ 6765577 h 6858000"/>
              <a:gd name="connsiteX400" fmla="*/ 1904650 w 7467600"/>
              <a:gd name="connsiteY400" fmla="*/ 6639616 h 6858000"/>
              <a:gd name="connsiteX401" fmla="*/ 1885273 w 7467600"/>
              <a:gd name="connsiteY401" fmla="*/ 6858000 h 6858000"/>
              <a:gd name="connsiteX402" fmla="*/ 1854363 w 7467600"/>
              <a:gd name="connsiteY402" fmla="*/ 6858000 h 6858000"/>
              <a:gd name="connsiteX403" fmla="*/ 1880391 w 7467600"/>
              <a:gd name="connsiteY403" fmla="*/ 6603796 h 6858000"/>
              <a:gd name="connsiteX404" fmla="*/ 1818273 w 7467600"/>
              <a:gd name="connsiteY404" fmla="*/ 6715729 h 6858000"/>
              <a:gd name="connsiteX405" fmla="*/ 1794691 w 7467600"/>
              <a:gd name="connsiteY405" fmla="*/ 6843239 h 6858000"/>
              <a:gd name="connsiteX406" fmla="*/ 1794914 w 7467600"/>
              <a:gd name="connsiteY406" fmla="*/ 6858000 h 6858000"/>
              <a:gd name="connsiteX407" fmla="*/ 1746128 w 7467600"/>
              <a:gd name="connsiteY407" fmla="*/ 6858000 h 6858000"/>
              <a:gd name="connsiteX408" fmla="*/ 1753934 w 7467600"/>
              <a:gd name="connsiteY408" fmla="*/ 6724796 h 6858000"/>
              <a:gd name="connsiteX409" fmla="*/ 1792053 w 7467600"/>
              <a:gd name="connsiteY409" fmla="*/ 6572396 h 6858000"/>
              <a:gd name="connsiteX410" fmla="*/ 1862248 w 7467600"/>
              <a:gd name="connsiteY410" fmla="*/ 6266397 h 6858000"/>
              <a:gd name="connsiteX411" fmla="*/ 1862250 w 7467600"/>
              <a:gd name="connsiteY411" fmla="*/ 6033531 h 6858000"/>
              <a:gd name="connsiteX412" fmla="*/ 1211999 w 7467600"/>
              <a:gd name="connsiteY412" fmla="*/ 6683610 h 6858000"/>
              <a:gd name="connsiteX413" fmla="*/ 1213266 w 7467600"/>
              <a:gd name="connsiteY413" fmla="*/ 6691947 h 6858000"/>
              <a:gd name="connsiteX414" fmla="*/ 1203370 w 7467600"/>
              <a:gd name="connsiteY414" fmla="*/ 6850676 h 6858000"/>
              <a:gd name="connsiteX415" fmla="*/ 1203671 w 7467600"/>
              <a:gd name="connsiteY415" fmla="*/ 6858000 h 6858000"/>
              <a:gd name="connsiteX416" fmla="*/ 1143180 w 7467600"/>
              <a:gd name="connsiteY416" fmla="*/ 6858000 h 6858000"/>
              <a:gd name="connsiteX417" fmla="*/ 1142176 w 7467600"/>
              <a:gd name="connsiteY417" fmla="*/ 6766045 h 6858000"/>
              <a:gd name="connsiteX418" fmla="*/ 1067484 w 7467600"/>
              <a:gd name="connsiteY418" fmla="*/ 6858000 h 6858000"/>
              <a:gd name="connsiteX419" fmla="*/ 953928 w 7467600"/>
              <a:gd name="connsiteY419" fmla="*/ 6858000 h 6858000"/>
              <a:gd name="connsiteX420" fmla="*/ 959715 w 7467600"/>
              <a:gd name="connsiteY420" fmla="*/ 6850185 h 6858000"/>
              <a:gd name="connsiteX421" fmla="*/ 1483788 w 7467600"/>
              <a:gd name="connsiteY421" fmla="*/ 6259174 h 6858000"/>
              <a:gd name="connsiteX422" fmla="*/ 1100671 w 7467600"/>
              <a:gd name="connsiteY422" fmla="*/ 6252137 h 6858000"/>
              <a:gd name="connsiteX423" fmla="*/ 1090144 w 7467600"/>
              <a:gd name="connsiteY423" fmla="*/ 6256748 h 6858000"/>
              <a:gd name="connsiteX424" fmla="*/ 1095872 w 7467600"/>
              <a:gd name="connsiteY424" fmla="*/ 6271892 h 6858000"/>
              <a:gd name="connsiteX425" fmla="*/ 262785 w 7467600"/>
              <a:gd name="connsiteY425" fmla="*/ 6845450 h 6858000"/>
              <a:gd name="connsiteX426" fmla="*/ 209968 w 7467600"/>
              <a:gd name="connsiteY426" fmla="*/ 6770713 h 6858000"/>
              <a:gd name="connsiteX427" fmla="*/ 873460 w 7467600"/>
              <a:gd name="connsiteY427" fmla="*/ 6253768 h 6858000"/>
              <a:gd name="connsiteX428" fmla="*/ 192686 w 7467600"/>
              <a:gd name="connsiteY428" fmla="*/ 5849257 h 6858000"/>
              <a:gd name="connsiteX429" fmla="*/ 4696 w 7467600"/>
              <a:gd name="connsiteY429" fmla="*/ 5697668 h 6858000"/>
              <a:gd name="connsiteX430" fmla="*/ 0 w 7467600"/>
              <a:gd name="connsiteY430" fmla="*/ 5689984 h 6858000"/>
              <a:gd name="connsiteX431" fmla="*/ 0 w 7467600"/>
              <a:gd name="connsiteY431" fmla="*/ 5513472 h 6858000"/>
              <a:gd name="connsiteX432" fmla="*/ 174101 w 7467600"/>
              <a:gd name="connsiteY432" fmla="*/ 5620277 h 6858000"/>
              <a:gd name="connsiteX433" fmla="*/ 891800 w 7467600"/>
              <a:gd name="connsiteY433" fmla="*/ 6036935 h 6858000"/>
              <a:gd name="connsiteX434" fmla="*/ 1072219 w 7467600"/>
              <a:gd name="connsiteY434" fmla="*/ 6169443 h 6858000"/>
              <a:gd name="connsiteX435" fmla="*/ 1074117 w 7467600"/>
              <a:gd name="connsiteY435" fmla="*/ 6170301 h 6858000"/>
              <a:gd name="connsiteX436" fmla="*/ 1083114 w 7467600"/>
              <a:gd name="connsiteY436" fmla="*/ 6174131 h 6858000"/>
              <a:gd name="connsiteX437" fmla="*/ 1543010 w 7467600"/>
              <a:gd name="connsiteY437" fmla="*/ 6191140 h 6858000"/>
              <a:gd name="connsiteX438" fmla="*/ 1551080 w 7467600"/>
              <a:gd name="connsiteY438" fmla="*/ 6195006 h 6858000"/>
              <a:gd name="connsiteX439" fmla="*/ 2345443 w 7467600"/>
              <a:gd name="connsiteY439" fmla="*/ 5549882 h 6858000"/>
              <a:gd name="connsiteX440" fmla="*/ 1721499 w 7467600"/>
              <a:gd name="connsiteY440" fmla="*/ 5599969 h 6858000"/>
              <a:gd name="connsiteX441" fmla="*/ 767716 w 7467600"/>
              <a:gd name="connsiteY441" fmla="*/ 5472768 h 6858000"/>
              <a:gd name="connsiteX442" fmla="*/ 722147 w 7467600"/>
              <a:gd name="connsiteY442" fmla="*/ 5393091 h 6858000"/>
              <a:gd name="connsiteX443" fmla="*/ 1485552 w 7467600"/>
              <a:gd name="connsiteY443" fmla="*/ 5313202 h 6858000"/>
              <a:gd name="connsiteX444" fmla="*/ 2143004 w 7467600"/>
              <a:gd name="connsiteY444" fmla="*/ 5402420 h 6858000"/>
              <a:gd name="connsiteX445" fmla="*/ 1933391 w 7467600"/>
              <a:gd name="connsiteY445" fmla="*/ 5156971 h 6858000"/>
              <a:gd name="connsiteX446" fmla="*/ 1827118 w 7467600"/>
              <a:gd name="connsiteY446" fmla="*/ 4968410 h 6858000"/>
              <a:gd name="connsiteX447" fmla="*/ 1837349 w 7467600"/>
              <a:gd name="connsiteY447" fmla="*/ 4956357 h 6858000"/>
              <a:gd name="connsiteX448" fmla="*/ 2162835 w 7467600"/>
              <a:gd name="connsiteY448" fmla="*/ 5187853 h 6858000"/>
              <a:gd name="connsiteX449" fmla="*/ 2257167 w 7467600"/>
              <a:gd name="connsiteY449" fmla="*/ 5462123 h 6858000"/>
              <a:gd name="connsiteX450" fmla="*/ 2261598 w 7467600"/>
              <a:gd name="connsiteY450" fmla="*/ 5467998 h 6858000"/>
              <a:gd name="connsiteX451" fmla="*/ 2437177 w 7467600"/>
              <a:gd name="connsiteY451" fmla="*/ 5479608 h 6858000"/>
              <a:gd name="connsiteX452" fmla="*/ 2445247 w 7467600"/>
              <a:gd name="connsiteY452" fmla="*/ 5483476 h 6858000"/>
              <a:gd name="connsiteX453" fmla="*/ 2743626 w 7467600"/>
              <a:gd name="connsiteY453" fmla="*/ 5304819 h 6858000"/>
              <a:gd name="connsiteX454" fmla="*/ 3048102 w 7467600"/>
              <a:gd name="connsiteY454" fmla="*/ 5150595 h 6858000"/>
              <a:gd name="connsiteX455" fmla="*/ 1799414 w 7467600"/>
              <a:gd name="connsiteY455" fmla="*/ 4694732 h 6858000"/>
              <a:gd name="connsiteX456" fmla="*/ 1771735 w 7467600"/>
              <a:gd name="connsiteY456" fmla="*/ 4619929 h 6858000"/>
              <a:gd name="connsiteX457" fmla="*/ 3104273 w 7467600"/>
              <a:gd name="connsiteY457" fmla="*/ 5076159 h 6858000"/>
              <a:gd name="connsiteX458" fmla="*/ 3113245 w 7467600"/>
              <a:gd name="connsiteY458" fmla="*/ 5090705 h 6858000"/>
              <a:gd name="connsiteX459" fmla="*/ 3126294 w 7467600"/>
              <a:gd name="connsiteY459" fmla="*/ 5114400 h 6858000"/>
              <a:gd name="connsiteX460" fmla="*/ 3937433 w 7467600"/>
              <a:gd name="connsiteY460" fmla="*/ 4830473 h 6858000"/>
              <a:gd name="connsiteX461" fmla="*/ 3590475 w 7467600"/>
              <a:gd name="connsiteY461" fmla="*/ 4597974 h 6858000"/>
              <a:gd name="connsiteX462" fmla="*/ 3100264 w 7467600"/>
              <a:gd name="connsiteY462" fmla="*/ 4579845 h 6858000"/>
              <a:gd name="connsiteX463" fmla="*/ 2183576 w 7467600"/>
              <a:gd name="connsiteY463" fmla="*/ 4227150 h 6858000"/>
              <a:gd name="connsiteX464" fmla="*/ 2151029 w 7467600"/>
              <a:gd name="connsiteY464" fmla="*/ 4146947 h 6858000"/>
              <a:gd name="connsiteX465" fmla="*/ 3563434 w 7467600"/>
              <a:gd name="connsiteY465" fmla="*/ 4469115 h 6858000"/>
              <a:gd name="connsiteX466" fmla="*/ 3177952 w 7467600"/>
              <a:gd name="connsiteY466" fmla="*/ 3657386 h 6858000"/>
              <a:gd name="connsiteX467" fmla="*/ 3189263 w 7467600"/>
              <a:gd name="connsiteY467" fmla="*/ 3625726 h 6858000"/>
              <a:gd name="connsiteX468" fmla="*/ 3560912 w 7467600"/>
              <a:gd name="connsiteY468" fmla="*/ 4079863 h 6858000"/>
              <a:gd name="connsiteX469" fmla="*/ 3626636 w 7467600"/>
              <a:gd name="connsiteY469" fmla="*/ 4512230 h 6858000"/>
              <a:gd name="connsiteX470" fmla="*/ 3653088 w 7467600"/>
              <a:gd name="connsiteY470" fmla="*/ 4521417 h 6858000"/>
              <a:gd name="connsiteX471" fmla="*/ 3988128 w 7467600"/>
              <a:gd name="connsiteY471" fmla="*/ 4817267 h 6858000"/>
              <a:gd name="connsiteX472" fmla="*/ 4830582 w 7467600"/>
              <a:gd name="connsiteY472" fmla="*/ 4676000 h 6858000"/>
              <a:gd name="connsiteX473" fmla="*/ 4830100 w 7467600"/>
              <a:gd name="connsiteY473" fmla="*/ 4675554 h 6858000"/>
              <a:gd name="connsiteX474" fmla="*/ 4036318 w 7467600"/>
              <a:gd name="connsiteY474" fmla="*/ 4147013 h 6858000"/>
              <a:gd name="connsiteX475" fmla="*/ 3432098 w 7467600"/>
              <a:gd name="connsiteY475" fmla="*/ 3537312 h 6858000"/>
              <a:gd name="connsiteX476" fmla="*/ 3446761 w 7467600"/>
              <a:gd name="connsiteY476" fmla="*/ 3461278 h 6858000"/>
              <a:gd name="connsiteX477" fmla="*/ 4419733 w 7467600"/>
              <a:gd name="connsiteY477" fmla="*/ 3963555 h 6858000"/>
              <a:gd name="connsiteX478" fmla="*/ 4781371 w 7467600"/>
              <a:gd name="connsiteY478" fmla="*/ 4458604 h 6858000"/>
              <a:gd name="connsiteX479" fmla="*/ 4780440 w 7467600"/>
              <a:gd name="connsiteY479" fmla="*/ 4470290 h 6858000"/>
              <a:gd name="connsiteX480" fmla="*/ 4898954 w 7467600"/>
              <a:gd name="connsiteY480" fmla="*/ 4662092 h 6858000"/>
              <a:gd name="connsiteX481" fmla="*/ 4900699 w 7467600"/>
              <a:gd name="connsiteY481" fmla="*/ 4670867 h 6858000"/>
              <a:gd name="connsiteX482" fmla="*/ 5714511 w 7467600"/>
              <a:gd name="connsiteY482" fmla="*/ 4663483 h 6858000"/>
              <a:gd name="connsiteX483" fmla="*/ 5464793 w 7467600"/>
              <a:gd name="connsiteY483" fmla="*/ 4393556 h 6858000"/>
              <a:gd name="connsiteX484" fmla="*/ 5461897 w 7467600"/>
              <a:gd name="connsiteY484" fmla="*/ 4390879 h 6858000"/>
              <a:gd name="connsiteX485" fmla="*/ 4294126 w 7467600"/>
              <a:gd name="connsiteY485" fmla="*/ 3303048 h 6858000"/>
              <a:gd name="connsiteX486" fmla="*/ 4305321 w 7467600"/>
              <a:gd name="connsiteY486" fmla="*/ 3256953 h 6858000"/>
              <a:gd name="connsiteX487" fmla="*/ 4949299 w 7467600"/>
              <a:gd name="connsiteY487" fmla="*/ 3766336 h 6858000"/>
              <a:gd name="connsiteX488" fmla="*/ 5291452 w 7467600"/>
              <a:gd name="connsiteY488" fmla="*/ 4076801 h 6858000"/>
              <a:gd name="connsiteX489" fmla="*/ 5434998 w 7467600"/>
              <a:gd name="connsiteY489" fmla="*/ 4254100 h 6858000"/>
              <a:gd name="connsiteX490" fmla="*/ 5351015 w 7467600"/>
              <a:gd name="connsiteY490" fmla="*/ 3760989 h 6858000"/>
              <a:gd name="connsiteX491" fmla="*/ 5413780 w 7467600"/>
              <a:gd name="connsiteY491" fmla="*/ 2966265 h 6858000"/>
              <a:gd name="connsiteX492" fmla="*/ 5425627 w 7467600"/>
              <a:gd name="connsiteY492" fmla="*/ 2954192 h 6858000"/>
              <a:gd name="connsiteX493" fmla="*/ 6604735 w 7467600"/>
              <a:gd name="connsiteY493" fmla="*/ 2041381 h 6858000"/>
              <a:gd name="connsiteX494" fmla="*/ 7204487 w 7467600"/>
              <a:gd name="connsiteY494" fmla="*/ 2742112 h 6858000"/>
              <a:gd name="connsiteX495" fmla="*/ 7131592 w 7467600"/>
              <a:gd name="connsiteY495" fmla="*/ 2672096 h 6858000"/>
              <a:gd name="connsiteX496" fmla="*/ 6996344 w 7467600"/>
              <a:gd name="connsiteY496" fmla="*/ 2518310 h 6858000"/>
              <a:gd name="connsiteX497" fmla="*/ 6735495 w 7467600"/>
              <a:gd name="connsiteY497" fmla="*/ 2196890 h 6858000"/>
              <a:gd name="connsiteX498" fmla="*/ 6721901 w 7467600"/>
              <a:gd name="connsiteY498" fmla="*/ 2179274 h 6858000"/>
              <a:gd name="connsiteX499" fmla="*/ 6604735 w 7467600"/>
              <a:gd name="connsiteY499" fmla="*/ 2041381 h 6858000"/>
              <a:gd name="connsiteX500" fmla="*/ 6591670 w 7467600"/>
              <a:gd name="connsiteY500" fmla="*/ 1988277 h 6858000"/>
              <a:gd name="connsiteX501" fmla="*/ 6747349 w 7467600"/>
              <a:gd name="connsiteY501" fmla="*/ 2160069 h 6858000"/>
              <a:gd name="connsiteX502" fmla="*/ 6760943 w 7467600"/>
              <a:gd name="connsiteY502" fmla="*/ 2177686 h 6858000"/>
              <a:gd name="connsiteX503" fmla="*/ 7021065 w 7467600"/>
              <a:gd name="connsiteY503" fmla="*/ 2498102 h 6858000"/>
              <a:gd name="connsiteX504" fmla="*/ 7155223 w 7467600"/>
              <a:gd name="connsiteY504" fmla="*/ 2650386 h 6858000"/>
              <a:gd name="connsiteX505" fmla="*/ 7203167 w 7467600"/>
              <a:gd name="connsiteY505" fmla="*/ 2697288 h 6858000"/>
              <a:gd name="connsiteX506" fmla="*/ 6937703 w 7467600"/>
              <a:gd name="connsiteY506" fmla="*/ 2321981 h 6858000"/>
              <a:gd name="connsiteX507" fmla="*/ 6591670 w 7467600"/>
              <a:gd name="connsiteY507" fmla="*/ 1988277 h 6858000"/>
              <a:gd name="connsiteX508" fmla="*/ 5798671 w 7467600"/>
              <a:gd name="connsiteY508" fmla="*/ 1981601 h 6858000"/>
              <a:gd name="connsiteX509" fmla="*/ 5754709 w 7467600"/>
              <a:gd name="connsiteY509" fmla="*/ 2071454 h 6858000"/>
              <a:gd name="connsiteX510" fmla="*/ 5763044 w 7467600"/>
              <a:gd name="connsiteY510" fmla="*/ 2842206 h 6858000"/>
              <a:gd name="connsiteX511" fmla="*/ 5764974 w 7467600"/>
              <a:gd name="connsiteY511" fmla="*/ 2799609 h 6858000"/>
              <a:gd name="connsiteX512" fmla="*/ 5767665 w 7467600"/>
              <a:gd name="connsiteY512" fmla="*/ 2666409 h 6858000"/>
              <a:gd name="connsiteX513" fmla="*/ 5763055 w 7467600"/>
              <a:gd name="connsiteY513" fmla="*/ 2579705 h 6858000"/>
              <a:gd name="connsiteX514" fmla="*/ 5758079 w 7467600"/>
              <a:gd name="connsiteY514" fmla="*/ 2492508 h 6858000"/>
              <a:gd name="connsiteX515" fmla="*/ 5779325 w 7467600"/>
              <a:gd name="connsiteY515" fmla="*/ 2197069 h 6858000"/>
              <a:gd name="connsiteX516" fmla="*/ 5798671 w 7467600"/>
              <a:gd name="connsiteY516" fmla="*/ 1981601 h 6858000"/>
              <a:gd name="connsiteX517" fmla="*/ 5829202 w 7467600"/>
              <a:gd name="connsiteY517" fmla="*/ 1971679 h 6858000"/>
              <a:gd name="connsiteX518" fmla="*/ 5809558 w 7467600"/>
              <a:gd name="connsiteY518" fmla="*/ 2198043 h 6858000"/>
              <a:gd name="connsiteX519" fmla="*/ 5788653 w 7467600"/>
              <a:gd name="connsiteY519" fmla="*/ 2489430 h 6858000"/>
              <a:gd name="connsiteX520" fmla="*/ 5793439 w 7467600"/>
              <a:gd name="connsiteY520" fmla="*/ 2575235 h 6858000"/>
              <a:gd name="connsiteX521" fmla="*/ 5796837 w 7467600"/>
              <a:gd name="connsiteY521" fmla="*/ 2637633 h 6858000"/>
              <a:gd name="connsiteX522" fmla="*/ 5818614 w 7467600"/>
              <a:gd name="connsiteY522" fmla="*/ 2473055 h 6858000"/>
              <a:gd name="connsiteX523" fmla="*/ 5829202 w 7467600"/>
              <a:gd name="connsiteY523" fmla="*/ 1971679 h 6858000"/>
              <a:gd name="connsiteX524" fmla="*/ 5911389 w 7467600"/>
              <a:gd name="connsiteY524" fmla="*/ 1898371 h 6858000"/>
              <a:gd name="connsiteX525" fmla="*/ 6237627 w 7467600"/>
              <a:gd name="connsiteY525" fmla="*/ 2231921 h 6858000"/>
              <a:gd name="connsiteX526" fmla="*/ 5911389 w 7467600"/>
              <a:gd name="connsiteY526" fmla="*/ 1898371 h 6858000"/>
              <a:gd name="connsiteX527" fmla="*/ 6944437 w 7467600"/>
              <a:gd name="connsiteY527" fmla="*/ 1575402 h 6858000"/>
              <a:gd name="connsiteX528" fmla="*/ 6304730 w 7467600"/>
              <a:gd name="connsiteY528" fmla="*/ 1766654 h 6858000"/>
              <a:gd name="connsiteX529" fmla="*/ 6944437 w 7467600"/>
              <a:gd name="connsiteY529" fmla="*/ 1575402 h 6858000"/>
              <a:gd name="connsiteX530" fmla="*/ 7019523 w 7467600"/>
              <a:gd name="connsiteY530" fmla="*/ 1519450 h 6858000"/>
              <a:gd name="connsiteX531" fmla="*/ 6298091 w 7467600"/>
              <a:gd name="connsiteY531" fmla="*/ 1737122 h 6858000"/>
              <a:gd name="connsiteX532" fmla="*/ 7019523 w 7467600"/>
              <a:gd name="connsiteY532" fmla="*/ 1519450 h 6858000"/>
              <a:gd name="connsiteX533" fmla="*/ 2399523 w 7467600"/>
              <a:gd name="connsiteY533" fmla="*/ 1428234 h 6858000"/>
              <a:gd name="connsiteX534" fmla="*/ 2224982 w 7467600"/>
              <a:gd name="connsiteY534" fmla="*/ 1826201 h 6858000"/>
              <a:gd name="connsiteX535" fmla="*/ 2096099 w 7467600"/>
              <a:gd name="connsiteY535" fmla="*/ 2345900 h 6858000"/>
              <a:gd name="connsiteX536" fmla="*/ 2283317 w 7467600"/>
              <a:gd name="connsiteY536" fmla="*/ 1796925 h 6858000"/>
              <a:gd name="connsiteX537" fmla="*/ 2399523 w 7467600"/>
              <a:gd name="connsiteY537" fmla="*/ 1428234 h 6858000"/>
              <a:gd name="connsiteX538" fmla="*/ 2448558 w 7467600"/>
              <a:gd name="connsiteY538" fmla="*/ 1373435 h 6858000"/>
              <a:gd name="connsiteX539" fmla="*/ 2312521 w 7467600"/>
              <a:gd name="connsiteY539" fmla="*/ 1806140 h 6858000"/>
              <a:gd name="connsiteX540" fmla="*/ 2127533 w 7467600"/>
              <a:gd name="connsiteY540" fmla="*/ 2348380 h 6858000"/>
              <a:gd name="connsiteX541" fmla="*/ 2358080 w 7467600"/>
              <a:gd name="connsiteY541" fmla="*/ 1866134 h 6858000"/>
              <a:gd name="connsiteX542" fmla="*/ 2407436 w 7467600"/>
              <a:gd name="connsiteY542" fmla="*/ 1651070 h 6858000"/>
              <a:gd name="connsiteX543" fmla="*/ 2448558 w 7467600"/>
              <a:gd name="connsiteY543" fmla="*/ 1373435 h 6858000"/>
              <a:gd name="connsiteX544" fmla="*/ 278707 w 7467600"/>
              <a:gd name="connsiteY544" fmla="*/ 1352270 h 6858000"/>
              <a:gd name="connsiteX545" fmla="*/ 321570 w 7467600"/>
              <a:gd name="connsiteY545" fmla="*/ 1861610 h 6858000"/>
              <a:gd name="connsiteX546" fmla="*/ 294281 w 7467600"/>
              <a:gd name="connsiteY546" fmla="*/ 1440658 h 6858000"/>
              <a:gd name="connsiteX547" fmla="*/ 278707 w 7467600"/>
              <a:gd name="connsiteY547" fmla="*/ 1352270 h 6858000"/>
              <a:gd name="connsiteX548" fmla="*/ 1423821 w 7467600"/>
              <a:gd name="connsiteY548" fmla="*/ 1351958 h 6858000"/>
              <a:gd name="connsiteX549" fmla="*/ 1638521 w 7467600"/>
              <a:gd name="connsiteY549" fmla="*/ 1908470 h 6858000"/>
              <a:gd name="connsiteX550" fmla="*/ 1754199 w 7467600"/>
              <a:gd name="connsiteY550" fmla="*/ 2149284 h 6858000"/>
              <a:gd name="connsiteX551" fmla="*/ 1908359 w 7467600"/>
              <a:gd name="connsiteY551" fmla="*/ 2364988 h 6858000"/>
              <a:gd name="connsiteX552" fmla="*/ 1647661 w 7467600"/>
              <a:gd name="connsiteY552" fmla="*/ 1825945 h 6858000"/>
              <a:gd name="connsiteX553" fmla="*/ 1423821 w 7467600"/>
              <a:gd name="connsiteY553" fmla="*/ 1351958 h 6858000"/>
              <a:gd name="connsiteX554" fmla="*/ 1431890 w 7467600"/>
              <a:gd name="connsiteY554" fmla="*/ 1306475 h 6858000"/>
              <a:gd name="connsiteX555" fmla="*/ 1507597 w 7467600"/>
              <a:gd name="connsiteY555" fmla="*/ 1446132 h 6858000"/>
              <a:gd name="connsiteX556" fmla="*/ 1674586 w 7467600"/>
              <a:gd name="connsiteY556" fmla="*/ 1813832 h 6858000"/>
              <a:gd name="connsiteX557" fmla="*/ 1815950 w 7467600"/>
              <a:gd name="connsiteY557" fmla="*/ 2128564 h 6858000"/>
              <a:gd name="connsiteX558" fmla="*/ 1984242 w 7467600"/>
              <a:gd name="connsiteY558" fmla="*/ 2430829 h 6858000"/>
              <a:gd name="connsiteX559" fmla="*/ 2014023 w 7467600"/>
              <a:gd name="connsiteY559" fmla="*/ 2450995 h 6858000"/>
              <a:gd name="connsiteX560" fmla="*/ 1747337 w 7467600"/>
              <a:gd name="connsiteY560" fmla="*/ 1855264 h 6858000"/>
              <a:gd name="connsiteX561" fmla="*/ 1533749 w 7467600"/>
              <a:gd name="connsiteY561" fmla="*/ 1478656 h 6858000"/>
              <a:gd name="connsiteX562" fmla="*/ 1431890 w 7467600"/>
              <a:gd name="connsiteY562" fmla="*/ 1306475 h 6858000"/>
              <a:gd name="connsiteX563" fmla="*/ 5052692 w 7467600"/>
              <a:gd name="connsiteY563" fmla="*/ 1292994 h 6858000"/>
              <a:gd name="connsiteX564" fmla="*/ 5200661 w 7467600"/>
              <a:gd name="connsiteY564" fmla="*/ 1635186 h 6858000"/>
              <a:gd name="connsiteX565" fmla="*/ 5297138 w 7467600"/>
              <a:gd name="connsiteY565" fmla="*/ 1906351 h 6858000"/>
              <a:gd name="connsiteX566" fmla="*/ 5052692 w 7467600"/>
              <a:gd name="connsiteY566" fmla="*/ 1292994 h 6858000"/>
              <a:gd name="connsiteX567" fmla="*/ 5009948 w 7467600"/>
              <a:gd name="connsiteY567" fmla="*/ 1273619 h 6858000"/>
              <a:gd name="connsiteX568" fmla="*/ 5121777 w 7467600"/>
              <a:gd name="connsiteY568" fmla="*/ 1654213 h 6858000"/>
              <a:gd name="connsiteX569" fmla="*/ 5293545 w 7467600"/>
              <a:gd name="connsiteY569" fmla="*/ 2072247 h 6858000"/>
              <a:gd name="connsiteX570" fmla="*/ 5294042 w 7467600"/>
              <a:gd name="connsiteY570" fmla="*/ 2065019 h 6858000"/>
              <a:gd name="connsiteX571" fmla="*/ 5171936 w 7467600"/>
              <a:gd name="connsiteY571" fmla="*/ 1647613 h 6858000"/>
              <a:gd name="connsiteX572" fmla="*/ 5009948 w 7467600"/>
              <a:gd name="connsiteY572" fmla="*/ 1273619 h 6858000"/>
              <a:gd name="connsiteX573" fmla="*/ 655236 w 7467600"/>
              <a:gd name="connsiteY573" fmla="*/ 1268632 h 6858000"/>
              <a:gd name="connsiteX574" fmla="*/ 839521 w 7467600"/>
              <a:gd name="connsiteY574" fmla="*/ 1685315 h 6858000"/>
              <a:gd name="connsiteX575" fmla="*/ 1109416 w 7467600"/>
              <a:gd name="connsiteY575" fmla="*/ 2061663 h 6858000"/>
              <a:gd name="connsiteX576" fmla="*/ 1298300 w 7467600"/>
              <a:gd name="connsiteY576" fmla="*/ 2247742 h 6858000"/>
              <a:gd name="connsiteX577" fmla="*/ 1125871 w 7467600"/>
              <a:gd name="connsiteY577" fmla="*/ 1989513 h 6858000"/>
              <a:gd name="connsiteX578" fmla="*/ 981574 w 7467600"/>
              <a:gd name="connsiteY578" fmla="*/ 1783157 h 6858000"/>
              <a:gd name="connsiteX579" fmla="*/ 922198 w 7467600"/>
              <a:gd name="connsiteY579" fmla="*/ 1677437 h 6858000"/>
              <a:gd name="connsiteX580" fmla="*/ 869293 w 7467600"/>
              <a:gd name="connsiteY580" fmla="*/ 1583214 h 6858000"/>
              <a:gd name="connsiteX581" fmla="*/ 751431 w 7467600"/>
              <a:gd name="connsiteY581" fmla="*/ 1405731 h 6858000"/>
              <a:gd name="connsiteX582" fmla="*/ 655236 w 7467600"/>
              <a:gd name="connsiteY582" fmla="*/ 1268632 h 6858000"/>
              <a:gd name="connsiteX583" fmla="*/ 6516292 w 7467600"/>
              <a:gd name="connsiteY583" fmla="*/ 1263064 h 6858000"/>
              <a:gd name="connsiteX584" fmla="*/ 5736320 w 7467600"/>
              <a:gd name="connsiteY584" fmla="*/ 1501803 h 6858000"/>
              <a:gd name="connsiteX585" fmla="*/ 6516292 w 7467600"/>
              <a:gd name="connsiteY585" fmla="*/ 1263064 h 6858000"/>
              <a:gd name="connsiteX586" fmla="*/ 291466 w 7467600"/>
              <a:gd name="connsiteY586" fmla="*/ 1250369 h 6858000"/>
              <a:gd name="connsiteX587" fmla="*/ 323180 w 7467600"/>
              <a:gd name="connsiteY587" fmla="*/ 1435283 h 6858000"/>
              <a:gd name="connsiteX588" fmla="*/ 349381 w 7467600"/>
              <a:gd name="connsiteY588" fmla="*/ 1875041 h 6858000"/>
              <a:gd name="connsiteX589" fmla="*/ 374363 w 7467600"/>
              <a:gd name="connsiteY589" fmla="*/ 1506494 h 6858000"/>
              <a:gd name="connsiteX590" fmla="*/ 302168 w 7467600"/>
              <a:gd name="connsiteY590" fmla="*/ 1274495 h 6858000"/>
              <a:gd name="connsiteX591" fmla="*/ 291466 w 7467600"/>
              <a:gd name="connsiteY591" fmla="*/ 1250369 h 6858000"/>
              <a:gd name="connsiteX592" fmla="*/ 678222 w 7467600"/>
              <a:gd name="connsiteY592" fmla="*/ 1248670 h 6858000"/>
              <a:gd name="connsiteX593" fmla="*/ 775536 w 7467600"/>
              <a:gd name="connsiteY593" fmla="*/ 1388015 h 6858000"/>
              <a:gd name="connsiteX594" fmla="*/ 894529 w 7467600"/>
              <a:gd name="connsiteY594" fmla="*/ 1567739 h 6858000"/>
              <a:gd name="connsiteX595" fmla="*/ 948000 w 7467600"/>
              <a:gd name="connsiteY595" fmla="*/ 1663088 h 6858000"/>
              <a:gd name="connsiteX596" fmla="*/ 1006812 w 7467600"/>
              <a:gd name="connsiteY596" fmla="*/ 1767683 h 6858000"/>
              <a:gd name="connsiteX597" fmla="*/ 1149133 w 7467600"/>
              <a:gd name="connsiteY597" fmla="*/ 1971513 h 6858000"/>
              <a:gd name="connsiteX598" fmla="*/ 1333952 w 7467600"/>
              <a:gd name="connsiteY598" fmla="*/ 2251620 h 6858000"/>
              <a:gd name="connsiteX599" fmla="*/ 1337329 w 7467600"/>
              <a:gd name="connsiteY599" fmla="*/ 2258350 h 6858000"/>
              <a:gd name="connsiteX600" fmla="*/ 1014726 w 7467600"/>
              <a:gd name="connsiteY600" fmla="*/ 1615556 h 6858000"/>
              <a:gd name="connsiteX601" fmla="*/ 678222 w 7467600"/>
              <a:gd name="connsiteY601" fmla="*/ 1248670 h 6858000"/>
              <a:gd name="connsiteX602" fmla="*/ 6691602 w 7467600"/>
              <a:gd name="connsiteY602" fmla="*/ 1140573 h 6858000"/>
              <a:gd name="connsiteX603" fmla="*/ 6571100 w 7467600"/>
              <a:gd name="connsiteY603" fmla="*/ 1183662 h 6858000"/>
              <a:gd name="connsiteX604" fmla="*/ 6241687 w 7467600"/>
              <a:gd name="connsiteY604" fmla="*/ 1257600 h 6858000"/>
              <a:gd name="connsiteX605" fmla="*/ 5693009 w 7467600"/>
              <a:gd name="connsiteY605" fmla="*/ 1478256 h 6858000"/>
              <a:gd name="connsiteX606" fmla="*/ 6548420 w 7467600"/>
              <a:gd name="connsiteY606" fmla="*/ 1214599 h 6858000"/>
              <a:gd name="connsiteX607" fmla="*/ 6605473 w 7467600"/>
              <a:gd name="connsiteY607" fmla="*/ 1184686 h 6858000"/>
              <a:gd name="connsiteX608" fmla="*/ 6691602 w 7467600"/>
              <a:gd name="connsiteY608" fmla="*/ 1140573 h 6858000"/>
              <a:gd name="connsiteX609" fmla="*/ 4002475 w 7467600"/>
              <a:gd name="connsiteY609" fmla="*/ 1037802 h 6858000"/>
              <a:gd name="connsiteX610" fmla="*/ 4000324 w 7467600"/>
              <a:gd name="connsiteY610" fmla="*/ 1039362 h 6858000"/>
              <a:gd name="connsiteX611" fmla="*/ 4002862 w 7467600"/>
              <a:gd name="connsiteY611" fmla="*/ 1042866 h 6858000"/>
              <a:gd name="connsiteX612" fmla="*/ 4002475 w 7467600"/>
              <a:gd name="connsiteY612" fmla="*/ 1037802 h 6858000"/>
              <a:gd name="connsiteX613" fmla="*/ 506322 w 7467600"/>
              <a:gd name="connsiteY613" fmla="*/ 1020997 h 6858000"/>
              <a:gd name="connsiteX614" fmla="*/ 533068 w 7467600"/>
              <a:gd name="connsiteY614" fmla="*/ 1029409 h 6858000"/>
              <a:gd name="connsiteX615" fmla="*/ 1232525 w 7467600"/>
              <a:gd name="connsiteY615" fmla="*/ 1804675 h 6858000"/>
              <a:gd name="connsiteX616" fmla="*/ 1388858 w 7467600"/>
              <a:gd name="connsiteY616" fmla="*/ 2368011 h 6858000"/>
              <a:gd name="connsiteX617" fmla="*/ 1384098 w 7467600"/>
              <a:gd name="connsiteY617" fmla="*/ 2378125 h 6858000"/>
              <a:gd name="connsiteX618" fmla="*/ 1425393 w 7467600"/>
              <a:gd name="connsiteY618" fmla="*/ 2589124 h 6858000"/>
              <a:gd name="connsiteX619" fmla="*/ 1424001 w 7467600"/>
              <a:gd name="connsiteY619" fmla="*/ 2597541 h 6858000"/>
              <a:gd name="connsiteX620" fmla="*/ 2152729 w 7467600"/>
              <a:gd name="connsiteY620" fmla="*/ 2864487 h 6858000"/>
              <a:gd name="connsiteX621" fmla="*/ 2020609 w 7467600"/>
              <a:gd name="connsiteY621" fmla="*/ 2539671 h 6858000"/>
              <a:gd name="connsiteX622" fmla="*/ 2018920 w 7467600"/>
              <a:gd name="connsiteY622" fmla="*/ 2536309 h 6858000"/>
              <a:gd name="connsiteX623" fmla="*/ 1342441 w 7467600"/>
              <a:gd name="connsiteY623" fmla="*/ 1173017 h 6858000"/>
              <a:gd name="connsiteX624" fmla="*/ 1367925 w 7467600"/>
              <a:gd name="connsiteY624" fmla="*/ 1135648 h 6858000"/>
              <a:gd name="connsiteX625" fmla="*/ 1771401 w 7467600"/>
              <a:gd name="connsiteY625" fmla="*/ 1806673 h 6858000"/>
              <a:gd name="connsiteX626" fmla="*/ 1972385 w 7467600"/>
              <a:gd name="connsiteY626" fmla="*/ 2198735 h 6858000"/>
              <a:gd name="connsiteX627" fmla="*/ 2040892 w 7467600"/>
              <a:gd name="connsiteY627" fmla="*/ 2405205 h 6858000"/>
              <a:gd name="connsiteX628" fmla="*/ 2131689 w 7467600"/>
              <a:gd name="connsiteY628" fmla="*/ 1936926 h 6858000"/>
              <a:gd name="connsiteX629" fmla="*/ 2454820 w 7467600"/>
              <a:gd name="connsiteY629" fmla="*/ 1248808 h 6858000"/>
              <a:gd name="connsiteX630" fmla="*/ 2492512 w 7467600"/>
              <a:gd name="connsiteY630" fmla="*/ 1302920 h 6858000"/>
              <a:gd name="connsiteX631" fmla="*/ 2081216 w 7467600"/>
              <a:gd name="connsiteY631" fmla="*/ 2527513 h 6858000"/>
              <a:gd name="connsiteX632" fmla="*/ 2081211 w 7467600"/>
              <a:gd name="connsiteY632" fmla="*/ 2528916 h 6858000"/>
              <a:gd name="connsiteX633" fmla="*/ 2199067 w 7467600"/>
              <a:gd name="connsiteY633" fmla="*/ 2884061 h 6858000"/>
              <a:gd name="connsiteX634" fmla="*/ 3192586 w 7467600"/>
              <a:gd name="connsiteY634" fmla="*/ 3411496 h 6858000"/>
              <a:gd name="connsiteX635" fmla="*/ 3182620 w 7467600"/>
              <a:gd name="connsiteY635" fmla="*/ 3483279 h 6858000"/>
              <a:gd name="connsiteX636" fmla="*/ 2435119 w 7467600"/>
              <a:gd name="connsiteY636" fmla="*/ 3080173 h 6858000"/>
              <a:gd name="connsiteX637" fmla="*/ 2410152 w 7467600"/>
              <a:gd name="connsiteY637" fmla="*/ 3063751 h 6858000"/>
              <a:gd name="connsiteX638" fmla="*/ 2408099 w 7467600"/>
              <a:gd name="connsiteY638" fmla="*/ 3064403 h 6858000"/>
              <a:gd name="connsiteX639" fmla="*/ 2407218 w 7467600"/>
              <a:gd name="connsiteY639" fmla="*/ 3070324 h 6858000"/>
              <a:gd name="connsiteX640" fmla="*/ 2380138 w 7467600"/>
              <a:gd name="connsiteY640" fmla="*/ 3099341 h 6858000"/>
              <a:gd name="connsiteX641" fmla="*/ 1765923 w 7467600"/>
              <a:gd name="connsiteY641" fmla="*/ 3581043 h 6858000"/>
              <a:gd name="connsiteX642" fmla="*/ 1702258 w 7467600"/>
              <a:gd name="connsiteY642" fmla="*/ 3612286 h 6858000"/>
              <a:gd name="connsiteX643" fmla="*/ 1538370 w 7467600"/>
              <a:gd name="connsiteY643" fmla="*/ 3811804 h 6858000"/>
              <a:gd name="connsiteX644" fmla="*/ 542867 w 7467600"/>
              <a:gd name="connsiteY644" fmla="*/ 4944092 h 6858000"/>
              <a:gd name="connsiteX645" fmla="*/ 515800 w 7467600"/>
              <a:gd name="connsiteY645" fmla="*/ 4862180 h 6858000"/>
              <a:gd name="connsiteX646" fmla="*/ 909145 w 7467600"/>
              <a:gd name="connsiteY646" fmla="*/ 4199225 h 6858000"/>
              <a:gd name="connsiteX647" fmla="*/ 1214067 w 7467600"/>
              <a:gd name="connsiteY647" fmla="*/ 3908561 h 6858000"/>
              <a:gd name="connsiteX648" fmla="*/ 640967 w 7467600"/>
              <a:gd name="connsiteY648" fmla="*/ 4105601 h 6858000"/>
              <a:gd name="connsiteX649" fmla="*/ 112563 w 7467600"/>
              <a:gd name="connsiteY649" fmla="*/ 4396952 h 6858000"/>
              <a:gd name="connsiteX650" fmla="*/ 0 w 7467600"/>
              <a:gd name="connsiteY650" fmla="*/ 4466006 h 6858000"/>
              <a:gd name="connsiteX651" fmla="*/ 0 w 7467600"/>
              <a:gd name="connsiteY651" fmla="*/ 4233763 h 6858000"/>
              <a:gd name="connsiteX652" fmla="*/ 36881 w 7467600"/>
              <a:gd name="connsiteY652" fmla="*/ 4200118 h 6858000"/>
              <a:gd name="connsiteX653" fmla="*/ 910534 w 7467600"/>
              <a:gd name="connsiteY653" fmla="*/ 3629753 h 6858000"/>
              <a:gd name="connsiteX654" fmla="*/ 1578717 w 7467600"/>
              <a:gd name="connsiteY654" fmla="*/ 3575982 h 6858000"/>
              <a:gd name="connsiteX655" fmla="*/ 2338780 w 7467600"/>
              <a:gd name="connsiteY655" fmla="*/ 3033725 h 6858000"/>
              <a:gd name="connsiteX656" fmla="*/ 1807991 w 7467600"/>
              <a:gd name="connsiteY656" fmla="*/ 2807184 h 6858000"/>
              <a:gd name="connsiteX657" fmla="*/ 1416358 w 7467600"/>
              <a:gd name="connsiteY657" fmla="*/ 3112571 h 6858000"/>
              <a:gd name="connsiteX658" fmla="*/ 939066 w 7467600"/>
              <a:gd name="connsiteY658" fmla="*/ 3378798 h 6858000"/>
              <a:gd name="connsiteX659" fmla="*/ 115099 w 7467600"/>
              <a:gd name="connsiteY659" fmla="*/ 3607650 h 6858000"/>
              <a:gd name="connsiteX660" fmla="*/ 97284 w 7467600"/>
              <a:gd name="connsiteY660" fmla="*/ 3520393 h 6858000"/>
              <a:gd name="connsiteX661" fmla="*/ 922050 w 7467600"/>
              <a:gd name="connsiteY661" fmla="*/ 3074867 h 6858000"/>
              <a:gd name="connsiteX662" fmla="*/ 1405265 w 7467600"/>
              <a:gd name="connsiteY662" fmla="*/ 3016319 h 6858000"/>
              <a:gd name="connsiteX663" fmla="*/ 1407512 w 7467600"/>
              <a:gd name="connsiteY663" fmla="*/ 3018001 h 6858000"/>
              <a:gd name="connsiteX664" fmla="*/ 1726266 w 7467600"/>
              <a:gd name="connsiteY664" fmla="*/ 2777274 h 6858000"/>
              <a:gd name="connsiteX665" fmla="*/ 625390 w 7467600"/>
              <a:gd name="connsiteY665" fmla="*/ 2514541 h 6858000"/>
              <a:gd name="connsiteX666" fmla="*/ 619799 w 7467600"/>
              <a:gd name="connsiteY666" fmla="*/ 2527180 h 6858000"/>
              <a:gd name="connsiteX667" fmla="*/ 310030 w 7467600"/>
              <a:gd name="connsiteY667" fmla="*/ 2771818 h 6858000"/>
              <a:gd name="connsiteX668" fmla="*/ 173877 w 7467600"/>
              <a:gd name="connsiteY668" fmla="*/ 2937056 h 6858000"/>
              <a:gd name="connsiteX669" fmla="*/ 77889 w 7467600"/>
              <a:gd name="connsiteY669" fmla="*/ 3138440 h 6858000"/>
              <a:gd name="connsiteX670" fmla="*/ 0 w 7467600"/>
              <a:gd name="connsiteY670" fmla="*/ 3271395 h 6858000"/>
              <a:gd name="connsiteX671" fmla="*/ 0 w 7467600"/>
              <a:gd name="connsiteY671" fmla="*/ 3153002 h 6858000"/>
              <a:gd name="connsiteX672" fmla="*/ 2386 w 7467600"/>
              <a:gd name="connsiteY672" fmla="*/ 3149203 h 6858000"/>
              <a:gd name="connsiteX673" fmla="*/ 89753 w 7467600"/>
              <a:gd name="connsiteY673" fmla="*/ 2987702 h 6858000"/>
              <a:gd name="connsiteX674" fmla="*/ 76869 w 7467600"/>
              <a:gd name="connsiteY674" fmla="*/ 3005404 h 6858000"/>
              <a:gd name="connsiteX675" fmla="*/ 32049 w 7467600"/>
              <a:gd name="connsiteY675" fmla="*/ 3065814 h 6858000"/>
              <a:gd name="connsiteX676" fmla="*/ 0 w 7467600"/>
              <a:gd name="connsiteY676" fmla="*/ 3108744 h 6858000"/>
              <a:gd name="connsiteX677" fmla="*/ 0 w 7467600"/>
              <a:gd name="connsiteY677" fmla="*/ 3058059 h 6858000"/>
              <a:gd name="connsiteX678" fmla="*/ 7610 w 7467600"/>
              <a:gd name="connsiteY678" fmla="*/ 3047889 h 6858000"/>
              <a:gd name="connsiteX679" fmla="*/ 52419 w 7467600"/>
              <a:gd name="connsiteY679" fmla="*/ 2987479 h 6858000"/>
              <a:gd name="connsiteX680" fmla="*/ 59142 w 7467600"/>
              <a:gd name="connsiteY680" fmla="*/ 2978488 h 6858000"/>
              <a:gd name="connsiteX681" fmla="*/ 0 w 7467600"/>
              <a:gd name="connsiteY681" fmla="*/ 3015334 h 6858000"/>
              <a:gd name="connsiteX682" fmla="*/ 0 w 7467600"/>
              <a:gd name="connsiteY682" fmla="*/ 2914286 h 6858000"/>
              <a:gd name="connsiteX683" fmla="*/ 36383 w 7467600"/>
              <a:gd name="connsiteY683" fmla="*/ 2901128 h 6858000"/>
              <a:gd name="connsiteX684" fmla="*/ 156329 w 7467600"/>
              <a:gd name="connsiteY684" fmla="*/ 2840533 h 6858000"/>
              <a:gd name="connsiteX685" fmla="*/ 358355 w 7467600"/>
              <a:gd name="connsiteY685" fmla="*/ 2620471 h 6858000"/>
              <a:gd name="connsiteX686" fmla="*/ 510577 w 7467600"/>
              <a:gd name="connsiteY686" fmla="*/ 2501244 h 6858000"/>
              <a:gd name="connsiteX687" fmla="*/ 211967 w 7467600"/>
              <a:gd name="connsiteY687" fmla="*/ 2479171 h 6858000"/>
              <a:gd name="connsiteX688" fmla="*/ 0 w 7467600"/>
              <a:gd name="connsiteY688" fmla="*/ 2476398 h 6858000"/>
              <a:gd name="connsiteX689" fmla="*/ 0 w 7467600"/>
              <a:gd name="connsiteY689" fmla="*/ 2389189 h 6858000"/>
              <a:gd name="connsiteX690" fmla="*/ 103062 w 7467600"/>
              <a:gd name="connsiteY690" fmla="*/ 2389518 h 6858000"/>
              <a:gd name="connsiteX691" fmla="*/ 510734 w 7467600"/>
              <a:gd name="connsiteY691" fmla="*/ 2416201 h 6858000"/>
              <a:gd name="connsiteX692" fmla="*/ 279257 w 7467600"/>
              <a:gd name="connsiteY692" fmla="*/ 2092102 h 6858000"/>
              <a:gd name="connsiteX693" fmla="*/ 65265 w 7467600"/>
              <a:gd name="connsiteY693" fmla="*/ 2006049 h 6858000"/>
              <a:gd name="connsiteX694" fmla="*/ 0 w 7467600"/>
              <a:gd name="connsiteY694" fmla="*/ 1982532 h 6858000"/>
              <a:gd name="connsiteX695" fmla="*/ 0 w 7467600"/>
              <a:gd name="connsiteY695" fmla="*/ 1912789 h 6858000"/>
              <a:gd name="connsiteX696" fmla="*/ 97460 w 7467600"/>
              <a:gd name="connsiteY696" fmla="*/ 1953725 h 6858000"/>
              <a:gd name="connsiteX697" fmla="*/ 221272 w 7467600"/>
              <a:gd name="connsiteY697" fmla="*/ 1980766 h 6858000"/>
              <a:gd name="connsiteX698" fmla="*/ 116765 w 7467600"/>
              <a:gd name="connsiteY698" fmla="*/ 1911033 h 6858000"/>
              <a:gd name="connsiteX699" fmla="*/ 16405 w 7467600"/>
              <a:gd name="connsiteY699" fmla="*/ 1803412 h 6858000"/>
              <a:gd name="connsiteX700" fmla="*/ 0 w 7467600"/>
              <a:gd name="connsiteY700" fmla="*/ 1784777 h 6858000"/>
              <a:gd name="connsiteX701" fmla="*/ 0 w 7467600"/>
              <a:gd name="connsiteY701" fmla="*/ 1740082 h 6858000"/>
              <a:gd name="connsiteX702" fmla="*/ 39394 w 7467600"/>
              <a:gd name="connsiteY702" fmla="*/ 1784856 h 6858000"/>
              <a:gd name="connsiteX703" fmla="*/ 135813 w 7467600"/>
              <a:gd name="connsiteY703" fmla="*/ 1888838 h 6858000"/>
              <a:gd name="connsiteX704" fmla="*/ 242575 w 7467600"/>
              <a:gd name="connsiteY704" fmla="*/ 1958841 h 6858000"/>
              <a:gd name="connsiteX705" fmla="*/ 82197 w 7467600"/>
              <a:gd name="connsiteY705" fmla="*/ 1754826 h 6858000"/>
              <a:gd name="connsiteX706" fmla="*/ 0 w 7467600"/>
              <a:gd name="connsiteY706" fmla="*/ 1679650 h 6858000"/>
              <a:gd name="connsiteX707" fmla="*/ 0 w 7467600"/>
              <a:gd name="connsiteY707" fmla="*/ 1602463 h 6858000"/>
              <a:gd name="connsiteX708" fmla="*/ 84689 w 7467600"/>
              <a:gd name="connsiteY708" fmla="*/ 1677442 h 6858000"/>
              <a:gd name="connsiteX709" fmla="*/ 298437 w 7467600"/>
              <a:gd name="connsiteY709" fmla="*/ 1968019 h 6858000"/>
              <a:gd name="connsiteX710" fmla="*/ 227269 w 7467600"/>
              <a:gd name="connsiteY710" fmla="*/ 1114064 h 6858000"/>
              <a:gd name="connsiteX711" fmla="*/ 248003 w 7467600"/>
              <a:gd name="connsiteY711" fmla="*/ 1089613 h 6858000"/>
              <a:gd name="connsiteX712" fmla="*/ 427020 w 7467600"/>
              <a:gd name="connsiteY712" fmla="*/ 1619803 h 6858000"/>
              <a:gd name="connsiteX713" fmla="*/ 340345 w 7467600"/>
              <a:gd name="connsiteY713" fmla="*/ 2027739 h 6858000"/>
              <a:gd name="connsiteX714" fmla="*/ 360865 w 7467600"/>
              <a:gd name="connsiteY714" fmla="*/ 2044827 h 6858000"/>
              <a:gd name="connsiteX715" fmla="*/ 560414 w 7467600"/>
              <a:gd name="connsiteY715" fmla="*/ 2421457 h 6858000"/>
              <a:gd name="connsiteX716" fmla="*/ 1359703 w 7467600"/>
              <a:gd name="connsiteY716" fmla="*/ 2578554 h 6858000"/>
              <a:gd name="connsiteX717" fmla="*/ 1359422 w 7467600"/>
              <a:gd name="connsiteY717" fmla="*/ 2577994 h 6858000"/>
              <a:gd name="connsiteX718" fmla="*/ 828701 w 7467600"/>
              <a:gd name="connsiteY718" fmla="*/ 1839520 h 6858000"/>
              <a:gd name="connsiteX719" fmla="*/ 494427 w 7467600"/>
              <a:gd name="connsiteY719" fmla="*/ 1092333 h 6858000"/>
              <a:gd name="connsiteX720" fmla="*/ 506322 w 7467600"/>
              <a:gd name="connsiteY720" fmla="*/ 1020997 h 6858000"/>
              <a:gd name="connsiteX721" fmla="*/ 4570198 w 7467600"/>
              <a:gd name="connsiteY721" fmla="*/ 978081 h 6858000"/>
              <a:gd name="connsiteX722" fmla="*/ 4523691 w 7467600"/>
              <a:gd name="connsiteY722" fmla="*/ 1127776 h 6858000"/>
              <a:gd name="connsiteX723" fmla="*/ 4509875 w 7467600"/>
              <a:gd name="connsiteY723" fmla="*/ 1167552 h 6858000"/>
              <a:gd name="connsiteX724" fmla="*/ 4478168 w 7467600"/>
              <a:gd name="connsiteY724" fmla="*/ 1260735 h 6858000"/>
              <a:gd name="connsiteX725" fmla="*/ 4409309 w 7467600"/>
              <a:gd name="connsiteY725" fmla="*/ 1666996 h 6858000"/>
              <a:gd name="connsiteX726" fmla="*/ 4370031 w 7467600"/>
              <a:gd name="connsiteY726" fmla="*/ 1955666 h 6858000"/>
              <a:gd name="connsiteX727" fmla="*/ 4570198 w 7467600"/>
              <a:gd name="connsiteY727" fmla="*/ 978081 h 6858000"/>
              <a:gd name="connsiteX728" fmla="*/ 4557898 w 7467600"/>
              <a:gd name="connsiteY728" fmla="*/ 900011 h 6858000"/>
              <a:gd name="connsiteX729" fmla="*/ 4344840 w 7467600"/>
              <a:gd name="connsiteY729" fmla="*/ 1922038 h 6858000"/>
              <a:gd name="connsiteX730" fmla="*/ 4378710 w 7467600"/>
              <a:gd name="connsiteY730" fmla="*/ 1665516 h 6858000"/>
              <a:gd name="connsiteX731" fmla="*/ 4448798 w 7467600"/>
              <a:gd name="connsiteY731" fmla="*/ 1253024 h 6858000"/>
              <a:gd name="connsiteX732" fmla="*/ 4480315 w 7467600"/>
              <a:gd name="connsiteY732" fmla="*/ 1158454 h 6858000"/>
              <a:gd name="connsiteX733" fmla="*/ 4494133 w 7467600"/>
              <a:gd name="connsiteY733" fmla="*/ 1118676 h 6858000"/>
              <a:gd name="connsiteX734" fmla="*/ 4557898 w 7467600"/>
              <a:gd name="connsiteY734" fmla="*/ 900011 h 6858000"/>
              <a:gd name="connsiteX735" fmla="*/ 5870151 w 7467600"/>
              <a:gd name="connsiteY735" fmla="*/ 898890 h 6858000"/>
              <a:gd name="connsiteX736" fmla="*/ 5861335 w 7467600"/>
              <a:gd name="connsiteY736" fmla="*/ 899177 h 6858000"/>
              <a:gd name="connsiteX737" fmla="*/ 5843702 w 7467600"/>
              <a:gd name="connsiteY737" fmla="*/ 899748 h 6858000"/>
              <a:gd name="connsiteX738" fmla="*/ 5651107 w 7467600"/>
              <a:gd name="connsiteY738" fmla="*/ 920306 h 6858000"/>
              <a:gd name="connsiteX739" fmla="*/ 5459407 w 7467600"/>
              <a:gd name="connsiteY739" fmla="*/ 940975 h 6858000"/>
              <a:gd name="connsiteX740" fmla="*/ 5374846 w 7467600"/>
              <a:gd name="connsiteY740" fmla="*/ 941988 h 6858000"/>
              <a:gd name="connsiteX741" fmla="*/ 5256105 w 7467600"/>
              <a:gd name="connsiteY741" fmla="*/ 945632 h 6858000"/>
              <a:gd name="connsiteX742" fmla="*/ 5107071 w 7467600"/>
              <a:gd name="connsiteY742" fmla="*/ 969720 h 6858000"/>
              <a:gd name="connsiteX743" fmla="*/ 4998681 w 7467600"/>
              <a:gd name="connsiteY743" fmla="*/ 988771 h 6858000"/>
              <a:gd name="connsiteX744" fmla="*/ 5870151 w 7467600"/>
              <a:gd name="connsiteY744" fmla="*/ 898890 h 6858000"/>
              <a:gd name="connsiteX745" fmla="*/ 5504425 w 7467600"/>
              <a:gd name="connsiteY745" fmla="*/ 848067 h 6858000"/>
              <a:gd name="connsiteX746" fmla="*/ 4968849 w 7467600"/>
              <a:gd name="connsiteY746" fmla="*/ 962318 h 6858000"/>
              <a:gd name="connsiteX747" fmla="*/ 5104039 w 7467600"/>
              <a:gd name="connsiteY747" fmla="*/ 940634 h 6858000"/>
              <a:gd name="connsiteX748" fmla="*/ 5256311 w 7467600"/>
              <a:gd name="connsiteY748" fmla="*/ 916490 h 6858000"/>
              <a:gd name="connsiteX749" fmla="*/ 5377381 w 7467600"/>
              <a:gd name="connsiteY749" fmla="*/ 912671 h 6858000"/>
              <a:gd name="connsiteX750" fmla="*/ 5460148 w 7467600"/>
              <a:gd name="connsiteY750" fmla="*/ 911442 h 6858000"/>
              <a:gd name="connsiteX751" fmla="*/ 5648971 w 7467600"/>
              <a:gd name="connsiteY751" fmla="*/ 891331 h 6858000"/>
              <a:gd name="connsiteX752" fmla="*/ 5844807 w 7467600"/>
              <a:gd name="connsiteY752" fmla="*/ 870718 h 6858000"/>
              <a:gd name="connsiteX753" fmla="*/ 5862975 w 7467600"/>
              <a:gd name="connsiteY753" fmla="*/ 869756 h 6858000"/>
              <a:gd name="connsiteX754" fmla="*/ 5920887 w 7467600"/>
              <a:gd name="connsiteY754" fmla="*/ 865929 h 6858000"/>
              <a:gd name="connsiteX755" fmla="*/ 5504425 w 7467600"/>
              <a:gd name="connsiteY755" fmla="*/ 848067 h 6858000"/>
              <a:gd name="connsiteX756" fmla="*/ 3607114 w 7467600"/>
              <a:gd name="connsiteY756" fmla="*/ 467441 h 6858000"/>
              <a:gd name="connsiteX757" fmla="*/ 3296242 w 7467600"/>
              <a:gd name="connsiteY757" fmla="*/ 807991 h 6858000"/>
              <a:gd name="connsiteX758" fmla="*/ 3174674 w 7467600"/>
              <a:gd name="connsiteY758" fmla="*/ 919759 h 6858000"/>
              <a:gd name="connsiteX759" fmla="*/ 3042978 w 7467600"/>
              <a:gd name="connsiteY759" fmla="*/ 1054894 h 6858000"/>
              <a:gd name="connsiteX760" fmla="*/ 2968914 w 7467600"/>
              <a:gd name="connsiteY760" fmla="*/ 1133756 h 6858000"/>
              <a:gd name="connsiteX761" fmla="*/ 3103823 w 7467600"/>
              <a:gd name="connsiteY761" fmla="*/ 1026814 h 6858000"/>
              <a:gd name="connsiteX762" fmla="*/ 3607114 w 7467600"/>
              <a:gd name="connsiteY762" fmla="*/ 467441 h 6858000"/>
              <a:gd name="connsiteX763" fmla="*/ 3744487 w 7467600"/>
              <a:gd name="connsiteY763" fmla="*/ 383136 h 6858000"/>
              <a:gd name="connsiteX764" fmla="*/ 3970213 w 7467600"/>
              <a:gd name="connsiteY764" fmla="*/ 995559 h 6858000"/>
              <a:gd name="connsiteX765" fmla="*/ 3744487 w 7467600"/>
              <a:gd name="connsiteY765" fmla="*/ 383136 h 6858000"/>
              <a:gd name="connsiteX766" fmla="*/ 3624562 w 7467600"/>
              <a:gd name="connsiteY766" fmla="*/ 367041 h 6858000"/>
              <a:gd name="connsiteX767" fmla="*/ 3489712 w 7467600"/>
              <a:gd name="connsiteY767" fmla="*/ 485386 h 6858000"/>
              <a:gd name="connsiteX768" fmla="*/ 3182994 w 7467600"/>
              <a:gd name="connsiteY768" fmla="*/ 828265 h 6858000"/>
              <a:gd name="connsiteX769" fmla="*/ 2892114 w 7467600"/>
              <a:gd name="connsiteY769" fmla="*/ 1172635 h 6858000"/>
              <a:gd name="connsiteX770" fmla="*/ 3021459 w 7467600"/>
              <a:gd name="connsiteY770" fmla="*/ 1035385 h 6858000"/>
              <a:gd name="connsiteX771" fmla="*/ 3153873 w 7467600"/>
              <a:gd name="connsiteY771" fmla="*/ 898971 h 6858000"/>
              <a:gd name="connsiteX772" fmla="*/ 3276511 w 7467600"/>
              <a:gd name="connsiteY772" fmla="*/ 786423 h 6858000"/>
              <a:gd name="connsiteX773" fmla="*/ 3584154 w 7467600"/>
              <a:gd name="connsiteY773" fmla="*/ 448218 h 6858000"/>
              <a:gd name="connsiteX774" fmla="*/ 3624562 w 7467600"/>
              <a:gd name="connsiteY774" fmla="*/ 367041 h 6858000"/>
              <a:gd name="connsiteX775" fmla="*/ 3766672 w 7467600"/>
              <a:gd name="connsiteY775" fmla="*/ 359429 h 6858000"/>
              <a:gd name="connsiteX776" fmla="*/ 3996338 w 7467600"/>
              <a:gd name="connsiteY776" fmla="*/ 968237 h 6858000"/>
              <a:gd name="connsiteX777" fmla="*/ 3766672 w 7467600"/>
              <a:gd name="connsiteY777" fmla="*/ 359429 h 6858000"/>
              <a:gd name="connsiteX778" fmla="*/ 5805386 w 7467600"/>
              <a:gd name="connsiteY778" fmla="*/ 239240 h 6858000"/>
              <a:gd name="connsiteX779" fmla="*/ 5736947 w 7467600"/>
              <a:gd name="connsiteY779" fmla="*/ 261367 h 6858000"/>
              <a:gd name="connsiteX780" fmla="*/ 5427012 w 7467600"/>
              <a:gd name="connsiteY780" fmla="*/ 311272 h 6858000"/>
              <a:gd name="connsiteX781" fmla="*/ 5147818 w 7467600"/>
              <a:gd name="connsiteY781" fmla="*/ 322112 h 6858000"/>
              <a:gd name="connsiteX782" fmla="*/ 5060854 w 7467600"/>
              <a:gd name="connsiteY782" fmla="*/ 311882 h 6858000"/>
              <a:gd name="connsiteX783" fmla="*/ 4945989 w 7467600"/>
              <a:gd name="connsiteY783" fmla="*/ 300516 h 6858000"/>
              <a:gd name="connsiteX784" fmla="*/ 5410479 w 7467600"/>
              <a:gd name="connsiteY784" fmla="*/ 348434 h 6858000"/>
              <a:gd name="connsiteX785" fmla="*/ 5805386 w 7467600"/>
              <a:gd name="connsiteY785" fmla="*/ 239240 h 6858000"/>
              <a:gd name="connsiteX786" fmla="*/ 5905192 w 7467600"/>
              <a:gd name="connsiteY786" fmla="*/ 163079 h 6858000"/>
              <a:gd name="connsiteX787" fmla="*/ 5865655 w 7467600"/>
              <a:gd name="connsiteY787" fmla="*/ 171901 h 6858000"/>
              <a:gd name="connsiteX788" fmla="*/ 5259740 w 7467600"/>
              <a:gd name="connsiteY788" fmla="*/ 257013 h 6858000"/>
              <a:gd name="connsiteX789" fmla="*/ 5208466 w 7467600"/>
              <a:gd name="connsiteY789" fmla="*/ 257550 h 6858000"/>
              <a:gd name="connsiteX790" fmla="*/ 4980204 w 7467600"/>
              <a:gd name="connsiteY790" fmla="*/ 271903 h 6858000"/>
              <a:gd name="connsiteX791" fmla="*/ 5068068 w 7467600"/>
              <a:gd name="connsiteY791" fmla="*/ 282244 h 6858000"/>
              <a:gd name="connsiteX792" fmla="*/ 5153231 w 7467600"/>
              <a:gd name="connsiteY792" fmla="*/ 292240 h 6858000"/>
              <a:gd name="connsiteX793" fmla="*/ 5426491 w 7467600"/>
              <a:gd name="connsiteY793" fmla="*/ 281128 h 6858000"/>
              <a:gd name="connsiteX794" fmla="*/ 5731212 w 7467600"/>
              <a:gd name="connsiteY794" fmla="*/ 231951 h 6858000"/>
              <a:gd name="connsiteX795" fmla="*/ 5905192 w 7467600"/>
              <a:gd name="connsiteY795" fmla="*/ 163079 h 6858000"/>
              <a:gd name="connsiteX796" fmla="*/ 5944437 w 7467600"/>
              <a:gd name="connsiteY796" fmla="*/ 113829 h 6858000"/>
              <a:gd name="connsiteX797" fmla="*/ 5825032 w 7467600"/>
              <a:gd name="connsiteY797" fmla="*/ 146405 h 6858000"/>
              <a:gd name="connsiteX798" fmla="*/ 4955599 w 7467600"/>
              <a:gd name="connsiteY798" fmla="*/ 247008 h 6858000"/>
              <a:gd name="connsiteX799" fmla="*/ 5210104 w 7467600"/>
              <a:gd name="connsiteY799" fmla="*/ 228123 h 6858000"/>
              <a:gd name="connsiteX800" fmla="*/ 5261015 w 7467600"/>
              <a:gd name="connsiteY800" fmla="*/ 227087 h 6858000"/>
              <a:gd name="connsiteX801" fmla="*/ 5861181 w 7467600"/>
              <a:gd name="connsiteY801" fmla="*/ 143093 h 6858000"/>
              <a:gd name="connsiteX802" fmla="*/ 5961252 w 7467600"/>
              <a:gd name="connsiteY802" fmla="*/ 114820 h 6858000"/>
              <a:gd name="connsiteX803" fmla="*/ 5944437 w 7467600"/>
              <a:gd name="connsiteY803" fmla="*/ 113829 h 6858000"/>
              <a:gd name="connsiteX804" fmla="*/ 3882765 w 7467600"/>
              <a:gd name="connsiteY804" fmla="*/ 0 h 6858000"/>
              <a:gd name="connsiteX805" fmla="*/ 3995099 w 7467600"/>
              <a:gd name="connsiteY805" fmla="*/ 0 h 6858000"/>
              <a:gd name="connsiteX806" fmla="*/ 4163818 w 7467600"/>
              <a:gd name="connsiteY806" fmla="*/ 234104 h 6858000"/>
              <a:gd name="connsiteX807" fmla="*/ 4172099 w 7467600"/>
              <a:gd name="connsiteY807" fmla="*/ 234207 h 6858000"/>
              <a:gd name="connsiteX808" fmla="*/ 4784282 w 7467600"/>
              <a:gd name="connsiteY808" fmla="*/ 276561 h 6858000"/>
              <a:gd name="connsiteX809" fmla="*/ 4801687 w 7467600"/>
              <a:gd name="connsiteY809" fmla="*/ 267764 h 6858000"/>
              <a:gd name="connsiteX810" fmla="*/ 6082788 w 7467600"/>
              <a:gd name="connsiteY810" fmla="*/ 64119 h 6858000"/>
              <a:gd name="connsiteX811" fmla="*/ 6099442 w 7467600"/>
              <a:gd name="connsiteY811" fmla="*/ 82568 h 6858000"/>
              <a:gd name="connsiteX812" fmla="*/ 4804137 w 7467600"/>
              <a:gd name="connsiteY812" fmla="*/ 320931 h 6858000"/>
              <a:gd name="connsiteX813" fmla="*/ 4227047 w 7467600"/>
              <a:gd name="connsiteY813" fmla="*/ 313415 h 6858000"/>
              <a:gd name="connsiteX814" fmla="*/ 4346041 w 7467600"/>
              <a:gd name="connsiteY814" fmla="*/ 456086 h 6858000"/>
              <a:gd name="connsiteX815" fmla="*/ 4870967 w 7467600"/>
              <a:gd name="connsiteY815" fmla="*/ 963061 h 6858000"/>
              <a:gd name="connsiteX816" fmla="*/ 4889647 w 7467600"/>
              <a:gd name="connsiteY816" fmla="*/ 957147 h 6858000"/>
              <a:gd name="connsiteX817" fmla="*/ 5422504 w 7467600"/>
              <a:gd name="connsiteY817" fmla="*/ 805191 h 6858000"/>
              <a:gd name="connsiteX818" fmla="*/ 6087656 w 7467600"/>
              <a:gd name="connsiteY818" fmla="*/ 826703 h 6858000"/>
              <a:gd name="connsiteX819" fmla="*/ 6058717 w 7467600"/>
              <a:gd name="connsiteY819" fmla="*/ 865992 h 6858000"/>
              <a:gd name="connsiteX820" fmla="*/ 4974153 w 7467600"/>
              <a:gd name="connsiteY820" fmla="*/ 1045456 h 6858000"/>
              <a:gd name="connsiteX821" fmla="*/ 5627835 w 7467600"/>
              <a:gd name="connsiteY821" fmla="*/ 1472077 h 6858000"/>
              <a:gd name="connsiteX822" fmla="*/ 5629817 w 7467600"/>
              <a:gd name="connsiteY822" fmla="*/ 1471412 h 6858000"/>
              <a:gd name="connsiteX823" fmla="*/ 5634124 w 7467600"/>
              <a:gd name="connsiteY823" fmla="*/ 1470572 h 6858000"/>
              <a:gd name="connsiteX824" fmla="*/ 5755832 w 7467600"/>
              <a:gd name="connsiteY824" fmla="*/ 1383886 h 6858000"/>
              <a:gd name="connsiteX825" fmla="*/ 6014186 w 7467600"/>
              <a:gd name="connsiteY825" fmla="*/ 1279799 h 6858000"/>
              <a:gd name="connsiteX826" fmla="*/ 6901619 w 7467600"/>
              <a:gd name="connsiteY826" fmla="*/ 1047874 h 6858000"/>
              <a:gd name="connsiteX827" fmla="*/ 6931566 w 7467600"/>
              <a:gd name="connsiteY827" fmla="*/ 1062034 h 6858000"/>
              <a:gd name="connsiteX828" fmla="*/ 5790982 w 7467600"/>
              <a:gd name="connsiteY828" fmla="*/ 1561380 h 6858000"/>
              <a:gd name="connsiteX829" fmla="*/ 6188971 w 7467600"/>
              <a:gd name="connsiteY829" fmla="*/ 1755168 h 6858000"/>
              <a:gd name="connsiteX830" fmla="*/ 6202446 w 7467600"/>
              <a:gd name="connsiteY830" fmla="*/ 1752268 h 6858000"/>
              <a:gd name="connsiteX831" fmla="*/ 7179560 w 7467600"/>
              <a:gd name="connsiteY831" fmla="*/ 1467551 h 6858000"/>
              <a:gd name="connsiteX832" fmla="*/ 7158730 w 7467600"/>
              <a:gd name="connsiteY832" fmla="*/ 1507835 h 6858000"/>
              <a:gd name="connsiteX833" fmla="*/ 6326959 w 7467600"/>
              <a:gd name="connsiteY833" fmla="*/ 1817686 h 6858000"/>
              <a:gd name="connsiteX834" fmla="*/ 6537433 w 7467600"/>
              <a:gd name="connsiteY834" fmla="*/ 1907790 h 6858000"/>
              <a:gd name="connsiteX835" fmla="*/ 6550221 w 7467600"/>
              <a:gd name="connsiteY835" fmla="*/ 1910729 h 6858000"/>
              <a:gd name="connsiteX836" fmla="*/ 6964438 w 7467600"/>
              <a:gd name="connsiteY836" fmla="*/ 2209505 h 6858000"/>
              <a:gd name="connsiteX837" fmla="*/ 7367862 w 7467600"/>
              <a:gd name="connsiteY837" fmla="*/ 2806833 h 6858000"/>
              <a:gd name="connsiteX838" fmla="*/ 7364329 w 7467600"/>
              <a:gd name="connsiteY838" fmla="*/ 2826907 h 6858000"/>
              <a:gd name="connsiteX839" fmla="*/ 7290545 w 7467600"/>
              <a:gd name="connsiteY839" fmla="*/ 2850663 h 6858000"/>
              <a:gd name="connsiteX840" fmla="*/ 6472036 w 7467600"/>
              <a:gd name="connsiteY840" fmla="*/ 1959003 h 6858000"/>
              <a:gd name="connsiteX841" fmla="*/ 5792897 w 7467600"/>
              <a:gd name="connsiteY841" fmla="*/ 1647747 h 6858000"/>
              <a:gd name="connsiteX842" fmla="*/ 5842751 w 7467600"/>
              <a:gd name="connsiteY842" fmla="*/ 1816112 h 6858000"/>
              <a:gd name="connsiteX843" fmla="*/ 5847424 w 7467600"/>
              <a:gd name="connsiteY843" fmla="*/ 1815776 h 6858000"/>
              <a:gd name="connsiteX844" fmla="*/ 6399821 w 7467600"/>
              <a:gd name="connsiteY844" fmla="*/ 2344799 h 6858000"/>
              <a:gd name="connsiteX845" fmla="*/ 6323232 w 7467600"/>
              <a:gd name="connsiteY845" fmla="*/ 2389634 h 6858000"/>
              <a:gd name="connsiteX846" fmla="*/ 5942958 w 7467600"/>
              <a:gd name="connsiteY846" fmla="*/ 2077708 h 6858000"/>
              <a:gd name="connsiteX847" fmla="*/ 5921559 w 7467600"/>
              <a:gd name="connsiteY847" fmla="*/ 2378596 h 6858000"/>
              <a:gd name="connsiteX848" fmla="*/ 5817651 w 7467600"/>
              <a:gd name="connsiteY848" fmla="*/ 3023919 h 6858000"/>
              <a:gd name="connsiteX849" fmla="*/ 5729634 w 7467600"/>
              <a:gd name="connsiteY849" fmla="*/ 3051849 h 6858000"/>
              <a:gd name="connsiteX850" fmla="*/ 5611018 w 7467600"/>
              <a:gd name="connsiteY850" fmla="*/ 2316769 h 6858000"/>
              <a:gd name="connsiteX851" fmla="*/ 5687608 w 7467600"/>
              <a:gd name="connsiteY851" fmla="*/ 2039972 h 6858000"/>
              <a:gd name="connsiteX852" fmla="*/ 5657554 w 7467600"/>
              <a:gd name="connsiteY852" fmla="*/ 1576445 h 6858000"/>
              <a:gd name="connsiteX853" fmla="*/ 5150475 w 7467600"/>
              <a:gd name="connsiteY853" fmla="*/ 1274012 h 6858000"/>
              <a:gd name="connsiteX854" fmla="*/ 5349142 w 7467600"/>
              <a:gd name="connsiteY854" fmla="*/ 2204405 h 6858000"/>
              <a:gd name="connsiteX855" fmla="*/ 5262214 w 7467600"/>
              <a:gd name="connsiteY855" fmla="*/ 2233836 h 6858000"/>
              <a:gd name="connsiteX856" fmla="*/ 4981539 w 7467600"/>
              <a:gd name="connsiteY856" fmla="*/ 1542201 h 6858000"/>
              <a:gd name="connsiteX857" fmla="*/ 4958461 w 7467600"/>
              <a:gd name="connsiteY857" fmla="*/ 1136957 h 6858000"/>
              <a:gd name="connsiteX858" fmla="*/ 4655015 w 7467600"/>
              <a:gd name="connsiteY858" fmla="*/ 891426 h 6858000"/>
              <a:gd name="connsiteX859" fmla="*/ 4348002 w 7467600"/>
              <a:gd name="connsiteY859" fmla="*/ 2205895 h 6858000"/>
              <a:gd name="connsiteX860" fmla="*/ 4262250 w 7467600"/>
              <a:gd name="connsiteY860" fmla="*/ 2219972 h 6858000"/>
              <a:gd name="connsiteX861" fmla="*/ 4550611 w 7467600"/>
              <a:gd name="connsiteY861" fmla="*/ 817540 h 6858000"/>
              <a:gd name="connsiteX862" fmla="*/ 4564418 w 7467600"/>
              <a:gd name="connsiteY862" fmla="*/ 808293 h 6858000"/>
              <a:gd name="connsiteX863" fmla="*/ 4266388 w 7467600"/>
              <a:gd name="connsiteY863" fmla="*/ 500083 h 6858000"/>
              <a:gd name="connsiteX864" fmla="*/ 4032842 w 7467600"/>
              <a:gd name="connsiteY864" fmla="*/ 211809 h 6858000"/>
              <a:gd name="connsiteX865" fmla="*/ 3882765 w 7467600"/>
              <a:gd name="connsiteY865" fmla="*/ 0 h 6858000"/>
              <a:gd name="connsiteX866" fmla="*/ 3721337 w 7467600"/>
              <a:gd name="connsiteY866" fmla="*/ 0 h 6858000"/>
              <a:gd name="connsiteX867" fmla="*/ 3797544 w 7467600"/>
              <a:gd name="connsiteY867" fmla="*/ 0 h 6858000"/>
              <a:gd name="connsiteX868" fmla="*/ 3775734 w 7467600"/>
              <a:gd name="connsiteY868" fmla="*/ 95131 h 6858000"/>
              <a:gd name="connsiteX869" fmla="*/ 3724807 w 7467600"/>
              <a:gd name="connsiteY869" fmla="*/ 272257 h 6858000"/>
              <a:gd name="connsiteX870" fmla="*/ 3726844 w 7467600"/>
              <a:gd name="connsiteY870" fmla="*/ 282988 h 6858000"/>
              <a:gd name="connsiteX871" fmla="*/ 3742664 w 7467600"/>
              <a:gd name="connsiteY871" fmla="*/ 279918 h 6858000"/>
              <a:gd name="connsiteX872" fmla="*/ 4103910 w 7467600"/>
              <a:gd name="connsiteY872" fmla="*/ 1161917 h 6858000"/>
              <a:gd name="connsiteX873" fmla="*/ 4020269 w 7467600"/>
              <a:gd name="connsiteY873" fmla="*/ 1200406 h 6858000"/>
              <a:gd name="connsiteX874" fmla="*/ 3674882 w 7467600"/>
              <a:gd name="connsiteY874" fmla="*/ 488524 h 6858000"/>
              <a:gd name="connsiteX875" fmla="*/ 3132682 w 7467600"/>
              <a:gd name="connsiteY875" fmla="*/ 1072284 h 6858000"/>
              <a:gd name="connsiteX876" fmla="*/ 2716346 w 7467600"/>
              <a:gd name="connsiteY876" fmla="*/ 1276376 h 6858000"/>
              <a:gd name="connsiteX877" fmla="*/ 2716772 w 7467600"/>
              <a:gd name="connsiteY877" fmla="*/ 1255462 h 6858000"/>
              <a:gd name="connsiteX878" fmla="*/ 3471096 w 7467600"/>
              <a:gd name="connsiteY878" fmla="*/ 437072 h 6858000"/>
              <a:gd name="connsiteX879" fmla="*/ 3639057 w 7467600"/>
              <a:gd name="connsiteY879" fmla="*/ 286334 h 6858000"/>
              <a:gd name="connsiteX880" fmla="*/ 3640309 w 7467600"/>
              <a:gd name="connsiteY880" fmla="*/ 284664 h 6858000"/>
              <a:gd name="connsiteX881" fmla="*/ 3646022 w 7467600"/>
              <a:gd name="connsiteY881" fmla="*/ 276711 h 6858000"/>
              <a:gd name="connsiteX882" fmla="*/ 3707943 w 7467600"/>
              <a:gd name="connsiteY882" fmla="*/ 65958 h 6858000"/>
              <a:gd name="connsiteX883" fmla="*/ 3721337 w 7467600"/>
              <a:gd name="connsiteY883" fmla="*/ 0 h 6858000"/>
              <a:gd name="connsiteX884" fmla="*/ 2867960 w 7467600"/>
              <a:gd name="connsiteY884" fmla="*/ 0 h 6858000"/>
              <a:gd name="connsiteX885" fmla="*/ 2926351 w 7467600"/>
              <a:gd name="connsiteY885" fmla="*/ 0 h 6858000"/>
              <a:gd name="connsiteX886" fmla="*/ 2902823 w 7467600"/>
              <a:gd name="connsiteY886" fmla="*/ 262929 h 6858000"/>
              <a:gd name="connsiteX887" fmla="*/ 2940663 w 7467600"/>
              <a:gd name="connsiteY887" fmla="*/ 140884 h 6858000"/>
              <a:gd name="connsiteX888" fmla="*/ 2947039 w 7467600"/>
              <a:gd name="connsiteY888" fmla="*/ 122524 h 6858000"/>
              <a:gd name="connsiteX889" fmla="*/ 2984316 w 7467600"/>
              <a:gd name="connsiteY889" fmla="*/ 0 h 6858000"/>
              <a:gd name="connsiteX890" fmla="*/ 3016114 w 7467600"/>
              <a:gd name="connsiteY890" fmla="*/ 0 h 6858000"/>
              <a:gd name="connsiteX891" fmla="*/ 2979949 w 7467600"/>
              <a:gd name="connsiteY891" fmla="*/ 119274 h 6858000"/>
              <a:gd name="connsiteX892" fmla="*/ 3023879 w 7467600"/>
              <a:gd name="connsiteY892" fmla="*/ 0 h 6858000"/>
              <a:gd name="connsiteX893" fmla="*/ 3105400 w 7467600"/>
              <a:gd name="connsiteY893" fmla="*/ 0 h 6858000"/>
              <a:gd name="connsiteX894" fmla="*/ 3094669 w 7467600"/>
              <a:gd name="connsiteY894" fmla="*/ 30308 h 6858000"/>
              <a:gd name="connsiteX895" fmla="*/ 2901945 w 7467600"/>
              <a:gd name="connsiteY895" fmla="*/ 466538 h 6858000"/>
              <a:gd name="connsiteX896" fmla="*/ 2815209 w 7467600"/>
              <a:gd name="connsiteY896" fmla="*/ 497361 h 6858000"/>
              <a:gd name="connsiteX897" fmla="*/ 2844845 w 7467600"/>
              <a:gd name="connsiteY897" fmla="*/ 127638 h 6858000"/>
              <a:gd name="connsiteX898" fmla="*/ 2867960 w 7467600"/>
              <a:gd name="connsiteY898" fmla="*/ 0 h 6858000"/>
              <a:gd name="connsiteX899" fmla="*/ 1057230 w 7467600"/>
              <a:gd name="connsiteY899" fmla="*/ 0 h 6858000"/>
              <a:gd name="connsiteX900" fmla="*/ 1111003 w 7467600"/>
              <a:gd name="connsiteY900" fmla="*/ 0 h 6858000"/>
              <a:gd name="connsiteX901" fmla="*/ 1125553 w 7467600"/>
              <a:gd name="connsiteY901" fmla="*/ 52588 h 6858000"/>
              <a:gd name="connsiteX902" fmla="*/ 1304276 w 7467600"/>
              <a:gd name="connsiteY902" fmla="*/ 476275 h 6858000"/>
              <a:gd name="connsiteX903" fmla="*/ 1492066 w 7467600"/>
              <a:gd name="connsiteY903" fmla="*/ 886333 h 6858000"/>
              <a:gd name="connsiteX904" fmla="*/ 1423698 w 7467600"/>
              <a:gd name="connsiteY904" fmla="*/ 710817 h 6858000"/>
              <a:gd name="connsiteX905" fmla="*/ 1357609 w 7467600"/>
              <a:gd name="connsiteY905" fmla="*/ 532892 h 6858000"/>
              <a:gd name="connsiteX906" fmla="*/ 1309550 w 7467600"/>
              <a:gd name="connsiteY906" fmla="*/ 374031 h 6858000"/>
              <a:gd name="connsiteX907" fmla="*/ 1193673 w 7467600"/>
              <a:gd name="connsiteY907" fmla="*/ 49533 h 6858000"/>
              <a:gd name="connsiteX908" fmla="*/ 1164391 w 7467600"/>
              <a:gd name="connsiteY908" fmla="*/ 0 h 6858000"/>
              <a:gd name="connsiteX909" fmla="*/ 1200666 w 7467600"/>
              <a:gd name="connsiteY909" fmla="*/ 0 h 6858000"/>
              <a:gd name="connsiteX910" fmla="*/ 1223408 w 7467600"/>
              <a:gd name="connsiteY910" fmla="*/ 38996 h 6858000"/>
              <a:gd name="connsiteX911" fmla="*/ 1339635 w 7467600"/>
              <a:gd name="connsiteY911" fmla="*/ 365517 h 6858000"/>
              <a:gd name="connsiteX912" fmla="*/ 1387469 w 7467600"/>
              <a:gd name="connsiteY912" fmla="*/ 523079 h 6858000"/>
              <a:gd name="connsiteX913" fmla="*/ 1452685 w 7467600"/>
              <a:gd name="connsiteY913" fmla="*/ 699806 h 6858000"/>
              <a:gd name="connsiteX914" fmla="*/ 1492092 w 7467600"/>
              <a:gd name="connsiteY914" fmla="*/ 800424 h 6858000"/>
              <a:gd name="connsiteX915" fmla="*/ 1455302 w 7467600"/>
              <a:gd name="connsiteY915" fmla="*/ 632913 h 6858000"/>
              <a:gd name="connsiteX916" fmla="*/ 1222336 w 7467600"/>
              <a:gd name="connsiteY916" fmla="*/ 9480 h 6858000"/>
              <a:gd name="connsiteX917" fmla="*/ 1214634 w 7467600"/>
              <a:gd name="connsiteY917" fmla="*/ 0 h 6858000"/>
              <a:gd name="connsiteX918" fmla="*/ 1289827 w 7467600"/>
              <a:gd name="connsiteY918" fmla="*/ 0 h 6858000"/>
              <a:gd name="connsiteX919" fmla="*/ 1321076 w 7467600"/>
              <a:gd name="connsiteY919" fmla="*/ 59722 h 6858000"/>
              <a:gd name="connsiteX920" fmla="*/ 1512579 w 7467600"/>
              <a:gd name="connsiteY920" fmla="*/ 626441 h 6858000"/>
              <a:gd name="connsiteX921" fmla="*/ 1506076 w 7467600"/>
              <a:gd name="connsiteY921" fmla="*/ 1089289 h 6858000"/>
              <a:gd name="connsiteX922" fmla="*/ 1486346 w 7467600"/>
              <a:gd name="connsiteY922" fmla="*/ 1079919 h 6858000"/>
              <a:gd name="connsiteX923" fmla="*/ 1070511 w 7467600"/>
              <a:gd name="connsiteY923" fmla="*/ 48609 h 6858000"/>
              <a:gd name="connsiteX924" fmla="*/ 1057230 w 7467600"/>
              <a:gd name="connsiteY924" fmla="*/ 0 h 6858000"/>
              <a:gd name="connsiteX925" fmla="*/ 43151 w 7467600"/>
              <a:gd name="connsiteY925" fmla="*/ 0 h 6858000"/>
              <a:gd name="connsiteX926" fmla="*/ 95283 w 7467600"/>
              <a:gd name="connsiteY926" fmla="*/ 0 h 6858000"/>
              <a:gd name="connsiteX927" fmla="*/ 300708 w 7467600"/>
              <a:gd name="connsiteY927" fmla="*/ 154571 h 6858000"/>
              <a:gd name="connsiteX928" fmla="*/ 530414 w 7467600"/>
              <a:gd name="connsiteY928" fmla="*/ 354673 h 6858000"/>
              <a:gd name="connsiteX929" fmla="*/ 333785 w 7467600"/>
              <a:gd name="connsiteY929" fmla="*/ 161564 h 6858000"/>
              <a:gd name="connsiteX930" fmla="*/ 147005 w 7467600"/>
              <a:gd name="connsiteY930" fmla="*/ 0 h 6858000"/>
              <a:gd name="connsiteX931" fmla="*/ 272509 w 7467600"/>
              <a:gd name="connsiteY931" fmla="*/ 0 h 6858000"/>
              <a:gd name="connsiteX932" fmla="*/ 326276 w 7467600"/>
              <a:gd name="connsiteY932" fmla="*/ 45847 h 6858000"/>
              <a:gd name="connsiteX933" fmla="*/ 823759 w 7467600"/>
              <a:gd name="connsiteY933" fmla="*/ 574145 h 6858000"/>
              <a:gd name="connsiteX934" fmla="*/ 811254 w 7467600"/>
              <a:gd name="connsiteY934" fmla="*/ 665546 h 6858000"/>
              <a:gd name="connsiteX935" fmla="*/ 154042 w 7467600"/>
              <a:gd name="connsiteY935" fmla="*/ 261522 h 6858000"/>
              <a:gd name="connsiteX936" fmla="*/ 13550 w 7467600"/>
              <a:gd name="connsiteY936" fmla="*/ 158423 h 6858000"/>
              <a:gd name="connsiteX937" fmla="*/ 0 w 7467600"/>
              <a:gd name="connsiteY937" fmla="*/ 146618 h 6858000"/>
              <a:gd name="connsiteX938" fmla="*/ 0 w 7467600"/>
              <a:gd name="connsiteY938" fmla="*/ 59161 h 6858000"/>
              <a:gd name="connsiteX939" fmla="*/ 45427 w 7467600"/>
              <a:gd name="connsiteY939" fmla="*/ 101078 h 6858000"/>
              <a:gd name="connsiteX940" fmla="*/ 630103 w 7467600"/>
              <a:gd name="connsiteY940" fmla="*/ 485885 h 6858000"/>
              <a:gd name="connsiteX941" fmla="*/ 532040 w 7467600"/>
              <a:gd name="connsiteY941" fmla="*/ 399359 h 6858000"/>
              <a:gd name="connsiteX942" fmla="*/ 517618 w 7467600"/>
              <a:gd name="connsiteY942" fmla="*/ 385726 h 6858000"/>
              <a:gd name="connsiteX943" fmla="*/ 285074 w 7467600"/>
              <a:gd name="connsiteY943" fmla="*/ 182755 h 6858000"/>
              <a:gd name="connsiteX944" fmla="*/ 43151 w 7467600"/>
              <a:gd name="connsiteY94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289862 w 7467600"/>
              <a:gd name="connsiteY11" fmla="*/ 6659827 h 6858000"/>
              <a:gd name="connsiteX12" fmla="*/ 1019354 w 7467600"/>
              <a:gd name="connsiteY12" fmla="*/ 6315006 h 6858000"/>
              <a:gd name="connsiteX13" fmla="*/ 441046 w 7467600"/>
              <a:gd name="connsiteY13" fmla="*/ 6691153 h 6858000"/>
              <a:gd name="connsiteX14" fmla="*/ 1019354 w 7467600"/>
              <a:gd name="connsiteY14" fmla="*/ 6315006 h 6858000"/>
              <a:gd name="connsiteX15" fmla="*/ 991680 w 7467600"/>
              <a:gd name="connsiteY15" fmla="*/ 6298413 h 6858000"/>
              <a:gd name="connsiteX16" fmla="*/ 409060 w 7467600"/>
              <a:gd name="connsiteY16" fmla="*/ 6671470 h 6858000"/>
              <a:gd name="connsiteX17" fmla="*/ 991680 w 7467600"/>
              <a:gd name="connsiteY17" fmla="*/ 6298413 h 6858000"/>
              <a:gd name="connsiteX18" fmla="*/ 103333 w 7467600"/>
              <a:gd name="connsiteY18" fmla="*/ 5699602 h 6858000"/>
              <a:gd name="connsiteX19" fmla="*/ 233938 w 7467600"/>
              <a:gd name="connsiteY19" fmla="*/ 5809416 h 6858000"/>
              <a:gd name="connsiteX20" fmla="*/ 883580 w 7467600"/>
              <a:gd name="connsiteY20" fmla="*/ 6180710 h 6858000"/>
              <a:gd name="connsiteX21" fmla="*/ 487337 w 7467600"/>
              <a:gd name="connsiteY21" fmla="*/ 5950182 h 6858000"/>
              <a:gd name="connsiteX22" fmla="*/ 354051 w 7467600"/>
              <a:gd name="connsiteY22" fmla="*/ 5854912 h 6858000"/>
              <a:gd name="connsiteX23" fmla="*/ 195436 w 7467600"/>
              <a:gd name="connsiteY23" fmla="*/ 5755068 h 6858000"/>
              <a:gd name="connsiteX24" fmla="*/ 103333 w 7467600"/>
              <a:gd name="connsiteY24" fmla="*/ 5699602 h 6858000"/>
              <a:gd name="connsiteX25" fmla="*/ 5539432 w 7467600"/>
              <a:gd name="connsiteY25" fmla="*/ 5642928 h 6858000"/>
              <a:gd name="connsiteX26" fmla="*/ 5555462 w 7467600"/>
              <a:gd name="connsiteY26" fmla="*/ 5694454 h 6858000"/>
              <a:gd name="connsiteX27" fmla="*/ 5828270 w 7467600"/>
              <a:gd name="connsiteY27" fmla="*/ 6320663 h 6858000"/>
              <a:gd name="connsiteX28" fmla="*/ 5947416 w 7467600"/>
              <a:gd name="connsiteY28" fmla="*/ 6574846 h 6858000"/>
              <a:gd name="connsiteX29" fmla="*/ 5539432 w 7467600"/>
              <a:gd name="connsiteY29" fmla="*/ 5642928 h 6858000"/>
              <a:gd name="connsiteX30" fmla="*/ 51253 w 7467600"/>
              <a:gd name="connsiteY30" fmla="*/ 5631825 h 6858000"/>
              <a:gd name="connsiteX31" fmla="*/ 211622 w 7467600"/>
              <a:gd name="connsiteY31" fmla="*/ 5728803 h 6858000"/>
              <a:gd name="connsiteX32" fmla="*/ 371652 w 7467600"/>
              <a:gd name="connsiteY32" fmla="*/ 5829062 h 6858000"/>
              <a:gd name="connsiteX33" fmla="*/ 505903 w 7467600"/>
              <a:gd name="connsiteY33" fmla="*/ 5925221 h 6858000"/>
              <a:gd name="connsiteX34" fmla="*/ 899240 w 7467600"/>
              <a:gd name="connsiteY34" fmla="*/ 6153068 h 6858000"/>
              <a:gd name="connsiteX35" fmla="*/ 988114 w 7467600"/>
              <a:gd name="connsiteY35" fmla="*/ 6174204 h 6858000"/>
              <a:gd name="connsiteX36" fmla="*/ 845971 w 7467600"/>
              <a:gd name="connsiteY36" fmla="*/ 6067177 h 6858000"/>
              <a:gd name="connsiteX37" fmla="*/ 448057 w 7467600"/>
              <a:gd name="connsiteY37" fmla="*/ 5841376 h 6858000"/>
              <a:gd name="connsiteX38" fmla="*/ 51253 w 7467600"/>
              <a:gd name="connsiteY38" fmla="*/ 5631825 h 6858000"/>
              <a:gd name="connsiteX39" fmla="*/ 2606687 w 7467600"/>
              <a:gd name="connsiteY39" fmla="*/ 5630718 h 6858000"/>
              <a:gd name="connsiteX40" fmla="*/ 2645658 w 7467600"/>
              <a:gd name="connsiteY40" fmla="*/ 6640259 h 6858000"/>
              <a:gd name="connsiteX41" fmla="*/ 2606687 w 7467600"/>
              <a:gd name="connsiteY41" fmla="*/ 5630718 h 6858000"/>
              <a:gd name="connsiteX42" fmla="*/ 3642057 w 7467600"/>
              <a:gd name="connsiteY42" fmla="*/ 5573487 h 6858000"/>
              <a:gd name="connsiteX43" fmla="*/ 3632981 w 7467600"/>
              <a:gd name="connsiteY43" fmla="*/ 5579437 h 6858000"/>
              <a:gd name="connsiteX44" fmla="*/ 3382436 w 7467600"/>
              <a:gd name="connsiteY44" fmla="*/ 5952726 h 6858000"/>
              <a:gd name="connsiteX45" fmla="*/ 3191929 w 7467600"/>
              <a:gd name="connsiteY45" fmla="*/ 6662669 h 6858000"/>
              <a:gd name="connsiteX46" fmla="*/ 3369898 w 7467600"/>
              <a:gd name="connsiteY46" fmla="*/ 6081771 h 6858000"/>
              <a:gd name="connsiteX47" fmla="*/ 3642057 w 7467600"/>
              <a:gd name="connsiteY47" fmla="*/ 5573487 h 6858000"/>
              <a:gd name="connsiteX48" fmla="*/ 2650666 w 7467600"/>
              <a:gd name="connsiteY48" fmla="*/ 5530686 h 6858000"/>
              <a:gd name="connsiteX49" fmla="*/ 2650249 w 7467600"/>
              <a:gd name="connsiteY49" fmla="*/ 5532101 h 6858000"/>
              <a:gd name="connsiteX50" fmla="*/ 2663808 w 7467600"/>
              <a:gd name="connsiteY50" fmla="*/ 6535215 h 6858000"/>
              <a:gd name="connsiteX51" fmla="*/ 2665418 w 7467600"/>
              <a:gd name="connsiteY51" fmla="*/ 6132756 h 6858000"/>
              <a:gd name="connsiteX52" fmla="*/ 2650666 w 7467600"/>
              <a:gd name="connsiteY52" fmla="*/ 5530686 h 6858000"/>
              <a:gd name="connsiteX53" fmla="*/ 2680277 w 7467600"/>
              <a:gd name="connsiteY53" fmla="*/ 5479204 h 6858000"/>
              <a:gd name="connsiteX54" fmla="*/ 2678972 w 7467600"/>
              <a:gd name="connsiteY54" fmla="*/ 5481582 h 6858000"/>
              <a:gd name="connsiteX55" fmla="*/ 2696666 w 7467600"/>
              <a:gd name="connsiteY55" fmla="*/ 6133836 h 6858000"/>
              <a:gd name="connsiteX56" fmla="*/ 2695769 w 7467600"/>
              <a:gd name="connsiteY56" fmla="*/ 6390955 h 6858000"/>
              <a:gd name="connsiteX57" fmla="*/ 2739893 w 7467600"/>
              <a:gd name="connsiteY57" fmla="*/ 6108357 h 6858000"/>
              <a:gd name="connsiteX58" fmla="*/ 2680277 w 7467600"/>
              <a:gd name="connsiteY58" fmla="*/ 5479204 h 6858000"/>
              <a:gd name="connsiteX59" fmla="*/ 1132195 w 7467600"/>
              <a:gd name="connsiteY59" fmla="*/ 5467980 h 6858000"/>
              <a:gd name="connsiteX60" fmla="*/ 1679056 w 7467600"/>
              <a:gd name="connsiteY60" fmla="*/ 5516907 h 6858000"/>
              <a:gd name="connsiteX61" fmla="*/ 2128648 w 7467600"/>
              <a:gd name="connsiteY61" fmla="*/ 5474249 h 6858000"/>
              <a:gd name="connsiteX62" fmla="*/ 1825619 w 7467600"/>
              <a:gd name="connsiteY62" fmla="*/ 5478447 h 6858000"/>
              <a:gd name="connsiteX63" fmla="*/ 1737798 w 7467600"/>
              <a:gd name="connsiteY63" fmla="*/ 5483353 h 6858000"/>
              <a:gd name="connsiteX64" fmla="*/ 1132195 w 7467600"/>
              <a:gd name="connsiteY64" fmla="*/ 5467980 h 6858000"/>
              <a:gd name="connsiteX65" fmla="*/ 1456157 w 7467600"/>
              <a:gd name="connsiteY65" fmla="*/ 5371404 h 6858000"/>
              <a:gd name="connsiteX66" fmla="*/ 1244432 w 7467600"/>
              <a:gd name="connsiteY66" fmla="*/ 5385601 h 6858000"/>
              <a:gd name="connsiteX67" fmla="*/ 973990 w 7467600"/>
              <a:gd name="connsiteY67" fmla="*/ 5424940 h 6858000"/>
              <a:gd name="connsiteX68" fmla="*/ 1103809 w 7467600"/>
              <a:gd name="connsiteY68" fmla="*/ 5433720 h 6858000"/>
              <a:gd name="connsiteX69" fmla="*/ 1123454 w 7467600"/>
              <a:gd name="connsiteY69" fmla="*/ 5435727 h 6858000"/>
              <a:gd name="connsiteX70" fmla="*/ 1737017 w 7467600"/>
              <a:gd name="connsiteY70" fmla="*/ 5452183 h 6858000"/>
              <a:gd name="connsiteX71" fmla="*/ 1824397 w 7467600"/>
              <a:gd name="connsiteY71" fmla="*/ 5447757 h 6858000"/>
              <a:gd name="connsiteX72" fmla="*/ 2070059 w 7467600"/>
              <a:gd name="connsiteY72" fmla="*/ 5441660 h 6858000"/>
              <a:gd name="connsiteX73" fmla="*/ 1456157 w 7467600"/>
              <a:gd name="connsiteY73" fmla="*/ 5371404 h 6858000"/>
              <a:gd name="connsiteX74" fmla="*/ 4988186 w 7467600"/>
              <a:gd name="connsiteY74" fmla="*/ 5216467 h 6858000"/>
              <a:gd name="connsiteX75" fmla="*/ 4777334 w 7467600"/>
              <a:gd name="connsiteY75" fmla="*/ 5406072 h 6858000"/>
              <a:gd name="connsiteX76" fmla="*/ 4718341 w 7467600"/>
              <a:gd name="connsiteY76" fmla="*/ 5468043 h 6858000"/>
              <a:gd name="connsiteX77" fmla="*/ 4604655 w 7467600"/>
              <a:gd name="connsiteY77" fmla="*/ 5583434 h 6858000"/>
              <a:gd name="connsiteX78" fmla="*/ 4565074 w 7467600"/>
              <a:gd name="connsiteY78" fmla="*/ 5618550 h 6858000"/>
              <a:gd name="connsiteX79" fmla="*/ 4988186 w 7467600"/>
              <a:gd name="connsiteY79" fmla="*/ 5216467 h 6858000"/>
              <a:gd name="connsiteX80" fmla="*/ 4978032 w 7467600"/>
              <a:gd name="connsiteY80" fmla="*/ 5183809 h 6858000"/>
              <a:gd name="connsiteX81" fmla="*/ 4463413 w 7467600"/>
              <a:gd name="connsiteY81" fmla="*/ 5615162 h 6858000"/>
              <a:gd name="connsiteX82" fmla="*/ 4358134 w 7467600"/>
              <a:gd name="connsiteY82" fmla="*/ 5742791 h 6858000"/>
              <a:gd name="connsiteX83" fmla="*/ 4376219 w 7467600"/>
              <a:gd name="connsiteY83" fmla="*/ 5729027 h 6858000"/>
              <a:gd name="connsiteX84" fmla="*/ 4582340 w 7467600"/>
              <a:gd name="connsiteY84" fmla="*/ 5561037 h 6858000"/>
              <a:gd name="connsiteX85" fmla="*/ 4694684 w 7467600"/>
              <a:gd name="connsiteY85" fmla="*/ 5447098 h 6858000"/>
              <a:gd name="connsiteX86" fmla="*/ 4754123 w 7467600"/>
              <a:gd name="connsiteY86" fmla="*/ 5384643 h 6858000"/>
              <a:gd name="connsiteX87" fmla="*/ 4978032 w 7467600"/>
              <a:gd name="connsiteY87" fmla="*/ 5183809 h 6858000"/>
              <a:gd name="connsiteX88" fmla="*/ 1903353 w 7467600"/>
              <a:gd name="connsiteY88" fmla="*/ 5044827 h 6858000"/>
              <a:gd name="connsiteX89" fmla="*/ 1936931 w 7467600"/>
              <a:gd name="connsiteY89" fmla="*/ 5093954 h 6858000"/>
              <a:gd name="connsiteX90" fmla="*/ 2195868 w 7467600"/>
              <a:gd name="connsiteY90" fmla="*/ 5396574 h 6858000"/>
              <a:gd name="connsiteX91" fmla="*/ 2088852 w 7467600"/>
              <a:gd name="connsiteY91" fmla="*/ 5166123 h 6858000"/>
              <a:gd name="connsiteX92" fmla="*/ 1958241 w 7467600"/>
              <a:gd name="connsiteY92" fmla="*/ 5067955 h 6858000"/>
              <a:gd name="connsiteX93" fmla="*/ 1903353 w 7467600"/>
              <a:gd name="connsiteY93" fmla="*/ 5044827 h 6858000"/>
              <a:gd name="connsiteX94" fmla="*/ 1979378 w 7467600"/>
              <a:gd name="connsiteY94" fmla="*/ 4769504 h 6858000"/>
              <a:gd name="connsiteX95" fmla="*/ 2882120 w 7467600"/>
              <a:gd name="connsiteY95" fmla="*/ 5064547 h 6858000"/>
              <a:gd name="connsiteX96" fmla="*/ 2793103 w 7467600"/>
              <a:gd name="connsiteY96" fmla="*/ 5039699 h 6858000"/>
              <a:gd name="connsiteX97" fmla="*/ 2770041 w 7467600"/>
              <a:gd name="connsiteY97" fmla="*/ 5033634 h 6858000"/>
              <a:gd name="connsiteX98" fmla="*/ 1979378 w 7467600"/>
              <a:gd name="connsiteY98" fmla="*/ 4769504 h 6858000"/>
              <a:gd name="connsiteX99" fmla="*/ 1927410 w 7467600"/>
              <a:gd name="connsiteY99" fmla="*/ 4716164 h 6858000"/>
              <a:gd name="connsiteX100" fmla="*/ 1959587 w 7467600"/>
              <a:gd name="connsiteY100" fmla="*/ 4728849 h 6858000"/>
              <a:gd name="connsiteX101" fmla="*/ 2777707 w 7467600"/>
              <a:gd name="connsiteY101" fmla="*/ 5003991 h 6858000"/>
              <a:gd name="connsiteX102" fmla="*/ 2800768 w 7467600"/>
              <a:gd name="connsiteY102" fmla="*/ 5010056 h 6858000"/>
              <a:gd name="connsiteX103" fmla="*/ 2879408 w 7467600"/>
              <a:gd name="connsiteY103" fmla="*/ 5031590 h 6858000"/>
              <a:gd name="connsiteX104" fmla="*/ 2862295 w 7467600"/>
              <a:gd name="connsiteY104" fmla="*/ 5022958 h 6858000"/>
              <a:gd name="connsiteX105" fmla="*/ 2813343 w 7467600"/>
              <a:gd name="connsiteY105" fmla="*/ 4998369 h 6858000"/>
              <a:gd name="connsiteX106" fmla="*/ 2646245 w 7467600"/>
              <a:gd name="connsiteY106" fmla="*/ 4930999 h 6858000"/>
              <a:gd name="connsiteX107" fmla="*/ 1999243 w 7467600"/>
              <a:gd name="connsiteY107" fmla="*/ 4730524 h 6858000"/>
              <a:gd name="connsiteX108" fmla="*/ 1979527 w 7467600"/>
              <a:gd name="connsiteY108" fmla="*/ 4726651 h 6858000"/>
              <a:gd name="connsiteX109" fmla="*/ 1927410 w 7467600"/>
              <a:gd name="connsiteY109" fmla="*/ 4716164 h 6858000"/>
              <a:gd name="connsiteX110" fmla="*/ 1997014 w 7467600"/>
              <a:gd name="connsiteY110" fmla="*/ 4698007 h 6858000"/>
              <a:gd name="connsiteX111" fmla="*/ 2005458 w 7467600"/>
              <a:gd name="connsiteY111" fmla="*/ 4699540 h 6858000"/>
              <a:gd name="connsiteX112" fmla="*/ 2657186 w 7467600"/>
              <a:gd name="connsiteY112" fmla="*/ 4901687 h 6858000"/>
              <a:gd name="connsiteX113" fmla="*/ 2826662 w 7467600"/>
              <a:gd name="connsiteY113" fmla="*/ 4970362 h 6858000"/>
              <a:gd name="connsiteX114" fmla="*/ 2876100 w 7467600"/>
              <a:gd name="connsiteY114" fmla="*/ 4995397 h 6858000"/>
              <a:gd name="connsiteX115" fmla="*/ 3042600 w 7467600"/>
              <a:gd name="connsiteY115" fmla="*/ 5059532 h 6858000"/>
              <a:gd name="connsiteX116" fmla="*/ 1997014 w 7467600"/>
              <a:gd name="connsiteY116" fmla="*/ 4698007 h 6858000"/>
              <a:gd name="connsiteX117" fmla="*/ 2305292 w 7467600"/>
              <a:gd name="connsiteY117" fmla="*/ 4219492 h 6858000"/>
              <a:gd name="connsiteX118" fmla="*/ 3360922 w 7467600"/>
              <a:gd name="connsiteY118" fmla="*/ 4529373 h 6858000"/>
              <a:gd name="connsiteX119" fmla="*/ 3492420 w 7467600"/>
              <a:gd name="connsiteY119" fmla="*/ 4510145 h 6858000"/>
              <a:gd name="connsiteX120" fmla="*/ 3364086 w 7467600"/>
              <a:gd name="connsiteY120" fmla="*/ 4480340 h 6858000"/>
              <a:gd name="connsiteX121" fmla="*/ 3225818 w 7467600"/>
              <a:gd name="connsiteY121" fmla="*/ 4411822 h 6858000"/>
              <a:gd name="connsiteX122" fmla="*/ 3129696 w 7467600"/>
              <a:gd name="connsiteY122" fmla="*/ 4360704 h 6858000"/>
              <a:gd name="connsiteX123" fmla="*/ 2814545 w 7467600"/>
              <a:gd name="connsiteY123" fmla="*/ 4282955 h 6858000"/>
              <a:gd name="connsiteX124" fmla="*/ 2305292 w 7467600"/>
              <a:gd name="connsiteY124" fmla="*/ 4219492 h 6858000"/>
              <a:gd name="connsiteX125" fmla="*/ 2626982 w 7467600"/>
              <a:gd name="connsiteY125" fmla="*/ 4206450 h 6858000"/>
              <a:gd name="connsiteX126" fmla="*/ 2490617 w 7467600"/>
              <a:gd name="connsiteY126" fmla="*/ 4206951 h 6858000"/>
              <a:gd name="connsiteX127" fmla="*/ 2819869 w 7467600"/>
              <a:gd name="connsiteY127" fmla="*/ 4252936 h 6858000"/>
              <a:gd name="connsiteX128" fmla="*/ 3143018 w 7467600"/>
              <a:gd name="connsiteY128" fmla="*/ 4332698 h 6858000"/>
              <a:gd name="connsiteX129" fmla="*/ 3241520 w 7467600"/>
              <a:gd name="connsiteY129" fmla="*/ 4385112 h 6858000"/>
              <a:gd name="connsiteX130" fmla="*/ 3374575 w 7467600"/>
              <a:gd name="connsiteY130" fmla="*/ 4451517 h 6858000"/>
              <a:gd name="connsiteX131" fmla="*/ 3505221 w 7467600"/>
              <a:gd name="connsiteY131" fmla="*/ 4480757 h 6858000"/>
              <a:gd name="connsiteX132" fmla="*/ 2626982 w 7467600"/>
              <a:gd name="connsiteY132" fmla="*/ 4206450 h 6858000"/>
              <a:gd name="connsiteX133" fmla="*/ 1310106 w 7467600"/>
              <a:gd name="connsiteY133" fmla="*/ 3943217 h 6858000"/>
              <a:gd name="connsiteX134" fmla="*/ 854994 w 7467600"/>
              <a:gd name="connsiteY134" fmla="*/ 4399136 h 6858000"/>
              <a:gd name="connsiteX135" fmla="*/ 742462 w 7467600"/>
              <a:gd name="connsiteY135" fmla="*/ 4594648 h 6858000"/>
              <a:gd name="connsiteX136" fmla="*/ 820602 w 7467600"/>
              <a:gd name="connsiteY136" fmla="*/ 4485915 h 6858000"/>
              <a:gd name="connsiteX137" fmla="*/ 878295 w 7467600"/>
              <a:gd name="connsiteY137" fmla="*/ 4403594 h 6858000"/>
              <a:gd name="connsiteX138" fmla="*/ 1240607 w 7467600"/>
              <a:gd name="connsiteY138" fmla="*/ 4010401 h 6858000"/>
              <a:gd name="connsiteX139" fmla="*/ 1310106 w 7467600"/>
              <a:gd name="connsiteY139" fmla="*/ 3943217 h 6858000"/>
              <a:gd name="connsiteX140" fmla="*/ 1423113 w 7467600"/>
              <a:gd name="connsiteY140" fmla="*/ 3874565 h 6858000"/>
              <a:gd name="connsiteX141" fmla="*/ 1260565 w 7467600"/>
              <a:gd name="connsiteY141" fmla="*/ 4031982 h 6858000"/>
              <a:gd name="connsiteX142" fmla="*/ 901900 w 7467600"/>
              <a:gd name="connsiteY142" fmla="*/ 4421236 h 6858000"/>
              <a:gd name="connsiteX143" fmla="*/ 845044 w 7467600"/>
              <a:gd name="connsiteY143" fmla="*/ 4502436 h 6858000"/>
              <a:gd name="connsiteX144" fmla="*/ 685926 w 7467600"/>
              <a:gd name="connsiteY144" fmla="*/ 4703069 h 6858000"/>
              <a:gd name="connsiteX145" fmla="*/ 684248 w 7467600"/>
              <a:gd name="connsiteY145" fmla="*/ 4706721 h 6858000"/>
              <a:gd name="connsiteX146" fmla="*/ 1423113 w 7467600"/>
              <a:gd name="connsiteY146" fmla="*/ 3874565 h 6858000"/>
              <a:gd name="connsiteX147" fmla="*/ 3316479 w 7467600"/>
              <a:gd name="connsiteY147" fmla="*/ 3872136 h 6858000"/>
              <a:gd name="connsiteX148" fmla="*/ 3546806 w 7467600"/>
              <a:gd name="connsiteY148" fmla="*/ 4356139 h 6858000"/>
              <a:gd name="connsiteX149" fmla="*/ 3364433 w 7467600"/>
              <a:gd name="connsiteY149" fmla="*/ 3953121 h 6858000"/>
              <a:gd name="connsiteX150" fmla="*/ 3316479 w 7467600"/>
              <a:gd name="connsiteY150" fmla="*/ 3872136 h 6858000"/>
              <a:gd name="connsiteX151" fmla="*/ 3291335 w 7467600"/>
              <a:gd name="connsiteY151" fmla="*/ 3767420 h 6858000"/>
              <a:gd name="connsiteX152" fmla="*/ 3390805 w 7467600"/>
              <a:gd name="connsiteY152" fmla="*/ 3937163 h 6858000"/>
              <a:gd name="connsiteX153" fmla="*/ 3579062 w 7467600"/>
              <a:gd name="connsiteY153" fmla="*/ 4359040 h 6858000"/>
              <a:gd name="connsiteX154" fmla="*/ 3467355 w 7467600"/>
              <a:gd name="connsiteY154" fmla="*/ 3988130 h 6858000"/>
              <a:gd name="connsiteX155" fmla="*/ 3310753 w 7467600"/>
              <a:gd name="connsiteY155" fmla="*/ 3787140 h 6858000"/>
              <a:gd name="connsiteX156" fmla="*/ 3291335 w 7467600"/>
              <a:gd name="connsiteY156" fmla="*/ 3767420 h 6858000"/>
              <a:gd name="connsiteX157" fmla="*/ 1635889 w 7467600"/>
              <a:gd name="connsiteY157" fmla="*/ 3709494 h 6858000"/>
              <a:gd name="connsiteX158" fmla="*/ 1634800 w 7467600"/>
              <a:gd name="connsiteY158" fmla="*/ 3731111 h 6858000"/>
              <a:gd name="connsiteX159" fmla="*/ 1635889 w 7467600"/>
              <a:gd name="connsiteY159" fmla="*/ 3709494 h 6858000"/>
              <a:gd name="connsiteX160" fmla="*/ 1510397 w 7467600"/>
              <a:gd name="connsiteY160" fmla="*/ 3684705 h 6858000"/>
              <a:gd name="connsiteX161" fmla="*/ 1146550 w 7467600"/>
              <a:gd name="connsiteY161" fmla="*/ 3802012 h 6858000"/>
              <a:gd name="connsiteX162" fmla="*/ 698834 w 7467600"/>
              <a:gd name="connsiteY162" fmla="*/ 3952272 h 6858000"/>
              <a:gd name="connsiteX163" fmla="*/ 34256 w 7467600"/>
              <a:gd name="connsiteY163" fmla="*/ 4347603 h 6858000"/>
              <a:gd name="connsiteX164" fmla="*/ 527241 w 7467600"/>
              <a:gd name="connsiteY164" fmla="*/ 4065078 h 6858000"/>
              <a:gd name="connsiteX165" fmla="*/ 1510397 w 7467600"/>
              <a:gd name="connsiteY165" fmla="*/ 3684705 h 6858000"/>
              <a:gd name="connsiteX166" fmla="*/ 1313114 w 7467600"/>
              <a:gd name="connsiteY166" fmla="*/ 3655216 h 6858000"/>
              <a:gd name="connsiteX167" fmla="*/ 1109304 w 7467600"/>
              <a:gd name="connsiteY167" fmla="*/ 3669030 h 6858000"/>
              <a:gd name="connsiteX168" fmla="*/ 8129 w 7467600"/>
              <a:gd name="connsiteY168" fmla="*/ 4330519 h 6858000"/>
              <a:gd name="connsiteX169" fmla="*/ 687572 w 7467600"/>
              <a:gd name="connsiteY169" fmla="*/ 3925629 h 6858000"/>
              <a:gd name="connsiteX170" fmla="*/ 1138365 w 7467600"/>
              <a:gd name="connsiteY170" fmla="*/ 3774515 h 6858000"/>
              <a:gd name="connsiteX171" fmla="*/ 1505579 w 7467600"/>
              <a:gd name="connsiteY171" fmla="*/ 3655526 h 6858000"/>
              <a:gd name="connsiteX172" fmla="*/ 1313114 w 7467600"/>
              <a:gd name="connsiteY172" fmla="*/ 3655216 h 6858000"/>
              <a:gd name="connsiteX173" fmla="*/ 3655073 w 7467600"/>
              <a:gd name="connsiteY173" fmla="*/ 3650884 h 6858000"/>
              <a:gd name="connsiteX174" fmla="*/ 3989938 w 7467600"/>
              <a:gd name="connsiteY174" fmla="*/ 3991685 h 6858000"/>
              <a:gd name="connsiteX175" fmla="*/ 4393907 w 7467600"/>
              <a:gd name="connsiteY175" fmla="*/ 4261258 h 6858000"/>
              <a:gd name="connsiteX176" fmla="*/ 4648051 w 7467600"/>
              <a:gd name="connsiteY176" fmla="*/ 4374051 h 6858000"/>
              <a:gd name="connsiteX177" fmla="*/ 4383389 w 7467600"/>
              <a:gd name="connsiteY177" fmla="*/ 4184369 h 6858000"/>
              <a:gd name="connsiteX178" fmla="*/ 4165508 w 7467600"/>
              <a:gd name="connsiteY178" fmla="*/ 4035196 h 6858000"/>
              <a:gd name="connsiteX179" fmla="*/ 4068162 w 7467600"/>
              <a:gd name="connsiteY179" fmla="*/ 3953394 h 6858000"/>
              <a:gd name="connsiteX180" fmla="*/ 3981416 w 7467600"/>
              <a:gd name="connsiteY180" fmla="*/ 3880482 h 6858000"/>
              <a:gd name="connsiteX181" fmla="*/ 3800147 w 7467600"/>
              <a:gd name="connsiteY181" fmla="*/ 3749872 h 6858000"/>
              <a:gd name="connsiteX182" fmla="*/ 3655073 w 7467600"/>
              <a:gd name="connsiteY182" fmla="*/ 3650884 h 6858000"/>
              <a:gd name="connsiteX183" fmla="*/ 3670252 w 7467600"/>
              <a:gd name="connsiteY183" fmla="*/ 3622798 h 6858000"/>
              <a:gd name="connsiteX184" fmla="*/ 3817258 w 7467600"/>
              <a:gd name="connsiteY184" fmla="*/ 3723577 h 6858000"/>
              <a:gd name="connsiteX185" fmla="*/ 4000461 w 7467600"/>
              <a:gd name="connsiteY185" fmla="*/ 3855966 h 6858000"/>
              <a:gd name="connsiteX186" fmla="*/ 4088180 w 7467600"/>
              <a:gd name="connsiteY186" fmla="*/ 3929774 h 6858000"/>
              <a:gd name="connsiteX187" fmla="*/ 4184555 w 7467600"/>
              <a:gd name="connsiteY187" fmla="*/ 4010683 h 6858000"/>
              <a:gd name="connsiteX188" fmla="*/ 4399563 w 7467600"/>
              <a:gd name="connsiteY188" fmla="*/ 4158106 h 6858000"/>
              <a:gd name="connsiteX189" fmla="*/ 4684469 w 7467600"/>
              <a:gd name="connsiteY189" fmla="*/ 4364680 h 6858000"/>
              <a:gd name="connsiteX190" fmla="*/ 4690271 w 7467600"/>
              <a:gd name="connsiteY190" fmla="*/ 4370034 h 6858000"/>
              <a:gd name="connsiteX191" fmla="*/ 4136093 w 7467600"/>
              <a:gd name="connsiteY191" fmla="*/ 3858466 h 6858000"/>
              <a:gd name="connsiteX192" fmla="*/ 3670252 w 7467600"/>
              <a:gd name="connsiteY192" fmla="*/ 3622798 h 6858000"/>
              <a:gd name="connsiteX193" fmla="*/ 4440129 w 7467600"/>
              <a:gd name="connsiteY193" fmla="*/ 3448571 h 6858000"/>
              <a:gd name="connsiteX194" fmla="*/ 4856525 w 7467600"/>
              <a:gd name="connsiteY194" fmla="*/ 3915351 h 6858000"/>
              <a:gd name="connsiteX195" fmla="*/ 5059055 w 7467600"/>
              <a:gd name="connsiteY195" fmla="*/ 4108918 h 6858000"/>
              <a:gd name="connsiteX196" fmla="*/ 5290070 w 7467600"/>
              <a:gd name="connsiteY196" fmla="*/ 4263619 h 6858000"/>
              <a:gd name="connsiteX197" fmla="*/ 4834991 w 7467600"/>
              <a:gd name="connsiteY197" fmla="*/ 3830985 h 6858000"/>
              <a:gd name="connsiteX198" fmla="*/ 4440129 w 7467600"/>
              <a:gd name="connsiteY198" fmla="*/ 3448571 h 6858000"/>
              <a:gd name="connsiteX199" fmla="*/ 4441737 w 7467600"/>
              <a:gd name="connsiteY199" fmla="*/ 3399734 h 6858000"/>
              <a:gd name="connsiteX200" fmla="*/ 4431236 w 7467600"/>
              <a:gd name="connsiteY200" fmla="*/ 3400954 h 6858000"/>
              <a:gd name="connsiteX201" fmla="*/ 4557150 w 7467600"/>
              <a:gd name="connsiteY201" fmla="*/ 3510023 h 6858000"/>
              <a:gd name="connsiteX202" fmla="*/ 4856936 w 7467600"/>
              <a:gd name="connsiteY202" fmla="*/ 3809146 h 6858000"/>
              <a:gd name="connsiteX203" fmla="*/ 5111996 w 7467600"/>
              <a:gd name="connsiteY203" fmla="*/ 4065759 h 6858000"/>
              <a:gd name="connsiteX204" fmla="*/ 5388878 w 7467600"/>
              <a:gd name="connsiteY204" fmla="*/ 4300185 h 6858000"/>
              <a:gd name="connsiteX205" fmla="*/ 5425556 w 7467600"/>
              <a:gd name="connsiteY205" fmla="*/ 4308967 h 6858000"/>
              <a:gd name="connsiteX206" fmla="*/ 4943646 w 7467600"/>
              <a:gd name="connsiteY206" fmla="*/ 3822916 h 6858000"/>
              <a:gd name="connsiteX207" fmla="*/ 4594837 w 7467600"/>
              <a:gd name="connsiteY207" fmla="*/ 3532274 h 6858000"/>
              <a:gd name="connsiteX208" fmla="*/ 4441737 w 7467600"/>
              <a:gd name="connsiteY208" fmla="*/ 3399734 h 6858000"/>
              <a:gd name="connsiteX209" fmla="*/ 5425834 w 7467600"/>
              <a:gd name="connsiteY209" fmla="*/ 3162785 h 6858000"/>
              <a:gd name="connsiteX210" fmla="*/ 5401644 w 7467600"/>
              <a:gd name="connsiteY210" fmla="*/ 3617847 h 6858000"/>
              <a:gd name="connsiteX211" fmla="*/ 5467256 w 7467600"/>
              <a:gd name="connsiteY211" fmla="*/ 4175494 h 6858000"/>
              <a:gd name="connsiteX212" fmla="*/ 5448069 w 7467600"/>
              <a:gd name="connsiteY212" fmla="*/ 3567554 h 6858000"/>
              <a:gd name="connsiteX213" fmla="*/ 5425834 w 7467600"/>
              <a:gd name="connsiteY213" fmla="*/ 3162785 h 6858000"/>
              <a:gd name="connsiteX214" fmla="*/ 1318687 w 7467600"/>
              <a:gd name="connsiteY214" fmla="*/ 3113840 h 6858000"/>
              <a:gd name="connsiteX215" fmla="*/ 1066793 w 7467600"/>
              <a:gd name="connsiteY215" fmla="*/ 3212171 h 6858000"/>
              <a:gd name="connsiteX216" fmla="*/ 993319 w 7467600"/>
              <a:gd name="connsiteY216" fmla="*/ 3247648 h 6858000"/>
              <a:gd name="connsiteX217" fmla="*/ 853081 w 7467600"/>
              <a:gd name="connsiteY217" fmla="*/ 3312410 h 6858000"/>
              <a:gd name="connsiteX218" fmla="*/ 805957 w 7467600"/>
              <a:gd name="connsiteY218" fmla="*/ 3330443 h 6858000"/>
              <a:gd name="connsiteX219" fmla="*/ 1318687 w 7467600"/>
              <a:gd name="connsiteY219" fmla="*/ 3113840 h 6858000"/>
              <a:gd name="connsiteX220" fmla="*/ 5453702 w 7467600"/>
              <a:gd name="connsiteY220" fmla="*/ 3090882 h 6858000"/>
              <a:gd name="connsiteX221" fmla="*/ 5480135 w 7467600"/>
              <a:gd name="connsiteY221" fmla="*/ 3565802 h 6858000"/>
              <a:gd name="connsiteX222" fmla="*/ 5499023 w 7467600"/>
              <a:gd name="connsiteY222" fmla="*/ 4166310 h 6858000"/>
              <a:gd name="connsiteX223" fmla="*/ 5547022 w 7467600"/>
              <a:gd name="connsiteY223" fmla="*/ 3607838 h 6858000"/>
              <a:gd name="connsiteX224" fmla="*/ 5515964 w 7467600"/>
              <a:gd name="connsiteY224" fmla="*/ 3378541 h 6858000"/>
              <a:gd name="connsiteX225" fmla="*/ 5453702 w 7467600"/>
              <a:gd name="connsiteY225" fmla="*/ 3090882 h 6858000"/>
              <a:gd name="connsiteX226" fmla="*/ 1238695 w 7467600"/>
              <a:gd name="connsiteY226" fmla="*/ 3076820 h 6858000"/>
              <a:gd name="connsiteX227" fmla="*/ 716371 w 7467600"/>
              <a:gd name="connsiteY227" fmla="*/ 3293249 h 6858000"/>
              <a:gd name="connsiteX228" fmla="*/ 579522 w 7467600"/>
              <a:gd name="connsiteY228" fmla="*/ 3371759 h 6858000"/>
              <a:gd name="connsiteX229" fmla="*/ 600288 w 7467600"/>
              <a:gd name="connsiteY229" fmla="*/ 3365555 h 6858000"/>
              <a:gd name="connsiteX230" fmla="*/ 840692 w 7467600"/>
              <a:gd name="connsiteY230" fmla="*/ 3284921 h 6858000"/>
              <a:gd name="connsiteX231" fmla="*/ 979248 w 7467600"/>
              <a:gd name="connsiteY231" fmla="*/ 3221003 h 6858000"/>
              <a:gd name="connsiteX232" fmla="*/ 1053282 w 7467600"/>
              <a:gd name="connsiteY232" fmla="*/ 3185247 h 6858000"/>
              <a:gd name="connsiteX233" fmla="*/ 1320603 w 7467600"/>
              <a:gd name="connsiteY233" fmla="*/ 3081281 h 6858000"/>
              <a:gd name="connsiteX234" fmla="*/ 1238695 w 7467600"/>
              <a:gd name="connsiteY234" fmla="*/ 3076820 h 6858000"/>
              <a:gd name="connsiteX235" fmla="*/ 5425627 w 7467600"/>
              <a:gd name="connsiteY235" fmla="*/ 2954192 h 6858000"/>
              <a:gd name="connsiteX236" fmla="*/ 5470770 w 7467600"/>
              <a:gd name="connsiteY236" fmla="*/ 3005435 h 6858000"/>
              <a:gd name="connsiteX237" fmla="*/ 5519779 w 7467600"/>
              <a:gd name="connsiteY237" fmla="*/ 4359223 h 6858000"/>
              <a:gd name="connsiteX238" fmla="*/ 5520293 w 7467600"/>
              <a:gd name="connsiteY238" fmla="*/ 4360602 h 6858000"/>
              <a:gd name="connsiteX239" fmla="*/ 5767221 w 7467600"/>
              <a:gd name="connsiteY239" fmla="*/ 4665564 h 6858000"/>
              <a:gd name="connsiteX240" fmla="*/ 6937169 w 7467600"/>
              <a:gd name="connsiteY240" fmla="*/ 4815941 h 6858000"/>
              <a:gd name="connsiteX241" fmla="*/ 6953922 w 7467600"/>
              <a:gd name="connsiteY241" fmla="*/ 4890068 h 6858000"/>
              <a:gd name="connsiteX242" fmla="*/ 6071359 w 7467600"/>
              <a:gd name="connsiteY242" fmla="*/ 4770770 h 6858000"/>
              <a:gd name="connsiteX243" fmla="*/ 6038839 w 7467600"/>
              <a:gd name="connsiteY243" fmla="*/ 4764474 h 6858000"/>
              <a:gd name="connsiteX244" fmla="*/ 6038706 w 7467600"/>
              <a:gd name="connsiteY244" fmla="*/ 4763847 h 6858000"/>
              <a:gd name="connsiteX245" fmla="*/ 6037784 w 7467600"/>
              <a:gd name="connsiteY245" fmla="*/ 4764270 h 6858000"/>
              <a:gd name="connsiteX246" fmla="*/ 6038839 w 7467600"/>
              <a:gd name="connsiteY246" fmla="*/ 4764474 h 6858000"/>
              <a:gd name="connsiteX247" fmla="*/ 6040338 w 7467600"/>
              <a:gd name="connsiteY247" fmla="*/ 4771418 h 6858000"/>
              <a:gd name="connsiteX248" fmla="*/ 6024488 w 7467600"/>
              <a:gd name="connsiteY248" fmla="*/ 4809903 h 6858000"/>
              <a:gd name="connsiteX249" fmla="*/ 5599771 w 7467600"/>
              <a:gd name="connsiteY249" fmla="*/ 5509652 h 6858000"/>
              <a:gd name="connsiteX250" fmla="*/ 5548843 w 7467600"/>
              <a:gd name="connsiteY250" fmla="*/ 5563845 h 6858000"/>
              <a:gd name="connsiteX251" fmla="*/ 5940952 w 7467600"/>
              <a:gd name="connsiteY251" fmla="*/ 6250028 h 6858000"/>
              <a:gd name="connsiteX252" fmla="*/ 6043441 w 7467600"/>
              <a:gd name="connsiteY252" fmla="*/ 6665847 h 6858000"/>
              <a:gd name="connsiteX253" fmla="*/ 6093432 w 7467600"/>
              <a:gd name="connsiteY253" fmla="*/ 6858000 h 6858000"/>
              <a:gd name="connsiteX254" fmla="*/ 6034344 w 7467600"/>
              <a:gd name="connsiteY254" fmla="*/ 6858000 h 6858000"/>
              <a:gd name="connsiteX255" fmla="*/ 6026679 w 7467600"/>
              <a:gd name="connsiteY255" fmla="*/ 6836959 h 6858000"/>
              <a:gd name="connsiteX256" fmla="*/ 5800441 w 7467600"/>
              <a:gd name="connsiteY256" fmla="*/ 6335286 h 6858000"/>
              <a:gd name="connsiteX257" fmla="*/ 5526562 w 7467600"/>
              <a:gd name="connsiteY257" fmla="*/ 5705388 h 6858000"/>
              <a:gd name="connsiteX258" fmla="*/ 5519640 w 7467600"/>
              <a:gd name="connsiteY258" fmla="*/ 5683774 h 6858000"/>
              <a:gd name="connsiteX259" fmla="*/ 5844559 w 7467600"/>
              <a:gd name="connsiteY259" fmla="*/ 6553349 h 6858000"/>
              <a:gd name="connsiteX260" fmla="*/ 5975994 w 7467600"/>
              <a:gd name="connsiteY260" fmla="*/ 6858000 h 6858000"/>
              <a:gd name="connsiteX261" fmla="*/ 5898547 w 7467600"/>
              <a:gd name="connsiteY261" fmla="*/ 6858000 h 6858000"/>
              <a:gd name="connsiteX262" fmla="*/ 5682041 w 7467600"/>
              <a:gd name="connsiteY262" fmla="*/ 6355860 h 6858000"/>
              <a:gd name="connsiteX263" fmla="*/ 5461758 w 7467600"/>
              <a:gd name="connsiteY263" fmla="*/ 5820220 h 6858000"/>
              <a:gd name="connsiteX264" fmla="*/ 5237282 w 7467600"/>
              <a:gd name="connsiteY264" fmla="*/ 6579086 h 6858000"/>
              <a:gd name="connsiteX265" fmla="*/ 5115009 w 7467600"/>
              <a:gd name="connsiteY265" fmla="*/ 6858000 h 6858000"/>
              <a:gd name="connsiteX266" fmla="*/ 5028074 w 7467600"/>
              <a:gd name="connsiteY266" fmla="*/ 6858000 h 6858000"/>
              <a:gd name="connsiteX267" fmla="*/ 5079508 w 7467600"/>
              <a:gd name="connsiteY267" fmla="*/ 6749074 h 6858000"/>
              <a:gd name="connsiteX268" fmla="*/ 5371846 w 7467600"/>
              <a:gd name="connsiteY268" fmla="*/ 5924413 h 6858000"/>
              <a:gd name="connsiteX269" fmla="*/ 5270512 w 7467600"/>
              <a:gd name="connsiteY269" fmla="*/ 6138975 h 6858000"/>
              <a:gd name="connsiteX270" fmla="*/ 5062409 w 7467600"/>
              <a:gd name="connsiteY270" fmla="*/ 6653544 h 6858000"/>
              <a:gd name="connsiteX271" fmla="*/ 5036628 w 7467600"/>
              <a:gd name="connsiteY271" fmla="*/ 6754247 h 6858000"/>
              <a:gd name="connsiteX272" fmla="*/ 5009112 w 7467600"/>
              <a:gd name="connsiteY272" fmla="*/ 6858000 h 6858000"/>
              <a:gd name="connsiteX273" fmla="*/ 4976679 w 7467600"/>
              <a:gd name="connsiteY273" fmla="*/ 6858000 h 6858000"/>
              <a:gd name="connsiteX274" fmla="*/ 5006537 w 7467600"/>
              <a:gd name="connsiteY274" fmla="*/ 6747068 h 6858000"/>
              <a:gd name="connsiteX275" fmla="*/ 5032723 w 7467600"/>
              <a:gd name="connsiteY275" fmla="*/ 6644957 h 6858000"/>
              <a:gd name="connsiteX276" fmla="*/ 5242949 w 7467600"/>
              <a:gd name="connsiteY276" fmla="*/ 6125175 h 6858000"/>
              <a:gd name="connsiteX277" fmla="*/ 5286321 w 7467600"/>
              <a:gd name="connsiteY277" fmla="*/ 6033555 h 6858000"/>
              <a:gd name="connsiteX278" fmla="*/ 5008210 w 7467600"/>
              <a:gd name="connsiteY278" fmla="*/ 6649194 h 6858000"/>
              <a:gd name="connsiteX279" fmla="*/ 4986321 w 7467600"/>
              <a:gd name="connsiteY279" fmla="*/ 6765687 h 6858000"/>
              <a:gd name="connsiteX280" fmla="*/ 4973474 w 7467600"/>
              <a:gd name="connsiteY280" fmla="*/ 6858000 h 6858000"/>
              <a:gd name="connsiteX281" fmla="*/ 4907178 w 7467600"/>
              <a:gd name="connsiteY281" fmla="*/ 6858000 h 6858000"/>
              <a:gd name="connsiteX282" fmla="*/ 4910810 w 7467600"/>
              <a:gd name="connsiteY282" fmla="*/ 6829660 h 6858000"/>
              <a:gd name="connsiteX283" fmla="*/ 4987461 w 7467600"/>
              <a:gd name="connsiteY283" fmla="*/ 6432994 h 6858000"/>
              <a:gd name="connsiteX284" fmla="*/ 5179262 w 7467600"/>
              <a:gd name="connsiteY284" fmla="*/ 6035044 h 6858000"/>
              <a:gd name="connsiteX285" fmla="*/ 4689678 w 7467600"/>
              <a:gd name="connsiteY285" fmla="*/ 6440241 h 6858000"/>
              <a:gd name="connsiteX286" fmla="*/ 4477543 w 7467600"/>
              <a:gd name="connsiteY286" fmla="*/ 6674836 h 6858000"/>
              <a:gd name="connsiteX287" fmla="*/ 4329957 w 7467600"/>
              <a:gd name="connsiteY287" fmla="*/ 6858000 h 6858000"/>
              <a:gd name="connsiteX288" fmla="*/ 4218595 w 7467600"/>
              <a:gd name="connsiteY288" fmla="*/ 6858000 h 6858000"/>
              <a:gd name="connsiteX289" fmla="*/ 4368888 w 7467600"/>
              <a:gd name="connsiteY289" fmla="*/ 6668412 h 6858000"/>
              <a:gd name="connsiteX290" fmla="*/ 4563091 w 7467600"/>
              <a:gd name="connsiteY290" fmla="*/ 6442508 h 6858000"/>
              <a:gd name="connsiteX291" fmla="*/ 5387324 w 7467600"/>
              <a:gd name="connsiteY291" fmla="*/ 5705830 h 6858000"/>
              <a:gd name="connsiteX292" fmla="*/ 5073620 w 7467600"/>
              <a:gd name="connsiteY292" fmla="*/ 5955437 h 6858000"/>
              <a:gd name="connsiteX293" fmla="*/ 4689789 w 7467600"/>
              <a:gd name="connsiteY293" fmla="*/ 6268382 h 6858000"/>
              <a:gd name="connsiteX294" fmla="*/ 4418722 w 7467600"/>
              <a:gd name="connsiteY294" fmla="*/ 6570886 h 6858000"/>
              <a:gd name="connsiteX295" fmla="*/ 4214944 w 7467600"/>
              <a:gd name="connsiteY295" fmla="*/ 6858000 h 6858000"/>
              <a:gd name="connsiteX296" fmla="*/ 4177898 w 7467600"/>
              <a:gd name="connsiteY296" fmla="*/ 6858000 h 6858000"/>
              <a:gd name="connsiteX297" fmla="*/ 4391597 w 7467600"/>
              <a:gd name="connsiteY297" fmla="*/ 6556370 h 6858000"/>
              <a:gd name="connsiteX298" fmla="*/ 4668889 w 7467600"/>
              <a:gd name="connsiteY298" fmla="*/ 6246399 h 6858000"/>
              <a:gd name="connsiteX299" fmla="*/ 5055427 w 7467600"/>
              <a:gd name="connsiteY299" fmla="*/ 5931476 h 6858000"/>
              <a:gd name="connsiteX300" fmla="*/ 5371814 w 7467600"/>
              <a:gd name="connsiteY300" fmla="*/ 5678975 h 6858000"/>
              <a:gd name="connsiteX301" fmla="*/ 4987918 w 7467600"/>
              <a:gd name="connsiteY301" fmla="*/ 5838701 h 6858000"/>
              <a:gd name="connsiteX302" fmla="*/ 4317146 w 7467600"/>
              <a:gd name="connsiteY302" fmla="*/ 6587716 h 6858000"/>
              <a:gd name="connsiteX303" fmla="*/ 4171627 w 7467600"/>
              <a:gd name="connsiteY303" fmla="*/ 6858000 h 6858000"/>
              <a:gd name="connsiteX304" fmla="*/ 4081585 w 7467600"/>
              <a:gd name="connsiteY304" fmla="*/ 6858000 h 6858000"/>
              <a:gd name="connsiteX305" fmla="*/ 4238603 w 7467600"/>
              <a:gd name="connsiteY305" fmla="*/ 6559341 h 6858000"/>
              <a:gd name="connsiteX306" fmla="*/ 4778333 w 7467600"/>
              <a:gd name="connsiteY306" fmla="*/ 5873626 h 6858000"/>
              <a:gd name="connsiteX307" fmla="*/ 5414185 w 7467600"/>
              <a:gd name="connsiteY307" fmla="*/ 5573882 h 6858000"/>
              <a:gd name="connsiteX308" fmla="*/ 5959648 w 7467600"/>
              <a:gd name="connsiteY308" fmla="*/ 4760797 h 6858000"/>
              <a:gd name="connsiteX309" fmla="*/ 5355019 w 7467600"/>
              <a:gd name="connsiteY309" fmla="*/ 4734672 h 6858000"/>
              <a:gd name="connsiteX310" fmla="*/ 5083565 w 7467600"/>
              <a:gd name="connsiteY310" fmla="*/ 5179121 h 6858000"/>
              <a:gd name="connsiteX311" fmla="*/ 4713577 w 7467600"/>
              <a:gd name="connsiteY311" fmla="*/ 5616803 h 6858000"/>
              <a:gd name="connsiteX312" fmla="*/ 3989559 w 7467600"/>
              <a:gd name="connsiteY312" fmla="*/ 6145945 h 6858000"/>
              <a:gd name="connsiteX313" fmla="*/ 3939824 w 7467600"/>
              <a:gd name="connsiteY313" fmla="*/ 6066900 h 6858000"/>
              <a:gd name="connsiteX314" fmla="*/ 4584537 w 7467600"/>
              <a:gd name="connsiteY314" fmla="*/ 5324826 h 6858000"/>
              <a:gd name="connsiteX315" fmla="*/ 5037105 w 7467600"/>
              <a:gd name="connsiteY315" fmla="*/ 5088765 h 6858000"/>
              <a:gd name="connsiteX316" fmla="*/ 5039930 w 7467600"/>
              <a:gd name="connsiteY316" fmla="*/ 5089585 h 6858000"/>
              <a:gd name="connsiteX317" fmla="*/ 5263764 w 7467600"/>
              <a:gd name="connsiteY317" fmla="*/ 4735525 h 6858000"/>
              <a:gd name="connsiteX318" fmla="*/ 4086300 w 7467600"/>
              <a:gd name="connsiteY318" fmla="*/ 4884599 h 6858000"/>
              <a:gd name="connsiteX319" fmla="*/ 4085485 w 7467600"/>
              <a:gd name="connsiteY319" fmla="*/ 4899070 h 6858000"/>
              <a:gd name="connsiteX320" fmla="*/ 3871915 w 7467600"/>
              <a:gd name="connsiteY320" fmla="*/ 5253645 h 6858000"/>
              <a:gd name="connsiteX321" fmla="*/ 3799374 w 7467600"/>
              <a:gd name="connsiteY321" fmla="*/ 5466127 h 6858000"/>
              <a:gd name="connsiteX322" fmla="*/ 3498850 w 7467600"/>
              <a:gd name="connsiteY322" fmla="*/ 6661888 h 6858000"/>
              <a:gd name="connsiteX323" fmla="*/ 3399216 w 7467600"/>
              <a:gd name="connsiteY323" fmla="*/ 6858000 h 6858000"/>
              <a:gd name="connsiteX324" fmla="*/ 3303688 w 7467600"/>
              <a:gd name="connsiteY324" fmla="*/ 6858000 h 6858000"/>
              <a:gd name="connsiteX325" fmla="*/ 3391774 w 7467600"/>
              <a:gd name="connsiteY325" fmla="*/ 6697181 h 6858000"/>
              <a:gd name="connsiteX326" fmla="*/ 3735540 w 7467600"/>
              <a:gd name="connsiteY326" fmla="*/ 5546923 h 6858000"/>
              <a:gd name="connsiteX327" fmla="*/ 3729438 w 7467600"/>
              <a:gd name="connsiteY327" fmla="*/ 5569058 h 6858000"/>
              <a:gd name="connsiteX328" fmla="*/ 3707782 w 7467600"/>
              <a:gd name="connsiteY328" fmla="*/ 5644908 h 6858000"/>
              <a:gd name="connsiteX329" fmla="*/ 3583827 w 7467600"/>
              <a:gd name="connsiteY329" fmla="*/ 6039215 h 6858000"/>
              <a:gd name="connsiteX330" fmla="*/ 3547861 w 7467600"/>
              <a:gd name="connsiteY330" fmla="*/ 6129609 h 6858000"/>
              <a:gd name="connsiteX331" fmla="*/ 3490905 w 7467600"/>
              <a:gd name="connsiteY331" fmla="*/ 6277660 h 6858000"/>
              <a:gd name="connsiteX332" fmla="*/ 3455859 w 7467600"/>
              <a:gd name="connsiteY332" fmla="*/ 6391301 h 6858000"/>
              <a:gd name="connsiteX333" fmla="*/ 3429112 w 7467600"/>
              <a:gd name="connsiteY333" fmla="*/ 6479469 h 6858000"/>
              <a:gd name="connsiteX334" fmla="*/ 3304862 w 7467600"/>
              <a:gd name="connsiteY334" fmla="*/ 6796476 h 6858000"/>
              <a:gd name="connsiteX335" fmla="*/ 3276071 w 7467600"/>
              <a:gd name="connsiteY335" fmla="*/ 6858000 h 6858000"/>
              <a:gd name="connsiteX336" fmla="*/ 3240805 w 7467600"/>
              <a:gd name="connsiteY336" fmla="*/ 6858000 h 6858000"/>
              <a:gd name="connsiteX337" fmla="*/ 3275917 w 7467600"/>
              <a:gd name="connsiteY337" fmla="*/ 6783192 h 6858000"/>
              <a:gd name="connsiteX338" fmla="*/ 3399358 w 7467600"/>
              <a:gd name="connsiteY338" fmla="*/ 6469011 h 6858000"/>
              <a:gd name="connsiteX339" fmla="*/ 3425650 w 7467600"/>
              <a:gd name="connsiteY339" fmla="*/ 6381333 h 6858000"/>
              <a:gd name="connsiteX340" fmla="*/ 3460661 w 7467600"/>
              <a:gd name="connsiteY340" fmla="*/ 6266763 h 6858000"/>
              <a:gd name="connsiteX341" fmla="*/ 3518021 w 7467600"/>
              <a:gd name="connsiteY341" fmla="*/ 6117298 h 6858000"/>
              <a:gd name="connsiteX342" fmla="*/ 3554035 w 7467600"/>
              <a:gd name="connsiteY342" fmla="*/ 6027832 h 6858000"/>
              <a:gd name="connsiteX343" fmla="*/ 3677174 w 7467600"/>
              <a:gd name="connsiteY343" fmla="*/ 5636351 h 6858000"/>
              <a:gd name="connsiteX344" fmla="*/ 3698819 w 7467600"/>
              <a:gd name="connsiteY344" fmla="*/ 5560503 h 6858000"/>
              <a:gd name="connsiteX345" fmla="*/ 3702094 w 7467600"/>
              <a:gd name="connsiteY345" fmla="*/ 5549194 h 6858000"/>
              <a:gd name="connsiteX346" fmla="*/ 3398355 w 7467600"/>
              <a:gd name="connsiteY346" fmla="*/ 6094603 h 6858000"/>
              <a:gd name="connsiteX347" fmla="*/ 3193941 w 7467600"/>
              <a:gd name="connsiteY347" fmla="*/ 6798775 h 6858000"/>
              <a:gd name="connsiteX348" fmla="*/ 3184140 w 7467600"/>
              <a:gd name="connsiteY348" fmla="*/ 6858000 h 6858000"/>
              <a:gd name="connsiteX349" fmla="*/ 3099978 w 7467600"/>
              <a:gd name="connsiteY349" fmla="*/ 6858000 h 6858000"/>
              <a:gd name="connsiteX350" fmla="*/ 3101556 w 7467600"/>
              <a:gd name="connsiteY350" fmla="*/ 6843337 h 6858000"/>
              <a:gd name="connsiteX351" fmla="*/ 3370162 w 7467600"/>
              <a:gd name="connsiteY351" fmla="*/ 5785550 h 6858000"/>
              <a:gd name="connsiteX352" fmla="*/ 3746477 w 7467600"/>
              <a:gd name="connsiteY352" fmla="*/ 5377889 h 6858000"/>
              <a:gd name="connsiteX353" fmla="*/ 3863399 w 7467600"/>
              <a:gd name="connsiteY353" fmla="*/ 5087257 h 6858000"/>
              <a:gd name="connsiteX354" fmla="*/ 3968712 w 7467600"/>
              <a:gd name="connsiteY354" fmla="*/ 4913989 h 6858000"/>
              <a:gd name="connsiteX355" fmla="*/ 2792390 w 7467600"/>
              <a:gd name="connsiteY355" fmla="*/ 5382974 h 6858000"/>
              <a:gd name="connsiteX356" fmla="*/ 2714982 w 7467600"/>
              <a:gd name="connsiteY356" fmla="*/ 5427051 h 6858000"/>
              <a:gd name="connsiteX357" fmla="*/ 2813361 w 7467600"/>
              <a:gd name="connsiteY357" fmla="*/ 6023912 h 6858000"/>
              <a:gd name="connsiteX358" fmla="*/ 2688430 w 7467600"/>
              <a:gd name="connsiteY358" fmla="*/ 6801564 h 6858000"/>
              <a:gd name="connsiteX359" fmla="*/ 2629626 w 7467600"/>
              <a:gd name="connsiteY359" fmla="*/ 6763394 h 6858000"/>
              <a:gd name="connsiteX360" fmla="*/ 2565328 w 7467600"/>
              <a:gd name="connsiteY360" fmla="*/ 5516399 h 6858000"/>
              <a:gd name="connsiteX361" fmla="*/ 1922999 w 7467600"/>
              <a:gd name="connsiteY361" fmla="*/ 5980343 h 6858000"/>
              <a:gd name="connsiteX362" fmla="*/ 1950261 w 7467600"/>
              <a:gd name="connsiteY362" fmla="*/ 6405858 h 6858000"/>
              <a:gd name="connsiteX363" fmla="*/ 2365554 w 7467600"/>
              <a:gd name="connsiteY363" fmla="*/ 6759107 h 6858000"/>
              <a:gd name="connsiteX364" fmla="*/ 2424142 w 7467600"/>
              <a:gd name="connsiteY364" fmla="*/ 6858000 h 6858000"/>
              <a:gd name="connsiteX365" fmla="*/ 2395994 w 7467600"/>
              <a:gd name="connsiteY365" fmla="*/ 6858000 h 6858000"/>
              <a:gd name="connsiteX366" fmla="*/ 2392863 w 7467600"/>
              <a:gd name="connsiteY366" fmla="*/ 6852964 h 6858000"/>
              <a:gd name="connsiteX367" fmla="*/ 2017589 w 7467600"/>
              <a:gd name="connsiteY367" fmla="*/ 6493982 h 6858000"/>
              <a:gd name="connsiteX368" fmla="*/ 2147336 w 7467600"/>
              <a:gd name="connsiteY368" fmla="*/ 6594052 h 6858000"/>
              <a:gd name="connsiteX369" fmla="*/ 2207047 w 7467600"/>
              <a:gd name="connsiteY369" fmla="*/ 6654540 h 6858000"/>
              <a:gd name="connsiteX370" fmla="*/ 2299106 w 7467600"/>
              <a:gd name="connsiteY370" fmla="*/ 6778931 h 6858000"/>
              <a:gd name="connsiteX371" fmla="*/ 2314430 w 7467600"/>
              <a:gd name="connsiteY371" fmla="*/ 6801144 h 6858000"/>
              <a:gd name="connsiteX372" fmla="*/ 2352406 w 7467600"/>
              <a:gd name="connsiteY372" fmla="*/ 6858000 h 6858000"/>
              <a:gd name="connsiteX373" fmla="*/ 2314492 w 7467600"/>
              <a:gd name="connsiteY373" fmla="*/ 6858000 h 6858000"/>
              <a:gd name="connsiteX374" fmla="*/ 2288095 w 7467600"/>
              <a:gd name="connsiteY374" fmla="*/ 6818030 h 6858000"/>
              <a:gd name="connsiteX375" fmla="*/ 2272768 w 7467600"/>
              <a:gd name="connsiteY375" fmla="*/ 6795822 h 6858000"/>
              <a:gd name="connsiteX376" fmla="*/ 2182715 w 7467600"/>
              <a:gd name="connsiteY376" fmla="*/ 6675071 h 6858000"/>
              <a:gd name="connsiteX377" fmla="*/ 2032061 w 7467600"/>
              <a:gd name="connsiteY377" fmla="*/ 6541380 h 6858000"/>
              <a:gd name="connsiteX378" fmla="*/ 2257220 w 7467600"/>
              <a:gd name="connsiteY378" fmla="*/ 6826257 h 6858000"/>
              <a:gd name="connsiteX379" fmla="*/ 2281324 w 7467600"/>
              <a:gd name="connsiteY379" fmla="*/ 6858000 h 6858000"/>
              <a:gd name="connsiteX380" fmla="*/ 2242860 w 7467600"/>
              <a:gd name="connsiteY380" fmla="*/ 6858000 h 6858000"/>
              <a:gd name="connsiteX381" fmla="*/ 2232818 w 7467600"/>
              <a:gd name="connsiteY381" fmla="*/ 6844926 h 6858000"/>
              <a:gd name="connsiteX382" fmla="*/ 1990172 w 7467600"/>
              <a:gd name="connsiteY382" fmla="*/ 6542121 h 6858000"/>
              <a:gd name="connsiteX383" fmla="*/ 2124090 w 7467600"/>
              <a:gd name="connsiteY383" fmla="*/ 6761017 h 6858000"/>
              <a:gd name="connsiteX384" fmla="*/ 2200380 w 7467600"/>
              <a:gd name="connsiteY384" fmla="*/ 6858000 h 6858000"/>
              <a:gd name="connsiteX385" fmla="*/ 2147507 w 7467600"/>
              <a:gd name="connsiteY385" fmla="*/ 6858000 h 6858000"/>
              <a:gd name="connsiteX386" fmla="*/ 2070668 w 7467600"/>
              <a:gd name="connsiteY386" fmla="*/ 6761520 h 6858000"/>
              <a:gd name="connsiteX387" fmla="*/ 1975142 w 7467600"/>
              <a:gd name="connsiteY387" fmla="*/ 6585570 h 6858000"/>
              <a:gd name="connsiteX388" fmla="*/ 2050035 w 7467600"/>
              <a:gd name="connsiteY388" fmla="*/ 6813345 h 6858000"/>
              <a:gd name="connsiteX389" fmla="*/ 2063025 w 7467600"/>
              <a:gd name="connsiteY389" fmla="*/ 6858000 h 6858000"/>
              <a:gd name="connsiteX390" fmla="*/ 2021675 w 7467600"/>
              <a:gd name="connsiteY390" fmla="*/ 6858000 h 6858000"/>
              <a:gd name="connsiteX391" fmla="*/ 2019308 w 7467600"/>
              <a:gd name="connsiteY391" fmla="*/ 6847118 h 6858000"/>
              <a:gd name="connsiteX392" fmla="*/ 1938835 w 7467600"/>
              <a:gd name="connsiteY392" fmla="*/ 6551160 h 6858000"/>
              <a:gd name="connsiteX393" fmla="*/ 1953230 w 7467600"/>
              <a:gd name="connsiteY393" fmla="*/ 6759699 h 6858000"/>
              <a:gd name="connsiteX394" fmla="*/ 1956763 w 7467600"/>
              <a:gd name="connsiteY394" fmla="*/ 6778191 h 6858000"/>
              <a:gd name="connsiteX395" fmla="*/ 1967925 w 7467600"/>
              <a:gd name="connsiteY395" fmla="*/ 6858000 h 6858000"/>
              <a:gd name="connsiteX396" fmla="*/ 1936622 w 7467600"/>
              <a:gd name="connsiteY396" fmla="*/ 6858000 h 6858000"/>
              <a:gd name="connsiteX397" fmla="*/ 1926261 w 7467600"/>
              <a:gd name="connsiteY397" fmla="*/ 6784064 h 6858000"/>
              <a:gd name="connsiteX398" fmla="*/ 1922724 w 7467600"/>
              <a:gd name="connsiteY398" fmla="*/ 6765577 h 6858000"/>
              <a:gd name="connsiteX399" fmla="*/ 1904650 w 7467600"/>
              <a:gd name="connsiteY399" fmla="*/ 6639616 h 6858000"/>
              <a:gd name="connsiteX400" fmla="*/ 1885273 w 7467600"/>
              <a:gd name="connsiteY400" fmla="*/ 6858000 h 6858000"/>
              <a:gd name="connsiteX401" fmla="*/ 1854363 w 7467600"/>
              <a:gd name="connsiteY401" fmla="*/ 6858000 h 6858000"/>
              <a:gd name="connsiteX402" fmla="*/ 1880391 w 7467600"/>
              <a:gd name="connsiteY402" fmla="*/ 6603796 h 6858000"/>
              <a:gd name="connsiteX403" fmla="*/ 1818273 w 7467600"/>
              <a:gd name="connsiteY403" fmla="*/ 6715729 h 6858000"/>
              <a:gd name="connsiteX404" fmla="*/ 1794691 w 7467600"/>
              <a:gd name="connsiteY404" fmla="*/ 6843239 h 6858000"/>
              <a:gd name="connsiteX405" fmla="*/ 1794914 w 7467600"/>
              <a:gd name="connsiteY405" fmla="*/ 6858000 h 6858000"/>
              <a:gd name="connsiteX406" fmla="*/ 1746128 w 7467600"/>
              <a:gd name="connsiteY406" fmla="*/ 6858000 h 6858000"/>
              <a:gd name="connsiteX407" fmla="*/ 1753934 w 7467600"/>
              <a:gd name="connsiteY407" fmla="*/ 6724796 h 6858000"/>
              <a:gd name="connsiteX408" fmla="*/ 1792053 w 7467600"/>
              <a:gd name="connsiteY408" fmla="*/ 6572396 h 6858000"/>
              <a:gd name="connsiteX409" fmla="*/ 1862248 w 7467600"/>
              <a:gd name="connsiteY409" fmla="*/ 6266397 h 6858000"/>
              <a:gd name="connsiteX410" fmla="*/ 1862250 w 7467600"/>
              <a:gd name="connsiteY410" fmla="*/ 6033531 h 6858000"/>
              <a:gd name="connsiteX411" fmla="*/ 1211999 w 7467600"/>
              <a:gd name="connsiteY411" fmla="*/ 6683610 h 6858000"/>
              <a:gd name="connsiteX412" fmla="*/ 1213266 w 7467600"/>
              <a:gd name="connsiteY412" fmla="*/ 6691947 h 6858000"/>
              <a:gd name="connsiteX413" fmla="*/ 1203370 w 7467600"/>
              <a:gd name="connsiteY413" fmla="*/ 6850676 h 6858000"/>
              <a:gd name="connsiteX414" fmla="*/ 1203671 w 7467600"/>
              <a:gd name="connsiteY414" fmla="*/ 6858000 h 6858000"/>
              <a:gd name="connsiteX415" fmla="*/ 1143180 w 7467600"/>
              <a:gd name="connsiteY415" fmla="*/ 6858000 h 6858000"/>
              <a:gd name="connsiteX416" fmla="*/ 1142176 w 7467600"/>
              <a:gd name="connsiteY416" fmla="*/ 6766045 h 6858000"/>
              <a:gd name="connsiteX417" fmla="*/ 1067484 w 7467600"/>
              <a:gd name="connsiteY417" fmla="*/ 6858000 h 6858000"/>
              <a:gd name="connsiteX418" fmla="*/ 953928 w 7467600"/>
              <a:gd name="connsiteY418" fmla="*/ 6858000 h 6858000"/>
              <a:gd name="connsiteX419" fmla="*/ 959715 w 7467600"/>
              <a:gd name="connsiteY419" fmla="*/ 6850185 h 6858000"/>
              <a:gd name="connsiteX420" fmla="*/ 1483788 w 7467600"/>
              <a:gd name="connsiteY420" fmla="*/ 6259174 h 6858000"/>
              <a:gd name="connsiteX421" fmla="*/ 1100671 w 7467600"/>
              <a:gd name="connsiteY421" fmla="*/ 6252137 h 6858000"/>
              <a:gd name="connsiteX422" fmla="*/ 1090144 w 7467600"/>
              <a:gd name="connsiteY422" fmla="*/ 6256748 h 6858000"/>
              <a:gd name="connsiteX423" fmla="*/ 1095872 w 7467600"/>
              <a:gd name="connsiteY423" fmla="*/ 6271892 h 6858000"/>
              <a:gd name="connsiteX424" fmla="*/ 262785 w 7467600"/>
              <a:gd name="connsiteY424" fmla="*/ 6845450 h 6858000"/>
              <a:gd name="connsiteX425" fmla="*/ 209968 w 7467600"/>
              <a:gd name="connsiteY425" fmla="*/ 6770713 h 6858000"/>
              <a:gd name="connsiteX426" fmla="*/ 873460 w 7467600"/>
              <a:gd name="connsiteY426" fmla="*/ 6253768 h 6858000"/>
              <a:gd name="connsiteX427" fmla="*/ 192686 w 7467600"/>
              <a:gd name="connsiteY427" fmla="*/ 5849257 h 6858000"/>
              <a:gd name="connsiteX428" fmla="*/ 4696 w 7467600"/>
              <a:gd name="connsiteY428" fmla="*/ 5697668 h 6858000"/>
              <a:gd name="connsiteX429" fmla="*/ 0 w 7467600"/>
              <a:gd name="connsiteY429" fmla="*/ 5689984 h 6858000"/>
              <a:gd name="connsiteX430" fmla="*/ 0 w 7467600"/>
              <a:gd name="connsiteY430" fmla="*/ 5513472 h 6858000"/>
              <a:gd name="connsiteX431" fmla="*/ 174101 w 7467600"/>
              <a:gd name="connsiteY431" fmla="*/ 5620277 h 6858000"/>
              <a:gd name="connsiteX432" fmla="*/ 891800 w 7467600"/>
              <a:gd name="connsiteY432" fmla="*/ 6036935 h 6858000"/>
              <a:gd name="connsiteX433" fmla="*/ 1072219 w 7467600"/>
              <a:gd name="connsiteY433" fmla="*/ 6169443 h 6858000"/>
              <a:gd name="connsiteX434" fmla="*/ 1074117 w 7467600"/>
              <a:gd name="connsiteY434" fmla="*/ 6170301 h 6858000"/>
              <a:gd name="connsiteX435" fmla="*/ 1083114 w 7467600"/>
              <a:gd name="connsiteY435" fmla="*/ 6174131 h 6858000"/>
              <a:gd name="connsiteX436" fmla="*/ 1543010 w 7467600"/>
              <a:gd name="connsiteY436" fmla="*/ 6191140 h 6858000"/>
              <a:gd name="connsiteX437" fmla="*/ 1551080 w 7467600"/>
              <a:gd name="connsiteY437" fmla="*/ 6195006 h 6858000"/>
              <a:gd name="connsiteX438" fmla="*/ 2345443 w 7467600"/>
              <a:gd name="connsiteY438" fmla="*/ 5549882 h 6858000"/>
              <a:gd name="connsiteX439" fmla="*/ 1721499 w 7467600"/>
              <a:gd name="connsiteY439" fmla="*/ 5599969 h 6858000"/>
              <a:gd name="connsiteX440" fmla="*/ 767716 w 7467600"/>
              <a:gd name="connsiteY440" fmla="*/ 5472768 h 6858000"/>
              <a:gd name="connsiteX441" fmla="*/ 722147 w 7467600"/>
              <a:gd name="connsiteY441" fmla="*/ 5393091 h 6858000"/>
              <a:gd name="connsiteX442" fmla="*/ 1485552 w 7467600"/>
              <a:gd name="connsiteY442" fmla="*/ 5313202 h 6858000"/>
              <a:gd name="connsiteX443" fmla="*/ 2143004 w 7467600"/>
              <a:gd name="connsiteY443" fmla="*/ 5402420 h 6858000"/>
              <a:gd name="connsiteX444" fmla="*/ 1933391 w 7467600"/>
              <a:gd name="connsiteY444" fmla="*/ 5156971 h 6858000"/>
              <a:gd name="connsiteX445" fmla="*/ 1827118 w 7467600"/>
              <a:gd name="connsiteY445" fmla="*/ 4968410 h 6858000"/>
              <a:gd name="connsiteX446" fmla="*/ 1837349 w 7467600"/>
              <a:gd name="connsiteY446" fmla="*/ 4956357 h 6858000"/>
              <a:gd name="connsiteX447" fmla="*/ 2162835 w 7467600"/>
              <a:gd name="connsiteY447" fmla="*/ 5187853 h 6858000"/>
              <a:gd name="connsiteX448" fmla="*/ 2257167 w 7467600"/>
              <a:gd name="connsiteY448" fmla="*/ 5462123 h 6858000"/>
              <a:gd name="connsiteX449" fmla="*/ 2261598 w 7467600"/>
              <a:gd name="connsiteY449" fmla="*/ 5467998 h 6858000"/>
              <a:gd name="connsiteX450" fmla="*/ 2437177 w 7467600"/>
              <a:gd name="connsiteY450" fmla="*/ 5479608 h 6858000"/>
              <a:gd name="connsiteX451" fmla="*/ 2445247 w 7467600"/>
              <a:gd name="connsiteY451" fmla="*/ 5483476 h 6858000"/>
              <a:gd name="connsiteX452" fmla="*/ 2743626 w 7467600"/>
              <a:gd name="connsiteY452" fmla="*/ 5304819 h 6858000"/>
              <a:gd name="connsiteX453" fmla="*/ 3048102 w 7467600"/>
              <a:gd name="connsiteY453" fmla="*/ 5150595 h 6858000"/>
              <a:gd name="connsiteX454" fmla="*/ 1799414 w 7467600"/>
              <a:gd name="connsiteY454" fmla="*/ 4694732 h 6858000"/>
              <a:gd name="connsiteX455" fmla="*/ 1771735 w 7467600"/>
              <a:gd name="connsiteY455" fmla="*/ 4619929 h 6858000"/>
              <a:gd name="connsiteX456" fmla="*/ 3104273 w 7467600"/>
              <a:gd name="connsiteY456" fmla="*/ 5076159 h 6858000"/>
              <a:gd name="connsiteX457" fmla="*/ 3113245 w 7467600"/>
              <a:gd name="connsiteY457" fmla="*/ 5090705 h 6858000"/>
              <a:gd name="connsiteX458" fmla="*/ 3126294 w 7467600"/>
              <a:gd name="connsiteY458" fmla="*/ 5114400 h 6858000"/>
              <a:gd name="connsiteX459" fmla="*/ 3937433 w 7467600"/>
              <a:gd name="connsiteY459" fmla="*/ 4830473 h 6858000"/>
              <a:gd name="connsiteX460" fmla="*/ 3590475 w 7467600"/>
              <a:gd name="connsiteY460" fmla="*/ 4597974 h 6858000"/>
              <a:gd name="connsiteX461" fmla="*/ 3100264 w 7467600"/>
              <a:gd name="connsiteY461" fmla="*/ 4579845 h 6858000"/>
              <a:gd name="connsiteX462" fmla="*/ 2183576 w 7467600"/>
              <a:gd name="connsiteY462" fmla="*/ 4227150 h 6858000"/>
              <a:gd name="connsiteX463" fmla="*/ 2151029 w 7467600"/>
              <a:gd name="connsiteY463" fmla="*/ 4146947 h 6858000"/>
              <a:gd name="connsiteX464" fmla="*/ 3563434 w 7467600"/>
              <a:gd name="connsiteY464" fmla="*/ 4469115 h 6858000"/>
              <a:gd name="connsiteX465" fmla="*/ 3177952 w 7467600"/>
              <a:gd name="connsiteY465" fmla="*/ 3657386 h 6858000"/>
              <a:gd name="connsiteX466" fmla="*/ 3189263 w 7467600"/>
              <a:gd name="connsiteY466" fmla="*/ 3625726 h 6858000"/>
              <a:gd name="connsiteX467" fmla="*/ 3560912 w 7467600"/>
              <a:gd name="connsiteY467" fmla="*/ 4079863 h 6858000"/>
              <a:gd name="connsiteX468" fmla="*/ 3626636 w 7467600"/>
              <a:gd name="connsiteY468" fmla="*/ 4512230 h 6858000"/>
              <a:gd name="connsiteX469" fmla="*/ 3653088 w 7467600"/>
              <a:gd name="connsiteY469" fmla="*/ 4521417 h 6858000"/>
              <a:gd name="connsiteX470" fmla="*/ 3988128 w 7467600"/>
              <a:gd name="connsiteY470" fmla="*/ 4817267 h 6858000"/>
              <a:gd name="connsiteX471" fmla="*/ 4830582 w 7467600"/>
              <a:gd name="connsiteY471" fmla="*/ 4676000 h 6858000"/>
              <a:gd name="connsiteX472" fmla="*/ 4830100 w 7467600"/>
              <a:gd name="connsiteY472" fmla="*/ 4675554 h 6858000"/>
              <a:gd name="connsiteX473" fmla="*/ 4036318 w 7467600"/>
              <a:gd name="connsiteY473" fmla="*/ 4147013 h 6858000"/>
              <a:gd name="connsiteX474" fmla="*/ 3432098 w 7467600"/>
              <a:gd name="connsiteY474" fmla="*/ 3537312 h 6858000"/>
              <a:gd name="connsiteX475" fmla="*/ 3446761 w 7467600"/>
              <a:gd name="connsiteY475" fmla="*/ 3461278 h 6858000"/>
              <a:gd name="connsiteX476" fmla="*/ 4419733 w 7467600"/>
              <a:gd name="connsiteY476" fmla="*/ 3963555 h 6858000"/>
              <a:gd name="connsiteX477" fmla="*/ 4781371 w 7467600"/>
              <a:gd name="connsiteY477" fmla="*/ 4458604 h 6858000"/>
              <a:gd name="connsiteX478" fmla="*/ 4780440 w 7467600"/>
              <a:gd name="connsiteY478" fmla="*/ 4470290 h 6858000"/>
              <a:gd name="connsiteX479" fmla="*/ 4898954 w 7467600"/>
              <a:gd name="connsiteY479" fmla="*/ 4662092 h 6858000"/>
              <a:gd name="connsiteX480" fmla="*/ 4900699 w 7467600"/>
              <a:gd name="connsiteY480" fmla="*/ 4670867 h 6858000"/>
              <a:gd name="connsiteX481" fmla="*/ 5714511 w 7467600"/>
              <a:gd name="connsiteY481" fmla="*/ 4663483 h 6858000"/>
              <a:gd name="connsiteX482" fmla="*/ 5464793 w 7467600"/>
              <a:gd name="connsiteY482" fmla="*/ 4393556 h 6858000"/>
              <a:gd name="connsiteX483" fmla="*/ 5461897 w 7467600"/>
              <a:gd name="connsiteY483" fmla="*/ 4390879 h 6858000"/>
              <a:gd name="connsiteX484" fmla="*/ 4294126 w 7467600"/>
              <a:gd name="connsiteY484" fmla="*/ 3303048 h 6858000"/>
              <a:gd name="connsiteX485" fmla="*/ 4305321 w 7467600"/>
              <a:gd name="connsiteY485" fmla="*/ 3256953 h 6858000"/>
              <a:gd name="connsiteX486" fmla="*/ 4949299 w 7467600"/>
              <a:gd name="connsiteY486" fmla="*/ 3766336 h 6858000"/>
              <a:gd name="connsiteX487" fmla="*/ 5291452 w 7467600"/>
              <a:gd name="connsiteY487" fmla="*/ 4076801 h 6858000"/>
              <a:gd name="connsiteX488" fmla="*/ 5434998 w 7467600"/>
              <a:gd name="connsiteY488" fmla="*/ 4254100 h 6858000"/>
              <a:gd name="connsiteX489" fmla="*/ 5351015 w 7467600"/>
              <a:gd name="connsiteY489" fmla="*/ 3760989 h 6858000"/>
              <a:gd name="connsiteX490" fmla="*/ 5413780 w 7467600"/>
              <a:gd name="connsiteY490" fmla="*/ 2966265 h 6858000"/>
              <a:gd name="connsiteX491" fmla="*/ 5425627 w 7467600"/>
              <a:gd name="connsiteY491" fmla="*/ 2954192 h 6858000"/>
              <a:gd name="connsiteX492" fmla="*/ 6604735 w 7467600"/>
              <a:gd name="connsiteY492" fmla="*/ 2041381 h 6858000"/>
              <a:gd name="connsiteX493" fmla="*/ 7204487 w 7467600"/>
              <a:gd name="connsiteY493" fmla="*/ 2742112 h 6858000"/>
              <a:gd name="connsiteX494" fmla="*/ 7131592 w 7467600"/>
              <a:gd name="connsiteY494" fmla="*/ 2672096 h 6858000"/>
              <a:gd name="connsiteX495" fmla="*/ 6996344 w 7467600"/>
              <a:gd name="connsiteY495" fmla="*/ 2518310 h 6858000"/>
              <a:gd name="connsiteX496" fmla="*/ 6735495 w 7467600"/>
              <a:gd name="connsiteY496" fmla="*/ 2196890 h 6858000"/>
              <a:gd name="connsiteX497" fmla="*/ 6721901 w 7467600"/>
              <a:gd name="connsiteY497" fmla="*/ 2179274 h 6858000"/>
              <a:gd name="connsiteX498" fmla="*/ 6604735 w 7467600"/>
              <a:gd name="connsiteY498" fmla="*/ 2041381 h 6858000"/>
              <a:gd name="connsiteX499" fmla="*/ 6591670 w 7467600"/>
              <a:gd name="connsiteY499" fmla="*/ 1988277 h 6858000"/>
              <a:gd name="connsiteX500" fmla="*/ 6747349 w 7467600"/>
              <a:gd name="connsiteY500" fmla="*/ 2160069 h 6858000"/>
              <a:gd name="connsiteX501" fmla="*/ 6760943 w 7467600"/>
              <a:gd name="connsiteY501" fmla="*/ 2177686 h 6858000"/>
              <a:gd name="connsiteX502" fmla="*/ 7021065 w 7467600"/>
              <a:gd name="connsiteY502" fmla="*/ 2498102 h 6858000"/>
              <a:gd name="connsiteX503" fmla="*/ 7155223 w 7467600"/>
              <a:gd name="connsiteY503" fmla="*/ 2650386 h 6858000"/>
              <a:gd name="connsiteX504" fmla="*/ 7203167 w 7467600"/>
              <a:gd name="connsiteY504" fmla="*/ 2697288 h 6858000"/>
              <a:gd name="connsiteX505" fmla="*/ 6937703 w 7467600"/>
              <a:gd name="connsiteY505" fmla="*/ 2321981 h 6858000"/>
              <a:gd name="connsiteX506" fmla="*/ 6591670 w 7467600"/>
              <a:gd name="connsiteY506" fmla="*/ 1988277 h 6858000"/>
              <a:gd name="connsiteX507" fmla="*/ 5798671 w 7467600"/>
              <a:gd name="connsiteY507" fmla="*/ 1981601 h 6858000"/>
              <a:gd name="connsiteX508" fmla="*/ 5754709 w 7467600"/>
              <a:gd name="connsiteY508" fmla="*/ 2071454 h 6858000"/>
              <a:gd name="connsiteX509" fmla="*/ 5763044 w 7467600"/>
              <a:gd name="connsiteY509" fmla="*/ 2842206 h 6858000"/>
              <a:gd name="connsiteX510" fmla="*/ 5764974 w 7467600"/>
              <a:gd name="connsiteY510" fmla="*/ 2799609 h 6858000"/>
              <a:gd name="connsiteX511" fmla="*/ 5767665 w 7467600"/>
              <a:gd name="connsiteY511" fmla="*/ 2666409 h 6858000"/>
              <a:gd name="connsiteX512" fmla="*/ 5763055 w 7467600"/>
              <a:gd name="connsiteY512" fmla="*/ 2579705 h 6858000"/>
              <a:gd name="connsiteX513" fmla="*/ 5758079 w 7467600"/>
              <a:gd name="connsiteY513" fmla="*/ 2492508 h 6858000"/>
              <a:gd name="connsiteX514" fmla="*/ 5779325 w 7467600"/>
              <a:gd name="connsiteY514" fmla="*/ 2197069 h 6858000"/>
              <a:gd name="connsiteX515" fmla="*/ 5798671 w 7467600"/>
              <a:gd name="connsiteY515" fmla="*/ 1981601 h 6858000"/>
              <a:gd name="connsiteX516" fmla="*/ 5829202 w 7467600"/>
              <a:gd name="connsiteY516" fmla="*/ 1971679 h 6858000"/>
              <a:gd name="connsiteX517" fmla="*/ 5809558 w 7467600"/>
              <a:gd name="connsiteY517" fmla="*/ 2198043 h 6858000"/>
              <a:gd name="connsiteX518" fmla="*/ 5788653 w 7467600"/>
              <a:gd name="connsiteY518" fmla="*/ 2489430 h 6858000"/>
              <a:gd name="connsiteX519" fmla="*/ 5793439 w 7467600"/>
              <a:gd name="connsiteY519" fmla="*/ 2575235 h 6858000"/>
              <a:gd name="connsiteX520" fmla="*/ 5796837 w 7467600"/>
              <a:gd name="connsiteY520" fmla="*/ 2637633 h 6858000"/>
              <a:gd name="connsiteX521" fmla="*/ 5818614 w 7467600"/>
              <a:gd name="connsiteY521" fmla="*/ 2473055 h 6858000"/>
              <a:gd name="connsiteX522" fmla="*/ 5829202 w 7467600"/>
              <a:gd name="connsiteY522" fmla="*/ 1971679 h 6858000"/>
              <a:gd name="connsiteX523" fmla="*/ 5911389 w 7467600"/>
              <a:gd name="connsiteY523" fmla="*/ 1898371 h 6858000"/>
              <a:gd name="connsiteX524" fmla="*/ 6237627 w 7467600"/>
              <a:gd name="connsiteY524" fmla="*/ 2231921 h 6858000"/>
              <a:gd name="connsiteX525" fmla="*/ 5911389 w 7467600"/>
              <a:gd name="connsiteY525" fmla="*/ 1898371 h 6858000"/>
              <a:gd name="connsiteX526" fmla="*/ 6944437 w 7467600"/>
              <a:gd name="connsiteY526" fmla="*/ 1575402 h 6858000"/>
              <a:gd name="connsiteX527" fmla="*/ 6304730 w 7467600"/>
              <a:gd name="connsiteY527" fmla="*/ 1766654 h 6858000"/>
              <a:gd name="connsiteX528" fmla="*/ 6944437 w 7467600"/>
              <a:gd name="connsiteY528" fmla="*/ 1575402 h 6858000"/>
              <a:gd name="connsiteX529" fmla="*/ 7019523 w 7467600"/>
              <a:gd name="connsiteY529" fmla="*/ 1519450 h 6858000"/>
              <a:gd name="connsiteX530" fmla="*/ 6298091 w 7467600"/>
              <a:gd name="connsiteY530" fmla="*/ 1737122 h 6858000"/>
              <a:gd name="connsiteX531" fmla="*/ 7019523 w 7467600"/>
              <a:gd name="connsiteY531" fmla="*/ 1519450 h 6858000"/>
              <a:gd name="connsiteX532" fmla="*/ 2399523 w 7467600"/>
              <a:gd name="connsiteY532" fmla="*/ 1428234 h 6858000"/>
              <a:gd name="connsiteX533" fmla="*/ 2224982 w 7467600"/>
              <a:gd name="connsiteY533" fmla="*/ 1826201 h 6858000"/>
              <a:gd name="connsiteX534" fmla="*/ 2096099 w 7467600"/>
              <a:gd name="connsiteY534" fmla="*/ 2345900 h 6858000"/>
              <a:gd name="connsiteX535" fmla="*/ 2283317 w 7467600"/>
              <a:gd name="connsiteY535" fmla="*/ 1796925 h 6858000"/>
              <a:gd name="connsiteX536" fmla="*/ 2399523 w 7467600"/>
              <a:gd name="connsiteY536" fmla="*/ 1428234 h 6858000"/>
              <a:gd name="connsiteX537" fmla="*/ 2448558 w 7467600"/>
              <a:gd name="connsiteY537" fmla="*/ 1373435 h 6858000"/>
              <a:gd name="connsiteX538" fmla="*/ 2312521 w 7467600"/>
              <a:gd name="connsiteY538" fmla="*/ 1806140 h 6858000"/>
              <a:gd name="connsiteX539" fmla="*/ 2127533 w 7467600"/>
              <a:gd name="connsiteY539" fmla="*/ 2348380 h 6858000"/>
              <a:gd name="connsiteX540" fmla="*/ 2358080 w 7467600"/>
              <a:gd name="connsiteY540" fmla="*/ 1866134 h 6858000"/>
              <a:gd name="connsiteX541" fmla="*/ 2407436 w 7467600"/>
              <a:gd name="connsiteY541" fmla="*/ 1651070 h 6858000"/>
              <a:gd name="connsiteX542" fmla="*/ 2448558 w 7467600"/>
              <a:gd name="connsiteY542" fmla="*/ 1373435 h 6858000"/>
              <a:gd name="connsiteX543" fmla="*/ 278707 w 7467600"/>
              <a:gd name="connsiteY543" fmla="*/ 1352270 h 6858000"/>
              <a:gd name="connsiteX544" fmla="*/ 321570 w 7467600"/>
              <a:gd name="connsiteY544" fmla="*/ 1861610 h 6858000"/>
              <a:gd name="connsiteX545" fmla="*/ 294281 w 7467600"/>
              <a:gd name="connsiteY545" fmla="*/ 1440658 h 6858000"/>
              <a:gd name="connsiteX546" fmla="*/ 278707 w 7467600"/>
              <a:gd name="connsiteY546" fmla="*/ 1352270 h 6858000"/>
              <a:gd name="connsiteX547" fmla="*/ 1423821 w 7467600"/>
              <a:gd name="connsiteY547" fmla="*/ 1351958 h 6858000"/>
              <a:gd name="connsiteX548" fmla="*/ 1638521 w 7467600"/>
              <a:gd name="connsiteY548" fmla="*/ 1908470 h 6858000"/>
              <a:gd name="connsiteX549" fmla="*/ 1754199 w 7467600"/>
              <a:gd name="connsiteY549" fmla="*/ 2149284 h 6858000"/>
              <a:gd name="connsiteX550" fmla="*/ 1908359 w 7467600"/>
              <a:gd name="connsiteY550" fmla="*/ 2364988 h 6858000"/>
              <a:gd name="connsiteX551" fmla="*/ 1647661 w 7467600"/>
              <a:gd name="connsiteY551" fmla="*/ 1825945 h 6858000"/>
              <a:gd name="connsiteX552" fmla="*/ 1423821 w 7467600"/>
              <a:gd name="connsiteY552" fmla="*/ 1351958 h 6858000"/>
              <a:gd name="connsiteX553" fmla="*/ 1431890 w 7467600"/>
              <a:gd name="connsiteY553" fmla="*/ 1306475 h 6858000"/>
              <a:gd name="connsiteX554" fmla="*/ 1507597 w 7467600"/>
              <a:gd name="connsiteY554" fmla="*/ 1446132 h 6858000"/>
              <a:gd name="connsiteX555" fmla="*/ 1674586 w 7467600"/>
              <a:gd name="connsiteY555" fmla="*/ 1813832 h 6858000"/>
              <a:gd name="connsiteX556" fmla="*/ 1815950 w 7467600"/>
              <a:gd name="connsiteY556" fmla="*/ 2128564 h 6858000"/>
              <a:gd name="connsiteX557" fmla="*/ 1984242 w 7467600"/>
              <a:gd name="connsiteY557" fmla="*/ 2430829 h 6858000"/>
              <a:gd name="connsiteX558" fmla="*/ 2014023 w 7467600"/>
              <a:gd name="connsiteY558" fmla="*/ 2450995 h 6858000"/>
              <a:gd name="connsiteX559" fmla="*/ 1747337 w 7467600"/>
              <a:gd name="connsiteY559" fmla="*/ 1855264 h 6858000"/>
              <a:gd name="connsiteX560" fmla="*/ 1533749 w 7467600"/>
              <a:gd name="connsiteY560" fmla="*/ 1478656 h 6858000"/>
              <a:gd name="connsiteX561" fmla="*/ 1431890 w 7467600"/>
              <a:gd name="connsiteY561" fmla="*/ 1306475 h 6858000"/>
              <a:gd name="connsiteX562" fmla="*/ 5052692 w 7467600"/>
              <a:gd name="connsiteY562" fmla="*/ 1292994 h 6858000"/>
              <a:gd name="connsiteX563" fmla="*/ 5200661 w 7467600"/>
              <a:gd name="connsiteY563" fmla="*/ 1635186 h 6858000"/>
              <a:gd name="connsiteX564" fmla="*/ 5297138 w 7467600"/>
              <a:gd name="connsiteY564" fmla="*/ 1906351 h 6858000"/>
              <a:gd name="connsiteX565" fmla="*/ 5052692 w 7467600"/>
              <a:gd name="connsiteY565" fmla="*/ 1292994 h 6858000"/>
              <a:gd name="connsiteX566" fmla="*/ 5009948 w 7467600"/>
              <a:gd name="connsiteY566" fmla="*/ 1273619 h 6858000"/>
              <a:gd name="connsiteX567" fmla="*/ 5121777 w 7467600"/>
              <a:gd name="connsiteY567" fmla="*/ 1654213 h 6858000"/>
              <a:gd name="connsiteX568" fmla="*/ 5293545 w 7467600"/>
              <a:gd name="connsiteY568" fmla="*/ 2072247 h 6858000"/>
              <a:gd name="connsiteX569" fmla="*/ 5294042 w 7467600"/>
              <a:gd name="connsiteY569" fmla="*/ 2065019 h 6858000"/>
              <a:gd name="connsiteX570" fmla="*/ 5171936 w 7467600"/>
              <a:gd name="connsiteY570" fmla="*/ 1647613 h 6858000"/>
              <a:gd name="connsiteX571" fmla="*/ 5009948 w 7467600"/>
              <a:gd name="connsiteY571" fmla="*/ 1273619 h 6858000"/>
              <a:gd name="connsiteX572" fmla="*/ 655236 w 7467600"/>
              <a:gd name="connsiteY572" fmla="*/ 1268632 h 6858000"/>
              <a:gd name="connsiteX573" fmla="*/ 839521 w 7467600"/>
              <a:gd name="connsiteY573" fmla="*/ 1685315 h 6858000"/>
              <a:gd name="connsiteX574" fmla="*/ 1109416 w 7467600"/>
              <a:gd name="connsiteY574" fmla="*/ 2061663 h 6858000"/>
              <a:gd name="connsiteX575" fmla="*/ 1298300 w 7467600"/>
              <a:gd name="connsiteY575" fmla="*/ 2247742 h 6858000"/>
              <a:gd name="connsiteX576" fmla="*/ 1125871 w 7467600"/>
              <a:gd name="connsiteY576" fmla="*/ 1989513 h 6858000"/>
              <a:gd name="connsiteX577" fmla="*/ 981574 w 7467600"/>
              <a:gd name="connsiteY577" fmla="*/ 1783157 h 6858000"/>
              <a:gd name="connsiteX578" fmla="*/ 922198 w 7467600"/>
              <a:gd name="connsiteY578" fmla="*/ 1677437 h 6858000"/>
              <a:gd name="connsiteX579" fmla="*/ 869293 w 7467600"/>
              <a:gd name="connsiteY579" fmla="*/ 1583214 h 6858000"/>
              <a:gd name="connsiteX580" fmla="*/ 751431 w 7467600"/>
              <a:gd name="connsiteY580" fmla="*/ 1405731 h 6858000"/>
              <a:gd name="connsiteX581" fmla="*/ 655236 w 7467600"/>
              <a:gd name="connsiteY581" fmla="*/ 1268632 h 6858000"/>
              <a:gd name="connsiteX582" fmla="*/ 6516292 w 7467600"/>
              <a:gd name="connsiteY582" fmla="*/ 1263064 h 6858000"/>
              <a:gd name="connsiteX583" fmla="*/ 5736320 w 7467600"/>
              <a:gd name="connsiteY583" fmla="*/ 1501803 h 6858000"/>
              <a:gd name="connsiteX584" fmla="*/ 6516292 w 7467600"/>
              <a:gd name="connsiteY584" fmla="*/ 1263064 h 6858000"/>
              <a:gd name="connsiteX585" fmla="*/ 291466 w 7467600"/>
              <a:gd name="connsiteY585" fmla="*/ 1250369 h 6858000"/>
              <a:gd name="connsiteX586" fmla="*/ 323180 w 7467600"/>
              <a:gd name="connsiteY586" fmla="*/ 1435283 h 6858000"/>
              <a:gd name="connsiteX587" fmla="*/ 349381 w 7467600"/>
              <a:gd name="connsiteY587" fmla="*/ 1875041 h 6858000"/>
              <a:gd name="connsiteX588" fmla="*/ 374363 w 7467600"/>
              <a:gd name="connsiteY588" fmla="*/ 1506494 h 6858000"/>
              <a:gd name="connsiteX589" fmla="*/ 302168 w 7467600"/>
              <a:gd name="connsiteY589" fmla="*/ 1274495 h 6858000"/>
              <a:gd name="connsiteX590" fmla="*/ 291466 w 7467600"/>
              <a:gd name="connsiteY590" fmla="*/ 1250369 h 6858000"/>
              <a:gd name="connsiteX591" fmla="*/ 678222 w 7467600"/>
              <a:gd name="connsiteY591" fmla="*/ 1248670 h 6858000"/>
              <a:gd name="connsiteX592" fmla="*/ 775536 w 7467600"/>
              <a:gd name="connsiteY592" fmla="*/ 1388015 h 6858000"/>
              <a:gd name="connsiteX593" fmla="*/ 894529 w 7467600"/>
              <a:gd name="connsiteY593" fmla="*/ 1567739 h 6858000"/>
              <a:gd name="connsiteX594" fmla="*/ 948000 w 7467600"/>
              <a:gd name="connsiteY594" fmla="*/ 1663088 h 6858000"/>
              <a:gd name="connsiteX595" fmla="*/ 1006812 w 7467600"/>
              <a:gd name="connsiteY595" fmla="*/ 1767683 h 6858000"/>
              <a:gd name="connsiteX596" fmla="*/ 1149133 w 7467600"/>
              <a:gd name="connsiteY596" fmla="*/ 1971513 h 6858000"/>
              <a:gd name="connsiteX597" fmla="*/ 1333952 w 7467600"/>
              <a:gd name="connsiteY597" fmla="*/ 2251620 h 6858000"/>
              <a:gd name="connsiteX598" fmla="*/ 1337329 w 7467600"/>
              <a:gd name="connsiteY598" fmla="*/ 2258350 h 6858000"/>
              <a:gd name="connsiteX599" fmla="*/ 1014726 w 7467600"/>
              <a:gd name="connsiteY599" fmla="*/ 1615556 h 6858000"/>
              <a:gd name="connsiteX600" fmla="*/ 678222 w 7467600"/>
              <a:gd name="connsiteY600" fmla="*/ 1248670 h 6858000"/>
              <a:gd name="connsiteX601" fmla="*/ 6691602 w 7467600"/>
              <a:gd name="connsiteY601" fmla="*/ 1140573 h 6858000"/>
              <a:gd name="connsiteX602" fmla="*/ 6571100 w 7467600"/>
              <a:gd name="connsiteY602" fmla="*/ 1183662 h 6858000"/>
              <a:gd name="connsiteX603" fmla="*/ 6241687 w 7467600"/>
              <a:gd name="connsiteY603" fmla="*/ 1257600 h 6858000"/>
              <a:gd name="connsiteX604" fmla="*/ 5693009 w 7467600"/>
              <a:gd name="connsiteY604" fmla="*/ 1478256 h 6858000"/>
              <a:gd name="connsiteX605" fmla="*/ 6548420 w 7467600"/>
              <a:gd name="connsiteY605" fmla="*/ 1214599 h 6858000"/>
              <a:gd name="connsiteX606" fmla="*/ 6605473 w 7467600"/>
              <a:gd name="connsiteY606" fmla="*/ 1184686 h 6858000"/>
              <a:gd name="connsiteX607" fmla="*/ 6691602 w 7467600"/>
              <a:gd name="connsiteY607" fmla="*/ 1140573 h 6858000"/>
              <a:gd name="connsiteX608" fmla="*/ 4002475 w 7467600"/>
              <a:gd name="connsiteY608" fmla="*/ 1037802 h 6858000"/>
              <a:gd name="connsiteX609" fmla="*/ 4000324 w 7467600"/>
              <a:gd name="connsiteY609" fmla="*/ 1039362 h 6858000"/>
              <a:gd name="connsiteX610" fmla="*/ 4002862 w 7467600"/>
              <a:gd name="connsiteY610" fmla="*/ 1042866 h 6858000"/>
              <a:gd name="connsiteX611" fmla="*/ 4002475 w 7467600"/>
              <a:gd name="connsiteY611" fmla="*/ 1037802 h 6858000"/>
              <a:gd name="connsiteX612" fmla="*/ 506322 w 7467600"/>
              <a:gd name="connsiteY612" fmla="*/ 1020997 h 6858000"/>
              <a:gd name="connsiteX613" fmla="*/ 533068 w 7467600"/>
              <a:gd name="connsiteY613" fmla="*/ 1029409 h 6858000"/>
              <a:gd name="connsiteX614" fmla="*/ 1232525 w 7467600"/>
              <a:gd name="connsiteY614" fmla="*/ 1804675 h 6858000"/>
              <a:gd name="connsiteX615" fmla="*/ 1388858 w 7467600"/>
              <a:gd name="connsiteY615" fmla="*/ 2368011 h 6858000"/>
              <a:gd name="connsiteX616" fmla="*/ 1384098 w 7467600"/>
              <a:gd name="connsiteY616" fmla="*/ 2378125 h 6858000"/>
              <a:gd name="connsiteX617" fmla="*/ 1425393 w 7467600"/>
              <a:gd name="connsiteY617" fmla="*/ 2589124 h 6858000"/>
              <a:gd name="connsiteX618" fmla="*/ 1424001 w 7467600"/>
              <a:gd name="connsiteY618" fmla="*/ 2597541 h 6858000"/>
              <a:gd name="connsiteX619" fmla="*/ 2152729 w 7467600"/>
              <a:gd name="connsiteY619" fmla="*/ 2864487 h 6858000"/>
              <a:gd name="connsiteX620" fmla="*/ 2020609 w 7467600"/>
              <a:gd name="connsiteY620" fmla="*/ 2539671 h 6858000"/>
              <a:gd name="connsiteX621" fmla="*/ 2018920 w 7467600"/>
              <a:gd name="connsiteY621" fmla="*/ 2536309 h 6858000"/>
              <a:gd name="connsiteX622" fmla="*/ 1342441 w 7467600"/>
              <a:gd name="connsiteY622" fmla="*/ 1173017 h 6858000"/>
              <a:gd name="connsiteX623" fmla="*/ 1367925 w 7467600"/>
              <a:gd name="connsiteY623" fmla="*/ 1135648 h 6858000"/>
              <a:gd name="connsiteX624" fmla="*/ 1771401 w 7467600"/>
              <a:gd name="connsiteY624" fmla="*/ 1806673 h 6858000"/>
              <a:gd name="connsiteX625" fmla="*/ 1972385 w 7467600"/>
              <a:gd name="connsiteY625" fmla="*/ 2198735 h 6858000"/>
              <a:gd name="connsiteX626" fmla="*/ 2040892 w 7467600"/>
              <a:gd name="connsiteY626" fmla="*/ 2405205 h 6858000"/>
              <a:gd name="connsiteX627" fmla="*/ 2131689 w 7467600"/>
              <a:gd name="connsiteY627" fmla="*/ 1936926 h 6858000"/>
              <a:gd name="connsiteX628" fmla="*/ 2454820 w 7467600"/>
              <a:gd name="connsiteY628" fmla="*/ 1248808 h 6858000"/>
              <a:gd name="connsiteX629" fmla="*/ 2492512 w 7467600"/>
              <a:gd name="connsiteY629" fmla="*/ 1302920 h 6858000"/>
              <a:gd name="connsiteX630" fmla="*/ 2081216 w 7467600"/>
              <a:gd name="connsiteY630" fmla="*/ 2527513 h 6858000"/>
              <a:gd name="connsiteX631" fmla="*/ 2081211 w 7467600"/>
              <a:gd name="connsiteY631" fmla="*/ 2528916 h 6858000"/>
              <a:gd name="connsiteX632" fmla="*/ 2199067 w 7467600"/>
              <a:gd name="connsiteY632" fmla="*/ 2884061 h 6858000"/>
              <a:gd name="connsiteX633" fmla="*/ 3192586 w 7467600"/>
              <a:gd name="connsiteY633" fmla="*/ 3411496 h 6858000"/>
              <a:gd name="connsiteX634" fmla="*/ 3182620 w 7467600"/>
              <a:gd name="connsiteY634" fmla="*/ 3483279 h 6858000"/>
              <a:gd name="connsiteX635" fmla="*/ 2435119 w 7467600"/>
              <a:gd name="connsiteY635" fmla="*/ 3080173 h 6858000"/>
              <a:gd name="connsiteX636" fmla="*/ 2410152 w 7467600"/>
              <a:gd name="connsiteY636" fmla="*/ 3063751 h 6858000"/>
              <a:gd name="connsiteX637" fmla="*/ 2408099 w 7467600"/>
              <a:gd name="connsiteY637" fmla="*/ 3064403 h 6858000"/>
              <a:gd name="connsiteX638" fmla="*/ 2407218 w 7467600"/>
              <a:gd name="connsiteY638" fmla="*/ 3070324 h 6858000"/>
              <a:gd name="connsiteX639" fmla="*/ 2380138 w 7467600"/>
              <a:gd name="connsiteY639" fmla="*/ 3099341 h 6858000"/>
              <a:gd name="connsiteX640" fmla="*/ 1765923 w 7467600"/>
              <a:gd name="connsiteY640" fmla="*/ 3581043 h 6858000"/>
              <a:gd name="connsiteX641" fmla="*/ 1702258 w 7467600"/>
              <a:gd name="connsiteY641" fmla="*/ 3612286 h 6858000"/>
              <a:gd name="connsiteX642" fmla="*/ 1538370 w 7467600"/>
              <a:gd name="connsiteY642" fmla="*/ 3811804 h 6858000"/>
              <a:gd name="connsiteX643" fmla="*/ 542867 w 7467600"/>
              <a:gd name="connsiteY643" fmla="*/ 4944092 h 6858000"/>
              <a:gd name="connsiteX644" fmla="*/ 515800 w 7467600"/>
              <a:gd name="connsiteY644" fmla="*/ 4862180 h 6858000"/>
              <a:gd name="connsiteX645" fmla="*/ 909145 w 7467600"/>
              <a:gd name="connsiteY645" fmla="*/ 4199225 h 6858000"/>
              <a:gd name="connsiteX646" fmla="*/ 1214067 w 7467600"/>
              <a:gd name="connsiteY646" fmla="*/ 3908561 h 6858000"/>
              <a:gd name="connsiteX647" fmla="*/ 640967 w 7467600"/>
              <a:gd name="connsiteY647" fmla="*/ 4105601 h 6858000"/>
              <a:gd name="connsiteX648" fmla="*/ 112563 w 7467600"/>
              <a:gd name="connsiteY648" fmla="*/ 4396952 h 6858000"/>
              <a:gd name="connsiteX649" fmla="*/ 0 w 7467600"/>
              <a:gd name="connsiteY649" fmla="*/ 4466006 h 6858000"/>
              <a:gd name="connsiteX650" fmla="*/ 0 w 7467600"/>
              <a:gd name="connsiteY650" fmla="*/ 4233763 h 6858000"/>
              <a:gd name="connsiteX651" fmla="*/ 36881 w 7467600"/>
              <a:gd name="connsiteY651" fmla="*/ 4200118 h 6858000"/>
              <a:gd name="connsiteX652" fmla="*/ 910534 w 7467600"/>
              <a:gd name="connsiteY652" fmla="*/ 3629753 h 6858000"/>
              <a:gd name="connsiteX653" fmla="*/ 1578717 w 7467600"/>
              <a:gd name="connsiteY653" fmla="*/ 3575982 h 6858000"/>
              <a:gd name="connsiteX654" fmla="*/ 2338780 w 7467600"/>
              <a:gd name="connsiteY654" fmla="*/ 3033725 h 6858000"/>
              <a:gd name="connsiteX655" fmla="*/ 1807991 w 7467600"/>
              <a:gd name="connsiteY655" fmla="*/ 2807184 h 6858000"/>
              <a:gd name="connsiteX656" fmla="*/ 1416358 w 7467600"/>
              <a:gd name="connsiteY656" fmla="*/ 3112571 h 6858000"/>
              <a:gd name="connsiteX657" fmla="*/ 939066 w 7467600"/>
              <a:gd name="connsiteY657" fmla="*/ 3378798 h 6858000"/>
              <a:gd name="connsiteX658" fmla="*/ 115099 w 7467600"/>
              <a:gd name="connsiteY658" fmla="*/ 3607650 h 6858000"/>
              <a:gd name="connsiteX659" fmla="*/ 97284 w 7467600"/>
              <a:gd name="connsiteY659" fmla="*/ 3520393 h 6858000"/>
              <a:gd name="connsiteX660" fmla="*/ 922050 w 7467600"/>
              <a:gd name="connsiteY660" fmla="*/ 3074867 h 6858000"/>
              <a:gd name="connsiteX661" fmla="*/ 1405265 w 7467600"/>
              <a:gd name="connsiteY661" fmla="*/ 3016319 h 6858000"/>
              <a:gd name="connsiteX662" fmla="*/ 1407512 w 7467600"/>
              <a:gd name="connsiteY662" fmla="*/ 3018001 h 6858000"/>
              <a:gd name="connsiteX663" fmla="*/ 1726266 w 7467600"/>
              <a:gd name="connsiteY663" fmla="*/ 2777274 h 6858000"/>
              <a:gd name="connsiteX664" fmla="*/ 625390 w 7467600"/>
              <a:gd name="connsiteY664" fmla="*/ 2514541 h 6858000"/>
              <a:gd name="connsiteX665" fmla="*/ 619799 w 7467600"/>
              <a:gd name="connsiteY665" fmla="*/ 2527180 h 6858000"/>
              <a:gd name="connsiteX666" fmla="*/ 310030 w 7467600"/>
              <a:gd name="connsiteY666" fmla="*/ 2771818 h 6858000"/>
              <a:gd name="connsiteX667" fmla="*/ 173877 w 7467600"/>
              <a:gd name="connsiteY667" fmla="*/ 2937056 h 6858000"/>
              <a:gd name="connsiteX668" fmla="*/ 77889 w 7467600"/>
              <a:gd name="connsiteY668" fmla="*/ 3138440 h 6858000"/>
              <a:gd name="connsiteX669" fmla="*/ 0 w 7467600"/>
              <a:gd name="connsiteY669" fmla="*/ 3271395 h 6858000"/>
              <a:gd name="connsiteX670" fmla="*/ 0 w 7467600"/>
              <a:gd name="connsiteY670" fmla="*/ 3153002 h 6858000"/>
              <a:gd name="connsiteX671" fmla="*/ 2386 w 7467600"/>
              <a:gd name="connsiteY671" fmla="*/ 3149203 h 6858000"/>
              <a:gd name="connsiteX672" fmla="*/ 89753 w 7467600"/>
              <a:gd name="connsiteY672" fmla="*/ 2987702 h 6858000"/>
              <a:gd name="connsiteX673" fmla="*/ 76869 w 7467600"/>
              <a:gd name="connsiteY673" fmla="*/ 3005404 h 6858000"/>
              <a:gd name="connsiteX674" fmla="*/ 32049 w 7467600"/>
              <a:gd name="connsiteY674" fmla="*/ 3065814 h 6858000"/>
              <a:gd name="connsiteX675" fmla="*/ 0 w 7467600"/>
              <a:gd name="connsiteY675" fmla="*/ 3108744 h 6858000"/>
              <a:gd name="connsiteX676" fmla="*/ 0 w 7467600"/>
              <a:gd name="connsiteY676" fmla="*/ 3058059 h 6858000"/>
              <a:gd name="connsiteX677" fmla="*/ 7610 w 7467600"/>
              <a:gd name="connsiteY677" fmla="*/ 3047889 h 6858000"/>
              <a:gd name="connsiteX678" fmla="*/ 52419 w 7467600"/>
              <a:gd name="connsiteY678" fmla="*/ 2987479 h 6858000"/>
              <a:gd name="connsiteX679" fmla="*/ 59142 w 7467600"/>
              <a:gd name="connsiteY679" fmla="*/ 2978488 h 6858000"/>
              <a:gd name="connsiteX680" fmla="*/ 0 w 7467600"/>
              <a:gd name="connsiteY680" fmla="*/ 3015334 h 6858000"/>
              <a:gd name="connsiteX681" fmla="*/ 0 w 7467600"/>
              <a:gd name="connsiteY681" fmla="*/ 2914286 h 6858000"/>
              <a:gd name="connsiteX682" fmla="*/ 36383 w 7467600"/>
              <a:gd name="connsiteY682" fmla="*/ 2901128 h 6858000"/>
              <a:gd name="connsiteX683" fmla="*/ 156329 w 7467600"/>
              <a:gd name="connsiteY683" fmla="*/ 2840533 h 6858000"/>
              <a:gd name="connsiteX684" fmla="*/ 358355 w 7467600"/>
              <a:gd name="connsiteY684" fmla="*/ 2620471 h 6858000"/>
              <a:gd name="connsiteX685" fmla="*/ 510577 w 7467600"/>
              <a:gd name="connsiteY685" fmla="*/ 2501244 h 6858000"/>
              <a:gd name="connsiteX686" fmla="*/ 211967 w 7467600"/>
              <a:gd name="connsiteY686" fmla="*/ 2479171 h 6858000"/>
              <a:gd name="connsiteX687" fmla="*/ 0 w 7467600"/>
              <a:gd name="connsiteY687" fmla="*/ 2476398 h 6858000"/>
              <a:gd name="connsiteX688" fmla="*/ 0 w 7467600"/>
              <a:gd name="connsiteY688" fmla="*/ 2389189 h 6858000"/>
              <a:gd name="connsiteX689" fmla="*/ 103062 w 7467600"/>
              <a:gd name="connsiteY689" fmla="*/ 2389518 h 6858000"/>
              <a:gd name="connsiteX690" fmla="*/ 510734 w 7467600"/>
              <a:gd name="connsiteY690" fmla="*/ 2416201 h 6858000"/>
              <a:gd name="connsiteX691" fmla="*/ 279257 w 7467600"/>
              <a:gd name="connsiteY691" fmla="*/ 2092102 h 6858000"/>
              <a:gd name="connsiteX692" fmla="*/ 65265 w 7467600"/>
              <a:gd name="connsiteY692" fmla="*/ 2006049 h 6858000"/>
              <a:gd name="connsiteX693" fmla="*/ 0 w 7467600"/>
              <a:gd name="connsiteY693" fmla="*/ 1982532 h 6858000"/>
              <a:gd name="connsiteX694" fmla="*/ 0 w 7467600"/>
              <a:gd name="connsiteY694" fmla="*/ 1912789 h 6858000"/>
              <a:gd name="connsiteX695" fmla="*/ 97460 w 7467600"/>
              <a:gd name="connsiteY695" fmla="*/ 1953725 h 6858000"/>
              <a:gd name="connsiteX696" fmla="*/ 221272 w 7467600"/>
              <a:gd name="connsiteY696" fmla="*/ 1980766 h 6858000"/>
              <a:gd name="connsiteX697" fmla="*/ 116765 w 7467600"/>
              <a:gd name="connsiteY697" fmla="*/ 1911033 h 6858000"/>
              <a:gd name="connsiteX698" fmla="*/ 16405 w 7467600"/>
              <a:gd name="connsiteY698" fmla="*/ 1803412 h 6858000"/>
              <a:gd name="connsiteX699" fmla="*/ 0 w 7467600"/>
              <a:gd name="connsiteY699" fmla="*/ 1784777 h 6858000"/>
              <a:gd name="connsiteX700" fmla="*/ 0 w 7467600"/>
              <a:gd name="connsiteY700" fmla="*/ 1740082 h 6858000"/>
              <a:gd name="connsiteX701" fmla="*/ 39394 w 7467600"/>
              <a:gd name="connsiteY701" fmla="*/ 1784856 h 6858000"/>
              <a:gd name="connsiteX702" fmla="*/ 135813 w 7467600"/>
              <a:gd name="connsiteY702" fmla="*/ 1888838 h 6858000"/>
              <a:gd name="connsiteX703" fmla="*/ 242575 w 7467600"/>
              <a:gd name="connsiteY703" fmla="*/ 1958841 h 6858000"/>
              <a:gd name="connsiteX704" fmla="*/ 82197 w 7467600"/>
              <a:gd name="connsiteY704" fmla="*/ 1754826 h 6858000"/>
              <a:gd name="connsiteX705" fmla="*/ 0 w 7467600"/>
              <a:gd name="connsiteY705" fmla="*/ 1679650 h 6858000"/>
              <a:gd name="connsiteX706" fmla="*/ 0 w 7467600"/>
              <a:gd name="connsiteY706" fmla="*/ 1602463 h 6858000"/>
              <a:gd name="connsiteX707" fmla="*/ 84689 w 7467600"/>
              <a:gd name="connsiteY707" fmla="*/ 1677442 h 6858000"/>
              <a:gd name="connsiteX708" fmla="*/ 298437 w 7467600"/>
              <a:gd name="connsiteY708" fmla="*/ 1968019 h 6858000"/>
              <a:gd name="connsiteX709" fmla="*/ 227269 w 7467600"/>
              <a:gd name="connsiteY709" fmla="*/ 1114064 h 6858000"/>
              <a:gd name="connsiteX710" fmla="*/ 248003 w 7467600"/>
              <a:gd name="connsiteY710" fmla="*/ 1089613 h 6858000"/>
              <a:gd name="connsiteX711" fmla="*/ 427020 w 7467600"/>
              <a:gd name="connsiteY711" fmla="*/ 1619803 h 6858000"/>
              <a:gd name="connsiteX712" fmla="*/ 340345 w 7467600"/>
              <a:gd name="connsiteY712" fmla="*/ 2027739 h 6858000"/>
              <a:gd name="connsiteX713" fmla="*/ 360865 w 7467600"/>
              <a:gd name="connsiteY713" fmla="*/ 2044827 h 6858000"/>
              <a:gd name="connsiteX714" fmla="*/ 560414 w 7467600"/>
              <a:gd name="connsiteY714" fmla="*/ 2421457 h 6858000"/>
              <a:gd name="connsiteX715" fmla="*/ 1359703 w 7467600"/>
              <a:gd name="connsiteY715" fmla="*/ 2578554 h 6858000"/>
              <a:gd name="connsiteX716" fmla="*/ 1359422 w 7467600"/>
              <a:gd name="connsiteY716" fmla="*/ 2577994 h 6858000"/>
              <a:gd name="connsiteX717" fmla="*/ 828701 w 7467600"/>
              <a:gd name="connsiteY717" fmla="*/ 1839520 h 6858000"/>
              <a:gd name="connsiteX718" fmla="*/ 494427 w 7467600"/>
              <a:gd name="connsiteY718" fmla="*/ 1092333 h 6858000"/>
              <a:gd name="connsiteX719" fmla="*/ 506322 w 7467600"/>
              <a:gd name="connsiteY719" fmla="*/ 1020997 h 6858000"/>
              <a:gd name="connsiteX720" fmla="*/ 4570198 w 7467600"/>
              <a:gd name="connsiteY720" fmla="*/ 978081 h 6858000"/>
              <a:gd name="connsiteX721" fmla="*/ 4523691 w 7467600"/>
              <a:gd name="connsiteY721" fmla="*/ 1127776 h 6858000"/>
              <a:gd name="connsiteX722" fmla="*/ 4509875 w 7467600"/>
              <a:gd name="connsiteY722" fmla="*/ 1167552 h 6858000"/>
              <a:gd name="connsiteX723" fmla="*/ 4478168 w 7467600"/>
              <a:gd name="connsiteY723" fmla="*/ 1260735 h 6858000"/>
              <a:gd name="connsiteX724" fmla="*/ 4409309 w 7467600"/>
              <a:gd name="connsiteY724" fmla="*/ 1666996 h 6858000"/>
              <a:gd name="connsiteX725" fmla="*/ 4370031 w 7467600"/>
              <a:gd name="connsiteY725" fmla="*/ 1955666 h 6858000"/>
              <a:gd name="connsiteX726" fmla="*/ 4570198 w 7467600"/>
              <a:gd name="connsiteY726" fmla="*/ 978081 h 6858000"/>
              <a:gd name="connsiteX727" fmla="*/ 4557898 w 7467600"/>
              <a:gd name="connsiteY727" fmla="*/ 900011 h 6858000"/>
              <a:gd name="connsiteX728" fmla="*/ 4344840 w 7467600"/>
              <a:gd name="connsiteY728" fmla="*/ 1922038 h 6858000"/>
              <a:gd name="connsiteX729" fmla="*/ 4378710 w 7467600"/>
              <a:gd name="connsiteY729" fmla="*/ 1665516 h 6858000"/>
              <a:gd name="connsiteX730" fmla="*/ 4448798 w 7467600"/>
              <a:gd name="connsiteY730" fmla="*/ 1253024 h 6858000"/>
              <a:gd name="connsiteX731" fmla="*/ 4480315 w 7467600"/>
              <a:gd name="connsiteY731" fmla="*/ 1158454 h 6858000"/>
              <a:gd name="connsiteX732" fmla="*/ 4494133 w 7467600"/>
              <a:gd name="connsiteY732" fmla="*/ 1118676 h 6858000"/>
              <a:gd name="connsiteX733" fmla="*/ 4557898 w 7467600"/>
              <a:gd name="connsiteY733" fmla="*/ 900011 h 6858000"/>
              <a:gd name="connsiteX734" fmla="*/ 5870151 w 7467600"/>
              <a:gd name="connsiteY734" fmla="*/ 898890 h 6858000"/>
              <a:gd name="connsiteX735" fmla="*/ 5861335 w 7467600"/>
              <a:gd name="connsiteY735" fmla="*/ 899177 h 6858000"/>
              <a:gd name="connsiteX736" fmla="*/ 5843702 w 7467600"/>
              <a:gd name="connsiteY736" fmla="*/ 899748 h 6858000"/>
              <a:gd name="connsiteX737" fmla="*/ 5651107 w 7467600"/>
              <a:gd name="connsiteY737" fmla="*/ 920306 h 6858000"/>
              <a:gd name="connsiteX738" fmla="*/ 5459407 w 7467600"/>
              <a:gd name="connsiteY738" fmla="*/ 940975 h 6858000"/>
              <a:gd name="connsiteX739" fmla="*/ 5374846 w 7467600"/>
              <a:gd name="connsiteY739" fmla="*/ 941988 h 6858000"/>
              <a:gd name="connsiteX740" fmla="*/ 5256105 w 7467600"/>
              <a:gd name="connsiteY740" fmla="*/ 945632 h 6858000"/>
              <a:gd name="connsiteX741" fmla="*/ 5107071 w 7467600"/>
              <a:gd name="connsiteY741" fmla="*/ 969720 h 6858000"/>
              <a:gd name="connsiteX742" fmla="*/ 4998681 w 7467600"/>
              <a:gd name="connsiteY742" fmla="*/ 988771 h 6858000"/>
              <a:gd name="connsiteX743" fmla="*/ 5870151 w 7467600"/>
              <a:gd name="connsiteY743" fmla="*/ 898890 h 6858000"/>
              <a:gd name="connsiteX744" fmla="*/ 5504425 w 7467600"/>
              <a:gd name="connsiteY744" fmla="*/ 848067 h 6858000"/>
              <a:gd name="connsiteX745" fmla="*/ 4968849 w 7467600"/>
              <a:gd name="connsiteY745" fmla="*/ 962318 h 6858000"/>
              <a:gd name="connsiteX746" fmla="*/ 5104039 w 7467600"/>
              <a:gd name="connsiteY746" fmla="*/ 940634 h 6858000"/>
              <a:gd name="connsiteX747" fmla="*/ 5256311 w 7467600"/>
              <a:gd name="connsiteY747" fmla="*/ 916490 h 6858000"/>
              <a:gd name="connsiteX748" fmla="*/ 5377381 w 7467600"/>
              <a:gd name="connsiteY748" fmla="*/ 912671 h 6858000"/>
              <a:gd name="connsiteX749" fmla="*/ 5460148 w 7467600"/>
              <a:gd name="connsiteY749" fmla="*/ 911442 h 6858000"/>
              <a:gd name="connsiteX750" fmla="*/ 5648971 w 7467600"/>
              <a:gd name="connsiteY750" fmla="*/ 891331 h 6858000"/>
              <a:gd name="connsiteX751" fmla="*/ 5844807 w 7467600"/>
              <a:gd name="connsiteY751" fmla="*/ 870718 h 6858000"/>
              <a:gd name="connsiteX752" fmla="*/ 5862975 w 7467600"/>
              <a:gd name="connsiteY752" fmla="*/ 869756 h 6858000"/>
              <a:gd name="connsiteX753" fmla="*/ 5920887 w 7467600"/>
              <a:gd name="connsiteY753" fmla="*/ 865929 h 6858000"/>
              <a:gd name="connsiteX754" fmla="*/ 5504425 w 7467600"/>
              <a:gd name="connsiteY754" fmla="*/ 848067 h 6858000"/>
              <a:gd name="connsiteX755" fmla="*/ 3607114 w 7467600"/>
              <a:gd name="connsiteY755" fmla="*/ 467441 h 6858000"/>
              <a:gd name="connsiteX756" fmla="*/ 3296242 w 7467600"/>
              <a:gd name="connsiteY756" fmla="*/ 807991 h 6858000"/>
              <a:gd name="connsiteX757" fmla="*/ 3174674 w 7467600"/>
              <a:gd name="connsiteY757" fmla="*/ 919759 h 6858000"/>
              <a:gd name="connsiteX758" fmla="*/ 3042978 w 7467600"/>
              <a:gd name="connsiteY758" fmla="*/ 1054894 h 6858000"/>
              <a:gd name="connsiteX759" fmla="*/ 2968914 w 7467600"/>
              <a:gd name="connsiteY759" fmla="*/ 1133756 h 6858000"/>
              <a:gd name="connsiteX760" fmla="*/ 3103823 w 7467600"/>
              <a:gd name="connsiteY760" fmla="*/ 1026814 h 6858000"/>
              <a:gd name="connsiteX761" fmla="*/ 3607114 w 7467600"/>
              <a:gd name="connsiteY761" fmla="*/ 467441 h 6858000"/>
              <a:gd name="connsiteX762" fmla="*/ 3744487 w 7467600"/>
              <a:gd name="connsiteY762" fmla="*/ 383136 h 6858000"/>
              <a:gd name="connsiteX763" fmla="*/ 3970213 w 7467600"/>
              <a:gd name="connsiteY763" fmla="*/ 995559 h 6858000"/>
              <a:gd name="connsiteX764" fmla="*/ 3744487 w 7467600"/>
              <a:gd name="connsiteY764" fmla="*/ 383136 h 6858000"/>
              <a:gd name="connsiteX765" fmla="*/ 3624562 w 7467600"/>
              <a:gd name="connsiteY765" fmla="*/ 367041 h 6858000"/>
              <a:gd name="connsiteX766" fmla="*/ 3489712 w 7467600"/>
              <a:gd name="connsiteY766" fmla="*/ 485386 h 6858000"/>
              <a:gd name="connsiteX767" fmla="*/ 3182994 w 7467600"/>
              <a:gd name="connsiteY767" fmla="*/ 828265 h 6858000"/>
              <a:gd name="connsiteX768" fmla="*/ 2892114 w 7467600"/>
              <a:gd name="connsiteY768" fmla="*/ 1172635 h 6858000"/>
              <a:gd name="connsiteX769" fmla="*/ 3021459 w 7467600"/>
              <a:gd name="connsiteY769" fmla="*/ 1035385 h 6858000"/>
              <a:gd name="connsiteX770" fmla="*/ 3153873 w 7467600"/>
              <a:gd name="connsiteY770" fmla="*/ 898971 h 6858000"/>
              <a:gd name="connsiteX771" fmla="*/ 3276511 w 7467600"/>
              <a:gd name="connsiteY771" fmla="*/ 786423 h 6858000"/>
              <a:gd name="connsiteX772" fmla="*/ 3584154 w 7467600"/>
              <a:gd name="connsiteY772" fmla="*/ 448218 h 6858000"/>
              <a:gd name="connsiteX773" fmla="*/ 3624562 w 7467600"/>
              <a:gd name="connsiteY773" fmla="*/ 367041 h 6858000"/>
              <a:gd name="connsiteX774" fmla="*/ 3766672 w 7467600"/>
              <a:gd name="connsiteY774" fmla="*/ 359429 h 6858000"/>
              <a:gd name="connsiteX775" fmla="*/ 3996338 w 7467600"/>
              <a:gd name="connsiteY775" fmla="*/ 968237 h 6858000"/>
              <a:gd name="connsiteX776" fmla="*/ 3766672 w 7467600"/>
              <a:gd name="connsiteY776" fmla="*/ 359429 h 6858000"/>
              <a:gd name="connsiteX777" fmla="*/ 5805386 w 7467600"/>
              <a:gd name="connsiteY777" fmla="*/ 239240 h 6858000"/>
              <a:gd name="connsiteX778" fmla="*/ 5736947 w 7467600"/>
              <a:gd name="connsiteY778" fmla="*/ 261367 h 6858000"/>
              <a:gd name="connsiteX779" fmla="*/ 5427012 w 7467600"/>
              <a:gd name="connsiteY779" fmla="*/ 311272 h 6858000"/>
              <a:gd name="connsiteX780" fmla="*/ 5147818 w 7467600"/>
              <a:gd name="connsiteY780" fmla="*/ 322112 h 6858000"/>
              <a:gd name="connsiteX781" fmla="*/ 5060854 w 7467600"/>
              <a:gd name="connsiteY781" fmla="*/ 311882 h 6858000"/>
              <a:gd name="connsiteX782" fmla="*/ 4945989 w 7467600"/>
              <a:gd name="connsiteY782" fmla="*/ 300516 h 6858000"/>
              <a:gd name="connsiteX783" fmla="*/ 5410479 w 7467600"/>
              <a:gd name="connsiteY783" fmla="*/ 348434 h 6858000"/>
              <a:gd name="connsiteX784" fmla="*/ 5805386 w 7467600"/>
              <a:gd name="connsiteY784" fmla="*/ 239240 h 6858000"/>
              <a:gd name="connsiteX785" fmla="*/ 5905192 w 7467600"/>
              <a:gd name="connsiteY785" fmla="*/ 163079 h 6858000"/>
              <a:gd name="connsiteX786" fmla="*/ 5865655 w 7467600"/>
              <a:gd name="connsiteY786" fmla="*/ 171901 h 6858000"/>
              <a:gd name="connsiteX787" fmla="*/ 5259740 w 7467600"/>
              <a:gd name="connsiteY787" fmla="*/ 257013 h 6858000"/>
              <a:gd name="connsiteX788" fmla="*/ 5208466 w 7467600"/>
              <a:gd name="connsiteY788" fmla="*/ 257550 h 6858000"/>
              <a:gd name="connsiteX789" fmla="*/ 4980204 w 7467600"/>
              <a:gd name="connsiteY789" fmla="*/ 271903 h 6858000"/>
              <a:gd name="connsiteX790" fmla="*/ 5068068 w 7467600"/>
              <a:gd name="connsiteY790" fmla="*/ 282244 h 6858000"/>
              <a:gd name="connsiteX791" fmla="*/ 5153231 w 7467600"/>
              <a:gd name="connsiteY791" fmla="*/ 292240 h 6858000"/>
              <a:gd name="connsiteX792" fmla="*/ 5426491 w 7467600"/>
              <a:gd name="connsiteY792" fmla="*/ 281128 h 6858000"/>
              <a:gd name="connsiteX793" fmla="*/ 5731212 w 7467600"/>
              <a:gd name="connsiteY793" fmla="*/ 231951 h 6858000"/>
              <a:gd name="connsiteX794" fmla="*/ 5905192 w 7467600"/>
              <a:gd name="connsiteY794" fmla="*/ 163079 h 6858000"/>
              <a:gd name="connsiteX795" fmla="*/ 5944437 w 7467600"/>
              <a:gd name="connsiteY795" fmla="*/ 113829 h 6858000"/>
              <a:gd name="connsiteX796" fmla="*/ 5825032 w 7467600"/>
              <a:gd name="connsiteY796" fmla="*/ 146405 h 6858000"/>
              <a:gd name="connsiteX797" fmla="*/ 4955599 w 7467600"/>
              <a:gd name="connsiteY797" fmla="*/ 247008 h 6858000"/>
              <a:gd name="connsiteX798" fmla="*/ 5210104 w 7467600"/>
              <a:gd name="connsiteY798" fmla="*/ 228123 h 6858000"/>
              <a:gd name="connsiteX799" fmla="*/ 5261015 w 7467600"/>
              <a:gd name="connsiteY799" fmla="*/ 227087 h 6858000"/>
              <a:gd name="connsiteX800" fmla="*/ 5861181 w 7467600"/>
              <a:gd name="connsiteY800" fmla="*/ 143093 h 6858000"/>
              <a:gd name="connsiteX801" fmla="*/ 5961252 w 7467600"/>
              <a:gd name="connsiteY801" fmla="*/ 114820 h 6858000"/>
              <a:gd name="connsiteX802" fmla="*/ 5944437 w 7467600"/>
              <a:gd name="connsiteY802" fmla="*/ 113829 h 6858000"/>
              <a:gd name="connsiteX803" fmla="*/ 3882765 w 7467600"/>
              <a:gd name="connsiteY803" fmla="*/ 0 h 6858000"/>
              <a:gd name="connsiteX804" fmla="*/ 3995099 w 7467600"/>
              <a:gd name="connsiteY804" fmla="*/ 0 h 6858000"/>
              <a:gd name="connsiteX805" fmla="*/ 4163818 w 7467600"/>
              <a:gd name="connsiteY805" fmla="*/ 234104 h 6858000"/>
              <a:gd name="connsiteX806" fmla="*/ 4172099 w 7467600"/>
              <a:gd name="connsiteY806" fmla="*/ 234207 h 6858000"/>
              <a:gd name="connsiteX807" fmla="*/ 4784282 w 7467600"/>
              <a:gd name="connsiteY807" fmla="*/ 276561 h 6858000"/>
              <a:gd name="connsiteX808" fmla="*/ 4801687 w 7467600"/>
              <a:gd name="connsiteY808" fmla="*/ 267764 h 6858000"/>
              <a:gd name="connsiteX809" fmla="*/ 6082788 w 7467600"/>
              <a:gd name="connsiteY809" fmla="*/ 64119 h 6858000"/>
              <a:gd name="connsiteX810" fmla="*/ 6099442 w 7467600"/>
              <a:gd name="connsiteY810" fmla="*/ 82568 h 6858000"/>
              <a:gd name="connsiteX811" fmla="*/ 4804137 w 7467600"/>
              <a:gd name="connsiteY811" fmla="*/ 320931 h 6858000"/>
              <a:gd name="connsiteX812" fmla="*/ 4227047 w 7467600"/>
              <a:gd name="connsiteY812" fmla="*/ 313415 h 6858000"/>
              <a:gd name="connsiteX813" fmla="*/ 4346041 w 7467600"/>
              <a:gd name="connsiteY813" fmla="*/ 456086 h 6858000"/>
              <a:gd name="connsiteX814" fmla="*/ 4870967 w 7467600"/>
              <a:gd name="connsiteY814" fmla="*/ 963061 h 6858000"/>
              <a:gd name="connsiteX815" fmla="*/ 4889647 w 7467600"/>
              <a:gd name="connsiteY815" fmla="*/ 957147 h 6858000"/>
              <a:gd name="connsiteX816" fmla="*/ 5422504 w 7467600"/>
              <a:gd name="connsiteY816" fmla="*/ 805191 h 6858000"/>
              <a:gd name="connsiteX817" fmla="*/ 6087656 w 7467600"/>
              <a:gd name="connsiteY817" fmla="*/ 826703 h 6858000"/>
              <a:gd name="connsiteX818" fmla="*/ 6058717 w 7467600"/>
              <a:gd name="connsiteY818" fmla="*/ 865992 h 6858000"/>
              <a:gd name="connsiteX819" fmla="*/ 4974153 w 7467600"/>
              <a:gd name="connsiteY819" fmla="*/ 1045456 h 6858000"/>
              <a:gd name="connsiteX820" fmla="*/ 5627835 w 7467600"/>
              <a:gd name="connsiteY820" fmla="*/ 1472077 h 6858000"/>
              <a:gd name="connsiteX821" fmla="*/ 5629817 w 7467600"/>
              <a:gd name="connsiteY821" fmla="*/ 1471412 h 6858000"/>
              <a:gd name="connsiteX822" fmla="*/ 5634124 w 7467600"/>
              <a:gd name="connsiteY822" fmla="*/ 1470572 h 6858000"/>
              <a:gd name="connsiteX823" fmla="*/ 5755832 w 7467600"/>
              <a:gd name="connsiteY823" fmla="*/ 1383886 h 6858000"/>
              <a:gd name="connsiteX824" fmla="*/ 6014186 w 7467600"/>
              <a:gd name="connsiteY824" fmla="*/ 1279799 h 6858000"/>
              <a:gd name="connsiteX825" fmla="*/ 6901619 w 7467600"/>
              <a:gd name="connsiteY825" fmla="*/ 1047874 h 6858000"/>
              <a:gd name="connsiteX826" fmla="*/ 6931566 w 7467600"/>
              <a:gd name="connsiteY826" fmla="*/ 1062034 h 6858000"/>
              <a:gd name="connsiteX827" fmla="*/ 5790982 w 7467600"/>
              <a:gd name="connsiteY827" fmla="*/ 1561380 h 6858000"/>
              <a:gd name="connsiteX828" fmla="*/ 6188971 w 7467600"/>
              <a:gd name="connsiteY828" fmla="*/ 1755168 h 6858000"/>
              <a:gd name="connsiteX829" fmla="*/ 6202446 w 7467600"/>
              <a:gd name="connsiteY829" fmla="*/ 1752268 h 6858000"/>
              <a:gd name="connsiteX830" fmla="*/ 7179560 w 7467600"/>
              <a:gd name="connsiteY830" fmla="*/ 1467551 h 6858000"/>
              <a:gd name="connsiteX831" fmla="*/ 7158730 w 7467600"/>
              <a:gd name="connsiteY831" fmla="*/ 1507835 h 6858000"/>
              <a:gd name="connsiteX832" fmla="*/ 6326959 w 7467600"/>
              <a:gd name="connsiteY832" fmla="*/ 1817686 h 6858000"/>
              <a:gd name="connsiteX833" fmla="*/ 6537433 w 7467600"/>
              <a:gd name="connsiteY833" fmla="*/ 1907790 h 6858000"/>
              <a:gd name="connsiteX834" fmla="*/ 6550221 w 7467600"/>
              <a:gd name="connsiteY834" fmla="*/ 1910729 h 6858000"/>
              <a:gd name="connsiteX835" fmla="*/ 6964438 w 7467600"/>
              <a:gd name="connsiteY835" fmla="*/ 2209505 h 6858000"/>
              <a:gd name="connsiteX836" fmla="*/ 7367862 w 7467600"/>
              <a:gd name="connsiteY836" fmla="*/ 2806833 h 6858000"/>
              <a:gd name="connsiteX837" fmla="*/ 7364329 w 7467600"/>
              <a:gd name="connsiteY837" fmla="*/ 2826907 h 6858000"/>
              <a:gd name="connsiteX838" fmla="*/ 7290545 w 7467600"/>
              <a:gd name="connsiteY838" fmla="*/ 2850663 h 6858000"/>
              <a:gd name="connsiteX839" fmla="*/ 6472036 w 7467600"/>
              <a:gd name="connsiteY839" fmla="*/ 1959003 h 6858000"/>
              <a:gd name="connsiteX840" fmla="*/ 5792897 w 7467600"/>
              <a:gd name="connsiteY840" fmla="*/ 1647747 h 6858000"/>
              <a:gd name="connsiteX841" fmla="*/ 5842751 w 7467600"/>
              <a:gd name="connsiteY841" fmla="*/ 1816112 h 6858000"/>
              <a:gd name="connsiteX842" fmla="*/ 5847424 w 7467600"/>
              <a:gd name="connsiteY842" fmla="*/ 1815776 h 6858000"/>
              <a:gd name="connsiteX843" fmla="*/ 6399821 w 7467600"/>
              <a:gd name="connsiteY843" fmla="*/ 2344799 h 6858000"/>
              <a:gd name="connsiteX844" fmla="*/ 6323232 w 7467600"/>
              <a:gd name="connsiteY844" fmla="*/ 2389634 h 6858000"/>
              <a:gd name="connsiteX845" fmla="*/ 5942958 w 7467600"/>
              <a:gd name="connsiteY845" fmla="*/ 2077708 h 6858000"/>
              <a:gd name="connsiteX846" fmla="*/ 5921559 w 7467600"/>
              <a:gd name="connsiteY846" fmla="*/ 2378596 h 6858000"/>
              <a:gd name="connsiteX847" fmla="*/ 5817651 w 7467600"/>
              <a:gd name="connsiteY847" fmla="*/ 3023919 h 6858000"/>
              <a:gd name="connsiteX848" fmla="*/ 5729634 w 7467600"/>
              <a:gd name="connsiteY848" fmla="*/ 3051849 h 6858000"/>
              <a:gd name="connsiteX849" fmla="*/ 5611018 w 7467600"/>
              <a:gd name="connsiteY849" fmla="*/ 2316769 h 6858000"/>
              <a:gd name="connsiteX850" fmla="*/ 5687608 w 7467600"/>
              <a:gd name="connsiteY850" fmla="*/ 2039972 h 6858000"/>
              <a:gd name="connsiteX851" fmla="*/ 5657554 w 7467600"/>
              <a:gd name="connsiteY851" fmla="*/ 1576445 h 6858000"/>
              <a:gd name="connsiteX852" fmla="*/ 5150475 w 7467600"/>
              <a:gd name="connsiteY852" fmla="*/ 1274012 h 6858000"/>
              <a:gd name="connsiteX853" fmla="*/ 5349142 w 7467600"/>
              <a:gd name="connsiteY853" fmla="*/ 2204405 h 6858000"/>
              <a:gd name="connsiteX854" fmla="*/ 5262214 w 7467600"/>
              <a:gd name="connsiteY854" fmla="*/ 2233836 h 6858000"/>
              <a:gd name="connsiteX855" fmla="*/ 4981539 w 7467600"/>
              <a:gd name="connsiteY855" fmla="*/ 1542201 h 6858000"/>
              <a:gd name="connsiteX856" fmla="*/ 4958461 w 7467600"/>
              <a:gd name="connsiteY856" fmla="*/ 1136957 h 6858000"/>
              <a:gd name="connsiteX857" fmla="*/ 4655015 w 7467600"/>
              <a:gd name="connsiteY857" fmla="*/ 891426 h 6858000"/>
              <a:gd name="connsiteX858" fmla="*/ 4348002 w 7467600"/>
              <a:gd name="connsiteY858" fmla="*/ 2205895 h 6858000"/>
              <a:gd name="connsiteX859" fmla="*/ 4262250 w 7467600"/>
              <a:gd name="connsiteY859" fmla="*/ 2219972 h 6858000"/>
              <a:gd name="connsiteX860" fmla="*/ 4550611 w 7467600"/>
              <a:gd name="connsiteY860" fmla="*/ 817540 h 6858000"/>
              <a:gd name="connsiteX861" fmla="*/ 4564418 w 7467600"/>
              <a:gd name="connsiteY861" fmla="*/ 808293 h 6858000"/>
              <a:gd name="connsiteX862" fmla="*/ 4266388 w 7467600"/>
              <a:gd name="connsiteY862" fmla="*/ 500083 h 6858000"/>
              <a:gd name="connsiteX863" fmla="*/ 4032842 w 7467600"/>
              <a:gd name="connsiteY863" fmla="*/ 211809 h 6858000"/>
              <a:gd name="connsiteX864" fmla="*/ 3882765 w 7467600"/>
              <a:gd name="connsiteY864" fmla="*/ 0 h 6858000"/>
              <a:gd name="connsiteX865" fmla="*/ 3721337 w 7467600"/>
              <a:gd name="connsiteY865" fmla="*/ 0 h 6858000"/>
              <a:gd name="connsiteX866" fmla="*/ 3797544 w 7467600"/>
              <a:gd name="connsiteY866" fmla="*/ 0 h 6858000"/>
              <a:gd name="connsiteX867" fmla="*/ 3775734 w 7467600"/>
              <a:gd name="connsiteY867" fmla="*/ 95131 h 6858000"/>
              <a:gd name="connsiteX868" fmla="*/ 3724807 w 7467600"/>
              <a:gd name="connsiteY868" fmla="*/ 272257 h 6858000"/>
              <a:gd name="connsiteX869" fmla="*/ 3726844 w 7467600"/>
              <a:gd name="connsiteY869" fmla="*/ 282988 h 6858000"/>
              <a:gd name="connsiteX870" fmla="*/ 3742664 w 7467600"/>
              <a:gd name="connsiteY870" fmla="*/ 279918 h 6858000"/>
              <a:gd name="connsiteX871" fmla="*/ 4103910 w 7467600"/>
              <a:gd name="connsiteY871" fmla="*/ 1161917 h 6858000"/>
              <a:gd name="connsiteX872" fmla="*/ 4020269 w 7467600"/>
              <a:gd name="connsiteY872" fmla="*/ 1200406 h 6858000"/>
              <a:gd name="connsiteX873" fmla="*/ 3674882 w 7467600"/>
              <a:gd name="connsiteY873" fmla="*/ 488524 h 6858000"/>
              <a:gd name="connsiteX874" fmla="*/ 3132682 w 7467600"/>
              <a:gd name="connsiteY874" fmla="*/ 1072284 h 6858000"/>
              <a:gd name="connsiteX875" fmla="*/ 2716346 w 7467600"/>
              <a:gd name="connsiteY875" fmla="*/ 1276376 h 6858000"/>
              <a:gd name="connsiteX876" fmla="*/ 2716772 w 7467600"/>
              <a:gd name="connsiteY876" fmla="*/ 1255462 h 6858000"/>
              <a:gd name="connsiteX877" fmla="*/ 3471096 w 7467600"/>
              <a:gd name="connsiteY877" fmla="*/ 437072 h 6858000"/>
              <a:gd name="connsiteX878" fmla="*/ 3639057 w 7467600"/>
              <a:gd name="connsiteY878" fmla="*/ 286334 h 6858000"/>
              <a:gd name="connsiteX879" fmla="*/ 3640309 w 7467600"/>
              <a:gd name="connsiteY879" fmla="*/ 284664 h 6858000"/>
              <a:gd name="connsiteX880" fmla="*/ 3646022 w 7467600"/>
              <a:gd name="connsiteY880" fmla="*/ 276711 h 6858000"/>
              <a:gd name="connsiteX881" fmla="*/ 3707943 w 7467600"/>
              <a:gd name="connsiteY881" fmla="*/ 65958 h 6858000"/>
              <a:gd name="connsiteX882" fmla="*/ 3721337 w 7467600"/>
              <a:gd name="connsiteY882" fmla="*/ 0 h 6858000"/>
              <a:gd name="connsiteX883" fmla="*/ 2867960 w 7467600"/>
              <a:gd name="connsiteY883" fmla="*/ 0 h 6858000"/>
              <a:gd name="connsiteX884" fmla="*/ 2926351 w 7467600"/>
              <a:gd name="connsiteY884" fmla="*/ 0 h 6858000"/>
              <a:gd name="connsiteX885" fmla="*/ 2902823 w 7467600"/>
              <a:gd name="connsiteY885" fmla="*/ 262929 h 6858000"/>
              <a:gd name="connsiteX886" fmla="*/ 2940663 w 7467600"/>
              <a:gd name="connsiteY886" fmla="*/ 140884 h 6858000"/>
              <a:gd name="connsiteX887" fmla="*/ 2947039 w 7467600"/>
              <a:gd name="connsiteY887" fmla="*/ 122524 h 6858000"/>
              <a:gd name="connsiteX888" fmla="*/ 2984316 w 7467600"/>
              <a:gd name="connsiteY888" fmla="*/ 0 h 6858000"/>
              <a:gd name="connsiteX889" fmla="*/ 3016114 w 7467600"/>
              <a:gd name="connsiteY889" fmla="*/ 0 h 6858000"/>
              <a:gd name="connsiteX890" fmla="*/ 2979949 w 7467600"/>
              <a:gd name="connsiteY890" fmla="*/ 119274 h 6858000"/>
              <a:gd name="connsiteX891" fmla="*/ 3023879 w 7467600"/>
              <a:gd name="connsiteY891" fmla="*/ 0 h 6858000"/>
              <a:gd name="connsiteX892" fmla="*/ 3105400 w 7467600"/>
              <a:gd name="connsiteY892" fmla="*/ 0 h 6858000"/>
              <a:gd name="connsiteX893" fmla="*/ 3094669 w 7467600"/>
              <a:gd name="connsiteY893" fmla="*/ 30308 h 6858000"/>
              <a:gd name="connsiteX894" fmla="*/ 2901945 w 7467600"/>
              <a:gd name="connsiteY894" fmla="*/ 466538 h 6858000"/>
              <a:gd name="connsiteX895" fmla="*/ 2815209 w 7467600"/>
              <a:gd name="connsiteY895" fmla="*/ 497361 h 6858000"/>
              <a:gd name="connsiteX896" fmla="*/ 2844845 w 7467600"/>
              <a:gd name="connsiteY896" fmla="*/ 127638 h 6858000"/>
              <a:gd name="connsiteX897" fmla="*/ 2867960 w 7467600"/>
              <a:gd name="connsiteY897" fmla="*/ 0 h 6858000"/>
              <a:gd name="connsiteX898" fmla="*/ 1057230 w 7467600"/>
              <a:gd name="connsiteY898" fmla="*/ 0 h 6858000"/>
              <a:gd name="connsiteX899" fmla="*/ 1111003 w 7467600"/>
              <a:gd name="connsiteY899" fmla="*/ 0 h 6858000"/>
              <a:gd name="connsiteX900" fmla="*/ 1125553 w 7467600"/>
              <a:gd name="connsiteY900" fmla="*/ 52588 h 6858000"/>
              <a:gd name="connsiteX901" fmla="*/ 1304276 w 7467600"/>
              <a:gd name="connsiteY901" fmla="*/ 476275 h 6858000"/>
              <a:gd name="connsiteX902" fmla="*/ 1492066 w 7467600"/>
              <a:gd name="connsiteY902" fmla="*/ 886333 h 6858000"/>
              <a:gd name="connsiteX903" fmla="*/ 1423698 w 7467600"/>
              <a:gd name="connsiteY903" fmla="*/ 710817 h 6858000"/>
              <a:gd name="connsiteX904" fmla="*/ 1357609 w 7467600"/>
              <a:gd name="connsiteY904" fmla="*/ 532892 h 6858000"/>
              <a:gd name="connsiteX905" fmla="*/ 1309550 w 7467600"/>
              <a:gd name="connsiteY905" fmla="*/ 374031 h 6858000"/>
              <a:gd name="connsiteX906" fmla="*/ 1193673 w 7467600"/>
              <a:gd name="connsiteY906" fmla="*/ 49533 h 6858000"/>
              <a:gd name="connsiteX907" fmla="*/ 1164391 w 7467600"/>
              <a:gd name="connsiteY907" fmla="*/ 0 h 6858000"/>
              <a:gd name="connsiteX908" fmla="*/ 1200666 w 7467600"/>
              <a:gd name="connsiteY908" fmla="*/ 0 h 6858000"/>
              <a:gd name="connsiteX909" fmla="*/ 1223408 w 7467600"/>
              <a:gd name="connsiteY909" fmla="*/ 38996 h 6858000"/>
              <a:gd name="connsiteX910" fmla="*/ 1339635 w 7467600"/>
              <a:gd name="connsiteY910" fmla="*/ 365517 h 6858000"/>
              <a:gd name="connsiteX911" fmla="*/ 1387469 w 7467600"/>
              <a:gd name="connsiteY911" fmla="*/ 523079 h 6858000"/>
              <a:gd name="connsiteX912" fmla="*/ 1452685 w 7467600"/>
              <a:gd name="connsiteY912" fmla="*/ 699806 h 6858000"/>
              <a:gd name="connsiteX913" fmla="*/ 1492092 w 7467600"/>
              <a:gd name="connsiteY913" fmla="*/ 800424 h 6858000"/>
              <a:gd name="connsiteX914" fmla="*/ 1455302 w 7467600"/>
              <a:gd name="connsiteY914" fmla="*/ 632913 h 6858000"/>
              <a:gd name="connsiteX915" fmla="*/ 1222336 w 7467600"/>
              <a:gd name="connsiteY915" fmla="*/ 9480 h 6858000"/>
              <a:gd name="connsiteX916" fmla="*/ 1214634 w 7467600"/>
              <a:gd name="connsiteY916" fmla="*/ 0 h 6858000"/>
              <a:gd name="connsiteX917" fmla="*/ 1289827 w 7467600"/>
              <a:gd name="connsiteY917" fmla="*/ 0 h 6858000"/>
              <a:gd name="connsiteX918" fmla="*/ 1321076 w 7467600"/>
              <a:gd name="connsiteY918" fmla="*/ 59722 h 6858000"/>
              <a:gd name="connsiteX919" fmla="*/ 1512579 w 7467600"/>
              <a:gd name="connsiteY919" fmla="*/ 626441 h 6858000"/>
              <a:gd name="connsiteX920" fmla="*/ 1506076 w 7467600"/>
              <a:gd name="connsiteY920" fmla="*/ 1089289 h 6858000"/>
              <a:gd name="connsiteX921" fmla="*/ 1486346 w 7467600"/>
              <a:gd name="connsiteY921" fmla="*/ 1079919 h 6858000"/>
              <a:gd name="connsiteX922" fmla="*/ 1070511 w 7467600"/>
              <a:gd name="connsiteY922" fmla="*/ 48609 h 6858000"/>
              <a:gd name="connsiteX923" fmla="*/ 1057230 w 7467600"/>
              <a:gd name="connsiteY923" fmla="*/ 0 h 6858000"/>
              <a:gd name="connsiteX924" fmla="*/ 43151 w 7467600"/>
              <a:gd name="connsiteY924" fmla="*/ 0 h 6858000"/>
              <a:gd name="connsiteX925" fmla="*/ 95283 w 7467600"/>
              <a:gd name="connsiteY925" fmla="*/ 0 h 6858000"/>
              <a:gd name="connsiteX926" fmla="*/ 300708 w 7467600"/>
              <a:gd name="connsiteY926" fmla="*/ 154571 h 6858000"/>
              <a:gd name="connsiteX927" fmla="*/ 530414 w 7467600"/>
              <a:gd name="connsiteY927" fmla="*/ 354673 h 6858000"/>
              <a:gd name="connsiteX928" fmla="*/ 333785 w 7467600"/>
              <a:gd name="connsiteY928" fmla="*/ 161564 h 6858000"/>
              <a:gd name="connsiteX929" fmla="*/ 147005 w 7467600"/>
              <a:gd name="connsiteY929" fmla="*/ 0 h 6858000"/>
              <a:gd name="connsiteX930" fmla="*/ 272509 w 7467600"/>
              <a:gd name="connsiteY930" fmla="*/ 0 h 6858000"/>
              <a:gd name="connsiteX931" fmla="*/ 326276 w 7467600"/>
              <a:gd name="connsiteY931" fmla="*/ 45847 h 6858000"/>
              <a:gd name="connsiteX932" fmla="*/ 823759 w 7467600"/>
              <a:gd name="connsiteY932" fmla="*/ 574145 h 6858000"/>
              <a:gd name="connsiteX933" fmla="*/ 811254 w 7467600"/>
              <a:gd name="connsiteY933" fmla="*/ 665546 h 6858000"/>
              <a:gd name="connsiteX934" fmla="*/ 154042 w 7467600"/>
              <a:gd name="connsiteY934" fmla="*/ 261522 h 6858000"/>
              <a:gd name="connsiteX935" fmla="*/ 13550 w 7467600"/>
              <a:gd name="connsiteY935" fmla="*/ 158423 h 6858000"/>
              <a:gd name="connsiteX936" fmla="*/ 0 w 7467600"/>
              <a:gd name="connsiteY936" fmla="*/ 146618 h 6858000"/>
              <a:gd name="connsiteX937" fmla="*/ 0 w 7467600"/>
              <a:gd name="connsiteY937" fmla="*/ 59161 h 6858000"/>
              <a:gd name="connsiteX938" fmla="*/ 45427 w 7467600"/>
              <a:gd name="connsiteY938" fmla="*/ 101078 h 6858000"/>
              <a:gd name="connsiteX939" fmla="*/ 630103 w 7467600"/>
              <a:gd name="connsiteY939" fmla="*/ 485885 h 6858000"/>
              <a:gd name="connsiteX940" fmla="*/ 532040 w 7467600"/>
              <a:gd name="connsiteY940" fmla="*/ 399359 h 6858000"/>
              <a:gd name="connsiteX941" fmla="*/ 517618 w 7467600"/>
              <a:gd name="connsiteY941" fmla="*/ 385726 h 6858000"/>
              <a:gd name="connsiteX942" fmla="*/ 285074 w 7467600"/>
              <a:gd name="connsiteY942" fmla="*/ 182755 h 6858000"/>
              <a:gd name="connsiteX943" fmla="*/ 43151 w 7467600"/>
              <a:gd name="connsiteY94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289862 w 7467600"/>
              <a:gd name="connsiteY10" fmla="*/ 6659827 h 6858000"/>
              <a:gd name="connsiteX11" fmla="*/ 1019354 w 7467600"/>
              <a:gd name="connsiteY11" fmla="*/ 6315006 h 6858000"/>
              <a:gd name="connsiteX12" fmla="*/ 441046 w 7467600"/>
              <a:gd name="connsiteY12" fmla="*/ 6691153 h 6858000"/>
              <a:gd name="connsiteX13" fmla="*/ 1019354 w 7467600"/>
              <a:gd name="connsiteY13" fmla="*/ 6315006 h 6858000"/>
              <a:gd name="connsiteX14" fmla="*/ 991680 w 7467600"/>
              <a:gd name="connsiteY14" fmla="*/ 6298413 h 6858000"/>
              <a:gd name="connsiteX15" fmla="*/ 409060 w 7467600"/>
              <a:gd name="connsiteY15" fmla="*/ 6671470 h 6858000"/>
              <a:gd name="connsiteX16" fmla="*/ 991680 w 7467600"/>
              <a:gd name="connsiteY16" fmla="*/ 6298413 h 6858000"/>
              <a:gd name="connsiteX17" fmla="*/ 103333 w 7467600"/>
              <a:gd name="connsiteY17" fmla="*/ 5699602 h 6858000"/>
              <a:gd name="connsiteX18" fmla="*/ 233938 w 7467600"/>
              <a:gd name="connsiteY18" fmla="*/ 5809416 h 6858000"/>
              <a:gd name="connsiteX19" fmla="*/ 883580 w 7467600"/>
              <a:gd name="connsiteY19" fmla="*/ 6180710 h 6858000"/>
              <a:gd name="connsiteX20" fmla="*/ 487337 w 7467600"/>
              <a:gd name="connsiteY20" fmla="*/ 5950182 h 6858000"/>
              <a:gd name="connsiteX21" fmla="*/ 354051 w 7467600"/>
              <a:gd name="connsiteY21" fmla="*/ 5854912 h 6858000"/>
              <a:gd name="connsiteX22" fmla="*/ 195436 w 7467600"/>
              <a:gd name="connsiteY22" fmla="*/ 5755068 h 6858000"/>
              <a:gd name="connsiteX23" fmla="*/ 103333 w 7467600"/>
              <a:gd name="connsiteY23" fmla="*/ 5699602 h 6858000"/>
              <a:gd name="connsiteX24" fmla="*/ 5539432 w 7467600"/>
              <a:gd name="connsiteY24" fmla="*/ 5642928 h 6858000"/>
              <a:gd name="connsiteX25" fmla="*/ 5555462 w 7467600"/>
              <a:gd name="connsiteY25" fmla="*/ 5694454 h 6858000"/>
              <a:gd name="connsiteX26" fmla="*/ 5828270 w 7467600"/>
              <a:gd name="connsiteY26" fmla="*/ 6320663 h 6858000"/>
              <a:gd name="connsiteX27" fmla="*/ 5947416 w 7467600"/>
              <a:gd name="connsiteY27" fmla="*/ 6574846 h 6858000"/>
              <a:gd name="connsiteX28" fmla="*/ 5539432 w 7467600"/>
              <a:gd name="connsiteY28" fmla="*/ 5642928 h 6858000"/>
              <a:gd name="connsiteX29" fmla="*/ 51253 w 7467600"/>
              <a:gd name="connsiteY29" fmla="*/ 5631825 h 6858000"/>
              <a:gd name="connsiteX30" fmla="*/ 211622 w 7467600"/>
              <a:gd name="connsiteY30" fmla="*/ 5728803 h 6858000"/>
              <a:gd name="connsiteX31" fmla="*/ 371652 w 7467600"/>
              <a:gd name="connsiteY31" fmla="*/ 5829062 h 6858000"/>
              <a:gd name="connsiteX32" fmla="*/ 505903 w 7467600"/>
              <a:gd name="connsiteY32" fmla="*/ 5925221 h 6858000"/>
              <a:gd name="connsiteX33" fmla="*/ 899240 w 7467600"/>
              <a:gd name="connsiteY33" fmla="*/ 6153068 h 6858000"/>
              <a:gd name="connsiteX34" fmla="*/ 988114 w 7467600"/>
              <a:gd name="connsiteY34" fmla="*/ 6174204 h 6858000"/>
              <a:gd name="connsiteX35" fmla="*/ 845971 w 7467600"/>
              <a:gd name="connsiteY35" fmla="*/ 6067177 h 6858000"/>
              <a:gd name="connsiteX36" fmla="*/ 448057 w 7467600"/>
              <a:gd name="connsiteY36" fmla="*/ 5841376 h 6858000"/>
              <a:gd name="connsiteX37" fmla="*/ 51253 w 7467600"/>
              <a:gd name="connsiteY37" fmla="*/ 5631825 h 6858000"/>
              <a:gd name="connsiteX38" fmla="*/ 2606687 w 7467600"/>
              <a:gd name="connsiteY38" fmla="*/ 5630718 h 6858000"/>
              <a:gd name="connsiteX39" fmla="*/ 2645658 w 7467600"/>
              <a:gd name="connsiteY39" fmla="*/ 6640259 h 6858000"/>
              <a:gd name="connsiteX40" fmla="*/ 2606687 w 7467600"/>
              <a:gd name="connsiteY40" fmla="*/ 5630718 h 6858000"/>
              <a:gd name="connsiteX41" fmla="*/ 3642057 w 7467600"/>
              <a:gd name="connsiteY41" fmla="*/ 5573487 h 6858000"/>
              <a:gd name="connsiteX42" fmla="*/ 3632981 w 7467600"/>
              <a:gd name="connsiteY42" fmla="*/ 5579437 h 6858000"/>
              <a:gd name="connsiteX43" fmla="*/ 3382436 w 7467600"/>
              <a:gd name="connsiteY43" fmla="*/ 5952726 h 6858000"/>
              <a:gd name="connsiteX44" fmla="*/ 3191929 w 7467600"/>
              <a:gd name="connsiteY44" fmla="*/ 6662669 h 6858000"/>
              <a:gd name="connsiteX45" fmla="*/ 3369898 w 7467600"/>
              <a:gd name="connsiteY45" fmla="*/ 6081771 h 6858000"/>
              <a:gd name="connsiteX46" fmla="*/ 3642057 w 7467600"/>
              <a:gd name="connsiteY46" fmla="*/ 5573487 h 6858000"/>
              <a:gd name="connsiteX47" fmla="*/ 2650666 w 7467600"/>
              <a:gd name="connsiteY47" fmla="*/ 5530686 h 6858000"/>
              <a:gd name="connsiteX48" fmla="*/ 2650249 w 7467600"/>
              <a:gd name="connsiteY48" fmla="*/ 5532101 h 6858000"/>
              <a:gd name="connsiteX49" fmla="*/ 2663808 w 7467600"/>
              <a:gd name="connsiteY49" fmla="*/ 6535215 h 6858000"/>
              <a:gd name="connsiteX50" fmla="*/ 2665418 w 7467600"/>
              <a:gd name="connsiteY50" fmla="*/ 6132756 h 6858000"/>
              <a:gd name="connsiteX51" fmla="*/ 2650666 w 7467600"/>
              <a:gd name="connsiteY51" fmla="*/ 5530686 h 6858000"/>
              <a:gd name="connsiteX52" fmla="*/ 2680277 w 7467600"/>
              <a:gd name="connsiteY52" fmla="*/ 5479204 h 6858000"/>
              <a:gd name="connsiteX53" fmla="*/ 2678972 w 7467600"/>
              <a:gd name="connsiteY53" fmla="*/ 5481582 h 6858000"/>
              <a:gd name="connsiteX54" fmla="*/ 2696666 w 7467600"/>
              <a:gd name="connsiteY54" fmla="*/ 6133836 h 6858000"/>
              <a:gd name="connsiteX55" fmla="*/ 2695769 w 7467600"/>
              <a:gd name="connsiteY55" fmla="*/ 6390955 h 6858000"/>
              <a:gd name="connsiteX56" fmla="*/ 2739893 w 7467600"/>
              <a:gd name="connsiteY56" fmla="*/ 6108357 h 6858000"/>
              <a:gd name="connsiteX57" fmla="*/ 2680277 w 7467600"/>
              <a:gd name="connsiteY57" fmla="*/ 5479204 h 6858000"/>
              <a:gd name="connsiteX58" fmla="*/ 1132195 w 7467600"/>
              <a:gd name="connsiteY58" fmla="*/ 5467980 h 6858000"/>
              <a:gd name="connsiteX59" fmla="*/ 1679056 w 7467600"/>
              <a:gd name="connsiteY59" fmla="*/ 5516907 h 6858000"/>
              <a:gd name="connsiteX60" fmla="*/ 2128648 w 7467600"/>
              <a:gd name="connsiteY60" fmla="*/ 5474249 h 6858000"/>
              <a:gd name="connsiteX61" fmla="*/ 1825619 w 7467600"/>
              <a:gd name="connsiteY61" fmla="*/ 5478447 h 6858000"/>
              <a:gd name="connsiteX62" fmla="*/ 1737798 w 7467600"/>
              <a:gd name="connsiteY62" fmla="*/ 5483353 h 6858000"/>
              <a:gd name="connsiteX63" fmla="*/ 1132195 w 7467600"/>
              <a:gd name="connsiteY63" fmla="*/ 5467980 h 6858000"/>
              <a:gd name="connsiteX64" fmla="*/ 1456157 w 7467600"/>
              <a:gd name="connsiteY64" fmla="*/ 5371404 h 6858000"/>
              <a:gd name="connsiteX65" fmla="*/ 1244432 w 7467600"/>
              <a:gd name="connsiteY65" fmla="*/ 5385601 h 6858000"/>
              <a:gd name="connsiteX66" fmla="*/ 973990 w 7467600"/>
              <a:gd name="connsiteY66" fmla="*/ 5424940 h 6858000"/>
              <a:gd name="connsiteX67" fmla="*/ 1103809 w 7467600"/>
              <a:gd name="connsiteY67" fmla="*/ 5433720 h 6858000"/>
              <a:gd name="connsiteX68" fmla="*/ 1123454 w 7467600"/>
              <a:gd name="connsiteY68" fmla="*/ 5435727 h 6858000"/>
              <a:gd name="connsiteX69" fmla="*/ 1737017 w 7467600"/>
              <a:gd name="connsiteY69" fmla="*/ 5452183 h 6858000"/>
              <a:gd name="connsiteX70" fmla="*/ 1824397 w 7467600"/>
              <a:gd name="connsiteY70" fmla="*/ 5447757 h 6858000"/>
              <a:gd name="connsiteX71" fmla="*/ 2070059 w 7467600"/>
              <a:gd name="connsiteY71" fmla="*/ 5441660 h 6858000"/>
              <a:gd name="connsiteX72" fmla="*/ 1456157 w 7467600"/>
              <a:gd name="connsiteY72" fmla="*/ 5371404 h 6858000"/>
              <a:gd name="connsiteX73" fmla="*/ 4988186 w 7467600"/>
              <a:gd name="connsiteY73" fmla="*/ 5216467 h 6858000"/>
              <a:gd name="connsiteX74" fmla="*/ 4777334 w 7467600"/>
              <a:gd name="connsiteY74" fmla="*/ 5406072 h 6858000"/>
              <a:gd name="connsiteX75" fmla="*/ 4718341 w 7467600"/>
              <a:gd name="connsiteY75" fmla="*/ 5468043 h 6858000"/>
              <a:gd name="connsiteX76" fmla="*/ 4604655 w 7467600"/>
              <a:gd name="connsiteY76" fmla="*/ 5583434 h 6858000"/>
              <a:gd name="connsiteX77" fmla="*/ 4565074 w 7467600"/>
              <a:gd name="connsiteY77" fmla="*/ 5618550 h 6858000"/>
              <a:gd name="connsiteX78" fmla="*/ 4988186 w 7467600"/>
              <a:gd name="connsiteY78" fmla="*/ 5216467 h 6858000"/>
              <a:gd name="connsiteX79" fmla="*/ 4978032 w 7467600"/>
              <a:gd name="connsiteY79" fmla="*/ 5183809 h 6858000"/>
              <a:gd name="connsiteX80" fmla="*/ 4463413 w 7467600"/>
              <a:gd name="connsiteY80" fmla="*/ 5615162 h 6858000"/>
              <a:gd name="connsiteX81" fmla="*/ 4358134 w 7467600"/>
              <a:gd name="connsiteY81" fmla="*/ 5742791 h 6858000"/>
              <a:gd name="connsiteX82" fmla="*/ 4376219 w 7467600"/>
              <a:gd name="connsiteY82" fmla="*/ 5729027 h 6858000"/>
              <a:gd name="connsiteX83" fmla="*/ 4582340 w 7467600"/>
              <a:gd name="connsiteY83" fmla="*/ 5561037 h 6858000"/>
              <a:gd name="connsiteX84" fmla="*/ 4694684 w 7467600"/>
              <a:gd name="connsiteY84" fmla="*/ 5447098 h 6858000"/>
              <a:gd name="connsiteX85" fmla="*/ 4754123 w 7467600"/>
              <a:gd name="connsiteY85" fmla="*/ 5384643 h 6858000"/>
              <a:gd name="connsiteX86" fmla="*/ 4978032 w 7467600"/>
              <a:gd name="connsiteY86" fmla="*/ 5183809 h 6858000"/>
              <a:gd name="connsiteX87" fmla="*/ 1903353 w 7467600"/>
              <a:gd name="connsiteY87" fmla="*/ 5044827 h 6858000"/>
              <a:gd name="connsiteX88" fmla="*/ 1936931 w 7467600"/>
              <a:gd name="connsiteY88" fmla="*/ 5093954 h 6858000"/>
              <a:gd name="connsiteX89" fmla="*/ 2195868 w 7467600"/>
              <a:gd name="connsiteY89" fmla="*/ 5396574 h 6858000"/>
              <a:gd name="connsiteX90" fmla="*/ 2088852 w 7467600"/>
              <a:gd name="connsiteY90" fmla="*/ 5166123 h 6858000"/>
              <a:gd name="connsiteX91" fmla="*/ 1958241 w 7467600"/>
              <a:gd name="connsiteY91" fmla="*/ 5067955 h 6858000"/>
              <a:gd name="connsiteX92" fmla="*/ 1903353 w 7467600"/>
              <a:gd name="connsiteY92" fmla="*/ 5044827 h 6858000"/>
              <a:gd name="connsiteX93" fmla="*/ 1979378 w 7467600"/>
              <a:gd name="connsiteY93" fmla="*/ 4769504 h 6858000"/>
              <a:gd name="connsiteX94" fmla="*/ 2882120 w 7467600"/>
              <a:gd name="connsiteY94" fmla="*/ 5064547 h 6858000"/>
              <a:gd name="connsiteX95" fmla="*/ 2793103 w 7467600"/>
              <a:gd name="connsiteY95" fmla="*/ 5039699 h 6858000"/>
              <a:gd name="connsiteX96" fmla="*/ 2770041 w 7467600"/>
              <a:gd name="connsiteY96" fmla="*/ 5033634 h 6858000"/>
              <a:gd name="connsiteX97" fmla="*/ 1979378 w 7467600"/>
              <a:gd name="connsiteY97" fmla="*/ 4769504 h 6858000"/>
              <a:gd name="connsiteX98" fmla="*/ 1927410 w 7467600"/>
              <a:gd name="connsiteY98" fmla="*/ 4716164 h 6858000"/>
              <a:gd name="connsiteX99" fmla="*/ 1959587 w 7467600"/>
              <a:gd name="connsiteY99" fmla="*/ 4728849 h 6858000"/>
              <a:gd name="connsiteX100" fmla="*/ 2777707 w 7467600"/>
              <a:gd name="connsiteY100" fmla="*/ 5003991 h 6858000"/>
              <a:gd name="connsiteX101" fmla="*/ 2800768 w 7467600"/>
              <a:gd name="connsiteY101" fmla="*/ 5010056 h 6858000"/>
              <a:gd name="connsiteX102" fmla="*/ 2879408 w 7467600"/>
              <a:gd name="connsiteY102" fmla="*/ 5031590 h 6858000"/>
              <a:gd name="connsiteX103" fmla="*/ 2862295 w 7467600"/>
              <a:gd name="connsiteY103" fmla="*/ 5022958 h 6858000"/>
              <a:gd name="connsiteX104" fmla="*/ 2813343 w 7467600"/>
              <a:gd name="connsiteY104" fmla="*/ 4998369 h 6858000"/>
              <a:gd name="connsiteX105" fmla="*/ 2646245 w 7467600"/>
              <a:gd name="connsiteY105" fmla="*/ 4930999 h 6858000"/>
              <a:gd name="connsiteX106" fmla="*/ 1999243 w 7467600"/>
              <a:gd name="connsiteY106" fmla="*/ 4730524 h 6858000"/>
              <a:gd name="connsiteX107" fmla="*/ 1979527 w 7467600"/>
              <a:gd name="connsiteY107" fmla="*/ 4726651 h 6858000"/>
              <a:gd name="connsiteX108" fmla="*/ 1927410 w 7467600"/>
              <a:gd name="connsiteY108" fmla="*/ 4716164 h 6858000"/>
              <a:gd name="connsiteX109" fmla="*/ 1997014 w 7467600"/>
              <a:gd name="connsiteY109" fmla="*/ 4698007 h 6858000"/>
              <a:gd name="connsiteX110" fmla="*/ 2005458 w 7467600"/>
              <a:gd name="connsiteY110" fmla="*/ 4699540 h 6858000"/>
              <a:gd name="connsiteX111" fmla="*/ 2657186 w 7467600"/>
              <a:gd name="connsiteY111" fmla="*/ 4901687 h 6858000"/>
              <a:gd name="connsiteX112" fmla="*/ 2826662 w 7467600"/>
              <a:gd name="connsiteY112" fmla="*/ 4970362 h 6858000"/>
              <a:gd name="connsiteX113" fmla="*/ 2876100 w 7467600"/>
              <a:gd name="connsiteY113" fmla="*/ 4995397 h 6858000"/>
              <a:gd name="connsiteX114" fmla="*/ 3042600 w 7467600"/>
              <a:gd name="connsiteY114" fmla="*/ 5059532 h 6858000"/>
              <a:gd name="connsiteX115" fmla="*/ 1997014 w 7467600"/>
              <a:gd name="connsiteY115" fmla="*/ 4698007 h 6858000"/>
              <a:gd name="connsiteX116" fmla="*/ 2305292 w 7467600"/>
              <a:gd name="connsiteY116" fmla="*/ 4219492 h 6858000"/>
              <a:gd name="connsiteX117" fmla="*/ 3360922 w 7467600"/>
              <a:gd name="connsiteY117" fmla="*/ 4529373 h 6858000"/>
              <a:gd name="connsiteX118" fmla="*/ 3492420 w 7467600"/>
              <a:gd name="connsiteY118" fmla="*/ 4510145 h 6858000"/>
              <a:gd name="connsiteX119" fmla="*/ 3364086 w 7467600"/>
              <a:gd name="connsiteY119" fmla="*/ 4480340 h 6858000"/>
              <a:gd name="connsiteX120" fmla="*/ 3225818 w 7467600"/>
              <a:gd name="connsiteY120" fmla="*/ 4411822 h 6858000"/>
              <a:gd name="connsiteX121" fmla="*/ 3129696 w 7467600"/>
              <a:gd name="connsiteY121" fmla="*/ 4360704 h 6858000"/>
              <a:gd name="connsiteX122" fmla="*/ 2814545 w 7467600"/>
              <a:gd name="connsiteY122" fmla="*/ 4282955 h 6858000"/>
              <a:gd name="connsiteX123" fmla="*/ 2305292 w 7467600"/>
              <a:gd name="connsiteY123" fmla="*/ 4219492 h 6858000"/>
              <a:gd name="connsiteX124" fmla="*/ 2626982 w 7467600"/>
              <a:gd name="connsiteY124" fmla="*/ 4206450 h 6858000"/>
              <a:gd name="connsiteX125" fmla="*/ 2490617 w 7467600"/>
              <a:gd name="connsiteY125" fmla="*/ 4206951 h 6858000"/>
              <a:gd name="connsiteX126" fmla="*/ 2819869 w 7467600"/>
              <a:gd name="connsiteY126" fmla="*/ 4252936 h 6858000"/>
              <a:gd name="connsiteX127" fmla="*/ 3143018 w 7467600"/>
              <a:gd name="connsiteY127" fmla="*/ 4332698 h 6858000"/>
              <a:gd name="connsiteX128" fmla="*/ 3241520 w 7467600"/>
              <a:gd name="connsiteY128" fmla="*/ 4385112 h 6858000"/>
              <a:gd name="connsiteX129" fmla="*/ 3374575 w 7467600"/>
              <a:gd name="connsiteY129" fmla="*/ 4451517 h 6858000"/>
              <a:gd name="connsiteX130" fmla="*/ 3505221 w 7467600"/>
              <a:gd name="connsiteY130" fmla="*/ 4480757 h 6858000"/>
              <a:gd name="connsiteX131" fmla="*/ 2626982 w 7467600"/>
              <a:gd name="connsiteY131" fmla="*/ 4206450 h 6858000"/>
              <a:gd name="connsiteX132" fmla="*/ 1310106 w 7467600"/>
              <a:gd name="connsiteY132" fmla="*/ 3943217 h 6858000"/>
              <a:gd name="connsiteX133" fmla="*/ 854994 w 7467600"/>
              <a:gd name="connsiteY133" fmla="*/ 4399136 h 6858000"/>
              <a:gd name="connsiteX134" fmla="*/ 742462 w 7467600"/>
              <a:gd name="connsiteY134" fmla="*/ 4594648 h 6858000"/>
              <a:gd name="connsiteX135" fmla="*/ 820602 w 7467600"/>
              <a:gd name="connsiteY135" fmla="*/ 4485915 h 6858000"/>
              <a:gd name="connsiteX136" fmla="*/ 878295 w 7467600"/>
              <a:gd name="connsiteY136" fmla="*/ 4403594 h 6858000"/>
              <a:gd name="connsiteX137" fmla="*/ 1240607 w 7467600"/>
              <a:gd name="connsiteY137" fmla="*/ 4010401 h 6858000"/>
              <a:gd name="connsiteX138" fmla="*/ 1310106 w 7467600"/>
              <a:gd name="connsiteY138" fmla="*/ 3943217 h 6858000"/>
              <a:gd name="connsiteX139" fmla="*/ 1423113 w 7467600"/>
              <a:gd name="connsiteY139" fmla="*/ 3874565 h 6858000"/>
              <a:gd name="connsiteX140" fmla="*/ 1260565 w 7467600"/>
              <a:gd name="connsiteY140" fmla="*/ 4031982 h 6858000"/>
              <a:gd name="connsiteX141" fmla="*/ 901900 w 7467600"/>
              <a:gd name="connsiteY141" fmla="*/ 4421236 h 6858000"/>
              <a:gd name="connsiteX142" fmla="*/ 845044 w 7467600"/>
              <a:gd name="connsiteY142" fmla="*/ 4502436 h 6858000"/>
              <a:gd name="connsiteX143" fmla="*/ 685926 w 7467600"/>
              <a:gd name="connsiteY143" fmla="*/ 4703069 h 6858000"/>
              <a:gd name="connsiteX144" fmla="*/ 684248 w 7467600"/>
              <a:gd name="connsiteY144" fmla="*/ 4706721 h 6858000"/>
              <a:gd name="connsiteX145" fmla="*/ 1423113 w 7467600"/>
              <a:gd name="connsiteY145" fmla="*/ 3874565 h 6858000"/>
              <a:gd name="connsiteX146" fmla="*/ 3316479 w 7467600"/>
              <a:gd name="connsiteY146" fmla="*/ 3872136 h 6858000"/>
              <a:gd name="connsiteX147" fmla="*/ 3546806 w 7467600"/>
              <a:gd name="connsiteY147" fmla="*/ 4356139 h 6858000"/>
              <a:gd name="connsiteX148" fmla="*/ 3364433 w 7467600"/>
              <a:gd name="connsiteY148" fmla="*/ 3953121 h 6858000"/>
              <a:gd name="connsiteX149" fmla="*/ 3316479 w 7467600"/>
              <a:gd name="connsiteY149" fmla="*/ 3872136 h 6858000"/>
              <a:gd name="connsiteX150" fmla="*/ 3291335 w 7467600"/>
              <a:gd name="connsiteY150" fmla="*/ 3767420 h 6858000"/>
              <a:gd name="connsiteX151" fmla="*/ 3390805 w 7467600"/>
              <a:gd name="connsiteY151" fmla="*/ 3937163 h 6858000"/>
              <a:gd name="connsiteX152" fmla="*/ 3579062 w 7467600"/>
              <a:gd name="connsiteY152" fmla="*/ 4359040 h 6858000"/>
              <a:gd name="connsiteX153" fmla="*/ 3467355 w 7467600"/>
              <a:gd name="connsiteY153" fmla="*/ 3988130 h 6858000"/>
              <a:gd name="connsiteX154" fmla="*/ 3310753 w 7467600"/>
              <a:gd name="connsiteY154" fmla="*/ 3787140 h 6858000"/>
              <a:gd name="connsiteX155" fmla="*/ 3291335 w 7467600"/>
              <a:gd name="connsiteY155" fmla="*/ 3767420 h 6858000"/>
              <a:gd name="connsiteX156" fmla="*/ 1635889 w 7467600"/>
              <a:gd name="connsiteY156" fmla="*/ 3709494 h 6858000"/>
              <a:gd name="connsiteX157" fmla="*/ 1634800 w 7467600"/>
              <a:gd name="connsiteY157" fmla="*/ 3731111 h 6858000"/>
              <a:gd name="connsiteX158" fmla="*/ 1635889 w 7467600"/>
              <a:gd name="connsiteY158" fmla="*/ 3709494 h 6858000"/>
              <a:gd name="connsiteX159" fmla="*/ 1510397 w 7467600"/>
              <a:gd name="connsiteY159" fmla="*/ 3684705 h 6858000"/>
              <a:gd name="connsiteX160" fmla="*/ 1146550 w 7467600"/>
              <a:gd name="connsiteY160" fmla="*/ 3802012 h 6858000"/>
              <a:gd name="connsiteX161" fmla="*/ 698834 w 7467600"/>
              <a:gd name="connsiteY161" fmla="*/ 3952272 h 6858000"/>
              <a:gd name="connsiteX162" fmla="*/ 34256 w 7467600"/>
              <a:gd name="connsiteY162" fmla="*/ 4347603 h 6858000"/>
              <a:gd name="connsiteX163" fmla="*/ 527241 w 7467600"/>
              <a:gd name="connsiteY163" fmla="*/ 4065078 h 6858000"/>
              <a:gd name="connsiteX164" fmla="*/ 1510397 w 7467600"/>
              <a:gd name="connsiteY164" fmla="*/ 3684705 h 6858000"/>
              <a:gd name="connsiteX165" fmla="*/ 1313114 w 7467600"/>
              <a:gd name="connsiteY165" fmla="*/ 3655216 h 6858000"/>
              <a:gd name="connsiteX166" fmla="*/ 1109304 w 7467600"/>
              <a:gd name="connsiteY166" fmla="*/ 3669030 h 6858000"/>
              <a:gd name="connsiteX167" fmla="*/ 8129 w 7467600"/>
              <a:gd name="connsiteY167" fmla="*/ 4330519 h 6858000"/>
              <a:gd name="connsiteX168" fmla="*/ 687572 w 7467600"/>
              <a:gd name="connsiteY168" fmla="*/ 3925629 h 6858000"/>
              <a:gd name="connsiteX169" fmla="*/ 1138365 w 7467600"/>
              <a:gd name="connsiteY169" fmla="*/ 3774515 h 6858000"/>
              <a:gd name="connsiteX170" fmla="*/ 1505579 w 7467600"/>
              <a:gd name="connsiteY170" fmla="*/ 3655526 h 6858000"/>
              <a:gd name="connsiteX171" fmla="*/ 1313114 w 7467600"/>
              <a:gd name="connsiteY171" fmla="*/ 3655216 h 6858000"/>
              <a:gd name="connsiteX172" fmla="*/ 3655073 w 7467600"/>
              <a:gd name="connsiteY172" fmla="*/ 3650884 h 6858000"/>
              <a:gd name="connsiteX173" fmla="*/ 3989938 w 7467600"/>
              <a:gd name="connsiteY173" fmla="*/ 3991685 h 6858000"/>
              <a:gd name="connsiteX174" fmla="*/ 4393907 w 7467600"/>
              <a:gd name="connsiteY174" fmla="*/ 4261258 h 6858000"/>
              <a:gd name="connsiteX175" fmla="*/ 4648051 w 7467600"/>
              <a:gd name="connsiteY175" fmla="*/ 4374051 h 6858000"/>
              <a:gd name="connsiteX176" fmla="*/ 4383389 w 7467600"/>
              <a:gd name="connsiteY176" fmla="*/ 4184369 h 6858000"/>
              <a:gd name="connsiteX177" fmla="*/ 4165508 w 7467600"/>
              <a:gd name="connsiteY177" fmla="*/ 4035196 h 6858000"/>
              <a:gd name="connsiteX178" fmla="*/ 4068162 w 7467600"/>
              <a:gd name="connsiteY178" fmla="*/ 3953394 h 6858000"/>
              <a:gd name="connsiteX179" fmla="*/ 3981416 w 7467600"/>
              <a:gd name="connsiteY179" fmla="*/ 3880482 h 6858000"/>
              <a:gd name="connsiteX180" fmla="*/ 3800147 w 7467600"/>
              <a:gd name="connsiteY180" fmla="*/ 3749872 h 6858000"/>
              <a:gd name="connsiteX181" fmla="*/ 3655073 w 7467600"/>
              <a:gd name="connsiteY181" fmla="*/ 3650884 h 6858000"/>
              <a:gd name="connsiteX182" fmla="*/ 3670252 w 7467600"/>
              <a:gd name="connsiteY182" fmla="*/ 3622798 h 6858000"/>
              <a:gd name="connsiteX183" fmla="*/ 3817258 w 7467600"/>
              <a:gd name="connsiteY183" fmla="*/ 3723577 h 6858000"/>
              <a:gd name="connsiteX184" fmla="*/ 4000461 w 7467600"/>
              <a:gd name="connsiteY184" fmla="*/ 3855966 h 6858000"/>
              <a:gd name="connsiteX185" fmla="*/ 4088180 w 7467600"/>
              <a:gd name="connsiteY185" fmla="*/ 3929774 h 6858000"/>
              <a:gd name="connsiteX186" fmla="*/ 4184555 w 7467600"/>
              <a:gd name="connsiteY186" fmla="*/ 4010683 h 6858000"/>
              <a:gd name="connsiteX187" fmla="*/ 4399563 w 7467600"/>
              <a:gd name="connsiteY187" fmla="*/ 4158106 h 6858000"/>
              <a:gd name="connsiteX188" fmla="*/ 4684469 w 7467600"/>
              <a:gd name="connsiteY188" fmla="*/ 4364680 h 6858000"/>
              <a:gd name="connsiteX189" fmla="*/ 4690271 w 7467600"/>
              <a:gd name="connsiteY189" fmla="*/ 4370034 h 6858000"/>
              <a:gd name="connsiteX190" fmla="*/ 4136093 w 7467600"/>
              <a:gd name="connsiteY190" fmla="*/ 3858466 h 6858000"/>
              <a:gd name="connsiteX191" fmla="*/ 3670252 w 7467600"/>
              <a:gd name="connsiteY191" fmla="*/ 3622798 h 6858000"/>
              <a:gd name="connsiteX192" fmla="*/ 4440129 w 7467600"/>
              <a:gd name="connsiteY192" fmla="*/ 3448571 h 6858000"/>
              <a:gd name="connsiteX193" fmla="*/ 4856525 w 7467600"/>
              <a:gd name="connsiteY193" fmla="*/ 3915351 h 6858000"/>
              <a:gd name="connsiteX194" fmla="*/ 5059055 w 7467600"/>
              <a:gd name="connsiteY194" fmla="*/ 4108918 h 6858000"/>
              <a:gd name="connsiteX195" fmla="*/ 5290070 w 7467600"/>
              <a:gd name="connsiteY195" fmla="*/ 4263619 h 6858000"/>
              <a:gd name="connsiteX196" fmla="*/ 4834991 w 7467600"/>
              <a:gd name="connsiteY196" fmla="*/ 3830985 h 6858000"/>
              <a:gd name="connsiteX197" fmla="*/ 4440129 w 7467600"/>
              <a:gd name="connsiteY197" fmla="*/ 3448571 h 6858000"/>
              <a:gd name="connsiteX198" fmla="*/ 4441737 w 7467600"/>
              <a:gd name="connsiteY198" fmla="*/ 3399734 h 6858000"/>
              <a:gd name="connsiteX199" fmla="*/ 4431236 w 7467600"/>
              <a:gd name="connsiteY199" fmla="*/ 3400954 h 6858000"/>
              <a:gd name="connsiteX200" fmla="*/ 4557150 w 7467600"/>
              <a:gd name="connsiteY200" fmla="*/ 3510023 h 6858000"/>
              <a:gd name="connsiteX201" fmla="*/ 4856936 w 7467600"/>
              <a:gd name="connsiteY201" fmla="*/ 3809146 h 6858000"/>
              <a:gd name="connsiteX202" fmla="*/ 5111996 w 7467600"/>
              <a:gd name="connsiteY202" fmla="*/ 4065759 h 6858000"/>
              <a:gd name="connsiteX203" fmla="*/ 5388878 w 7467600"/>
              <a:gd name="connsiteY203" fmla="*/ 4300185 h 6858000"/>
              <a:gd name="connsiteX204" fmla="*/ 5425556 w 7467600"/>
              <a:gd name="connsiteY204" fmla="*/ 4308967 h 6858000"/>
              <a:gd name="connsiteX205" fmla="*/ 4943646 w 7467600"/>
              <a:gd name="connsiteY205" fmla="*/ 3822916 h 6858000"/>
              <a:gd name="connsiteX206" fmla="*/ 4594837 w 7467600"/>
              <a:gd name="connsiteY206" fmla="*/ 3532274 h 6858000"/>
              <a:gd name="connsiteX207" fmla="*/ 4441737 w 7467600"/>
              <a:gd name="connsiteY207" fmla="*/ 3399734 h 6858000"/>
              <a:gd name="connsiteX208" fmla="*/ 5425834 w 7467600"/>
              <a:gd name="connsiteY208" fmla="*/ 3162785 h 6858000"/>
              <a:gd name="connsiteX209" fmla="*/ 5401644 w 7467600"/>
              <a:gd name="connsiteY209" fmla="*/ 3617847 h 6858000"/>
              <a:gd name="connsiteX210" fmla="*/ 5467256 w 7467600"/>
              <a:gd name="connsiteY210" fmla="*/ 4175494 h 6858000"/>
              <a:gd name="connsiteX211" fmla="*/ 5448069 w 7467600"/>
              <a:gd name="connsiteY211" fmla="*/ 3567554 h 6858000"/>
              <a:gd name="connsiteX212" fmla="*/ 5425834 w 7467600"/>
              <a:gd name="connsiteY212" fmla="*/ 3162785 h 6858000"/>
              <a:gd name="connsiteX213" fmla="*/ 1318687 w 7467600"/>
              <a:gd name="connsiteY213" fmla="*/ 3113840 h 6858000"/>
              <a:gd name="connsiteX214" fmla="*/ 1066793 w 7467600"/>
              <a:gd name="connsiteY214" fmla="*/ 3212171 h 6858000"/>
              <a:gd name="connsiteX215" fmla="*/ 993319 w 7467600"/>
              <a:gd name="connsiteY215" fmla="*/ 3247648 h 6858000"/>
              <a:gd name="connsiteX216" fmla="*/ 853081 w 7467600"/>
              <a:gd name="connsiteY216" fmla="*/ 3312410 h 6858000"/>
              <a:gd name="connsiteX217" fmla="*/ 805957 w 7467600"/>
              <a:gd name="connsiteY217" fmla="*/ 3330443 h 6858000"/>
              <a:gd name="connsiteX218" fmla="*/ 1318687 w 7467600"/>
              <a:gd name="connsiteY218" fmla="*/ 3113840 h 6858000"/>
              <a:gd name="connsiteX219" fmla="*/ 5453702 w 7467600"/>
              <a:gd name="connsiteY219" fmla="*/ 3090882 h 6858000"/>
              <a:gd name="connsiteX220" fmla="*/ 5480135 w 7467600"/>
              <a:gd name="connsiteY220" fmla="*/ 3565802 h 6858000"/>
              <a:gd name="connsiteX221" fmla="*/ 5499023 w 7467600"/>
              <a:gd name="connsiteY221" fmla="*/ 4166310 h 6858000"/>
              <a:gd name="connsiteX222" fmla="*/ 5547022 w 7467600"/>
              <a:gd name="connsiteY222" fmla="*/ 3607838 h 6858000"/>
              <a:gd name="connsiteX223" fmla="*/ 5515964 w 7467600"/>
              <a:gd name="connsiteY223" fmla="*/ 3378541 h 6858000"/>
              <a:gd name="connsiteX224" fmla="*/ 5453702 w 7467600"/>
              <a:gd name="connsiteY224" fmla="*/ 3090882 h 6858000"/>
              <a:gd name="connsiteX225" fmla="*/ 1238695 w 7467600"/>
              <a:gd name="connsiteY225" fmla="*/ 3076820 h 6858000"/>
              <a:gd name="connsiteX226" fmla="*/ 716371 w 7467600"/>
              <a:gd name="connsiteY226" fmla="*/ 3293249 h 6858000"/>
              <a:gd name="connsiteX227" fmla="*/ 579522 w 7467600"/>
              <a:gd name="connsiteY227" fmla="*/ 3371759 h 6858000"/>
              <a:gd name="connsiteX228" fmla="*/ 600288 w 7467600"/>
              <a:gd name="connsiteY228" fmla="*/ 3365555 h 6858000"/>
              <a:gd name="connsiteX229" fmla="*/ 840692 w 7467600"/>
              <a:gd name="connsiteY229" fmla="*/ 3284921 h 6858000"/>
              <a:gd name="connsiteX230" fmla="*/ 979248 w 7467600"/>
              <a:gd name="connsiteY230" fmla="*/ 3221003 h 6858000"/>
              <a:gd name="connsiteX231" fmla="*/ 1053282 w 7467600"/>
              <a:gd name="connsiteY231" fmla="*/ 3185247 h 6858000"/>
              <a:gd name="connsiteX232" fmla="*/ 1320603 w 7467600"/>
              <a:gd name="connsiteY232" fmla="*/ 3081281 h 6858000"/>
              <a:gd name="connsiteX233" fmla="*/ 1238695 w 7467600"/>
              <a:gd name="connsiteY233" fmla="*/ 3076820 h 6858000"/>
              <a:gd name="connsiteX234" fmla="*/ 5425627 w 7467600"/>
              <a:gd name="connsiteY234" fmla="*/ 2954192 h 6858000"/>
              <a:gd name="connsiteX235" fmla="*/ 5470770 w 7467600"/>
              <a:gd name="connsiteY235" fmla="*/ 3005435 h 6858000"/>
              <a:gd name="connsiteX236" fmla="*/ 5519779 w 7467600"/>
              <a:gd name="connsiteY236" fmla="*/ 4359223 h 6858000"/>
              <a:gd name="connsiteX237" fmla="*/ 5520293 w 7467600"/>
              <a:gd name="connsiteY237" fmla="*/ 4360602 h 6858000"/>
              <a:gd name="connsiteX238" fmla="*/ 5767221 w 7467600"/>
              <a:gd name="connsiteY238" fmla="*/ 4665564 h 6858000"/>
              <a:gd name="connsiteX239" fmla="*/ 6937169 w 7467600"/>
              <a:gd name="connsiteY239" fmla="*/ 4815941 h 6858000"/>
              <a:gd name="connsiteX240" fmla="*/ 6953922 w 7467600"/>
              <a:gd name="connsiteY240" fmla="*/ 4890068 h 6858000"/>
              <a:gd name="connsiteX241" fmla="*/ 6071359 w 7467600"/>
              <a:gd name="connsiteY241" fmla="*/ 4770770 h 6858000"/>
              <a:gd name="connsiteX242" fmla="*/ 6038839 w 7467600"/>
              <a:gd name="connsiteY242" fmla="*/ 4764474 h 6858000"/>
              <a:gd name="connsiteX243" fmla="*/ 6038706 w 7467600"/>
              <a:gd name="connsiteY243" fmla="*/ 4763847 h 6858000"/>
              <a:gd name="connsiteX244" fmla="*/ 6037784 w 7467600"/>
              <a:gd name="connsiteY244" fmla="*/ 4764270 h 6858000"/>
              <a:gd name="connsiteX245" fmla="*/ 6038839 w 7467600"/>
              <a:gd name="connsiteY245" fmla="*/ 4764474 h 6858000"/>
              <a:gd name="connsiteX246" fmla="*/ 6040338 w 7467600"/>
              <a:gd name="connsiteY246" fmla="*/ 4771418 h 6858000"/>
              <a:gd name="connsiteX247" fmla="*/ 6024488 w 7467600"/>
              <a:gd name="connsiteY247" fmla="*/ 4809903 h 6858000"/>
              <a:gd name="connsiteX248" fmla="*/ 5599771 w 7467600"/>
              <a:gd name="connsiteY248" fmla="*/ 5509652 h 6858000"/>
              <a:gd name="connsiteX249" fmla="*/ 5548843 w 7467600"/>
              <a:gd name="connsiteY249" fmla="*/ 5563845 h 6858000"/>
              <a:gd name="connsiteX250" fmla="*/ 5940952 w 7467600"/>
              <a:gd name="connsiteY250" fmla="*/ 6250028 h 6858000"/>
              <a:gd name="connsiteX251" fmla="*/ 6043441 w 7467600"/>
              <a:gd name="connsiteY251" fmla="*/ 6665847 h 6858000"/>
              <a:gd name="connsiteX252" fmla="*/ 6093432 w 7467600"/>
              <a:gd name="connsiteY252" fmla="*/ 6858000 h 6858000"/>
              <a:gd name="connsiteX253" fmla="*/ 6034344 w 7467600"/>
              <a:gd name="connsiteY253" fmla="*/ 6858000 h 6858000"/>
              <a:gd name="connsiteX254" fmla="*/ 6026679 w 7467600"/>
              <a:gd name="connsiteY254" fmla="*/ 6836959 h 6858000"/>
              <a:gd name="connsiteX255" fmla="*/ 5800441 w 7467600"/>
              <a:gd name="connsiteY255" fmla="*/ 6335286 h 6858000"/>
              <a:gd name="connsiteX256" fmla="*/ 5526562 w 7467600"/>
              <a:gd name="connsiteY256" fmla="*/ 5705388 h 6858000"/>
              <a:gd name="connsiteX257" fmla="*/ 5519640 w 7467600"/>
              <a:gd name="connsiteY257" fmla="*/ 5683774 h 6858000"/>
              <a:gd name="connsiteX258" fmla="*/ 5844559 w 7467600"/>
              <a:gd name="connsiteY258" fmla="*/ 6553349 h 6858000"/>
              <a:gd name="connsiteX259" fmla="*/ 5975994 w 7467600"/>
              <a:gd name="connsiteY259" fmla="*/ 6858000 h 6858000"/>
              <a:gd name="connsiteX260" fmla="*/ 5898547 w 7467600"/>
              <a:gd name="connsiteY260" fmla="*/ 6858000 h 6858000"/>
              <a:gd name="connsiteX261" fmla="*/ 5682041 w 7467600"/>
              <a:gd name="connsiteY261" fmla="*/ 6355860 h 6858000"/>
              <a:gd name="connsiteX262" fmla="*/ 5461758 w 7467600"/>
              <a:gd name="connsiteY262" fmla="*/ 5820220 h 6858000"/>
              <a:gd name="connsiteX263" fmla="*/ 5237282 w 7467600"/>
              <a:gd name="connsiteY263" fmla="*/ 6579086 h 6858000"/>
              <a:gd name="connsiteX264" fmla="*/ 5115009 w 7467600"/>
              <a:gd name="connsiteY264" fmla="*/ 6858000 h 6858000"/>
              <a:gd name="connsiteX265" fmla="*/ 5028074 w 7467600"/>
              <a:gd name="connsiteY265" fmla="*/ 6858000 h 6858000"/>
              <a:gd name="connsiteX266" fmla="*/ 5079508 w 7467600"/>
              <a:gd name="connsiteY266" fmla="*/ 6749074 h 6858000"/>
              <a:gd name="connsiteX267" fmla="*/ 5371846 w 7467600"/>
              <a:gd name="connsiteY267" fmla="*/ 5924413 h 6858000"/>
              <a:gd name="connsiteX268" fmla="*/ 5270512 w 7467600"/>
              <a:gd name="connsiteY268" fmla="*/ 6138975 h 6858000"/>
              <a:gd name="connsiteX269" fmla="*/ 5062409 w 7467600"/>
              <a:gd name="connsiteY269" fmla="*/ 6653544 h 6858000"/>
              <a:gd name="connsiteX270" fmla="*/ 5036628 w 7467600"/>
              <a:gd name="connsiteY270" fmla="*/ 6754247 h 6858000"/>
              <a:gd name="connsiteX271" fmla="*/ 5009112 w 7467600"/>
              <a:gd name="connsiteY271" fmla="*/ 6858000 h 6858000"/>
              <a:gd name="connsiteX272" fmla="*/ 4976679 w 7467600"/>
              <a:gd name="connsiteY272" fmla="*/ 6858000 h 6858000"/>
              <a:gd name="connsiteX273" fmla="*/ 5006537 w 7467600"/>
              <a:gd name="connsiteY273" fmla="*/ 6747068 h 6858000"/>
              <a:gd name="connsiteX274" fmla="*/ 5032723 w 7467600"/>
              <a:gd name="connsiteY274" fmla="*/ 6644957 h 6858000"/>
              <a:gd name="connsiteX275" fmla="*/ 5242949 w 7467600"/>
              <a:gd name="connsiteY275" fmla="*/ 6125175 h 6858000"/>
              <a:gd name="connsiteX276" fmla="*/ 5286321 w 7467600"/>
              <a:gd name="connsiteY276" fmla="*/ 6033555 h 6858000"/>
              <a:gd name="connsiteX277" fmla="*/ 5008210 w 7467600"/>
              <a:gd name="connsiteY277" fmla="*/ 6649194 h 6858000"/>
              <a:gd name="connsiteX278" fmla="*/ 4986321 w 7467600"/>
              <a:gd name="connsiteY278" fmla="*/ 6765687 h 6858000"/>
              <a:gd name="connsiteX279" fmla="*/ 4973474 w 7467600"/>
              <a:gd name="connsiteY279" fmla="*/ 6858000 h 6858000"/>
              <a:gd name="connsiteX280" fmla="*/ 4907178 w 7467600"/>
              <a:gd name="connsiteY280" fmla="*/ 6858000 h 6858000"/>
              <a:gd name="connsiteX281" fmla="*/ 4910810 w 7467600"/>
              <a:gd name="connsiteY281" fmla="*/ 6829660 h 6858000"/>
              <a:gd name="connsiteX282" fmla="*/ 4987461 w 7467600"/>
              <a:gd name="connsiteY282" fmla="*/ 6432994 h 6858000"/>
              <a:gd name="connsiteX283" fmla="*/ 5179262 w 7467600"/>
              <a:gd name="connsiteY283" fmla="*/ 6035044 h 6858000"/>
              <a:gd name="connsiteX284" fmla="*/ 4689678 w 7467600"/>
              <a:gd name="connsiteY284" fmla="*/ 6440241 h 6858000"/>
              <a:gd name="connsiteX285" fmla="*/ 4477543 w 7467600"/>
              <a:gd name="connsiteY285" fmla="*/ 6674836 h 6858000"/>
              <a:gd name="connsiteX286" fmla="*/ 4329957 w 7467600"/>
              <a:gd name="connsiteY286" fmla="*/ 6858000 h 6858000"/>
              <a:gd name="connsiteX287" fmla="*/ 4218595 w 7467600"/>
              <a:gd name="connsiteY287" fmla="*/ 6858000 h 6858000"/>
              <a:gd name="connsiteX288" fmla="*/ 4368888 w 7467600"/>
              <a:gd name="connsiteY288" fmla="*/ 6668412 h 6858000"/>
              <a:gd name="connsiteX289" fmla="*/ 4563091 w 7467600"/>
              <a:gd name="connsiteY289" fmla="*/ 6442508 h 6858000"/>
              <a:gd name="connsiteX290" fmla="*/ 5387324 w 7467600"/>
              <a:gd name="connsiteY290" fmla="*/ 5705830 h 6858000"/>
              <a:gd name="connsiteX291" fmla="*/ 5073620 w 7467600"/>
              <a:gd name="connsiteY291" fmla="*/ 5955437 h 6858000"/>
              <a:gd name="connsiteX292" fmla="*/ 4689789 w 7467600"/>
              <a:gd name="connsiteY292" fmla="*/ 6268382 h 6858000"/>
              <a:gd name="connsiteX293" fmla="*/ 4418722 w 7467600"/>
              <a:gd name="connsiteY293" fmla="*/ 6570886 h 6858000"/>
              <a:gd name="connsiteX294" fmla="*/ 4214944 w 7467600"/>
              <a:gd name="connsiteY294" fmla="*/ 6858000 h 6858000"/>
              <a:gd name="connsiteX295" fmla="*/ 4177898 w 7467600"/>
              <a:gd name="connsiteY295" fmla="*/ 6858000 h 6858000"/>
              <a:gd name="connsiteX296" fmla="*/ 4391597 w 7467600"/>
              <a:gd name="connsiteY296" fmla="*/ 6556370 h 6858000"/>
              <a:gd name="connsiteX297" fmla="*/ 4668889 w 7467600"/>
              <a:gd name="connsiteY297" fmla="*/ 6246399 h 6858000"/>
              <a:gd name="connsiteX298" fmla="*/ 5055427 w 7467600"/>
              <a:gd name="connsiteY298" fmla="*/ 5931476 h 6858000"/>
              <a:gd name="connsiteX299" fmla="*/ 5371814 w 7467600"/>
              <a:gd name="connsiteY299" fmla="*/ 5678975 h 6858000"/>
              <a:gd name="connsiteX300" fmla="*/ 4987918 w 7467600"/>
              <a:gd name="connsiteY300" fmla="*/ 5838701 h 6858000"/>
              <a:gd name="connsiteX301" fmla="*/ 4317146 w 7467600"/>
              <a:gd name="connsiteY301" fmla="*/ 6587716 h 6858000"/>
              <a:gd name="connsiteX302" fmla="*/ 4171627 w 7467600"/>
              <a:gd name="connsiteY302" fmla="*/ 6858000 h 6858000"/>
              <a:gd name="connsiteX303" fmla="*/ 4081585 w 7467600"/>
              <a:gd name="connsiteY303" fmla="*/ 6858000 h 6858000"/>
              <a:gd name="connsiteX304" fmla="*/ 4238603 w 7467600"/>
              <a:gd name="connsiteY304" fmla="*/ 6559341 h 6858000"/>
              <a:gd name="connsiteX305" fmla="*/ 4778333 w 7467600"/>
              <a:gd name="connsiteY305" fmla="*/ 5873626 h 6858000"/>
              <a:gd name="connsiteX306" fmla="*/ 5414185 w 7467600"/>
              <a:gd name="connsiteY306" fmla="*/ 5573882 h 6858000"/>
              <a:gd name="connsiteX307" fmla="*/ 5959648 w 7467600"/>
              <a:gd name="connsiteY307" fmla="*/ 4760797 h 6858000"/>
              <a:gd name="connsiteX308" fmla="*/ 5355019 w 7467600"/>
              <a:gd name="connsiteY308" fmla="*/ 4734672 h 6858000"/>
              <a:gd name="connsiteX309" fmla="*/ 5083565 w 7467600"/>
              <a:gd name="connsiteY309" fmla="*/ 5179121 h 6858000"/>
              <a:gd name="connsiteX310" fmla="*/ 4713577 w 7467600"/>
              <a:gd name="connsiteY310" fmla="*/ 5616803 h 6858000"/>
              <a:gd name="connsiteX311" fmla="*/ 3989559 w 7467600"/>
              <a:gd name="connsiteY311" fmla="*/ 6145945 h 6858000"/>
              <a:gd name="connsiteX312" fmla="*/ 3939824 w 7467600"/>
              <a:gd name="connsiteY312" fmla="*/ 6066900 h 6858000"/>
              <a:gd name="connsiteX313" fmla="*/ 4584537 w 7467600"/>
              <a:gd name="connsiteY313" fmla="*/ 5324826 h 6858000"/>
              <a:gd name="connsiteX314" fmla="*/ 5037105 w 7467600"/>
              <a:gd name="connsiteY314" fmla="*/ 5088765 h 6858000"/>
              <a:gd name="connsiteX315" fmla="*/ 5039930 w 7467600"/>
              <a:gd name="connsiteY315" fmla="*/ 5089585 h 6858000"/>
              <a:gd name="connsiteX316" fmla="*/ 5263764 w 7467600"/>
              <a:gd name="connsiteY316" fmla="*/ 4735525 h 6858000"/>
              <a:gd name="connsiteX317" fmla="*/ 4086300 w 7467600"/>
              <a:gd name="connsiteY317" fmla="*/ 4884599 h 6858000"/>
              <a:gd name="connsiteX318" fmla="*/ 4085485 w 7467600"/>
              <a:gd name="connsiteY318" fmla="*/ 4899070 h 6858000"/>
              <a:gd name="connsiteX319" fmla="*/ 3871915 w 7467600"/>
              <a:gd name="connsiteY319" fmla="*/ 5253645 h 6858000"/>
              <a:gd name="connsiteX320" fmla="*/ 3799374 w 7467600"/>
              <a:gd name="connsiteY320" fmla="*/ 5466127 h 6858000"/>
              <a:gd name="connsiteX321" fmla="*/ 3498850 w 7467600"/>
              <a:gd name="connsiteY321" fmla="*/ 6661888 h 6858000"/>
              <a:gd name="connsiteX322" fmla="*/ 3399216 w 7467600"/>
              <a:gd name="connsiteY322" fmla="*/ 6858000 h 6858000"/>
              <a:gd name="connsiteX323" fmla="*/ 3303688 w 7467600"/>
              <a:gd name="connsiteY323" fmla="*/ 6858000 h 6858000"/>
              <a:gd name="connsiteX324" fmla="*/ 3391774 w 7467600"/>
              <a:gd name="connsiteY324" fmla="*/ 6697181 h 6858000"/>
              <a:gd name="connsiteX325" fmla="*/ 3735540 w 7467600"/>
              <a:gd name="connsiteY325" fmla="*/ 5546923 h 6858000"/>
              <a:gd name="connsiteX326" fmla="*/ 3729438 w 7467600"/>
              <a:gd name="connsiteY326" fmla="*/ 5569058 h 6858000"/>
              <a:gd name="connsiteX327" fmla="*/ 3707782 w 7467600"/>
              <a:gd name="connsiteY327" fmla="*/ 5644908 h 6858000"/>
              <a:gd name="connsiteX328" fmla="*/ 3583827 w 7467600"/>
              <a:gd name="connsiteY328" fmla="*/ 6039215 h 6858000"/>
              <a:gd name="connsiteX329" fmla="*/ 3547861 w 7467600"/>
              <a:gd name="connsiteY329" fmla="*/ 6129609 h 6858000"/>
              <a:gd name="connsiteX330" fmla="*/ 3490905 w 7467600"/>
              <a:gd name="connsiteY330" fmla="*/ 6277660 h 6858000"/>
              <a:gd name="connsiteX331" fmla="*/ 3455859 w 7467600"/>
              <a:gd name="connsiteY331" fmla="*/ 6391301 h 6858000"/>
              <a:gd name="connsiteX332" fmla="*/ 3429112 w 7467600"/>
              <a:gd name="connsiteY332" fmla="*/ 6479469 h 6858000"/>
              <a:gd name="connsiteX333" fmla="*/ 3304862 w 7467600"/>
              <a:gd name="connsiteY333" fmla="*/ 6796476 h 6858000"/>
              <a:gd name="connsiteX334" fmla="*/ 3276071 w 7467600"/>
              <a:gd name="connsiteY334" fmla="*/ 6858000 h 6858000"/>
              <a:gd name="connsiteX335" fmla="*/ 3240805 w 7467600"/>
              <a:gd name="connsiteY335" fmla="*/ 6858000 h 6858000"/>
              <a:gd name="connsiteX336" fmla="*/ 3275917 w 7467600"/>
              <a:gd name="connsiteY336" fmla="*/ 6783192 h 6858000"/>
              <a:gd name="connsiteX337" fmla="*/ 3399358 w 7467600"/>
              <a:gd name="connsiteY337" fmla="*/ 6469011 h 6858000"/>
              <a:gd name="connsiteX338" fmla="*/ 3425650 w 7467600"/>
              <a:gd name="connsiteY338" fmla="*/ 6381333 h 6858000"/>
              <a:gd name="connsiteX339" fmla="*/ 3460661 w 7467600"/>
              <a:gd name="connsiteY339" fmla="*/ 6266763 h 6858000"/>
              <a:gd name="connsiteX340" fmla="*/ 3518021 w 7467600"/>
              <a:gd name="connsiteY340" fmla="*/ 6117298 h 6858000"/>
              <a:gd name="connsiteX341" fmla="*/ 3554035 w 7467600"/>
              <a:gd name="connsiteY341" fmla="*/ 6027832 h 6858000"/>
              <a:gd name="connsiteX342" fmla="*/ 3677174 w 7467600"/>
              <a:gd name="connsiteY342" fmla="*/ 5636351 h 6858000"/>
              <a:gd name="connsiteX343" fmla="*/ 3698819 w 7467600"/>
              <a:gd name="connsiteY343" fmla="*/ 5560503 h 6858000"/>
              <a:gd name="connsiteX344" fmla="*/ 3702094 w 7467600"/>
              <a:gd name="connsiteY344" fmla="*/ 5549194 h 6858000"/>
              <a:gd name="connsiteX345" fmla="*/ 3398355 w 7467600"/>
              <a:gd name="connsiteY345" fmla="*/ 6094603 h 6858000"/>
              <a:gd name="connsiteX346" fmla="*/ 3193941 w 7467600"/>
              <a:gd name="connsiteY346" fmla="*/ 6798775 h 6858000"/>
              <a:gd name="connsiteX347" fmla="*/ 3184140 w 7467600"/>
              <a:gd name="connsiteY347" fmla="*/ 6858000 h 6858000"/>
              <a:gd name="connsiteX348" fmla="*/ 3099978 w 7467600"/>
              <a:gd name="connsiteY348" fmla="*/ 6858000 h 6858000"/>
              <a:gd name="connsiteX349" fmla="*/ 3101556 w 7467600"/>
              <a:gd name="connsiteY349" fmla="*/ 6843337 h 6858000"/>
              <a:gd name="connsiteX350" fmla="*/ 3370162 w 7467600"/>
              <a:gd name="connsiteY350" fmla="*/ 5785550 h 6858000"/>
              <a:gd name="connsiteX351" fmla="*/ 3746477 w 7467600"/>
              <a:gd name="connsiteY351" fmla="*/ 5377889 h 6858000"/>
              <a:gd name="connsiteX352" fmla="*/ 3863399 w 7467600"/>
              <a:gd name="connsiteY352" fmla="*/ 5087257 h 6858000"/>
              <a:gd name="connsiteX353" fmla="*/ 3968712 w 7467600"/>
              <a:gd name="connsiteY353" fmla="*/ 4913989 h 6858000"/>
              <a:gd name="connsiteX354" fmla="*/ 2792390 w 7467600"/>
              <a:gd name="connsiteY354" fmla="*/ 5382974 h 6858000"/>
              <a:gd name="connsiteX355" fmla="*/ 2714982 w 7467600"/>
              <a:gd name="connsiteY355" fmla="*/ 5427051 h 6858000"/>
              <a:gd name="connsiteX356" fmla="*/ 2813361 w 7467600"/>
              <a:gd name="connsiteY356" fmla="*/ 6023912 h 6858000"/>
              <a:gd name="connsiteX357" fmla="*/ 2688430 w 7467600"/>
              <a:gd name="connsiteY357" fmla="*/ 6801564 h 6858000"/>
              <a:gd name="connsiteX358" fmla="*/ 2629626 w 7467600"/>
              <a:gd name="connsiteY358" fmla="*/ 6763394 h 6858000"/>
              <a:gd name="connsiteX359" fmla="*/ 2565328 w 7467600"/>
              <a:gd name="connsiteY359" fmla="*/ 5516399 h 6858000"/>
              <a:gd name="connsiteX360" fmla="*/ 1922999 w 7467600"/>
              <a:gd name="connsiteY360" fmla="*/ 5980343 h 6858000"/>
              <a:gd name="connsiteX361" fmla="*/ 1950261 w 7467600"/>
              <a:gd name="connsiteY361" fmla="*/ 6405858 h 6858000"/>
              <a:gd name="connsiteX362" fmla="*/ 2365554 w 7467600"/>
              <a:gd name="connsiteY362" fmla="*/ 6759107 h 6858000"/>
              <a:gd name="connsiteX363" fmla="*/ 2424142 w 7467600"/>
              <a:gd name="connsiteY363" fmla="*/ 6858000 h 6858000"/>
              <a:gd name="connsiteX364" fmla="*/ 2395994 w 7467600"/>
              <a:gd name="connsiteY364" fmla="*/ 6858000 h 6858000"/>
              <a:gd name="connsiteX365" fmla="*/ 2392863 w 7467600"/>
              <a:gd name="connsiteY365" fmla="*/ 6852964 h 6858000"/>
              <a:gd name="connsiteX366" fmla="*/ 2017589 w 7467600"/>
              <a:gd name="connsiteY366" fmla="*/ 6493982 h 6858000"/>
              <a:gd name="connsiteX367" fmla="*/ 2147336 w 7467600"/>
              <a:gd name="connsiteY367" fmla="*/ 6594052 h 6858000"/>
              <a:gd name="connsiteX368" fmla="*/ 2207047 w 7467600"/>
              <a:gd name="connsiteY368" fmla="*/ 6654540 h 6858000"/>
              <a:gd name="connsiteX369" fmla="*/ 2299106 w 7467600"/>
              <a:gd name="connsiteY369" fmla="*/ 6778931 h 6858000"/>
              <a:gd name="connsiteX370" fmla="*/ 2314430 w 7467600"/>
              <a:gd name="connsiteY370" fmla="*/ 6801144 h 6858000"/>
              <a:gd name="connsiteX371" fmla="*/ 2352406 w 7467600"/>
              <a:gd name="connsiteY371" fmla="*/ 6858000 h 6858000"/>
              <a:gd name="connsiteX372" fmla="*/ 2314492 w 7467600"/>
              <a:gd name="connsiteY372" fmla="*/ 6858000 h 6858000"/>
              <a:gd name="connsiteX373" fmla="*/ 2288095 w 7467600"/>
              <a:gd name="connsiteY373" fmla="*/ 6818030 h 6858000"/>
              <a:gd name="connsiteX374" fmla="*/ 2272768 w 7467600"/>
              <a:gd name="connsiteY374" fmla="*/ 6795822 h 6858000"/>
              <a:gd name="connsiteX375" fmla="*/ 2182715 w 7467600"/>
              <a:gd name="connsiteY375" fmla="*/ 6675071 h 6858000"/>
              <a:gd name="connsiteX376" fmla="*/ 2032061 w 7467600"/>
              <a:gd name="connsiteY376" fmla="*/ 6541380 h 6858000"/>
              <a:gd name="connsiteX377" fmla="*/ 2257220 w 7467600"/>
              <a:gd name="connsiteY377" fmla="*/ 6826257 h 6858000"/>
              <a:gd name="connsiteX378" fmla="*/ 2281324 w 7467600"/>
              <a:gd name="connsiteY378" fmla="*/ 6858000 h 6858000"/>
              <a:gd name="connsiteX379" fmla="*/ 2242860 w 7467600"/>
              <a:gd name="connsiteY379" fmla="*/ 6858000 h 6858000"/>
              <a:gd name="connsiteX380" fmla="*/ 2232818 w 7467600"/>
              <a:gd name="connsiteY380" fmla="*/ 6844926 h 6858000"/>
              <a:gd name="connsiteX381" fmla="*/ 1990172 w 7467600"/>
              <a:gd name="connsiteY381" fmla="*/ 6542121 h 6858000"/>
              <a:gd name="connsiteX382" fmla="*/ 2124090 w 7467600"/>
              <a:gd name="connsiteY382" fmla="*/ 6761017 h 6858000"/>
              <a:gd name="connsiteX383" fmla="*/ 2200380 w 7467600"/>
              <a:gd name="connsiteY383" fmla="*/ 6858000 h 6858000"/>
              <a:gd name="connsiteX384" fmla="*/ 2147507 w 7467600"/>
              <a:gd name="connsiteY384" fmla="*/ 6858000 h 6858000"/>
              <a:gd name="connsiteX385" fmla="*/ 2070668 w 7467600"/>
              <a:gd name="connsiteY385" fmla="*/ 6761520 h 6858000"/>
              <a:gd name="connsiteX386" fmla="*/ 1975142 w 7467600"/>
              <a:gd name="connsiteY386" fmla="*/ 6585570 h 6858000"/>
              <a:gd name="connsiteX387" fmla="*/ 2050035 w 7467600"/>
              <a:gd name="connsiteY387" fmla="*/ 6813345 h 6858000"/>
              <a:gd name="connsiteX388" fmla="*/ 2063025 w 7467600"/>
              <a:gd name="connsiteY388" fmla="*/ 6858000 h 6858000"/>
              <a:gd name="connsiteX389" fmla="*/ 2021675 w 7467600"/>
              <a:gd name="connsiteY389" fmla="*/ 6858000 h 6858000"/>
              <a:gd name="connsiteX390" fmla="*/ 2019308 w 7467600"/>
              <a:gd name="connsiteY390" fmla="*/ 6847118 h 6858000"/>
              <a:gd name="connsiteX391" fmla="*/ 1938835 w 7467600"/>
              <a:gd name="connsiteY391" fmla="*/ 6551160 h 6858000"/>
              <a:gd name="connsiteX392" fmla="*/ 1953230 w 7467600"/>
              <a:gd name="connsiteY392" fmla="*/ 6759699 h 6858000"/>
              <a:gd name="connsiteX393" fmla="*/ 1956763 w 7467600"/>
              <a:gd name="connsiteY393" fmla="*/ 6778191 h 6858000"/>
              <a:gd name="connsiteX394" fmla="*/ 1967925 w 7467600"/>
              <a:gd name="connsiteY394" fmla="*/ 6858000 h 6858000"/>
              <a:gd name="connsiteX395" fmla="*/ 1936622 w 7467600"/>
              <a:gd name="connsiteY395" fmla="*/ 6858000 h 6858000"/>
              <a:gd name="connsiteX396" fmla="*/ 1926261 w 7467600"/>
              <a:gd name="connsiteY396" fmla="*/ 6784064 h 6858000"/>
              <a:gd name="connsiteX397" fmla="*/ 1922724 w 7467600"/>
              <a:gd name="connsiteY397" fmla="*/ 6765577 h 6858000"/>
              <a:gd name="connsiteX398" fmla="*/ 1904650 w 7467600"/>
              <a:gd name="connsiteY398" fmla="*/ 6639616 h 6858000"/>
              <a:gd name="connsiteX399" fmla="*/ 1885273 w 7467600"/>
              <a:gd name="connsiteY399" fmla="*/ 6858000 h 6858000"/>
              <a:gd name="connsiteX400" fmla="*/ 1854363 w 7467600"/>
              <a:gd name="connsiteY400" fmla="*/ 6858000 h 6858000"/>
              <a:gd name="connsiteX401" fmla="*/ 1880391 w 7467600"/>
              <a:gd name="connsiteY401" fmla="*/ 6603796 h 6858000"/>
              <a:gd name="connsiteX402" fmla="*/ 1818273 w 7467600"/>
              <a:gd name="connsiteY402" fmla="*/ 6715729 h 6858000"/>
              <a:gd name="connsiteX403" fmla="*/ 1794691 w 7467600"/>
              <a:gd name="connsiteY403" fmla="*/ 6843239 h 6858000"/>
              <a:gd name="connsiteX404" fmla="*/ 1794914 w 7467600"/>
              <a:gd name="connsiteY404" fmla="*/ 6858000 h 6858000"/>
              <a:gd name="connsiteX405" fmla="*/ 1746128 w 7467600"/>
              <a:gd name="connsiteY405" fmla="*/ 6858000 h 6858000"/>
              <a:gd name="connsiteX406" fmla="*/ 1753934 w 7467600"/>
              <a:gd name="connsiteY406" fmla="*/ 6724796 h 6858000"/>
              <a:gd name="connsiteX407" fmla="*/ 1792053 w 7467600"/>
              <a:gd name="connsiteY407" fmla="*/ 6572396 h 6858000"/>
              <a:gd name="connsiteX408" fmla="*/ 1862248 w 7467600"/>
              <a:gd name="connsiteY408" fmla="*/ 6266397 h 6858000"/>
              <a:gd name="connsiteX409" fmla="*/ 1862250 w 7467600"/>
              <a:gd name="connsiteY409" fmla="*/ 6033531 h 6858000"/>
              <a:gd name="connsiteX410" fmla="*/ 1211999 w 7467600"/>
              <a:gd name="connsiteY410" fmla="*/ 6683610 h 6858000"/>
              <a:gd name="connsiteX411" fmla="*/ 1213266 w 7467600"/>
              <a:gd name="connsiteY411" fmla="*/ 6691947 h 6858000"/>
              <a:gd name="connsiteX412" fmla="*/ 1203370 w 7467600"/>
              <a:gd name="connsiteY412" fmla="*/ 6850676 h 6858000"/>
              <a:gd name="connsiteX413" fmla="*/ 1203671 w 7467600"/>
              <a:gd name="connsiteY413" fmla="*/ 6858000 h 6858000"/>
              <a:gd name="connsiteX414" fmla="*/ 1143180 w 7467600"/>
              <a:gd name="connsiteY414" fmla="*/ 6858000 h 6858000"/>
              <a:gd name="connsiteX415" fmla="*/ 1142176 w 7467600"/>
              <a:gd name="connsiteY415" fmla="*/ 6766045 h 6858000"/>
              <a:gd name="connsiteX416" fmla="*/ 1067484 w 7467600"/>
              <a:gd name="connsiteY416" fmla="*/ 6858000 h 6858000"/>
              <a:gd name="connsiteX417" fmla="*/ 953928 w 7467600"/>
              <a:gd name="connsiteY417" fmla="*/ 6858000 h 6858000"/>
              <a:gd name="connsiteX418" fmla="*/ 959715 w 7467600"/>
              <a:gd name="connsiteY418" fmla="*/ 6850185 h 6858000"/>
              <a:gd name="connsiteX419" fmla="*/ 1483788 w 7467600"/>
              <a:gd name="connsiteY419" fmla="*/ 6259174 h 6858000"/>
              <a:gd name="connsiteX420" fmla="*/ 1100671 w 7467600"/>
              <a:gd name="connsiteY420" fmla="*/ 6252137 h 6858000"/>
              <a:gd name="connsiteX421" fmla="*/ 1090144 w 7467600"/>
              <a:gd name="connsiteY421" fmla="*/ 6256748 h 6858000"/>
              <a:gd name="connsiteX422" fmla="*/ 1095872 w 7467600"/>
              <a:gd name="connsiteY422" fmla="*/ 6271892 h 6858000"/>
              <a:gd name="connsiteX423" fmla="*/ 262785 w 7467600"/>
              <a:gd name="connsiteY423" fmla="*/ 6845450 h 6858000"/>
              <a:gd name="connsiteX424" fmla="*/ 209968 w 7467600"/>
              <a:gd name="connsiteY424" fmla="*/ 6770713 h 6858000"/>
              <a:gd name="connsiteX425" fmla="*/ 873460 w 7467600"/>
              <a:gd name="connsiteY425" fmla="*/ 6253768 h 6858000"/>
              <a:gd name="connsiteX426" fmla="*/ 192686 w 7467600"/>
              <a:gd name="connsiteY426" fmla="*/ 5849257 h 6858000"/>
              <a:gd name="connsiteX427" fmla="*/ 4696 w 7467600"/>
              <a:gd name="connsiteY427" fmla="*/ 5697668 h 6858000"/>
              <a:gd name="connsiteX428" fmla="*/ 0 w 7467600"/>
              <a:gd name="connsiteY428" fmla="*/ 5689984 h 6858000"/>
              <a:gd name="connsiteX429" fmla="*/ 0 w 7467600"/>
              <a:gd name="connsiteY429" fmla="*/ 5513472 h 6858000"/>
              <a:gd name="connsiteX430" fmla="*/ 174101 w 7467600"/>
              <a:gd name="connsiteY430" fmla="*/ 5620277 h 6858000"/>
              <a:gd name="connsiteX431" fmla="*/ 891800 w 7467600"/>
              <a:gd name="connsiteY431" fmla="*/ 6036935 h 6858000"/>
              <a:gd name="connsiteX432" fmla="*/ 1072219 w 7467600"/>
              <a:gd name="connsiteY432" fmla="*/ 6169443 h 6858000"/>
              <a:gd name="connsiteX433" fmla="*/ 1074117 w 7467600"/>
              <a:gd name="connsiteY433" fmla="*/ 6170301 h 6858000"/>
              <a:gd name="connsiteX434" fmla="*/ 1083114 w 7467600"/>
              <a:gd name="connsiteY434" fmla="*/ 6174131 h 6858000"/>
              <a:gd name="connsiteX435" fmla="*/ 1543010 w 7467600"/>
              <a:gd name="connsiteY435" fmla="*/ 6191140 h 6858000"/>
              <a:gd name="connsiteX436" fmla="*/ 1551080 w 7467600"/>
              <a:gd name="connsiteY436" fmla="*/ 6195006 h 6858000"/>
              <a:gd name="connsiteX437" fmla="*/ 2345443 w 7467600"/>
              <a:gd name="connsiteY437" fmla="*/ 5549882 h 6858000"/>
              <a:gd name="connsiteX438" fmla="*/ 1721499 w 7467600"/>
              <a:gd name="connsiteY438" fmla="*/ 5599969 h 6858000"/>
              <a:gd name="connsiteX439" fmla="*/ 767716 w 7467600"/>
              <a:gd name="connsiteY439" fmla="*/ 5472768 h 6858000"/>
              <a:gd name="connsiteX440" fmla="*/ 722147 w 7467600"/>
              <a:gd name="connsiteY440" fmla="*/ 5393091 h 6858000"/>
              <a:gd name="connsiteX441" fmla="*/ 1485552 w 7467600"/>
              <a:gd name="connsiteY441" fmla="*/ 5313202 h 6858000"/>
              <a:gd name="connsiteX442" fmla="*/ 2143004 w 7467600"/>
              <a:gd name="connsiteY442" fmla="*/ 5402420 h 6858000"/>
              <a:gd name="connsiteX443" fmla="*/ 1933391 w 7467600"/>
              <a:gd name="connsiteY443" fmla="*/ 5156971 h 6858000"/>
              <a:gd name="connsiteX444" fmla="*/ 1827118 w 7467600"/>
              <a:gd name="connsiteY444" fmla="*/ 4968410 h 6858000"/>
              <a:gd name="connsiteX445" fmla="*/ 1837349 w 7467600"/>
              <a:gd name="connsiteY445" fmla="*/ 4956357 h 6858000"/>
              <a:gd name="connsiteX446" fmla="*/ 2162835 w 7467600"/>
              <a:gd name="connsiteY446" fmla="*/ 5187853 h 6858000"/>
              <a:gd name="connsiteX447" fmla="*/ 2257167 w 7467600"/>
              <a:gd name="connsiteY447" fmla="*/ 5462123 h 6858000"/>
              <a:gd name="connsiteX448" fmla="*/ 2261598 w 7467600"/>
              <a:gd name="connsiteY448" fmla="*/ 5467998 h 6858000"/>
              <a:gd name="connsiteX449" fmla="*/ 2437177 w 7467600"/>
              <a:gd name="connsiteY449" fmla="*/ 5479608 h 6858000"/>
              <a:gd name="connsiteX450" fmla="*/ 2445247 w 7467600"/>
              <a:gd name="connsiteY450" fmla="*/ 5483476 h 6858000"/>
              <a:gd name="connsiteX451" fmla="*/ 2743626 w 7467600"/>
              <a:gd name="connsiteY451" fmla="*/ 5304819 h 6858000"/>
              <a:gd name="connsiteX452" fmla="*/ 3048102 w 7467600"/>
              <a:gd name="connsiteY452" fmla="*/ 5150595 h 6858000"/>
              <a:gd name="connsiteX453" fmla="*/ 1799414 w 7467600"/>
              <a:gd name="connsiteY453" fmla="*/ 4694732 h 6858000"/>
              <a:gd name="connsiteX454" fmla="*/ 1771735 w 7467600"/>
              <a:gd name="connsiteY454" fmla="*/ 4619929 h 6858000"/>
              <a:gd name="connsiteX455" fmla="*/ 3104273 w 7467600"/>
              <a:gd name="connsiteY455" fmla="*/ 5076159 h 6858000"/>
              <a:gd name="connsiteX456" fmla="*/ 3113245 w 7467600"/>
              <a:gd name="connsiteY456" fmla="*/ 5090705 h 6858000"/>
              <a:gd name="connsiteX457" fmla="*/ 3126294 w 7467600"/>
              <a:gd name="connsiteY457" fmla="*/ 5114400 h 6858000"/>
              <a:gd name="connsiteX458" fmla="*/ 3937433 w 7467600"/>
              <a:gd name="connsiteY458" fmla="*/ 4830473 h 6858000"/>
              <a:gd name="connsiteX459" fmla="*/ 3590475 w 7467600"/>
              <a:gd name="connsiteY459" fmla="*/ 4597974 h 6858000"/>
              <a:gd name="connsiteX460" fmla="*/ 3100264 w 7467600"/>
              <a:gd name="connsiteY460" fmla="*/ 4579845 h 6858000"/>
              <a:gd name="connsiteX461" fmla="*/ 2183576 w 7467600"/>
              <a:gd name="connsiteY461" fmla="*/ 4227150 h 6858000"/>
              <a:gd name="connsiteX462" fmla="*/ 2151029 w 7467600"/>
              <a:gd name="connsiteY462" fmla="*/ 4146947 h 6858000"/>
              <a:gd name="connsiteX463" fmla="*/ 3563434 w 7467600"/>
              <a:gd name="connsiteY463" fmla="*/ 4469115 h 6858000"/>
              <a:gd name="connsiteX464" fmla="*/ 3177952 w 7467600"/>
              <a:gd name="connsiteY464" fmla="*/ 3657386 h 6858000"/>
              <a:gd name="connsiteX465" fmla="*/ 3189263 w 7467600"/>
              <a:gd name="connsiteY465" fmla="*/ 3625726 h 6858000"/>
              <a:gd name="connsiteX466" fmla="*/ 3560912 w 7467600"/>
              <a:gd name="connsiteY466" fmla="*/ 4079863 h 6858000"/>
              <a:gd name="connsiteX467" fmla="*/ 3626636 w 7467600"/>
              <a:gd name="connsiteY467" fmla="*/ 4512230 h 6858000"/>
              <a:gd name="connsiteX468" fmla="*/ 3653088 w 7467600"/>
              <a:gd name="connsiteY468" fmla="*/ 4521417 h 6858000"/>
              <a:gd name="connsiteX469" fmla="*/ 3988128 w 7467600"/>
              <a:gd name="connsiteY469" fmla="*/ 4817267 h 6858000"/>
              <a:gd name="connsiteX470" fmla="*/ 4830582 w 7467600"/>
              <a:gd name="connsiteY470" fmla="*/ 4676000 h 6858000"/>
              <a:gd name="connsiteX471" fmla="*/ 4830100 w 7467600"/>
              <a:gd name="connsiteY471" fmla="*/ 4675554 h 6858000"/>
              <a:gd name="connsiteX472" fmla="*/ 4036318 w 7467600"/>
              <a:gd name="connsiteY472" fmla="*/ 4147013 h 6858000"/>
              <a:gd name="connsiteX473" fmla="*/ 3432098 w 7467600"/>
              <a:gd name="connsiteY473" fmla="*/ 3537312 h 6858000"/>
              <a:gd name="connsiteX474" fmla="*/ 3446761 w 7467600"/>
              <a:gd name="connsiteY474" fmla="*/ 3461278 h 6858000"/>
              <a:gd name="connsiteX475" fmla="*/ 4419733 w 7467600"/>
              <a:gd name="connsiteY475" fmla="*/ 3963555 h 6858000"/>
              <a:gd name="connsiteX476" fmla="*/ 4781371 w 7467600"/>
              <a:gd name="connsiteY476" fmla="*/ 4458604 h 6858000"/>
              <a:gd name="connsiteX477" fmla="*/ 4780440 w 7467600"/>
              <a:gd name="connsiteY477" fmla="*/ 4470290 h 6858000"/>
              <a:gd name="connsiteX478" fmla="*/ 4898954 w 7467600"/>
              <a:gd name="connsiteY478" fmla="*/ 4662092 h 6858000"/>
              <a:gd name="connsiteX479" fmla="*/ 4900699 w 7467600"/>
              <a:gd name="connsiteY479" fmla="*/ 4670867 h 6858000"/>
              <a:gd name="connsiteX480" fmla="*/ 5714511 w 7467600"/>
              <a:gd name="connsiteY480" fmla="*/ 4663483 h 6858000"/>
              <a:gd name="connsiteX481" fmla="*/ 5464793 w 7467600"/>
              <a:gd name="connsiteY481" fmla="*/ 4393556 h 6858000"/>
              <a:gd name="connsiteX482" fmla="*/ 5461897 w 7467600"/>
              <a:gd name="connsiteY482" fmla="*/ 4390879 h 6858000"/>
              <a:gd name="connsiteX483" fmla="*/ 4294126 w 7467600"/>
              <a:gd name="connsiteY483" fmla="*/ 3303048 h 6858000"/>
              <a:gd name="connsiteX484" fmla="*/ 4305321 w 7467600"/>
              <a:gd name="connsiteY484" fmla="*/ 3256953 h 6858000"/>
              <a:gd name="connsiteX485" fmla="*/ 4949299 w 7467600"/>
              <a:gd name="connsiteY485" fmla="*/ 3766336 h 6858000"/>
              <a:gd name="connsiteX486" fmla="*/ 5291452 w 7467600"/>
              <a:gd name="connsiteY486" fmla="*/ 4076801 h 6858000"/>
              <a:gd name="connsiteX487" fmla="*/ 5434998 w 7467600"/>
              <a:gd name="connsiteY487" fmla="*/ 4254100 h 6858000"/>
              <a:gd name="connsiteX488" fmla="*/ 5351015 w 7467600"/>
              <a:gd name="connsiteY488" fmla="*/ 3760989 h 6858000"/>
              <a:gd name="connsiteX489" fmla="*/ 5413780 w 7467600"/>
              <a:gd name="connsiteY489" fmla="*/ 2966265 h 6858000"/>
              <a:gd name="connsiteX490" fmla="*/ 5425627 w 7467600"/>
              <a:gd name="connsiteY490" fmla="*/ 2954192 h 6858000"/>
              <a:gd name="connsiteX491" fmla="*/ 6604735 w 7467600"/>
              <a:gd name="connsiteY491" fmla="*/ 2041381 h 6858000"/>
              <a:gd name="connsiteX492" fmla="*/ 7204487 w 7467600"/>
              <a:gd name="connsiteY492" fmla="*/ 2742112 h 6858000"/>
              <a:gd name="connsiteX493" fmla="*/ 7131592 w 7467600"/>
              <a:gd name="connsiteY493" fmla="*/ 2672096 h 6858000"/>
              <a:gd name="connsiteX494" fmla="*/ 6996344 w 7467600"/>
              <a:gd name="connsiteY494" fmla="*/ 2518310 h 6858000"/>
              <a:gd name="connsiteX495" fmla="*/ 6735495 w 7467600"/>
              <a:gd name="connsiteY495" fmla="*/ 2196890 h 6858000"/>
              <a:gd name="connsiteX496" fmla="*/ 6721901 w 7467600"/>
              <a:gd name="connsiteY496" fmla="*/ 2179274 h 6858000"/>
              <a:gd name="connsiteX497" fmla="*/ 6604735 w 7467600"/>
              <a:gd name="connsiteY497" fmla="*/ 2041381 h 6858000"/>
              <a:gd name="connsiteX498" fmla="*/ 6591670 w 7467600"/>
              <a:gd name="connsiteY498" fmla="*/ 1988277 h 6858000"/>
              <a:gd name="connsiteX499" fmla="*/ 6747349 w 7467600"/>
              <a:gd name="connsiteY499" fmla="*/ 2160069 h 6858000"/>
              <a:gd name="connsiteX500" fmla="*/ 6760943 w 7467600"/>
              <a:gd name="connsiteY500" fmla="*/ 2177686 h 6858000"/>
              <a:gd name="connsiteX501" fmla="*/ 7021065 w 7467600"/>
              <a:gd name="connsiteY501" fmla="*/ 2498102 h 6858000"/>
              <a:gd name="connsiteX502" fmla="*/ 7155223 w 7467600"/>
              <a:gd name="connsiteY502" fmla="*/ 2650386 h 6858000"/>
              <a:gd name="connsiteX503" fmla="*/ 7203167 w 7467600"/>
              <a:gd name="connsiteY503" fmla="*/ 2697288 h 6858000"/>
              <a:gd name="connsiteX504" fmla="*/ 6937703 w 7467600"/>
              <a:gd name="connsiteY504" fmla="*/ 2321981 h 6858000"/>
              <a:gd name="connsiteX505" fmla="*/ 6591670 w 7467600"/>
              <a:gd name="connsiteY505" fmla="*/ 1988277 h 6858000"/>
              <a:gd name="connsiteX506" fmla="*/ 5798671 w 7467600"/>
              <a:gd name="connsiteY506" fmla="*/ 1981601 h 6858000"/>
              <a:gd name="connsiteX507" fmla="*/ 5754709 w 7467600"/>
              <a:gd name="connsiteY507" fmla="*/ 2071454 h 6858000"/>
              <a:gd name="connsiteX508" fmla="*/ 5763044 w 7467600"/>
              <a:gd name="connsiteY508" fmla="*/ 2842206 h 6858000"/>
              <a:gd name="connsiteX509" fmla="*/ 5764974 w 7467600"/>
              <a:gd name="connsiteY509" fmla="*/ 2799609 h 6858000"/>
              <a:gd name="connsiteX510" fmla="*/ 5767665 w 7467600"/>
              <a:gd name="connsiteY510" fmla="*/ 2666409 h 6858000"/>
              <a:gd name="connsiteX511" fmla="*/ 5763055 w 7467600"/>
              <a:gd name="connsiteY511" fmla="*/ 2579705 h 6858000"/>
              <a:gd name="connsiteX512" fmla="*/ 5758079 w 7467600"/>
              <a:gd name="connsiteY512" fmla="*/ 2492508 h 6858000"/>
              <a:gd name="connsiteX513" fmla="*/ 5779325 w 7467600"/>
              <a:gd name="connsiteY513" fmla="*/ 2197069 h 6858000"/>
              <a:gd name="connsiteX514" fmla="*/ 5798671 w 7467600"/>
              <a:gd name="connsiteY514" fmla="*/ 1981601 h 6858000"/>
              <a:gd name="connsiteX515" fmla="*/ 5829202 w 7467600"/>
              <a:gd name="connsiteY515" fmla="*/ 1971679 h 6858000"/>
              <a:gd name="connsiteX516" fmla="*/ 5809558 w 7467600"/>
              <a:gd name="connsiteY516" fmla="*/ 2198043 h 6858000"/>
              <a:gd name="connsiteX517" fmla="*/ 5788653 w 7467600"/>
              <a:gd name="connsiteY517" fmla="*/ 2489430 h 6858000"/>
              <a:gd name="connsiteX518" fmla="*/ 5793439 w 7467600"/>
              <a:gd name="connsiteY518" fmla="*/ 2575235 h 6858000"/>
              <a:gd name="connsiteX519" fmla="*/ 5796837 w 7467600"/>
              <a:gd name="connsiteY519" fmla="*/ 2637633 h 6858000"/>
              <a:gd name="connsiteX520" fmla="*/ 5818614 w 7467600"/>
              <a:gd name="connsiteY520" fmla="*/ 2473055 h 6858000"/>
              <a:gd name="connsiteX521" fmla="*/ 5829202 w 7467600"/>
              <a:gd name="connsiteY521" fmla="*/ 1971679 h 6858000"/>
              <a:gd name="connsiteX522" fmla="*/ 5911389 w 7467600"/>
              <a:gd name="connsiteY522" fmla="*/ 1898371 h 6858000"/>
              <a:gd name="connsiteX523" fmla="*/ 6237627 w 7467600"/>
              <a:gd name="connsiteY523" fmla="*/ 2231921 h 6858000"/>
              <a:gd name="connsiteX524" fmla="*/ 5911389 w 7467600"/>
              <a:gd name="connsiteY524" fmla="*/ 1898371 h 6858000"/>
              <a:gd name="connsiteX525" fmla="*/ 6944437 w 7467600"/>
              <a:gd name="connsiteY525" fmla="*/ 1575402 h 6858000"/>
              <a:gd name="connsiteX526" fmla="*/ 6304730 w 7467600"/>
              <a:gd name="connsiteY526" fmla="*/ 1766654 h 6858000"/>
              <a:gd name="connsiteX527" fmla="*/ 6944437 w 7467600"/>
              <a:gd name="connsiteY527" fmla="*/ 1575402 h 6858000"/>
              <a:gd name="connsiteX528" fmla="*/ 7019523 w 7467600"/>
              <a:gd name="connsiteY528" fmla="*/ 1519450 h 6858000"/>
              <a:gd name="connsiteX529" fmla="*/ 6298091 w 7467600"/>
              <a:gd name="connsiteY529" fmla="*/ 1737122 h 6858000"/>
              <a:gd name="connsiteX530" fmla="*/ 7019523 w 7467600"/>
              <a:gd name="connsiteY530" fmla="*/ 1519450 h 6858000"/>
              <a:gd name="connsiteX531" fmla="*/ 2399523 w 7467600"/>
              <a:gd name="connsiteY531" fmla="*/ 1428234 h 6858000"/>
              <a:gd name="connsiteX532" fmla="*/ 2224982 w 7467600"/>
              <a:gd name="connsiteY532" fmla="*/ 1826201 h 6858000"/>
              <a:gd name="connsiteX533" fmla="*/ 2096099 w 7467600"/>
              <a:gd name="connsiteY533" fmla="*/ 2345900 h 6858000"/>
              <a:gd name="connsiteX534" fmla="*/ 2283317 w 7467600"/>
              <a:gd name="connsiteY534" fmla="*/ 1796925 h 6858000"/>
              <a:gd name="connsiteX535" fmla="*/ 2399523 w 7467600"/>
              <a:gd name="connsiteY535" fmla="*/ 1428234 h 6858000"/>
              <a:gd name="connsiteX536" fmla="*/ 2448558 w 7467600"/>
              <a:gd name="connsiteY536" fmla="*/ 1373435 h 6858000"/>
              <a:gd name="connsiteX537" fmla="*/ 2312521 w 7467600"/>
              <a:gd name="connsiteY537" fmla="*/ 1806140 h 6858000"/>
              <a:gd name="connsiteX538" fmla="*/ 2127533 w 7467600"/>
              <a:gd name="connsiteY538" fmla="*/ 2348380 h 6858000"/>
              <a:gd name="connsiteX539" fmla="*/ 2358080 w 7467600"/>
              <a:gd name="connsiteY539" fmla="*/ 1866134 h 6858000"/>
              <a:gd name="connsiteX540" fmla="*/ 2407436 w 7467600"/>
              <a:gd name="connsiteY540" fmla="*/ 1651070 h 6858000"/>
              <a:gd name="connsiteX541" fmla="*/ 2448558 w 7467600"/>
              <a:gd name="connsiteY541" fmla="*/ 1373435 h 6858000"/>
              <a:gd name="connsiteX542" fmla="*/ 278707 w 7467600"/>
              <a:gd name="connsiteY542" fmla="*/ 1352270 h 6858000"/>
              <a:gd name="connsiteX543" fmla="*/ 321570 w 7467600"/>
              <a:gd name="connsiteY543" fmla="*/ 1861610 h 6858000"/>
              <a:gd name="connsiteX544" fmla="*/ 294281 w 7467600"/>
              <a:gd name="connsiteY544" fmla="*/ 1440658 h 6858000"/>
              <a:gd name="connsiteX545" fmla="*/ 278707 w 7467600"/>
              <a:gd name="connsiteY545" fmla="*/ 1352270 h 6858000"/>
              <a:gd name="connsiteX546" fmla="*/ 1423821 w 7467600"/>
              <a:gd name="connsiteY546" fmla="*/ 1351958 h 6858000"/>
              <a:gd name="connsiteX547" fmla="*/ 1638521 w 7467600"/>
              <a:gd name="connsiteY547" fmla="*/ 1908470 h 6858000"/>
              <a:gd name="connsiteX548" fmla="*/ 1754199 w 7467600"/>
              <a:gd name="connsiteY548" fmla="*/ 2149284 h 6858000"/>
              <a:gd name="connsiteX549" fmla="*/ 1908359 w 7467600"/>
              <a:gd name="connsiteY549" fmla="*/ 2364988 h 6858000"/>
              <a:gd name="connsiteX550" fmla="*/ 1647661 w 7467600"/>
              <a:gd name="connsiteY550" fmla="*/ 1825945 h 6858000"/>
              <a:gd name="connsiteX551" fmla="*/ 1423821 w 7467600"/>
              <a:gd name="connsiteY551" fmla="*/ 1351958 h 6858000"/>
              <a:gd name="connsiteX552" fmla="*/ 1431890 w 7467600"/>
              <a:gd name="connsiteY552" fmla="*/ 1306475 h 6858000"/>
              <a:gd name="connsiteX553" fmla="*/ 1507597 w 7467600"/>
              <a:gd name="connsiteY553" fmla="*/ 1446132 h 6858000"/>
              <a:gd name="connsiteX554" fmla="*/ 1674586 w 7467600"/>
              <a:gd name="connsiteY554" fmla="*/ 1813832 h 6858000"/>
              <a:gd name="connsiteX555" fmla="*/ 1815950 w 7467600"/>
              <a:gd name="connsiteY555" fmla="*/ 2128564 h 6858000"/>
              <a:gd name="connsiteX556" fmla="*/ 1984242 w 7467600"/>
              <a:gd name="connsiteY556" fmla="*/ 2430829 h 6858000"/>
              <a:gd name="connsiteX557" fmla="*/ 2014023 w 7467600"/>
              <a:gd name="connsiteY557" fmla="*/ 2450995 h 6858000"/>
              <a:gd name="connsiteX558" fmla="*/ 1747337 w 7467600"/>
              <a:gd name="connsiteY558" fmla="*/ 1855264 h 6858000"/>
              <a:gd name="connsiteX559" fmla="*/ 1533749 w 7467600"/>
              <a:gd name="connsiteY559" fmla="*/ 1478656 h 6858000"/>
              <a:gd name="connsiteX560" fmla="*/ 1431890 w 7467600"/>
              <a:gd name="connsiteY560" fmla="*/ 1306475 h 6858000"/>
              <a:gd name="connsiteX561" fmla="*/ 5052692 w 7467600"/>
              <a:gd name="connsiteY561" fmla="*/ 1292994 h 6858000"/>
              <a:gd name="connsiteX562" fmla="*/ 5200661 w 7467600"/>
              <a:gd name="connsiteY562" fmla="*/ 1635186 h 6858000"/>
              <a:gd name="connsiteX563" fmla="*/ 5297138 w 7467600"/>
              <a:gd name="connsiteY563" fmla="*/ 1906351 h 6858000"/>
              <a:gd name="connsiteX564" fmla="*/ 5052692 w 7467600"/>
              <a:gd name="connsiteY564" fmla="*/ 1292994 h 6858000"/>
              <a:gd name="connsiteX565" fmla="*/ 5009948 w 7467600"/>
              <a:gd name="connsiteY565" fmla="*/ 1273619 h 6858000"/>
              <a:gd name="connsiteX566" fmla="*/ 5121777 w 7467600"/>
              <a:gd name="connsiteY566" fmla="*/ 1654213 h 6858000"/>
              <a:gd name="connsiteX567" fmla="*/ 5293545 w 7467600"/>
              <a:gd name="connsiteY567" fmla="*/ 2072247 h 6858000"/>
              <a:gd name="connsiteX568" fmla="*/ 5294042 w 7467600"/>
              <a:gd name="connsiteY568" fmla="*/ 2065019 h 6858000"/>
              <a:gd name="connsiteX569" fmla="*/ 5171936 w 7467600"/>
              <a:gd name="connsiteY569" fmla="*/ 1647613 h 6858000"/>
              <a:gd name="connsiteX570" fmla="*/ 5009948 w 7467600"/>
              <a:gd name="connsiteY570" fmla="*/ 1273619 h 6858000"/>
              <a:gd name="connsiteX571" fmla="*/ 655236 w 7467600"/>
              <a:gd name="connsiteY571" fmla="*/ 1268632 h 6858000"/>
              <a:gd name="connsiteX572" fmla="*/ 839521 w 7467600"/>
              <a:gd name="connsiteY572" fmla="*/ 1685315 h 6858000"/>
              <a:gd name="connsiteX573" fmla="*/ 1109416 w 7467600"/>
              <a:gd name="connsiteY573" fmla="*/ 2061663 h 6858000"/>
              <a:gd name="connsiteX574" fmla="*/ 1298300 w 7467600"/>
              <a:gd name="connsiteY574" fmla="*/ 2247742 h 6858000"/>
              <a:gd name="connsiteX575" fmla="*/ 1125871 w 7467600"/>
              <a:gd name="connsiteY575" fmla="*/ 1989513 h 6858000"/>
              <a:gd name="connsiteX576" fmla="*/ 981574 w 7467600"/>
              <a:gd name="connsiteY576" fmla="*/ 1783157 h 6858000"/>
              <a:gd name="connsiteX577" fmla="*/ 922198 w 7467600"/>
              <a:gd name="connsiteY577" fmla="*/ 1677437 h 6858000"/>
              <a:gd name="connsiteX578" fmla="*/ 869293 w 7467600"/>
              <a:gd name="connsiteY578" fmla="*/ 1583214 h 6858000"/>
              <a:gd name="connsiteX579" fmla="*/ 751431 w 7467600"/>
              <a:gd name="connsiteY579" fmla="*/ 1405731 h 6858000"/>
              <a:gd name="connsiteX580" fmla="*/ 655236 w 7467600"/>
              <a:gd name="connsiteY580" fmla="*/ 1268632 h 6858000"/>
              <a:gd name="connsiteX581" fmla="*/ 6516292 w 7467600"/>
              <a:gd name="connsiteY581" fmla="*/ 1263064 h 6858000"/>
              <a:gd name="connsiteX582" fmla="*/ 5736320 w 7467600"/>
              <a:gd name="connsiteY582" fmla="*/ 1501803 h 6858000"/>
              <a:gd name="connsiteX583" fmla="*/ 6516292 w 7467600"/>
              <a:gd name="connsiteY583" fmla="*/ 1263064 h 6858000"/>
              <a:gd name="connsiteX584" fmla="*/ 291466 w 7467600"/>
              <a:gd name="connsiteY584" fmla="*/ 1250369 h 6858000"/>
              <a:gd name="connsiteX585" fmla="*/ 323180 w 7467600"/>
              <a:gd name="connsiteY585" fmla="*/ 1435283 h 6858000"/>
              <a:gd name="connsiteX586" fmla="*/ 349381 w 7467600"/>
              <a:gd name="connsiteY586" fmla="*/ 1875041 h 6858000"/>
              <a:gd name="connsiteX587" fmla="*/ 374363 w 7467600"/>
              <a:gd name="connsiteY587" fmla="*/ 1506494 h 6858000"/>
              <a:gd name="connsiteX588" fmla="*/ 302168 w 7467600"/>
              <a:gd name="connsiteY588" fmla="*/ 1274495 h 6858000"/>
              <a:gd name="connsiteX589" fmla="*/ 291466 w 7467600"/>
              <a:gd name="connsiteY589" fmla="*/ 1250369 h 6858000"/>
              <a:gd name="connsiteX590" fmla="*/ 678222 w 7467600"/>
              <a:gd name="connsiteY590" fmla="*/ 1248670 h 6858000"/>
              <a:gd name="connsiteX591" fmla="*/ 775536 w 7467600"/>
              <a:gd name="connsiteY591" fmla="*/ 1388015 h 6858000"/>
              <a:gd name="connsiteX592" fmla="*/ 894529 w 7467600"/>
              <a:gd name="connsiteY592" fmla="*/ 1567739 h 6858000"/>
              <a:gd name="connsiteX593" fmla="*/ 948000 w 7467600"/>
              <a:gd name="connsiteY593" fmla="*/ 1663088 h 6858000"/>
              <a:gd name="connsiteX594" fmla="*/ 1006812 w 7467600"/>
              <a:gd name="connsiteY594" fmla="*/ 1767683 h 6858000"/>
              <a:gd name="connsiteX595" fmla="*/ 1149133 w 7467600"/>
              <a:gd name="connsiteY595" fmla="*/ 1971513 h 6858000"/>
              <a:gd name="connsiteX596" fmla="*/ 1333952 w 7467600"/>
              <a:gd name="connsiteY596" fmla="*/ 2251620 h 6858000"/>
              <a:gd name="connsiteX597" fmla="*/ 1337329 w 7467600"/>
              <a:gd name="connsiteY597" fmla="*/ 2258350 h 6858000"/>
              <a:gd name="connsiteX598" fmla="*/ 1014726 w 7467600"/>
              <a:gd name="connsiteY598" fmla="*/ 1615556 h 6858000"/>
              <a:gd name="connsiteX599" fmla="*/ 678222 w 7467600"/>
              <a:gd name="connsiteY599" fmla="*/ 1248670 h 6858000"/>
              <a:gd name="connsiteX600" fmla="*/ 6691602 w 7467600"/>
              <a:gd name="connsiteY600" fmla="*/ 1140573 h 6858000"/>
              <a:gd name="connsiteX601" fmla="*/ 6571100 w 7467600"/>
              <a:gd name="connsiteY601" fmla="*/ 1183662 h 6858000"/>
              <a:gd name="connsiteX602" fmla="*/ 6241687 w 7467600"/>
              <a:gd name="connsiteY602" fmla="*/ 1257600 h 6858000"/>
              <a:gd name="connsiteX603" fmla="*/ 5693009 w 7467600"/>
              <a:gd name="connsiteY603" fmla="*/ 1478256 h 6858000"/>
              <a:gd name="connsiteX604" fmla="*/ 6548420 w 7467600"/>
              <a:gd name="connsiteY604" fmla="*/ 1214599 h 6858000"/>
              <a:gd name="connsiteX605" fmla="*/ 6605473 w 7467600"/>
              <a:gd name="connsiteY605" fmla="*/ 1184686 h 6858000"/>
              <a:gd name="connsiteX606" fmla="*/ 6691602 w 7467600"/>
              <a:gd name="connsiteY606" fmla="*/ 1140573 h 6858000"/>
              <a:gd name="connsiteX607" fmla="*/ 4002475 w 7467600"/>
              <a:gd name="connsiteY607" fmla="*/ 1037802 h 6858000"/>
              <a:gd name="connsiteX608" fmla="*/ 4000324 w 7467600"/>
              <a:gd name="connsiteY608" fmla="*/ 1039362 h 6858000"/>
              <a:gd name="connsiteX609" fmla="*/ 4002862 w 7467600"/>
              <a:gd name="connsiteY609" fmla="*/ 1042866 h 6858000"/>
              <a:gd name="connsiteX610" fmla="*/ 4002475 w 7467600"/>
              <a:gd name="connsiteY610" fmla="*/ 1037802 h 6858000"/>
              <a:gd name="connsiteX611" fmla="*/ 506322 w 7467600"/>
              <a:gd name="connsiteY611" fmla="*/ 1020997 h 6858000"/>
              <a:gd name="connsiteX612" fmla="*/ 533068 w 7467600"/>
              <a:gd name="connsiteY612" fmla="*/ 1029409 h 6858000"/>
              <a:gd name="connsiteX613" fmla="*/ 1232525 w 7467600"/>
              <a:gd name="connsiteY613" fmla="*/ 1804675 h 6858000"/>
              <a:gd name="connsiteX614" fmla="*/ 1388858 w 7467600"/>
              <a:gd name="connsiteY614" fmla="*/ 2368011 h 6858000"/>
              <a:gd name="connsiteX615" fmla="*/ 1384098 w 7467600"/>
              <a:gd name="connsiteY615" fmla="*/ 2378125 h 6858000"/>
              <a:gd name="connsiteX616" fmla="*/ 1425393 w 7467600"/>
              <a:gd name="connsiteY616" fmla="*/ 2589124 h 6858000"/>
              <a:gd name="connsiteX617" fmla="*/ 1424001 w 7467600"/>
              <a:gd name="connsiteY617" fmla="*/ 2597541 h 6858000"/>
              <a:gd name="connsiteX618" fmla="*/ 2152729 w 7467600"/>
              <a:gd name="connsiteY618" fmla="*/ 2864487 h 6858000"/>
              <a:gd name="connsiteX619" fmla="*/ 2020609 w 7467600"/>
              <a:gd name="connsiteY619" fmla="*/ 2539671 h 6858000"/>
              <a:gd name="connsiteX620" fmla="*/ 2018920 w 7467600"/>
              <a:gd name="connsiteY620" fmla="*/ 2536309 h 6858000"/>
              <a:gd name="connsiteX621" fmla="*/ 1342441 w 7467600"/>
              <a:gd name="connsiteY621" fmla="*/ 1173017 h 6858000"/>
              <a:gd name="connsiteX622" fmla="*/ 1367925 w 7467600"/>
              <a:gd name="connsiteY622" fmla="*/ 1135648 h 6858000"/>
              <a:gd name="connsiteX623" fmla="*/ 1771401 w 7467600"/>
              <a:gd name="connsiteY623" fmla="*/ 1806673 h 6858000"/>
              <a:gd name="connsiteX624" fmla="*/ 1972385 w 7467600"/>
              <a:gd name="connsiteY624" fmla="*/ 2198735 h 6858000"/>
              <a:gd name="connsiteX625" fmla="*/ 2040892 w 7467600"/>
              <a:gd name="connsiteY625" fmla="*/ 2405205 h 6858000"/>
              <a:gd name="connsiteX626" fmla="*/ 2131689 w 7467600"/>
              <a:gd name="connsiteY626" fmla="*/ 1936926 h 6858000"/>
              <a:gd name="connsiteX627" fmla="*/ 2454820 w 7467600"/>
              <a:gd name="connsiteY627" fmla="*/ 1248808 h 6858000"/>
              <a:gd name="connsiteX628" fmla="*/ 2492512 w 7467600"/>
              <a:gd name="connsiteY628" fmla="*/ 1302920 h 6858000"/>
              <a:gd name="connsiteX629" fmla="*/ 2081216 w 7467600"/>
              <a:gd name="connsiteY629" fmla="*/ 2527513 h 6858000"/>
              <a:gd name="connsiteX630" fmla="*/ 2081211 w 7467600"/>
              <a:gd name="connsiteY630" fmla="*/ 2528916 h 6858000"/>
              <a:gd name="connsiteX631" fmla="*/ 2199067 w 7467600"/>
              <a:gd name="connsiteY631" fmla="*/ 2884061 h 6858000"/>
              <a:gd name="connsiteX632" fmla="*/ 3192586 w 7467600"/>
              <a:gd name="connsiteY632" fmla="*/ 3411496 h 6858000"/>
              <a:gd name="connsiteX633" fmla="*/ 3182620 w 7467600"/>
              <a:gd name="connsiteY633" fmla="*/ 3483279 h 6858000"/>
              <a:gd name="connsiteX634" fmla="*/ 2435119 w 7467600"/>
              <a:gd name="connsiteY634" fmla="*/ 3080173 h 6858000"/>
              <a:gd name="connsiteX635" fmla="*/ 2410152 w 7467600"/>
              <a:gd name="connsiteY635" fmla="*/ 3063751 h 6858000"/>
              <a:gd name="connsiteX636" fmla="*/ 2408099 w 7467600"/>
              <a:gd name="connsiteY636" fmla="*/ 3064403 h 6858000"/>
              <a:gd name="connsiteX637" fmla="*/ 2407218 w 7467600"/>
              <a:gd name="connsiteY637" fmla="*/ 3070324 h 6858000"/>
              <a:gd name="connsiteX638" fmla="*/ 2380138 w 7467600"/>
              <a:gd name="connsiteY638" fmla="*/ 3099341 h 6858000"/>
              <a:gd name="connsiteX639" fmla="*/ 1765923 w 7467600"/>
              <a:gd name="connsiteY639" fmla="*/ 3581043 h 6858000"/>
              <a:gd name="connsiteX640" fmla="*/ 1702258 w 7467600"/>
              <a:gd name="connsiteY640" fmla="*/ 3612286 h 6858000"/>
              <a:gd name="connsiteX641" fmla="*/ 1538370 w 7467600"/>
              <a:gd name="connsiteY641" fmla="*/ 3811804 h 6858000"/>
              <a:gd name="connsiteX642" fmla="*/ 542867 w 7467600"/>
              <a:gd name="connsiteY642" fmla="*/ 4944092 h 6858000"/>
              <a:gd name="connsiteX643" fmla="*/ 515800 w 7467600"/>
              <a:gd name="connsiteY643" fmla="*/ 4862180 h 6858000"/>
              <a:gd name="connsiteX644" fmla="*/ 909145 w 7467600"/>
              <a:gd name="connsiteY644" fmla="*/ 4199225 h 6858000"/>
              <a:gd name="connsiteX645" fmla="*/ 1214067 w 7467600"/>
              <a:gd name="connsiteY645" fmla="*/ 3908561 h 6858000"/>
              <a:gd name="connsiteX646" fmla="*/ 640967 w 7467600"/>
              <a:gd name="connsiteY646" fmla="*/ 4105601 h 6858000"/>
              <a:gd name="connsiteX647" fmla="*/ 112563 w 7467600"/>
              <a:gd name="connsiteY647" fmla="*/ 4396952 h 6858000"/>
              <a:gd name="connsiteX648" fmla="*/ 0 w 7467600"/>
              <a:gd name="connsiteY648" fmla="*/ 4466006 h 6858000"/>
              <a:gd name="connsiteX649" fmla="*/ 0 w 7467600"/>
              <a:gd name="connsiteY649" fmla="*/ 4233763 h 6858000"/>
              <a:gd name="connsiteX650" fmla="*/ 36881 w 7467600"/>
              <a:gd name="connsiteY650" fmla="*/ 4200118 h 6858000"/>
              <a:gd name="connsiteX651" fmla="*/ 910534 w 7467600"/>
              <a:gd name="connsiteY651" fmla="*/ 3629753 h 6858000"/>
              <a:gd name="connsiteX652" fmla="*/ 1578717 w 7467600"/>
              <a:gd name="connsiteY652" fmla="*/ 3575982 h 6858000"/>
              <a:gd name="connsiteX653" fmla="*/ 2338780 w 7467600"/>
              <a:gd name="connsiteY653" fmla="*/ 3033725 h 6858000"/>
              <a:gd name="connsiteX654" fmla="*/ 1807991 w 7467600"/>
              <a:gd name="connsiteY654" fmla="*/ 2807184 h 6858000"/>
              <a:gd name="connsiteX655" fmla="*/ 1416358 w 7467600"/>
              <a:gd name="connsiteY655" fmla="*/ 3112571 h 6858000"/>
              <a:gd name="connsiteX656" fmla="*/ 939066 w 7467600"/>
              <a:gd name="connsiteY656" fmla="*/ 3378798 h 6858000"/>
              <a:gd name="connsiteX657" fmla="*/ 115099 w 7467600"/>
              <a:gd name="connsiteY657" fmla="*/ 3607650 h 6858000"/>
              <a:gd name="connsiteX658" fmla="*/ 97284 w 7467600"/>
              <a:gd name="connsiteY658" fmla="*/ 3520393 h 6858000"/>
              <a:gd name="connsiteX659" fmla="*/ 922050 w 7467600"/>
              <a:gd name="connsiteY659" fmla="*/ 3074867 h 6858000"/>
              <a:gd name="connsiteX660" fmla="*/ 1405265 w 7467600"/>
              <a:gd name="connsiteY660" fmla="*/ 3016319 h 6858000"/>
              <a:gd name="connsiteX661" fmla="*/ 1407512 w 7467600"/>
              <a:gd name="connsiteY661" fmla="*/ 3018001 h 6858000"/>
              <a:gd name="connsiteX662" fmla="*/ 1726266 w 7467600"/>
              <a:gd name="connsiteY662" fmla="*/ 2777274 h 6858000"/>
              <a:gd name="connsiteX663" fmla="*/ 625390 w 7467600"/>
              <a:gd name="connsiteY663" fmla="*/ 2514541 h 6858000"/>
              <a:gd name="connsiteX664" fmla="*/ 619799 w 7467600"/>
              <a:gd name="connsiteY664" fmla="*/ 2527180 h 6858000"/>
              <a:gd name="connsiteX665" fmla="*/ 310030 w 7467600"/>
              <a:gd name="connsiteY665" fmla="*/ 2771818 h 6858000"/>
              <a:gd name="connsiteX666" fmla="*/ 173877 w 7467600"/>
              <a:gd name="connsiteY666" fmla="*/ 2937056 h 6858000"/>
              <a:gd name="connsiteX667" fmla="*/ 77889 w 7467600"/>
              <a:gd name="connsiteY667" fmla="*/ 3138440 h 6858000"/>
              <a:gd name="connsiteX668" fmla="*/ 0 w 7467600"/>
              <a:gd name="connsiteY668" fmla="*/ 3271395 h 6858000"/>
              <a:gd name="connsiteX669" fmla="*/ 0 w 7467600"/>
              <a:gd name="connsiteY669" fmla="*/ 3153002 h 6858000"/>
              <a:gd name="connsiteX670" fmla="*/ 2386 w 7467600"/>
              <a:gd name="connsiteY670" fmla="*/ 3149203 h 6858000"/>
              <a:gd name="connsiteX671" fmla="*/ 89753 w 7467600"/>
              <a:gd name="connsiteY671" fmla="*/ 2987702 h 6858000"/>
              <a:gd name="connsiteX672" fmla="*/ 76869 w 7467600"/>
              <a:gd name="connsiteY672" fmla="*/ 3005404 h 6858000"/>
              <a:gd name="connsiteX673" fmla="*/ 32049 w 7467600"/>
              <a:gd name="connsiteY673" fmla="*/ 3065814 h 6858000"/>
              <a:gd name="connsiteX674" fmla="*/ 0 w 7467600"/>
              <a:gd name="connsiteY674" fmla="*/ 3108744 h 6858000"/>
              <a:gd name="connsiteX675" fmla="*/ 0 w 7467600"/>
              <a:gd name="connsiteY675" fmla="*/ 3058059 h 6858000"/>
              <a:gd name="connsiteX676" fmla="*/ 7610 w 7467600"/>
              <a:gd name="connsiteY676" fmla="*/ 3047889 h 6858000"/>
              <a:gd name="connsiteX677" fmla="*/ 52419 w 7467600"/>
              <a:gd name="connsiteY677" fmla="*/ 2987479 h 6858000"/>
              <a:gd name="connsiteX678" fmla="*/ 59142 w 7467600"/>
              <a:gd name="connsiteY678" fmla="*/ 2978488 h 6858000"/>
              <a:gd name="connsiteX679" fmla="*/ 0 w 7467600"/>
              <a:gd name="connsiteY679" fmla="*/ 3015334 h 6858000"/>
              <a:gd name="connsiteX680" fmla="*/ 0 w 7467600"/>
              <a:gd name="connsiteY680" fmla="*/ 2914286 h 6858000"/>
              <a:gd name="connsiteX681" fmla="*/ 36383 w 7467600"/>
              <a:gd name="connsiteY681" fmla="*/ 2901128 h 6858000"/>
              <a:gd name="connsiteX682" fmla="*/ 156329 w 7467600"/>
              <a:gd name="connsiteY682" fmla="*/ 2840533 h 6858000"/>
              <a:gd name="connsiteX683" fmla="*/ 358355 w 7467600"/>
              <a:gd name="connsiteY683" fmla="*/ 2620471 h 6858000"/>
              <a:gd name="connsiteX684" fmla="*/ 510577 w 7467600"/>
              <a:gd name="connsiteY684" fmla="*/ 2501244 h 6858000"/>
              <a:gd name="connsiteX685" fmla="*/ 211967 w 7467600"/>
              <a:gd name="connsiteY685" fmla="*/ 2479171 h 6858000"/>
              <a:gd name="connsiteX686" fmla="*/ 0 w 7467600"/>
              <a:gd name="connsiteY686" fmla="*/ 2476398 h 6858000"/>
              <a:gd name="connsiteX687" fmla="*/ 0 w 7467600"/>
              <a:gd name="connsiteY687" fmla="*/ 2389189 h 6858000"/>
              <a:gd name="connsiteX688" fmla="*/ 103062 w 7467600"/>
              <a:gd name="connsiteY688" fmla="*/ 2389518 h 6858000"/>
              <a:gd name="connsiteX689" fmla="*/ 510734 w 7467600"/>
              <a:gd name="connsiteY689" fmla="*/ 2416201 h 6858000"/>
              <a:gd name="connsiteX690" fmla="*/ 279257 w 7467600"/>
              <a:gd name="connsiteY690" fmla="*/ 2092102 h 6858000"/>
              <a:gd name="connsiteX691" fmla="*/ 65265 w 7467600"/>
              <a:gd name="connsiteY691" fmla="*/ 2006049 h 6858000"/>
              <a:gd name="connsiteX692" fmla="*/ 0 w 7467600"/>
              <a:gd name="connsiteY692" fmla="*/ 1982532 h 6858000"/>
              <a:gd name="connsiteX693" fmla="*/ 0 w 7467600"/>
              <a:gd name="connsiteY693" fmla="*/ 1912789 h 6858000"/>
              <a:gd name="connsiteX694" fmla="*/ 97460 w 7467600"/>
              <a:gd name="connsiteY694" fmla="*/ 1953725 h 6858000"/>
              <a:gd name="connsiteX695" fmla="*/ 221272 w 7467600"/>
              <a:gd name="connsiteY695" fmla="*/ 1980766 h 6858000"/>
              <a:gd name="connsiteX696" fmla="*/ 116765 w 7467600"/>
              <a:gd name="connsiteY696" fmla="*/ 1911033 h 6858000"/>
              <a:gd name="connsiteX697" fmla="*/ 16405 w 7467600"/>
              <a:gd name="connsiteY697" fmla="*/ 1803412 h 6858000"/>
              <a:gd name="connsiteX698" fmla="*/ 0 w 7467600"/>
              <a:gd name="connsiteY698" fmla="*/ 1784777 h 6858000"/>
              <a:gd name="connsiteX699" fmla="*/ 0 w 7467600"/>
              <a:gd name="connsiteY699" fmla="*/ 1740082 h 6858000"/>
              <a:gd name="connsiteX700" fmla="*/ 39394 w 7467600"/>
              <a:gd name="connsiteY700" fmla="*/ 1784856 h 6858000"/>
              <a:gd name="connsiteX701" fmla="*/ 135813 w 7467600"/>
              <a:gd name="connsiteY701" fmla="*/ 1888838 h 6858000"/>
              <a:gd name="connsiteX702" fmla="*/ 242575 w 7467600"/>
              <a:gd name="connsiteY702" fmla="*/ 1958841 h 6858000"/>
              <a:gd name="connsiteX703" fmla="*/ 82197 w 7467600"/>
              <a:gd name="connsiteY703" fmla="*/ 1754826 h 6858000"/>
              <a:gd name="connsiteX704" fmla="*/ 0 w 7467600"/>
              <a:gd name="connsiteY704" fmla="*/ 1679650 h 6858000"/>
              <a:gd name="connsiteX705" fmla="*/ 0 w 7467600"/>
              <a:gd name="connsiteY705" fmla="*/ 1602463 h 6858000"/>
              <a:gd name="connsiteX706" fmla="*/ 84689 w 7467600"/>
              <a:gd name="connsiteY706" fmla="*/ 1677442 h 6858000"/>
              <a:gd name="connsiteX707" fmla="*/ 298437 w 7467600"/>
              <a:gd name="connsiteY707" fmla="*/ 1968019 h 6858000"/>
              <a:gd name="connsiteX708" fmla="*/ 227269 w 7467600"/>
              <a:gd name="connsiteY708" fmla="*/ 1114064 h 6858000"/>
              <a:gd name="connsiteX709" fmla="*/ 248003 w 7467600"/>
              <a:gd name="connsiteY709" fmla="*/ 1089613 h 6858000"/>
              <a:gd name="connsiteX710" fmla="*/ 427020 w 7467600"/>
              <a:gd name="connsiteY710" fmla="*/ 1619803 h 6858000"/>
              <a:gd name="connsiteX711" fmla="*/ 340345 w 7467600"/>
              <a:gd name="connsiteY711" fmla="*/ 2027739 h 6858000"/>
              <a:gd name="connsiteX712" fmla="*/ 360865 w 7467600"/>
              <a:gd name="connsiteY712" fmla="*/ 2044827 h 6858000"/>
              <a:gd name="connsiteX713" fmla="*/ 560414 w 7467600"/>
              <a:gd name="connsiteY713" fmla="*/ 2421457 h 6858000"/>
              <a:gd name="connsiteX714" fmla="*/ 1359703 w 7467600"/>
              <a:gd name="connsiteY714" fmla="*/ 2578554 h 6858000"/>
              <a:gd name="connsiteX715" fmla="*/ 1359422 w 7467600"/>
              <a:gd name="connsiteY715" fmla="*/ 2577994 h 6858000"/>
              <a:gd name="connsiteX716" fmla="*/ 828701 w 7467600"/>
              <a:gd name="connsiteY716" fmla="*/ 1839520 h 6858000"/>
              <a:gd name="connsiteX717" fmla="*/ 494427 w 7467600"/>
              <a:gd name="connsiteY717" fmla="*/ 1092333 h 6858000"/>
              <a:gd name="connsiteX718" fmla="*/ 506322 w 7467600"/>
              <a:gd name="connsiteY718" fmla="*/ 1020997 h 6858000"/>
              <a:gd name="connsiteX719" fmla="*/ 4570198 w 7467600"/>
              <a:gd name="connsiteY719" fmla="*/ 978081 h 6858000"/>
              <a:gd name="connsiteX720" fmla="*/ 4523691 w 7467600"/>
              <a:gd name="connsiteY720" fmla="*/ 1127776 h 6858000"/>
              <a:gd name="connsiteX721" fmla="*/ 4509875 w 7467600"/>
              <a:gd name="connsiteY721" fmla="*/ 1167552 h 6858000"/>
              <a:gd name="connsiteX722" fmla="*/ 4478168 w 7467600"/>
              <a:gd name="connsiteY722" fmla="*/ 1260735 h 6858000"/>
              <a:gd name="connsiteX723" fmla="*/ 4409309 w 7467600"/>
              <a:gd name="connsiteY723" fmla="*/ 1666996 h 6858000"/>
              <a:gd name="connsiteX724" fmla="*/ 4370031 w 7467600"/>
              <a:gd name="connsiteY724" fmla="*/ 1955666 h 6858000"/>
              <a:gd name="connsiteX725" fmla="*/ 4570198 w 7467600"/>
              <a:gd name="connsiteY725" fmla="*/ 978081 h 6858000"/>
              <a:gd name="connsiteX726" fmla="*/ 4557898 w 7467600"/>
              <a:gd name="connsiteY726" fmla="*/ 900011 h 6858000"/>
              <a:gd name="connsiteX727" fmla="*/ 4344840 w 7467600"/>
              <a:gd name="connsiteY727" fmla="*/ 1922038 h 6858000"/>
              <a:gd name="connsiteX728" fmla="*/ 4378710 w 7467600"/>
              <a:gd name="connsiteY728" fmla="*/ 1665516 h 6858000"/>
              <a:gd name="connsiteX729" fmla="*/ 4448798 w 7467600"/>
              <a:gd name="connsiteY729" fmla="*/ 1253024 h 6858000"/>
              <a:gd name="connsiteX730" fmla="*/ 4480315 w 7467600"/>
              <a:gd name="connsiteY730" fmla="*/ 1158454 h 6858000"/>
              <a:gd name="connsiteX731" fmla="*/ 4494133 w 7467600"/>
              <a:gd name="connsiteY731" fmla="*/ 1118676 h 6858000"/>
              <a:gd name="connsiteX732" fmla="*/ 4557898 w 7467600"/>
              <a:gd name="connsiteY732" fmla="*/ 900011 h 6858000"/>
              <a:gd name="connsiteX733" fmla="*/ 5870151 w 7467600"/>
              <a:gd name="connsiteY733" fmla="*/ 898890 h 6858000"/>
              <a:gd name="connsiteX734" fmla="*/ 5861335 w 7467600"/>
              <a:gd name="connsiteY734" fmla="*/ 899177 h 6858000"/>
              <a:gd name="connsiteX735" fmla="*/ 5843702 w 7467600"/>
              <a:gd name="connsiteY735" fmla="*/ 899748 h 6858000"/>
              <a:gd name="connsiteX736" fmla="*/ 5651107 w 7467600"/>
              <a:gd name="connsiteY736" fmla="*/ 920306 h 6858000"/>
              <a:gd name="connsiteX737" fmla="*/ 5459407 w 7467600"/>
              <a:gd name="connsiteY737" fmla="*/ 940975 h 6858000"/>
              <a:gd name="connsiteX738" fmla="*/ 5374846 w 7467600"/>
              <a:gd name="connsiteY738" fmla="*/ 941988 h 6858000"/>
              <a:gd name="connsiteX739" fmla="*/ 5256105 w 7467600"/>
              <a:gd name="connsiteY739" fmla="*/ 945632 h 6858000"/>
              <a:gd name="connsiteX740" fmla="*/ 5107071 w 7467600"/>
              <a:gd name="connsiteY740" fmla="*/ 969720 h 6858000"/>
              <a:gd name="connsiteX741" fmla="*/ 4998681 w 7467600"/>
              <a:gd name="connsiteY741" fmla="*/ 988771 h 6858000"/>
              <a:gd name="connsiteX742" fmla="*/ 5870151 w 7467600"/>
              <a:gd name="connsiteY742" fmla="*/ 898890 h 6858000"/>
              <a:gd name="connsiteX743" fmla="*/ 5504425 w 7467600"/>
              <a:gd name="connsiteY743" fmla="*/ 848067 h 6858000"/>
              <a:gd name="connsiteX744" fmla="*/ 4968849 w 7467600"/>
              <a:gd name="connsiteY744" fmla="*/ 962318 h 6858000"/>
              <a:gd name="connsiteX745" fmla="*/ 5104039 w 7467600"/>
              <a:gd name="connsiteY745" fmla="*/ 940634 h 6858000"/>
              <a:gd name="connsiteX746" fmla="*/ 5256311 w 7467600"/>
              <a:gd name="connsiteY746" fmla="*/ 916490 h 6858000"/>
              <a:gd name="connsiteX747" fmla="*/ 5377381 w 7467600"/>
              <a:gd name="connsiteY747" fmla="*/ 912671 h 6858000"/>
              <a:gd name="connsiteX748" fmla="*/ 5460148 w 7467600"/>
              <a:gd name="connsiteY748" fmla="*/ 911442 h 6858000"/>
              <a:gd name="connsiteX749" fmla="*/ 5648971 w 7467600"/>
              <a:gd name="connsiteY749" fmla="*/ 891331 h 6858000"/>
              <a:gd name="connsiteX750" fmla="*/ 5844807 w 7467600"/>
              <a:gd name="connsiteY750" fmla="*/ 870718 h 6858000"/>
              <a:gd name="connsiteX751" fmla="*/ 5862975 w 7467600"/>
              <a:gd name="connsiteY751" fmla="*/ 869756 h 6858000"/>
              <a:gd name="connsiteX752" fmla="*/ 5920887 w 7467600"/>
              <a:gd name="connsiteY752" fmla="*/ 865929 h 6858000"/>
              <a:gd name="connsiteX753" fmla="*/ 5504425 w 7467600"/>
              <a:gd name="connsiteY753" fmla="*/ 848067 h 6858000"/>
              <a:gd name="connsiteX754" fmla="*/ 3607114 w 7467600"/>
              <a:gd name="connsiteY754" fmla="*/ 467441 h 6858000"/>
              <a:gd name="connsiteX755" fmla="*/ 3296242 w 7467600"/>
              <a:gd name="connsiteY755" fmla="*/ 807991 h 6858000"/>
              <a:gd name="connsiteX756" fmla="*/ 3174674 w 7467600"/>
              <a:gd name="connsiteY756" fmla="*/ 919759 h 6858000"/>
              <a:gd name="connsiteX757" fmla="*/ 3042978 w 7467600"/>
              <a:gd name="connsiteY757" fmla="*/ 1054894 h 6858000"/>
              <a:gd name="connsiteX758" fmla="*/ 2968914 w 7467600"/>
              <a:gd name="connsiteY758" fmla="*/ 1133756 h 6858000"/>
              <a:gd name="connsiteX759" fmla="*/ 3103823 w 7467600"/>
              <a:gd name="connsiteY759" fmla="*/ 1026814 h 6858000"/>
              <a:gd name="connsiteX760" fmla="*/ 3607114 w 7467600"/>
              <a:gd name="connsiteY760" fmla="*/ 467441 h 6858000"/>
              <a:gd name="connsiteX761" fmla="*/ 3744487 w 7467600"/>
              <a:gd name="connsiteY761" fmla="*/ 383136 h 6858000"/>
              <a:gd name="connsiteX762" fmla="*/ 3970213 w 7467600"/>
              <a:gd name="connsiteY762" fmla="*/ 995559 h 6858000"/>
              <a:gd name="connsiteX763" fmla="*/ 3744487 w 7467600"/>
              <a:gd name="connsiteY763" fmla="*/ 383136 h 6858000"/>
              <a:gd name="connsiteX764" fmla="*/ 3624562 w 7467600"/>
              <a:gd name="connsiteY764" fmla="*/ 367041 h 6858000"/>
              <a:gd name="connsiteX765" fmla="*/ 3489712 w 7467600"/>
              <a:gd name="connsiteY765" fmla="*/ 485386 h 6858000"/>
              <a:gd name="connsiteX766" fmla="*/ 3182994 w 7467600"/>
              <a:gd name="connsiteY766" fmla="*/ 828265 h 6858000"/>
              <a:gd name="connsiteX767" fmla="*/ 2892114 w 7467600"/>
              <a:gd name="connsiteY767" fmla="*/ 1172635 h 6858000"/>
              <a:gd name="connsiteX768" fmla="*/ 3021459 w 7467600"/>
              <a:gd name="connsiteY768" fmla="*/ 1035385 h 6858000"/>
              <a:gd name="connsiteX769" fmla="*/ 3153873 w 7467600"/>
              <a:gd name="connsiteY769" fmla="*/ 898971 h 6858000"/>
              <a:gd name="connsiteX770" fmla="*/ 3276511 w 7467600"/>
              <a:gd name="connsiteY770" fmla="*/ 786423 h 6858000"/>
              <a:gd name="connsiteX771" fmla="*/ 3584154 w 7467600"/>
              <a:gd name="connsiteY771" fmla="*/ 448218 h 6858000"/>
              <a:gd name="connsiteX772" fmla="*/ 3624562 w 7467600"/>
              <a:gd name="connsiteY772" fmla="*/ 367041 h 6858000"/>
              <a:gd name="connsiteX773" fmla="*/ 3766672 w 7467600"/>
              <a:gd name="connsiteY773" fmla="*/ 359429 h 6858000"/>
              <a:gd name="connsiteX774" fmla="*/ 3996338 w 7467600"/>
              <a:gd name="connsiteY774" fmla="*/ 968237 h 6858000"/>
              <a:gd name="connsiteX775" fmla="*/ 3766672 w 7467600"/>
              <a:gd name="connsiteY775" fmla="*/ 359429 h 6858000"/>
              <a:gd name="connsiteX776" fmla="*/ 5805386 w 7467600"/>
              <a:gd name="connsiteY776" fmla="*/ 239240 h 6858000"/>
              <a:gd name="connsiteX777" fmla="*/ 5736947 w 7467600"/>
              <a:gd name="connsiteY777" fmla="*/ 261367 h 6858000"/>
              <a:gd name="connsiteX778" fmla="*/ 5427012 w 7467600"/>
              <a:gd name="connsiteY778" fmla="*/ 311272 h 6858000"/>
              <a:gd name="connsiteX779" fmla="*/ 5147818 w 7467600"/>
              <a:gd name="connsiteY779" fmla="*/ 322112 h 6858000"/>
              <a:gd name="connsiteX780" fmla="*/ 5060854 w 7467600"/>
              <a:gd name="connsiteY780" fmla="*/ 311882 h 6858000"/>
              <a:gd name="connsiteX781" fmla="*/ 4945989 w 7467600"/>
              <a:gd name="connsiteY781" fmla="*/ 300516 h 6858000"/>
              <a:gd name="connsiteX782" fmla="*/ 5410479 w 7467600"/>
              <a:gd name="connsiteY782" fmla="*/ 348434 h 6858000"/>
              <a:gd name="connsiteX783" fmla="*/ 5805386 w 7467600"/>
              <a:gd name="connsiteY783" fmla="*/ 239240 h 6858000"/>
              <a:gd name="connsiteX784" fmla="*/ 5905192 w 7467600"/>
              <a:gd name="connsiteY784" fmla="*/ 163079 h 6858000"/>
              <a:gd name="connsiteX785" fmla="*/ 5865655 w 7467600"/>
              <a:gd name="connsiteY785" fmla="*/ 171901 h 6858000"/>
              <a:gd name="connsiteX786" fmla="*/ 5259740 w 7467600"/>
              <a:gd name="connsiteY786" fmla="*/ 257013 h 6858000"/>
              <a:gd name="connsiteX787" fmla="*/ 5208466 w 7467600"/>
              <a:gd name="connsiteY787" fmla="*/ 257550 h 6858000"/>
              <a:gd name="connsiteX788" fmla="*/ 4980204 w 7467600"/>
              <a:gd name="connsiteY788" fmla="*/ 271903 h 6858000"/>
              <a:gd name="connsiteX789" fmla="*/ 5068068 w 7467600"/>
              <a:gd name="connsiteY789" fmla="*/ 282244 h 6858000"/>
              <a:gd name="connsiteX790" fmla="*/ 5153231 w 7467600"/>
              <a:gd name="connsiteY790" fmla="*/ 292240 h 6858000"/>
              <a:gd name="connsiteX791" fmla="*/ 5426491 w 7467600"/>
              <a:gd name="connsiteY791" fmla="*/ 281128 h 6858000"/>
              <a:gd name="connsiteX792" fmla="*/ 5731212 w 7467600"/>
              <a:gd name="connsiteY792" fmla="*/ 231951 h 6858000"/>
              <a:gd name="connsiteX793" fmla="*/ 5905192 w 7467600"/>
              <a:gd name="connsiteY793" fmla="*/ 163079 h 6858000"/>
              <a:gd name="connsiteX794" fmla="*/ 5944437 w 7467600"/>
              <a:gd name="connsiteY794" fmla="*/ 113829 h 6858000"/>
              <a:gd name="connsiteX795" fmla="*/ 5825032 w 7467600"/>
              <a:gd name="connsiteY795" fmla="*/ 146405 h 6858000"/>
              <a:gd name="connsiteX796" fmla="*/ 4955599 w 7467600"/>
              <a:gd name="connsiteY796" fmla="*/ 247008 h 6858000"/>
              <a:gd name="connsiteX797" fmla="*/ 5210104 w 7467600"/>
              <a:gd name="connsiteY797" fmla="*/ 228123 h 6858000"/>
              <a:gd name="connsiteX798" fmla="*/ 5261015 w 7467600"/>
              <a:gd name="connsiteY798" fmla="*/ 227087 h 6858000"/>
              <a:gd name="connsiteX799" fmla="*/ 5861181 w 7467600"/>
              <a:gd name="connsiteY799" fmla="*/ 143093 h 6858000"/>
              <a:gd name="connsiteX800" fmla="*/ 5961252 w 7467600"/>
              <a:gd name="connsiteY800" fmla="*/ 114820 h 6858000"/>
              <a:gd name="connsiteX801" fmla="*/ 5944437 w 7467600"/>
              <a:gd name="connsiteY801" fmla="*/ 113829 h 6858000"/>
              <a:gd name="connsiteX802" fmla="*/ 3882765 w 7467600"/>
              <a:gd name="connsiteY802" fmla="*/ 0 h 6858000"/>
              <a:gd name="connsiteX803" fmla="*/ 3995099 w 7467600"/>
              <a:gd name="connsiteY803" fmla="*/ 0 h 6858000"/>
              <a:gd name="connsiteX804" fmla="*/ 4163818 w 7467600"/>
              <a:gd name="connsiteY804" fmla="*/ 234104 h 6858000"/>
              <a:gd name="connsiteX805" fmla="*/ 4172099 w 7467600"/>
              <a:gd name="connsiteY805" fmla="*/ 234207 h 6858000"/>
              <a:gd name="connsiteX806" fmla="*/ 4784282 w 7467600"/>
              <a:gd name="connsiteY806" fmla="*/ 276561 h 6858000"/>
              <a:gd name="connsiteX807" fmla="*/ 4801687 w 7467600"/>
              <a:gd name="connsiteY807" fmla="*/ 267764 h 6858000"/>
              <a:gd name="connsiteX808" fmla="*/ 6082788 w 7467600"/>
              <a:gd name="connsiteY808" fmla="*/ 64119 h 6858000"/>
              <a:gd name="connsiteX809" fmla="*/ 6099442 w 7467600"/>
              <a:gd name="connsiteY809" fmla="*/ 82568 h 6858000"/>
              <a:gd name="connsiteX810" fmla="*/ 4804137 w 7467600"/>
              <a:gd name="connsiteY810" fmla="*/ 320931 h 6858000"/>
              <a:gd name="connsiteX811" fmla="*/ 4227047 w 7467600"/>
              <a:gd name="connsiteY811" fmla="*/ 313415 h 6858000"/>
              <a:gd name="connsiteX812" fmla="*/ 4346041 w 7467600"/>
              <a:gd name="connsiteY812" fmla="*/ 456086 h 6858000"/>
              <a:gd name="connsiteX813" fmla="*/ 4870967 w 7467600"/>
              <a:gd name="connsiteY813" fmla="*/ 963061 h 6858000"/>
              <a:gd name="connsiteX814" fmla="*/ 4889647 w 7467600"/>
              <a:gd name="connsiteY814" fmla="*/ 957147 h 6858000"/>
              <a:gd name="connsiteX815" fmla="*/ 5422504 w 7467600"/>
              <a:gd name="connsiteY815" fmla="*/ 805191 h 6858000"/>
              <a:gd name="connsiteX816" fmla="*/ 6087656 w 7467600"/>
              <a:gd name="connsiteY816" fmla="*/ 826703 h 6858000"/>
              <a:gd name="connsiteX817" fmla="*/ 6058717 w 7467600"/>
              <a:gd name="connsiteY817" fmla="*/ 865992 h 6858000"/>
              <a:gd name="connsiteX818" fmla="*/ 4974153 w 7467600"/>
              <a:gd name="connsiteY818" fmla="*/ 1045456 h 6858000"/>
              <a:gd name="connsiteX819" fmla="*/ 5627835 w 7467600"/>
              <a:gd name="connsiteY819" fmla="*/ 1472077 h 6858000"/>
              <a:gd name="connsiteX820" fmla="*/ 5629817 w 7467600"/>
              <a:gd name="connsiteY820" fmla="*/ 1471412 h 6858000"/>
              <a:gd name="connsiteX821" fmla="*/ 5634124 w 7467600"/>
              <a:gd name="connsiteY821" fmla="*/ 1470572 h 6858000"/>
              <a:gd name="connsiteX822" fmla="*/ 5755832 w 7467600"/>
              <a:gd name="connsiteY822" fmla="*/ 1383886 h 6858000"/>
              <a:gd name="connsiteX823" fmla="*/ 6014186 w 7467600"/>
              <a:gd name="connsiteY823" fmla="*/ 1279799 h 6858000"/>
              <a:gd name="connsiteX824" fmla="*/ 6901619 w 7467600"/>
              <a:gd name="connsiteY824" fmla="*/ 1047874 h 6858000"/>
              <a:gd name="connsiteX825" fmla="*/ 6931566 w 7467600"/>
              <a:gd name="connsiteY825" fmla="*/ 1062034 h 6858000"/>
              <a:gd name="connsiteX826" fmla="*/ 5790982 w 7467600"/>
              <a:gd name="connsiteY826" fmla="*/ 1561380 h 6858000"/>
              <a:gd name="connsiteX827" fmla="*/ 6188971 w 7467600"/>
              <a:gd name="connsiteY827" fmla="*/ 1755168 h 6858000"/>
              <a:gd name="connsiteX828" fmla="*/ 6202446 w 7467600"/>
              <a:gd name="connsiteY828" fmla="*/ 1752268 h 6858000"/>
              <a:gd name="connsiteX829" fmla="*/ 7179560 w 7467600"/>
              <a:gd name="connsiteY829" fmla="*/ 1467551 h 6858000"/>
              <a:gd name="connsiteX830" fmla="*/ 7158730 w 7467600"/>
              <a:gd name="connsiteY830" fmla="*/ 1507835 h 6858000"/>
              <a:gd name="connsiteX831" fmla="*/ 6326959 w 7467600"/>
              <a:gd name="connsiteY831" fmla="*/ 1817686 h 6858000"/>
              <a:gd name="connsiteX832" fmla="*/ 6537433 w 7467600"/>
              <a:gd name="connsiteY832" fmla="*/ 1907790 h 6858000"/>
              <a:gd name="connsiteX833" fmla="*/ 6550221 w 7467600"/>
              <a:gd name="connsiteY833" fmla="*/ 1910729 h 6858000"/>
              <a:gd name="connsiteX834" fmla="*/ 6964438 w 7467600"/>
              <a:gd name="connsiteY834" fmla="*/ 2209505 h 6858000"/>
              <a:gd name="connsiteX835" fmla="*/ 7367862 w 7467600"/>
              <a:gd name="connsiteY835" fmla="*/ 2806833 h 6858000"/>
              <a:gd name="connsiteX836" fmla="*/ 7364329 w 7467600"/>
              <a:gd name="connsiteY836" fmla="*/ 2826907 h 6858000"/>
              <a:gd name="connsiteX837" fmla="*/ 7290545 w 7467600"/>
              <a:gd name="connsiteY837" fmla="*/ 2850663 h 6858000"/>
              <a:gd name="connsiteX838" fmla="*/ 6472036 w 7467600"/>
              <a:gd name="connsiteY838" fmla="*/ 1959003 h 6858000"/>
              <a:gd name="connsiteX839" fmla="*/ 5792897 w 7467600"/>
              <a:gd name="connsiteY839" fmla="*/ 1647747 h 6858000"/>
              <a:gd name="connsiteX840" fmla="*/ 5842751 w 7467600"/>
              <a:gd name="connsiteY840" fmla="*/ 1816112 h 6858000"/>
              <a:gd name="connsiteX841" fmla="*/ 5847424 w 7467600"/>
              <a:gd name="connsiteY841" fmla="*/ 1815776 h 6858000"/>
              <a:gd name="connsiteX842" fmla="*/ 6399821 w 7467600"/>
              <a:gd name="connsiteY842" fmla="*/ 2344799 h 6858000"/>
              <a:gd name="connsiteX843" fmla="*/ 6323232 w 7467600"/>
              <a:gd name="connsiteY843" fmla="*/ 2389634 h 6858000"/>
              <a:gd name="connsiteX844" fmla="*/ 5942958 w 7467600"/>
              <a:gd name="connsiteY844" fmla="*/ 2077708 h 6858000"/>
              <a:gd name="connsiteX845" fmla="*/ 5921559 w 7467600"/>
              <a:gd name="connsiteY845" fmla="*/ 2378596 h 6858000"/>
              <a:gd name="connsiteX846" fmla="*/ 5817651 w 7467600"/>
              <a:gd name="connsiteY846" fmla="*/ 3023919 h 6858000"/>
              <a:gd name="connsiteX847" fmla="*/ 5729634 w 7467600"/>
              <a:gd name="connsiteY847" fmla="*/ 3051849 h 6858000"/>
              <a:gd name="connsiteX848" fmla="*/ 5611018 w 7467600"/>
              <a:gd name="connsiteY848" fmla="*/ 2316769 h 6858000"/>
              <a:gd name="connsiteX849" fmla="*/ 5687608 w 7467600"/>
              <a:gd name="connsiteY849" fmla="*/ 2039972 h 6858000"/>
              <a:gd name="connsiteX850" fmla="*/ 5657554 w 7467600"/>
              <a:gd name="connsiteY850" fmla="*/ 1576445 h 6858000"/>
              <a:gd name="connsiteX851" fmla="*/ 5150475 w 7467600"/>
              <a:gd name="connsiteY851" fmla="*/ 1274012 h 6858000"/>
              <a:gd name="connsiteX852" fmla="*/ 5349142 w 7467600"/>
              <a:gd name="connsiteY852" fmla="*/ 2204405 h 6858000"/>
              <a:gd name="connsiteX853" fmla="*/ 5262214 w 7467600"/>
              <a:gd name="connsiteY853" fmla="*/ 2233836 h 6858000"/>
              <a:gd name="connsiteX854" fmla="*/ 4981539 w 7467600"/>
              <a:gd name="connsiteY854" fmla="*/ 1542201 h 6858000"/>
              <a:gd name="connsiteX855" fmla="*/ 4958461 w 7467600"/>
              <a:gd name="connsiteY855" fmla="*/ 1136957 h 6858000"/>
              <a:gd name="connsiteX856" fmla="*/ 4655015 w 7467600"/>
              <a:gd name="connsiteY856" fmla="*/ 891426 h 6858000"/>
              <a:gd name="connsiteX857" fmla="*/ 4348002 w 7467600"/>
              <a:gd name="connsiteY857" fmla="*/ 2205895 h 6858000"/>
              <a:gd name="connsiteX858" fmla="*/ 4262250 w 7467600"/>
              <a:gd name="connsiteY858" fmla="*/ 2219972 h 6858000"/>
              <a:gd name="connsiteX859" fmla="*/ 4550611 w 7467600"/>
              <a:gd name="connsiteY859" fmla="*/ 817540 h 6858000"/>
              <a:gd name="connsiteX860" fmla="*/ 4564418 w 7467600"/>
              <a:gd name="connsiteY860" fmla="*/ 808293 h 6858000"/>
              <a:gd name="connsiteX861" fmla="*/ 4266388 w 7467600"/>
              <a:gd name="connsiteY861" fmla="*/ 500083 h 6858000"/>
              <a:gd name="connsiteX862" fmla="*/ 4032842 w 7467600"/>
              <a:gd name="connsiteY862" fmla="*/ 211809 h 6858000"/>
              <a:gd name="connsiteX863" fmla="*/ 3882765 w 7467600"/>
              <a:gd name="connsiteY863" fmla="*/ 0 h 6858000"/>
              <a:gd name="connsiteX864" fmla="*/ 3721337 w 7467600"/>
              <a:gd name="connsiteY864" fmla="*/ 0 h 6858000"/>
              <a:gd name="connsiteX865" fmla="*/ 3797544 w 7467600"/>
              <a:gd name="connsiteY865" fmla="*/ 0 h 6858000"/>
              <a:gd name="connsiteX866" fmla="*/ 3775734 w 7467600"/>
              <a:gd name="connsiteY866" fmla="*/ 95131 h 6858000"/>
              <a:gd name="connsiteX867" fmla="*/ 3724807 w 7467600"/>
              <a:gd name="connsiteY867" fmla="*/ 272257 h 6858000"/>
              <a:gd name="connsiteX868" fmla="*/ 3726844 w 7467600"/>
              <a:gd name="connsiteY868" fmla="*/ 282988 h 6858000"/>
              <a:gd name="connsiteX869" fmla="*/ 3742664 w 7467600"/>
              <a:gd name="connsiteY869" fmla="*/ 279918 h 6858000"/>
              <a:gd name="connsiteX870" fmla="*/ 4103910 w 7467600"/>
              <a:gd name="connsiteY870" fmla="*/ 1161917 h 6858000"/>
              <a:gd name="connsiteX871" fmla="*/ 4020269 w 7467600"/>
              <a:gd name="connsiteY871" fmla="*/ 1200406 h 6858000"/>
              <a:gd name="connsiteX872" fmla="*/ 3674882 w 7467600"/>
              <a:gd name="connsiteY872" fmla="*/ 488524 h 6858000"/>
              <a:gd name="connsiteX873" fmla="*/ 3132682 w 7467600"/>
              <a:gd name="connsiteY873" fmla="*/ 1072284 h 6858000"/>
              <a:gd name="connsiteX874" fmla="*/ 2716346 w 7467600"/>
              <a:gd name="connsiteY874" fmla="*/ 1276376 h 6858000"/>
              <a:gd name="connsiteX875" fmla="*/ 2716772 w 7467600"/>
              <a:gd name="connsiteY875" fmla="*/ 1255462 h 6858000"/>
              <a:gd name="connsiteX876" fmla="*/ 3471096 w 7467600"/>
              <a:gd name="connsiteY876" fmla="*/ 437072 h 6858000"/>
              <a:gd name="connsiteX877" fmla="*/ 3639057 w 7467600"/>
              <a:gd name="connsiteY877" fmla="*/ 286334 h 6858000"/>
              <a:gd name="connsiteX878" fmla="*/ 3640309 w 7467600"/>
              <a:gd name="connsiteY878" fmla="*/ 284664 h 6858000"/>
              <a:gd name="connsiteX879" fmla="*/ 3646022 w 7467600"/>
              <a:gd name="connsiteY879" fmla="*/ 276711 h 6858000"/>
              <a:gd name="connsiteX880" fmla="*/ 3707943 w 7467600"/>
              <a:gd name="connsiteY880" fmla="*/ 65958 h 6858000"/>
              <a:gd name="connsiteX881" fmla="*/ 3721337 w 7467600"/>
              <a:gd name="connsiteY881" fmla="*/ 0 h 6858000"/>
              <a:gd name="connsiteX882" fmla="*/ 2867960 w 7467600"/>
              <a:gd name="connsiteY882" fmla="*/ 0 h 6858000"/>
              <a:gd name="connsiteX883" fmla="*/ 2926351 w 7467600"/>
              <a:gd name="connsiteY883" fmla="*/ 0 h 6858000"/>
              <a:gd name="connsiteX884" fmla="*/ 2902823 w 7467600"/>
              <a:gd name="connsiteY884" fmla="*/ 262929 h 6858000"/>
              <a:gd name="connsiteX885" fmla="*/ 2940663 w 7467600"/>
              <a:gd name="connsiteY885" fmla="*/ 140884 h 6858000"/>
              <a:gd name="connsiteX886" fmla="*/ 2947039 w 7467600"/>
              <a:gd name="connsiteY886" fmla="*/ 122524 h 6858000"/>
              <a:gd name="connsiteX887" fmla="*/ 2984316 w 7467600"/>
              <a:gd name="connsiteY887" fmla="*/ 0 h 6858000"/>
              <a:gd name="connsiteX888" fmla="*/ 3016114 w 7467600"/>
              <a:gd name="connsiteY888" fmla="*/ 0 h 6858000"/>
              <a:gd name="connsiteX889" fmla="*/ 2979949 w 7467600"/>
              <a:gd name="connsiteY889" fmla="*/ 119274 h 6858000"/>
              <a:gd name="connsiteX890" fmla="*/ 3023879 w 7467600"/>
              <a:gd name="connsiteY890" fmla="*/ 0 h 6858000"/>
              <a:gd name="connsiteX891" fmla="*/ 3105400 w 7467600"/>
              <a:gd name="connsiteY891" fmla="*/ 0 h 6858000"/>
              <a:gd name="connsiteX892" fmla="*/ 3094669 w 7467600"/>
              <a:gd name="connsiteY892" fmla="*/ 30308 h 6858000"/>
              <a:gd name="connsiteX893" fmla="*/ 2901945 w 7467600"/>
              <a:gd name="connsiteY893" fmla="*/ 466538 h 6858000"/>
              <a:gd name="connsiteX894" fmla="*/ 2815209 w 7467600"/>
              <a:gd name="connsiteY894" fmla="*/ 497361 h 6858000"/>
              <a:gd name="connsiteX895" fmla="*/ 2844845 w 7467600"/>
              <a:gd name="connsiteY895" fmla="*/ 127638 h 6858000"/>
              <a:gd name="connsiteX896" fmla="*/ 2867960 w 7467600"/>
              <a:gd name="connsiteY896" fmla="*/ 0 h 6858000"/>
              <a:gd name="connsiteX897" fmla="*/ 1057230 w 7467600"/>
              <a:gd name="connsiteY897" fmla="*/ 0 h 6858000"/>
              <a:gd name="connsiteX898" fmla="*/ 1111003 w 7467600"/>
              <a:gd name="connsiteY898" fmla="*/ 0 h 6858000"/>
              <a:gd name="connsiteX899" fmla="*/ 1125553 w 7467600"/>
              <a:gd name="connsiteY899" fmla="*/ 52588 h 6858000"/>
              <a:gd name="connsiteX900" fmla="*/ 1304276 w 7467600"/>
              <a:gd name="connsiteY900" fmla="*/ 476275 h 6858000"/>
              <a:gd name="connsiteX901" fmla="*/ 1492066 w 7467600"/>
              <a:gd name="connsiteY901" fmla="*/ 886333 h 6858000"/>
              <a:gd name="connsiteX902" fmla="*/ 1423698 w 7467600"/>
              <a:gd name="connsiteY902" fmla="*/ 710817 h 6858000"/>
              <a:gd name="connsiteX903" fmla="*/ 1357609 w 7467600"/>
              <a:gd name="connsiteY903" fmla="*/ 532892 h 6858000"/>
              <a:gd name="connsiteX904" fmla="*/ 1309550 w 7467600"/>
              <a:gd name="connsiteY904" fmla="*/ 374031 h 6858000"/>
              <a:gd name="connsiteX905" fmla="*/ 1193673 w 7467600"/>
              <a:gd name="connsiteY905" fmla="*/ 49533 h 6858000"/>
              <a:gd name="connsiteX906" fmla="*/ 1164391 w 7467600"/>
              <a:gd name="connsiteY906" fmla="*/ 0 h 6858000"/>
              <a:gd name="connsiteX907" fmla="*/ 1200666 w 7467600"/>
              <a:gd name="connsiteY907" fmla="*/ 0 h 6858000"/>
              <a:gd name="connsiteX908" fmla="*/ 1223408 w 7467600"/>
              <a:gd name="connsiteY908" fmla="*/ 38996 h 6858000"/>
              <a:gd name="connsiteX909" fmla="*/ 1339635 w 7467600"/>
              <a:gd name="connsiteY909" fmla="*/ 365517 h 6858000"/>
              <a:gd name="connsiteX910" fmla="*/ 1387469 w 7467600"/>
              <a:gd name="connsiteY910" fmla="*/ 523079 h 6858000"/>
              <a:gd name="connsiteX911" fmla="*/ 1452685 w 7467600"/>
              <a:gd name="connsiteY911" fmla="*/ 699806 h 6858000"/>
              <a:gd name="connsiteX912" fmla="*/ 1492092 w 7467600"/>
              <a:gd name="connsiteY912" fmla="*/ 800424 h 6858000"/>
              <a:gd name="connsiteX913" fmla="*/ 1455302 w 7467600"/>
              <a:gd name="connsiteY913" fmla="*/ 632913 h 6858000"/>
              <a:gd name="connsiteX914" fmla="*/ 1222336 w 7467600"/>
              <a:gd name="connsiteY914" fmla="*/ 9480 h 6858000"/>
              <a:gd name="connsiteX915" fmla="*/ 1214634 w 7467600"/>
              <a:gd name="connsiteY915" fmla="*/ 0 h 6858000"/>
              <a:gd name="connsiteX916" fmla="*/ 1289827 w 7467600"/>
              <a:gd name="connsiteY916" fmla="*/ 0 h 6858000"/>
              <a:gd name="connsiteX917" fmla="*/ 1321076 w 7467600"/>
              <a:gd name="connsiteY917" fmla="*/ 59722 h 6858000"/>
              <a:gd name="connsiteX918" fmla="*/ 1512579 w 7467600"/>
              <a:gd name="connsiteY918" fmla="*/ 626441 h 6858000"/>
              <a:gd name="connsiteX919" fmla="*/ 1506076 w 7467600"/>
              <a:gd name="connsiteY919" fmla="*/ 1089289 h 6858000"/>
              <a:gd name="connsiteX920" fmla="*/ 1486346 w 7467600"/>
              <a:gd name="connsiteY920" fmla="*/ 1079919 h 6858000"/>
              <a:gd name="connsiteX921" fmla="*/ 1070511 w 7467600"/>
              <a:gd name="connsiteY921" fmla="*/ 48609 h 6858000"/>
              <a:gd name="connsiteX922" fmla="*/ 1057230 w 7467600"/>
              <a:gd name="connsiteY922" fmla="*/ 0 h 6858000"/>
              <a:gd name="connsiteX923" fmla="*/ 43151 w 7467600"/>
              <a:gd name="connsiteY923" fmla="*/ 0 h 6858000"/>
              <a:gd name="connsiteX924" fmla="*/ 95283 w 7467600"/>
              <a:gd name="connsiteY924" fmla="*/ 0 h 6858000"/>
              <a:gd name="connsiteX925" fmla="*/ 300708 w 7467600"/>
              <a:gd name="connsiteY925" fmla="*/ 154571 h 6858000"/>
              <a:gd name="connsiteX926" fmla="*/ 530414 w 7467600"/>
              <a:gd name="connsiteY926" fmla="*/ 354673 h 6858000"/>
              <a:gd name="connsiteX927" fmla="*/ 333785 w 7467600"/>
              <a:gd name="connsiteY927" fmla="*/ 161564 h 6858000"/>
              <a:gd name="connsiteX928" fmla="*/ 147005 w 7467600"/>
              <a:gd name="connsiteY928" fmla="*/ 0 h 6858000"/>
              <a:gd name="connsiteX929" fmla="*/ 272509 w 7467600"/>
              <a:gd name="connsiteY929" fmla="*/ 0 h 6858000"/>
              <a:gd name="connsiteX930" fmla="*/ 326276 w 7467600"/>
              <a:gd name="connsiteY930" fmla="*/ 45847 h 6858000"/>
              <a:gd name="connsiteX931" fmla="*/ 823759 w 7467600"/>
              <a:gd name="connsiteY931" fmla="*/ 574145 h 6858000"/>
              <a:gd name="connsiteX932" fmla="*/ 811254 w 7467600"/>
              <a:gd name="connsiteY932" fmla="*/ 665546 h 6858000"/>
              <a:gd name="connsiteX933" fmla="*/ 154042 w 7467600"/>
              <a:gd name="connsiteY933" fmla="*/ 261522 h 6858000"/>
              <a:gd name="connsiteX934" fmla="*/ 13550 w 7467600"/>
              <a:gd name="connsiteY934" fmla="*/ 158423 h 6858000"/>
              <a:gd name="connsiteX935" fmla="*/ 0 w 7467600"/>
              <a:gd name="connsiteY935" fmla="*/ 146618 h 6858000"/>
              <a:gd name="connsiteX936" fmla="*/ 0 w 7467600"/>
              <a:gd name="connsiteY936" fmla="*/ 59161 h 6858000"/>
              <a:gd name="connsiteX937" fmla="*/ 45427 w 7467600"/>
              <a:gd name="connsiteY937" fmla="*/ 101078 h 6858000"/>
              <a:gd name="connsiteX938" fmla="*/ 630103 w 7467600"/>
              <a:gd name="connsiteY938" fmla="*/ 485885 h 6858000"/>
              <a:gd name="connsiteX939" fmla="*/ 532040 w 7467600"/>
              <a:gd name="connsiteY939" fmla="*/ 399359 h 6858000"/>
              <a:gd name="connsiteX940" fmla="*/ 517618 w 7467600"/>
              <a:gd name="connsiteY940" fmla="*/ 385726 h 6858000"/>
              <a:gd name="connsiteX941" fmla="*/ 285074 w 7467600"/>
              <a:gd name="connsiteY941" fmla="*/ 182755 h 6858000"/>
              <a:gd name="connsiteX942" fmla="*/ 43151 w 7467600"/>
              <a:gd name="connsiteY94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289862 w 7467600"/>
              <a:gd name="connsiteY9" fmla="*/ 6659827 h 6858000"/>
              <a:gd name="connsiteX10" fmla="*/ 1019354 w 7467600"/>
              <a:gd name="connsiteY10" fmla="*/ 6315006 h 6858000"/>
              <a:gd name="connsiteX11" fmla="*/ 441046 w 7467600"/>
              <a:gd name="connsiteY11" fmla="*/ 6691153 h 6858000"/>
              <a:gd name="connsiteX12" fmla="*/ 1019354 w 7467600"/>
              <a:gd name="connsiteY12" fmla="*/ 6315006 h 6858000"/>
              <a:gd name="connsiteX13" fmla="*/ 991680 w 7467600"/>
              <a:gd name="connsiteY13" fmla="*/ 6298413 h 6858000"/>
              <a:gd name="connsiteX14" fmla="*/ 409060 w 7467600"/>
              <a:gd name="connsiteY14" fmla="*/ 6671470 h 6858000"/>
              <a:gd name="connsiteX15" fmla="*/ 991680 w 7467600"/>
              <a:gd name="connsiteY15" fmla="*/ 6298413 h 6858000"/>
              <a:gd name="connsiteX16" fmla="*/ 103333 w 7467600"/>
              <a:gd name="connsiteY16" fmla="*/ 5699602 h 6858000"/>
              <a:gd name="connsiteX17" fmla="*/ 233938 w 7467600"/>
              <a:gd name="connsiteY17" fmla="*/ 5809416 h 6858000"/>
              <a:gd name="connsiteX18" fmla="*/ 883580 w 7467600"/>
              <a:gd name="connsiteY18" fmla="*/ 6180710 h 6858000"/>
              <a:gd name="connsiteX19" fmla="*/ 487337 w 7467600"/>
              <a:gd name="connsiteY19" fmla="*/ 5950182 h 6858000"/>
              <a:gd name="connsiteX20" fmla="*/ 354051 w 7467600"/>
              <a:gd name="connsiteY20" fmla="*/ 5854912 h 6858000"/>
              <a:gd name="connsiteX21" fmla="*/ 195436 w 7467600"/>
              <a:gd name="connsiteY21" fmla="*/ 5755068 h 6858000"/>
              <a:gd name="connsiteX22" fmla="*/ 103333 w 7467600"/>
              <a:gd name="connsiteY22" fmla="*/ 5699602 h 6858000"/>
              <a:gd name="connsiteX23" fmla="*/ 5539432 w 7467600"/>
              <a:gd name="connsiteY23" fmla="*/ 5642928 h 6858000"/>
              <a:gd name="connsiteX24" fmla="*/ 5555462 w 7467600"/>
              <a:gd name="connsiteY24" fmla="*/ 5694454 h 6858000"/>
              <a:gd name="connsiteX25" fmla="*/ 5828270 w 7467600"/>
              <a:gd name="connsiteY25" fmla="*/ 6320663 h 6858000"/>
              <a:gd name="connsiteX26" fmla="*/ 5947416 w 7467600"/>
              <a:gd name="connsiteY26" fmla="*/ 6574846 h 6858000"/>
              <a:gd name="connsiteX27" fmla="*/ 5539432 w 7467600"/>
              <a:gd name="connsiteY27" fmla="*/ 5642928 h 6858000"/>
              <a:gd name="connsiteX28" fmla="*/ 51253 w 7467600"/>
              <a:gd name="connsiteY28" fmla="*/ 5631825 h 6858000"/>
              <a:gd name="connsiteX29" fmla="*/ 211622 w 7467600"/>
              <a:gd name="connsiteY29" fmla="*/ 5728803 h 6858000"/>
              <a:gd name="connsiteX30" fmla="*/ 371652 w 7467600"/>
              <a:gd name="connsiteY30" fmla="*/ 5829062 h 6858000"/>
              <a:gd name="connsiteX31" fmla="*/ 505903 w 7467600"/>
              <a:gd name="connsiteY31" fmla="*/ 5925221 h 6858000"/>
              <a:gd name="connsiteX32" fmla="*/ 899240 w 7467600"/>
              <a:gd name="connsiteY32" fmla="*/ 6153068 h 6858000"/>
              <a:gd name="connsiteX33" fmla="*/ 988114 w 7467600"/>
              <a:gd name="connsiteY33" fmla="*/ 6174204 h 6858000"/>
              <a:gd name="connsiteX34" fmla="*/ 845971 w 7467600"/>
              <a:gd name="connsiteY34" fmla="*/ 6067177 h 6858000"/>
              <a:gd name="connsiteX35" fmla="*/ 448057 w 7467600"/>
              <a:gd name="connsiteY35" fmla="*/ 5841376 h 6858000"/>
              <a:gd name="connsiteX36" fmla="*/ 51253 w 7467600"/>
              <a:gd name="connsiteY36" fmla="*/ 5631825 h 6858000"/>
              <a:gd name="connsiteX37" fmla="*/ 2606687 w 7467600"/>
              <a:gd name="connsiteY37" fmla="*/ 5630718 h 6858000"/>
              <a:gd name="connsiteX38" fmla="*/ 2645658 w 7467600"/>
              <a:gd name="connsiteY38" fmla="*/ 6640259 h 6858000"/>
              <a:gd name="connsiteX39" fmla="*/ 2606687 w 7467600"/>
              <a:gd name="connsiteY39" fmla="*/ 5630718 h 6858000"/>
              <a:gd name="connsiteX40" fmla="*/ 3642057 w 7467600"/>
              <a:gd name="connsiteY40" fmla="*/ 5573487 h 6858000"/>
              <a:gd name="connsiteX41" fmla="*/ 3632981 w 7467600"/>
              <a:gd name="connsiteY41" fmla="*/ 5579437 h 6858000"/>
              <a:gd name="connsiteX42" fmla="*/ 3382436 w 7467600"/>
              <a:gd name="connsiteY42" fmla="*/ 5952726 h 6858000"/>
              <a:gd name="connsiteX43" fmla="*/ 3191929 w 7467600"/>
              <a:gd name="connsiteY43" fmla="*/ 6662669 h 6858000"/>
              <a:gd name="connsiteX44" fmla="*/ 3369898 w 7467600"/>
              <a:gd name="connsiteY44" fmla="*/ 6081771 h 6858000"/>
              <a:gd name="connsiteX45" fmla="*/ 3642057 w 7467600"/>
              <a:gd name="connsiteY45" fmla="*/ 5573487 h 6858000"/>
              <a:gd name="connsiteX46" fmla="*/ 2650666 w 7467600"/>
              <a:gd name="connsiteY46" fmla="*/ 5530686 h 6858000"/>
              <a:gd name="connsiteX47" fmla="*/ 2650249 w 7467600"/>
              <a:gd name="connsiteY47" fmla="*/ 5532101 h 6858000"/>
              <a:gd name="connsiteX48" fmla="*/ 2663808 w 7467600"/>
              <a:gd name="connsiteY48" fmla="*/ 6535215 h 6858000"/>
              <a:gd name="connsiteX49" fmla="*/ 2665418 w 7467600"/>
              <a:gd name="connsiteY49" fmla="*/ 6132756 h 6858000"/>
              <a:gd name="connsiteX50" fmla="*/ 2650666 w 7467600"/>
              <a:gd name="connsiteY50" fmla="*/ 5530686 h 6858000"/>
              <a:gd name="connsiteX51" fmla="*/ 2680277 w 7467600"/>
              <a:gd name="connsiteY51" fmla="*/ 5479204 h 6858000"/>
              <a:gd name="connsiteX52" fmla="*/ 2678972 w 7467600"/>
              <a:gd name="connsiteY52" fmla="*/ 5481582 h 6858000"/>
              <a:gd name="connsiteX53" fmla="*/ 2696666 w 7467600"/>
              <a:gd name="connsiteY53" fmla="*/ 6133836 h 6858000"/>
              <a:gd name="connsiteX54" fmla="*/ 2695769 w 7467600"/>
              <a:gd name="connsiteY54" fmla="*/ 6390955 h 6858000"/>
              <a:gd name="connsiteX55" fmla="*/ 2739893 w 7467600"/>
              <a:gd name="connsiteY55" fmla="*/ 6108357 h 6858000"/>
              <a:gd name="connsiteX56" fmla="*/ 2680277 w 7467600"/>
              <a:gd name="connsiteY56" fmla="*/ 5479204 h 6858000"/>
              <a:gd name="connsiteX57" fmla="*/ 1132195 w 7467600"/>
              <a:gd name="connsiteY57" fmla="*/ 5467980 h 6858000"/>
              <a:gd name="connsiteX58" fmla="*/ 1679056 w 7467600"/>
              <a:gd name="connsiteY58" fmla="*/ 5516907 h 6858000"/>
              <a:gd name="connsiteX59" fmla="*/ 2128648 w 7467600"/>
              <a:gd name="connsiteY59" fmla="*/ 5474249 h 6858000"/>
              <a:gd name="connsiteX60" fmla="*/ 1825619 w 7467600"/>
              <a:gd name="connsiteY60" fmla="*/ 5478447 h 6858000"/>
              <a:gd name="connsiteX61" fmla="*/ 1737798 w 7467600"/>
              <a:gd name="connsiteY61" fmla="*/ 5483353 h 6858000"/>
              <a:gd name="connsiteX62" fmla="*/ 1132195 w 7467600"/>
              <a:gd name="connsiteY62" fmla="*/ 5467980 h 6858000"/>
              <a:gd name="connsiteX63" fmla="*/ 1456157 w 7467600"/>
              <a:gd name="connsiteY63" fmla="*/ 5371404 h 6858000"/>
              <a:gd name="connsiteX64" fmla="*/ 1244432 w 7467600"/>
              <a:gd name="connsiteY64" fmla="*/ 5385601 h 6858000"/>
              <a:gd name="connsiteX65" fmla="*/ 973990 w 7467600"/>
              <a:gd name="connsiteY65" fmla="*/ 5424940 h 6858000"/>
              <a:gd name="connsiteX66" fmla="*/ 1103809 w 7467600"/>
              <a:gd name="connsiteY66" fmla="*/ 5433720 h 6858000"/>
              <a:gd name="connsiteX67" fmla="*/ 1123454 w 7467600"/>
              <a:gd name="connsiteY67" fmla="*/ 5435727 h 6858000"/>
              <a:gd name="connsiteX68" fmla="*/ 1737017 w 7467600"/>
              <a:gd name="connsiteY68" fmla="*/ 5452183 h 6858000"/>
              <a:gd name="connsiteX69" fmla="*/ 1824397 w 7467600"/>
              <a:gd name="connsiteY69" fmla="*/ 5447757 h 6858000"/>
              <a:gd name="connsiteX70" fmla="*/ 2070059 w 7467600"/>
              <a:gd name="connsiteY70" fmla="*/ 5441660 h 6858000"/>
              <a:gd name="connsiteX71" fmla="*/ 1456157 w 7467600"/>
              <a:gd name="connsiteY71" fmla="*/ 5371404 h 6858000"/>
              <a:gd name="connsiteX72" fmla="*/ 4988186 w 7467600"/>
              <a:gd name="connsiteY72" fmla="*/ 5216467 h 6858000"/>
              <a:gd name="connsiteX73" fmla="*/ 4777334 w 7467600"/>
              <a:gd name="connsiteY73" fmla="*/ 5406072 h 6858000"/>
              <a:gd name="connsiteX74" fmla="*/ 4718341 w 7467600"/>
              <a:gd name="connsiteY74" fmla="*/ 5468043 h 6858000"/>
              <a:gd name="connsiteX75" fmla="*/ 4604655 w 7467600"/>
              <a:gd name="connsiteY75" fmla="*/ 5583434 h 6858000"/>
              <a:gd name="connsiteX76" fmla="*/ 4565074 w 7467600"/>
              <a:gd name="connsiteY76" fmla="*/ 5618550 h 6858000"/>
              <a:gd name="connsiteX77" fmla="*/ 4988186 w 7467600"/>
              <a:gd name="connsiteY77" fmla="*/ 5216467 h 6858000"/>
              <a:gd name="connsiteX78" fmla="*/ 4978032 w 7467600"/>
              <a:gd name="connsiteY78" fmla="*/ 5183809 h 6858000"/>
              <a:gd name="connsiteX79" fmla="*/ 4463413 w 7467600"/>
              <a:gd name="connsiteY79" fmla="*/ 5615162 h 6858000"/>
              <a:gd name="connsiteX80" fmla="*/ 4358134 w 7467600"/>
              <a:gd name="connsiteY80" fmla="*/ 5742791 h 6858000"/>
              <a:gd name="connsiteX81" fmla="*/ 4376219 w 7467600"/>
              <a:gd name="connsiteY81" fmla="*/ 5729027 h 6858000"/>
              <a:gd name="connsiteX82" fmla="*/ 4582340 w 7467600"/>
              <a:gd name="connsiteY82" fmla="*/ 5561037 h 6858000"/>
              <a:gd name="connsiteX83" fmla="*/ 4694684 w 7467600"/>
              <a:gd name="connsiteY83" fmla="*/ 5447098 h 6858000"/>
              <a:gd name="connsiteX84" fmla="*/ 4754123 w 7467600"/>
              <a:gd name="connsiteY84" fmla="*/ 5384643 h 6858000"/>
              <a:gd name="connsiteX85" fmla="*/ 4978032 w 7467600"/>
              <a:gd name="connsiteY85" fmla="*/ 5183809 h 6858000"/>
              <a:gd name="connsiteX86" fmla="*/ 1903353 w 7467600"/>
              <a:gd name="connsiteY86" fmla="*/ 5044827 h 6858000"/>
              <a:gd name="connsiteX87" fmla="*/ 1936931 w 7467600"/>
              <a:gd name="connsiteY87" fmla="*/ 5093954 h 6858000"/>
              <a:gd name="connsiteX88" fmla="*/ 2195868 w 7467600"/>
              <a:gd name="connsiteY88" fmla="*/ 5396574 h 6858000"/>
              <a:gd name="connsiteX89" fmla="*/ 2088852 w 7467600"/>
              <a:gd name="connsiteY89" fmla="*/ 5166123 h 6858000"/>
              <a:gd name="connsiteX90" fmla="*/ 1958241 w 7467600"/>
              <a:gd name="connsiteY90" fmla="*/ 5067955 h 6858000"/>
              <a:gd name="connsiteX91" fmla="*/ 1903353 w 7467600"/>
              <a:gd name="connsiteY91" fmla="*/ 5044827 h 6858000"/>
              <a:gd name="connsiteX92" fmla="*/ 1979378 w 7467600"/>
              <a:gd name="connsiteY92" fmla="*/ 4769504 h 6858000"/>
              <a:gd name="connsiteX93" fmla="*/ 2882120 w 7467600"/>
              <a:gd name="connsiteY93" fmla="*/ 5064547 h 6858000"/>
              <a:gd name="connsiteX94" fmla="*/ 2793103 w 7467600"/>
              <a:gd name="connsiteY94" fmla="*/ 5039699 h 6858000"/>
              <a:gd name="connsiteX95" fmla="*/ 2770041 w 7467600"/>
              <a:gd name="connsiteY95" fmla="*/ 5033634 h 6858000"/>
              <a:gd name="connsiteX96" fmla="*/ 1979378 w 7467600"/>
              <a:gd name="connsiteY96" fmla="*/ 4769504 h 6858000"/>
              <a:gd name="connsiteX97" fmla="*/ 1927410 w 7467600"/>
              <a:gd name="connsiteY97" fmla="*/ 4716164 h 6858000"/>
              <a:gd name="connsiteX98" fmla="*/ 1959587 w 7467600"/>
              <a:gd name="connsiteY98" fmla="*/ 4728849 h 6858000"/>
              <a:gd name="connsiteX99" fmla="*/ 2777707 w 7467600"/>
              <a:gd name="connsiteY99" fmla="*/ 5003991 h 6858000"/>
              <a:gd name="connsiteX100" fmla="*/ 2800768 w 7467600"/>
              <a:gd name="connsiteY100" fmla="*/ 5010056 h 6858000"/>
              <a:gd name="connsiteX101" fmla="*/ 2879408 w 7467600"/>
              <a:gd name="connsiteY101" fmla="*/ 5031590 h 6858000"/>
              <a:gd name="connsiteX102" fmla="*/ 2862295 w 7467600"/>
              <a:gd name="connsiteY102" fmla="*/ 5022958 h 6858000"/>
              <a:gd name="connsiteX103" fmla="*/ 2813343 w 7467600"/>
              <a:gd name="connsiteY103" fmla="*/ 4998369 h 6858000"/>
              <a:gd name="connsiteX104" fmla="*/ 2646245 w 7467600"/>
              <a:gd name="connsiteY104" fmla="*/ 4930999 h 6858000"/>
              <a:gd name="connsiteX105" fmla="*/ 1999243 w 7467600"/>
              <a:gd name="connsiteY105" fmla="*/ 4730524 h 6858000"/>
              <a:gd name="connsiteX106" fmla="*/ 1979527 w 7467600"/>
              <a:gd name="connsiteY106" fmla="*/ 4726651 h 6858000"/>
              <a:gd name="connsiteX107" fmla="*/ 1927410 w 7467600"/>
              <a:gd name="connsiteY107" fmla="*/ 4716164 h 6858000"/>
              <a:gd name="connsiteX108" fmla="*/ 1997014 w 7467600"/>
              <a:gd name="connsiteY108" fmla="*/ 4698007 h 6858000"/>
              <a:gd name="connsiteX109" fmla="*/ 2005458 w 7467600"/>
              <a:gd name="connsiteY109" fmla="*/ 4699540 h 6858000"/>
              <a:gd name="connsiteX110" fmla="*/ 2657186 w 7467600"/>
              <a:gd name="connsiteY110" fmla="*/ 4901687 h 6858000"/>
              <a:gd name="connsiteX111" fmla="*/ 2826662 w 7467600"/>
              <a:gd name="connsiteY111" fmla="*/ 4970362 h 6858000"/>
              <a:gd name="connsiteX112" fmla="*/ 2876100 w 7467600"/>
              <a:gd name="connsiteY112" fmla="*/ 4995397 h 6858000"/>
              <a:gd name="connsiteX113" fmla="*/ 3042600 w 7467600"/>
              <a:gd name="connsiteY113" fmla="*/ 5059532 h 6858000"/>
              <a:gd name="connsiteX114" fmla="*/ 1997014 w 7467600"/>
              <a:gd name="connsiteY114" fmla="*/ 4698007 h 6858000"/>
              <a:gd name="connsiteX115" fmla="*/ 2305292 w 7467600"/>
              <a:gd name="connsiteY115" fmla="*/ 4219492 h 6858000"/>
              <a:gd name="connsiteX116" fmla="*/ 3360922 w 7467600"/>
              <a:gd name="connsiteY116" fmla="*/ 4529373 h 6858000"/>
              <a:gd name="connsiteX117" fmla="*/ 3492420 w 7467600"/>
              <a:gd name="connsiteY117" fmla="*/ 4510145 h 6858000"/>
              <a:gd name="connsiteX118" fmla="*/ 3364086 w 7467600"/>
              <a:gd name="connsiteY118" fmla="*/ 4480340 h 6858000"/>
              <a:gd name="connsiteX119" fmla="*/ 3225818 w 7467600"/>
              <a:gd name="connsiteY119" fmla="*/ 4411822 h 6858000"/>
              <a:gd name="connsiteX120" fmla="*/ 3129696 w 7467600"/>
              <a:gd name="connsiteY120" fmla="*/ 4360704 h 6858000"/>
              <a:gd name="connsiteX121" fmla="*/ 2814545 w 7467600"/>
              <a:gd name="connsiteY121" fmla="*/ 4282955 h 6858000"/>
              <a:gd name="connsiteX122" fmla="*/ 2305292 w 7467600"/>
              <a:gd name="connsiteY122" fmla="*/ 4219492 h 6858000"/>
              <a:gd name="connsiteX123" fmla="*/ 2626982 w 7467600"/>
              <a:gd name="connsiteY123" fmla="*/ 4206450 h 6858000"/>
              <a:gd name="connsiteX124" fmla="*/ 2490617 w 7467600"/>
              <a:gd name="connsiteY124" fmla="*/ 4206951 h 6858000"/>
              <a:gd name="connsiteX125" fmla="*/ 2819869 w 7467600"/>
              <a:gd name="connsiteY125" fmla="*/ 4252936 h 6858000"/>
              <a:gd name="connsiteX126" fmla="*/ 3143018 w 7467600"/>
              <a:gd name="connsiteY126" fmla="*/ 4332698 h 6858000"/>
              <a:gd name="connsiteX127" fmla="*/ 3241520 w 7467600"/>
              <a:gd name="connsiteY127" fmla="*/ 4385112 h 6858000"/>
              <a:gd name="connsiteX128" fmla="*/ 3374575 w 7467600"/>
              <a:gd name="connsiteY128" fmla="*/ 4451517 h 6858000"/>
              <a:gd name="connsiteX129" fmla="*/ 3505221 w 7467600"/>
              <a:gd name="connsiteY129" fmla="*/ 4480757 h 6858000"/>
              <a:gd name="connsiteX130" fmla="*/ 2626982 w 7467600"/>
              <a:gd name="connsiteY130" fmla="*/ 4206450 h 6858000"/>
              <a:gd name="connsiteX131" fmla="*/ 1310106 w 7467600"/>
              <a:gd name="connsiteY131" fmla="*/ 3943217 h 6858000"/>
              <a:gd name="connsiteX132" fmla="*/ 854994 w 7467600"/>
              <a:gd name="connsiteY132" fmla="*/ 4399136 h 6858000"/>
              <a:gd name="connsiteX133" fmla="*/ 742462 w 7467600"/>
              <a:gd name="connsiteY133" fmla="*/ 4594648 h 6858000"/>
              <a:gd name="connsiteX134" fmla="*/ 820602 w 7467600"/>
              <a:gd name="connsiteY134" fmla="*/ 4485915 h 6858000"/>
              <a:gd name="connsiteX135" fmla="*/ 878295 w 7467600"/>
              <a:gd name="connsiteY135" fmla="*/ 4403594 h 6858000"/>
              <a:gd name="connsiteX136" fmla="*/ 1240607 w 7467600"/>
              <a:gd name="connsiteY136" fmla="*/ 4010401 h 6858000"/>
              <a:gd name="connsiteX137" fmla="*/ 1310106 w 7467600"/>
              <a:gd name="connsiteY137" fmla="*/ 3943217 h 6858000"/>
              <a:gd name="connsiteX138" fmla="*/ 1423113 w 7467600"/>
              <a:gd name="connsiteY138" fmla="*/ 3874565 h 6858000"/>
              <a:gd name="connsiteX139" fmla="*/ 1260565 w 7467600"/>
              <a:gd name="connsiteY139" fmla="*/ 4031982 h 6858000"/>
              <a:gd name="connsiteX140" fmla="*/ 901900 w 7467600"/>
              <a:gd name="connsiteY140" fmla="*/ 4421236 h 6858000"/>
              <a:gd name="connsiteX141" fmla="*/ 845044 w 7467600"/>
              <a:gd name="connsiteY141" fmla="*/ 4502436 h 6858000"/>
              <a:gd name="connsiteX142" fmla="*/ 685926 w 7467600"/>
              <a:gd name="connsiteY142" fmla="*/ 4703069 h 6858000"/>
              <a:gd name="connsiteX143" fmla="*/ 684248 w 7467600"/>
              <a:gd name="connsiteY143" fmla="*/ 4706721 h 6858000"/>
              <a:gd name="connsiteX144" fmla="*/ 1423113 w 7467600"/>
              <a:gd name="connsiteY144" fmla="*/ 3874565 h 6858000"/>
              <a:gd name="connsiteX145" fmla="*/ 3316479 w 7467600"/>
              <a:gd name="connsiteY145" fmla="*/ 3872136 h 6858000"/>
              <a:gd name="connsiteX146" fmla="*/ 3546806 w 7467600"/>
              <a:gd name="connsiteY146" fmla="*/ 4356139 h 6858000"/>
              <a:gd name="connsiteX147" fmla="*/ 3364433 w 7467600"/>
              <a:gd name="connsiteY147" fmla="*/ 3953121 h 6858000"/>
              <a:gd name="connsiteX148" fmla="*/ 3316479 w 7467600"/>
              <a:gd name="connsiteY148" fmla="*/ 3872136 h 6858000"/>
              <a:gd name="connsiteX149" fmla="*/ 3291335 w 7467600"/>
              <a:gd name="connsiteY149" fmla="*/ 3767420 h 6858000"/>
              <a:gd name="connsiteX150" fmla="*/ 3390805 w 7467600"/>
              <a:gd name="connsiteY150" fmla="*/ 3937163 h 6858000"/>
              <a:gd name="connsiteX151" fmla="*/ 3579062 w 7467600"/>
              <a:gd name="connsiteY151" fmla="*/ 4359040 h 6858000"/>
              <a:gd name="connsiteX152" fmla="*/ 3467355 w 7467600"/>
              <a:gd name="connsiteY152" fmla="*/ 3988130 h 6858000"/>
              <a:gd name="connsiteX153" fmla="*/ 3310753 w 7467600"/>
              <a:gd name="connsiteY153" fmla="*/ 3787140 h 6858000"/>
              <a:gd name="connsiteX154" fmla="*/ 3291335 w 7467600"/>
              <a:gd name="connsiteY154" fmla="*/ 3767420 h 6858000"/>
              <a:gd name="connsiteX155" fmla="*/ 1635889 w 7467600"/>
              <a:gd name="connsiteY155" fmla="*/ 3709494 h 6858000"/>
              <a:gd name="connsiteX156" fmla="*/ 1634800 w 7467600"/>
              <a:gd name="connsiteY156" fmla="*/ 3731111 h 6858000"/>
              <a:gd name="connsiteX157" fmla="*/ 1635889 w 7467600"/>
              <a:gd name="connsiteY157" fmla="*/ 3709494 h 6858000"/>
              <a:gd name="connsiteX158" fmla="*/ 1510397 w 7467600"/>
              <a:gd name="connsiteY158" fmla="*/ 3684705 h 6858000"/>
              <a:gd name="connsiteX159" fmla="*/ 1146550 w 7467600"/>
              <a:gd name="connsiteY159" fmla="*/ 3802012 h 6858000"/>
              <a:gd name="connsiteX160" fmla="*/ 698834 w 7467600"/>
              <a:gd name="connsiteY160" fmla="*/ 3952272 h 6858000"/>
              <a:gd name="connsiteX161" fmla="*/ 34256 w 7467600"/>
              <a:gd name="connsiteY161" fmla="*/ 4347603 h 6858000"/>
              <a:gd name="connsiteX162" fmla="*/ 527241 w 7467600"/>
              <a:gd name="connsiteY162" fmla="*/ 4065078 h 6858000"/>
              <a:gd name="connsiteX163" fmla="*/ 1510397 w 7467600"/>
              <a:gd name="connsiteY163" fmla="*/ 3684705 h 6858000"/>
              <a:gd name="connsiteX164" fmla="*/ 1313114 w 7467600"/>
              <a:gd name="connsiteY164" fmla="*/ 3655216 h 6858000"/>
              <a:gd name="connsiteX165" fmla="*/ 1109304 w 7467600"/>
              <a:gd name="connsiteY165" fmla="*/ 3669030 h 6858000"/>
              <a:gd name="connsiteX166" fmla="*/ 8129 w 7467600"/>
              <a:gd name="connsiteY166" fmla="*/ 4330519 h 6858000"/>
              <a:gd name="connsiteX167" fmla="*/ 687572 w 7467600"/>
              <a:gd name="connsiteY167" fmla="*/ 3925629 h 6858000"/>
              <a:gd name="connsiteX168" fmla="*/ 1138365 w 7467600"/>
              <a:gd name="connsiteY168" fmla="*/ 3774515 h 6858000"/>
              <a:gd name="connsiteX169" fmla="*/ 1505579 w 7467600"/>
              <a:gd name="connsiteY169" fmla="*/ 3655526 h 6858000"/>
              <a:gd name="connsiteX170" fmla="*/ 1313114 w 7467600"/>
              <a:gd name="connsiteY170" fmla="*/ 3655216 h 6858000"/>
              <a:gd name="connsiteX171" fmla="*/ 3655073 w 7467600"/>
              <a:gd name="connsiteY171" fmla="*/ 3650884 h 6858000"/>
              <a:gd name="connsiteX172" fmla="*/ 3989938 w 7467600"/>
              <a:gd name="connsiteY172" fmla="*/ 3991685 h 6858000"/>
              <a:gd name="connsiteX173" fmla="*/ 4393907 w 7467600"/>
              <a:gd name="connsiteY173" fmla="*/ 4261258 h 6858000"/>
              <a:gd name="connsiteX174" fmla="*/ 4648051 w 7467600"/>
              <a:gd name="connsiteY174" fmla="*/ 4374051 h 6858000"/>
              <a:gd name="connsiteX175" fmla="*/ 4383389 w 7467600"/>
              <a:gd name="connsiteY175" fmla="*/ 4184369 h 6858000"/>
              <a:gd name="connsiteX176" fmla="*/ 4165508 w 7467600"/>
              <a:gd name="connsiteY176" fmla="*/ 4035196 h 6858000"/>
              <a:gd name="connsiteX177" fmla="*/ 4068162 w 7467600"/>
              <a:gd name="connsiteY177" fmla="*/ 3953394 h 6858000"/>
              <a:gd name="connsiteX178" fmla="*/ 3981416 w 7467600"/>
              <a:gd name="connsiteY178" fmla="*/ 3880482 h 6858000"/>
              <a:gd name="connsiteX179" fmla="*/ 3800147 w 7467600"/>
              <a:gd name="connsiteY179" fmla="*/ 3749872 h 6858000"/>
              <a:gd name="connsiteX180" fmla="*/ 3655073 w 7467600"/>
              <a:gd name="connsiteY180" fmla="*/ 3650884 h 6858000"/>
              <a:gd name="connsiteX181" fmla="*/ 3670252 w 7467600"/>
              <a:gd name="connsiteY181" fmla="*/ 3622798 h 6858000"/>
              <a:gd name="connsiteX182" fmla="*/ 3817258 w 7467600"/>
              <a:gd name="connsiteY182" fmla="*/ 3723577 h 6858000"/>
              <a:gd name="connsiteX183" fmla="*/ 4000461 w 7467600"/>
              <a:gd name="connsiteY183" fmla="*/ 3855966 h 6858000"/>
              <a:gd name="connsiteX184" fmla="*/ 4088180 w 7467600"/>
              <a:gd name="connsiteY184" fmla="*/ 3929774 h 6858000"/>
              <a:gd name="connsiteX185" fmla="*/ 4184555 w 7467600"/>
              <a:gd name="connsiteY185" fmla="*/ 4010683 h 6858000"/>
              <a:gd name="connsiteX186" fmla="*/ 4399563 w 7467600"/>
              <a:gd name="connsiteY186" fmla="*/ 4158106 h 6858000"/>
              <a:gd name="connsiteX187" fmla="*/ 4684469 w 7467600"/>
              <a:gd name="connsiteY187" fmla="*/ 4364680 h 6858000"/>
              <a:gd name="connsiteX188" fmla="*/ 4690271 w 7467600"/>
              <a:gd name="connsiteY188" fmla="*/ 4370034 h 6858000"/>
              <a:gd name="connsiteX189" fmla="*/ 4136093 w 7467600"/>
              <a:gd name="connsiteY189" fmla="*/ 3858466 h 6858000"/>
              <a:gd name="connsiteX190" fmla="*/ 3670252 w 7467600"/>
              <a:gd name="connsiteY190" fmla="*/ 3622798 h 6858000"/>
              <a:gd name="connsiteX191" fmla="*/ 4440129 w 7467600"/>
              <a:gd name="connsiteY191" fmla="*/ 3448571 h 6858000"/>
              <a:gd name="connsiteX192" fmla="*/ 4856525 w 7467600"/>
              <a:gd name="connsiteY192" fmla="*/ 3915351 h 6858000"/>
              <a:gd name="connsiteX193" fmla="*/ 5059055 w 7467600"/>
              <a:gd name="connsiteY193" fmla="*/ 4108918 h 6858000"/>
              <a:gd name="connsiteX194" fmla="*/ 5290070 w 7467600"/>
              <a:gd name="connsiteY194" fmla="*/ 4263619 h 6858000"/>
              <a:gd name="connsiteX195" fmla="*/ 4834991 w 7467600"/>
              <a:gd name="connsiteY195" fmla="*/ 3830985 h 6858000"/>
              <a:gd name="connsiteX196" fmla="*/ 4440129 w 7467600"/>
              <a:gd name="connsiteY196" fmla="*/ 3448571 h 6858000"/>
              <a:gd name="connsiteX197" fmla="*/ 4441737 w 7467600"/>
              <a:gd name="connsiteY197" fmla="*/ 3399734 h 6858000"/>
              <a:gd name="connsiteX198" fmla="*/ 4431236 w 7467600"/>
              <a:gd name="connsiteY198" fmla="*/ 3400954 h 6858000"/>
              <a:gd name="connsiteX199" fmla="*/ 4557150 w 7467600"/>
              <a:gd name="connsiteY199" fmla="*/ 3510023 h 6858000"/>
              <a:gd name="connsiteX200" fmla="*/ 4856936 w 7467600"/>
              <a:gd name="connsiteY200" fmla="*/ 3809146 h 6858000"/>
              <a:gd name="connsiteX201" fmla="*/ 5111996 w 7467600"/>
              <a:gd name="connsiteY201" fmla="*/ 4065759 h 6858000"/>
              <a:gd name="connsiteX202" fmla="*/ 5388878 w 7467600"/>
              <a:gd name="connsiteY202" fmla="*/ 4300185 h 6858000"/>
              <a:gd name="connsiteX203" fmla="*/ 5425556 w 7467600"/>
              <a:gd name="connsiteY203" fmla="*/ 4308967 h 6858000"/>
              <a:gd name="connsiteX204" fmla="*/ 4943646 w 7467600"/>
              <a:gd name="connsiteY204" fmla="*/ 3822916 h 6858000"/>
              <a:gd name="connsiteX205" fmla="*/ 4594837 w 7467600"/>
              <a:gd name="connsiteY205" fmla="*/ 3532274 h 6858000"/>
              <a:gd name="connsiteX206" fmla="*/ 4441737 w 7467600"/>
              <a:gd name="connsiteY206" fmla="*/ 3399734 h 6858000"/>
              <a:gd name="connsiteX207" fmla="*/ 5425834 w 7467600"/>
              <a:gd name="connsiteY207" fmla="*/ 3162785 h 6858000"/>
              <a:gd name="connsiteX208" fmla="*/ 5401644 w 7467600"/>
              <a:gd name="connsiteY208" fmla="*/ 3617847 h 6858000"/>
              <a:gd name="connsiteX209" fmla="*/ 5467256 w 7467600"/>
              <a:gd name="connsiteY209" fmla="*/ 4175494 h 6858000"/>
              <a:gd name="connsiteX210" fmla="*/ 5448069 w 7467600"/>
              <a:gd name="connsiteY210" fmla="*/ 3567554 h 6858000"/>
              <a:gd name="connsiteX211" fmla="*/ 5425834 w 7467600"/>
              <a:gd name="connsiteY211" fmla="*/ 3162785 h 6858000"/>
              <a:gd name="connsiteX212" fmla="*/ 1318687 w 7467600"/>
              <a:gd name="connsiteY212" fmla="*/ 3113840 h 6858000"/>
              <a:gd name="connsiteX213" fmla="*/ 1066793 w 7467600"/>
              <a:gd name="connsiteY213" fmla="*/ 3212171 h 6858000"/>
              <a:gd name="connsiteX214" fmla="*/ 993319 w 7467600"/>
              <a:gd name="connsiteY214" fmla="*/ 3247648 h 6858000"/>
              <a:gd name="connsiteX215" fmla="*/ 853081 w 7467600"/>
              <a:gd name="connsiteY215" fmla="*/ 3312410 h 6858000"/>
              <a:gd name="connsiteX216" fmla="*/ 805957 w 7467600"/>
              <a:gd name="connsiteY216" fmla="*/ 3330443 h 6858000"/>
              <a:gd name="connsiteX217" fmla="*/ 1318687 w 7467600"/>
              <a:gd name="connsiteY217" fmla="*/ 3113840 h 6858000"/>
              <a:gd name="connsiteX218" fmla="*/ 5453702 w 7467600"/>
              <a:gd name="connsiteY218" fmla="*/ 3090882 h 6858000"/>
              <a:gd name="connsiteX219" fmla="*/ 5480135 w 7467600"/>
              <a:gd name="connsiteY219" fmla="*/ 3565802 h 6858000"/>
              <a:gd name="connsiteX220" fmla="*/ 5499023 w 7467600"/>
              <a:gd name="connsiteY220" fmla="*/ 4166310 h 6858000"/>
              <a:gd name="connsiteX221" fmla="*/ 5547022 w 7467600"/>
              <a:gd name="connsiteY221" fmla="*/ 3607838 h 6858000"/>
              <a:gd name="connsiteX222" fmla="*/ 5515964 w 7467600"/>
              <a:gd name="connsiteY222" fmla="*/ 3378541 h 6858000"/>
              <a:gd name="connsiteX223" fmla="*/ 5453702 w 7467600"/>
              <a:gd name="connsiteY223" fmla="*/ 3090882 h 6858000"/>
              <a:gd name="connsiteX224" fmla="*/ 1238695 w 7467600"/>
              <a:gd name="connsiteY224" fmla="*/ 3076820 h 6858000"/>
              <a:gd name="connsiteX225" fmla="*/ 716371 w 7467600"/>
              <a:gd name="connsiteY225" fmla="*/ 3293249 h 6858000"/>
              <a:gd name="connsiteX226" fmla="*/ 579522 w 7467600"/>
              <a:gd name="connsiteY226" fmla="*/ 3371759 h 6858000"/>
              <a:gd name="connsiteX227" fmla="*/ 600288 w 7467600"/>
              <a:gd name="connsiteY227" fmla="*/ 3365555 h 6858000"/>
              <a:gd name="connsiteX228" fmla="*/ 840692 w 7467600"/>
              <a:gd name="connsiteY228" fmla="*/ 3284921 h 6858000"/>
              <a:gd name="connsiteX229" fmla="*/ 979248 w 7467600"/>
              <a:gd name="connsiteY229" fmla="*/ 3221003 h 6858000"/>
              <a:gd name="connsiteX230" fmla="*/ 1053282 w 7467600"/>
              <a:gd name="connsiteY230" fmla="*/ 3185247 h 6858000"/>
              <a:gd name="connsiteX231" fmla="*/ 1320603 w 7467600"/>
              <a:gd name="connsiteY231" fmla="*/ 3081281 h 6858000"/>
              <a:gd name="connsiteX232" fmla="*/ 1238695 w 7467600"/>
              <a:gd name="connsiteY232" fmla="*/ 3076820 h 6858000"/>
              <a:gd name="connsiteX233" fmla="*/ 5425627 w 7467600"/>
              <a:gd name="connsiteY233" fmla="*/ 2954192 h 6858000"/>
              <a:gd name="connsiteX234" fmla="*/ 5470770 w 7467600"/>
              <a:gd name="connsiteY234" fmla="*/ 3005435 h 6858000"/>
              <a:gd name="connsiteX235" fmla="*/ 5519779 w 7467600"/>
              <a:gd name="connsiteY235" fmla="*/ 4359223 h 6858000"/>
              <a:gd name="connsiteX236" fmla="*/ 5520293 w 7467600"/>
              <a:gd name="connsiteY236" fmla="*/ 4360602 h 6858000"/>
              <a:gd name="connsiteX237" fmla="*/ 5767221 w 7467600"/>
              <a:gd name="connsiteY237" fmla="*/ 4665564 h 6858000"/>
              <a:gd name="connsiteX238" fmla="*/ 6937169 w 7467600"/>
              <a:gd name="connsiteY238" fmla="*/ 4815941 h 6858000"/>
              <a:gd name="connsiteX239" fmla="*/ 6953922 w 7467600"/>
              <a:gd name="connsiteY239" fmla="*/ 4890068 h 6858000"/>
              <a:gd name="connsiteX240" fmla="*/ 6071359 w 7467600"/>
              <a:gd name="connsiteY240" fmla="*/ 4770770 h 6858000"/>
              <a:gd name="connsiteX241" fmla="*/ 6038839 w 7467600"/>
              <a:gd name="connsiteY241" fmla="*/ 4764474 h 6858000"/>
              <a:gd name="connsiteX242" fmla="*/ 6038706 w 7467600"/>
              <a:gd name="connsiteY242" fmla="*/ 4763847 h 6858000"/>
              <a:gd name="connsiteX243" fmla="*/ 6037784 w 7467600"/>
              <a:gd name="connsiteY243" fmla="*/ 4764270 h 6858000"/>
              <a:gd name="connsiteX244" fmla="*/ 6038839 w 7467600"/>
              <a:gd name="connsiteY244" fmla="*/ 4764474 h 6858000"/>
              <a:gd name="connsiteX245" fmla="*/ 6040338 w 7467600"/>
              <a:gd name="connsiteY245" fmla="*/ 4771418 h 6858000"/>
              <a:gd name="connsiteX246" fmla="*/ 6024488 w 7467600"/>
              <a:gd name="connsiteY246" fmla="*/ 4809903 h 6858000"/>
              <a:gd name="connsiteX247" fmla="*/ 5599771 w 7467600"/>
              <a:gd name="connsiteY247" fmla="*/ 5509652 h 6858000"/>
              <a:gd name="connsiteX248" fmla="*/ 5548843 w 7467600"/>
              <a:gd name="connsiteY248" fmla="*/ 5563845 h 6858000"/>
              <a:gd name="connsiteX249" fmla="*/ 5940952 w 7467600"/>
              <a:gd name="connsiteY249" fmla="*/ 6250028 h 6858000"/>
              <a:gd name="connsiteX250" fmla="*/ 6043441 w 7467600"/>
              <a:gd name="connsiteY250" fmla="*/ 6665847 h 6858000"/>
              <a:gd name="connsiteX251" fmla="*/ 6093432 w 7467600"/>
              <a:gd name="connsiteY251" fmla="*/ 6858000 h 6858000"/>
              <a:gd name="connsiteX252" fmla="*/ 6034344 w 7467600"/>
              <a:gd name="connsiteY252" fmla="*/ 6858000 h 6858000"/>
              <a:gd name="connsiteX253" fmla="*/ 6026679 w 7467600"/>
              <a:gd name="connsiteY253" fmla="*/ 6836959 h 6858000"/>
              <a:gd name="connsiteX254" fmla="*/ 5800441 w 7467600"/>
              <a:gd name="connsiteY254" fmla="*/ 6335286 h 6858000"/>
              <a:gd name="connsiteX255" fmla="*/ 5526562 w 7467600"/>
              <a:gd name="connsiteY255" fmla="*/ 5705388 h 6858000"/>
              <a:gd name="connsiteX256" fmla="*/ 5519640 w 7467600"/>
              <a:gd name="connsiteY256" fmla="*/ 5683774 h 6858000"/>
              <a:gd name="connsiteX257" fmla="*/ 5844559 w 7467600"/>
              <a:gd name="connsiteY257" fmla="*/ 6553349 h 6858000"/>
              <a:gd name="connsiteX258" fmla="*/ 5975994 w 7467600"/>
              <a:gd name="connsiteY258" fmla="*/ 6858000 h 6858000"/>
              <a:gd name="connsiteX259" fmla="*/ 5898547 w 7467600"/>
              <a:gd name="connsiteY259" fmla="*/ 6858000 h 6858000"/>
              <a:gd name="connsiteX260" fmla="*/ 5682041 w 7467600"/>
              <a:gd name="connsiteY260" fmla="*/ 6355860 h 6858000"/>
              <a:gd name="connsiteX261" fmla="*/ 5461758 w 7467600"/>
              <a:gd name="connsiteY261" fmla="*/ 5820220 h 6858000"/>
              <a:gd name="connsiteX262" fmla="*/ 5237282 w 7467600"/>
              <a:gd name="connsiteY262" fmla="*/ 6579086 h 6858000"/>
              <a:gd name="connsiteX263" fmla="*/ 5115009 w 7467600"/>
              <a:gd name="connsiteY263" fmla="*/ 6858000 h 6858000"/>
              <a:gd name="connsiteX264" fmla="*/ 5028074 w 7467600"/>
              <a:gd name="connsiteY264" fmla="*/ 6858000 h 6858000"/>
              <a:gd name="connsiteX265" fmla="*/ 5079508 w 7467600"/>
              <a:gd name="connsiteY265" fmla="*/ 6749074 h 6858000"/>
              <a:gd name="connsiteX266" fmla="*/ 5371846 w 7467600"/>
              <a:gd name="connsiteY266" fmla="*/ 5924413 h 6858000"/>
              <a:gd name="connsiteX267" fmla="*/ 5270512 w 7467600"/>
              <a:gd name="connsiteY267" fmla="*/ 6138975 h 6858000"/>
              <a:gd name="connsiteX268" fmla="*/ 5062409 w 7467600"/>
              <a:gd name="connsiteY268" fmla="*/ 6653544 h 6858000"/>
              <a:gd name="connsiteX269" fmla="*/ 5036628 w 7467600"/>
              <a:gd name="connsiteY269" fmla="*/ 6754247 h 6858000"/>
              <a:gd name="connsiteX270" fmla="*/ 5009112 w 7467600"/>
              <a:gd name="connsiteY270" fmla="*/ 6858000 h 6858000"/>
              <a:gd name="connsiteX271" fmla="*/ 4976679 w 7467600"/>
              <a:gd name="connsiteY271" fmla="*/ 6858000 h 6858000"/>
              <a:gd name="connsiteX272" fmla="*/ 5006537 w 7467600"/>
              <a:gd name="connsiteY272" fmla="*/ 6747068 h 6858000"/>
              <a:gd name="connsiteX273" fmla="*/ 5032723 w 7467600"/>
              <a:gd name="connsiteY273" fmla="*/ 6644957 h 6858000"/>
              <a:gd name="connsiteX274" fmla="*/ 5242949 w 7467600"/>
              <a:gd name="connsiteY274" fmla="*/ 6125175 h 6858000"/>
              <a:gd name="connsiteX275" fmla="*/ 5286321 w 7467600"/>
              <a:gd name="connsiteY275" fmla="*/ 6033555 h 6858000"/>
              <a:gd name="connsiteX276" fmla="*/ 5008210 w 7467600"/>
              <a:gd name="connsiteY276" fmla="*/ 6649194 h 6858000"/>
              <a:gd name="connsiteX277" fmla="*/ 4986321 w 7467600"/>
              <a:gd name="connsiteY277" fmla="*/ 6765687 h 6858000"/>
              <a:gd name="connsiteX278" fmla="*/ 4973474 w 7467600"/>
              <a:gd name="connsiteY278" fmla="*/ 6858000 h 6858000"/>
              <a:gd name="connsiteX279" fmla="*/ 4907178 w 7467600"/>
              <a:gd name="connsiteY279" fmla="*/ 6858000 h 6858000"/>
              <a:gd name="connsiteX280" fmla="*/ 4910810 w 7467600"/>
              <a:gd name="connsiteY280" fmla="*/ 6829660 h 6858000"/>
              <a:gd name="connsiteX281" fmla="*/ 4987461 w 7467600"/>
              <a:gd name="connsiteY281" fmla="*/ 6432994 h 6858000"/>
              <a:gd name="connsiteX282" fmla="*/ 5179262 w 7467600"/>
              <a:gd name="connsiteY282" fmla="*/ 6035044 h 6858000"/>
              <a:gd name="connsiteX283" fmla="*/ 4689678 w 7467600"/>
              <a:gd name="connsiteY283" fmla="*/ 6440241 h 6858000"/>
              <a:gd name="connsiteX284" fmla="*/ 4477543 w 7467600"/>
              <a:gd name="connsiteY284" fmla="*/ 6674836 h 6858000"/>
              <a:gd name="connsiteX285" fmla="*/ 4329957 w 7467600"/>
              <a:gd name="connsiteY285" fmla="*/ 6858000 h 6858000"/>
              <a:gd name="connsiteX286" fmla="*/ 4218595 w 7467600"/>
              <a:gd name="connsiteY286" fmla="*/ 6858000 h 6858000"/>
              <a:gd name="connsiteX287" fmla="*/ 4368888 w 7467600"/>
              <a:gd name="connsiteY287" fmla="*/ 6668412 h 6858000"/>
              <a:gd name="connsiteX288" fmla="*/ 4563091 w 7467600"/>
              <a:gd name="connsiteY288" fmla="*/ 6442508 h 6858000"/>
              <a:gd name="connsiteX289" fmla="*/ 5387324 w 7467600"/>
              <a:gd name="connsiteY289" fmla="*/ 5705830 h 6858000"/>
              <a:gd name="connsiteX290" fmla="*/ 5073620 w 7467600"/>
              <a:gd name="connsiteY290" fmla="*/ 5955437 h 6858000"/>
              <a:gd name="connsiteX291" fmla="*/ 4689789 w 7467600"/>
              <a:gd name="connsiteY291" fmla="*/ 6268382 h 6858000"/>
              <a:gd name="connsiteX292" fmla="*/ 4418722 w 7467600"/>
              <a:gd name="connsiteY292" fmla="*/ 6570886 h 6858000"/>
              <a:gd name="connsiteX293" fmla="*/ 4214944 w 7467600"/>
              <a:gd name="connsiteY293" fmla="*/ 6858000 h 6858000"/>
              <a:gd name="connsiteX294" fmla="*/ 4177898 w 7467600"/>
              <a:gd name="connsiteY294" fmla="*/ 6858000 h 6858000"/>
              <a:gd name="connsiteX295" fmla="*/ 4391597 w 7467600"/>
              <a:gd name="connsiteY295" fmla="*/ 6556370 h 6858000"/>
              <a:gd name="connsiteX296" fmla="*/ 4668889 w 7467600"/>
              <a:gd name="connsiteY296" fmla="*/ 6246399 h 6858000"/>
              <a:gd name="connsiteX297" fmla="*/ 5055427 w 7467600"/>
              <a:gd name="connsiteY297" fmla="*/ 5931476 h 6858000"/>
              <a:gd name="connsiteX298" fmla="*/ 5371814 w 7467600"/>
              <a:gd name="connsiteY298" fmla="*/ 5678975 h 6858000"/>
              <a:gd name="connsiteX299" fmla="*/ 4987918 w 7467600"/>
              <a:gd name="connsiteY299" fmla="*/ 5838701 h 6858000"/>
              <a:gd name="connsiteX300" fmla="*/ 4317146 w 7467600"/>
              <a:gd name="connsiteY300" fmla="*/ 6587716 h 6858000"/>
              <a:gd name="connsiteX301" fmla="*/ 4171627 w 7467600"/>
              <a:gd name="connsiteY301" fmla="*/ 6858000 h 6858000"/>
              <a:gd name="connsiteX302" fmla="*/ 4081585 w 7467600"/>
              <a:gd name="connsiteY302" fmla="*/ 6858000 h 6858000"/>
              <a:gd name="connsiteX303" fmla="*/ 4238603 w 7467600"/>
              <a:gd name="connsiteY303" fmla="*/ 6559341 h 6858000"/>
              <a:gd name="connsiteX304" fmla="*/ 4778333 w 7467600"/>
              <a:gd name="connsiteY304" fmla="*/ 5873626 h 6858000"/>
              <a:gd name="connsiteX305" fmla="*/ 5414185 w 7467600"/>
              <a:gd name="connsiteY305" fmla="*/ 5573882 h 6858000"/>
              <a:gd name="connsiteX306" fmla="*/ 5959648 w 7467600"/>
              <a:gd name="connsiteY306" fmla="*/ 4760797 h 6858000"/>
              <a:gd name="connsiteX307" fmla="*/ 5355019 w 7467600"/>
              <a:gd name="connsiteY307" fmla="*/ 4734672 h 6858000"/>
              <a:gd name="connsiteX308" fmla="*/ 5083565 w 7467600"/>
              <a:gd name="connsiteY308" fmla="*/ 5179121 h 6858000"/>
              <a:gd name="connsiteX309" fmla="*/ 4713577 w 7467600"/>
              <a:gd name="connsiteY309" fmla="*/ 5616803 h 6858000"/>
              <a:gd name="connsiteX310" fmla="*/ 3989559 w 7467600"/>
              <a:gd name="connsiteY310" fmla="*/ 6145945 h 6858000"/>
              <a:gd name="connsiteX311" fmla="*/ 3939824 w 7467600"/>
              <a:gd name="connsiteY311" fmla="*/ 6066900 h 6858000"/>
              <a:gd name="connsiteX312" fmla="*/ 4584537 w 7467600"/>
              <a:gd name="connsiteY312" fmla="*/ 5324826 h 6858000"/>
              <a:gd name="connsiteX313" fmla="*/ 5037105 w 7467600"/>
              <a:gd name="connsiteY313" fmla="*/ 5088765 h 6858000"/>
              <a:gd name="connsiteX314" fmla="*/ 5039930 w 7467600"/>
              <a:gd name="connsiteY314" fmla="*/ 5089585 h 6858000"/>
              <a:gd name="connsiteX315" fmla="*/ 5263764 w 7467600"/>
              <a:gd name="connsiteY315" fmla="*/ 4735525 h 6858000"/>
              <a:gd name="connsiteX316" fmla="*/ 4086300 w 7467600"/>
              <a:gd name="connsiteY316" fmla="*/ 4884599 h 6858000"/>
              <a:gd name="connsiteX317" fmla="*/ 4085485 w 7467600"/>
              <a:gd name="connsiteY317" fmla="*/ 4899070 h 6858000"/>
              <a:gd name="connsiteX318" fmla="*/ 3871915 w 7467600"/>
              <a:gd name="connsiteY318" fmla="*/ 5253645 h 6858000"/>
              <a:gd name="connsiteX319" fmla="*/ 3799374 w 7467600"/>
              <a:gd name="connsiteY319" fmla="*/ 5466127 h 6858000"/>
              <a:gd name="connsiteX320" fmla="*/ 3498850 w 7467600"/>
              <a:gd name="connsiteY320" fmla="*/ 6661888 h 6858000"/>
              <a:gd name="connsiteX321" fmla="*/ 3399216 w 7467600"/>
              <a:gd name="connsiteY321" fmla="*/ 6858000 h 6858000"/>
              <a:gd name="connsiteX322" fmla="*/ 3303688 w 7467600"/>
              <a:gd name="connsiteY322" fmla="*/ 6858000 h 6858000"/>
              <a:gd name="connsiteX323" fmla="*/ 3391774 w 7467600"/>
              <a:gd name="connsiteY323" fmla="*/ 6697181 h 6858000"/>
              <a:gd name="connsiteX324" fmla="*/ 3735540 w 7467600"/>
              <a:gd name="connsiteY324" fmla="*/ 5546923 h 6858000"/>
              <a:gd name="connsiteX325" fmla="*/ 3729438 w 7467600"/>
              <a:gd name="connsiteY325" fmla="*/ 5569058 h 6858000"/>
              <a:gd name="connsiteX326" fmla="*/ 3707782 w 7467600"/>
              <a:gd name="connsiteY326" fmla="*/ 5644908 h 6858000"/>
              <a:gd name="connsiteX327" fmla="*/ 3583827 w 7467600"/>
              <a:gd name="connsiteY327" fmla="*/ 6039215 h 6858000"/>
              <a:gd name="connsiteX328" fmla="*/ 3547861 w 7467600"/>
              <a:gd name="connsiteY328" fmla="*/ 6129609 h 6858000"/>
              <a:gd name="connsiteX329" fmla="*/ 3490905 w 7467600"/>
              <a:gd name="connsiteY329" fmla="*/ 6277660 h 6858000"/>
              <a:gd name="connsiteX330" fmla="*/ 3455859 w 7467600"/>
              <a:gd name="connsiteY330" fmla="*/ 6391301 h 6858000"/>
              <a:gd name="connsiteX331" fmla="*/ 3429112 w 7467600"/>
              <a:gd name="connsiteY331" fmla="*/ 6479469 h 6858000"/>
              <a:gd name="connsiteX332" fmla="*/ 3304862 w 7467600"/>
              <a:gd name="connsiteY332" fmla="*/ 6796476 h 6858000"/>
              <a:gd name="connsiteX333" fmla="*/ 3276071 w 7467600"/>
              <a:gd name="connsiteY333" fmla="*/ 6858000 h 6858000"/>
              <a:gd name="connsiteX334" fmla="*/ 3240805 w 7467600"/>
              <a:gd name="connsiteY334" fmla="*/ 6858000 h 6858000"/>
              <a:gd name="connsiteX335" fmla="*/ 3275917 w 7467600"/>
              <a:gd name="connsiteY335" fmla="*/ 6783192 h 6858000"/>
              <a:gd name="connsiteX336" fmla="*/ 3399358 w 7467600"/>
              <a:gd name="connsiteY336" fmla="*/ 6469011 h 6858000"/>
              <a:gd name="connsiteX337" fmla="*/ 3425650 w 7467600"/>
              <a:gd name="connsiteY337" fmla="*/ 6381333 h 6858000"/>
              <a:gd name="connsiteX338" fmla="*/ 3460661 w 7467600"/>
              <a:gd name="connsiteY338" fmla="*/ 6266763 h 6858000"/>
              <a:gd name="connsiteX339" fmla="*/ 3518021 w 7467600"/>
              <a:gd name="connsiteY339" fmla="*/ 6117298 h 6858000"/>
              <a:gd name="connsiteX340" fmla="*/ 3554035 w 7467600"/>
              <a:gd name="connsiteY340" fmla="*/ 6027832 h 6858000"/>
              <a:gd name="connsiteX341" fmla="*/ 3677174 w 7467600"/>
              <a:gd name="connsiteY341" fmla="*/ 5636351 h 6858000"/>
              <a:gd name="connsiteX342" fmla="*/ 3698819 w 7467600"/>
              <a:gd name="connsiteY342" fmla="*/ 5560503 h 6858000"/>
              <a:gd name="connsiteX343" fmla="*/ 3702094 w 7467600"/>
              <a:gd name="connsiteY343" fmla="*/ 5549194 h 6858000"/>
              <a:gd name="connsiteX344" fmla="*/ 3398355 w 7467600"/>
              <a:gd name="connsiteY344" fmla="*/ 6094603 h 6858000"/>
              <a:gd name="connsiteX345" fmla="*/ 3193941 w 7467600"/>
              <a:gd name="connsiteY345" fmla="*/ 6798775 h 6858000"/>
              <a:gd name="connsiteX346" fmla="*/ 3184140 w 7467600"/>
              <a:gd name="connsiteY346" fmla="*/ 6858000 h 6858000"/>
              <a:gd name="connsiteX347" fmla="*/ 3099978 w 7467600"/>
              <a:gd name="connsiteY347" fmla="*/ 6858000 h 6858000"/>
              <a:gd name="connsiteX348" fmla="*/ 3101556 w 7467600"/>
              <a:gd name="connsiteY348" fmla="*/ 6843337 h 6858000"/>
              <a:gd name="connsiteX349" fmla="*/ 3370162 w 7467600"/>
              <a:gd name="connsiteY349" fmla="*/ 5785550 h 6858000"/>
              <a:gd name="connsiteX350" fmla="*/ 3746477 w 7467600"/>
              <a:gd name="connsiteY350" fmla="*/ 5377889 h 6858000"/>
              <a:gd name="connsiteX351" fmla="*/ 3863399 w 7467600"/>
              <a:gd name="connsiteY351" fmla="*/ 5087257 h 6858000"/>
              <a:gd name="connsiteX352" fmla="*/ 3968712 w 7467600"/>
              <a:gd name="connsiteY352" fmla="*/ 4913989 h 6858000"/>
              <a:gd name="connsiteX353" fmla="*/ 2792390 w 7467600"/>
              <a:gd name="connsiteY353" fmla="*/ 5382974 h 6858000"/>
              <a:gd name="connsiteX354" fmla="*/ 2714982 w 7467600"/>
              <a:gd name="connsiteY354" fmla="*/ 5427051 h 6858000"/>
              <a:gd name="connsiteX355" fmla="*/ 2813361 w 7467600"/>
              <a:gd name="connsiteY355" fmla="*/ 6023912 h 6858000"/>
              <a:gd name="connsiteX356" fmla="*/ 2688430 w 7467600"/>
              <a:gd name="connsiteY356" fmla="*/ 6801564 h 6858000"/>
              <a:gd name="connsiteX357" fmla="*/ 2629626 w 7467600"/>
              <a:gd name="connsiteY357" fmla="*/ 6763394 h 6858000"/>
              <a:gd name="connsiteX358" fmla="*/ 2565328 w 7467600"/>
              <a:gd name="connsiteY358" fmla="*/ 5516399 h 6858000"/>
              <a:gd name="connsiteX359" fmla="*/ 1922999 w 7467600"/>
              <a:gd name="connsiteY359" fmla="*/ 5980343 h 6858000"/>
              <a:gd name="connsiteX360" fmla="*/ 1950261 w 7467600"/>
              <a:gd name="connsiteY360" fmla="*/ 6405858 h 6858000"/>
              <a:gd name="connsiteX361" fmla="*/ 2365554 w 7467600"/>
              <a:gd name="connsiteY361" fmla="*/ 6759107 h 6858000"/>
              <a:gd name="connsiteX362" fmla="*/ 2424142 w 7467600"/>
              <a:gd name="connsiteY362" fmla="*/ 6858000 h 6858000"/>
              <a:gd name="connsiteX363" fmla="*/ 2395994 w 7467600"/>
              <a:gd name="connsiteY363" fmla="*/ 6858000 h 6858000"/>
              <a:gd name="connsiteX364" fmla="*/ 2392863 w 7467600"/>
              <a:gd name="connsiteY364" fmla="*/ 6852964 h 6858000"/>
              <a:gd name="connsiteX365" fmla="*/ 2017589 w 7467600"/>
              <a:gd name="connsiteY365" fmla="*/ 6493982 h 6858000"/>
              <a:gd name="connsiteX366" fmla="*/ 2147336 w 7467600"/>
              <a:gd name="connsiteY366" fmla="*/ 6594052 h 6858000"/>
              <a:gd name="connsiteX367" fmla="*/ 2207047 w 7467600"/>
              <a:gd name="connsiteY367" fmla="*/ 6654540 h 6858000"/>
              <a:gd name="connsiteX368" fmla="*/ 2299106 w 7467600"/>
              <a:gd name="connsiteY368" fmla="*/ 6778931 h 6858000"/>
              <a:gd name="connsiteX369" fmla="*/ 2314430 w 7467600"/>
              <a:gd name="connsiteY369" fmla="*/ 6801144 h 6858000"/>
              <a:gd name="connsiteX370" fmla="*/ 2352406 w 7467600"/>
              <a:gd name="connsiteY370" fmla="*/ 6858000 h 6858000"/>
              <a:gd name="connsiteX371" fmla="*/ 2314492 w 7467600"/>
              <a:gd name="connsiteY371" fmla="*/ 6858000 h 6858000"/>
              <a:gd name="connsiteX372" fmla="*/ 2288095 w 7467600"/>
              <a:gd name="connsiteY372" fmla="*/ 6818030 h 6858000"/>
              <a:gd name="connsiteX373" fmla="*/ 2272768 w 7467600"/>
              <a:gd name="connsiteY373" fmla="*/ 6795822 h 6858000"/>
              <a:gd name="connsiteX374" fmla="*/ 2182715 w 7467600"/>
              <a:gd name="connsiteY374" fmla="*/ 6675071 h 6858000"/>
              <a:gd name="connsiteX375" fmla="*/ 2032061 w 7467600"/>
              <a:gd name="connsiteY375" fmla="*/ 6541380 h 6858000"/>
              <a:gd name="connsiteX376" fmla="*/ 2257220 w 7467600"/>
              <a:gd name="connsiteY376" fmla="*/ 6826257 h 6858000"/>
              <a:gd name="connsiteX377" fmla="*/ 2281324 w 7467600"/>
              <a:gd name="connsiteY377" fmla="*/ 6858000 h 6858000"/>
              <a:gd name="connsiteX378" fmla="*/ 2242860 w 7467600"/>
              <a:gd name="connsiteY378" fmla="*/ 6858000 h 6858000"/>
              <a:gd name="connsiteX379" fmla="*/ 2232818 w 7467600"/>
              <a:gd name="connsiteY379" fmla="*/ 6844926 h 6858000"/>
              <a:gd name="connsiteX380" fmla="*/ 1990172 w 7467600"/>
              <a:gd name="connsiteY380" fmla="*/ 6542121 h 6858000"/>
              <a:gd name="connsiteX381" fmla="*/ 2124090 w 7467600"/>
              <a:gd name="connsiteY381" fmla="*/ 6761017 h 6858000"/>
              <a:gd name="connsiteX382" fmla="*/ 2200380 w 7467600"/>
              <a:gd name="connsiteY382" fmla="*/ 6858000 h 6858000"/>
              <a:gd name="connsiteX383" fmla="*/ 2147507 w 7467600"/>
              <a:gd name="connsiteY383" fmla="*/ 6858000 h 6858000"/>
              <a:gd name="connsiteX384" fmla="*/ 2070668 w 7467600"/>
              <a:gd name="connsiteY384" fmla="*/ 6761520 h 6858000"/>
              <a:gd name="connsiteX385" fmla="*/ 1975142 w 7467600"/>
              <a:gd name="connsiteY385" fmla="*/ 6585570 h 6858000"/>
              <a:gd name="connsiteX386" fmla="*/ 2050035 w 7467600"/>
              <a:gd name="connsiteY386" fmla="*/ 6813345 h 6858000"/>
              <a:gd name="connsiteX387" fmla="*/ 2063025 w 7467600"/>
              <a:gd name="connsiteY387" fmla="*/ 6858000 h 6858000"/>
              <a:gd name="connsiteX388" fmla="*/ 2021675 w 7467600"/>
              <a:gd name="connsiteY388" fmla="*/ 6858000 h 6858000"/>
              <a:gd name="connsiteX389" fmla="*/ 2019308 w 7467600"/>
              <a:gd name="connsiteY389" fmla="*/ 6847118 h 6858000"/>
              <a:gd name="connsiteX390" fmla="*/ 1938835 w 7467600"/>
              <a:gd name="connsiteY390" fmla="*/ 6551160 h 6858000"/>
              <a:gd name="connsiteX391" fmla="*/ 1953230 w 7467600"/>
              <a:gd name="connsiteY391" fmla="*/ 6759699 h 6858000"/>
              <a:gd name="connsiteX392" fmla="*/ 1956763 w 7467600"/>
              <a:gd name="connsiteY392" fmla="*/ 6778191 h 6858000"/>
              <a:gd name="connsiteX393" fmla="*/ 1967925 w 7467600"/>
              <a:gd name="connsiteY393" fmla="*/ 6858000 h 6858000"/>
              <a:gd name="connsiteX394" fmla="*/ 1936622 w 7467600"/>
              <a:gd name="connsiteY394" fmla="*/ 6858000 h 6858000"/>
              <a:gd name="connsiteX395" fmla="*/ 1926261 w 7467600"/>
              <a:gd name="connsiteY395" fmla="*/ 6784064 h 6858000"/>
              <a:gd name="connsiteX396" fmla="*/ 1922724 w 7467600"/>
              <a:gd name="connsiteY396" fmla="*/ 6765577 h 6858000"/>
              <a:gd name="connsiteX397" fmla="*/ 1904650 w 7467600"/>
              <a:gd name="connsiteY397" fmla="*/ 6639616 h 6858000"/>
              <a:gd name="connsiteX398" fmla="*/ 1885273 w 7467600"/>
              <a:gd name="connsiteY398" fmla="*/ 6858000 h 6858000"/>
              <a:gd name="connsiteX399" fmla="*/ 1854363 w 7467600"/>
              <a:gd name="connsiteY399" fmla="*/ 6858000 h 6858000"/>
              <a:gd name="connsiteX400" fmla="*/ 1880391 w 7467600"/>
              <a:gd name="connsiteY400" fmla="*/ 6603796 h 6858000"/>
              <a:gd name="connsiteX401" fmla="*/ 1818273 w 7467600"/>
              <a:gd name="connsiteY401" fmla="*/ 6715729 h 6858000"/>
              <a:gd name="connsiteX402" fmla="*/ 1794691 w 7467600"/>
              <a:gd name="connsiteY402" fmla="*/ 6843239 h 6858000"/>
              <a:gd name="connsiteX403" fmla="*/ 1794914 w 7467600"/>
              <a:gd name="connsiteY403" fmla="*/ 6858000 h 6858000"/>
              <a:gd name="connsiteX404" fmla="*/ 1746128 w 7467600"/>
              <a:gd name="connsiteY404" fmla="*/ 6858000 h 6858000"/>
              <a:gd name="connsiteX405" fmla="*/ 1753934 w 7467600"/>
              <a:gd name="connsiteY405" fmla="*/ 6724796 h 6858000"/>
              <a:gd name="connsiteX406" fmla="*/ 1792053 w 7467600"/>
              <a:gd name="connsiteY406" fmla="*/ 6572396 h 6858000"/>
              <a:gd name="connsiteX407" fmla="*/ 1862248 w 7467600"/>
              <a:gd name="connsiteY407" fmla="*/ 6266397 h 6858000"/>
              <a:gd name="connsiteX408" fmla="*/ 1862250 w 7467600"/>
              <a:gd name="connsiteY408" fmla="*/ 6033531 h 6858000"/>
              <a:gd name="connsiteX409" fmla="*/ 1211999 w 7467600"/>
              <a:gd name="connsiteY409" fmla="*/ 6683610 h 6858000"/>
              <a:gd name="connsiteX410" fmla="*/ 1213266 w 7467600"/>
              <a:gd name="connsiteY410" fmla="*/ 6691947 h 6858000"/>
              <a:gd name="connsiteX411" fmla="*/ 1203370 w 7467600"/>
              <a:gd name="connsiteY411" fmla="*/ 6850676 h 6858000"/>
              <a:gd name="connsiteX412" fmla="*/ 1203671 w 7467600"/>
              <a:gd name="connsiteY412" fmla="*/ 6858000 h 6858000"/>
              <a:gd name="connsiteX413" fmla="*/ 1143180 w 7467600"/>
              <a:gd name="connsiteY413" fmla="*/ 6858000 h 6858000"/>
              <a:gd name="connsiteX414" fmla="*/ 1142176 w 7467600"/>
              <a:gd name="connsiteY414" fmla="*/ 6766045 h 6858000"/>
              <a:gd name="connsiteX415" fmla="*/ 1067484 w 7467600"/>
              <a:gd name="connsiteY415" fmla="*/ 6858000 h 6858000"/>
              <a:gd name="connsiteX416" fmla="*/ 953928 w 7467600"/>
              <a:gd name="connsiteY416" fmla="*/ 6858000 h 6858000"/>
              <a:gd name="connsiteX417" fmla="*/ 959715 w 7467600"/>
              <a:gd name="connsiteY417" fmla="*/ 6850185 h 6858000"/>
              <a:gd name="connsiteX418" fmla="*/ 1483788 w 7467600"/>
              <a:gd name="connsiteY418" fmla="*/ 6259174 h 6858000"/>
              <a:gd name="connsiteX419" fmla="*/ 1100671 w 7467600"/>
              <a:gd name="connsiteY419" fmla="*/ 6252137 h 6858000"/>
              <a:gd name="connsiteX420" fmla="*/ 1090144 w 7467600"/>
              <a:gd name="connsiteY420" fmla="*/ 6256748 h 6858000"/>
              <a:gd name="connsiteX421" fmla="*/ 1095872 w 7467600"/>
              <a:gd name="connsiteY421" fmla="*/ 6271892 h 6858000"/>
              <a:gd name="connsiteX422" fmla="*/ 262785 w 7467600"/>
              <a:gd name="connsiteY422" fmla="*/ 6845450 h 6858000"/>
              <a:gd name="connsiteX423" fmla="*/ 209968 w 7467600"/>
              <a:gd name="connsiteY423" fmla="*/ 6770713 h 6858000"/>
              <a:gd name="connsiteX424" fmla="*/ 873460 w 7467600"/>
              <a:gd name="connsiteY424" fmla="*/ 6253768 h 6858000"/>
              <a:gd name="connsiteX425" fmla="*/ 192686 w 7467600"/>
              <a:gd name="connsiteY425" fmla="*/ 5849257 h 6858000"/>
              <a:gd name="connsiteX426" fmla="*/ 4696 w 7467600"/>
              <a:gd name="connsiteY426" fmla="*/ 5697668 h 6858000"/>
              <a:gd name="connsiteX427" fmla="*/ 0 w 7467600"/>
              <a:gd name="connsiteY427" fmla="*/ 5689984 h 6858000"/>
              <a:gd name="connsiteX428" fmla="*/ 0 w 7467600"/>
              <a:gd name="connsiteY428" fmla="*/ 5513472 h 6858000"/>
              <a:gd name="connsiteX429" fmla="*/ 174101 w 7467600"/>
              <a:gd name="connsiteY429" fmla="*/ 5620277 h 6858000"/>
              <a:gd name="connsiteX430" fmla="*/ 891800 w 7467600"/>
              <a:gd name="connsiteY430" fmla="*/ 6036935 h 6858000"/>
              <a:gd name="connsiteX431" fmla="*/ 1072219 w 7467600"/>
              <a:gd name="connsiteY431" fmla="*/ 6169443 h 6858000"/>
              <a:gd name="connsiteX432" fmla="*/ 1074117 w 7467600"/>
              <a:gd name="connsiteY432" fmla="*/ 6170301 h 6858000"/>
              <a:gd name="connsiteX433" fmla="*/ 1083114 w 7467600"/>
              <a:gd name="connsiteY433" fmla="*/ 6174131 h 6858000"/>
              <a:gd name="connsiteX434" fmla="*/ 1543010 w 7467600"/>
              <a:gd name="connsiteY434" fmla="*/ 6191140 h 6858000"/>
              <a:gd name="connsiteX435" fmla="*/ 1551080 w 7467600"/>
              <a:gd name="connsiteY435" fmla="*/ 6195006 h 6858000"/>
              <a:gd name="connsiteX436" fmla="*/ 2345443 w 7467600"/>
              <a:gd name="connsiteY436" fmla="*/ 5549882 h 6858000"/>
              <a:gd name="connsiteX437" fmla="*/ 1721499 w 7467600"/>
              <a:gd name="connsiteY437" fmla="*/ 5599969 h 6858000"/>
              <a:gd name="connsiteX438" fmla="*/ 767716 w 7467600"/>
              <a:gd name="connsiteY438" fmla="*/ 5472768 h 6858000"/>
              <a:gd name="connsiteX439" fmla="*/ 722147 w 7467600"/>
              <a:gd name="connsiteY439" fmla="*/ 5393091 h 6858000"/>
              <a:gd name="connsiteX440" fmla="*/ 1485552 w 7467600"/>
              <a:gd name="connsiteY440" fmla="*/ 5313202 h 6858000"/>
              <a:gd name="connsiteX441" fmla="*/ 2143004 w 7467600"/>
              <a:gd name="connsiteY441" fmla="*/ 5402420 h 6858000"/>
              <a:gd name="connsiteX442" fmla="*/ 1933391 w 7467600"/>
              <a:gd name="connsiteY442" fmla="*/ 5156971 h 6858000"/>
              <a:gd name="connsiteX443" fmla="*/ 1827118 w 7467600"/>
              <a:gd name="connsiteY443" fmla="*/ 4968410 h 6858000"/>
              <a:gd name="connsiteX444" fmla="*/ 1837349 w 7467600"/>
              <a:gd name="connsiteY444" fmla="*/ 4956357 h 6858000"/>
              <a:gd name="connsiteX445" fmla="*/ 2162835 w 7467600"/>
              <a:gd name="connsiteY445" fmla="*/ 5187853 h 6858000"/>
              <a:gd name="connsiteX446" fmla="*/ 2257167 w 7467600"/>
              <a:gd name="connsiteY446" fmla="*/ 5462123 h 6858000"/>
              <a:gd name="connsiteX447" fmla="*/ 2261598 w 7467600"/>
              <a:gd name="connsiteY447" fmla="*/ 5467998 h 6858000"/>
              <a:gd name="connsiteX448" fmla="*/ 2437177 w 7467600"/>
              <a:gd name="connsiteY448" fmla="*/ 5479608 h 6858000"/>
              <a:gd name="connsiteX449" fmla="*/ 2445247 w 7467600"/>
              <a:gd name="connsiteY449" fmla="*/ 5483476 h 6858000"/>
              <a:gd name="connsiteX450" fmla="*/ 2743626 w 7467600"/>
              <a:gd name="connsiteY450" fmla="*/ 5304819 h 6858000"/>
              <a:gd name="connsiteX451" fmla="*/ 3048102 w 7467600"/>
              <a:gd name="connsiteY451" fmla="*/ 5150595 h 6858000"/>
              <a:gd name="connsiteX452" fmla="*/ 1799414 w 7467600"/>
              <a:gd name="connsiteY452" fmla="*/ 4694732 h 6858000"/>
              <a:gd name="connsiteX453" fmla="*/ 1771735 w 7467600"/>
              <a:gd name="connsiteY453" fmla="*/ 4619929 h 6858000"/>
              <a:gd name="connsiteX454" fmla="*/ 3104273 w 7467600"/>
              <a:gd name="connsiteY454" fmla="*/ 5076159 h 6858000"/>
              <a:gd name="connsiteX455" fmla="*/ 3113245 w 7467600"/>
              <a:gd name="connsiteY455" fmla="*/ 5090705 h 6858000"/>
              <a:gd name="connsiteX456" fmla="*/ 3126294 w 7467600"/>
              <a:gd name="connsiteY456" fmla="*/ 5114400 h 6858000"/>
              <a:gd name="connsiteX457" fmla="*/ 3937433 w 7467600"/>
              <a:gd name="connsiteY457" fmla="*/ 4830473 h 6858000"/>
              <a:gd name="connsiteX458" fmla="*/ 3590475 w 7467600"/>
              <a:gd name="connsiteY458" fmla="*/ 4597974 h 6858000"/>
              <a:gd name="connsiteX459" fmla="*/ 3100264 w 7467600"/>
              <a:gd name="connsiteY459" fmla="*/ 4579845 h 6858000"/>
              <a:gd name="connsiteX460" fmla="*/ 2183576 w 7467600"/>
              <a:gd name="connsiteY460" fmla="*/ 4227150 h 6858000"/>
              <a:gd name="connsiteX461" fmla="*/ 2151029 w 7467600"/>
              <a:gd name="connsiteY461" fmla="*/ 4146947 h 6858000"/>
              <a:gd name="connsiteX462" fmla="*/ 3563434 w 7467600"/>
              <a:gd name="connsiteY462" fmla="*/ 4469115 h 6858000"/>
              <a:gd name="connsiteX463" fmla="*/ 3177952 w 7467600"/>
              <a:gd name="connsiteY463" fmla="*/ 3657386 h 6858000"/>
              <a:gd name="connsiteX464" fmla="*/ 3189263 w 7467600"/>
              <a:gd name="connsiteY464" fmla="*/ 3625726 h 6858000"/>
              <a:gd name="connsiteX465" fmla="*/ 3560912 w 7467600"/>
              <a:gd name="connsiteY465" fmla="*/ 4079863 h 6858000"/>
              <a:gd name="connsiteX466" fmla="*/ 3626636 w 7467600"/>
              <a:gd name="connsiteY466" fmla="*/ 4512230 h 6858000"/>
              <a:gd name="connsiteX467" fmla="*/ 3653088 w 7467600"/>
              <a:gd name="connsiteY467" fmla="*/ 4521417 h 6858000"/>
              <a:gd name="connsiteX468" fmla="*/ 3988128 w 7467600"/>
              <a:gd name="connsiteY468" fmla="*/ 4817267 h 6858000"/>
              <a:gd name="connsiteX469" fmla="*/ 4830582 w 7467600"/>
              <a:gd name="connsiteY469" fmla="*/ 4676000 h 6858000"/>
              <a:gd name="connsiteX470" fmla="*/ 4830100 w 7467600"/>
              <a:gd name="connsiteY470" fmla="*/ 4675554 h 6858000"/>
              <a:gd name="connsiteX471" fmla="*/ 4036318 w 7467600"/>
              <a:gd name="connsiteY471" fmla="*/ 4147013 h 6858000"/>
              <a:gd name="connsiteX472" fmla="*/ 3432098 w 7467600"/>
              <a:gd name="connsiteY472" fmla="*/ 3537312 h 6858000"/>
              <a:gd name="connsiteX473" fmla="*/ 3446761 w 7467600"/>
              <a:gd name="connsiteY473" fmla="*/ 3461278 h 6858000"/>
              <a:gd name="connsiteX474" fmla="*/ 4419733 w 7467600"/>
              <a:gd name="connsiteY474" fmla="*/ 3963555 h 6858000"/>
              <a:gd name="connsiteX475" fmla="*/ 4781371 w 7467600"/>
              <a:gd name="connsiteY475" fmla="*/ 4458604 h 6858000"/>
              <a:gd name="connsiteX476" fmla="*/ 4780440 w 7467600"/>
              <a:gd name="connsiteY476" fmla="*/ 4470290 h 6858000"/>
              <a:gd name="connsiteX477" fmla="*/ 4898954 w 7467600"/>
              <a:gd name="connsiteY477" fmla="*/ 4662092 h 6858000"/>
              <a:gd name="connsiteX478" fmla="*/ 4900699 w 7467600"/>
              <a:gd name="connsiteY478" fmla="*/ 4670867 h 6858000"/>
              <a:gd name="connsiteX479" fmla="*/ 5714511 w 7467600"/>
              <a:gd name="connsiteY479" fmla="*/ 4663483 h 6858000"/>
              <a:gd name="connsiteX480" fmla="*/ 5464793 w 7467600"/>
              <a:gd name="connsiteY480" fmla="*/ 4393556 h 6858000"/>
              <a:gd name="connsiteX481" fmla="*/ 5461897 w 7467600"/>
              <a:gd name="connsiteY481" fmla="*/ 4390879 h 6858000"/>
              <a:gd name="connsiteX482" fmla="*/ 4294126 w 7467600"/>
              <a:gd name="connsiteY482" fmla="*/ 3303048 h 6858000"/>
              <a:gd name="connsiteX483" fmla="*/ 4305321 w 7467600"/>
              <a:gd name="connsiteY483" fmla="*/ 3256953 h 6858000"/>
              <a:gd name="connsiteX484" fmla="*/ 4949299 w 7467600"/>
              <a:gd name="connsiteY484" fmla="*/ 3766336 h 6858000"/>
              <a:gd name="connsiteX485" fmla="*/ 5291452 w 7467600"/>
              <a:gd name="connsiteY485" fmla="*/ 4076801 h 6858000"/>
              <a:gd name="connsiteX486" fmla="*/ 5434998 w 7467600"/>
              <a:gd name="connsiteY486" fmla="*/ 4254100 h 6858000"/>
              <a:gd name="connsiteX487" fmla="*/ 5351015 w 7467600"/>
              <a:gd name="connsiteY487" fmla="*/ 3760989 h 6858000"/>
              <a:gd name="connsiteX488" fmla="*/ 5413780 w 7467600"/>
              <a:gd name="connsiteY488" fmla="*/ 2966265 h 6858000"/>
              <a:gd name="connsiteX489" fmla="*/ 5425627 w 7467600"/>
              <a:gd name="connsiteY489" fmla="*/ 2954192 h 6858000"/>
              <a:gd name="connsiteX490" fmla="*/ 6604735 w 7467600"/>
              <a:gd name="connsiteY490" fmla="*/ 2041381 h 6858000"/>
              <a:gd name="connsiteX491" fmla="*/ 7204487 w 7467600"/>
              <a:gd name="connsiteY491" fmla="*/ 2742112 h 6858000"/>
              <a:gd name="connsiteX492" fmla="*/ 7131592 w 7467600"/>
              <a:gd name="connsiteY492" fmla="*/ 2672096 h 6858000"/>
              <a:gd name="connsiteX493" fmla="*/ 6996344 w 7467600"/>
              <a:gd name="connsiteY493" fmla="*/ 2518310 h 6858000"/>
              <a:gd name="connsiteX494" fmla="*/ 6735495 w 7467600"/>
              <a:gd name="connsiteY494" fmla="*/ 2196890 h 6858000"/>
              <a:gd name="connsiteX495" fmla="*/ 6721901 w 7467600"/>
              <a:gd name="connsiteY495" fmla="*/ 2179274 h 6858000"/>
              <a:gd name="connsiteX496" fmla="*/ 6604735 w 7467600"/>
              <a:gd name="connsiteY496" fmla="*/ 2041381 h 6858000"/>
              <a:gd name="connsiteX497" fmla="*/ 6591670 w 7467600"/>
              <a:gd name="connsiteY497" fmla="*/ 1988277 h 6858000"/>
              <a:gd name="connsiteX498" fmla="*/ 6747349 w 7467600"/>
              <a:gd name="connsiteY498" fmla="*/ 2160069 h 6858000"/>
              <a:gd name="connsiteX499" fmla="*/ 6760943 w 7467600"/>
              <a:gd name="connsiteY499" fmla="*/ 2177686 h 6858000"/>
              <a:gd name="connsiteX500" fmla="*/ 7021065 w 7467600"/>
              <a:gd name="connsiteY500" fmla="*/ 2498102 h 6858000"/>
              <a:gd name="connsiteX501" fmla="*/ 7155223 w 7467600"/>
              <a:gd name="connsiteY501" fmla="*/ 2650386 h 6858000"/>
              <a:gd name="connsiteX502" fmla="*/ 7203167 w 7467600"/>
              <a:gd name="connsiteY502" fmla="*/ 2697288 h 6858000"/>
              <a:gd name="connsiteX503" fmla="*/ 6937703 w 7467600"/>
              <a:gd name="connsiteY503" fmla="*/ 2321981 h 6858000"/>
              <a:gd name="connsiteX504" fmla="*/ 6591670 w 7467600"/>
              <a:gd name="connsiteY504" fmla="*/ 1988277 h 6858000"/>
              <a:gd name="connsiteX505" fmla="*/ 5798671 w 7467600"/>
              <a:gd name="connsiteY505" fmla="*/ 1981601 h 6858000"/>
              <a:gd name="connsiteX506" fmla="*/ 5754709 w 7467600"/>
              <a:gd name="connsiteY506" fmla="*/ 2071454 h 6858000"/>
              <a:gd name="connsiteX507" fmla="*/ 5763044 w 7467600"/>
              <a:gd name="connsiteY507" fmla="*/ 2842206 h 6858000"/>
              <a:gd name="connsiteX508" fmla="*/ 5764974 w 7467600"/>
              <a:gd name="connsiteY508" fmla="*/ 2799609 h 6858000"/>
              <a:gd name="connsiteX509" fmla="*/ 5767665 w 7467600"/>
              <a:gd name="connsiteY509" fmla="*/ 2666409 h 6858000"/>
              <a:gd name="connsiteX510" fmla="*/ 5763055 w 7467600"/>
              <a:gd name="connsiteY510" fmla="*/ 2579705 h 6858000"/>
              <a:gd name="connsiteX511" fmla="*/ 5758079 w 7467600"/>
              <a:gd name="connsiteY511" fmla="*/ 2492508 h 6858000"/>
              <a:gd name="connsiteX512" fmla="*/ 5779325 w 7467600"/>
              <a:gd name="connsiteY512" fmla="*/ 2197069 h 6858000"/>
              <a:gd name="connsiteX513" fmla="*/ 5798671 w 7467600"/>
              <a:gd name="connsiteY513" fmla="*/ 1981601 h 6858000"/>
              <a:gd name="connsiteX514" fmla="*/ 5829202 w 7467600"/>
              <a:gd name="connsiteY514" fmla="*/ 1971679 h 6858000"/>
              <a:gd name="connsiteX515" fmla="*/ 5809558 w 7467600"/>
              <a:gd name="connsiteY515" fmla="*/ 2198043 h 6858000"/>
              <a:gd name="connsiteX516" fmla="*/ 5788653 w 7467600"/>
              <a:gd name="connsiteY516" fmla="*/ 2489430 h 6858000"/>
              <a:gd name="connsiteX517" fmla="*/ 5793439 w 7467600"/>
              <a:gd name="connsiteY517" fmla="*/ 2575235 h 6858000"/>
              <a:gd name="connsiteX518" fmla="*/ 5796837 w 7467600"/>
              <a:gd name="connsiteY518" fmla="*/ 2637633 h 6858000"/>
              <a:gd name="connsiteX519" fmla="*/ 5818614 w 7467600"/>
              <a:gd name="connsiteY519" fmla="*/ 2473055 h 6858000"/>
              <a:gd name="connsiteX520" fmla="*/ 5829202 w 7467600"/>
              <a:gd name="connsiteY520" fmla="*/ 1971679 h 6858000"/>
              <a:gd name="connsiteX521" fmla="*/ 5911389 w 7467600"/>
              <a:gd name="connsiteY521" fmla="*/ 1898371 h 6858000"/>
              <a:gd name="connsiteX522" fmla="*/ 6237627 w 7467600"/>
              <a:gd name="connsiteY522" fmla="*/ 2231921 h 6858000"/>
              <a:gd name="connsiteX523" fmla="*/ 5911389 w 7467600"/>
              <a:gd name="connsiteY523" fmla="*/ 1898371 h 6858000"/>
              <a:gd name="connsiteX524" fmla="*/ 6944437 w 7467600"/>
              <a:gd name="connsiteY524" fmla="*/ 1575402 h 6858000"/>
              <a:gd name="connsiteX525" fmla="*/ 6304730 w 7467600"/>
              <a:gd name="connsiteY525" fmla="*/ 1766654 h 6858000"/>
              <a:gd name="connsiteX526" fmla="*/ 6944437 w 7467600"/>
              <a:gd name="connsiteY526" fmla="*/ 1575402 h 6858000"/>
              <a:gd name="connsiteX527" fmla="*/ 7019523 w 7467600"/>
              <a:gd name="connsiteY527" fmla="*/ 1519450 h 6858000"/>
              <a:gd name="connsiteX528" fmla="*/ 6298091 w 7467600"/>
              <a:gd name="connsiteY528" fmla="*/ 1737122 h 6858000"/>
              <a:gd name="connsiteX529" fmla="*/ 7019523 w 7467600"/>
              <a:gd name="connsiteY529" fmla="*/ 1519450 h 6858000"/>
              <a:gd name="connsiteX530" fmla="*/ 2399523 w 7467600"/>
              <a:gd name="connsiteY530" fmla="*/ 1428234 h 6858000"/>
              <a:gd name="connsiteX531" fmla="*/ 2224982 w 7467600"/>
              <a:gd name="connsiteY531" fmla="*/ 1826201 h 6858000"/>
              <a:gd name="connsiteX532" fmla="*/ 2096099 w 7467600"/>
              <a:gd name="connsiteY532" fmla="*/ 2345900 h 6858000"/>
              <a:gd name="connsiteX533" fmla="*/ 2283317 w 7467600"/>
              <a:gd name="connsiteY533" fmla="*/ 1796925 h 6858000"/>
              <a:gd name="connsiteX534" fmla="*/ 2399523 w 7467600"/>
              <a:gd name="connsiteY534" fmla="*/ 1428234 h 6858000"/>
              <a:gd name="connsiteX535" fmla="*/ 2448558 w 7467600"/>
              <a:gd name="connsiteY535" fmla="*/ 1373435 h 6858000"/>
              <a:gd name="connsiteX536" fmla="*/ 2312521 w 7467600"/>
              <a:gd name="connsiteY536" fmla="*/ 1806140 h 6858000"/>
              <a:gd name="connsiteX537" fmla="*/ 2127533 w 7467600"/>
              <a:gd name="connsiteY537" fmla="*/ 2348380 h 6858000"/>
              <a:gd name="connsiteX538" fmla="*/ 2358080 w 7467600"/>
              <a:gd name="connsiteY538" fmla="*/ 1866134 h 6858000"/>
              <a:gd name="connsiteX539" fmla="*/ 2407436 w 7467600"/>
              <a:gd name="connsiteY539" fmla="*/ 1651070 h 6858000"/>
              <a:gd name="connsiteX540" fmla="*/ 2448558 w 7467600"/>
              <a:gd name="connsiteY540" fmla="*/ 1373435 h 6858000"/>
              <a:gd name="connsiteX541" fmla="*/ 278707 w 7467600"/>
              <a:gd name="connsiteY541" fmla="*/ 1352270 h 6858000"/>
              <a:gd name="connsiteX542" fmla="*/ 321570 w 7467600"/>
              <a:gd name="connsiteY542" fmla="*/ 1861610 h 6858000"/>
              <a:gd name="connsiteX543" fmla="*/ 294281 w 7467600"/>
              <a:gd name="connsiteY543" fmla="*/ 1440658 h 6858000"/>
              <a:gd name="connsiteX544" fmla="*/ 278707 w 7467600"/>
              <a:gd name="connsiteY544" fmla="*/ 1352270 h 6858000"/>
              <a:gd name="connsiteX545" fmla="*/ 1423821 w 7467600"/>
              <a:gd name="connsiteY545" fmla="*/ 1351958 h 6858000"/>
              <a:gd name="connsiteX546" fmla="*/ 1638521 w 7467600"/>
              <a:gd name="connsiteY546" fmla="*/ 1908470 h 6858000"/>
              <a:gd name="connsiteX547" fmla="*/ 1754199 w 7467600"/>
              <a:gd name="connsiteY547" fmla="*/ 2149284 h 6858000"/>
              <a:gd name="connsiteX548" fmla="*/ 1908359 w 7467600"/>
              <a:gd name="connsiteY548" fmla="*/ 2364988 h 6858000"/>
              <a:gd name="connsiteX549" fmla="*/ 1647661 w 7467600"/>
              <a:gd name="connsiteY549" fmla="*/ 1825945 h 6858000"/>
              <a:gd name="connsiteX550" fmla="*/ 1423821 w 7467600"/>
              <a:gd name="connsiteY550" fmla="*/ 1351958 h 6858000"/>
              <a:gd name="connsiteX551" fmla="*/ 1431890 w 7467600"/>
              <a:gd name="connsiteY551" fmla="*/ 1306475 h 6858000"/>
              <a:gd name="connsiteX552" fmla="*/ 1507597 w 7467600"/>
              <a:gd name="connsiteY552" fmla="*/ 1446132 h 6858000"/>
              <a:gd name="connsiteX553" fmla="*/ 1674586 w 7467600"/>
              <a:gd name="connsiteY553" fmla="*/ 1813832 h 6858000"/>
              <a:gd name="connsiteX554" fmla="*/ 1815950 w 7467600"/>
              <a:gd name="connsiteY554" fmla="*/ 2128564 h 6858000"/>
              <a:gd name="connsiteX555" fmla="*/ 1984242 w 7467600"/>
              <a:gd name="connsiteY555" fmla="*/ 2430829 h 6858000"/>
              <a:gd name="connsiteX556" fmla="*/ 2014023 w 7467600"/>
              <a:gd name="connsiteY556" fmla="*/ 2450995 h 6858000"/>
              <a:gd name="connsiteX557" fmla="*/ 1747337 w 7467600"/>
              <a:gd name="connsiteY557" fmla="*/ 1855264 h 6858000"/>
              <a:gd name="connsiteX558" fmla="*/ 1533749 w 7467600"/>
              <a:gd name="connsiteY558" fmla="*/ 1478656 h 6858000"/>
              <a:gd name="connsiteX559" fmla="*/ 1431890 w 7467600"/>
              <a:gd name="connsiteY559" fmla="*/ 1306475 h 6858000"/>
              <a:gd name="connsiteX560" fmla="*/ 5052692 w 7467600"/>
              <a:gd name="connsiteY560" fmla="*/ 1292994 h 6858000"/>
              <a:gd name="connsiteX561" fmla="*/ 5200661 w 7467600"/>
              <a:gd name="connsiteY561" fmla="*/ 1635186 h 6858000"/>
              <a:gd name="connsiteX562" fmla="*/ 5297138 w 7467600"/>
              <a:gd name="connsiteY562" fmla="*/ 1906351 h 6858000"/>
              <a:gd name="connsiteX563" fmla="*/ 5052692 w 7467600"/>
              <a:gd name="connsiteY563" fmla="*/ 1292994 h 6858000"/>
              <a:gd name="connsiteX564" fmla="*/ 5009948 w 7467600"/>
              <a:gd name="connsiteY564" fmla="*/ 1273619 h 6858000"/>
              <a:gd name="connsiteX565" fmla="*/ 5121777 w 7467600"/>
              <a:gd name="connsiteY565" fmla="*/ 1654213 h 6858000"/>
              <a:gd name="connsiteX566" fmla="*/ 5293545 w 7467600"/>
              <a:gd name="connsiteY566" fmla="*/ 2072247 h 6858000"/>
              <a:gd name="connsiteX567" fmla="*/ 5294042 w 7467600"/>
              <a:gd name="connsiteY567" fmla="*/ 2065019 h 6858000"/>
              <a:gd name="connsiteX568" fmla="*/ 5171936 w 7467600"/>
              <a:gd name="connsiteY568" fmla="*/ 1647613 h 6858000"/>
              <a:gd name="connsiteX569" fmla="*/ 5009948 w 7467600"/>
              <a:gd name="connsiteY569" fmla="*/ 1273619 h 6858000"/>
              <a:gd name="connsiteX570" fmla="*/ 655236 w 7467600"/>
              <a:gd name="connsiteY570" fmla="*/ 1268632 h 6858000"/>
              <a:gd name="connsiteX571" fmla="*/ 839521 w 7467600"/>
              <a:gd name="connsiteY571" fmla="*/ 1685315 h 6858000"/>
              <a:gd name="connsiteX572" fmla="*/ 1109416 w 7467600"/>
              <a:gd name="connsiteY572" fmla="*/ 2061663 h 6858000"/>
              <a:gd name="connsiteX573" fmla="*/ 1298300 w 7467600"/>
              <a:gd name="connsiteY573" fmla="*/ 2247742 h 6858000"/>
              <a:gd name="connsiteX574" fmla="*/ 1125871 w 7467600"/>
              <a:gd name="connsiteY574" fmla="*/ 1989513 h 6858000"/>
              <a:gd name="connsiteX575" fmla="*/ 981574 w 7467600"/>
              <a:gd name="connsiteY575" fmla="*/ 1783157 h 6858000"/>
              <a:gd name="connsiteX576" fmla="*/ 922198 w 7467600"/>
              <a:gd name="connsiteY576" fmla="*/ 1677437 h 6858000"/>
              <a:gd name="connsiteX577" fmla="*/ 869293 w 7467600"/>
              <a:gd name="connsiteY577" fmla="*/ 1583214 h 6858000"/>
              <a:gd name="connsiteX578" fmla="*/ 751431 w 7467600"/>
              <a:gd name="connsiteY578" fmla="*/ 1405731 h 6858000"/>
              <a:gd name="connsiteX579" fmla="*/ 655236 w 7467600"/>
              <a:gd name="connsiteY579" fmla="*/ 1268632 h 6858000"/>
              <a:gd name="connsiteX580" fmla="*/ 6516292 w 7467600"/>
              <a:gd name="connsiteY580" fmla="*/ 1263064 h 6858000"/>
              <a:gd name="connsiteX581" fmla="*/ 5736320 w 7467600"/>
              <a:gd name="connsiteY581" fmla="*/ 1501803 h 6858000"/>
              <a:gd name="connsiteX582" fmla="*/ 6516292 w 7467600"/>
              <a:gd name="connsiteY582" fmla="*/ 1263064 h 6858000"/>
              <a:gd name="connsiteX583" fmla="*/ 291466 w 7467600"/>
              <a:gd name="connsiteY583" fmla="*/ 1250369 h 6858000"/>
              <a:gd name="connsiteX584" fmla="*/ 323180 w 7467600"/>
              <a:gd name="connsiteY584" fmla="*/ 1435283 h 6858000"/>
              <a:gd name="connsiteX585" fmla="*/ 349381 w 7467600"/>
              <a:gd name="connsiteY585" fmla="*/ 1875041 h 6858000"/>
              <a:gd name="connsiteX586" fmla="*/ 374363 w 7467600"/>
              <a:gd name="connsiteY586" fmla="*/ 1506494 h 6858000"/>
              <a:gd name="connsiteX587" fmla="*/ 302168 w 7467600"/>
              <a:gd name="connsiteY587" fmla="*/ 1274495 h 6858000"/>
              <a:gd name="connsiteX588" fmla="*/ 291466 w 7467600"/>
              <a:gd name="connsiteY588" fmla="*/ 1250369 h 6858000"/>
              <a:gd name="connsiteX589" fmla="*/ 678222 w 7467600"/>
              <a:gd name="connsiteY589" fmla="*/ 1248670 h 6858000"/>
              <a:gd name="connsiteX590" fmla="*/ 775536 w 7467600"/>
              <a:gd name="connsiteY590" fmla="*/ 1388015 h 6858000"/>
              <a:gd name="connsiteX591" fmla="*/ 894529 w 7467600"/>
              <a:gd name="connsiteY591" fmla="*/ 1567739 h 6858000"/>
              <a:gd name="connsiteX592" fmla="*/ 948000 w 7467600"/>
              <a:gd name="connsiteY592" fmla="*/ 1663088 h 6858000"/>
              <a:gd name="connsiteX593" fmla="*/ 1006812 w 7467600"/>
              <a:gd name="connsiteY593" fmla="*/ 1767683 h 6858000"/>
              <a:gd name="connsiteX594" fmla="*/ 1149133 w 7467600"/>
              <a:gd name="connsiteY594" fmla="*/ 1971513 h 6858000"/>
              <a:gd name="connsiteX595" fmla="*/ 1333952 w 7467600"/>
              <a:gd name="connsiteY595" fmla="*/ 2251620 h 6858000"/>
              <a:gd name="connsiteX596" fmla="*/ 1337329 w 7467600"/>
              <a:gd name="connsiteY596" fmla="*/ 2258350 h 6858000"/>
              <a:gd name="connsiteX597" fmla="*/ 1014726 w 7467600"/>
              <a:gd name="connsiteY597" fmla="*/ 1615556 h 6858000"/>
              <a:gd name="connsiteX598" fmla="*/ 678222 w 7467600"/>
              <a:gd name="connsiteY598" fmla="*/ 1248670 h 6858000"/>
              <a:gd name="connsiteX599" fmla="*/ 6691602 w 7467600"/>
              <a:gd name="connsiteY599" fmla="*/ 1140573 h 6858000"/>
              <a:gd name="connsiteX600" fmla="*/ 6571100 w 7467600"/>
              <a:gd name="connsiteY600" fmla="*/ 1183662 h 6858000"/>
              <a:gd name="connsiteX601" fmla="*/ 6241687 w 7467600"/>
              <a:gd name="connsiteY601" fmla="*/ 1257600 h 6858000"/>
              <a:gd name="connsiteX602" fmla="*/ 5693009 w 7467600"/>
              <a:gd name="connsiteY602" fmla="*/ 1478256 h 6858000"/>
              <a:gd name="connsiteX603" fmla="*/ 6548420 w 7467600"/>
              <a:gd name="connsiteY603" fmla="*/ 1214599 h 6858000"/>
              <a:gd name="connsiteX604" fmla="*/ 6605473 w 7467600"/>
              <a:gd name="connsiteY604" fmla="*/ 1184686 h 6858000"/>
              <a:gd name="connsiteX605" fmla="*/ 6691602 w 7467600"/>
              <a:gd name="connsiteY605" fmla="*/ 1140573 h 6858000"/>
              <a:gd name="connsiteX606" fmla="*/ 4002475 w 7467600"/>
              <a:gd name="connsiteY606" fmla="*/ 1037802 h 6858000"/>
              <a:gd name="connsiteX607" fmla="*/ 4000324 w 7467600"/>
              <a:gd name="connsiteY607" fmla="*/ 1039362 h 6858000"/>
              <a:gd name="connsiteX608" fmla="*/ 4002862 w 7467600"/>
              <a:gd name="connsiteY608" fmla="*/ 1042866 h 6858000"/>
              <a:gd name="connsiteX609" fmla="*/ 4002475 w 7467600"/>
              <a:gd name="connsiteY609" fmla="*/ 1037802 h 6858000"/>
              <a:gd name="connsiteX610" fmla="*/ 506322 w 7467600"/>
              <a:gd name="connsiteY610" fmla="*/ 1020997 h 6858000"/>
              <a:gd name="connsiteX611" fmla="*/ 533068 w 7467600"/>
              <a:gd name="connsiteY611" fmla="*/ 1029409 h 6858000"/>
              <a:gd name="connsiteX612" fmla="*/ 1232525 w 7467600"/>
              <a:gd name="connsiteY612" fmla="*/ 1804675 h 6858000"/>
              <a:gd name="connsiteX613" fmla="*/ 1388858 w 7467600"/>
              <a:gd name="connsiteY613" fmla="*/ 2368011 h 6858000"/>
              <a:gd name="connsiteX614" fmla="*/ 1384098 w 7467600"/>
              <a:gd name="connsiteY614" fmla="*/ 2378125 h 6858000"/>
              <a:gd name="connsiteX615" fmla="*/ 1425393 w 7467600"/>
              <a:gd name="connsiteY615" fmla="*/ 2589124 h 6858000"/>
              <a:gd name="connsiteX616" fmla="*/ 1424001 w 7467600"/>
              <a:gd name="connsiteY616" fmla="*/ 2597541 h 6858000"/>
              <a:gd name="connsiteX617" fmla="*/ 2152729 w 7467600"/>
              <a:gd name="connsiteY617" fmla="*/ 2864487 h 6858000"/>
              <a:gd name="connsiteX618" fmla="*/ 2020609 w 7467600"/>
              <a:gd name="connsiteY618" fmla="*/ 2539671 h 6858000"/>
              <a:gd name="connsiteX619" fmla="*/ 2018920 w 7467600"/>
              <a:gd name="connsiteY619" fmla="*/ 2536309 h 6858000"/>
              <a:gd name="connsiteX620" fmla="*/ 1342441 w 7467600"/>
              <a:gd name="connsiteY620" fmla="*/ 1173017 h 6858000"/>
              <a:gd name="connsiteX621" fmla="*/ 1367925 w 7467600"/>
              <a:gd name="connsiteY621" fmla="*/ 1135648 h 6858000"/>
              <a:gd name="connsiteX622" fmla="*/ 1771401 w 7467600"/>
              <a:gd name="connsiteY622" fmla="*/ 1806673 h 6858000"/>
              <a:gd name="connsiteX623" fmla="*/ 1972385 w 7467600"/>
              <a:gd name="connsiteY623" fmla="*/ 2198735 h 6858000"/>
              <a:gd name="connsiteX624" fmla="*/ 2040892 w 7467600"/>
              <a:gd name="connsiteY624" fmla="*/ 2405205 h 6858000"/>
              <a:gd name="connsiteX625" fmla="*/ 2131689 w 7467600"/>
              <a:gd name="connsiteY625" fmla="*/ 1936926 h 6858000"/>
              <a:gd name="connsiteX626" fmla="*/ 2454820 w 7467600"/>
              <a:gd name="connsiteY626" fmla="*/ 1248808 h 6858000"/>
              <a:gd name="connsiteX627" fmla="*/ 2492512 w 7467600"/>
              <a:gd name="connsiteY627" fmla="*/ 1302920 h 6858000"/>
              <a:gd name="connsiteX628" fmla="*/ 2081216 w 7467600"/>
              <a:gd name="connsiteY628" fmla="*/ 2527513 h 6858000"/>
              <a:gd name="connsiteX629" fmla="*/ 2081211 w 7467600"/>
              <a:gd name="connsiteY629" fmla="*/ 2528916 h 6858000"/>
              <a:gd name="connsiteX630" fmla="*/ 2199067 w 7467600"/>
              <a:gd name="connsiteY630" fmla="*/ 2884061 h 6858000"/>
              <a:gd name="connsiteX631" fmla="*/ 3192586 w 7467600"/>
              <a:gd name="connsiteY631" fmla="*/ 3411496 h 6858000"/>
              <a:gd name="connsiteX632" fmla="*/ 3182620 w 7467600"/>
              <a:gd name="connsiteY632" fmla="*/ 3483279 h 6858000"/>
              <a:gd name="connsiteX633" fmla="*/ 2435119 w 7467600"/>
              <a:gd name="connsiteY633" fmla="*/ 3080173 h 6858000"/>
              <a:gd name="connsiteX634" fmla="*/ 2410152 w 7467600"/>
              <a:gd name="connsiteY634" fmla="*/ 3063751 h 6858000"/>
              <a:gd name="connsiteX635" fmla="*/ 2408099 w 7467600"/>
              <a:gd name="connsiteY635" fmla="*/ 3064403 h 6858000"/>
              <a:gd name="connsiteX636" fmla="*/ 2407218 w 7467600"/>
              <a:gd name="connsiteY636" fmla="*/ 3070324 h 6858000"/>
              <a:gd name="connsiteX637" fmla="*/ 2380138 w 7467600"/>
              <a:gd name="connsiteY637" fmla="*/ 3099341 h 6858000"/>
              <a:gd name="connsiteX638" fmla="*/ 1765923 w 7467600"/>
              <a:gd name="connsiteY638" fmla="*/ 3581043 h 6858000"/>
              <a:gd name="connsiteX639" fmla="*/ 1702258 w 7467600"/>
              <a:gd name="connsiteY639" fmla="*/ 3612286 h 6858000"/>
              <a:gd name="connsiteX640" fmla="*/ 1538370 w 7467600"/>
              <a:gd name="connsiteY640" fmla="*/ 3811804 h 6858000"/>
              <a:gd name="connsiteX641" fmla="*/ 542867 w 7467600"/>
              <a:gd name="connsiteY641" fmla="*/ 4944092 h 6858000"/>
              <a:gd name="connsiteX642" fmla="*/ 515800 w 7467600"/>
              <a:gd name="connsiteY642" fmla="*/ 4862180 h 6858000"/>
              <a:gd name="connsiteX643" fmla="*/ 909145 w 7467600"/>
              <a:gd name="connsiteY643" fmla="*/ 4199225 h 6858000"/>
              <a:gd name="connsiteX644" fmla="*/ 1214067 w 7467600"/>
              <a:gd name="connsiteY644" fmla="*/ 3908561 h 6858000"/>
              <a:gd name="connsiteX645" fmla="*/ 640967 w 7467600"/>
              <a:gd name="connsiteY645" fmla="*/ 4105601 h 6858000"/>
              <a:gd name="connsiteX646" fmla="*/ 112563 w 7467600"/>
              <a:gd name="connsiteY646" fmla="*/ 4396952 h 6858000"/>
              <a:gd name="connsiteX647" fmla="*/ 0 w 7467600"/>
              <a:gd name="connsiteY647" fmla="*/ 4466006 h 6858000"/>
              <a:gd name="connsiteX648" fmla="*/ 0 w 7467600"/>
              <a:gd name="connsiteY648" fmla="*/ 4233763 h 6858000"/>
              <a:gd name="connsiteX649" fmla="*/ 36881 w 7467600"/>
              <a:gd name="connsiteY649" fmla="*/ 4200118 h 6858000"/>
              <a:gd name="connsiteX650" fmla="*/ 910534 w 7467600"/>
              <a:gd name="connsiteY650" fmla="*/ 3629753 h 6858000"/>
              <a:gd name="connsiteX651" fmla="*/ 1578717 w 7467600"/>
              <a:gd name="connsiteY651" fmla="*/ 3575982 h 6858000"/>
              <a:gd name="connsiteX652" fmla="*/ 2338780 w 7467600"/>
              <a:gd name="connsiteY652" fmla="*/ 3033725 h 6858000"/>
              <a:gd name="connsiteX653" fmla="*/ 1807991 w 7467600"/>
              <a:gd name="connsiteY653" fmla="*/ 2807184 h 6858000"/>
              <a:gd name="connsiteX654" fmla="*/ 1416358 w 7467600"/>
              <a:gd name="connsiteY654" fmla="*/ 3112571 h 6858000"/>
              <a:gd name="connsiteX655" fmla="*/ 939066 w 7467600"/>
              <a:gd name="connsiteY655" fmla="*/ 3378798 h 6858000"/>
              <a:gd name="connsiteX656" fmla="*/ 115099 w 7467600"/>
              <a:gd name="connsiteY656" fmla="*/ 3607650 h 6858000"/>
              <a:gd name="connsiteX657" fmla="*/ 97284 w 7467600"/>
              <a:gd name="connsiteY657" fmla="*/ 3520393 h 6858000"/>
              <a:gd name="connsiteX658" fmla="*/ 922050 w 7467600"/>
              <a:gd name="connsiteY658" fmla="*/ 3074867 h 6858000"/>
              <a:gd name="connsiteX659" fmla="*/ 1405265 w 7467600"/>
              <a:gd name="connsiteY659" fmla="*/ 3016319 h 6858000"/>
              <a:gd name="connsiteX660" fmla="*/ 1407512 w 7467600"/>
              <a:gd name="connsiteY660" fmla="*/ 3018001 h 6858000"/>
              <a:gd name="connsiteX661" fmla="*/ 1726266 w 7467600"/>
              <a:gd name="connsiteY661" fmla="*/ 2777274 h 6858000"/>
              <a:gd name="connsiteX662" fmla="*/ 625390 w 7467600"/>
              <a:gd name="connsiteY662" fmla="*/ 2514541 h 6858000"/>
              <a:gd name="connsiteX663" fmla="*/ 619799 w 7467600"/>
              <a:gd name="connsiteY663" fmla="*/ 2527180 h 6858000"/>
              <a:gd name="connsiteX664" fmla="*/ 310030 w 7467600"/>
              <a:gd name="connsiteY664" fmla="*/ 2771818 h 6858000"/>
              <a:gd name="connsiteX665" fmla="*/ 173877 w 7467600"/>
              <a:gd name="connsiteY665" fmla="*/ 2937056 h 6858000"/>
              <a:gd name="connsiteX666" fmla="*/ 77889 w 7467600"/>
              <a:gd name="connsiteY666" fmla="*/ 3138440 h 6858000"/>
              <a:gd name="connsiteX667" fmla="*/ 0 w 7467600"/>
              <a:gd name="connsiteY667" fmla="*/ 3271395 h 6858000"/>
              <a:gd name="connsiteX668" fmla="*/ 0 w 7467600"/>
              <a:gd name="connsiteY668" fmla="*/ 3153002 h 6858000"/>
              <a:gd name="connsiteX669" fmla="*/ 2386 w 7467600"/>
              <a:gd name="connsiteY669" fmla="*/ 3149203 h 6858000"/>
              <a:gd name="connsiteX670" fmla="*/ 89753 w 7467600"/>
              <a:gd name="connsiteY670" fmla="*/ 2987702 h 6858000"/>
              <a:gd name="connsiteX671" fmla="*/ 76869 w 7467600"/>
              <a:gd name="connsiteY671" fmla="*/ 3005404 h 6858000"/>
              <a:gd name="connsiteX672" fmla="*/ 32049 w 7467600"/>
              <a:gd name="connsiteY672" fmla="*/ 3065814 h 6858000"/>
              <a:gd name="connsiteX673" fmla="*/ 0 w 7467600"/>
              <a:gd name="connsiteY673" fmla="*/ 3108744 h 6858000"/>
              <a:gd name="connsiteX674" fmla="*/ 0 w 7467600"/>
              <a:gd name="connsiteY674" fmla="*/ 3058059 h 6858000"/>
              <a:gd name="connsiteX675" fmla="*/ 7610 w 7467600"/>
              <a:gd name="connsiteY675" fmla="*/ 3047889 h 6858000"/>
              <a:gd name="connsiteX676" fmla="*/ 52419 w 7467600"/>
              <a:gd name="connsiteY676" fmla="*/ 2987479 h 6858000"/>
              <a:gd name="connsiteX677" fmla="*/ 59142 w 7467600"/>
              <a:gd name="connsiteY677" fmla="*/ 2978488 h 6858000"/>
              <a:gd name="connsiteX678" fmla="*/ 0 w 7467600"/>
              <a:gd name="connsiteY678" fmla="*/ 3015334 h 6858000"/>
              <a:gd name="connsiteX679" fmla="*/ 0 w 7467600"/>
              <a:gd name="connsiteY679" fmla="*/ 2914286 h 6858000"/>
              <a:gd name="connsiteX680" fmla="*/ 36383 w 7467600"/>
              <a:gd name="connsiteY680" fmla="*/ 2901128 h 6858000"/>
              <a:gd name="connsiteX681" fmla="*/ 156329 w 7467600"/>
              <a:gd name="connsiteY681" fmla="*/ 2840533 h 6858000"/>
              <a:gd name="connsiteX682" fmla="*/ 358355 w 7467600"/>
              <a:gd name="connsiteY682" fmla="*/ 2620471 h 6858000"/>
              <a:gd name="connsiteX683" fmla="*/ 510577 w 7467600"/>
              <a:gd name="connsiteY683" fmla="*/ 2501244 h 6858000"/>
              <a:gd name="connsiteX684" fmla="*/ 211967 w 7467600"/>
              <a:gd name="connsiteY684" fmla="*/ 2479171 h 6858000"/>
              <a:gd name="connsiteX685" fmla="*/ 0 w 7467600"/>
              <a:gd name="connsiteY685" fmla="*/ 2476398 h 6858000"/>
              <a:gd name="connsiteX686" fmla="*/ 0 w 7467600"/>
              <a:gd name="connsiteY686" fmla="*/ 2389189 h 6858000"/>
              <a:gd name="connsiteX687" fmla="*/ 103062 w 7467600"/>
              <a:gd name="connsiteY687" fmla="*/ 2389518 h 6858000"/>
              <a:gd name="connsiteX688" fmla="*/ 510734 w 7467600"/>
              <a:gd name="connsiteY688" fmla="*/ 2416201 h 6858000"/>
              <a:gd name="connsiteX689" fmla="*/ 279257 w 7467600"/>
              <a:gd name="connsiteY689" fmla="*/ 2092102 h 6858000"/>
              <a:gd name="connsiteX690" fmla="*/ 65265 w 7467600"/>
              <a:gd name="connsiteY690" fmla="*/ 2006049 h 6858000"/>
              <a:gd name="connsiteX691" fmla="*/ 0 w 7467600"/>
              <a:gd name="connsiteY691" fmla="*/ 1982532 h 6858000"/>
              <a:gd name="connsiteX692" fmla="*/ 0 w 7467600"/>
              <a:gd name="connsiteY692" fmla="*/ 1912789 h 6858000"/>
              <a:gd name="connsiteX693" fmla="*/ 97460 w 7467600"/>
              <a:gd name="connsiteY693" fmla="*/ 1953725 h 6858000"/>
              <a:gd name="connsiteX694" fmla="*/ 221272 w 7467600"/>
              <a:gd name="connsiteY694" fmla="*/ 1980766 h 6858000"/>
              <a:gd name="connsiteX695" fmla="*/ 116765 w 7467600"/>
              <a:gd name="connsiteY695" fmla="*/ 1911033 h 6858000"/>
              <a:gd name="connsiteX696" fmla="*/ 16405 w 7467600"/>
              <a:gd name="connsiteY696" fmla="*/ 1803412 h 6858000"/>
              <a:gd name="connsiteX697" fmla="*/ 0 w 7467600"/>
              <a:gd name="connsiteY697" fmla="*/ 1784777 h 6858000"/>
              <a:gd name="connsiteX698" fmla="*/ 0 w 7467600"/>
              <a:gd name="connsiteY698" fmla="*/ 1740082 h 6858000"/>
              <a:gd name="connsiteX699" fmla="*/ 39394 w 7467600"/>
              <a:gd name="connsiteY699" fmla="*/ 1784856 h 6858000"/>
              <a:gd name="connsiteX700" fmla="*/ 135813 w 7467600"/>
              <a:gd name="connsiteY700" fmla="*/ 1888838 h 6858000"/>
              <a:gd name="connsiteX701" fmla="*/ 242575 w 7467600"/>
              <a:gd name="connsiteY701" fmla="*/ 1958841 h 6858000"/>
              <a:gd name="connsiteX702" fmla="*/ 82197 w 7467600"/>
              <a:gd name="connsiteY702" fmla="*/ 1754826 h 6858000"/>
              <a:gd name="connsiteX703" fmla="*/ 0 w 7467600"/>
              <a:gd name="connsiteY703" fmla="*/ 1679650 h 6858000"/>
              <a:gd name="connsiteX704" fmla="*/ 0 w 7467600"/>
              <a:gd name="connsiteY704" fmla="*/ 1602463 h 6858000"/>
              <a:gd name="connsiteX705" fmla="*/ 84689 w 7467600"/>
              <a:gd name="connsiteY705" fmla="*/ 1677442 h 6858000"/>
              <a:gd name="connsiteX706" fmla="*/ 298437 w 7467600"/>
              <a:gd name="connsiteY706" fmla="*/ 1968019 h 6858000"/>
              <a:gd name="connsiteX707" fmla="*/ 227269 w 7467600"/>
              <a:gd name="connsiteY707" fmla="*/ 1114064 h 6858000"/>
              <a:gd name="connsiteX708" fmla="*/ 248003 w 7467600"/>
              <a:gd name="connsiteY708" fmla="*/ 1089613 h 6858000"/>
              <a:gd name="connsiteX709" fmla="*/ 427020 w 7467600"/>
              <a:gd name="connsiteY709" fmla="*/ 1619803 h 6858000"/>
              <a:gd name="connsiteX710" fmla="*/ 340345 w 7467600"/>
              <a:gd name="connsiteY710" fmla="*/ 2027739 h 6858000"/>
              <a:gd name="connsiteX711" fmla="*/ 360865 w 7467600"/>
              <a:gd name="connsiteY711" fmla="*/ 2044827 h 6858000"/>
              <a:gd name="connsiteX712" fmla="*/ 560414 w 7467600"/>
              <a:gd name="connsiteY712" fmla="*/ 2421457 h 6858000"/>
              <a:gd name="connsiteX713" fmla="*/ 1359703 w 7467600"/>
              <a:gd name="connsiteY713" fmla="*/ 2578554 h 6858000"/>
              <a:gd name="connsiteX714" fmla="*/ 1359422 w 7467600"/>
              <a:gd name="connsiteY714" fmla="*/ 2577994 h 6858000"/>
              <a:gd name="connsiteX715" fmla="*/ 828701 w 7467600"/>
              <a:gd name="connsiteY715" fmla="*/ 1839520 h 6858000"/>
              <a:gd name="connsiteX716" fmla="*/ 494427 w 7467600"/>
              <a:gd name="connsiteY716" fmla="*/ 1092333 h 6858000"/>
              <a:gd name="connsiteX717" fmla="*/ 506322 w 7467600"/>
              <a:gd name="connsiteY717" fmla="*/ 1020997 h 6858000"/>
              <a:gd name="connsiteX718" fmla="*/ 4570198 w 7467600"/>
              <a:gd name="connsiteY718" fmla="*/ 978081 h 6858000"/>
              <a:gd name="connsiteX719" fmla="*/ 4523691 w 7467600"/>
              <a:gd name="connsiteY719" fmla="*/ 1127776 h 6858000"/>
              <a:gd name="connsiteX720" fmla="*/ 4509875 w 7467600"/>
              <a:gd name="connsiteY720" fmla="*/ 1167552 h 6858000"/>
              <a:gd name="connsiteX721" fmla="*/ 4478168 w 7467600"/>
              <a:gd name="connsiteY721" fmla="*/ 1260735 h 6858000"/>
              <a:gd name="connsiteX722" fmla="*/ 4409309 w 7467600"/>
              <a:gd name="connsiteY722" fmla="*/ 1666996 h 6858000"/>
              <a:gd name="connsiteX723" fmla="*/ 4370031 w 7467600"/>
              <a:gd name="connsiteY723" fmla="*/ 1955666 h 6858000"/>
              <a:gd name="connsiteX724" fmla="*/ 4570198 w 7467600"/>
              <a:gd name="connsiteY724" fmla="*/ 978081 h 6858000"/>
              <a:gd name="connsiteX725" fmla="*/ 4557898 w 7467600"/>
              <a:gd name="connsiteY725" fmla="*/ 900011 h 6858000"/>
              <a:gd name="connsiteX726" fmla="*/ 4344840 w 7467600"/>
              <a:gd name="connsiteY726" fmla="*/ 1922038 h 6858000"/>
              <a:gd name="connsiteX727" fmla="*/ 4378710 w 7467600"/>
              <a:gd name="connsiteY727" fmla="*/ 1665516 h 6858000"/>
              <a:gd name="connsiteX728" fmla="*/ 4448798 w 7467600"/>
              <a:gd name="connsiteY728" fmla="*/ 1253024 h 6858000"/>
              <a:gd name="connsiteX729" fmla="*/ 4480315 w 7467600"/>
              <a:gd name="connsiteY729" fmla="*/ 1158454 h 6858000"/>
              <a:gd name="connsiteX730" fmla="*/ 4494133 w 7467600"/>
              <a:gd name="connsiteY730" fmla="*/ 1118676 h 6858000"/>
              <a:gd name="connsiteX731" fmla="*/ 4557898 w 7467600"/>
              <a:gd name="connsiteY731" fmla="*/ 900011 h 6858000"/>
              <a:gd name="connsiteX732" fmla="*/ 5870151 w 7467600"/>
              <a:gd name="connsiteY732" fmla="*/ 898890 h 6858000"/>
              <a:gd name="connsiteX733" fmla="*/ 5861335 w 7467600"/>
              <a:gd name="connsiteY733" fmla="*/ 899177 h 6858000"/>
              <a:gd name="connsiteX734" fmla="*/ 5843702 w 7467600"/>
              <a:gd name="connsiteY734" fmla="*/ 899748 h 6858000"/>
              <a:gd name="connsiteX735" fmla="*/ 5651107 w 7467600"/>
              <a:gd name="connsiteY735" fmla="*/ 920306 h 6858000"/>
              <a:gd name="connsiteX736" fmla="*/ 5459407 w 7467600"/>
              <a:gd name="connsiteY736" fmla="*/ 940975 h 6858000"/>
              <a:gd name="connsiteX737" fmla="*/ 5374846 w 7467600"/>
              <a:gd name="connsiteY737" fmla="*/ 941988 h 6858000"/>
              <a:gd name="connsiteX738" fmla="*/ 5256105 w 7467600"/>
              <a:gd name="connsiteY738" fmla="*/ 945632 h 6858000"/>
              <a:gd name="connsiteX739" fmla="*/ 5107071 w 7467600"/>
              <a:gd name="connsiteY739" fmla="*/ 969720 h 6858000"/>
              <a:gd name="connsiteX740" fmla="*/ 4998681 w 7467600"/>
              <a:gd name="connsiteY740" fmla="*/ 988771 h 6858000"/>
              <a:gd name="connsiteX741" fmla="*/ 5870151 w 7467600"/>
              <a:gd name="connsiteY741" fmla="*/ 898890 h 6858000"/>
              <a:gd name="connsiteX742" fmla="*/ 5504425 w 7467600"/>
              <a:gd name="connsiteY742" fmla="*/ 848067 h 6858000"/>
              <a:gd name="connsiteX743" fmla="*/ 4968849 w 7467600"/>
              <a:gd name="connsiteY743" fmla="*/ 962318 h 6858000"/>
              <a:gd name="connsiteX744" fmla="*/ 5104039 w 7467600"/>
              <a:gd name="connsiteY744" fmla="*/ 940634 h 6858000"/>
              <a:gd name="connsiteX745" fmla="*/ 5256311 w 7467600"/>
              <a:gd name="connsiteY745" fmla="*/ 916490 h 6858000"/>
              <a:gd name="connsiteX746" fmla="*/ 5377381 w 7467600"/>
              <a:gd name="connsiteY746" fmla="*/ 912671 h 6858000"/>
              <a:gd name="connsiteX747" fmla="*/ 5460148 w 7467600"/>
              <a:gd name="connsiteY747" fmla="*/ 911442 h 6858000"/>
              <a:gd name="connsiteX748" fmla="*/ 5648971 w 7467600"/>
              <a:gd name="connsiteY748" fmla="*/ 891331 h 6858000"/>
              <a:gd name="connsiteX749" fmla="*/ 5844807 w 7467600"/>
              <a:gd name="connsiteY749" fmla="*/ 870718 h 6858000"/>
              <a:gd name="connsiteX750" fmla="*/ 5862975 w 7467600"/>
              <a:gd name="connsiteY750" fmla="*/ 869756 h 6858000"/>
              <a:gd name="connsiteX751" fmla="*/ 5920887 w 7467600"/>
              <a:gd name="connsiteY751" fmla="*/ 865929 h 6858000"/>
              <a:gd name="connsiteX752" fmla="*/ 5504425 w 7467600"/>
              <a:gd name="connsiteY752" fmla="*/ 848067 h 6858000"/>
              <a:gd name="connsiteX753" fmla="*/ 3607114 w 7467600"/>
              <a:gd name="connsiteY753" fmla="*/ 467441 h 6858000"/>
              <a:gd name="connsiteX754" fmla="*/ 3296242 w 7467600"/>
              <a:gd name="connsiteY754" fmla="*/ 807991 h 6858000"/>
              <a:gd name="connsiteX755" fmla="*/ 3174674 w 7467600"/>
              <a:gd name="connsiteY755" fmla="*/ 919759 h 6858000"/>
              <a:gd name="connsiteX756" fmla="*/ 3042978 w 7467600"/>
              <a:gd name="connsiteY756" fmla="*/ 1054894 h 6858000"/>
              <a:gd name="connsiteX757" fmla="*/ 2968914 w 7467600"/>
              <a:gd name="connsiteY757" fmla="*/ 1133756 h 6858000"/>
              <a:gd name="connsiteX758" fmla="*/ 3103823 w 7467600"/>
              <a:gd name="connsiteY758" fmla="*/ 1026814 h 6858000"/>
              <a:gd name="connsiteX759" fmla="*/ 3607114 w 7467600"/>
              <a:gd name="connsiteY759" fmla="*/ 467441 h 6858000"/>
              <a:gd name="connsiteX760" fmla="*/ 3744487 w 7467600"/>
              <a:gd name="connsiteY760" fmla="*/ 383136 h 6858000"/>
              <a:gd name="connsiteX761" fmla="*/ 3970213 w 7467600"/>
              <a:gd name="connsiteY761" fmla="*/ 995559 h 6858000"/>
              <a:gd name="connsiteX762" fmla="*/ 3744487 w 7467600"/>
              <a:gd name="connsiteY762" fmla="*/ 383136 h 6858000"/>
              <a:gd name="connsiteX763" fmla="*/ 3624562 w 7467600"/>
              <a:gd name="connsiteY763" fmla="*/ 367041 h 6858000"/>
              <a:gd name="connsiteX764" fmla="*/ 3489712 w 7467600"/>
              <a:gd name="connsiteY764" fmla="*/ 485386 h 6858000"/>
              <a:gd name="connsiteX765" fmla="*/ 3182994 w 7467600"/>
              <a:gd name="connsiteY765" fmla="*/ 828265 h 6858000"/>
              <a:gd name="connsiteX766" fmla="*/ 2892114 w 7467600"/>
              <a:gd name="connsiteY766" fmla="*/ 1172635 h 6858000"/>
              <a:gd name="connsiteX767" fmla="*/ 3021459 w 7467600"/>
              <a:gd name="connsiteY767" fmla="*/ 1035385 h 6858000"/>
              <a:gd name="connsiteX768" fmla="*/ 3153873 w 7467600"/>
              <a:gd name="connsiteY768" fmla="*/ 898971 h 6858000"/>
              <a:gd name="connsiteX769" fmla="*/ 3276511 w 7467600"/>
              <a:gd name="connsiteY769" fmla="*/ 786423 h 6858000"/>
              <a:gd name="connsiteX770" fmla="*/ 3584154 w 7467600"/>
              <a:gd name="connsiteY770" fmla="*/ 448218 h 6858000"/>
              <a:gd name="connsiteX771" fmla="*/ 3624562 w 7467600"/>
              <a:gd name="connsiteY771" fmla="*/ 367041 h 6858000"/>
              <a:gd name="connsiteX772" fmla="*/ 3766672 w 7467600"/>
              <a:gd name="connsiteY772" fmla="*/ 359429 h 6858000"/>
              <a:gd name="connsiteX773" fmla="*/ 3996338 w 7467600"/>
              <a:gd name="connsiteY773" fmla="*/ 968237 h 6858000"/>
              <a:gd name="connsiteX774" fmla="*/ 3766672 w 7467600"/>
              <a:gd name="connsiteY774" fmla="*/ 359429 h 6858000"/>
              <a:gd name="connsiteX775" fmla="*/ 5805386 w 7467600"/>
              <a:gd name="connsiteY775" fmla="*/ 239240 h 6858000"/>
              <a:gd name="connsiteX776" fmla="*/ 5736947 w 7467600"/>
              <a:gd name="connsiteY776" fmla="*/ 261367 h 6858000"/>
              <a:gd name="connsiteX777" fmla="*/ 5427012 w 7467600"/>
              <a:gd name="connsiteY777" fmla="*/ 311272 h 6858000"/>
              <a:gd name="connsiteX778" fmla="*/ 5147818 w 7467600"/>
              <a:gd name="connsiteY778" fmla="*/ 322112 h 6858000"/>
              <a:gd name="connsiteX779" fmla="*/ 5060854 w 7467600"/>
              <a:gd name="connsiteY779" fmla="*/ 311882 h 6858000"/>
              <a:gd name="connsiteX780" fmla="*/ 4945989 w 7467600"/>
              <a:gd name="connsiteY780" fmla="*/ 300516 h 6858000"/>
              <a:gd name="connsiteX781" fmla="*/ 5410479 w 7467600"/>
              <a:gd name="connsiteY781" fmla="*/ 348434 h 6858000"/>
              <a:gd name="connsiteX782" fmla="*/ 5805386 w 7467600"/>
              <a:gd name="connsiteY782" fmla="*/ 239240 h 6858000"/>
              <a:gd name="connsiteX783" fmla="*/ 5905192 w 7467600"/>
              <a:gd name="connsiteY783" fmla="*/ 163079 h 6858000"/>
              <a:gd name="connsiteX784" fmla="*/ 5865655 w 7467600"/>
              <a:gd name="connsiteY784" fmla="*/ 171901 h 6858000"/>
              <a:gd name="connsiteX785" fmla="*/ 5259740 w 7467600"/>
              <a:gd name="connsiteY785" fmla="*/ 257013 h 6858000"/>
              <a:gd name="connsiteX786" fmla="*/ 5208466 w 7467600"/>
              <a:gd name="connsiteY786" fmla="*/ 257550 h 6858000"/>
              <a:gd name="connsiteX787" fmla="*/ 4980204 w 7467600"/>
              <a:gd name="connsiteY787" fmla="*/ 271903 h 6858000"/>
              <a:gd name="connsiteX788" fmla="*/ 5068068 w 7467600"/>
              <a:gd name="connsiteY788" fmla="*/ 282244 h 6858000"/>
              <a:gd name="connsiteX789" fmla="*/ 5153231 w 7467600"/>
              <a:gd name="connsiteY789" fmla="*/ 292240 h 6858000"/>
              <a:gd name="connsiteX790" fmla="*/ 5426491 w 7467600"/>
              <a:gd name="connsiteY790" fmla="*/ 281128 h 6858000"/>
              <a:gd name="connsiteX791" fmla="*/ 5731212 w 7467600"/>
              <a:gd name="connsiteY791" fmla="*/ 231951 h 6858000"/>
              <a:gd name="connsiteX792" fmla="*/ 5905192 w 7467600"/>
              <a:gd name="connsiteY792" fmla="*/ 163079 h 6858000"/>
              <a:gd name="connsiteX793" fmla="*/ 5944437 w 7467600"/>
              <a:gd name="connsiteY793" fmla="*/ 113829 h 6858000"/>
              <a:gd name="connsiteX794" fmla="*/ 5825032 w 7467600"/>
              <a:gd name="connsiteY794" fmla="*/ 146405 h 6858000"/>
              <a:gd name="connsiteX795" fmla="*/ 4955599 w 7467600"/>
              <a:gd name="connsiteY795" fmla="*/ 247008 h 6858000"/>
              <a:gd name="connsiteX796" fmla="*/ 5210104 w 7467600"/>
              <a:gd name="connsiteY796" fmla="*/ 228123 h 6858000"/>
              <a:gd name="connsiteX797" fmla="*/ 5261015 w 7467600"/>
              <a:gd name="connsiteY797" fmla="*/ 227087 h 6858000"/>
              <a:gd name="connsiteX798" fmla="*/ 5861181 w 7467600"/>
              <a:gd name="connsiteY798" fmla="*/ 143093 h 6858000"/>
              <a:gd name="connsiteX799" fmla="*/ 5961252 w 7467600"/>
              <a:gd name="connsiteY799" fmla="*/ 114820 h 6858000"/>
              <a:gd name="connsiteX800" fmla="*/ 5944437 w 7467600"/>
              <a:gd name="connsiteY800" fmla="*/ 113829 h 6858000"/>
              <a:gd name="connsiteX801" fmla="*/ 3882765 w 7467600"/>
              <a:gd name="connsiteY801" fmla="*/ 0 h 6858000"/>
              <a:gd name="connsiteX802" fmla="*/ 3995099 w 7467600"/>
              <a:gd name="connsiteY802" fmla="*/ 0 h 6858000"/>
              <a:gd name="connsiteX803" fmla="*/ 4163818 w 7467600"/>
              <a:gd name="connsiteY803" fmla="*/ 234104 h 6858000"/>
              <a:gd name="connsiteX804" fmla="*/ 4172099 w 7467600"/>
              <a:gd name="connsiteY804" fmla="*/ 234207 h 6858000"/>
              <a:gd name="connsiteX805" fmla="*/ 4784282 w 7467600"/>
              <a:gd name="connsiteY805" fmla="*/ 276561 h 6858000"/>
              <a:gd name="connsiteX806" fmla="*/ 4801687 w 7467600"/>
              <a:gd name="connsiteY806" fmla="*/ 267764 h 6858000"/>
              <a:gd name="connsiteX807" fmla="*/ 6082788 w 7467600"/>
              <a:gd name="connsiteY807" fmla="*/ 64119 h 6858000"/>
              <a:gd name="connsiteX808" fmla="*/ 6099442 w 7467600"/>
              <a:gd name="connsiteY808" fmla="*/ 82568 h 6858000"/>
              <a:gd name="connsiteX809" fmla="*/ 4804137 w 7467600"/>
              <a:gd name="connsiteY809" fmla="*/ 320931 h 6858000"/>
              <a:gd name="connsiteX810" fmla="*/ 4227047 w 7467600"/>
              <a:gd name="connsiteY810" fmla="*/ 313415 h 6858000"/>
              <a:gd name="connsiteX811" fmla="*/ 4346041 w 7467600"/>
              <a:gd name="connsiteY811" fmla="*/ 456086 h 6858000"/>
              <a:gd name="connsiteX812" fmla="*/ 4870967 w 7467600"/>
              <a:gd name="connsiteY812" fmla="*/ 963061 h 6858000"/>
              <a:gd name="connsiteX813" fmla="*/ 4889647 w 7467600"/>
              <a:gd name="connsiteY813" fmla="*/ 957147 h 6858000"/>
              <a:gd name="connsiteX814" fmla="*/ 5422504 w 7467600"/>
              <a:gd name="connsiteY814" fmla="*/ 805191 h 6858000"/>
              <a:gd name="connsiteX815" fmla="*/ 6087656 w 7467600"/>
              <a:gd name="connsiteY815" fmla="*/ 826703 h 6858000"/>
              <a:gd name="connsiteX816" fmla="*/ 6058717 w 7467600"/>
              <a:gd name="connsiteY816" fmla="*/ 865992 h 6858000"/>
              <a:gd name="connsiteX817" fmla="*/ 4974153 w 7467600"/>
              <a:gd name="connsiteY817" fmla="*/ 1045456 h 6858000"/>
              <a:gd name="connsiteX818" fmla="*/ 5627835 w 7467600"/>
              <a:gd name="connsiteY818" fmla="*/ 1472077 h 6858000"/>
              <a:gd name="connsiteX819" fmla="*/ 5629817 w 7467600"/>
              <a:gd name="connsiteY819" fmla="*/ 1471412 h 6858000"/>
              <a:gd name="connsiteX820" fmla="*/ 5634124 w 7467600"/>
              <a:gd name="connsiteY820" fmla="*/ 1470572 h 6858000"/>
              <a:gd name="connsiteX821" fmla="*/ 5755832 w 7467600"/>
              <a:gd name="connsiteY821" fmla="*/ 1383886 h 6858000"/>
              <a:gd name="connsiteX822" fmla="*/ 6014186 w 7467600"/>
              <a:gd name="connsiteY822" fmla="*/ 1279799 h 6858000"/>
              <a:gd name="connsiteX823" fmla="*/ 6901619 w 7467600"/>
              <a:gd name="connsiteY823" fmla="*/ 1047874 h 6858000"/>
              <a:gd name="connsiteX824" fmla="*/ 6931566 w 7467600"/>
              <a:gd name="connsiteY824" fmla="*/ 1062034 h 6858000"/>
              <a:gd name="connsiteX825" fmla="*/ 5790982 w 7467600"/>
              <a:gd name="connsiteY825" fmla="*/ 1561380 h 6858000"/>
              <a:gd name="connsiteX826" fmla="*/ 6188971 w 7467600"/>
              <a:gd name="connsiteY826" fmla="*/ 1755168 h 6858000"/>
              <a:gd name="connsiteX827" fmla="*/ 6202446 w 7467600"/>
              <a:gd name="connsiteY827" fmla="*/ 1752268 h 6858000"/>
              <a:gd name="connsiteX828" fmla="*/ 7179560 w 7467600"/>
              <a:gd name="connsiteY828" fmla="*/ 1467551 h 6858000"/>
              <a:gd name="connsiteX829" fmla="*/ 7158730 w 7467600"/>
              <a:gd name="connsiteY829" fmla="*/ 1507835 h 6858000"/>
              <a:gd name="connsiteX830" fmla="*/ 6326959 w 7467600"/>
              <a:gd name="connsiteY830" fmla="*/ 1817686 h 6858000"/>
              <a:gd name="connsiteX831" fmla="*/ 6537433 w 7467600"/>
              <a:gd name="connsiteY831" fmla="*/ 1907790 h 6858000"/>
              <a:gd name="connsiteX832" fmla="*/ 6550221 w 7467600"/>
              <a:gd name="connsiteY832" fmla="*/ 1910729 h 6858000"/>
              <a:gd name="connsiteX833" fmla="*/ 6964438 w 7467600"/>
              <a:gd name="connsiteY833" fmla="*/ 2209505 h 6858000"/>
              <a:gd name="connsiteX834" fmla="*/ 7367862 w 7467600"/>
              <a:gd name="connsiteY834" fmla="*/ 2806833 h 6858000"/>
              <a:gd name="connsiteX835" fmla="*/ 7364329 w 7467600"/>
              <a:gd name="connsiteY835" fmla="*/ 2826907 h 6858000"/>
              <a:gd name="connsiteX836" fmla="*/ 7290545 w 7467600"/>
              <a:gd name="connsiteY836" fmla="*/ 2850663 h 6858000"/>
              <a:gd name="connsiteX837" fmla="*/ 6472036 w 7467600"/>
              <a:gd name="connsiteY837" fmla="*/ 1959003 h 6858000"/>
              <a:gd name="connsiteX838" fmla="*/ 5792897 w 7467600"/>
              <a:gd name="connsiteY838" fmla="*/ 1647747 h 6858000"/>
              <a:gd name="connsiteX839" fmla="*/ 5842751 w 7467600"/>
              <a:gd name="connsiteY839" fmla="*/ 1816112 h 6858000"/>
              <a:gd name="connsiteX840" fmla="*/ 5847424 w 7467600"/>
              <a:gd name="connsiteY840" fmla="*/ 1815776 h 6858000"/>
              <a:gd name="connsiteX841" fmla="*/ 6399821 w 7467600"/>
              <a:gd name="connsiteY841" fmla="*/ 2344799 h 6858000"/>
              <a:gd name="connsiteX842" fmla="*/ 6323232 w 7467600"/>
              <a:gd name="connsiteY842" fmla="*/ 2389634 h 6858000"/>
              <a:gd name="connsiteX843" fmla="*/ 5942958 w 7467600"/>
              <a:gd name="connsiteY843" fmla="*/ 2077708 h 6858000"/>
              <a:gd name="connsiteX844" fmla="*/ 5921559 w 7467600"/>
              <a:gd name="connsiteY844" fmla="*/ 2378596 h 6858000"/>
              <a:gd name="connsiteX845" fmla="*/ 5817651 w 7467600"/>
              <a:gd name="connsiteY845" fmla="*/ 3023919 h 6858000"/>
              <a:gd name="connsiteX846" fmla="*/ 5729634 w 7467600"/>
              <a:gd name="connsiteY846" fmla="*/ 3051849 h 6858000"/>
              <a:gd name="connsiteX847" fmla="*/ 5611018 w 7467600"/>
              <a:gd name="connsiteY847" fmla="*/ 2316769 h 6858000"/>
              <a:gd name="connsiteX848" fmla="*/ 5687608 w 7467600"/>
              <a:gd name="connsiteY848" fmla="*/ 2039972 h 6858000"/>
              <a:gd name="connsiteX849" fmla="*/ 5657554 w 7467600"/>
              <a:gd name="connsiteY849" fmla="*/ 1576445 h 6858000"/>
              <a:gd name="connsiteX850" fmla="*/ 5150475 w 7467600"/>
              <a:gd name="connsiteY850" fmla="*/ 1274012 h 6858000"/>
              <a:gd name="connsiteX851" fmla="*/ 5349142 w 7467600"/>
              <a:gd name="connsiteY851" fmla="*/ 2204405 h 6858000"/>
              <a:gd name="connsiteX852" fmla="*/ 5262214 w 7467600"/>
              <a:gd name="connsiteY852" fmla="*/ 2233836 h 6858000"/>
              <a:gd name="connsiteX853" fmla="*/ 4981539 w 7467600"/>
              <a:gd name="connsiteY853" fmla="*/ 1542201 h 6858000"/>
              <a:gd name="connsiteX854" fmla="*/ 4958461 w 7467600"/>
              <a:gd name="connsiteY854" fmla="*/ 1136957 h 6858000"/>
              <a:gd name="connsiteX855" fmla="*/ 4655015 w 7467600"/>
              <a:gd name="connsiteY855" fmla="*/ 891426 h 6858000"/>
              <a:gd name="connsiteX856" fmla="*/ 4348002 w 7467600"/>
              <a:gd name="connsiteY856" fmla="*/ 2205895 h 6858000"/>
              <a:gd name="connsiteX857" fmla="*/ 4262250 w 7467600"/>
              <a:gd name="connsiteY857" fmla="*/ 2219972 h 6858000"/>
              <a:gd name="connsiteX858" fmla="*/ 4550611 w 7467600"/>
              <a:gd name="connsiteY858" fmla="*/ 817540 h 6858000"/>
              <a:gd name="connsiteX859" fmla="*/ 4564418 w 7467600"/>
              <a:gd name="connsiteY859" fmla="*/ 808293 h 6858000"/>
              <a:gd name="connsiteX860" fmla="*/ 4266388 w 7467600"/>
              <a:gd name="connsiteY860" fmla="*/ 500083 h 6858000"/>
              <a:gd name="connsiteX861" fmla="*/ 4032842 w 7467600"/>
              <a:gd name="connsiteY861" fmla="*/ 211809 h 6858000"/>
              <a:gd name="connsiteX862" fmla="*/ 3882765 w 7467600"/>
              <a:gd name="connsiteY862" fmla="*/ 0 h 6858000"/>
              <a:gd name="connsiteX863" fmla="*/ 3721337 w 7467600"/>
              <a:gd name="connsiteY863" fmla="*/ 0 h 6858000"/>
              <a:gd name="connsiteX864" fmla="*/ 3797544 w 7467600"/>
              <a:gd name="connsiteY864" fmla="*/ 0 h 6858000"/>
              <a:gd name="connsiteX865" fmla="*/ 3775734 w 7467600"/>
              <a:gd name="connsiteY865" fmla="*/ 95131 h 6858000"/>
              <a:gd name="connsiteX866" fmla="*/ 3724807 w 7467600"/>
              <a:gd name="connsiteY866" fmla="*/ 272257 h 6858000"/>
              <a:gd name="connsiteX867" fmla="*/ 3726844 w 7467600"/>
              <a:gd name="connsiteY867" fmla="*/ 282988 h 6858000"/>
              <a:gd name="connsiteX868" fmla="*/ 3742664 w 7467600"/>
              <a:gd name="connsiteY868" fmla="*/ 279918 h 6858000"/>
              <a:gd name="connsiteX869" fmla="*/ 4103910 w 7467600"/>
              <a:gd name="connsiteY869" fmla="*/ 1161917 h 6858000"/>
              <a:gd name="connsiteX870" fmla="*/ 4020269 w 7467600"/>
              <a:gd name="connsiteY870" fmla="*/ 1200406 h 6858000"/>
              <a:gd name="connsiteX871" fmla="*/ 3674882 w 7467600"/>
              <a:gd name="connsiteY871" fmla="*/ 488524 h 6858000"/>
              <a:gd name="connsiteX872" fmla="*/ 3132682 w 7467600"/>
              <a:gd name="connsiteY872" fmla="*/ 1072284 h 6858000"/>
              <a:gd name="connsiteX873" fmla="*/ 2716346 w 7467600"/>
              <a:gd name="connsiteY873" fmla="*/ 1276376 h 6858000"/>
              <a:gd name="connsiteX874" fmla="*/ 2716772 w 7467600"/>
              <a:gd name="connsiteY874" fmla="*/ 1255462 h 6858000"/>
              <a:gd name="connsiteX875" fmla="*/ 3471096 w 7467600"/>
              <a:gd name="connsiteY875" fmla="*/ 437072 h 6858000"/>
              <a:gd name="connsiteX876" fmla="*/ 3639057 w 7467600"/>
              <a:gd name="connsiteY876" fmla="*/ 286334 h 6858000"/>
              <a:gd name="connsiteX877" fmla="*/ 3640309 w 7467600"/>
              <a:gd name="connsiteY877" fmla="*/ 284664 h 6858000"/>
              <a:gd name="connsiteX878" fmla="*/ 3646022 w 7467600"/>
              <a:gd name="connsiteY878" fmla="*/ 276711 h 6858000"/>
              <a:gd name="connsiteX879" fmla="*/ 3707943 w 7467600"/>
              <a:gd name="connsiteY879" fmla="*/ 65958 h 6858000"/>
              <a:gd name="connsiteX880" fmla="*/ 3721337 w 7467600"/>
              <a:gd name="connsiteY880" fmla="*/ 0 h 6858000"/>
              <a:gd name="connsiteX881" fmla="*/ 2867960 w 7467600"/>
              <a:gd name="connsiteY881" fmla="*/ 0 h 6858000"/>
              <a:gd name="connsiteX882" fmla="*/ 2926351 w 7467600"/>
              <a:gd name="connsiteY882" fmla="*/ 0 h 6858000"/>
              <a:gd name="connsiteX883" fmla="*/ 2902823 w 7467600"/>
              <a:gd name="connsiteY883" fmla="*/ 262929 h 6858000"/>
              <a:gd name="connsiteX884" fmla="*/ 2940663 w 7467600"/>
              <a:gd name="connsiteY884" fmla="*/ 140884 h 6858000"/>
              <a:gd name="connsiteX885" fmla="*/ 2947039 w 7467600"/>
              <a:gd name="connsiteY885" fmla="*/ 122524 h 6858000"/>
              <a:gd name="connsiteX886" fmla="*/ 2984316 w 7467600"/>
              <a:gd name="connsiteY886" fmla="*/ 0 h 6858000"/>
              <a:gd name="connsiteX887" fmla="*/ 3016114 w 7467600"/>
              <a:gd name="connsiteY887" fmla="*/ 0 h 6858000"/>
              <a:gd name="connsiteX888" fmla="*/ 2979949 w 7467600"/>
              <a:gd name="connsiteY888" fmla="*/ 119274 h 6858000"/>
              <a:gd name="connsiteX889" fmla="*/ 3023879 w 7467600"/>
              <a:gd name="connsiteY889" fmla="*/ 0 h 6858000"/>
              <a:gd name="connsiteX890" fmla="*/ 3105400 w 7467600"/>
              <a:gd name="connsiteY890" fmla="*/ 0 h 6858000"/>
              <a:gd name="connsiteX891" fmla="*/ 3094669 w 7467600"/>
              <a:gd name="connsiteY891" fmla="*/ 30308 h 6858000"/>
              <a:gd name="connsiteX892" fmla="*/ 2901945 w 7467600"/>
              <a:gd name="connsiteY892" fmla="*/ 466538 h 6858000"/>
              <a:gd name="connsiteX893" fmla="*/ 2815209 w 7467600"/>
              <a:gd name="connsiteY893" fmla="*/ 497361 h 6858000"/>
              <a:gd name="connsiteX894" fmla="*/ 2844845 w 7467600"/>
              <a:gd name="connsiteY894" fmla="*/ 127638 h 6858000"/>
              <a:gd name="connsiteX895" fmla="*/ 2867960 w 7467600"/>
              <a:gd name="connsiteY895" fmla="*/ 0 h 6858000"/>
              <a:gd name="connsiteX896" fmla="*/ 1057230 w 7467600"/>
              <a:gd name="connsiteY896" fmla="*/ 0 h 6858000"/>
              <a:gd name="connsiteX897" fmla="*/ 1111003 w 7467600"/>
              <a:gd name="connsiteY897" fmla="*/ 0 h 6858000"/>
              <a:gd name="connsiteX898" fmla="*/ 1125553 w 7467600"/>
              <a:gd name="connsiteY898" fmla="*/ 52588 h 6858000"/>
              <a:gd name="connsiteX899" fmla="*/ 1304276 w 7467600"/>
              <a:gd name="connsiteY899" fmla="*/ 476275 h 6858000"/>
              <a:gd name="connsiteX900" fmla="*/ 1492066 w 7467600"/>
              <a:gd name="connsiteY900" fmla="*/ 886333 h 6858000"/>
              <a:gd name="connsiteX901" fmla="*/ 1423698 w 7467600"/>
              <a:gd name="connsiteY901" fmla="*/ 710817 h 6858000"/>
              <a:gd name="connsiteX902" fmla="*/ 1357609 w 7467600"/>
              <a:gd name="connsiteY902" fmla="*/ 532892 h 6858000"/>
              <a:gd name="connsiteX903" fmla="*/ 1309550 w 7467600"/>
              <a:gd name="connsiteY903" fmla="*/ 374031 h 6858000"/>
              <a:gd name="connsiteX904" fmla="*/ 1193673 w 7467600"/>
              <a:gd name="connsiteY904" fmla="*/ 49533 h 6858000"/>
              <a:gd name="connsiteX905" fmla="*/ 1164391 w 7467600"/>
              <a:gd name="connsiteY905" fmla="*/ 0 h 6858000"/>
              <a:gd name="connsiteX906" fmla="*/ 1200666 w 7467600"/>
              <a:gd name="connsiteY906" fmla="*/ 0 h 6858000"/>
              <a:gd name="connsiteX907" fmla="*/ 1223408 w 7467600"/>
              <a:gd name="connsiteY907" fmla="*/ 38996 h 6858000"/>
              <a:gd name="connsiteX908" fmla="*/ 1339635 w 7467600"/>
              <a:gd name="connsiteY908" fmla="*/ 365517 h 6858000"/>
              <a:gd name="connsiteX909" fmla="*/ 1387469 w 7467600"/>
              <a:gd name="connsiteY909" fmla="*/ 523079 h 6858000"/>
              <a:gd name="connsiteX910" fmla="*/ 1452685 w 7467600"/>
              <a:gd name="connsiteY910" fmla="*/ 699806 h 6858000"/>
              <a:gd name="connsiteX911" fmla="*/ 1492092 w 7467600"/>
              <a:gd name="connsiteY911" fmla="*/ 800424 h 6858000"/>
              <a:gd name="connsiteX912" fmla="*/ 1455302 w 7467600"/>
              <a:gd name="connsiteY912" fmla="*/ 632913 h 6858000"/>
              <a:gd name="connsiteX913" fmla="*/ 1222336 w 7467600"/>
              <a:gd name="connsiteY913" fmla="*/ 9480 h 6858000"/>
              <a:gd name="connsiteX914" fmla="*/ 1214634 w 7467600"/>
              <a:gd name="connsiteY914" fmla="*/ 0 h 6858000"/>
              <a:gd name="connsiteX915" fmla="*/ 1289827 w 7467600"/>
              <a:gd name="connsiteY915" fmla="*/ 0 h 6858000"/>
              <a:gd name="connsiteX916" fmla="*/ 1321076 w 7467600"/>
              <a:gd name="connsiteY916" fmla="*/ 59722 h 6858000"/>
              <a:gd name="connsiteX917" fmla="*/ 1512579 w 7467600"/>
              <a:gd name="connsiteY917" fmla="*/ 626441 h 6858000"/>
              <a:gd name="connsiteX918" fmla="*/ 1506076 w 7467600"/>
              <a:gd name="connsiteY918" fmla="*/ 1089289 h 6858000"/>
              <a:gd name="connsiteX919" fmla="*/ 1486346 w 7467600"/>
              <a:gd name="connsiteY919" fmla="*/ 1079919 h 6858000"/>
              <a:gd name="connsiteX920" fmla="*/ 1070511 w 7467600"/>
              <a:gd name="connsiteY920" fmla="*/ 48609 h 6858000"/>
              <a:gd name="connsiteX921" fmla="*/ 1057230 w 7467600"/>
              <a:gd name="connsiteY921" fmla="*/ 0 h 6858000"/>
              <a:gd name="connsiteX922" fmla="*/ 43151 w 7467600"/>
              <a:gd name="connsiteY922" fmla="*/ 0 h 6858000"/>
              <a:gd name="connsiteX923" fmla="*/ 95283 w 7467600"/>
              <a:gd name="connsiteY923" fmla="*/ 0 h 6858000"/>
              <a:gd name="connsiteX924" fmla="*/ 300708 w 7467600"/>
              <a:gd name="connsiteY924" fmla="*/ 154571 h 6858000"/>
              <a:gd name="connsiteX925" fmla="*/ 530414 w 7467600"/>
              <a:gd name="connsiteY925" fmla="*/ 354673 h 6858000"/>
              <a:gd name="connsiteX926" fmla="*/ 333785 w 7467600"/>
              <a:gd name="connsiteY926" fmla="*/ 161564 h 6858000"/>
              <a:gd name="connsiteX927" fmla="*/ 147005 w 7467600"/>
              <a:gd name="connsiteY927" fmla="*/ 0 h 6858000"/>
              <a:gd name="connsiteX928" fmla="*/ 272509 w 7467600"/>
              <a:gd name="connsiteY928" fmla="*/ 0 h 6858000"/>
              <a:gd name="connsiteX929" fmla="*/ 326276 w 7467600"/>
              <a:gd name="connsiteY929" fmla="*/ 45847 h 6858000"/>
              <a:gd name="connsiteX930" fmla="*/ 823759 w 7467600"/>
              <a:gd name="connsiteY930" fmla="*/ 574145 h 6858000"/>
              <a:gd name="connsiteX931" fmla="*/ 811254 w 7467600"/>
              <a:gd name="connsiteY931" fmla="*/ 665546 h 6858000"/>
              <a:gd name="connsiteX932" fmla="*/ 154042 w 7467600"/>
              <a:gd name="connsiteY932" fmla="*/ 261522 h 6858000"/>
              <a:gd name="connsiteX933" fmla="*/ 13550 w 7467600"/>
              <a:gd name="connsiteY933" fmla="*/ 158423 h 6858000"/>
              <a:gd name="connsiteX934" fmla="*/ 0 w 7467600"/>
              <a:gd name="connsiteY934" fmla="*/ 146618 h 6858000"/>
              <a:gd name="connsiteX935" fmla="*/ 0 w 7467600"/>
              <a:gd name="connsiteY935" fmla="*/ 59161 h 6858000"/>
              <a:gd name="connsiteX936" fmla="*/ 45427 w 7467600"/>
              <a:gd name="connsiteY936" fmla="*/ 101078 h 6858000"/>
              <a:gd name="connsiteX937" fmla="*/ 630103 w 7467600"/>
              <a:gd name="connsiteY937" fmla="*/ 485885 h 6858000"/>
              <a:gd name="connsiteX938" fmla="*/ 532040 w 7467600"/>
              <a:gd name="connsiteY938" fmla="*/ 399359 h 6858000"/>
              <a:gd name="connsiteX939" fmla="*/ 517618 w 7467600"/>
              <a:gd name="connsiteY939" fmla="*/ 385726 h 6858000"/>
              <a:gd name="connsiteX940" fmla="*/ 285074 w 7467600"/>
              <a:gd name="connsiteY940" fmla="*/ 182755 h 6858000"/>
              <a:gd name="connsiteX941" fmla="*/ 43151 w 7467600"/>
              <a:gd name="connsiteY94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289862 w 7467600"/>
              <a:gd name="connsiteY8" fmla="*/ 6659827 h 6858000"/>
              <a:gd name="connsiteX9" fmla="*/ 1019354 w 7467600"/>
              <a:gd name="connsiteY9" fmla="*/ 6315006 h 6858000"/>
              <a:gd name="connsiteX10" fmla="*/ 441046 w 7467600"/>
              <a:gd name="connsiteY10" fmla="*/ 6691153 h 6858000"/>
              <a:gd name="connsiteX11" fmla="*/ 1019354 w 7467600"/>
              <a:gd name="connsiteY11" fmla="*/ 6315006 h 6858000"/>
              <a:gd name="connsiteX12" fmla="*/ 991680 w 7467600"/>
              <a:gd name="connsiteY12" fmla="*/ 6298413 h 6858000"/>
              <a:gd name="connsiteX13" fmla="*/ 409060 w 7467600"/>
              <a:gd name="connsiteY13" fmla="*/ 6671470 h 6858000"/>
              <a:gd name="connsiteX14" fmla="*/ 991680 w 7467600"/>
              <a:gd name="connsiteY14" fmla="*/ 6298413 h 6858000"/>
              <a:gd name="connsiteX15" fmla="*/ 103333 w 7467600"/>
              <a:gd name="connsiteY15" fmla="*/ 5699602 h 6858000"/>
              <a:gd name="connsiteX16" fmla="*/ 233938 w 7467600"/>
              <a:gd name="connsiteY16" fmla="*/ 5809416 h 6858000"/>
              <a:gd name="connsiteX17" fmla="*/ 883580 w 7467600"/>
              <a:gd name="connsiteY17" fmla="*/ 6180710 h 6858000"/>
              <a:gd name="connsiteX18" fmla="*/ 487337 w 7467600"/>
              <a:gd name="connsiteY18" fmla="*/ 5950182 h 6858000"/>
              <a:gd name="connsiteX19" fmla="*/ 354051 w 7467600"/>
              <a:gd name="connsiteY19" fmla="*/ 5854912 h 6858000"/>
              <a:gd name="connsiteX20" fmla="*/ 195436 w 7467600"/>
              <a:gd name="connsiteY20" fmla="*/ 5755068 h 6858000"/>
              <a:gd name="connsiteX21" fmla="*/ 103333 w 7467600"/>
              <a:gd name="connsiteY21" fmla="*/ 5699602 h 6858000"/>
              <a:gd name="connsiteX22" fmla="*/ 5539432 w 7467600"/>
              <a:gd name="connsiteY22" fmla="*/ 5642928 h 6858000"/>
              <a:gd name="connsiteX23" fmla="*/ 5555462 w 7467600"/>
              <a:gd name="connsiteY23" fmla="*/ 5694454 h 6858000"/>
              <a:gd name="connsiteX24" fmla="*/ 5828270 w 7467600"/>
              <a:gd name="connsiteY24" fmla="*/ 6320663 h 6858000"/>
              <a:gd name="connsiteX25" fmla="*/ 5947416 w 7467600"/>
              <a:gd name="connsiteY25" fmla="*/ 6574846 h 6858000"/>
              <a:gd name="connsiteX26" fmla="*/ 5539432 w 7467600"/>
              <a:gd name="connsiteY26" fmla="*/ 5642928 h 6858000"/>
              <a:gd name="connsiteX27" fmla="*/ 51253 w 7467600"/>
              <a:gd name="connsiteY27" fmla="*/ 5631825 h 6858000"/>
              <a:gd name="connsiteX28" fmla="*/ 211622 w 7467600"/>
              <a:gd name="connsiteY28" fmla="*/ 5728803 h 6858000"/>
              <a:gd name="connsiteX29" fmla="*/ 371652 w 7467600"/>
              <a:gd name="connsiteY29" fmla="*/ 5829062 h 6858000"/>
              <a:gd name="connsiteX30" fmla="*/ 505903 w 7467600"/>
              <a:gd name="connsiteY30" fmla="*/ 5925221 h 6858000"/>
              <a:gd name="connsiteX31" fmla="*/ 899240 w 7467600"/>
              <a:gd name="connsiteY31" fmla="*/ 6153068 h 6858000"/>
              <a:gd name="connsiteX32" fmla="*/ 988114 w 7467600"/>
              <a:gd name="connsiteY32" fmla="*/ 6174204 h 6858000"/>
              <a:gd name="connsiteX33" fmla="*/ 845971 w 7467600"/>
              <a:gd name="connsiteY33" fmla="*/ 6067177 h 6858000"/>
              <a:gd name="connsiteX34" fmla="*/ 448057 w 7467600"/>
              <a:gd name="connsiteY34" fmla="*/ 5841376 h 6858000"/>
              <a:gd name="connsiteX35" fmla="*/ 51253 w 7467600"/>
              <a:gd name="connsiteY35" fmla="*/ 5631825 h 6858000"/>
              <a:gd name="connsiteX36" fmla="*/ 2606687 w 7467600"/>
              <a:gd name="connsiteY36" fmla="*/ 5630718 h 6858000"/>
              <a:gd name="connsiteX37" fmla="*/ 2645658 w 7467600"/>
              <a:gd name="connsiteY37" fmla="*/ 6640259 h 6858000"/>
              <a:gd name="connsiteX38" fmla="*/ 2606687 w 7467600"/>
              <a:gd name="connsiteY38" fmla="*/ 5630718 h 6858000"/>
              <a:gd name="connsiteX39" fmla="*/ 3642057 w 7467600"/>
              <a:gd name="connsiteY39" fmla="*/ 5573487 h 6858000"/>
              <a:gd name="connsiteX40" fmla="*/ 3632981 w 7467600"/>
              <a:gd name="connsiteY40" fmla="*/ 5579437 h 6858000"/>
              <a:gd name="connsiteX41" fmla="*/ 3382436 w 7467600"/>
              <a:gd name="connsiteY41" fmla="*/ 5952726 h 6858000"/>
              <a:gd name="connsiteX42" fmla="*/ 3191929 w 7467600"/>
              <a:gd name="connsiteY42" fmla="*/ 6662669 h 6858000"/>
              <a:gd name="connsiteX43" fmla="*/ 3369898 w 7467600"/>
              <a:gd name="connsiteY43" fmla="*/ 6081771 h 6858000"/>
              <a:gd name="connsiteX44" fmla="*/ 3642057 w 7467600"/>
              <a:gd name="connsiteY44" fmla="*/ 5573487 h 6858000"/>
              <a:gd name="connsiteX45" fmla="*/ 2650666 w 7467600"/>
              <a:gd name="connsiteY45" fmla="*/ 5530686 h 6858000"/>
              <a:gd name="connsiteX46" fmla="*/ 2650249 w 7467600"/>
              <a:gd name="connsiteY46" fmla="*/ 5532101 h 6858000"/>
              <a:gd name="connsiteX47" fmla="*/ 2663808 w 7467600"/>
              <a:gd name="connsiteY47" fmla="*/ 6535215 h 6858000"/>
              <a:gd name="connsiteX48" fmla="*/ 2665418 w 7467600"/>
              <a:gd name="connsiteY48" fmla="*/ 6132756 h 6858000"/>
              <a:gd name="connsiteX49" fmla="*/ 2650666 w 7467600"/>
              <a:gd name="connsiteY49" fmla="*/ 5530686 h 6858000"/>
              <a:gd name="connsiteX50" fmla="*/ 2680277 w 7467600"/>
              <a:gd name="connsiteY50" fmla="*/ 5479204 h 6858000"/>
              <a:gd name="connsiteX51" fmla="*/ 2678972 w 7467600"/>
              <a:gd name="connsiteY51" fmla="*/ 5481582 h 6858000"/>
              <a:gd name="connsiteX52" fmla="*/ 2696666 w 7467600"/>
              <a:gd name="connsiteY52" fmla="*/ 6133836 h 6858000"/>
              <a:gd name="connsiteX53" fmla="*/ 2695769 w 7467600"/>
              <a:gd name="connsiteY53" fmla="*/ 6390955 h 6858000"/>
              <a:gd name="connsiteX54" fmla="*/ 2739893 w 7467600"/>
              <a:gd name="connsiteY54" fmla="*/ 6108357 h 6858000"/>
              <a:gd name="connsiteX55" fmla="*/ 2680277 w 7467600"/>
              <a:gd name="connsiteY55" fmla="*/ 5479204 h 6858000"/>
              <a:gd name="connsiteX56" fmla="*/ 1132195 w 7467600"/>
              <a:gd name="connsiteY56" fmla="*/ 5467980 h 6858000"/>
              <a:gd name="connsiteX57" fmla="*/ 1679056 w 7467600"/>
              <a:gd name="connsiteY57" fmla="*/ 5516907 h 6858000"/>
              <a:gd name="connsiteX58" fmla="*/ 2128648 w 7467600"/>
              <a:gd name="connsiteY58" fmla="*/ 5474249 h 6858000"/>
              <a:gd name="connsiteX59" fmla="*/ 1825619 w 7467600"/>
              <a:gd name="connsiteY59" fmla="*/ 5478447 h 6858000"/>
              <a:gd name="connsiteX60" fmla="*/ 1737798 w 7467600"/>
              <a:gd name="connsiteY60" fmla="*/ 5483353 h 6858000"/>
              <a:gd name="connsiteX61" fmla="*/ 1132195 w 7467600"/>
              <a:gd name="connsiteY61" fmla="*/ 5467980 h 6858000"/>
              <a:gd name="connsiteX62" fmla="*/ 1456157 w 7467600"/>
              <a:gd name="connsiteY62" fmla="*/ 5371404 h 6858000"/>
              <a:gd name="connsiteX63" fmla="*/ 1244432 w 7467600"/>
              <a:gd name="connsiteY63" fmla="*/ 5385601 h 6858000"/>
              <a:gd name="connsiteX64" fmla="*/ 973990 w 7467600"/>
              <a:gd name="connsiteY64" fmla="*/ 5424940 h 6858000"/>
              <a:gd name="connsiteX65" fmla="*/ 1103809 w 7467600"/>
              <a:gd name="connsiteY65" fmla="*/ 5433720 h 6858000"/>
              <a:gd name="connsiteX66" fmla="*/ 1123454 w 7467600"/>
              <a:gd name="connsiteY66" fmla="*/ 5435727 h 6858000"/>
              <a:gd name="connsiteX67" fmla="*/ 1737017 w 7467600"/>
              <a:gd name="connsiteY67" fmla="*/ 5452183 h 6858000"/>
              <a:gd name="connsiteX68" fmla="*/ 1824397 w 7467600"/>
              <a:gd name="connsiteY68" fmla="*/ 5447757 h 6858000"/>
              <a:gd name="connsiteX69" fmla="*/ 2070059 w 7467600"/>
              <a:gd name="connsiteY69" fmla="*/ 5441660 h 6858000"/>
              <a:gd name="connsiteX70" fmla="*/ 1456157 w 7467600"/>
              <a:gd name="connsiteY70" fmla="*/ 5371404 h 6858000"/>
              <a:gd name="connsiteX71" fmla="*/ 4988186 w 7467600"/>
              <a:gd name="connsiteY71" fmla="*/ 5216467 h 6858000"/>
              <a:gd name="connsiteX72" fmla="*/ 4777334 w 7467600"/>
              <a:gd name="connsiteY72" fmla="*/ 5406072 h 6858000"/>
              <a:gd name="connsiteX73" fmla="*/ 4718341 w 7467600"/>
              <a:gd name="connsiteY73" fmla="*/ 5468043 h 6858000"/>
              <a:gd name="connsiteX74" fmla="*/ 4604655 w 7467600"/>
              <a:gd name="connsiteY74" fmla="*/ 5583434 h 6858000"/>
              <a:gd name="connsiteX75" fmla="*/ 4565074 w 7467600"/>
              <a:gd name="connsiteY75" fmla="*/ 5618550 h 6858000"/>
              <a:gd name="connsiteX76" fmla="*/ 4988186 w 7467600"/>
              <a:gd name="connsiteY76" fmla="*/ 5216467 h 6858000"/>
              <a:gd name="connsiteX77" fmla="*/ 4978032 w 7467600"/>
              <a:gd name="connsiteY77" fmla="*/ 5183809 h 6858000"/>
              <a:gd name="connsiteX78" fmla="*/ 4463413 w 7467600"/>
              <a:gd name="connsiteY78" fmla="*/ 5615162 h 6858000"/>
              <a:gd name="connsiteX79" fmla="*/ 4358134 w 7467600"/>
              <a:gd name="connsiteY79" fmla="*/ 5742791 h 6858000"/>
              <a:gd name="connsiteX80" fmla="*/ 4376219 w 7467600"/>
              <a:gd name="connsiteY80" fmla="*/ 5729027 h 6858000"/>
              <a:gd name="connsiteX81" fmla="*/ 4582340 w 7467600"/>
              <a:gd name="connsiteY81" fmla="*/ 5561037 h 6858000"/>
              <a:gd name="connsiteX82" fmla="*/ 4694684 w 7467600"/>
              <a:gd name="connsiteY82" fmla="*/ 5447098 h 6858000"/>
              <a:gd name="connsiteX83" fmla="*/ 4754123 w 7467600"/>
              <a:gd name="connsiteY83" fmla="*/ 5384643 h 6858000"/>
              <a:gd name="connsiteX84" fmla="*/ 4978032 w 7467600"/>
              <a:gd name="connsiteY84" fmla="*/ 5183809 h 6858000"/>
              <a:gd name="connsiteX85" fmla="*/ 1903353 w 7467600"/>
              <a:gd name="connsiteY85" fmla="*/ 5044827 h 6858000"/>
              <a:gd name="connsiteX86" fmla="*/ 1936931 w 7467600"/>
              <a:gd name="connsiteY86" fmla="*/ 5093954 h 6858000"/>
              <a:gd name="connsiteX87" fmla="*/ 2195868 w 7467600"/>
              <a:gd name="connsiteY87" fmla="*/ 5396574 h 6858000"/>
              <a:gd name="connsiteX88" fmla="*/ 2088852 w 7467600"/>
              <a:gd name="connsiteY88" fmla="*/ 5166123 h 6858000"/>
              <a:gd name="connsiteX89" fmla="*/ 1958241 w 7467600"/>
              <a:gd name="connsiteY89" fmla="*/ 5067955 h 6858000"/>
              <a:gd name="connsiteX90" fmla="*/ 1903353 w 7467600"/>
              <a:gd name="connsiteY90" fmla="*/ 5044827 h 6858000"/>
              <a:gd name="connsiteX91" fmla="*/ 1979378 w 7467600"/>
              <a:gd name="connsiteY91" fmla="*/ 4769504 h 6858000"/>
              <a:gd name="connsiteX92" fmla="*/ 2882120 w 7467600"/>
              <a:gd name="connsiteY92" fmla="*/ 5064547 h 6858000"/>
              <a:gd name="connsiteX93" fmla="*/ 2793103 w 7467600"/>
              <a:gd name="connsiteY93" fmla="*/ 5039699 h 6858000"/>
              <a:gd name="connsiteX94" fmla="*/ 2770041 w 7467600"/>
              <a:gd name="connsiteY94" fmla="*/ 5033634 h 6858000"/>
              <a:gd name="connsiteX95" fmla="*/ 1979378 w 7467600"/>
              <a:gd name="connsiteY95" fmla="*/ 4769504 h 6858000"/>
              <a:gd name="connsiteX96" fmla="*/ 1927410 w 7467600"/>
              <a:gd name="connsiteY96" fmla="*/ 4716164 h 6858000"/>
              <a:gd name="connsiteX97" fmla="*/ 1959587 w 7467600"/>
              <a:gd name="connsiteY97" fmla="*/ 4728849 h 6858000"/>
              <a:gd name="connsiteX98" fmla="*/ 2777707 w 7467600"/>
              <a:gd name="connsiteY98" fmla="*/ 5003991 h 6858000"/>
              <a:gd name="connsiteX99" fmla="*/ 2800768 w 7467600"/>
              <a:gd name="connsiteY99" fmla="*/ 5010056 h 6858000"/>
              <a:gd name="connsiteX100" fmla="*/ 2879408 w 7467600"/>
              <a:gd name="connsiteY100" fmla="*/ 5031590 h 6858000"/>
              <a:gd name="connsiteX101" fmla="*/ 2862295 w 7467600"/>
              <a:gd name="connsiteY101" fmla="*/ 5022958 h 6858000"/>
              <a:gd name="connsiteX102" fmla="*/ 2813343 w 7467600"/>
              <a:gd name="connsiteY102" fmla="*/ 4998369 h 6858000"/>
              <a:gd name="connsiteX103" fmla="*/ 2646245 w 7467600"/>
              <a:gd name="connsiteY103" fmla="*/ 4930999 h 6858000"/>
              <a:gd name="connsiteX104" fmla="*/ 1999243 w 7467600"/>
              <a:gd name="connsiteY104" fmla="*/ 4730524 h 6858000"/>
              <a:gd name="connsiteX105" fmla="*/ 1979527 w 7467600"/>
              <a:gd name="connsiteY105" fmla="*/ 4726651 h 6858000"/>
              <a:gd name="connsiteX106" fmla="*/ 1927410 w 7467600"/>
              <a:gd name="connsiteY106" fmla="*/ 4716164 h 6858000"/>
              <a:gd name="connsiteX107" fmla="*/ 1997014 w 7467600"/>
              <a:gd name="connsiteY107" fmla="*/ 4698007 h 6858000"/>
              <a:gd name="connsiteX108" fmla="*/ 2005458 w 7467600"/>
              <a:gd name="connsiteY108" fmla="*/ 4699540 h 6858000"/>
              <a:gd name="connsiteX109" fmla="*/ 2657186 w 7467600"/>
              <a:gd name="connsiteY109" fmla="*/ 4901687 h 6858000"/>
              <a:gd name="connsiteX110" fmla="*/ 2826662 w 7467600"/>
              <a:gd name="connsiteY110" fmla="*/ 4970362 h 6858000"/>
              <a:gd name="connsiteX111" fmla="*/ 2876100 w 7467600"/>
              <a:gd name="connsiteY111" fmla="*/ 4995397 h 6858000"/>
              <a:gd name="connsiteX112" fmla="*/ 3042600 w 7467600"/>
              <a:gd name="connsiteY112" fmla="*/ 5059532 h 6858000"/>
              <a:gd name="connsiteX113" fmla="*/ 1997014 w 7467600"/>
              <a:gd name="connsiteY113" fmla="*/ 4698007 h 6858000"/>
              <a:gd name="connsiteX114" fmla="*/ 2305292 w 7467600"/>
              <a:gd name="connsiteY114" fmla="*/ 4219492 h 6858000"/>
              <a:gd name="connsiteX115" fmla="*/ 3360922 w 7467600"/>
              <a:gd name="connsiteY115" fmla="*/ 4529373 h 6858000"/>
              <a:gd name="connsiteX116" fmla="*/ 3492420 w 7467600"/>
              <a:gd name="connsiteY116" fmla="*/ 4510145 h 6858000"/>
              <a:gd name="connsiteX117" fmla="*/ 3364086 w 7467600"/>
              <a:gd name="connsiteY117" fmla="*/ 4480340 h 6858000"/>
              <a:gd name="connsiteX118" fmla="*/ 3225818 w 7467600"/>
              <a:gd name="connsiteY118" fmla="*/ 4411822 h 6858000"/>
              <a:gd name="connsiteX119" fmla="*/ 3129696 w 7467600"/>
              <a:gd name="connsiteY119" fmla="*/ 4360704 h 6858000"/>
              <a:gd name="connsiteX120" fmla="*/ 2814545 w 7467600"/>
              <a:gd name="connsiteY120" fmla="*/ 4282955 h 6858000"/>
              <a:gd name="connsiteX121" fmla="*/ 2305292 w 7467600"/>
              <a:gd name="connsiteY121" fmla="*/ 4219492 h 6858000"/>
              <a:gd name="connsiteX122" fmla="*/ 2626982 w 7467600"/>
              <a:gd name="connsiteY122" fmla="*/ 4206450 h 6858000"/>
              <a:gd name="connsiteX123" fmla="*/ 2490617 w 7467600"/>
              <a:gd name="connsiteY123" fmla="*/ 4206951 h 6858000"/>
              <a:gd name="connsiteX124" fmla="*/ 2819869 w 7467600"/>
              <a:gd name="connsiteY124" fmla="*/ 4252936 h 6858000"/>
              <a:gd name="connsiteX125" fmla="*/ 3143018 w 7467600"/>
              <a:gd name="connsiteY125" fmla="*/ 4332698 h 6858000"/>
              <a:gd name="connsiteX126" fmla="*/ 3241520 w 7467600"/>
              <a:gd name="connsiteY126" fmla="*/ 4385112 h 6858000"/>
              <a:gd name="connsiteX127" fmla="*/ 3374575 w 7467600"/>
              <a:gd name="connsiteY127" fmla="*/ 4451517 h 6858000"/>
              <a:gd name="connsiteX128" fmla="*/ 3505221 w 7467600"/>
              <a:gd name="connsiteY128" fmla="*/ 4480757 h 6858000"/>
              <a:gd name="connsiteX129" fmla="*/ 2626982 w 7467600"/>
              <a:gd name="connsiteY129" fmla="*/ 4206450 h 6858000"/>
              <a:gd name="connsiteX130" fmla="*/ 1310106 w 7467600"/>
              <a:gd name="connsiteY130" fmla="*/ 3943217 h 6858000"/>
              <a:gd name="connsiteX131" fmla="*/ 854994 w 7467600"/>
              <a:gd name="connsiteY131" fmla="*/ 4399136 h 6858000"/>
              <a:gd name="connsiteX132" fmla="*/ 742462 w 7467600"/>
              <a:gd name="connsiteY132" fmla="*/ 4594648 h 6858000"/>
              <a:gd name="connsiteX133" fmla="*/ 820602 w 7467600"/>
              <a:gd name="connsiteY133" fmla="*/ 4485915 h 6858000"/>
              <a:gd name="connsiteX134" fmla="*/ 878295 w 7467600"/>
              <a:gd name="connsiteY134" fmla="*/ 4403594 h 6858000"/>
              <a:gd name="connsiteX135" fmla="*/ 1240607 w 7467600"/>
              <a:gd name="connsiteY135" fmla="*/ 4010401 h 6858000"/>
              <a:gd name="connsiteX136" fmla="*/ 1310106 w 7467600"/>
              <a:gd name="connsiteY136" fmla="*/ 3943217 h 6858000"/>
              <a:gd name="connsiteX137" fmla="*/ 1423113 w 7467600"/>
              <a:gd name="connsiteY137" fmla="*/ 3874565 h 6858000"/>
              <a:gd name="connsiteX138" fmla="*/ 1260565 w 7467600"/>
              <a:gd name="connsiteY138" fmla="*/ 4031982 h 6858000"/>
              <a:gd name="connsiteX139" fmla="*/ 901900 w 7467600"/>
              <a:gd name="connsiteY139" fmla="*/ 4421236 h 6858000"/>
              <a:gd name="connsiteX140" fmla="*/ 845044 w 7467600"/>
              <a:gd name="connsiteY140" fmla="*/ 4502436 h 6858000"/>
              <a:gd name="connsiteX141" fmla="*/ 685926 w 7467600"/>
              <a:gd name="connsiteY141" fmla="*/ 4703069 h 6858000"/>
              <a:gd name="connsiteX142" fmla="*/ 684248 w 7467600"/>
              <a:gd name="connsiteY142" fmla="*/ 4706721 h 6858000"/>
              <a:gd name="connsiteX143" fmla="*/ 1423113 w 7467600"/>
              <a:gd name="connsiteY143" fmla="*/ 3874565 h 6858000"/>
              <a:gd name="connsiteX144" fmla="*/ 3316479 w 7467600"/>
              <a:gd name="connsiteY144" fmla="*/ 3872136 h 6858000"/>
              <a:gd name="connsiteX145" fmla="*/ 3546806 w 7467600"/>
              <a:gd name="connsiteY145" fmla="*/ 4356139 h 6858000"/>
              <a:gd name="connsiteX146" fmla="*/ 3364433 w 7467600"/>
              <a:gd name="connsiteY146" fmla="*/ 3953121 h 6858000"/>
              <a:gd name="connsiteX147" fmla="*/ 3316479 w 7467600"/>
              <a:gd name="connsiteY147" fmla="*/ 3872136 h 6858000"/>
              <a:gd name="connsiteX148" fmla="*/ 3291335 w 7467600"/>
              <a:gd name="connsiteY148" fmla="*/ 3767420 h 6858000"/>
              <a:gd name="connsiteX149" fmla="*/ 3390805 w 7467600"/>
              <a:gd name="connsiteY149" fmla="*/ 3937163 h 6858000"/>
              <a:gd name="connsiteX150" fmla="*/ 3579062 w 7467600"/>
              <a:gd name="connsiteY150" fmla="*/ 4359040 h 6858000"/>
              <a:gd name="connsiteX151" fmla="*/ 3467355 w 7467600"/>
              <a:gd name="connsiteY151" fmla="*/ 3988130 h 6858000"/>
              <a:gd name="connsiteX152" fmla="*/ 3310753 w 7467600"/>
              <a:gd name="connsiteY152" fmla="*/ 3787140 h 6858000"/>
              <a:gd name="connsiteX153" fmla="*/ 3291335 w 7467600"/>
              <a:gd name="connsiteY153" fmla="*/ 3767420 h 6858000"/>
              <a:gd name="connsiteX154" fmla="*/ 1635889 w 7467600"/>
              <a:gd name="connsiteY154" fmla="*/ 3709494 h 6858000"/>
              <a:gd name="connsiteX155" fmla="*/ 1634800 w 7467600"/>
              <a:gd name="connsiteY155" fmla="*/ 3731111 h 6858000"/>
              <a:gd name="connsiteX156" fmla="*/ 1635889 w 7467600"/>
              <a:gd name="connsiteY156" fmla="*/ 3709494 h 6858000"/>
              <a:gd name="connsiteX157" fmla="*/ 1510397 w 7467600"/>
              <a:gd name="connsiteY157" fmla="*/ 3684705 h 6858000"/>
              <a:gd name="connsiteX158" fmla="*/ 1146550 w 7467600"/>
              <a:gd name="connsiteY158" fmla="*/ 3802012 h 6858000"/>
              <a:gd name="connsiteX159" fmla="*/ 698834 w 7467600"/>
              <a:gd name="connsiteY159" fmla="*/ 3952272 h 6858000"/>
              <a:gd name="connsiteX160" fmla="*/ 34256 w 7467600"/>
              <a:gd name="connsiteY160" fmla="*/ 4347603 h 6858000"/>
              <a:gd name="connsiteX161" fmla="*/ 527241 w 7467600"/>
              <a:gd name="connsiteY161" fmla="*/ 4065078 h 6858000"/>
              <a:gd name="connsiteX162" fmla="*/ 1510397 w 7467600"/>
              <a:gd name="connsiteY162" fmla="*/ 3684705 h 6858000"/>
              <a:gd name="connsiteX163" fmla="*/ 1313114 w 7467600"/>
              <a:gd name="connsiteY163" fmla="*/ 3655216 h 6858000"/>
              <a:gd name="connsiteX164" fmla="*/ 1109304 w 7467600"/>
              <a:gd name="connsiteY164" fmla="*/ 3669030 h 6858000"/>
              <a:gd name="connsiteX165" fmla="*/ 8129 w 7467600"/>
              <a:gd name="connsiteY165" fmla="*/ 4330519 h 6858000"/>
              <a:gd name="connsiteX166" fmla="*/ 687572 w 7467600"/>
              <a:gd name="connsiteY166" fmla="*/ 3925629 h 6858000"/>
              <a:gd name="connsiteX167" fmla="*/ 1138365 w 7467600"/>
              <a:gd name="connsiteY167" fmla="*/ 3774515 h 6858000"/>
              <a:gd name="connsiteX168" fmla="*/ 1505579 w 7467600"/>
              <a:gd name="connsiteY168" fmla="*/ 3655526 h 6858000"/>
              <a:gd name="connsiteX169" fmla="*/ 1313114 w 7467600"/>
              <a:gd name="connsiteY169" fmla="*/ 3655216 h 6858000"/>
              <a:gd name="connsiteX170" fmla="*/ 3655073 w 7467600"/>
              <a:gd name="connsiteY170" fmla="*/ 3650884 h 6858000"/>
              <a:gd name="connsiteX171" fmla="*/ 3989938 w 7467600"/>
              <a:gd name="connsiteY171" fmla="*/ 3991685 h 6858000"/>
              <a:gd name="connsiteX172" fmla="*/ 4393907 w 7467600"/>
              <a:gd name="connsiteY172" fmla="*/ 4261258 h 6858000"/>
              <a:gd name="connsiteX173" fmla="*/ 4648051 w 7467600"/>
              <a:gd name="connsiteY173" fmla="*/ 4374051 h 6858000"/>
              <a:gd name="connsiteX174" fmla="*/ 4383389 w 7467600"/>
              <a:gd name="connsiteY174" fmla="*/ 4184369 h 6858000"/>
              <a:gd name="connsiteX175" fmla="*/ 4165508 w 7467600"/>
              <a:gd name="connsiteY175" fmla="*/ 4035196 h 6858000"/>
              <a:gd name="connsiteX176" fmla="*/ 4068162 w 7467600"/>
              <a:gd name="connsiteY176" fmla="*/ 3953394 h 6858000"/>
              <a:gd name="connsiteX177" fmla="*/ 3981416 w 7467600"/>
              <a:gd name="connsiteY177" fmla="*/ 3880482 h 6858000"/>
              <a:gd name="connsiteX178" fmla="*/ 3800147 w 7467600"/>
              <a:gd name="connsiteY178" fmla="*/ 3749872 h 6858000"/>
              <a:gd name="connsiteX179" fmla="*/ 3655073 w 7467600"/>
              <a:gd name="connsiteY179" fmla="*/ 3650884 h 6858000"/>
              <a:gd name="connsiteX180" fmla="*/ 3670252 w 7467600"/>
              <a:gd name="connsiteY180" fmla="*/ 3622798 h 6858000"/>
              <a:gd name="connsiteX181" fmla="*/ 3817258 w 7467600"/>
              <a:gd name="connsiteY181" fmla="*/ 3723577 h 6858000"/>
              <a:gd name="connsiteX182" fmla="*/ 4000461 w 7467600"/>
              <a:gd name="connsiteY182" fmla="*/ 3855966 h 6858000"/>
              <a:gd name="connsiteX183" fmla="*/ 4088180 w 7467600"/>
              <a:gd name="connsiteY183" fmla="*/ 3929774 h 6858000"/>
              <a:gd name="connsiteX184" fmla="*/ 4184555 w 7467600"/>
              <a:gd name="connsiteY184" fmla="*/ 4010683 h 6858000"/>
              <a:gd name="connsiteX185" fmla="*/ 4399563 w 7467600"/>
              <a:gd name="connsiteY185" fmla="*/ 4158106 h 6858000"/>
              <a:gd name="connsiteX186" fmla="*/ 4684469 w 7467600"/>
              <a:gd name="connsiteY186" fmla="*/ 4364680 h 6858000"/>
              <a:gd name="connsiteX187" fmla="*/ 4690271 w 7467600"/>
              <a:gd name="connsiteY187" fmla="*/ 4370034 h 6858000"/>
              <a:gd name="connsiteX188" fmla="*/ 4136093 w 7467600"/>
              <a:gd name="connsiteY188" fmla="*/ 3858466 h 6858000"/>
              <a:gd name="connsiteX189" fmla="*/ 3670252 w 7467600"/>
              <a:gd name="connsiteY189" fmla="*/ 3622798 h 6858000"/>
              <a:gd name="connsiteX190" fmla="*/ 4440129 w 7467600"/>
              <a:gd name="connsiteY190" fmla="*/ 3448571 h 6858000"/>
              <a:gd name="connsiteX191" fmla="*/ 4856525 w 7467600"/>
              <a:gd name="connsiteY191" fmla="*/ 3915351 h 6858000"/>
              <a:gd name="connsiteX192" fmla="*/ 5059055 w 7467600"/>
              <a:gd name="connsiteY192" fmla="*/ 4108918 h 6858000"/>
              <a:gd name="connsiteX193" fmla="*/ 5290070 w 7467600"/>
              <a:gd name="connsiteY193" fmla="*/ 4263619 h 6858000"/>
              <a:gd name="connsiteX194" fmla="*/ 4834991 w 7467600"/>
              <a:gd name="connsiteY194" fmla="*/ 3830985 h 6858000"/>
              <a:gd name="connsiteX195" fmla="*/ 4440129 w 7467600"/>
              <a:gd name="connsiteY195" fmla="*/ 3448571 h 6858000"/>
              <a:gd name="connsiteX196" fmla="*/ 4441737 w 7467600"/>
              <a:gd name="connsiteY196" fmla="*/ 3399734 h 6858000"/>
              <a:gd name="connsiteX197" fmla="*/ 4431236 w 7467600"/>
              <a:gd name="connsiteY197" fmla="*/ 3400954 h 6858000"/>
              <a:gd name="connsiteX198" fmla="*/ 4557150 w 7467600"/>
              <a:gd name="connsiteY198" fmla="*/ 3510023 h 6858000"/>
              <a:gd name="connsiteX199" fmla="*/ 4856936 w 7467600"/>
              <a:gd name="connsiteY199" fmla="*/ 3809146 h 6858000"/>
              <a:gd name="connsiteX200" fmla="*/ 5111996 w 7467600"/>
              <a:gd name="connsiteY200" fmla="*/ 4065759 h 6858000"/>
              <a:gd name="connsiteX201" fmla="*/ 5388878 w 7467600"/>
              <a:gd name="connsiteY201" fmla="*/ 4300185 h 6858000"/>
              <a:gd name="connsiteX202" fmla="*/ 5425556 w 7467600"/>
              <a:gd name="connsiteY202" fmla="*/ 4308967 h 6858000"/>
              <a:gd name="connsiteX203" fmla="*/ 4943646 w 7467600"/>
              <a:gd name="connsiteY203" fmla="*/ 3822916 h 6858000"/>
              <a:gd name="connsiteX204" fmla="*/ 4594837 w 7467600"/>
              <a:gd name="connsiteY204" fmla="*/ 3532274 h 6858000"/>
              <a:gd name="connsiteX205" fmla="*/ 4441737 w 7467600"/>
              <a:gd name="connsiteY205" fmla="*/ 3399734 h 6858000"/>
              <a:gd name="connsiteX206" fmla="*/ 5425834 w 7467600"/>
              <a:gd name="connsiteY206" fmla="*/ 3162785 h 6858000"/>
              <a:gd name="connsiteX207" fmla="*/ 5401644 w 7467600"/>
              <a:gd name="connsiteY207" fmla="*/ 3617847 h 6858000"/>
              <a:gd name="connsiteX208" fmla="*/ 5467256 w 7467600"/>
              <a:gd name="connsiteY208" fmla="*/ 4175494 h 6858000"/>
              <a:gd name="connsiteX209" fmla="*/ 5448069 w 7467600"/>
              <a:gd name="connsiteY209" fmla="*/ 3567554 h 6858000"/>
              <a:gd name="connsiteX210" fmla="*/ 5425834 w 7467600"/>
              <a:gd name="connsiteY210" fmla="*/ 3162785 h 6858000"/>
              <a:gd name="connsiteX211" fmla="*/ 1318687 w 7467600"/>
              <a:gd name="connsiteY211" fmla="*/ 3113840 h 6858000"/>
              <a:gd name="connsiteX212" fmla="*/ 1066793 w 7467600"/>
              <a:gd name="connsiteY212" fmla="*/ 3212171 h 6858000"/>
              <a:gd name="connsiteX213" fmla="*/ 993319 w 7467600"/>
              <a:gd name="connsiteY213" fmla="*/ 3247648 h 6858000"/>
              <a:gd name="connsiteX214" fmla="*/ 853081 w 7467600"/>
              <a:gd name="connsiteY214" fmla="*/ 3312410 h 6858000"/>
              <a:gd name="connsiteX215" fmla="*/ 805957 w 7467600"/>
              <a:gd name="connsiteY215" fmla="*/ 3330443 h 6858000"/>
              <a:gd name="connsiteX216" fmla="*/ 1318687 w 7467600"/>
              <a:gd name="connsiteY216" fmla="*/ 3113840 h 6858000"/>
              <a:gd name="connsiteX217" fmla="*/ 5453702 w 7467600"/>
              <a:gd name="connsiteY217" fmla="*/ 3090882 h 6858000"/>
              <a:gd name="connsiteX218" fmla="*/ 5480135 w 7467600"/>
              <a:gd name="connsiteY218" fmla="*/ 3565802 h 6858000"/>
              <a:gd name="connsiteX219" fmla="*/ 5499023 w 7467600"/>
              <a:gd name="connsiteY219" fmla="*/ 4166310 h 6858000"/>
              <a:gd name="connsiteX220" fmla="*/ 5547022 w 7467600"/>
              <a:gd name="connsiteY220" fmla="*/ 3607838 h 6858000"/>
              <a:gd name="connsiteX221" fmla="*/ 5515964 w 7467600"/>
              <a:gd name="connsiteY221" fmla="*/ 3378541 h 6858000"/>
              <a:gd name="connsiteX222" fmla="*/ 5453702 w 7467600"/>
              <a:gd name="connsiteY222" fmla="*/ 3090882 h 6858000"/>
              <a:gd name="connsiteX223" fmla="*/ 1238695 w 7467600"/>
              <a:gd name="connsiteY223" fmla="*/ 3076820 h 6858000"/>
              <a:gd name="connsiteX224" fmla="*/ 716371 w 7467600"/>
              <a:gd name="connsiteY224" fmla="*/ 3293249 h 6858000"/>
              <a:gd name="connsiteX225" fmla="*/ 579522 w 7467600"/>
              <a:gd name="connsiteY225" fmla="*/ 3371759 h 6858000"/>
              <a:gd name="connsiteX226" fmla="*/ 600288 w 7467600"/>
              <a:gd name="connsiteY226" fmla="*/ 3365555 h 6858000"/>
              <a:gd name="connsiteX227" fmla="*/ 840692 w 7467600"/>
              <a:gd name="connsiteY227" fmla="*/ 3284921 h 6858000"/>
              <a:gd name="connsiteX228" fmla="*/ 979248 w 7467600"/>
              <a:gd name="connsiteY228" fmla="*/ 3221003 h 6858000"/>
              <a:gd name="connsiteX229" fmla="*/ 1053282 w 7467600"/>
              <a:gd name="connsiteY229" fmla="*/ 3185247 h 6858000"/>
              <a:gd name="connsiteX230" fmla="*/ 1320603 w 7467600"/>
              <a:gd name="connsiteY230" fmla="*/ 3081281 h 6858000"/>
              <a:gd name="connsiteX231" fmla="*/ 1238695 w 7467600"/>
              <a:gd name="connsiteY231" fmla="*/ 3076820 h 6858000"/>
              <a:gd name="connsiteX232" fmla="*/ 5425627 w 7467600"/>
              <a:gd name="connsiteY232" fmla="*/ 2954192 h 6858000"/>
              <a:gd name="connsiteX233" fmla="*/ 5470770 w 7467600"/>
              <a:gd name="connsiteY233" fmla="*/ 3005435 h 6858000"/>
              <a:gd name="connsiteX234" fmla="*/ 5519779 w 7467600"/>
              <a:gd name="connsiteY234" fmla="*/ 4359223 h 6858000"/>
              <a:gd name="connsiteX235" fmla="*/ 5520293 w 7467600"/>
              <a:gd name="connsiteY235" fmla="*/ 4360602 h 6858000"/>
              <a:gd name="connsiteX236" fmla="*/ 5767221 w 7467600"/>
              <a:gd name="connsiteY236" fmla="*/ 4665564 h 6858000"/>
              <a:gd name="connsiteX237" fmla="*/ 6937169 w 7467600"/>
              <a:gd name="connsiteY237" fmla="*/ 4815941 h 6858000"/>
              <a:gd name="connsiteX238" fmla="*/ 6953922 w 7467600"/>
              <a:gd name="connsiteY238" fmla="*/ 4890068 h 6858000"/>
              <a:gd name="connsiteX239" fmla="*/ 6071359 w 7467600"/>
              <a:gd name="connsiteY239" fmla="*/ 4770770 h 6858000"/>
              <a:gd name="connsiteX240" fmla="*/ 6038839 w 7467600"/>
              <a:gd name="connsiteY240" fmla="*/ 4764474 h 6858000"/>
              <a:gd name="connsiteX241" fmla="*/ 6038706 w 7467600"/>
              <a:gd name="connsiteY241" fmla="*/ 4763847 h 6858000"/>
              <a:gd name="connsiteX242" fmla="*/ 6037784 w 7467600"/>
              <a:gd name="connsiteY242" fmla="*/ 4764270 h 6858000"/>
              <a:gd name="connsiteX243" fmla="*/ 6038839 w 7467600"/>
              <a:gd name="connsiteY243" fmla="*/ 4764474 h 6858000"/>
              <a:gd name="connsiteX244" fmla="*/ 6040338 w 7467600"/>
              <a:gd name="connsiteY244" fmla="*/ 4771418 h 6858000"/>
              <a:gd name="connsiteX245" fmla="*/ 6024488 w 7467600"/>
              <a:gd name="connsiteY245" fmla="*/ 4809903 h 6858000"/>
              <a:gd name="connsiteX246" fmla="*/ 5599771 w 7467600"/>
              <a:gd name="connsiteY246" fmla="*/ 5509652 h 6858000"/>
              <a:gd name="connsiteX247" fmla="*/ 5548843 w 7467600"/>
              <a:gd name="connsiteY247" fmla="*/ 5563845 h 6858000"/>
              <a:gd name="connsiteX248" fmla="*/ 5940952 w 7467600"/>
              <a:gd name="connsiteY248" fmla="*/ 6250028 h 6858000"/>
              <a:gd name="connsiteX249" fmla="*/ 6043441 w 7467600"/>
              <a:gd name="connsiteY249" fmla="*/ 6665847 h 6858000"/>
              <a:gd name="connsiteX250" fmla="*/ 6093432 w 7467600"/>
              <a:gd name="connsiteY250" fmla="*/ 6858000 h 6858000"/>
              <a:gd name="connsiteX251" fmla="*/ 6034344 w 7467600"/>
              <a:gd name="connsiteY251" fmla="*/ 6858000 h 6858000"/>
              <a:gd name="connsiteX252" fmla="*/ 6026679 w 7467600"/>
              <a:gd name="connsiteY252" fmla="*/ 6836959 h 6858000"/>
              <a:gd name="connsiteX253" fmla="*/ 5800441 w 7467600"/>
              <a:gd name="connsiteY253" fmla="*/ 6335286 h 6858000"/>
              <a:gd name="connsiteX254" fmla="*/ 5526562 w 7467600"/>
              <a:gd name="connsiteY254" fmla="*/ 5705388 h 6858000"/>
              <a:gd name="connsiteX255" fmla="*/ 5519640 w 7467600"/>
              <a:gd name="connsiteY255" fmla="*/ 5683774 h 6858000"/>
              <a:gd name="connsiteX256" fmla="*/ 5844559 w 7467600"/>
              <a:gd name="connsiteY256" fmla="*/ 6553349 h 6858000"/>
              <a:gd name="connsiteX257" fmla="*/ 5975994 w 7467600"/>
              <a:gd name="connsiteY257" fmla="*/ 6858000 h 6858000"/>
              <a:gd name="connsiteX258" fmla="*/ 5898547 w 7467600"/>
              <a:gd name="connsiteY258" fmla="*/ 6858000 h 6858000"/>
              <a:gd name="connsiteX259" fmla="*/ 5682041 w 7467600"/>
              <a:gd name="connsiteY259" fmla="*/ 6355860 h 6858000"/>
              <a:gd name="connsiteX260" fmla="*/ 5461758 w 7467600"/>
              <a:gd name="connsiteY260" fmla="*/ 5820220 h 6858000"/>
              <a:gd name="connsiteX261" fmla="*/ 5237282 w 7467600"/>
              <a:gd name="connsiteY261" fmla="*/ 6579086 h 6858000"/>
              <a:gd name="connsiteX262" fmla="*/ 5115009 w 7467600"/>
              <a:gd name="connsiteY262" fmla="*/ 6858000 h 6858000"/>
              <a:gd name="connsiteX263" fmla="*/ 5028074 w 7467600"/>
              <a:gd name="connsiteY263" fmla="*/ 6858000 h 6858000"/>
              <a:gd name="connsiteX264" fmla="*/ 5079508 w 7467600"/>
              <a:gd name="connsiteY264" fmla="*/ 6749074 h 6858000"/>
              <a:gd name="connsiteX265" fmla="*/ 5371846 w 7467600"/>
              <a:gd name="connsiteY265" fmla="*/ 5924413 h 6858000"/>
              <a:gd name="connsiteX266" fmla="*/ 5270512 w 7467600"/>
              <a:gd name="connsiteY266" fmla="*/ 6138975 h 6858000"/>
              <a:gd name="connsiteX267" fmla="*/ 5062409 w 7467600"/>
              <a:gd name="connsiteY267" fmla="*/ 6653544 h 6858000"/>
              <a:gd name="connsiteX268" fmla="*/ 5036628 w 7467600"/>
              <a:gd name="connsiteY268" fmla="*/ 6754247 h 6858000"/>
              <a:gd name="connsiteX269" fmla="*/ 5009112 w 7467600"/>
              <a:gd name="connsiteY269" fmla="*/ 6858000 h 6858000"/>
              <a:gd name="connsiteX270" fmla="*/ 4976679 w 7467600"/>
              <a:gd name="connsiteY270" fmla="*/ 6858000 h 6858000"/>
              <a:gd name="connsiteX271" fmla="*/ 5006537 w 7467600"/>
              <a:gd name="connsiteY271" fmla="*/ 6747068 h 6858000"/>
              <a:gd name="connsiteX272" fmla="*/ 5032723 w 7467600"/>
              <a:gd name="connsiteY272" fmla="*/ 6644957 h 6858000"/>
              <a:gd name="connsiteX273" fmla="*/ 5242949 w 7467600"/>
              <a:gd name="connsiteY273" fmla="*/ 6125175 h 6858000"/>
              <a:gd name="connsiteX274" fmla="*/ 5286321 w 7467600"/>
              <a:gd name="connsiteY274" fmla="*/ 6033555 h 6858000"/>
              <a:gd name="connsiteX275" fmla="*/ 5008210 w 7467600"/>
              <a:gd name="connsiteY275" fmla="*/ 6649194 h 6858000"/>
              <a:gd name="connsiteX276" fmla="*/ 4986321 w 7467600"/>
              <a:gd name="connsiteY276" fmla="*/ 6765687 h 6858000"/>
              <a:gd name="connsiteX277" fmla="*/ 4973474 w 7467600"/>
              <a:gd name="connsiteY277" fmla="*/ 6858000 h 6858000"/>
              <a:gd name="connsiteX278" fmla="*/ 4907178 w 7467600"/>
              <a:gd name="connsiteY278" fmla="*/ 6858000 h 6858000"/>
              <a:gd name="connsiteX279" fmla="*/ 4910810 w 7467600"/>
              <a:gd name="connsiteY279" fmla="*/ 6829660 h 6858000"/>
              <a:gd name="connsiteX280" fmla="*/ 4987461 w 7467600"/>
              <a:gd name="connsiteY280" fmla="*/ 6432994 h 6858000"/>
              <a:gd name="connsiteX281" fmla="*/ 5179262 w 7467600"/>
              <a:gd name="connsiteY281" fmla="*/ 6035044 h 6858000"/>
              <a:gd name="connsiteX282" fmla="*/ 4689678 w 7467600"/>
              <a:gd name="connsiteY282" fmla="*/ 6440241 h 6858000"/>
              <a:gd name="connsiteX283" fmla="*/ 4477543 w 7467600"/>
              <a:gd name="connsiteY283" fmla="*/ 6674836 h 6858000"/>
              <a:gd name="connsiteX284" fmla="*/ 4329957 w 7467600"/>
              <a:gd name="connsiteY284" fmla="*/ 6858000 h 6858000"/>
              <a:gd name="connsiteX285" fmla="*/ 4218595 w 7467600"/>
              <a:gd name="connsiteY285" fmla="*/ 6858000 h 6858000"/>
              <a:gd name="connsiteX286" fmla="*/ 4368888 w 7467600"/>
              <a:gd name="connsiteY286" fmla="*/ 6668412 h 6858000"/>
              <a:gd name="connsiteX287" fmla="*/ 4563091 w 7467600"/>
              <a:gd name="connsiteY287" fmla="*/ 6442508 h 6858000"/>
              <a:gd name="connsiteX288" fmla="*/ 5387324 w 7467600"/>
              <a:gd name="connsiteY288" fmla="*/ 5705830 h 6858000"/>
              <a:gd name="connsiteX289" fmla="*/ 5073620 w 7467600"/>
              <a:gd name="connsiteY289" fmla="*/ 5955437 h 6858000"/>
              <a:gd name="connsiteX290" fmla="*/ 4689789 w 7467600"/>
              <a:gd name="connsiteY290" fmla="*/ 6268382 h 6858000"/>
              <a:gd name="connsiteX291" fmla="*/ 4418722 w 7467600"/>
              <a:gd name="connsiteY291" fmla="*/ 6570886 h 6858000"/>
              <a:gd name="connsiteX292" fmla="*/ 4214944 w 7467600"/>
              <a:gd name="connsiteY292" fmla="*/ 6858000 h 6858000"/>
              <a:gd name="connsiteX293" fmla="*/ 4177898 w 7467600"/>
              <a:gd name="connsiteY293" fmla="*/ 6858000 h 6858000"/>
              <a:gd name="connsiteX294" fmla="*/ 4391597 w 7467600"/>
              <a:gd name="connsiteY294" fmla="*/ 6556370 h 6858000"/>
              <a:gd name="connsiteX295" fmla="*/ 4668889 w 7467600"/>
              <a:gd name="connsiteY295" fmla="*/ 6246399 h 6858000"/>
              <a:gd name="connsiteX296" fmla="*/ 5055427 w 7467600"/>
              <a:gd name="connsiteY296" fmla="*/ 5931476 h 6858000"/>
              <a:gd name="connsiteX297" fmla="*/ 5371814 w 7467600"/>
              <a:gd name="connsiteY297" fmla="*/ 5678975 h 6858000"/>
              <a:gd name="connsiteX298" fmla="*/ 4987918 w 7467600"/>
              <a:gd name="connsiteY298" fmla="*/ 5838701 h 6858000"/>
              <a:gd name="connsiteX299" fmla="*/ 4317146 w 7467600"/>
              <a:gd name="connsiteY299" fmla="*/ 6587716 h 6858000"/>
              <a:gd name="connsiteX300" fmla="*/ 4171627 w 7467600"/>
              <a:gd name="connsiteY300" fmla="*/ 6858000 h 6858000"/>
              <a:gd name="connsiteX301" fmla="*/ 4081585 w 7467600"/>
              <a:gd name="connsiteY301" fmla="*/ 6858000 h 6858000"/>
              <a:gd name="connsiteX302" fmla="*/ 4238603 w 7467600"/>
              <a:gd name="connsiteY302" fmla="*/ 6559341 h 6858000"/>
              <a:gd name="connsiteX303" fmla="*/ 4778333 w 7467600"/>
              <a:gd name="connsiteY303" fmla="*/ 5873626 h 6858000"/>
              <a:gd name="connsiteX304" fmla="*/ 5414185 w 7467600"/>
              <a:gd name="connsiteY304" fmla="*/ 5573882 h 6858000"/>
              <a:gd name="connsiteX305" fmla="*/ 5959648 w 7467600"/>
              <a:gd name="connsiteY305" fmla="*/ 4760797 h 6858000"/>
              <a:gd name="connsiteX306" fmla="*/ 5355019 w 7467600"/>
              <a:gd name="connsiteY306" fmla="*/ 4734672 h 6858000"/>
              <a:gd name="connsiteX307" fmla="*/ 5083565 w 7467600"/>
              <a:gd name="connsiteY307" fmla="*/ 5179121 h 6858000"/>
              <a:gd name="connsiteX308" fmla="*/ 4713577 w 7467600"/>
              <a:gd name="connsiteY308" fmla="*/ 5616803 h 6858000"/>
              <a:gd name="connsiteX309" fmla="*/ 3989559 w 7467600"/>
              <a:gd name="connsiteY309" fmla="*/ 6145945 h 6858000"/>
              <a:gd name="connsiteX310" fmla="*/ 3939824 w 7467600"/>
              <a:gd name="connsiteY310" fmla="*/ 6066900 h 6858000"/>
              <a:gd name="connsiteX311" fmla="*/ 4584537 w 7467600"/>
              <a:gd name="connsiteY311" fmla="*/ 5324826 h 6858000"/>
              <a:gd name="connsiteX312" fmla="*/ 5037105 w 7467600"/>
              <a:gd name="connsiteY312" fmla="*/ 5088765 h 6858000"/>
              <a:gd name="connsiteX313" fmla="*/ 5039930 w 7467600"/>
              <a:gd name="connsiteY313" fmla="*/ 5089585 h 6858000"/>
              <a:gd name="connsiteX314" fmla="*/ 5263764 w 7467600"/>
              <a:gd name="connsiteY314" fmla="*/ 4735525 h 6858000"/>
              <a:gd name="connsiteX315" fmla="*/ 4086300 w 7467600"/>
              <a:gd name="connsiteY315" fmla="*/ 4884599 h 6858000"/>
              <a:gd name="connsiteX316" fmla="*/ 4085485 w 7467600"/>
              <a:gd name="connsiteY316" fmla="*/ 4899070 h 6858000"/>
              <a:gd name="connsiteX317" fmla="*/ 3871915 w 7467600"/>
              <a:gd name="connsiteY317" fmla="*/ 5253645 h 6858000"/>
              <a:gd name="connsiteX318" fmla="*/ 3799374 w 7467600"/>
              <a:gd name="connsiteY318" fmla="*/ 5466127 h 6858000"/>
              <a:gd name="connsiteX319" fmla="*/ 3498850 w 7467600"/>
              <a:gd name="connsiteY319" fmla="*/ 6661888 h 6858000"/>
              <a:gd name="connsiteX320" fmla="*/ 3399216 w 7467600"/>
              <a:gd name="connsiteY320" fmla="*/ 6858000 h 6858000"/>
              <a:gd name="connsiteX321" fmla="*/ 3303688 w 7467600"/>
              <a:gd name="connsiteY321" fmla="*/ 6858000 h 6858000"/>
              <a:gd name="connsiteX322" fmla="*/ 3391774 w 7467600"/>
              <a:gd name="connsiteY322" fmla="*/ 6697181 h 6858000"/>
              <a:gd name="connsiteX323" fmla="*/ 3735540 w 7467600"/>
              <a:gd name="connsiteY323" fmla="*/ 5546923 h 6858000"/>
              <a:gd name="connsiteX324" fmla="*/ 3729438 w 7467600"/>
              <a:gd name="connsiteY324" fmla="*/ 5569058 h 6858000"/>
              <a:gd name="connsiteX325" fmla="*/ 3707782 w 7467600"/>
              <a:gd name="connsiteY325" fmla="*/ 5644908 h 6858000"/>
              <a:gd name="connsiteX326" fmla="*/ 3583827 w 7467600"/>
              <a:gd name="connsiteY326" fmla="*/ 6039215 h 6858000"/>
              <a:gd name="connsiteX327" fmla="*/ 3547861 w 7467600"/>
              <a:gd name="connsiteY327" fmla="*/ 6129609 h 6858000"/>
              <a:gd name="connsiteX328" fmla="*/ 3490905 w 7467600"/>
              <a:gd name="connsiteY328" fmla="*/ 6277660 h 6858000"/>
              <a:gd name="connsiteX329" fmla="*/ 3455859 w 7467600"/>
              <a:gd name="connsiteY329" fmla="*/ 6391301 h 6858000"/>
              <a:gd name="connsiteX330" fmla="*/ 3429112 w 7467600"/>
              <a:gd name="connsiteY330" fmla="*/ 6479469 h 6858000"/>
              <a:gd name="connsiteX331" fmla="*/ 3304862 w 7467600"/>
              <a:gd name="connsiteY331" fmla="*/ 6796476 h 6858000"/>
              <a:gd name="connsiteX332" fmla="*/ 3276071 w 7467600"/>
              <a:gd name="connsiteY332" fmla="*/ 6858000 h 6858000"/>
              <a:gd name="connsiteX333" fmla="*/ 3240805 w 7467600"/>
              <a:gd name="connsiteY333" fmla="*/ 6858000 h 6858000"/>
              <a:gd name="connsiteX334" fmla="*/ 3275917 w 7467600"/>
              <a:gd name="connsiteY334" fmla="*/ 6783192 h 6858000"/>
              <a:gd name="connsiteX335" fmla="*/ 3399358 w 7467600"/>
              <a:gd name="connsiteY335" fmla="*/ 6469011 h 6858000"/>
              <a:gd name="connsiteX336" fmla="*/ 3425650 w 7467600"/>
              <a:gd name="connsiteY336" fmla="*/ 6381333 h 6858000"/>
              <a:gd name="connsiteX337" fmla="*/ 3460661 w 7467600"/>
              <a:gd name="connsiteY337" fmla="*/ 6266763 h 6858000"/>
              <a:gd name="connsiteX338" fmla="*/ 3518021 w 7467600"/>
              <a:gd name="connsiteY338" fmla="*/ 6117298 h 6858000"/>
              <a:gd name="connsiteX339" fmla="*/ 3554035 w 7467600"/>
              <a:gd name="connsiteY339" fmla="*/ 6027832 h 6858000"/>
              <a:gd name="connsiteX340" fmla="*/ 3677174 w 7467600"/>
              <a:gd name="connsiteY340" fmla="*/ 5636351 h 6858000"/>
              <a:gd name="connsiteX341" fmla="*/ 3698819 w 7467600"/>
              <a:gd name="connsiteY341" fmla="*/ 5560503 h 6858000"/>
              <a:gd name="connsiteX342" fmla="*/ 3702094 w 7467600"/>
              <a:gd name="connsiteY342" fmla="*/ 5549194 h 6858000"/>
              <a:gd name="connsiteX343" fmla="*/ 3398355 w 7467600"/>
              <a:gd name="connsiteY343" fmla="*/ 6094603 h 6858000"/>
              <a:gd name="connsiteX344" fmla="*/ 3193941 w 7467600"/>
              <a:gd name="connsiteY344" fmla="*/ 6798775 h 6858000"/>
              <a:gd name="connsiteX345" fmla="*/ 3184140 w 7467600"/>
              <a:gd name="connsiteY345" fmla="*/ 6858000 h 6858000"/>
              <a:gd name="connsiteX346" fmla="*/ 3099978 w 7467600"/>
              <a:gd name="connsiteY346" fmla="*/ 6858000 h 6858000"/>
              <a:gd name="connsiteX347" fmla="*/ 3101556 w 7467600"/>
              <a:gd name="connsiteY347" fmla="*/ 6843337 h 6858000"/>
              <a:gd name="connsiteX348" fmla="*/ 3370162 w 7467600"/>
              <a:gd name="connsiteY348" fmla="*/ 5785550 h 6858000"/>
              <a:gd name="connsiteX349" fmla="*/ 3746477 w 7467600"/>
              <a:gd name="connsiteY349" fmla="*/ 5377889 h 6858000"/>
              <a:gd name="connsiteX350" fmla="*/ 3863399 w 7467600"/>
              <a:gd name="connsiteY350" fmla="*/ 5087257 h 6858000"/>
              <a:gd name="connsiteX351" fmla="*/ 3968712 w 7467600"/>
              <a:gd name="connsiteY351" fmla="*/ 4913989 h 6858000"/>
              <a:gd name="connsiteX352" fmla="*/ 2792390 w 7467600"/>
              <a:gd name="connsiteY352" fmla="*/ 5382974 h 6858000"/>
              <a:gd name="connsiteX353" fmla="*/ 2714982 w 7467600"/>
              <a:gd name="connsiteY353" fmla="*/ 5427051 h 6858000"/>
              <a:gd name="connsiteX354" fmla="*/ 2813361 w 7467600"/>
              <a:gd name="connsiteY354" fmla="*/ 6023912 h 6858000"/>
              <a:gd name="connsiteX355" fmla="*/ 2688430 w 7467600"/>
              <a:gd name="connsiteY355" fmla="*/ 6801564 h 6858000"/>
              <a:gd name="connsiteX356" fmla="*/ 2629626 w 7467600"/>
              <a:gd name="connsiteY356" fmla="*/ 6763394 h 6858000"/>
              <a:gd name="connsiteX357" fmla="*/ 2565328 w 7467600"/>
              <a:gd name="connsiteY357" fmla="*/ 5516399 h 6858000"/>
              <a:gd name="connsiteX358" fmla="*/ 1922999 w 7467600"/>
              <a:gd name="connsiteY358" fmla="*/ 5980343 h 6858000"/>
              <a:gd name="connsiteX359" fmla="*/ 1950261 w 7467600"/>
              <a:gd name="connsiteY359" fmla="*/ 6405858 h 6858000"/>
              <a:gd name="connsiteX360" fmla="*/ 2365554 w 7467600"/>
              <a:gd name="connsiteY360" fmla="*/ 6759107 h 6858000"/>
              <a:gd name="connsiteX361" fmla="*/ 2424142 w 7467600"/>
              <a:gd name="connsiteY361" fmla="*/ 6858000 h 6858000"/>
              <a:gd name="connsiteX362" fmla="*/ 2395994 w 7467600"/>
              <a:gd name="connsiteY362" fmla="*/ 6858000 h 6858000"/>
              <a:gd name="connsiteX363" fmla="*/ 2392863 w 7467600"/>
              <a:gd name="connsiteY363" fmla="*/ 6852964 h 6858000"/>
              <a:gd name="connsiteX364" fmla="*/ 2017589 w 7467600"/>
              <a:gd name="connsiteY364" fmla="*/ 6493982 h 6858000"/>
              <a:gd name="connsiteX365" fmla="*/ 2147336 w 7467600"/>
              <a:gd name="connsiteY365" fmla="*/ 6594052 h 6858000"/>
              <a:gd name="connsiteX366" fmla="*/ 2207047 w 7467600"/>
              <a:gd name="connsiteY366" fmla="*/ 6654540 h 6858000"/>
              <a:gd name="connsiteX367" fmla="*/ 2299106 w 7467600"/>
              <a:gd name="connsiteY367" fmla="*/ 6778931 h 6858000"/>
              <a:gd name="connsiteX368" fmla="*/ 2314430 w 7467600"/>
              <a:gd name="connsiteY368" fmla="*/ 6801144 h 6858000"/>
              <a:gd name="connsiteX369" fmla="*/ 2352406 w 7467600"/>
              <a:gd name="connsiteY369" fmla="*/ 6858000 h 6858000"/>
              <a:gd name="connsiteX370" fmla="*/ 2314492 w 7467600"/>
              <a:gd name="connsiteY370" fmla="*/ 6858000 h 6858000"/>
              <a:gd name="connsiteX371" fmla="*/ 2288095 w 7467600"/>
              <a:gd name="connsiteY371" fmla="*/ 6818030 h 6858000"/>
              <a:gd name="connsiteX372" fmla="*/ 2272768 w 7467600"/>
              <a:gd name="connsiteY372" fmla="*/ 6795822 h 6858000"/>
              <a:gd name="connsiteX373" fmla="*/ 2182715 w 7467600"/>
              <a:gd name="connsiteY373" fmla="*/ 6675071 h 6858000"/>
              <a:gd name="connsiteX374" fmla="*/ 2032061 w 7467600"/>
              <a:gd name="connsiteY374" fmla="*/ 6541380 h 6858000"/>
              <a:gd name="connsiteX375" fmla="*/ 2257220 w 7467600"/>
              <a:gd name="connsiteY375" fmla="*/ 6826257 h 6858000"/>
              <a:gd name="connsiteX376" fmla="*/ 2281324 w 7467600"/>
              <a:gd name="connsiteY376" fmla="*/ 6858000 h 6858000"/>
              <a:gd name="connsiteX377" fmla="*/ 2242860 w 7467600"/>
              <a:gd name="connsiteY377" fmla="*/ 6858000 h 6858000"/>
              <a:gd name="connsiteX378" fmla="*/ 2232818 w 7467600"/>
              <a:gd name="connsiteY378" fmla="*/ 6844926 h 6858000"/>
              <a:gd name="connsiteX379" fmla="*/ 1990172 w 7467600"/>
              <a:gd name="connsiteY379" fmla="*/ 6542121 h 6858000"/>
              <a:gd name="connsiteX380" fmla="*/ 2124090 w 7467600"/>
              <a:gd name="connsiteY380" fmla="*/ 6761017 h 6858000"/>
              <a:gd name="connsiteX381" fmla="*/ 2200380 w 7467600"/>
              <a:gd name="connsiteY381" fmla="*/ 6858000 h 6858000"/>
              <a:gd name="connsiteX382" fmla="*/ 2147507 w 7467600"/>
              <a:gd name="connsiteY382" fmla="*/ 6858000 h 6858000"/>
              <a:gd name="connsiteX383" fmla="*/ 2070668 w 7467600"/>
              <a:gd name="connsiteY383" fmla="*/ 6761520 h 6858000"/>
              <a:gd name="connsiteX384" fmla="*/ 1975142 w 7467600"/>
              <a:gd name="connsiteY384" fmla="*/ 6585570 h 6858000"/>
              <a:gd name="connsiteX385" fmla="*/ 2050035 w 7467600"/>
              <a:gd name="connsiteY385" fmla="*/ 6813345 h 6858000"/>
              <a:gd name="connsiteX386" fmla="*/ 2063025 w 7467600"/>
              <a:gd name="connsiteY386" fmla="*/ 6858000 h 6858000"/>
              <a:gd name="connsiteX387" fmla="*/ 2021675 w 7467600"/>
              <a:gd name="connsiteY387" fmla="*/ 6858000 h 6858000"/>
              <a:gd name="connsiteX388" fmla="*/ 2019308 w 7467600"/>
              <a:gd name="connsiteY388" fmla="*/ 6847118 h 6858000"/>
              <a:gd name="connsiteX389" fmla="*/ 1938835 w 7467600"/>
              <a:gd name="connsiteY389" fmla="*/ 6551160 h 6858000"/>
              <a:gd name="connsiteX390" fmla="*/ 1953230 w 7467600"/>
              <a:gd name="connsiteY390" fmla="*/ 6759699 h 6858000"/>
              <a:gd name="connsiteX391" fmla="*/ 1956763 w 7467600"/>
              <a:gd name="connsiteY391" fmla="*/ 6778191 h 6858000"/>
              <a:gd name="connsiteX392" fmla="*/ 1967925 w 7467600"/>
              <a:gd name="connsiteY392" fmla="*/ 6858000 h 6858000"/>
              <a:gd name="connsiteX393" fmla="*/ 1936622 w 7467600"/>
              <a:gd name="connsiteY393" fmla="*/ 6858000 h 6858000"/>
              <a:gd name="connsiteX394" fmla="*/ 1926261 w 7467600"/>
              <a:gd name="connsiteY394" fmla="*/ 6784064 h 6858000"/>
              <a:gd name="connsiteX395" fmla="*/ 1922724 w 7467600"/>
              <a:gd name="connsiteY395" fmla="*/ 6765577 h 6858000"/>
              <a:gd name="connsiteX396" fmla="*/ 1904650 w 7467600"/>
              <a:gd name="connsiteY396" fmla="*/ 6639616 h 6858000"/>
              <a:gd name="connsiteX397" fmla="*/ 1885273 w 7467600"/>
              <a:gd name="connsiteY397" fmla="*/ 6858000 h 6858000"/>
              <a:gd name="connsiteX398" fmla="*/ 1854363 w 7467600"/>
              <a:gd name="connsiteY398" fmla="*/ 6858000 h 6858000"/>
              <a:gd name="connsiteX399" fmla="*/ 1880391 w 7467600"/>
              <a:gd name="connsiteY399" fmla="*/ 6603796 h 6858000"/>
              <a:gd name="connsiteX400" fmla="*/ 1818273 w 7467600"/>
              <a:gd name="connsiteY400" fmla="*/ 6715729 h 6858000"/>
              <a:gd name="connsiteX401" fmla="*/ 1794691 w 7467600"/>
              <a:gd name="connsiteY401" fmla="*/ 6843239 h 6858000"/>
              <a:gd name="connsiteX402" fmla="*/ 1794914 w 7467600"/>
              <a:gd name="connsiteY402" fmla="*/ 6858000 h 6858000"/>
              <a:gd name="connsiteX403" fmla="*/ 1746128 w 7467600"/>
              <a:gd name="connsiteY403" fmla="*/ 6858000 h 6858000"/>
              <a:gd name="connsiteX404" fmla="*/ 1753934 w 7467600"/>
              <a:gd name="connsiteY404" fmla="*/ 6724796 h 6858000"/>
              <a:gd name="connsiteX405" fmla="*/ 1792053 w 7467600"/>
              <a:gd name="connsiteY405" fmla="*/ 6572396 h 6858000"/>
              <a:gd name="connsiteX406" fmla="*/ 1862248 w 7467600"/>
              <a:gd name="connsiteY406" fmla="*/ 6266397 h 6858000"/>
              <a:gd name="connsiteX407" fmla="*/ 1862250 w 7467600"/>
              <a:gd name="connsiteY407" fmla="*/ 6033531 h 6858000"/>
              <a:gd name="connsiteX408" fmla="*/ 1211999 w 7467600"/>
              <a:gd name="connsiteY408" fmla="*/ 6683610 h 6858000"/>
              <a:gd name="connsiteX409" fmla="*/ 1213266 w 7467600"/>
              <a:gd name="connsiteY409" fmla="*/ 6691947 h 6858000"/>
              <a:gd name="connsiteX410" fmla="*/ 1203370 w 7467600"/>
              <a:gd name="connsiteY410" fmla="*/ 6850676 h 6858000"/>
              <a:gd name="connsiteX411" fmla="*/ 1203671 w 7467600"/>
              <a:gd name="connsiteY411" fmla="*/ 6858000 h 6858000"/>
              <a:gd name="connsiteX412" fmla="*/ 1143180 w 7467600"/>
              <a:gd name="connsiteY412" fmla="*/ 6858000 h 6858000"/>
              <a:gd name="connsiteX413" fmla="*/ 1142176 w 7467600"/>
              <a:gd name="connsiteY413" fmla="*/ 6766045 h 6858000"/>
              <a:gd name="connsiteX414" fmla="*/ 1067484 w 7467600"/>
              <a:gd name="connsiteY414" fmla="*/ 6858000 h 6858000"/>
              <a:gd name="connsiteX415" fmla="*/ 953928 w 7467600"/>
              <a:gd name="connsiteY415" fmla="*/ 6858000 h 6858000"/>
              <a:gd name="connsiteX416" fmla="*/ 959715 w 7467600"/>
              <a:gd name="connsiteY416" fmla="*/ 6850185 h 6858000"/>
              <a:gd name="connsiteX417" fmla="*/ 1483788 w 7467600"/>
              <a:gd name="connsiteY417" fmla="*/ 6259174 h 6858000"/>
              <a:gd name="connsiteX418" fmla="*/ 1100671 w 7467600"/>
              <a:gd name="connsiteY418" fmla="*/ 6252137 h 6858000"/>
              <a:gd name="connsiteX419" fmla="*/ 1090144 w 7467600"/>
              <a:gd name="connsiteY419" fmla="*/ 6256748 h 6858000"/>
              <a:gd name="connsiteX420" fmla="*/ 1095872 w 7467600"/>
              <a:gd name="connsiteY420" fmla="*/ 6271892 h 6858000"/>
              <a:gd name="connsiteX421" fmla="*/ 262785 w 7467600"/>
              <a:gd name="connsiteY421" fmla="*/ 6845450 h 6858000"/>
              <a:gd name="connsiteX422" fmla="*/ 209968 w 7467600"/>
              <a:gd name="connsiteY422" fmla="*/ 6770713 h 6858000"/>
              <a:gd name="connsiteX423" fmla="*/ 873460 w 7467600"/>
              <a:gd name="connsiteY423" fmla="*/ 6253768 h 6858000"/>
              <a:gd name="connsiteX424" fmla="*/ 192686 w 7467600"/>
              <a:gd name="connsiteY424" fmla="*/ 5849257 h 6858000"/>
              <a:gd name="connsiteX425" fmla="*/ 4696 w 7467600"/>
              <a:gd name="connsiteY425" fmla="*/ 5697668 h 6858000"/>
              <a:gd name="connsiteX426" fmla="*/ 0 w 7467600"/>
              <a:gd name="connsiteY426" fmla="*/ 5689984 h 6858000"/>
              <a:gd name="connsiteX427" fmla="*/ 0 w 7467600"/>
              <a:gd name="connsiteY427" fmla="*/ 5513472 h 6858000"/>
              <a:gd name="connsiteX428" fmla="*/ 174101 w 7467600"/>
              <a:gd name="connsiteY428" fmla="*/ 5620277 h 6858000"/>
              <a:gd name="connsiteX429" fmla="*/ 891800 w 7467600"/>
              <a:gd name="connsiteY429" fmla="*/ 6036935 h 6858000"/>
              <a:gd name="connsiteX430" fmla="*/ 1072219 w 7467600"/>
              <a:gd name="connsiteY430" fmla="*/ 6169443 h 6858000"/>
              <a:gd name="connsiteX431" fmla="*/ 1074117 w 7467600"/>
              <a:gd name="connsiteY431" fmla="*/ 6170301 h 6858000"/>
              <a:gd name="connsiteX432" fmla="*/ 1083114 w 7467600"/>
              <a:gd name="connsiteY432" fmla="*/ 6174131 h 6858000"/>
              <a:gd name="connsiteX433" fmla="*/ 1543010 w 7467600"/>
              <a:gd name="connsiteY433" fmla="*/ 6191140 h 6858000"/>
              <a:gd name="connsiteX434" fmla="*/ 1551080 w 7467600"/>
              <a:gd name="connsiteY434" fmla="*/ 6195006 h 6858000"/>
              <a:gd name="connsiteX435" fmla="*/ 2345443 w 7467600"/>
              <a:gd name="connsiteY435" fmla="*/ 5549882 h 6858000"/>
              <a:gd name="connsiteX436" fmla="*/ 1721499 w 7467600"/>
              <a:gd name="connsiteY436" fmla="*/ 5599969 h 6858000"/>
              <a:gd name="connsiteX437" fmla="*/ 767716 w 7467600"/>
              <a:gd name="connsiteY437" fmla="*/ 5472768 h 6858000"/>
              <a:gd name="connsiteX438" fmla="*/ 722147 w 7467600"/>
              <a:gd name="connsiteY438" fmla="*/ 5393091 h 6858000"/>
              <a:gd name="connsiteX439" fmla="*/ 1485552 w 7467600"/>
              <a:gd name="connsiteY439" fmla="*/ 5313202 h 6858000"/>
              <a:gd name="connsiteX440" fmla="*/ 2143004 w 7467600"/>
              <a:gd name="connsiteY440" fmla="*/ 5402420 h 6858000"/>
              <a:gd name="connsiteX441" fmla="*/ 1933391 w 7467600"/>
              <a:gd name="connsiteY441" fmla="*/ 5156971 h 6858000"/>
              <a:gd name="connsiteX442" fmla="*/ 1827118 w 7467600"/>
              <a:gd name="connsiteY442" fmla="*/ 4968410 h 6858000"/>
              <a:gd name="connsiteX443" fmla="*/ 1837349 w 7467600"/>
              <a:gd name="connsiteY443" fmla="*/ 4956357 h 6858000"/>
              <a:gd name="connsiteX444" fmla="*/ 2162835 w 7467600"/>
              <a:gd name="connsiteY444" fmla="*/ 5187853 h 6858000"/>
              <a:gd name="connsiteX445" fmla="*/ 2257167 w 7467600"/>
              <a:gd name="connsiteY445" fmla="*/ 5462123 h 6858000"/>
              <a:gd name="connsiteX446" fmla="*/ 2261598 w 7467600"/>
              <a:gd name="connsiteY446" fmla="*/ 5467998 h 6858000"/>
              <a:gd name="connsiteX447" fmla="*/ 2437177 w 7467600"/>
              <a:gd name="connsiteY447" fmla="*/ 5479608 h 6858000"/>
              <a:gd name="connsiteX448" fmla="*/ 2445247 w 7467600"/>
              <a:gd name="connsiteY448" fmla="*/ 5483476 h 6858000"/>
              <a:gd name="connsiteX449" fmla="*/ 2743626 w 7467600"/>
              <a:gd name="connsiteY449" fmla="*/ 5304819 h 6858000"/>
              <a:gd name="connsiteX450" fmla="*/ 3048102 w 7467600"/>
              <a:gd name="connsiteY450" fmla="*/ 5150595 h 6858000"/>
              <a:gd name="connsiteX451" fmla="*/ 1799414 w 7467600"/>
              <a:gd name="connsiteY451" fmla="*/ 4694732 h 6858000"/>
              <a:gd name="connsiteX452" fmla="*/ 1771735 w 7467600"/>
              <a:gd name="connsiteY452" fmla="*/ 4619929 h 6858000"/>
              <a:gd name="connsiteX453" fmla="*/ 3104273 w 7467600"/>
              <a:gd name="connsiteY453" fmla="*/ 5076159 h 6858000"/>
              <a:gd name="connsiteX454" fmla="*/ 3113245 w 7467600"/>
              <a:gd name="connsiteY454" fmla="*/ 5090705 h 6858000"/>
              <a:gd name="connsiteX455" fmla="*/ 3126294 w 7467600"/>
              <a:gd name="connsiteY455" fmla="*/ 5114400 h 6858000"/>
              <a:gd name="connsiteX456" fmla="*/ 3937433 w 7467600"/>
              <a:gd name="connsiteY456" fmla="*/ 4830473 h 6858000"/>
              <a:gd name="connsiteX457" fmla="*/ 3590475 w 7467600"/>
              <a:gd name="connsiteY457" fmla="*/ 4597974 h 6858000"/>
              <a:gd name="connsiteX458" fmla="*/ 3100264 w 7467600"/>
              <a:gd name="connsiteY458" fmla="*/ 4579845 h 6858000"/>
              <a:gd name="connsiteX459" fmla="*/ 2183576 w 7467600"/>
              <a:gd name="connsiteY459" fmla="*/ 4227150 h 6858000"/>
              <a:gd name="connsiteX460" fmla="*/ 2151029 w 7467600"/>
              <a:gd name="connsiteY460" fmla="*/ 4146947 h 6858000"/>
              <a:gd name="connsiteX461" fmla="*/ 3563434 w 7467600"/>
              <a:gd name="connsiteY461" fmla="*/ 4469115 h 6858000"/>
              <a:gd name="connsiteX462" fmla="*/ 3177952 w 7467600"/>
              <a:gd name="connsiteY462" fmla="*/ 3657386 h 6858000"/>
              <a:gd name="connsiteX463" fmla="*/ 3189263 w 7467600"/>
              <a:gd name="connsiteY463" fmla="*/ 3625726 h 6858000"/>
              <a:gd name="connsiteX464" fmla="*/ 3560912 w 7467600"/>
              <a:gd name="connsiteY464" fmla="*/ 4079863 h 6858000"/>
              <a:gd name="connsiteX465" fmla="*/ 3626636 w 7467600"/>
              <a:gd name="connsiteY465" fmla="*/ 4512230 h 6858000"/>
              <a:gd name="connsiteX466" fmla="*/ 3653088 w 7467600"/>
              <a:gd name="connsiteY466" fmla="*/ 4521417 h 6858000"/>
              <a:gd name="connsiteX467" fmla="*/ 3988128 w 7467600"/>
              <a:gd name="connsiteY467" fmla="*/ 4817267 h 6858000"/>
              <a:gd name="connsiteX468" fmla="*/ 4830582 w 7467600"/>
              <a:gd name="connsiteY468" fmla="*/ 4676000 h 6858000"/>
              <a:gd name="connsiteX469" fmla="*/ 4830100 w 7467600"/>
              <a:gd name="connsiteY469" fmla="*/ 4675554 h 6858000"/>
              <a:gd name="connsiteX470" fmla="*/ 4036318 w 7467600"/>
              <a:gd name="connsiteY470" fmla="*/ 4147013 h 6858000"/>
              <a:gd name="connsiteX471" fmla="*/ 3432098 w 7467600"/>
              <a:gd name="connsiteY471" fmla="*/ 3537312 h 6858000"/>
              <a:gd name="connsiteX472" fmla="*/ 3446761 w 7467600"/>
              <a:gd name="connsiteY472" fmla="*/ 3461278 h 6858000"/>
              <a:gd name="connsiteX473" fmla="*/ 4419733 w 7467600"/>
              <a:gd name="connsiteY473" fmla="*/ 3963555 h 6858000"/>
              <a:gd name="connsiteX474" fmla="*/ 4781371 w 7467600"/>
              <a:gd name="connsiteY474" fmla="*/ 4458604 h 6858000"/>
              <a:gd name="connsiteX475" fmla="*/ 4780440 w 7467600"/>
              <a:gd name="connsiteY475" fmla="*/ 4470290 h 6858000"/>
              <a:gd name="connsiteX476" fmla="*/ 4898954 w 7467600"/>
              <a:gd name="connsiteY476" fmla="*/ 4662092 h 6858000"/>
              <a:gd name="connsiteX477" fmla="*/ 4900699 w 7467600"/>
              <a:gd name="connsiteY477" fmla="*/ 4670867 h 6858000"/>
              <a:gd name="connsiteX478" fmla="*/ 5714511 w 7467600"/>
              <a:gd name="connsiteY478" fmla="*/ 4663483 h 6858000"/>
              <a:gd name="connsiteX479" fmla="*/ 5464793 w 7467600"/>
              <a:gd name="connsiteY479" fmla="*/ 4393556 h 6858000"/>
              <a:gd name="connsiteX480" fmla="*/ 5461897 w 7467600"/>
              <a:gd name="connsiteY480" fmla="*/ 4390879 h 6858000"/>
              <a:gd name="connsiteX481" fmla="*/ 4294126 w 7467600"/>
              <a:gd name="connsiteY481" fmla="*/ 3303048 h 6858000"/>
              <a:gd name="connsiteX482" fmla="*/ 4305321 w 7467600"/>
              <a:gd name="connsiteY482" fmla="*/ 3256953 h 6858000"/>
              <a:gd name="connsiteX483" fmla="*/ 4949299 w 7467600"/>
              <a:gd name="connsiteY483" fmla="*/ 3766336 h 6858000"/>
              <a:gd name="connsiteX484" fmla="*/ 5291452 w 7467600"/>
              <a:gd name="connsiteY484" fmla="*/ 4076801 h 6858000"/>
              <a:gd name="connsiteX485" fmla="*/ 5434998 w 7467600"/>
              <a:gd name="connsiteY485" fmla="*/ 4254100 h 6858000"/>
              <a:gd name="connsiteX486" fmla="*/ 5351015 w 7467600"/>
              <a:gd name="connsiteY486" fmla="*/ 3760989 h 6858000"/>
              <a:gd name="connsiteX487" fmla="*/ 5413780 w 7467600"/>
              <a:gd name="connsiteY487" fmla="*/ 2966265 h 6858000"/>
              <a:gd name="connsiteX488" fmla="*/ 5425627 w 7467600"/>
              <a:gd name="connsiteY488" fmla="*/ 2954192 h 6858000"/>
              <a:gd name="connsiteX489" fmla="*/ 6604735 w 7467600"/>
              <a:gd name="connsiteY489" fmla="*/ 2041381 h 6858000"/>
              <a:gd name="connsiteX490" fmla="*/ 7204487 w 7467600"/>
              <a:gd name="connsiteY490" fmla="*/ 2742112 h 6858000"/>
              <a:gd name="connsiteX491" fmla="*/ 7131592 w 7467600"/>
              <a:gd name="connsiteY491" fmla="*/ 2672096 h 6858000"/>
              <a:gd name="connsiteX492" fmla="*/ 6996344 w 7467600"/>
              <a:gd name="connsiteY492" fmla="*/ 2518310 h 6858000"/>
              <a:gd name="connsiteX493" fmla="*/ 6735495 w 7467600"/>
              <a:gd name="connsiteY493" fmla="*/ 2196890 h 6858000"/>
              <a:gd name="connsiteX494" fmla="*/ 6721901 w 7467600"/>
              <a:gd name="connsiteY494" fmla="*/ 2179274 h 6858000"/>
              <a:gd name="connsiteX495" fmla="*/ 6604735 w 7467600"/>
              <a:gd name="connsiteY495" fmla="*/ 2041381 h 6858000"/>
              <a:gd name="connsiteX496" fmla="*/ 6591670 w 7467600"/>
              <a:gd name="connsiteY496" fmla="*/ 1988277 h 6858000"/>
              <a:gd name="connsiteX497" fmla="*/ 6747349 w 7467600"/>
              <a:gd name="connsiteY497" fmla="*/ 2160069 h 6858000"/>
              <a:gd name="connsiteX498" fmla="*/ 6760943 w 7467600"/>
              <a:gd name="connsiteY498" fmla="*/ 2177686 h 6858000"/>
              <a:gd name="connsiteX499" fmla="*/ 7021065 w 7467600"/>
              <a:gd name="connsiteY499" fmla="*/ 2498102 h 6858000"/>
              <a:gd name="connsiteX500" fmla="*/ 7155223 w 7467600"/>
              <a:gd name="connsiteY500" fmla="*/ 2650386 h 6858000"/>
              <a:gd name="connsiteX501" fmla="*/ 7203167 w 7467600"/>
              <a:gd name="connsiteY501" fmla="*/ 2697288 h 6858000"/>
              <a:gd name="connsiteX502" fmla="*/ 6937703 w 7467600"/>
              <a:gd name="connsiteY502" fmla="*/ 2321981 h 6858000"/>
              <a:gd name="connsiteX503" fmla="*/ 6591670 w 7467600"/>
              <a:gd name="connsiteY503" fmla="*/ 1988277 h 6858000"/>
              <a:gd name="connsiteX504" fmla="*/ 5798671 w 7467600"/>
              <a:gd name="connsiteY504" fmla="*/ 1981601 h 6858000"/>
              <a:gd name="connsiteX505" fmla="*/ 5754709 w 7467600"/>
              <a:gd name="connsiteY505" fmla="*/ 2071454 h 6858000"/>
              <a:gd name="connsiteX506" fmla="*/ 5763044 w 7467600"/>
              <a:gd name="connsiteY506" fmla="*/ 2842206 h 6858000"/>
              <a:gd name="connsiteX507" fmla="*/ 5764974 w 7467600"/>
              <a:gd name="connsiteY507" fmla="*/ 2799609 h 6858000"/>
              <a:gd name="connsiteX508" fmla="*/ 5767665 w 7467600"/>
              <a:gd name="connsiteY508" fmla="*/ 2666409 h 6858000"/>
              <a:gd name="connsiteX509" fmla="*/ 5763055 w 7467600"/>
              <a:gd name="connsiteY509" fmla="*/ 2579705 h 6858000"/>
              <a:gd name="connsiteX510" fmla="*/ 5758079 w 7467600"/>
              <a:gd name="connsiteY510" fmla="*/ 2492508 h 6858000"/>
              <a:gd name="connsiteX511" fmla="*/ 5779325 w 7467600"/>
              <a:gd name="connsiteY511" fmla="*/ 2197069 h 6858000"/>
              <a:gd name="connsiteX512" fmla="*/ 5798671 w 7467600"/>
              <a:gd name="connsiteY512" fmla="*/ 1981601 h 6858000"/>
              <a:gd name="connsiteX513" fmla="*/ 5829202 w 7467600"/>
              <a:gd name="connsiteY513" fmla="*/ 1971679 h 6858000"/>
              <a:gd name="connsiteX514" fmla="*/ 5809558 w 7467600"/>
              <a:gd name="connsiteY514" fmla="*/ 2198043 h 6858000"/>
              <a:gd name="connsiteX515" fmla="*/ 5788653 w 7467600"/>
              <a:gd name="connsiteY515" fmla="*/ 2489430 h 6858000"/>
              <a:gd name="connsiteX516" fmla="*/ 5793439 w 7467600"/>
              <a:gd name="connsiteY516" fmla="*/ 2575235 h 6858000"/>
              <a:gd name="connsiteX517" fmla="*/ 5796837 w 7467600"/>
              <a:gd name="connsiteY517" fmla="*/ 2637633 h 6858000"/>
              <a:gd name="connsiteX518" fmla="*/ 5818614 w 7467600"/>
              <a:gd name="connsiteY518" fmla="*/ 2473055 h 6858000"/>
              <a:gd name="connsiteX519" fmla="*/ 5829202 w 7467600"/>
              <a:gd name="connsiteY519" fmla="*/ 1971679 h 6858000"/>
              <a:gd name="connsiteX520" fmla="*/ 5911389 w 7467600"/>
              <a:gd name="connsiteY520" fmla="*/ 1898371 h 6858000"/>
              <a:gd name="connsiteX521" fmla="*/ 6237627 w 7467600"/>
              <a:gd name="connsiteY521" fmla="*/ 2231921 h 6858000"/>
              <a:gd name="connsiteX522" fmla="*/ 5911389 w 7467600"/>
              <a:gd name="connsiteY522" fmla="*/ 1898371 h 6858000"/>
              <a:gd name="connsiteX523" fmla="*/ 6944437 w 7467600"/>
              <a:gd name="connsiteY523" fmla="*/ 1575402 h 6858000"/>
              <a:gd name="connsiteX524" fmla="*/ 6304730 w 7467600"/>
              <a:gd name="connsiteY524" fmla="*/ 1766654 h 6858000"/>
              <a:gd name="connsiteX525" fmla="*/ 6944437 w 7467600"/>
              <a:gd name="connsiteY525" fmla="*/ 1575402 h 6858000"/>
              <a:gd name="connsiteX526" fmla="*/ 7019523 w 7467600"/>
              <a:gd name="connsiteY526" fmla="*/ 1519450 h 6858000"/>
              <a:gd name="connsiteX527" fmla="*/ 6298091 w 7467600"/>
              <a:gd name="connsiteY527" fmla="*/ 1737122 h 6858000"/>
              <a:gd name="connsiteX528" fmla="*/ 7019523 w 7467600"/>
              <a:gd name="connsiteY528" fmla="*/ 1519450 h 6858000"/>
              <a:gd name="connsiteX529" fmla="*/ 2399523 w 7467600"/>
              <a:gd name="connsiteY529" fmla="*/ 1428234 h 6858000"/>
              <a:gd name="connsiteX530" fmla="*/ 2224982 w 7467600"/>
              <a:gd name="connsiteY530" fmla="*/ 1826201 h 6858000"/>
              <a:gd name="connsiteX531" fmla="*/ 2096099 w 7467600"/>
              <a:gd name="connsiteY531" fmla="*/ 2345900 h 6858000"/>
              <a:gd name="connsiteX532" fmla="*/ 2283317 w 7467600"/>
              <a:gd name="connsiteY532" fmla="*/ 1796925 h 6858000"/>
              <a:gd name="connsiteX533" fmla="*/ 2399523 w 7467600"/>
              <a:gd name="connsiteY533" fmla="*/ 1428234 h 6858000"/>
              <a:gd name="connsiteX534" fmla="*/ 2448558 w 7467600"/>
              <a:gd name="connsiteY534" fmla="*/ 1373435 h 6858000"/>
              <a:gd name="connsiteX535" fmla="*/ 2312521 w 7467600"/>
              <a:gd name="connsiteY535" fmla="*/ 1806140 h 6858000"/>
              <a:gd name="connsiteX536" fmla="*/ 2127533 w 7467600"/>
              <a:gd name="connsiteY536" fmla="*/ 2348380 h 6858000"/>
              <a:gd name="connsiteX537" fmla="*/ 2358080 w 7467600"/>
              <a:gd name="connsiteY537" fmla="*/ 1866134 h 6858000"/>
              <a:gd name="connsiteX538" fmla="*/ 2407436 w 7467600"/>
              <a:gd name="connsiteY538" fmla="*/ 1651070 h 6858000"/>
              <a:gd name="connsiteX539" fmla="*/ 2448558 w 7467600"/>
              <a:gd name="connsiteY539" fmla="*/ 1373435 h 6858000"/>
              <a:gd name="connsiteX540" fmla="*/ 278707 w 7467600"/>
              <a:gd name="connsiteY540" fmla="*/ 1352270 h 6858000"/>
              <a:gd name="connsiteX541" fmla="*/ 321570 w 7467600"/>
              <a:gd name="connsiteY541" fmla="*/ 1861610 h 6858000"/>
              <a:gd name="connsiteX542" fmla="*/ 294281 w 7467600"/>
              <a:gd name="connsiteY542" fmla="*/ 1440658 h 6858000"/>
              <a:gd name="connsiteX543" fmla="*/ 278707 w 7467600"/>
              <a:gd name="connsiteY543" fmla="*/ 1352270 h 6858000"/>
              <a:gd name="connsiteX544" fmla="*/ 1423821 w 7467600"/>
              <a:gd name="connsiteY544" fmla="*/ 1351958 h 6858000"/>
              <a:gd name="connsiteX545" fmla="*/ 1638521 w 7467600"/>
              <a:gd name="connsiteY545" fmla="*/ 1908470 h 6858000"/>
              <a:gd name="connsiteX546" fmla="*/ 1754199 w 7467600"/>
              <a:gd name="connsiteY546" fmla="*/ 2149284 h 6858000"/>
              <a:gd name="connsiteX547" fmla="*/ 1908359 w 7467600"/>
              <a:gd name="connsiteY547" fmla="*/ 2364988 h 6858000"/>
              <a:gd name="connsiteX548" fmla="*/ 1647661 w 7467600"/>
              <a:gd name="connsiteY548" fmla="*/ 1825945 h 6858000"/>
              <a:gd name="connsiteX549" fmla="*/ 1423821 w 7467600"/>
              <a:gd name="connsiteY549" fmla="*/ 1351958 h 6858000"/>
              <a:gd name="connsiteX550" fmla="*/ 1431890 w 7467600"/>
              <a:gd name="connsiteY550" fmla="*/ 1306475 h 6858000"/>
              <a:gd name="connsiteX551" fmla="*/ 1507597 w 7467600"/>
              <a:gd name="connsiteY551" fmla="*/ 1446132 h 6858000"/>
              <a:gd name="connsiteX552" fmla="*/ 1674586 w 7467600"/>
              <a:gd name="connsiteY552" fmla="*/ 1813832 h 6858000"/>
              <a:gd name="connsiteX553" fmla="*/ 1815950 w 7467600"/>
              <a:gd name="connsiteY553" fmla="*/ 2128564 h 6858000"/>
              <a:gd name="connsiteX554" fmla="*/ 1984242 w 7467600"/>
              <a:gd name="connsiteY554" fmla="*/ 2430829 h 6858000"/>
              <a:gd name="connsiteX555" fmla="*/ 2014023 w 7467600"/>
              <a:gd name="connsiteY555" fmla="*/ 2450995 h 6858000"/>
              <a:gd name="connsiteX556" fmla="*/ 1747337 w 7467600"/>
              <a:gd name="connsiteY556" fmla="*/ 1855264 h 6858000"/>
              <a:gd name="connsiteX557" fmla="*/ 1533749 w 7467600"/>
              <a:gd name="connsiteY557" fmla="*/ 1478656 h 6858000"/>
              <a:gd name="connsiteX558" fmla="*/ 1431890 w 7467600"/>
              <a:gd name="connsiteY558" fmla="*/ 1306475 h 6858000"/>
              <a:gd name="connsiteX559" fmla="*/ 5052692 w 7467600"/>
              <a:gd name="connsiteY559" fmla="*/ 1292994 h 6858000"/>
              <a:gd name="connsiteX560" fmla="*/ 5200661 w 7467600"/>
              <a:gd name="connsiteY560" fmla="*/ 1635186 h 6858000"/>
              <a:gd name="connsiteX561" fmla="*/ 5297138 w 7467600"/>
              <a:gd name="connsiteY561" fmla="*/ 1906351 h 6858000"/>
              <a:gd name="connsiteX562" fmla="*/ 5052692 w 7467600"/>
              <a:gd name="connsiteY562" fmla="*/ 1292994 h 6858000"/>
              <a:gd name="connsiteX563" fmla="*/ 5009948 w 7467600"/>
              <a:gd name="connsiteY563" fmla="*/ 1273619 h 6858000"/>
              <a:gd name="connsiteX564" fmla="*/ 5121777 w 7467600"/>
              <a:gd name="connsiteY564" fmla="*/ 1654213 h 6858000"/>
              <a:gd name="connsiteX565" fmla="*/ 5293545 w 7467600"/>
              <a:gd name="connsiteY565" fmla="*/ 2072247 h 6858000"/>
              <a:gd name="connsiteX566" fmla="*/ 5294042 w 7467600"/>
              <a:gd name="connsiteY566" fmla="*/ 2065019 h 6858000"/>
              <a:gd name="connsiteX567" fmla="*/ 5171936 w 7467600"/>
              <a:gd name="connsiteY567" fmla="*/ 1647613 h 6858000"/>
              <a:gd name="connsiteX568" fmla="*/ 5009948 w 7467600"/>
              <a:gd name="connsiteY568" fmla="*/ 1273619 h 6858000"/>
              <a:gd name="connsiteX569" fmla="*/ 655236 w 7467600"/>
              <a:gd name="connsiteY569" fmla="*/ 1268632 h 6858000"/>
              <a:gd name="connsiteX570" fmla="*/ 839521 w 7467600"/>
              <a:gd name="connsiteY570" fmla="*/ 1685315 h 6858000"/>
              <a:gd name="connsiteX571" fmla="*/ 1109416 w 7467600"/>
              <a:gd name="connsiteY571" fmla="*/ 2061663 h 6858000"/>
              <a:gd name="connsiteX572" fmla="*/ 1298300 w 7467600"/>
              <a:gd name="connsiteY572" fmla="*/ 2247742 h 6858000"/>
              <a:gd name="connsiteX573" fmla="*/ 1125871 w 7467600"/>
              <a:gd name="connsiteY573" fmla="*/ 1989513 h 6858000"/>
              <a:gd name="connsiteX574" fmla="*/ 981574 w 7467600"/>
              <a:gd name="connsiteY574" fmla="*/ 1783157 h 6858000"/>
              <a:gd name="connsiteX575" fmla="*/ 922198 w 7467600"/>
              <a:gd name="connsiteY575" fmla="*/ 1677437 h 6858000"/>
              <a:gd name="connsiteX576" fmla="*/ 869293 w 7467600"/>
              <a:gd name="connsiteY576" fmla="*/ 1583214 h 6858000"/>
              <a:gd name="connsiteX577" fmla="*/ 751431 w 7467600"/>
              <a:gd name="connsiteY577" fmla="*/ 1405731 h 6858000"/>
              <a:gd name="connsiteX578" fmla="*/ 655236 w 7467600"/>
              <a:gd name="connsiteY578" fmla="*/ 1268632 h 6858000"/>
              <a:gd name="connsiteX579" fmla="*/ 6516292 w 7467600"/>
              <a:gd name="connsiteY579" fmla="*/ 1263064 h 6858000"/>
              <a:gd name="connsiteX580" fmla="*/ 5736320 w 7467600"/>
              <a:gd name="connsiteY580" fmla="*/ 1501803 h 6858000"/>
              <a:gd name="connsiteX581" fmla="*/ 6516292 w 7467600"/>
              <a:gd name="connsiteY581" fmla="*/ 1263064 h 6858000"/>
              <a:gd name="connsiteX582" fmla="*/ 291466 w 7467600"/>
              <a:gd name="connsiteY582" fmla="*/ 1250369 h 6858000"/>
              <a:gd name="connsiteX583" fmla="*/ 323180 w 7467600"/>
              <a:gd name="connsiteY583" fmla="*/ 1435283 h 6858000"/>
              <a:gd name="connsiteX584" fmla="*/ 349381 w 7467600"/>
              <a:gd name="connsiteY584" fmla="*/ 1875041 h 6858000"/>
              <a:gd name="connsiteX585" fmla="*/ 374363 w 7467600"/>
              <a:gd name="connsiteY585" fmla="*/ 1506494 h 6858000"/>
              <a:gd name="connsiteX586" fmla="*/ 302168 w 7467600"/>
              <a:gd name="connsiteY586" fmla="*/ 1274495 h 6858000"/>
              <a:gd name="connsiteX587" fmla="*/ 291466 w 7467600"/>
              <a:gd name="connsiteY587" fmla="*/ 1250369 h 6858000"/>
              <a:gd name="connsiteX588" fmla="*/ 678222 w 7467600"/>
              <a:gd name="connsiteY588" fmla="*/ 1248670 h 6858000"/>
              <a:gd name="connsiteX589" fmla="*/ 775536 w 7467600"/>
              <a:gd name="connsiteY589" fmla="*/ 1388015 h 6858000"/>
              <a:gd name="connsiteX590" fmla="*/ 894529 w 7467600"/>
              <a:gd name="connsiteY590" fmla="*/ 1567739 h 6858000"/>
              <a:gd name="connsiteX591" fmla="*/ 948000 w 7467600"/>
              <a:gd name="connsiteY591" fmla="*/ 1663088 h 6858000"/>
              <a:gd name="connsiteX592" fmla="*/ 1006812 w 7467600"/>
              <a:gd name="connsiteY592" fmla="*/ 1767683 h 6858000"/>
              <a:gd name="connsiteX593" fmla="*/ 1149133 w 7467600"/>
              <a:gd name="connsiteY593" fmla="*/ 1971513 h 6858000"/>
              <a:gd name="connsiteX594" fmla="*/ 1333952 w 7467600"/>
              <a:gd name="connsiteY594" fmla="*/ 2251620 h 6858000"/>
              <a:gd name="connsiteX595" fmla="*/ 1337329 w 7467600"/>
              <a:gd name="connsiteY595" fmla="*/ 2258350 h 6858000"/>
              <a:gd name="connsiteX596" fmla="*/ 1014726 w 7467600"/>
              <a:gd name="connsiteY596" fmla="*/ 1615556 h 6858000"/>
              <a:gd name="connsiteX597" fmla="*/ 678222 w 7467600"/>
              <a:gd name="connsiteY597" fmla="*/ 1248670 h 6858000"/>
              <a:gd name="connsiteX598" fmla="*/ 6691602 w 7467600"/>
              <a:gd name="connsiteY598" fmla="*/ 1140573 h 6858000"/>
              <a:gd name="connsiteX599" fmla="*/ 6571100 w 7467600"/>
              <a:gd name="connsiteY599" fmla="*/ 1183662 h 6858000"/>
              <a:gd name="connsiteX600" fmla="*/ 6241687 w 7467600"/>
              <a:gd name="connsiteY600" fmla="*/ 1257600 h 6858000"/>
              <a:gd name="connsiteX601" fmla="*/ 5693009 w 7467600"/>
              <a:gd name="connsiteY601" fmla="*/ 1478256 h 6858000"/>
              <a:gd name="connsiteX602" fmla="*/ 6548420 w 7467600"/>
              <a:gd name="connsiteY602" fmla="*/ 1214599 h 6858000"/>
              <a:gd name="connsiteX603" fmla="*/ 6605473 w 7467600"/>
              <a:gd name="connsiteY603" fmla="*/ 1184686 h 6858000"/>
              <a:gd name="connsiteX604" fmla="*/ 6691602 w 7467600"/>
              <a:gd name="connsiteY604" fmla="*/ 1140573 h 6858000"/>
              <a:gd name="connsiteX605" fmla="*/ 4002475 w 7467600"/>
              <a:gd name="connsiteY605" fmla="*/ 1037802 h 6858000"/>
              <a:gd name="connsiteX606" fmla="*/ 4000324 w 7467600"/>
              <a:gd name="connsiteY606" fmla="*/ 1039362 h 6858000"/>
              <a:gd name="connsiteX607" fmla="*/ 4002862 w 7467600"/>
              <a:gd name="connsiteY607" fmla="*/ 1042866 h 6858000"/>
              <a:gd name="connsiteX608" fmla="*/ 4002475 w 7467600"/>
              <a:gd name="connsiteY608" fmla="*/ 1037802 h 6858000"/>
              <a:gd name="connsiteX609" fmla="*/ 506322 w 7467600"/>
              <a:gd name="connsiteY609" fmla="*/ 1020997 h 6858000"/>
              <a:gd name="connsiteX610" fmla="*/ 533068 w 7467600"/>
              <a:gd name="connsiteY610" fmla="*/ 1029409 h 6858000"/>
              <a:gd name="connsiteX611" fmla="*/ 1232525 w 7467600"/>
              <a:gd name="connsiteY611" fmla="*/ 1804675 h 6858000"/>
              <a:gd name="connsiteX612" fmla="*/ 1388858 w 7467600"/>
              <a:gd name="connsiteY612" fmla="*/ 2368011 h 6858000"/>
              <a:gd name="connsiteX613" fmla="*/ 1384098 w 7467600"/>
              <a:gd name="connsiteY613" fmla="*/ 2378125 h 6858000"/>
              <a:gd name="connsiteX614" fmla="*/ 1425393 w 7467600"/>
              <a:gd name="connsiteY614" fmla="*/ 2589124 h 6858000"/>
              <a:gd name="connsiteX615" fmla="*/ 1424001 w 7467600"/>
              <a:gd name="connsiteY615" fmla="*/ 2597541 h 6858000"/>
              <a:gd name="connsiteX616" fmla="*/ 2152729 w 7467600"/>
              <a:gd name="connsiteY616" fmla="*/ 2864487 h 6858000"/>
              <a:gd name="connsiteX617" fmla="*/ 2020609 w 7467600"/>
              <a:gd name="connsiteY617" fmla="*/ 2539671 h 6858000"/>
              <a:gd name="connsiteX618" fmla="*/ 2018920 w 7467600"/>
              <a:gd name="connsiteY618" fmla="*/ 2536309 h 6858000"/>
              <a:gd name="connsiteX619" fmla="*/ 1342441 w 7467600"/>
              <a:gd name="connsiteY619" fmla="*/ 1173017 h 6858000"/>
              <a:gd name="connsiteX620" fmla="*/ 1367925 w 7467600"/>
              <a:gd name="connsiteY620" fmla="*/ 1135648 h 6858000"/>
              <a:gd name="connsiteX621" fmla="*/ 1771401 w 7467600"/>
              <a:gd name="connsiteY621" fmla="*/ 1806673 h 6858000"/>
              <a:gd name="connsiteX622" fmla="*/ 1972385 w 7467600"/>
              <a:gd name="connsiteY622" fmla="*/ 2198735 h 6858000"/>
              <a:gd name="connsiteX623" fmla="*/ 2040892 w 7467600"/>
              <a:gd name="connsiteY623" fmla="*/ 2405205 h 6858000"/>
              <a:gd name="connsiteX624" fmla="*/ 2131689 w 7467600"/>
              <a:gd name="connsiteY624" fmla="*/ 1936926 h 6858000"/>
              <a:gd name="connsiteX625" fmla="*/ 2454820 w 7467600"/>
              <a:gd name="connsiteY625" fmla="*/ 1248808 h 6858000"/>
              <a:gd name="connsiteX626" fmla="*/ 2492512 w 7467600"/>
              <a:gd name="connsiteY626" fmla="*/ 1302920 h 6858000"/>
              <a:gd name="connsiteX627" fmla="*/ 2081216 w 7467600"/>
              <a:gd name="connsiteY627" fmla="*/ 2527513 h 6858000"/>
              <a:gd name="connsiteX628" fmla="*/ 2081211 w 7467600"/>
              <a:gd name="connsiteY628" fmla="*/ 2528916 h 6858000"/>
              <a:gd name="connsiteX629" fmla="*/ 2199067 w 7467600"/>
              <a:gd name="connsiteY629" fmla="*/ 2884061 h 6858000"/>
              <a:gd name="connsiteX630" fmla="*/ 3192586 w 7467600"/>
              <a:gd name="connsiteY630" fmla="*/ 3411496 h 6858000"/>
              <a:gd name="connsiteX631" fmla="*/ 3182620 w 7467600"/>
              <a:gd name="connsiteY631" fmla="*/ 3483279 h 6858000"/>
              <a:gd name="connsiteX632" fmla="*/ 2435119 w 7467600"/>
              <a:gd name="connsiteY632" fmla="*/ 3080173 h 6858000"/>
              <a:gd name="connsiteX633" fmla="*/ 2410152 w 7467600"/>
              <a:gd name="connsiteY633" fmla="*/ 3063751 h 6858000"/>
              <a:gd name="connsiteX634" fmla="*/ 2408099 w 7467600"/>
              <a:gd name="connsiteY634" fmla="*/ 3064403 h 6858000"/>
              <a:gd name="connsiteX635" fmla="*/ 2407218 w 7467600"/>
              <a:gd name="connsiteY635" fmla="*/ 3070324 h 6858000"/>
              <a:gd name="connsiteX636" fmla="*/ 2380138 w 7467600"/>
              <a:gd name="connsiteY636" fmla="*/ 3099341 h 6858000"/>
              <a:gd name="connsiteX637" fmla="*/ 1765923 w 7467600"/>
              <a:gd name="connsiteY637" fmla="*/ 3581043 h 6858000"/>
              <a:gd name="connsiteX638" fmla="*/ 1702258 w 7467600"/>
              <a:gd name="connsiteY638" fmla="*/ 3612286 h 6858000"/>
              <a:gd name="connsiteX639" fmla="*/ 1538370 w 7467600"/>
              <a:gd name="connsiteY639" fmla="*/ 3811804 h 6858000"/>
              <a:gd name="connsiteX640" fmla="*/ 542867 w 7467600"/>
              <a:gd name="connsiteY640" fmla="*/ 4944092 h 6858000"/>
              <a:gd name="connsiteX641" fmla="*/ 515800 w 7467600"/>
              <a:gd name="connsiteY641" fmla="*/ 4862180 h 6858000"/>
              <a:gd name="connsiteX642" fmla="*/ 909145 w 7467600"/>
              <a:gd name="connsiteY642" fmla="*/ 4199225 h 6858000"/>
              <a:gd name="connsiteX643" fmla="*/ 1214067 w 7467600"/>
              <a:gd name="connsiteY643" fmla="*/ 3908561 h 6858000"/>
              <a:gd name="connsiteX644" fmla="*/ 640967 w 7467600"/>
              <a:gd name="connsiteY644" fmla="*/ 4105601 h 6858000"/>
              <a:gd name="connsiteX645" fmla="*/ 112563 w 7467600"/>
              <a:gd name="connsiteY645" fmla="*/ 4396952 h 6858000"/>
              <a:gd name="connsiteX646" fmla="*/ 0 w 7467600"/>
              <a:gd name="connsiteY646" fmla="*/ 4466006 h 6858000"/>
              <a:gd name="connsiteX647" fmla="*/ 0 w 7467600"/>
              <a:gd name="connsiteY647" fmla="*/ 4233763 h 6858000"/>
              <a:gd name="connsiteX648" fmla="*/ 36881 w 7467600"/>
              <a:gd name="connsiteY648" fmla="*/ 4200118 h 6858000"/>
              <a:gd name="connsiteX649" fmla="*/ 910534 w 7467600"/>
              <a:gd name="connsiteY649" fmla="*/ 3629753 h 6858000"/>
              <a:gd name="connsiteX650" fmla="*/ 1578717 w 7467600"/>
              <a:gd name="connsiteY650" fmla="*/ 3575982 h 6858000"/>
              <a:gd name="connsiteX651" fmla="*/ 2338780 w 7467600"/>
              <a:gd name="connsiteY651" fmla="*/ 3033725 h 6858000"/>
              <a:gd name="connsiteX652" fmla="*/ 1807991 w 7467600"/>
              <a:gd name="connsiteY652" fmla="*/ 2807184 h 6858000"/>
              <a:gd name="connsiteX653" fmla="*/ 1416358 w 7467600"/>
              <a:gd name="connsiteY653" fmla="*/ 3112571 h 6858000"/>
              <a:gd name="connsiteX654" fmla="*/ 939066 w 7467600"/>
              <a:gd name="connsiteY654" fmla="*/ 3378798 h 6858000"/>
              <a:gd name="connsiteX655" fmla="*/ 115099 w 7467600"/>
              <a:gd name="connsiteY655" fmla="*/ 3607650 h 6858000"/>
              <a:gd name="connsiteX656" fmla="*/ 97284 w 7467600"/>
              <a:gd name="connsiteY656" fmla="*/ 3520393 h 6858000"/>
              <a:gd name="connsiteX657" fmla="*/ 922050 w 7467600"/>
              <a:gd name="connsiteY657" fmla="*/ 3074867 h 6858000"/>
              <a:gd name="connsiteX658" fmla="*/ 1405265 w 7467600"/>
              <a:gd name="connsiteY658" fmla="*/ 3016319 h 6858000"/>
              <a:gd name="connsiteX659" fmla="*/ 1407512 w 7467600"/>
              <a:gd name="connsiteY659" fmla="*/ 3018001 h 6858000"/>
              <a:gd name="connsiteX660" fmla="*/ 1726266 w 7467600"/>
              <a:gd name="connsiteY660" fmla="*/ 2777274 h 6858000"/>
              <a:gd name="connsiteX661" fmla="*/ 625390 w 7467600"/>
              <a:gd name="connsiteY661" fmla="*/ 2514541 h 6858000"/>
              <a:gd name="connsiteX662" fmla="*/ 619799 w 7467600"/>
              <a:gd name="connsiteY662" fmla="*/ 2527180 h 6858000"/>
              <a:gd name="connsiteX663" fmla="*/ 310030 w 7467600"/>
              <a:gd name="connsiteY663" fmla="*/ 2771818 h 6858000"/>
              <a:gd name="connsiteX664" fmla="*/ 173877 w 7467600"/>
              <a:gd name="connsiteY664" fmla="*/ 2937056 h 6858000"/>
              <a:gd name="connsiteX665" fmla="*/ 77889 w 7467600"/>
              <a:gd name="connsiteY665" fmla="*/ 3138440 h 6858000"/>
              <a:gd name="connsiteX666" fmla="*/ 0 w 7467600"/>
              <a:gd name="connsiteY666" fmla="*/ 3271395 h 6858000"/>
              <a:gd name="connsiteX667" fmla="*/ 0 w 7467600"/>
              <a:gd name="connsiteY667" fmla="*/ 3153002 h 6858000"/>
              <a:gd name="connsiteX668" fmla="*/ 2386 w 7467600"/>
              <a:gd name="connsiteY668" fmla="*/ 3149203 h 6858000"/>
              <a:gd name="connsiteX669" fmla="*/ 89753 w 7467600"/>
              <a:gd name="connsiteY669" fmla="*/ 2987702 h 6858000"/>
              <a:gd name="connsiteX670" fmla="*/ 76869 w 7467600"/>
              <a:gd name="connsiteY670" fmla="*/ 3005404 h 6858000"/>
              <a:gd name="connsiteX671" fmla="*/ 32049 w 7467600"/>
              <a:gd name="connsiteY671" fmla="*/ 3065814 h 6858000"/>
              <a:gd name="connsiteX672" fmla="*/ 0 w 7467600"/>
              <a:gd name="connsiteY672" fmla="*/ 3108744 h 6858000"/>
              <a:gd name="connsiteX673" fmla="*/ 0 w 7467600"/>
              <a:gd name="connsiteY673" fmla="*/ 3058059 h 6858000"/>
              <a:gd name="connsiteX674" fmla="*/ 7610 w 7467600"/>
              <a:gd name="connsiteY674" fmla="*/ 3047889 h 6858000"/>
              <a:gd name="connsiteX675" fmla="*/ 52419 w 7467600"/>
              <a:gd name="connsiteY675" fmla="*/ 2987479 h 6858000"/>
              <a:gd name="connsiteX676" fmla="*/ 59142 w 7467600"/>
              <a:gd name="connsiteY676" fmla="*/ 2978488 h 6858000"/>
              <a:gd name="connsiteX677" fmla="*/ 0 w 7467600"/>
              <a:gd name="connsiteY677" fmla="*/ 3015334 h 6858000"/>
              <a:gd name="connsiteX678" fmla="*/ 0 w 7467600"/>
              <a:gd name="connsiteY678" fmla="*/ 2914286 h 6858000"/>
              <a:gd name="connsiteX679" fmla="*/ 36383 w 7467600"/>
              <a:gd name="connsiteY679" fmla="*/ 2901128 h 6858000"/>
              <a:gd name="connsiteX680" fmla="*/ 156329 w 7467600"/>
              <a:gd name="connsiteY680" fmla="*/ 2840533 h 6858000"/>
              <a:gd name="connsiteX681" fmla="*/ 358355 w 7467600"/>
              <a:gd name="connsiteY681" fmla="*/ 2620471 h 6858000"/>
              <a:gd name="connsiteX682" fmla="*/ 510577 w 7467600"/>
              <a:gd name="connsiteY682" fmla="*/ 2501244 h 6858000"/>
              <a:gd name="connsiteX683" fmla="*/ 211967 w 7467600"/>
              <a:gd name="connsiteY683" fmla="*/ 2479171 h 6858000"/>
              <a:gd name="connsiteX684" fmla="*/ 0 w 7467600"/>
              <a:gd name="connsiteY684" fmla="*/ 2476398 h 6858000"/>
              <a:gd name="connsiteX685" fmla="*/ 0 w 7467600"/>
              <a:gd name="connsiteY685" fmla="*/ 2389189 h 6858000"/>
              <a:gd name="connsiteX686" fmla="*/ 103062 w 7467600"/>
              <a:gd name="connsiteY686" fmla="*/ 2389518 h 6858000"/>
              <a:gd name="connsiteX687" fmla="*/ 510734 w 7467600"/>
              <a:gd name="connsiteY687" fmla="*/ 2416201 h 6858000"/>
              <a:gd name="connsiteX688" fmla="*/ 279257 w 7467600"/>
              <a:gd name="connsiteY688" fmla="*/ 2092102 h 6858000"/>
              <a:gd name="connsiteX689" fmla="*/ 65265 w 7467600"/>
              <a:gd name="connsiteY689" fmla="*/ 2006049 h 6858000"/>
              <a:gd name="connsiteX690" fmla="*/ 0 w 7467600"/>
              <a:gd name="connsiteY690" fmla="*/ 1982532 h 6858000"/>
              <a:gd name="connsiteX691" fmla="*/ 0 w 7467600"/>
              <a:gd name="connsiteY691" fmla="*/ 1912789 h 6858000"/>
              <a:gd name="connsiteX692" fmla="*/ 97460 w 7467600"/>
              <a:gd name="connsiteY692" fmla="*/ 1953725 h 6858000"/>
              <a:gd name="connsiteX693" fmla="*/ 221272 w 7467600"/>
              <a:gd name="connsiteY693" fmla="*/ 1980766 h 6858000"/>
              <a:gd name="connsiteX694" fmla="*/ 116765 w 7467600"/>
              <a:gd name="connsiteY694" fmla="*/ 1911033 h 6858000"/>
              <a:gd name="connsiteX695" fmla="*/ 16405 w 7467600"/>
              <a:gd name="connsiteY695" fmla="*/ 1803412 h 6858000"/>
              <a:gd name="connsiteX696" fmla="*/ 0 w 7467600"/>
              <a:gd name="connsiteY696" fmla="*/ 1784777 h 6858000"/>
              <a:gd name="connsiteX697" fmla="*/ 0 w 7467600"/>
              <a:gd name="connsiteY697" fmla="*/ 1740082 h 6858000"/>
              <a:gd name="connsiteX698" fmla="*/ 39394 w 7467600"/>
              <a:gd name="connsiteY698" fmla="*/ 1784856 h 6858000"/>
              <a:gd name="connsiteX699" fmla="*/ 135813 w 7467600"/>
              <a:gd name="connsiteY699" fmla="*/ 1888838 h 6858000"/>
              <a:gd name="connsiteX700" fmla="*/ 242575 w 7467600"/>
              <a:gd name="connsiteY700" fmla="*/ 1958841 h 6858000"/>
              <a:gd name="connsiteX701" fmla="*/ 82197 w 7467600"/>
              <a:gd name="connsiteY701" fmla="*/ 1754826 h 6858000"/>
              <a:gd name="connsiteX702" fmla="*/ 0 w 7467600"/>
              <a:gd name="connsiteY702" fmla="*/ 1679650 h 6858000"/>
              <a:gd name="connsiteX703" fmla="*/ 0 w 7467600"/>
              <a:gd name="connsiteY703" fmla="*/ 1602463 h 6858000"/>
              <a:gd name="connsiteX704" fmla="*/ 84689 w 7467600"/>
              <a:gd name="connsiteY704" fmla="*/ 1677442 h 6858000"/>
              <a:gd name="connsiteX705" fmla="*/ 298437 w 7467600"/>
              <a:gd name="connsiteY705" fmla="*/ 1968019 h 6858000"/>
              <a:gd name="connsiteX706" fmla="*/ 227269 w 7467600"/>
              <a:gd name="connsiteY706" fmla="*/ 1114064 h 6858000"/>
              <a:gd name="connsiteX707" fmla="*/ 248003 w 7467600"/>
              <a:gd name="connsiteY707" fmla="*/ 1089613 h 6858000"/>
              <a:gd name="connsiteX708" fmla="*/ 427020 w 7467600"/>
              <a:gd name="connsiteY708" fmla="*/ 1619803 h 6858000"/>
              <a:gd name="connsiteX709" fmla="*/ 340345 w 7467600"/>
              <a:gd name="connsiteY709" fmla="*/ 2027739 h 6858000"/>
              <a:gd name="connsiteX710" fmla="*/ 360865 w 7467600"/>
              <a:gd name="connsiteY710" fmla="*/ 2044827 h 6858000"/>
              <a:gd name="connsiteX711" fmla="*/ 560414 w 7467600"/>
              <a:gd name="connsiteY711" fmla="*/ 2421457 h 6858000"/>
              <a:gd name="connsiteX712" fmla="*/ 1359703 w 7467600"/>
              <a:gd name="connsiteY712" fmla="*/ 2578554 h 6858000"/>
              <a:gd name="connsiteX713" fmla="*/ 1359422 w 7467600"/>
              <a:gd name="connsiteY713" fmla="*/ 2577994 h 6858000"/>
              <a:gd name="connsiteX714" fmla="*/ 828701 w 7467600"/>
              <a:gd name="connsiteY714" fmla="*/ 1839520 h 6858000"/>
              <a:gd name="connsiteX715" fmla="*/ 494427 w 7467600"/>
              <a:gd name="connsiteY715" fmla="*/ 1092333 h 6858000"/>
              <a:gd name="connsiteX716" fmla="*/ 506322 w 7467600"/>
              <a:gd name="connsiteY716" fmla="*/ 1020997 h 6858000"/>
              <a:gd name="connsiteX717" fmla="*/ 4570198 w 7467600"/>
              <a:gd name="connsiteY717" fmla="*/ 978081 h 6858000"/>
              <a:gd name="connsiteX718" fmla="*/ 4523691 w 7467600"/>
              <a:gd name="connsiteY718" fmla="*/ 1127776 h 6858000"/>
              <a:gd name="connsiteX719" fmla="*/ 4509875 w 7467600"/>
              <a:gd name="connsiteY719" fmla="*/ 1167552 h 6858000"/>
              <a:gd name="connsiteX720" fmla="*/ 4478168 w 7467600"/>
              <a:gd name="connsiteY720" fmla="*/ 1260735 h 6858000"/>
              <a:gd name="connsiteX721" fmla="*/ 4409309 w 7467600"/>
              <a:gd name="connsiteY721" fmla="*/ 1666996 h 6858000"/>
              <a:gd name="connsiteX722" fmla="*/ 4370031 w 7467600"/>
              <a:gd name="connsiteY722" fmla="*/ 1955666 h 6858000"/>
              <a:gd name="connsiteX723" fmla="*/ 4570198 w 7467600"/>
              <a:gd name="connsiteY723" fmla="*/ 978081 h 6858000"/>
              <a:gd name="connsiteX724" fmla="*/ 4557898 w 7467600"/>
              <a:gd name="connsiteY724" fmla="*/ 900011 h 6858000"/>
              <a:gd name="connsiteX725" fmla="*/ 4344840 w 7467600"/>
              <a:gd name="connsiteY725" fmla="*/ 1922038 h 6858000"/>
              <a:gd name="connsiteX726" fmla="*/ 4378710 w 7467600"/>
              <a:gd name="connsiteY726" fmla="*/ 1665516 h 6858000"/>
              <a:gd name="connsiteX727" fmla="*/ 4448798 w 7467600"/>
              <a:gd name="connsiteY727" fmla="*/ 1253024 h 6858000"/>
              <a:gd name="connsiteX728" fmla="*/ 4480315 w 7467600"/>
              <a:gd name="connsiteY728" fmla="*/ 1158454 h 6858000"/>
              <a:gd name="connsiteX729" fmla="*/ 4494133 w 7467600"/>
              <a:gd name="connsiteY729" fmla="*/ 1118676 h 6858000"/>
              <a:gd name="connsiteX730" fmla="*/ 4557898 w 7467600"/>
              <a:gd name="connsiteY730" fmla="*/ 900011 h 6858000"/>
              <a:gd name="connsiteX731" fmla="*/ 5870151 w 7467600"/>
              <a:gd name="connsiteY731" fmla="*/ 898890 h 6858000"/>
              <a:gd name="connsiteX732" fmla="*/ 5861335 w 7467600"/>
              <a:gd name="connsiteY732" fmla="*/ 899177 h 6858000"/>
              <a:gd name="connsiteX733" fmla="*/ 5843702 w 7467600"/>
              <a:gd name="connsiteY733" fmla="*/ 899748 h 6858000"/>
              <a:gd name="connsiteX734" fmla="*/ 5651107 w 7467600"/>
              <a:gd name="connsiteY734" fmla="*/ 920306 h 6858000"/>
              <a:gd name="connsiteX735" fmla="*/ 5459407 w 7467600"/>
              <a:gd name="connsiteY735" fmla="*/ 940975 h 6858000"/>
              <a:gd name="connsiteX736" fmla="*/ 5374846 w 7467600"/>
              <a:gd name="connsiteY736" fmla="*/ 941988 h 6858000"/>
              <a:gd name="connsiteX737" fmla="*/ 5256105 w 7467600"/>
              <a:gd name="connsiteY737" fmla="*/ 945632 h 6858000"/>
              <a:gd name="connsiteX738" fmla="*/ 5107071 w 7467600"/>
              <a:gd name="connsiteY738" fmla="*/ 969720 h 6858000"/>
              <a:gd name="connsiteX739" fmla="*/ 4998681 w 7467600"/>
              <a:gd name="connsiteY739" fmla="*/ 988771 h 6858000"/>
              <a:gd name="connsiteX740" fmla="*/ 5870151 w 7467600"/>
              <a:gd name="connsiteY740" fmla="*/ 898890 h 6858000"/>
              <a:gd name="connsiteX741" fmla="*/ 5504425 w 7467600"/>
              <a:gd name="connsiteY741" fmla="*/ 848067 h 6858000"/>
              <a:gd name="connsiteX742" fmla="*/ 4968849 w 7467600"/>
              <a:gd name="connsiteY742" fmla="*/ 962318 h 6858000"/>
              <a:gd name="connsiteX743" fmla="*/ 5104039 w 7467600"/>
              <a:gd name="connsiteY743" fmla="*/ 940634 h 6858000"/>
              <a:gd name="connsiteX744" fmla="*/ 5256311 w 7467600"/>
              <a:gd name="connsiteY744" fmla="*/ 916490 h 6858000"/>
              <a:gd name="connsiteX745" fmla="*/ 5377381 w 7467600"/>
              <a:gd name="connsiteY745" fmla="*/ 912671 h 6858000"/>
              <a:gd name="connsiteX746" fmla="*/ 5460148 w 7467600"/>
              <a:gd name="connsiteY746" fmla="*/ 911442 h 6858000"/>
              <a:gd name="connsiteX747" fmla="*/ 5648971 w 7467600"/>
              <a:gd name="connsiteY747" fmla="*/ 891331 h 6858000"/>
              <a:gd name="connsiteX748" fmla="*/ 5844807 w 7467600"/>
              <a:gd name="connsiteY748" fmla="*/ 870718 h 6858000"/>
              <a:gd name="connsiteX749" fmla="*/ 5862975 w 7467600"/>
              <a:gd name="connsiteY749" fmla="*/ 869756 h 6858000"/>
              <a:gd name="connsiteX750" fmla="*/ 5920887 w 7467600"/>
              <a:gd name="connsiteY750" fmla="*/ 865929 h 6858000"/>
              <a:gd name="connsiteX751" fmla="*/ 5504425 w 7467600"/>
              <a:gd name="connsiteY751" fmla="*/ 848067 h 6858000"/>
              <a:gd name="connsiteX752" fmla="*/ 3607114 w 7467600"/>
              <a:gd name="connsiteY752" fmla="*/ 467441 h 6858000"/>
              <a:gd name="connsiteX753" fmla="*/ 3296242 w 7467600"/>
              <a:gd name="connsiteY753" fmla="*/ 807991 h 6858000"/>
              <a:gd name="connsiteX754" fmla="*/ 3174674 w 7467600"/>
              <a:gd name="connsiteY754" fmla="*/ 919759 h 6858000"/>
              <a:gd name="connsiteX755" fmla="*/ 3042978 w 7467600"/>
              <a:gd name="connsiteY755" fmla="*/ 1054894 h 6858000"/>
              <a:gd name="connsiteX756" fmla="*/ 2968914 w 7467600"/>
              <a:gd name="connsiteY756" fmla="*/ 1133756 h 6858000"/>
              <a:gd name="connsiteX757" fmla="*/ 3103823 w 7467600"/>
              <a:gd name="connsiteY757" fmla="*/ 1026814 h 6858000"/>
              <a:gd name="connsiteX758" fmla="*/ 3607114 w 7467600"/>
              <a:gd name="connsiteY758" fmla="*/ 467441 h 6858000"/>
              <a:gd name="connsiteX759" fmla="*/ 3744487 w 7467600"/>
              <a:gd name="connsiteY759" fmla="*/ 383136 h 6858000"/>
              <a:gd name="connsiteX760" fmla="*/ 3970213 w 7467600"/>
              <a:gd name="connsiteY760" fmla="*/ 995559 h 6858000"/>
              <a:gd name="connsiteX761" fmla="*/ 3744487 w 7467600"/>
              <a:gd name="connsiteY761" fmla="*/ 383136 h 6858000"/>
              <a:gd name="connsiteX762" fmla="*/ 3624562 w 7467600"/>
              <a:gd name="connsiteY762" fmla="*/ 367041 h 6858000"/>
              <a:gd name="connsiteX763" fmla="*/ 3489712 w 7467600"/>
              <a:gd name="connsiteY763" fmla="*/ 485386 h 6858000"/>
              <a:gd name="connsiteX764" fmla="*/ 3182994 w 7467600"/>
              <a:gd name="connsiteY764" fmla="*/ 828265 h 6858000"/>
              <a:gd name="connsiteX765" fmla="*/ 2892114 w 7467600"/>
              <a:gd name="connsiteY765" fmla="*/ 1172635 h 6858000"/>
              <a:gd name="connsiteX766" fmla="*/ 3021459 w 7467600"/>
              <a:gd name="connsiteY766" fmla="*/ 1035385 h 6858000"/>
              <a:gd name="connsiteX767" fmla="*/ 3153873 w 7467600"/>
              <a:gd name="connsiteY767" fmla="*/ 898971 h 6858000"/>
              <a:gd name="connsiteX768" fmla="*/ 3276511 w 7467600"/>
              <a:gd name="connsiteY768" fmla="*/ 786423 h 6858000"/>
              <a:gd name="connsiteX769" fmla="*/ 3584154 w 7467600"/>
              <a:gd name="connsiteY769" fmla="*/ 448218 h 6858000"/>
              <a:gd name="connsiteX770" fmla="*/ 3624562 w 7467600"/>
              <a:gd name="connsiteY770" fmla="*/ 367041 h 6858000"/>
              <a:gd name="connsiteX771" fmla="*/ 3766672 w 7467600"/>
              <a:gd name="connsiteY771" fmla="*/ 359429 h 6858000"/>
              <a:gd name="connsiteX772" fmla="*/ 3996338 w 7467600"/>
              <a:gd name="connsiteY772" fmla="*/ 968237 h 6858000"/>
              <a:gd name="connsiteX773" fmla="*/ 3766672 w 7467600"/>
              <a:gd name="connsiteY773" fmla="*/ 359429 h 6858000"/>
              <a:gd name="connsiteX774" fmla="*/ 5805386 w 7467600"/>
              <a:gd name="connsiteY774" fmla="*/ 239240 h 6858000"/>
              <a:gd name="connsiteX775" fmla="*/ 5736947 w 7467600"/>
              <a:gd name="connsiteY775" fmla="*/ 261367 h 6858000"/>
              <a:gd name="connsiteX776" fmla="*/ 5427012 w 7467600"/>
              <a:gd name="connsiteY776" fmla="*/ 311272 h 6858000"/>
              <a:gd name="connsiteX777" fmla="*/ 5147818 w 7467600"/>
              <a:gd name="connsiteY777" fmla="*/ 322112 h 6858000"/>
              <a:gd name="connsiteX778" fmla="*/ 5060854 w 7467600"/>
              <a:gd name="connsiteY778" fmla="*/ 311882 h 6858000"/>
              <a:gd name="connsiteX779" fmla="*/ 4945989 w 7467600"/>
              <a:gd name="connsiteY779" fmla="*/ 300516 h 6858000"/>
              <a:gd name="connsiteX780" fmla="*/ 5410479 w 7467600"/>
              <a:gd name="connsiteY780" fmla="*/ 348434 h 6858000"/>
              <a:gd name="connsiteX781" fmla="*/ 5805386 w 7467600"/>
              <a:gd name="connsiteY781" fmla="*/ 239240 h 6858000"/>
              <a:gd name="connsiteX782" fmla="*/ 5905192 w 7467600"/>
              <a:gd name="connsiteY782" fmla="*/ 163079 h 6858000"/>
              <a:gd name="connsiteX783" fmla="*/ 5865655 w 7467600"/>
              <a:gd name="connsiteY783" fmla="*/ 171901 h 6858000"/>
              <a:gd name="connsiteX784" fmla="*/ 5259740 w 7467600"/>
              <a:gd name="connsiteY784" fmla="*/ 257013 h 6858000"/>
              <a:gd name="connsiteX785" fmla="*/ 5208466 w 7467600"/>
              <a:gd name="connsiteY785" fmla="*/ 257550 h 6858000"/>
              <a:gd name="connsiteX786" fmla="*/ 4980204 w 7467600"/>
              <a:gd name="connsiteY786" fmla="*/ 271903 h 6858000"/>
              <a:gd name="connsiteX787" fmla="*/ 5068068 w 7467600"/>
              <a:gd name="connsiteY787" fmla="*/ 282244 h 6858000"/>
              <a:gd name="connsiteX788" fmla="*/ 5153231 w 7467600"/>
              <a:gd name="connsiteY788" fmla="*/ 292240 h 6858000"/>
              <a:gd name="connsiteX789" fmla="*/ 5426491 w 7467600"/>
              <a:gd name="connsiteY789" fmla="*/ 281128 h 6858000"/>
              <a:gd name="connsiteX790" fmla="*/ 5731212 w 7467600"/>
              <a:gd name="connsiteY790" fmla="*/ 231951 h 6858000"/>
              <a:gd name="connsiteX791" fmla="*/ 5905192 w 7467600"/>
              <a:gd name="connsiteY791" fmla="*/ 163079 h 6858000"/>
              <a:gd name="connsiteX792" fmla="*/ 5944437 w 7467600"/>
              <a:gd name="connsiteY792" fmla="*/ 113829 h 6858000"/>
              <a:gd name="connsiteX793" fmla="*/ 5825032 w 7467600"/>
              <a:gd name="connsiteY793" fmla="*/ 146405 h 6858000"/>
              <a:gd name="connsiteX794" fmla="*/ 4955599 w 7467600"/>
              <a:gd name="connsiteY794" fmla="*/ 247008 h 6858000"/>
              <a:gd name="connsiteX795" fmla="*/ 5210104 w 7467600"/>
              <a:gd name="connsiteY795" fmla="*/ 228123 h 6858000"/>
              <a:gd name="connsiteX796" fmla="*/ 5261015 w 7467600"/>
              <a:gd name="connsiteY796" fmla="*/ 227087 h 6858000"/>
              <a:gd name="connsiteX797" fmla="*/ 5861181 w 7467600"/>
              <a:gd name="connsiteY797" fmla="*/ 143093 h 6858000"/>
              <a:gd name="connsiteX798" fmla="*/ 5961252 w 7467600"/>
              <a:gd name="connsiteY798" fmla="*/ 114820 h 6858000"/>
              <a:gd name="connsiteX799" fmla="*/ 5944437 w 7467600"/>
              <a:gd name="connsiteY799" fmla="*/ 113829 h 6858000"/>
              <a:gd name="connsiteX800" fmla="*/ 3882765 w 7467600"/>
              <a:gd name="connsiteY800" fmla="*/ 0 h 6858000"/>
              <a:gd name="connsiteX801" fmla="*/ 3995099 w 7467600"/>
              <a:gd name="connsiteY801" fmla="*/ 0 h 6858000"/>
              <a:gd name="connsiteX802" fmla="*/ 4163818 w 7467600"/>
              <a:gd name="connsiteY802" fmla="*/ 234104 h 6858000"/>
              <a:gd name="connsiteX803" fmla="*/ 4172099 w 7467600"/>
              <a:gd name="connsiteY803" fmla="*/ 234207 h 6858000"/>
              <a:gd name="connsiteX804" fmla="*/ 4784282 w 7467600"/>
              <a:gd name="connsiteY804" fmla="*/ 276561 h 6858000"/>
              <a:gd name="connsiteX805" fmla="*/ 4801687 w 7467600"/>
              <a:gd name="connsiteY805" fmla="*/ 267764 h 6858000"/>
              <a:gd name="connsiteX806" fmla="*/ 6082788 w 7467600"/>
              <a:gd name="connsiteY806" fmla="*/ 64119 h 6858000"/>
              <a:gd name="connsiteX807" fmla="*/ 6099442 w 7467600"/>
              <a:gd name="connsiteY807" fmla="*/ 82568 h 6858000"/>
              <a:gd name="connsiteX808" fmla="*/ 4804137 w 7467600"/>
              <a:gd name="connsiteY808" fmla="*/ 320931 h 6858000"/>
              <a:gd name="connsiteX809" fmla="*/ 4227047 w 7467600"/>
              <a:gd name="connsiteY809" fmla="*/ 313415 h 6858000"/>
              <a:gd name="connsiteX810" fmla="*/ 4346041 w 7467600"/>
              <a:gd name="connsiteY810" fmla="*/ 456086 h 6858000"/>
              <a:gd name="connsiteX811" fmla="*/ 4870967 w 7467600"/>
              <a:gd name="connsiteY811" fmla="*/ 963061 h 6858000"/>
              <a:gd name="connsiteX812" fmla="*/ 4889647 w 7467600"/>
              <a:gd name="connsiteY812" fmla="*/ 957147 h 6858000"/>
              <a:gd name="connsiteX813" fmla="*/ 5422504 w 7467600"/>
              <a:gd name="connsiteY813" fmla="*/ 805191 h 6858000"/>
              <a:gd name="connsiteX814" fmla="*/ 6087656 w 7467600"/>
              <a:gd name="connsiteY814" fmla="*/ 826703 h 6858000"/>
              <a:gd name="connsiteX815" fmla="*/ 6058717 w 7467600"/>
              <a:gd name="connsiteY815" fmla="*/ 865992 h 6858000"/>
              <a:gd name="connsiteX816" fmla="*/ 4974153 w 7467600"/>
              <a:gd name="connsiteY816" fmla="*/ 1045456 h 6858000"/>
              <a:gd name="connsiteX817" fmla="*/ 5627835 w 7467600"/>
              <a:gd name="connsiteY817" fmla="*/ 1472077 h 6858000"/>
              <a:gd name="connsiteX818" fmla="*/ 5629817 w 7467600"/>
              <a:gd name="connsiteY818" fmla="*/ 1471412 h 6858000"/>
              <a:gd name="connsiteX819" fmla="*/ 5634124 w 7467600"/>
              <a:gd name="connsiteY819" fmla="*/ 1470572 h 6858000"/>
              <a:gd name="connsiteX820" fmla="*/ 5755832 w 7467600"/>
              <a:gd name="connsiteY820" fmla="*/ 1383886 h 6858000"/>
              <a:gd name="connsiteX821" fmla="*/ 6014186 w 7467600"/>
              <a:gd name="connsiteY821" fmla="*/ 1279799 h 6858000"/>
              <a:gd name="connsiteX822" fmla="*/ 6901619 w 7467600"/>
              <a:gd name="connsiteY822" fmla="*/ 1047874 h 6858000"/>
              <a:gd name="connsiteX823" fmla="*/ 6931566 w 7467600"/>
              <a:gd name="connsiteY823" fmla="*/ 1062034 h 6858000"/>
              <a:gd name="connsiteX824" fmla="*/ 5790982 w 7467600"/>
              <a:gd name="connsiteY824" fmla="*/ 1561380 h 6858000"/>
              <a:gd name="connsiteX825" fmla="*/ 6188971 w 7467600"/>
              <a:gd name="connsiteY825" fmla="*/ 1755168 h 6858000"/>
              <a:gd name="connsiteX826" fmla="*/ 6202446 w 7467600"/>
              <a:gd name="connsiteY826" fmla="*/ 1752268 h 6858000"/>
              <a:gd name="connsiteX827" fmla="*/ 7179560 w 7467600"/>
              <a:gd name="connsiteY827" fmla="*/ 1467551 h 6858000"/>
              <a:gd name="connsiteX828" fmla="*/ 7158730 w 7467600"/>
              <a:gd name="connsiteY828" fmla="*/ 1507835 h 6858000"/>
              <a:gd name="connsiteX829" fmla="*/ 6326959 w 7467600"/>
              <a:gd name="connsiteY829" fmla="*/ 1817686 h 6858000"/>
              <a:gd name="connsiteX830" fmla="*/ 6537433 w 7467600"/>
              <a:gd name="connsiteY830" fmla="*/ 1907790 h 6858000"/>
              <a:gd name="connsiteX831" fmla="*/ 6550221 w 7467600"/>
              <a:gd name="connsiteY831" fmla="*/ 1910729 h 6858000"/>
              <a:gd name="connsiteX832" fmla="*/ 6964438 w 7467600"/>
              <a:gd name="connsiteY832" fmla="*/ 2209505 h 6858000"/>
              <a:gd name="connsiteX833" fmla="*/ 7367862 w 7467600"/>
              <a:gd name="connsiteY833" fmla="*/ 2806833 h 6858000"/>
              <a:gd name="connsiteX834" fmla="*/ 7364329 w 7467600"/>
              <a:gd name="connsiteY834" fmla="*/ 2826907 h 6858000"/>
              <a:gd name="connsiteX835" fmla="*/ 7290545 w 7467600"/>
              <a:gd name="connsiteY835" fmla="*/ 2850663 h 6858000"/>
              <a:gd name="connsiteX836" fmla="*/ 6472036 w 7467600"/>
              <a:gd name="connsiteY836" fmla="*/ 1959003 h 6858000"/>
              <a:gd name="connsiteX837" fmla="*/ 5792897 w 7467600"/>
              <a:gd name="connsiteY837" fmla="*/ 1647747 h 6858000"/>
              <a:gd name="connsiteX838" fmla="*/ 5842751 w 7467600"/>
              <a:gd name="connsiteY838" fmla="*/ 1816112 h 6858000"/>
              <a:gd name="connsiteX839" fmla="*/ 5847424 w 7467600"/>
              <a:gd name="connsiteY839" fmla="*/ 1815776 h 6858000"/>
              <a:gd name="connsiteX840" fmla="*/ 6399821 w 7467600"/>
              <a:gd name="connsiteY840" fmla="*/ 2344799 h 6858000"/>
              <a:gd name="connsiteX841" fmla="*/ 6323232 w 7467600"/>
              <a:gd name="connsiteY841" fmla="*/ 2389634 h 6858000"/>
              <a:gd name="connsiteX842" fmla="*/ 5942958 w 7467600"/>
              <a:gd name="connsiteY842" fmla="*/ 2077708 h 6858000"/>
              <a:gd name="connsiteX843" fmla="*/ 5921559 w 7467600"/>
              <a:gd name="connsiteY843" fmla="*/ 2378596 h 6858000"/>
              <a:gd name="connsiteX844" fmla="*/ 5817651 w 7467600"/>
              <a:gd name="connsiteY844" fmla="*/ 3023919 h 6858000"/>
              <a:gd name="connsiteX845" fmla="*/ 5729634 w 7467600"/>
              <a:gd name="connsiteY845" fmla="*/ 3051849 h 6858000"/>
              <a:gd name="connsiteX846" fmla="*/ 5611018 w 7467600"/>
              <a:gd name="connsiteY846" fmla="*/ 2316769 h 6858000"/>
              <a:gd name="connsiteX847" fmla="*/ 5687608 w 7467600"/>
              <a:gd name="connsiteY847" fmla="*/ 2039972 h 6858000"/>
              <a:gd name="connsiteX848" fmla="*/ 5657554 w 7467600"/>
              <a:gd name="connsiteY848" fmla="*/ 1576445 h 6858000"/>
              <a:gd name="connsiteX849" fmla="*/ 5150475 w 7467600"/>
              <a:gd name="connsiteY849" fmla="*/ 1274012 h 6858000"/>
              <a:gd name="connsiteX850" fmla="*/ 5349142 w 7467600"/>
              <a:gd name="connsiteY850" fmla="*/ 2204405 h 6858000"/>
              <a:gd name="connsiteX851" fmla="*/ 5262214 w 7467600"/>
              <a:gd name="connsiteY851" fmla="*/ 2233836 h 6858000"/>
              <a:gd name="connsiteX852" fmla="*/ 4981539 w 7467600"/>
              <a:gd name="connsiteY852" fmla="*/ 1542201 h 6858000"/>
              <a:gd name="connsiteX853" fmla="*/ 4958461 w 7467600"/>
              <a:gd name="connsiteY853" fmla="*/ 1136957 h 6858000"/>
              <a:gd name="connsiteX854" fmla="*/ 4655015 w 7467600"/>
              <a:gd name="connsiteY854" fmla="*/ 891426 h 6858000"/>
              <a:gd name="connsiteX855" fmla="*/ 4348002 w 7467600"/>
              <a:gd name="connsiteY855" fmla="*/ 2205895 h 6858000"/>
              <a:gd name="connsiteX856" fmla="*/ 4262250 w 7467600"/>
              <a:gd name="connsiteY856" fmla="*/ 2219972 h 6858000"/>
              <a:gd name="connsiteX857" fmla="*/ 4550611 w 7467600"/>
              <a:gd name="connsiteY857" fmla="*/ 817540 h 6858000"/>
              <a:gd name="connsiteX858" fmla="*/ 4564418 w 7467600"/>
              <a:gd name="connsiteY858" fmla="*/ 808293 h 6858000"/>
              <a:gd name="connsiteX859" fmla="*/ 4266388 w 7467600"/>
              <a:gd name="connsiteY859" fmla="*/ 500083 h 6858000"/>
              <a:gd name="connsiteX860" fmla="*/ 4032842 w 7467600"/>
              <a:gd name="connsiteY860" fmla="*/ 211809 h 6858000"/>
              <a:gd name="connsiteX861" fmla="*/ 3882765 w 7467600"/>
              <a:gd name="connsiteY861" fmla="*/ 0 h 6858000"/>
              <a:gd name="connsiteX862" fmla="*/ 3721337 w 7467600"/>
              <a:gd name="connsiteY862" fmla="*/ 0 h 6858000"/>
              <a:gd name="connsiteX863" fmla="*/ 3797544 w 7467600"/>
              <a:gd name="connsiteY863" fmla="*/ 0 h 6858000"/>
              <a:gd name="connsiteX864" fmla="*/ 3775734 w 7467600"/>
              <a:gd name="connsiteY864" fmla="*/ 95131 h 6858000"/>
              <a:gd name="connsiteX865" fmla="*/ 3724807 w 7467600"/>
              <a:gd name="connsiteY865" fmla="*/ 272257 h 6858000"/>
              <a:gd name="connsiteX866" fmla="*/ 3726844 w 7467600"/>
              <a:gd name="connsiteY866" fmla="*/ 282988 h 6858000"/>
              <a:gd name="connsiteX867" fmla="*/ 3742664 w 7467600"/>
              <a:gd name="connsiteY867" fmla="*/ 279918 h 6858000"/>
              <a:gd name="connsiteX868" fmla="*/ 4103910 w 7467600"/>
              <a:gd name="connsiteY868" fmla="*/ 1161917 h 6858000"/>
              <a:gd name="connsiteX869" fmla="*/ 4020269 w 7467600"/>
              <a:gd name="connsiteY869" fmla="*/ 1200406 h 6858000"/>
              <a:gd name="connsiteX870" fmla="*/ 3674882 w 7467600"/>
              <a:gd name="connsiteY870" fmla="*/ 488524 h 6858000"/>
              <a:gd name="connsiteX871" fmla="*/ 3132682 w 7467600"/>
              <a:gd name="connsiteY871" fmla="*/ 1072284 h 6858000"/>
              <a:gd name="connsiteX872" fmla="*/ 2716346 w 7467600"/>
              <a:gd name="connsiteY872" fmla="*/ 1276376 h 6858000"/>
              <a:gd name="connsiteX873" fmla="*/ 2716772 w 7467600"/>
              <a:gd name="connsiteY873" fmla="*/ 1255462 h 6858000"/>
              <a:gd name="connsiteX874" fmla="*/ 3471096 w 7467600"/>
              <a:gd name="connsiteY874" fmla="*/ 437072 h 6858000"/>
              <a:gd name="connsiteX875" fmla="*/ 3639057 w 7467600"/>
              <a:gd name="connsiteY875" fmla="*/ 286334 h 6858000"/>
              <a:gd name="connsiteX876" fmla="*/ 3640309 w 7467600"/>
              <a:gd name="connsiteY876" fmla="*/ 284664 h 6858000"/>
              <a:gd name="connsiteX877" fmla="*/ 3646022 w 7467600"/>
              <a:gd name="connsiteY877" fmla="*/ 276711 h 6858000"/>
              <a:gd name="connsiteX878" fmla="*/ 3707943 w 7467600"/>
              <a:gd name="connsiteY878" fmla="*/ 65958 h 6858000"/>
              <a:gd name="connsiteX879" fmla="*/ 3721337 w 7467600"/>
              <a:gd name="connsiteY879" fmla="*/ 0 h 6858000"/>
              <a:gd name="connsiteX880" fmla="*/ 2867960 w 7467600"/>
              <a:gd name="connsiteY880" fmla="*/ 0 h 6858000"/>
              <a:gd name="connsiteX881" fmla="*/ 2926351 w 7467600"/>
              <a:gd name="connsiteY881" fmla="*/ 0 h 6858000"/>
              <a:gd name="connsiteX882" fmla="*/ 2902823 w 7467600"/>
              <a:gd name="connsiteY882" fmla="*/ 262929 h 6858000"/>
              <a:gd name="connsiteX883" fmla="*/ 2940663 w 7467600"/>
              <a:gd name="connsiteY883" fmla="*/ 140884 h 6858000"/>
              <a:gd name="connsiteX884" fmla="*/ 2947039 w 7467600"/>
              <a:gd name="connsiteY884" fmla="*/ 122524 h 6858000"/>
              <a:gd name="connsiteX885" fmla="*/ 2984316 w 7467600"/>
              <a:gd name="connsiteY885" fmla="*/ 0 h 6858000"/>
              <a:gd name="connsiteX886" fmla="*/ 3016114 w 7467600"/>
              <a:gd name="connsiteY886" fmla="*/ 0 h 6858000"/>
              <a:gd name="connsiteX887" fmla="*/ 2979949 w 7467600"/>
              <a:gd name="connsiteY887" fmla="*/ 119274 h 6858000"/>
              <a:gd name="connsiteX888" fmla="*/ 3023879 w 7467600"/>
              <a:gd name="connsiteY888" fmla="*/ 0 h 6858000"/>
              <a:gd name="connsiteX889" fmla="*/ 3105400 w 7467600"/>
              <a:gd name="connsiteY889" fmla="*/ 0 h 6858000"/>
              <a:gd name="connsiteX890" fmla="*/ 3094669 w 7467600"/>
              <a:gd name="connsiteY890" fmla="*/ 30308 h 6858000"/>
              <a:gd name="connsiteX891" fmla="*/ 2901945 w 7467600"/>
              <a:gd name="connsiteY891" fmla="*/ 466538 h 6858000"/>
              <a:gd name="connsiteX892" fmla="*/ 2815209 w 7467600"/>
              <a:gd name="connsiteY892" fmla="*/ 497361 h 6858000"/>
              <a:gd name="connsiteX893" fmla="*/ 2844845 w 7467600"/>
              <a:gd name="connsiteY893" fmla="*/ 127638 h 6858000"/>
              <a:gd name="connsiteX894" fmla="*/ 2867960 w 7467600"/>
              <a:gd name="connsiteY894" fmla="*/ 0 h 6858000"/>
              <a:gd name="connsiteX895" fmla="*/ 1057230 w 7467600"/>
              <a:gd name="connsiteY895" fmla="*/ 0 h 6858000"/>
              <a:gd name="connsiteX896" fmla="*/ 1111003 w 7467600"/>
              <a:gd name="connsiteY896" fmla="*/ 0 h 6858000"/>
              <a:gd name="connsiteX897" fmla="*/ 1125553 w 7467600"/>
              <a:gd name="connsiteY897" fmla="*/ 52588 h 6858000"/>
              <a:gd name="connsiteX898" fmla="*/ 1304276 w 7467600"/>
              <a:gd name="connsiteY898" fmla="*/ 476275 h 6858000"/>
              <a:gd name="connsiteX899" fmla="*/ 1492066 w 7467600"/>
              <a:gd name="connsiteY899" fmla="*/ 886333 h 6858000"/>
              <a:gd name="connsiteX900" fmla="*/ 1423698 w 7467600"/>
              <a:gd name="connsiteY900" fmla="*/ 710817 h 6858000"/>
              <a:gd name="connsiteX901" fmla="*/ 1357609 w 7467600"/>
              <a:gd name="connsiteY901" fmla="*/ 532892 h 6858000"/>
              <a:gd name="connsiteX902" fmla="*/ 1309550 w 7467600"/>
              <a:gd name="connsiteY902" fmla="*/ 374031 h 6858000"/>
              <a:gd name="connsiteX903" fmla="*/ 1193673 w 7467600"/>
              <a:gd name="connsiteY903" fmla="*/ 49533 h 6858000"/>
              <a:gd name="connsiteX904" fmla="*/ 1164391 w 7467600"/>
              <a:gd name="connsiteY904" fmla="*/ 0 h 6858000"/>
              <a:gd name="connsiteX905" fmla="*/ 1200666 w 7467600"/>
              <a:gd name="connsiteY905" fmla="*/ 0 h 6858000"/>
              <a:gd name="connsiteX906" fmla="*/ 1223408 w 7467600"/>
              <a:gd name="connsiteY906" fmla="*/ 38996 h 6858000"/>
              <a:gd name="connsiteX907" fmla="*/ 1339635 w 7467600"/>
              <a:gd name="connsiteY907" fmla="*/ 365517 h 6858000"/>
              <a:gd name="connsiteX908" fmla="*/ 1387469 w 7467600"/>
              <a:gd name="connsiteY908" fmla="*/ 523079 h 6858000"/>
              <a:gd name="connsiteX909" fmla="*/ 1452685 w 7467600"/>
              <a:gd name="connsiteY909" fmla="*/ 699806 h 6858000"/>
              <a:gd name="connsiteX910" fmla="*/ 1492092 w 7467600"/>
              <a:gd name="connsiteY910" fmla="*/ 800424 h 6858000"/>
              <a:gd name="connsiteX911" fmla="*/ 1455302 w 7467600"/>
              <a:gd name="connsiteY911" fmla="*/ 632913 h 6858000"/>
              <a:gd name="connsiteX912" fmla="*/ 1222336 w 7467600"/>
              <a:gd name="connsiteY912" fmla="*/ 9480 h 6858000"/>
              <a:gd name="connsiteX913" fmla="*/ 1214634 w 7467600"/>
              <a:gd name="connsiteY913" fmla="*/ 0 h 6858000"/>
              <a:gd name="connsiteX914" fmla="*/ 1289827 w 7467600"/>
              <a:gd name="connsiteY914" fmla="*/ 0 h 6858000"/>
              <a:gd name="connsiteX915" fmla="*/ 1321076 w 7467600"/>
              <a:gd name="connsiteY915" fmla="*/ 59722 h 6858000"/>
              <a:gd name="connsiteX916" fmla="*/ 1512579 w 7467600"/>
              <a:gd name="connsiteY916" fmla="*/ 626441 h 6858000"/>
              <a:gd name="connsiteX917" fmla="*/ 1506076 w 7467600"/>
              <a:gd name="connsiteY917" fmla="*/ 1089289 h 6858000"/>
              <a:gd name="connsiteX918" fmla="*/ 1486346 w 7467600"/>
              <a:gd name="connsiteY918" fmla="*/ 1079919 h 6858000"/>
              <a:gd name="connsiteX919" fmla="*/ 1070511 w 7467600"/>
              <a:gd name="connsiteY919" fmla="*/ 48609 h 6858000"/>
              <a:gd name="connsiteX920" fmla="*/ 1057230 w 7467600"/>
              <a:gd name="connsiteY920" fmla="*/ 0 h 6858000"/>
              <a:gd name="connsiteX921" fmla="*/ 43151 w 7467600"/>
              <a:gd name="connsiteY921" fmla="*/ 0 h 6858000"/>
              <a:gd name="connsiteX922" fmla="*/ 95283 w 7467600"/>
              <a:gd name="connsiteY922" fmla="*/ 0 h 6858000"/>
              <a:gd name="connsiteX923" fmla="*/ 300708 w 7467600"/>
              <a:gd name="connsiteY923" fmla="*/ 154571 h 6858000"/>
              <a:gd name="connsiteX924" fmla="*/ 530414 w 7467600"/>
              <a:gd name="connsiteY924" fmla="*/ 354673 h 6858000"/>
              <a:gd name="connsiteX925" fmla="*/ 333785 w 7467600"/>
              <a:gd name="connsiteY925" fmla="*/ 161564 h 6858000"/>
              <a:gd name="connsiteX926" fmla="*/ 147005 w 7467600"/>
              <a:gd name="connsiteY926" fmla="*/ 0 h 6858000"/>
              <a:gd name="connsiteX927" fmla="*/ 272509 w 7467600"/>
              <a:gd name="connsiteY927" fmla="*/ 0 h 6858000"/>
              <a:gd name="connsiteX928" fmla="*/ 326276 w 7467600"/>
              <a:gd name="connsiteY928" fmla="*/ 45847 h 6858000"/>
              <a:gd name="connsiteX929" fmla="*/ 823759 w 7467600"/>
              <a:gd name="connsiteY929" fmla="*/ 574145 h 6858000"/>
              <a:gd name="connsiteX930" fmla="*/ 811254 w 7467600"/>
              <a:gd name="connsiteY930" fmla="*/ 665546 h 6858000"/>
              <a:gd name="connsiteX931" fmla="*/ 154042 w 7467600"/>
              <a:gd name="connsiteY931" fmla="*/ 261522 h 6858000"/>
              <a:gd name="connsiteX932" fmla="*/ 13550 w 7467600"/>
              <a:gd name="connsiteY932" fmla="*/ 158423 h 6858000"/>
              <a:gd name="connsiteX933" fmla="*/ 0 w 7467600"/>
              <a:gd name="connsiteY933" fmla="*/ 146618 h 6858000"/>
              <a:gd name="connsiteX934" fmla="*/ 0 w 7467600"/>
              <a:gd name="connsiteY934" fmla="*/ 59161 h 6858000"/>
              <a:gd name="connsiteX935" fmla="*/ 45427 w 7467600"/>
              <a:gd name="connsiteY935" fmla="*/ 101078 h 6858000"/>
              <a:gd name="connsiteX936" fmla="*/ 630103 w 7467600"/>
              <a:gd name="connsiteY936" fmla="*/ 485885 h 6858000"/>
              <a:gd name="connsiteX937" fmla="*/ 532040 w 7467600"/>
              <a:gd name="connsiteY937" fmla="*/ 399359 h 6858000"/>
              <a:gd name="connsiteX938" fmla="*/ 517618 w 7467600"/>
              <a:gd name="connsiteY938" fmla="*/ 385726 h 6858000"/>
              <a:gd name="connsiteX939" fmla="*/ 285074 w 7467600"/>
              <a:gd name="connsiteY939" fmla="*/ 182755 h 6858000"/>
              <a:gd name="connsiteX940" fmla="*/ 43151 w 7467600"/>
              <a:gd name="connsiteY94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6857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1019354 w 7467600"/>
              <a:gd name="connsiteY8" fmla="*/ 6315006 h 6858000"/>
              <a:gd name="connsiteX9" fmla="*/ 441046 w 7467600"/>
              <a:gd name="connsiteY9" fmla="*/ 6691153 h 6858000"/>
              <a:gd name="connsiteX10" fmla="*/ 1019354 w 7467600"/>
              <a:gd name="connsiteY10" fmla="*/ 6315006 h 6858000"/>
              <a:gd name="connsiteX11" fmla="*/ 991680 w 7467600"/>
              <a:gd name="connsiteY11" fmla="*/ 6298413 h 6858000"/>
              <a:gd name="connsiteX12" fmla="*/ 409060 w 7467600"/>
              <a:gd name="connsiteY12" fmla="*/ 6671470 h 6858000"/>
              <a:gd name="connsiteX13" fmla="*/ 991680 w 7467600"/>
              <a:gd name="connsiteY13" fmla="*/ 6298413 h 6858000"/>
              <a:gd name="connsiteX14" fmla="*/ 103333 w 7467600"/>
              <a:gd name="connsiteY14" fmla="*/ 5699602 h 6858000"/>
              <a:gd name="connsiteX15" fmla="*/ 233938 w 7467600"/>
              <a:gd name="connsiteY15" fmla="*/ 5809416 h 6858000"/>
              <a:gd name="connsiteX16" fmla="*/ 883580 w 7467600"/>
              <a:gd name="connsiteY16" fmla="*/ 6180710 h 6858000"/>
              <a:gd name="connsiteX17" fmla="*/ 487337 w 7467600"/>
              <a:gd name="connsiteY17" fmla="*/ 5950182 h 6858000"/>
              <a:gd name="connsiteX18" fmla="*/ 354051 w 7467600"/>
              <a:gd name="connsiteY18" fmla="*/ 5854912 h 6858000"/>
              <a:gd name="connsiteX19" fmla="*/ 195436 w 7467600"/>
              <a:gd name="connsiteY19" fmla="*/ 5755068 h 6858000"/>
              <a:gd name="connsiteX20" fmla="*/ 103333 w 7467600"/>
              <a:gd name="connsiteY20" fmla="*/ 5699602 h 6858000"/>
              <a:gd name="connsiteX21" fmla="*/ 5539432 w 7467600"/>
              <a:gd name="connsiteY21" fmla="*/ 5642928 h 6858000"/>
              <a:gd name="connsiteX22" fmla="*/ 5555462 w 7467600"/>
              <a:gd name="connsiteY22" fmla="*/ 5694454 h 6858000"/>
              <a:gd name="connsiteX23" fmla="*/ 5828270 w 7467600"/>
              <a:gd name="connsiteY23" fmla="*/ 6320663 h 6858000"/>
              <a:gd name="connsiteX24" fmla="*/ 5947416 w 7467600"/>
              <a:gd name="connsiteY24" fmla="*/ 6574846 h 6858000"/>
              <a:gd name="connsiteX25" fmla="*/ 5539432 w 7467600"/>
              <a:gd name="connsiteY25" fmla="*/ 5642928 h 6858000"/>
              <a:gd name="connsiteX26" fmla="*/ 51253 w 7467600"/>
              <a:gd name="connsiteY26" fmla="*/ 5631825 h 6858000"/>
              <a:gd name="connsiteX27" fmla="*/ 211622 w 7467600"/>
              <a:gd name="connsiteY27" fmla="*/ 5728803 h 6858000"/>
              <a:gd name="connsiteX28" fmla="*/ 371652 w 7467600"/>
              <a:gd name="connsiteY28" fmla="*/ 5829062 h 6858000"/>
              <a:gd name="connsiteX29" fmla="*/ 505903 w 7467600"/>
              <a:gd name="connsiteY29" fmla="*/ 5925221 h 6858000"/>
              <a:gd name="connsiteX30" fmla="*/ 899240 w 7467600"/>
              <a:gd name="connsiteY30" fmla="*/ 6153068 h 6858000"/>
              <a:gd name="connsiteX31" fmla="*/ 988114 w 7467600"/>
              <a:gd name="connsiteY31" fmla="*/ 6174204 h 6858000"/>
              <a:gd name="connsiteX32" fmla="*/ 845971 w 7467600"/>
              <a:gd name="connsiteY32" fmla="*/ 6067177 h 6858000"/>
              <a:gd name="connsiteX33" fmla="*/ 448057 w 7467600"/>
              <a:gd name="connsiteY33" fmla="*/ 5841376 h 6858000"/>
              <a:gd name="connsiteX34" fmla="*/ 51253 w 7467600"/>
              <a:gd name="connsiteY34" fmla="*/ 5631825 h 6858000"/>
              <a:gd name="connsiteX35" fmla="*/ 2606687 w 7467600"/>
              <a:gd name="connsiteY35" fmla="*/ 5630718 h 6858000"/>
              <a:gd name="connsiteX36" fmla="*/ 2645658 w 7467600"/>
              <a:gd name="connsiteY36" fmla="*/ 6640259 h 6858000"/>
              <a:gd name="connsiteX37" fmla="*/ 2606687 w 7467600"/>
              <a:gd name="connsiteY37" fmla="*/ 5630718 h 6858000"/>
              <a:gd name="connsiteX38" fmla="*/ 3642057 w 7467600"/>
              <a:gd name="connsiteY38" fmla="*/ 5573487 h 6858000"/>
              <a:gd name="connsiteX39" fmla="*/ 3632981 w 7467600"/>
              <a:gd name="connsiteY39" fmla="*/ 5579437 h 6858000"/>
              <a:gd name="connsiteX40" fmla="*/ 3382436 w 7467600"/>
              <a:gd name="connsiteY40" fmla="*/ 5952726 h 6858000"/>
              <a:gd name="connsiteX41" fmla="*/ 3191929 w 7467600"/>
              <a:gd name="connsiteY41" fmla="*/ 6662669 h 6858000"/>
              <a:gd name="connsiteX42" fmla="*/ 3369898 w 7467600"/>
              <a:gd name="connsiteY42" fmla="*/ 6081771 h 6858000"/>
              <a:gd name="connsiteX43" fmla="*/ 3642057 w 7467600"/>
              <a:gd name="connsiteY43" fmla="*/ 5573487 h 6858000"/>
              <a:gd name="connsiteX44" fmla="*/ 2650666 w 7467600"/>
              <a:gd name="connsiteY44" fmla="*/ 5530686 h 6858000"/>
              <a:gd name="connsiteX45" fmla="*/ 2650249 w 7467600"/>
              <a:gd name="connsiteY45" fmla="*/ 5532101 h 6858000"/>
              <a:gd name="connsiteX46" fmla="*/ 2663808 w 7467600"/>
              <a:gd name="connsiteY46" fmla="*/ 6535215 h 6858000"/>
              <a:gd name="connsiteX47" fmla="*/ 2665418 w 7467600"/>
              <a:gd name="connsiteY47" fmla="*/ 6132756 h 6858000"/>
              <a:gd name="connsiteX48" fmla="*/ 2650666 w 7467600"/>
              <a:gd name="connsiteY48" fmla="*/ 5530686 h 6858000"/>
              <a:gd name="connsiteX49" fmla="*/ 2680277 w 7467600"/>
              <a:gd name="connsiteY49" fmla="*/ 5479204 h 6858000"/>
              <a:gd name="connsiteX50" fmla="*/ 2678972 w 7467600"/>
              <a:gd name="connsiteY50" fmla="*/ 5481582 h 6858000"/>
              <a:gd name="connsiteX51" fmla="*/ 2696666 w 7467600"/>
              <a:gd name="connsiteY51" fmla="*/ 6133836 h 6858000"/>
              <a:gd name="connsiteX52" fmla="*/ 2695769 w 7467600"/>
              <a:gd name="connsiteY52" fmla="*/ 6390955 h 6858000"/>
              <a:gd name="connsiteX53" fmla="*/ 2739893 w 7467600"/>
              <a:gd name="connsiteY53" fmla="*/ 6108357 h 6858000"/>
              <a:gd name="connsiteX54" fmla="*/ 2680277 w 7467600"/>
              <a:gd name="connsiteY54" fmla="*/ 5479204 h 6858000"/>
              <a:gd name="connsiteX55" fmla="*/ 1132195 w 7467600"/>
              <a:gd name="connsiteY55" fmla="*/ 5467980 h 6858000"/>
              <a:gd name="connsiteX56" fmla="*/ 1679056 w 7467600"/>
              <a:gd name="connsiteY56" fmla="*/ 5516907 h 6858000"/>
              <a:gd name="connsiteX57" fmla="*/ 2128648 w 7467600"/>
              <a:gd name="connsiteY57" fmla="*/ 5474249 h 6858000"/>
              <a:gd name="connsiteX58" fmla="*/ 1825619 w 7467600"/>
              <a:gd name="connsiteY58" fmla="*/ 5478447 h 6858000"/>
              <a:gd name="connsiteX59" fmla="*/ 1737798 w 7467600"/>
              <a:gd name="connsiteY59" fmla="*/ 5483353 h 6858000"/>
              <a:gd name="connsiteX60" fmla="*/ 1132195 w 7467600"/>
              <a:gd name="connsiteY60" fmla="*/ 5467980 h 6858000"/>
              <a:gd name="connsiteX61" fmla="*/ 1456157 w 7467600"/>
              <a:gd name="connsiteY61" fmla="*/ 5371404 h 6858000"/>
              <a:gd name="connsiteX62" fmla="*/ 1244432 w 7467600"/>
              <a:gd name="connsiteY62" fmla="*/ 5385601 h 6858000"/>
              <a:gd name="connsiteX63" fmla="*/ 973990 w 7467600"/>
              <a:gd name="connsiteY63" fmla="*/ 5424940 h 6858000"/>
              <a:gd name="connsiteX64" fmla="*/ 1103809 w 7467600"/>
              <a:gd name="connsiteY64" fmla="*/ 5433720 h 6858000"/>
              <a:gd name="connsiteX65" fmla="*/ 1123454 w 7467600"/>
              <a:gd name="connsiteY65" fmla="*/ 5435727 h 6858000"/>
              <a:gd name="connsiteX66" fmla="*/ 1737017 w 7467600"/>
              <a:gd name="connsiteY66" fmla="*/ 5452183 h 6858000"/>
              <a:gd name="connsiteX67" fmla="*/ 1824397 w 7467600"/>
              <a:gd name="connsiteY67" fmla="*/ 5447757 h 6858000"/>
              <a:gd name="connsiteX68" fmla="*/ 2070059 w 7467600"/>
              <a:gd name="connsiteY68" fmla="*/ 5441660 h 6858000"/>
              <a:gd name="connsiteX69" fmla="*/ 1456157 w 7467600"/>
              <a:gd name="connsiteY69" fmla="*/ 5371404 h 6858000"/>
              <a:gd name="connsiteX70" fmla="*/ 4988186 w 7467600"/>
              <a:gd name="connsiteY70" fmla="*/ 5216467 h 6858000"/>
              <a:gd name="connsiteX71" fmla="*/ 4777334 w 7467600"/>
              <a:gd name="connsiteY71" fmla="*/ 5406072 h 6858000"/>
              <a:gd name="connsiteX72" fmla="*/ 4718341 w 7467600"/>
              <a:gd name="connsiteY72" fmla="*/ 5468043 h 6858000"/>
              <a:gd name="connsiteX73" fmla="*/ 4604655 w 7467600"/>
              <a:gd name="connsiteY73" fmla="*/ 5583434 h 6858000"/>
              <a:gd name="connsiteX74" fmla="*/ 4565074 w 7467600"/>
              <a:gd name="connsiteY74" fmla="*/ 5618550 h 6858000"/>
              <a:gd name="connsiteX75" fmla="*/ 4988186 w 7467600"/>
              <a:gd name="connsiteY75" fmla="*/ 5216467 h 6858000"/>
              <a:gd name="connsiteX76" fmla="*/ 4978032 w 7467600"/>
              <a:gd name="connsiteY76" fmla="*/ 5183809 h 6858000"/>
              <a:gd name="connsiteX77" fmla="*/ 4463413 w 7467600"/>
              <a:gd name="connsiteY77" fmla="*/ 5615162 h 6858000"/>
              <a:gd name="connsiteX78" fmla="*/ 4358134 w 7467600"/>
              <a:gd name="connsiteY78" fmla="*/ 5742791 h 6858000"/>
              <a:gd name="connsiteX79" fmla="*/ 4376219 w 7467600"/>
              <a:gd name="connsiteY79" fmla="*/ 5729027 h 6858000"/>
              <a:gd name="connsiteX80" fmla="*/ 4582340 w 7467600"/>
              <a:gd name="connsiteY80" fmla="*/ 5561037 h 6858000"/>
              <a:gd name="connsiteX81" fmla="*/ 4694684 w 7467600"/>
              <a:gd name="connsiteY81" fmla="*/ 5447098 h 6858000"/>
              <a:gd name="connsiteX82" fmla="*/ 4754123 w 7467600"/>
              <a:gd name="connsiteY82" fmla="*/ 5384643 h 6858000"/>
              <a:gd name="connsiteX83" fmla="*/ 4978032 w 7467600"/>
              <a:gd name="connsiteY83" fmla="*/ 5183809 h 6858000"/>
              <a:gd name="connsiteX84" fmla="*/ 1903353 w 7467600"/>
              <a:gd name="connsiteY84" fmla="*/ 5044827 h 6858000"/>
              <a:gd name="connsiteX85" fmla="*/ 1936931 w 7467600"/>
              <a:gd name="connsiteY85" fmla="*/ 5093954 h 6858000"/>
              <a:gd name="connsiteX86" fmla="*/ 2195868 w 7467600"/>
              <a:gd name="connsiteY86" fmla="*/ 5396574 h 6858000"/>
              <a:gd name="connsiteX87" fmla="*/ 2088852 w 7467600"/>
              <a:gd name="connsiteY87" fmla="*/ 5166123 h 6858000"/>
              <a:gd name="connsiteX88" fmla="*/ 1958241 w 7467600"/>
              <a:gd name="connsiteY88" fmla="*/ 5067955 h 6858000"/>
              <a:gd name="connsiteX89" fmla="*/ 1903353 w 7467600"/>
              <a:gd name="connsiteY89" fmla="*/ 5044827 h 6858000"/>
              <a:gd name="connsiteX90" fmla="*/ 1979378 w 7467600"/>
              <a:gd name="connsiteY90" fmla="*/ 4769504 h 6858000"/>
              <a:gd name="connsiteX91" fmla="*/ 2882120 w 7467600"/>
              <a:gd name="connsiteY91" fmla="*/ 5064547 h 6858000"/>
              <a:gd name="connsiteX92" fmla="*/ 2793103 w 7467600"/>
              <a:gd name="connsiteY92" fmla="*/ 5039699 h 6858000"/>
              <a:gd name="connsiteX93" fmla="*/ 2770041 w 7467600"/>
              <a:gd name="connsiteY93" fmla="*/ 5033634 h 6858000"/>
              <a:gd name="connsiteX94" fmla="*/ 1979378 w 7467600"/>
              <a:gd name="connsiteY94" fmla="*/ 4769504 h 6858000"/>
              <a:gd name="connsiteX95" fmla="*/ 1927410 w 7467600"/>
              <a:gd name="connsiteY95" fmla="*/ 4716164 h 6858000"/>
              <a:gd name="connsiteX96" fmla="*/ 1959587 w 7467600"/>
              <a:gd name="connsiteY96" fmla="*/ 4728849 h 6858000"/>
              <a:gd name="connsiteX97" fmla="*/ 2777707 w 7467600"/>
              <a:gd name="connsiteY97" fmla="*/ 5003991 h 6858000"/>
              <a:gd name="connsiteX98" fmla="*/ 2800768 w 7467600"/>
              <a:gd name="connsiteY98" fmla="*/ 5010056 h 6858000"/>
              <a:gd name="connsiteX99" fmla="*/ 2879408 w 7467600"/>
              <a:gd name="connsiteY99" fmla="*/ 5031590 h 6858000"/>
              <a:gd name="connsiteX100" fmla="*/ 2862295 w 7467600"/>
              <a:gd name="connsiteY100" fmla="*/ 5022958 h 6858000"/>
              <a:gd name="connsiteX101" fmla="*/ 2813343 w 7467600"/>
              <a:gd name="connsiteY101" fmla="*/ 4998369 h 6858000"/>
              <a:gd name="connsiteX102" fmla="*/ 2646245 w 7467600"/>
              <a:gd name="connsiteY102" fmla="*/ 4930999 h 6858000"/>
              <a:gd name="connsiteX103" fmla="*/ 1999243 w 7467600"/>
              <a:gd name="connsiteY103" fmla="*/ 4730524 h 6858000"/>
              <a:gd name="connsiteX104" fmla="*/ 1979527 w 7467600"/>
              <a:gd name="connsiteY104" fmla="*/ 4726651 h 6858000"/>
              <a:gd name="connsiteX105" fmla="*/ 1927410 w 7467600"/>
              <a:gd name="connsiteY105" fmla="*/ 4716164 h 6858000"/>
              <a:gd name="connsiteX106" fmla="*/ 1997014 w 7467600"/>
              <a:gd name="connsiteY106" fmla="*/ 4698007 h 6858000"/>
              <a:gd name="connsiteX107" fmla="*/ 2005458 w 7467600"/>
              <a:gd name="connsiteY107" fmla="*/ 4699540 h 6858000"/>
              <a:gd name="connsiteX108" fmla="*/ 2657186 w 7467600"/>
              <a:gd name="connsiteY108" fmla="*/ 4901687 h 6858000"/>
              <a:gd name="connsiteX109" fmla="*/ 2826662 w 7467600"/>
              <a:gd name="connsiteY109" fmla="*/ 4970362 h 6858000"/>
              <a:gd name="connsiteX110" fmla="*/ 2876100 w 7467600"/>
              <a:gd name="connsiteY110" fmla="*/ 4995397 h 6858000"/>
              <a:gd name="connsiteX111" fmla="*/ 3042600 w 7467600"/>
              <a:gd name="connsiteY111" fmla="*/ 5059532 h 6858000"/>
              <a:gd name="connsiteX112" fmla="*/ 1997014 w 7467600"/>
              <a:gd name="connsiteY112" fmla="*/ 4698007 h 6858000"/>
              <a:gd name="connsiteX113" fmla="*/ 2305292 w 7467600"/>
              <a:gd name="connsiteY113" fmla="*/ 4219492 h 6858000"/>
              <a:gd name="connsiteX114" fmla="*/ 3360922 w 7467600"/>
              <a:gd name="connsiteY114" fmla="*/ 4529373 h 6858000"/>
              <a:gd name="connsiteX115" fmla="*/ 3492420 w 7467600"/>
              <a:gd name="connsiteY115" fmla="*/ 4510145 h 6858000"/>
              <a:gd name="connsiteX116" fmla="*/ 3364086 w 7467600"/>
              <a:gd name="connsiteY116" fmla="*/ 4480340 h 6858000"/>
              <a:gd name="connsiteX117" fmla="*/ 3225818 w 7467600"/>
              <a:gd name="connsiteY117" fmla="*/ 4411822 h 6858000"/>
              <a:gd name="connsiteX118" fmla="*/ 3129696 w 7467600"/>
              <a:gd name="connsiteY118" fmla="*/ 4360704 h 6858000"/>
              <a:gd name="connsiteX119" fmla="*/ 2814545 w 7467600"/>
              <a:gd name="connsiteY119" fmla="*/ 4282955 h 6858000"/>
              <a:gd name="connsiteX120" fmla="*/ 2305292 w 7467600"/>
              <a:gd name="connsiteY120" fmla="*/ 4219492 h 6858000"/>
              <a:gd name="connsiteX121" fmla="*/ 2626982 w 7467600"/>
              <a:gd name="connsiteY121" fmla="*/ 4206450 h 6858000"/>
              <a:gd name="connsiteX122" fmla="*/ 2490617 w 7467600"/>
              <a:gd name="connsiteY122" fmla="*/ 4206951 h 6858000"/>
              <a:gd name="connsiteX123" fmla="*/ 2819869 w 7467600"/>
              <a:gd name="connsiteY123" fmla="*/ 4252936 h 6858000"/>
              <a:gd name="connsiteX124" fmla="*/ 3143018 w 7467600"/>
              <a:gd name="connsiteY124" fmla="*/ 4332698 h 6858000"/>
              <a:gd name="connsiteX125" fmla="*/ 3241520 w 7467600"/>
              <a:gd name="connsiteY125" fmla="*/ 4385112 h 6858000"/>
              <a:gd name="connsiteX126" fmla="*/ 3374575 w 7467600"/>
              <a:gd name="connsiteY126" fmla="*/ 4451517 h 6858000"/>
              <a:gd name="connsiteX127" fmla="*/ 3505221 w 7467600"/>
              <a:gd name="connsiteY127" fmla="*/ 4480757 h 6858000"/>
              <a:gd name="connsiteX128" fmla="*/ 2626982 w 7467600"/>
              <a:gd name="connsiteY128" fmla="*/ 4206450 h 6858000"/>
              <a:gd name="connsiteX129" fmla="*/ 1310106 w 7467600"/>
              <a:gd name="connsiteY129" fmla="*/ 3943217 h 6858000"/>
              <a:gd name="connsiteX130" fmla="*/ 854994 w 7467600"/>
              <a:gd name="connsiteY130" fmla="*/ 4399136 h 6858000"/>
              <a:gd name="connsiteX131" fmla="*/ 742462 w 7467600"/>
              <a:gd name="connsiteY131" fmla="*/ 4594648 h 6858000"/>
              <a:gd name="connsiteX132" fmla="*/ 820602 w 7467600"/>
              <a:gd name="connsiteY132" fmla="*/ 4485915 h 6858000"/>
              <a:gd name="connsiteX133" fmla="*/ 878295 w 7467600"/>
              <a:gd name="connsiteY133" fmla="*/ 4403594 h 6858000"/>
              <a:gd name="connsiteX134" fmla="*/ 1240607 w 7467600"/>
              <a:gd name="connsiteY134" fmla="*/ 4010401 h 6858000"/>
              <a:gd name="connsiteX135" fmla="*/ 1310106 w 7467600"/>
              <a:gd name="connsiteY135" fmla="*/ 3943217 h 6858000"/>
              <a:gd name="connsiteX136" fmla="*/ 1423113 w 7467600"/>
              <a:gd name="connsiteY136" fmla="*/ 3874565 h 6858000"/>
              <a:gd name="connsiteX137" fmla="*/ 1260565 w 7467600"/>
              <a:gd name="connsiteY137" fmla="*/ 4031982 h 6858000"/>
              <a:gd name="connsiteX138" fmla="*/ 901900 w 7467600"/>
              <a:gd name="connsiteY138" fmla="*/ 4421236 h 6858000"/>
              <a:gd name="connsiteX139" fmla="*/ 845044 w 7467600"/>
              <a:gd name="connsiteY139" fmla="*/ 4502436 h 6858000"/>
              <a:gd name="connsiteX140" fmla="*/ 685926 w 7467600"/>
              <a:gd name="connsiteY140" fmla="*/ 4703069 h 6858000"/>
              <a:gd name="connsiteX141" fmla="*/ 684248 w 7467600"/>
              <a:gd name="connsiteY141" fmla="*/ 4706721 h 6858000"/>
              <a:gd name="connsiteX142" fmla="*/ 1423113 w 7467600"/>
              <a:gd name="connsiteY142" fmla="*/ 3874565 h 6858000"/>
              <a:gd name="connsiteX143" fmla="*/ 3316479 w 7467600"/>
              <a:gd name="connsiteY143" fmla="*/ 3872136 h 6858000"/>
              <a:gd name="connsiteX144" fmla="*/ 3546806 w 7467600"/>
              <a:gd name="connsiteY144" fmla="*/ 4356139 h 6858000"/>
              <a:gd name="connsiteX145" fmla="*/ 3364433 w 7467600"/>
              <a:gd name="connsiteY145" fmla="*/ 3953121 h 6858000"/>
              <a:gd name="connsiteX146" fmla="*/ 3316479 w 7467600"/>
              <a:gd name="connsiteY146" fmla="*/ 3872136 h 6858000"/>
              <a:gd name="connsiteX147" fmla="*/ 3291335 w 7467600"/>
              <a:gd name="connsiteY147" fmla="*/ 3767420 h 6858000"/>
              <a:gd name="connsiteX148" fmla="*/ 3390805 w 7467600"/>
              <a:gd name="connsiteY148" fmla="*/ 3937163 h 6858000"/>
              <a:gd name="connsiteX149" fmla="*/ 3579062 w 7467600"/>
              <a:gd name="connsiteY149" fmla="*/ 4359040 h 6858000"/>
              <a:gd name="connsiteX150" fmla="*/ 3467355 w 7467600"/>
              <a:gd name="connsiteY150" fmla="*/ 3988130 h 6858000"/>
              <a:gd name="connsiteX151" fmla="*/ 3310753 w 7467600"/>
              <a:gd name="connsiteY151" fmla="*/ 3787140 h 6858000"/>
              <a:gd name="connsiteX152" fmla="*/ 3291335 w 7467600"/>
              <a:gd name="connsiteY152" fmla="*/ 3767420 h 6858000"/>
              <a:gd name="connsiteX153" fmla="*/ 1635889 w 7467600"/>
              <a:gd name="connsiteY153" fmla="*/ 3709494 h 6858000"/>
              <a:gd name="connsiteX154" fmla="*/ 1634800 w 7467600"/>
              <a:gd name="connsiteY154" fmla="*/ 3731111 h 6858000"/>
              <a:gd name="connsiteX155" fmla="*/ 1635889 w 7467600"/>
              <a:gd name="connsiteY155" fmla="*/ 3709494 h 6858000"/>
              <a:gd name="connsiteX156" fmla="*/ 1510397 w 7467600"/>
              <a:gd name="connsiteY156" fmla="*/ 3684705 h 6858000"/>
              <a:gd name="connsiteX157" fmla="*/ 1146550 w 7467600"/>
              <a:gd name="connsiteY157" fmla="*/ 3802012 h 6858000"/>
              <a:gd name="connsiteX158" fmla="*/ 698834 w 7467600"/>
              <a:gd name="connsiteY158" fmla="*/ 3952272 h 6858000"/>
              <a:gd name="connsiteX159" fmla="*/ 34256 w 7467600"/>
              <a:gd name="connsiteY159" fmla="*/ 4347603 h 6858000"/>
              <a:gd name="connsiteX160" fmla="*/ 527241 w 7467600"/>
              <a:gd name="connsiteY160" fmla="*/ 4065078 h 6858000"/>
              <a:gd name="connsiteX161" fmla="*/ 1510397 w 7467600"/>
              <a:gd name="connsiteY161" fmla="*/ 3684705 h 6858000"/>
              <a:gd name="connsiteX162" fmla="*/ 1313114 w 7467600"/>
              <a:gd name="connsiteY162" fmla="*/ 3655216 h 6858000"/>
              <a:gd name="connsiteX163" fmla="*/ 1109304 w 7467600"/>
              <a:gd name="connsiteY163" fmla="*/ 3669030 h 6858000"/>
              <a:gd name="connsiteX164" fmla="*/ 8129 w 7467600"/>
              <a:gd name="connsiteY164" fmla="*/ 4330519 h 6858000"/>
              <a:gd name="connsiteX165" fmla="*/ 687572 w 7467600"/>
              <a:gd name="connsiteY165" fmla="*/ 3925629 h 6858000"/>
              <a:gd name="connsiteX166" fmla="*/ 1138365 w 7467600"/>
              <a:gd name="connsiteY166" fmla="*/ 3774515 h 6858000"/>
              <a:gd name="connsiteX167" fmla="*/ 1505579 w 7467600"/>
              <a:gd name="connsiteY167" fmla="*/ 3655526 h 6858000"/>
              <a:gd name="connsiteX168" fmla="*/ 1313114 w 7467600"/>
              <a:gd name="connsiteY168" fmla="*/ 3655216 h 6858000"/>
              <a:gd name="connsiteX169" fmla="*/ 3655073 w 7467600"/>
              <a:gd name="connsiteY169" fmla="*/ 3650884 h 6858000"/>
              <a:gd name="connsiteX170" fmla="*/ 3989938 w 7467600"/>
              <a:gd name="connsiteY170" fmla="*/ 3991685 h 6858000"/>
              <a:gd name="connsiteX171" fmla="*/ 4393907 w 7467600"/>
              <a:gd name="connsiteY171" fmla="*/ 4261258 h 6858000"/>
              <a:gd name="connsiteX172" fmla="*/ 4648051 w 7467600"/>
              <a:gd name="connsiteY172" fmla="*/ 4374051 h 6858000"/>
              <a:gd name="connsiteX173" fmla="*/ 4383389 w 7467600"/>
              <a:gd name="connsiteY173" fmla="*/ 4184369 h 6858000"/>
              <a:gd name="connsiteX174" fmla="*/ 4165508 w 7467600"/>
              <a:gd name="connsiteY174" fmla="*/ 4035196 h 6858000"/>
              <a:gd name="connsiteX175" fmla="*/ 4068162 w 7467600"/>
              <a:gd name="connsiteY175" fmla="*/ 3953394 h 6858000"/>
              <a:gd name="connsiteX176" fmla="*/ 3981416 w 7467600"/>
              <a:gd name="connsiteY176" fmla="*/ 3880482 h 6858000"/>
              <a:gd name="connsiteX177" fmla="*/ 3800147 w 7467600"/>
              <a:gd name="connsiteY177" fmla="*/ 3749872 h 6858000"/>
              <a:gd name="connsiteX178" fmla="*/ 3655073 w 7467600"/>
              <a:gd name="connsiteY178" fmla="*/ 3650884 h 6858000"/>
              <a:gd name="connsiteX179" fmla="*/ 3670252 w 7467600"/>
              <a:gd name="connsiteY179" fmla="*/ 3622798 h 6858000"/>
              <a:gd name="connsiteX180" fmla="*/ 3817258 w 7467600"/>
              <a:gd name="connsiteY180" fmla="*/ 3723577 h 6858000"/>
              <a:gd name="connsiteX181" fmla="*/ 4000461 w 7467600"/>
              <a:gd name="connsiteY181" fmla="*/ 3855966 h 6858000"/>
              <a:gd name="connsiteX182" fmla="*/ 4088180 w 7467600"/>
              <a:gd name="connsiteY182" fmla="*/ 3929774 h 6858000"/>
              <a:gd name="connsiteX183" fmla="*/ 4184555 w 7467600"/>
              <a:gd name="connsiteY183" fmla="*/ 4010683 h 6858000"/>
              <a:gd name="connsiteX184" fmla="*/ 4399563 w 7467600"/>
              <a:gd name="connsiteY184" fmla="*/ 4158106 h 6858000"/>
              <a:gd name="connsiteX185" fmla="*/ 4684469 w 7467600"/>
              <a:gd name="connsiteY185" fmla="*/ 4364680 h 6858000"/>
              <a:gd name="connsiteX186" fmla="*/ 4690271 w 7467600"/>
              <a:gd name="connsiteY186" fmla="*/ 4370034 h 6858000"/>
              <a:gd name="connsiteX187" fmla="*/ 4136093 w 7467600"/>
              <a:gd name="connsiteY187" fmla="*/ 3858466 h 6858000"/>
              <a:gd name="connsiteX188" fmla="*/ 3670252 w 7467600"/>
              <a:gd name="connsiteY188" fmla="*/ 3622798 h 6858000"/>
              <a:gd name="connsiteX189" fmla="*/ 4440129 w 7467600"/>
              <a:gd name="connsiteY189" fmla="*/ 3448571 h 6858000"/>
              <a:gd name="connsiteX190" fmla="*/ 4856525 w 7467600"/>
              <a:gd name="connsiteY190" fmla="*/ 3915351 h 6858000"/>
              <a:gd name="connsiteX191" fmla="*/ 5059055 w 7467600"/>
              <a:gd name="connsiteY191" fmla="*/ 4108918 h 6858000"/>
              <a:gd name="connsiteX192" fmla="*/ 5290070 w 7467600"/>
              <a:gd name="connsiteY192" fmla="*/ 4263619 h 6858000"/>
              <a:gd name="connsiteX193" fmla="*/ 4834991 w 7467600"/>
              <a:gd name="connsiteY193" fmla="*/ 3830985 h 6858000"/>
              <a:gd name="connsiteX194" fmla="*/ 4440129 w 7467600"/>
              <a:gd name="connsiteY194" fmla="*/ 3448571 h 6858000"/>
              <a:gd name="connsiteX195" fmla="*/ 4441737 w 7467600"/>
              <a:gd name="connsiteY195" fmla="*/ 3399734 h 6858000"/>
              <a:gd name="connsiteX196" fmla="*/ 4431236 w 7467600"/>
              <a:gd name="connsiteY196" fmla="*/ 3400954 h 6858000"/>
              <a:gd name="connsiteX197" fmla="*/ 4557150 w 7467600"/>
              <a:gd name="connsiteY197" fmla="*/ 3510023 h 6858000"/>
              <a:gd name="connsiteX198" fmla="*/ 4856936 w 7467600"/>
              <a:gd name="connsiteY198" fmla="*/ 3809146 h 6858000"/>
              <a:gd name="connsiteX199" fmla="*/ 5111996 w 7467600"/>
              <a:gd name="connsiteY199" fmla="*/ 4065759 h 6858000"/>
              <a:gd name="connsiteX200" fmla="*/ 5388878 w 7467600"/>
              <a:gd name="connsiteY200" fmla="*/ 4300185 h 6858000"/>
              <a:gd name="connsiteX201" fmla="*/ 5425556 w 7467600"/>
              <a:gd name="connsiteY201" fmla="*/ 4308967 h 6858000"/>
              <a:gd name="connsiteX202" fmla="*/ 4943646 w 7467600"/>
              <a:gd name="connsiteY202" fmla="*/ 3822916 h 6858000"/>
              <a:gd name="connsiteX203" fmla="*/ 4594837 w 7467600"/>
              <a:gd name="connsiteY203" fmla="*/ 3532274 h 6858000"/>
              <a:gd name="connsiteX204" fmla="*/ 4441737 w 7467600"/>
              <a:gd name="connsiteY204" fmla="*/ 3399734 h 6858000"/>
              <a:gd name="connsiteX205" fmla="*/ 5425834 w 7467600"/>
              <a:gd name="connsiteY205" fmla="*/ 3162785 h 6858000"/>
              <a:gd name="connsiteX206" fmla="*/ 5401644 w 7467600"/>
              <a:gd name="connsiteY206" fmla="*/ 3617847 h 6858000"/>
              <a:gd name="connsiteX207" fmla="*/ 5467256 w 7467600"/>
              <a:gd name="connsiteY207" fmla="*/ 4175494 h 6858000"/>
              <a:gd name="connsiteX208" fmla="*/ 5448069 w 7467600"/>
              <a:gd name="connsiteY208" fmla="*/ 3567554 h 6858000"/>
              <a:gd name="connsiteX209" fmla="*/ 5425834 w 7467600"/>
              <a:gd name="connsiteY209" fmla="*/ 3162785 h 6858000"/>
              <a:gd name="connsiteX210" fmla="*/ 1318687 w 7467600"/>
              <a:gd name="connsiteY210" fmla="*/ 3113840 h 6858000"/>
              <a:gd name="connsiteX211" fmla="*/ 1066793 w 7467600"/>
              <a:gd name="connsiteY211" fmla="*/ 3212171 h 6858000"/>
              <a:gd name="connsiteX212" fmla="*/ 993319 w 7467600"/>
              <a:gd name="connsiteY212" fmla="*/ 3247648 h 6858000"/>
              <a:gd name="connsiteX213" fmla="*/ 853081 w 7467600"/>
              <a:gd name="connsiteY213" fmla="*/ 3312410 h 6858000"/>
              <a:gd name="connsiteX214" fmla="*/ 805957 w 7467600"/>
              <a:gd name="connsiteY214" fmla="*/ 3330443 h 6858000"/>
              <a:gd name="connsiteX215" fmla="*/ 1318687 w 7467600"/>
              <a:gd name="connsiteY215" fmla="*/ 3113840 h 6858000"/>
              <a:gd name="connsiteX216" fmla="*/ 5453702 w 7467600"/>
              <a:gd name="connsiteY216" fmla="*/ 3090882 h 6858000"/>
              <a:gd name="connsiteX217" fmla="*/ 5480135 w 7467600"/>
              <a:gd name="connsiteY217" fmla="*/ 3565802 h 6858000"/>
              <a:gd name="connsiteX218" fmla="*/ 5499023 w 7467600"/>
              <a:gd name="connsiteY218" fmla="*/ 4166310 h 6858000"/>
              <a:gd name="connsiteX219" fmla="*/ 5547022 w 7467600"/>
              <a:gd name="connsiteY219" fmla="*/ 3607838 h 6858000"/>
              <a:gd name="connsiteX220" fmla="*/ 5515964 w 7467600"/>
              <a:gd name="connsiteY220" fmla="*/ 3378541 h 6858000"/>
              <a:gd name="connsiteX221" fmla="*/ 5453702 w 7467600"/>
              <a:gd name="connsiteY221" fmla="*/ 3090882 h 6858000"/>
              <a:gd name="connsiteX222" fmla="*/ 1238695 w 7467600"/>
              <a:gd name="connsiteY222" fmla="*/ 3076820 h 6858000"/>
              <a:gd name="connsiteX223" fmla="*/ 716371 w 7467600"/>
              <a:gd name="connsiteY223" fmla="*/ 3293249 h 6858000"/>
              <a:gd name="connsiteX224" fmla="*/ 579522 w 7467600"/>
              <a:gd name="connsiteY224" fmla="*/ 3371759 h 6858000"/>
              <a:gd name="connsiteX225" fmla="*/ 600288 w 7467600"/>
              <a:gd name="connsiteY225" fmla="*/ 3365555 h 6858000"/>
              <a:gd name="connsiteX226" fmla="*/ 840692 w 7467600"/>
              <a:gd name="connsiteY226" fmla="*/ 3284921 h 6858000"/>
              <a:gd name="connsiteX227" fmla="*/ 979248 w 7467600"/>
              <a:gd name="connsiteY227" fmla="*/ 3221003 h 6858000"/>
              <a:gd name="connsiteX228" fmla="*/ 1053282 w 7467600"/>
              <a:gd name="connsiteY228" fmla="*/ 3185247 h 6858000"/>
              <a:gd name="connsiteX229" fmla="*/ 1320603 w 7467600"/>
              <a:gd name="connsiteY229" fmla="*/ 3081281 h 6858000"/>
              <a:gd name="connsiteX230" fmla="*/ 1238695 w 7467600"/>
              <a:gd name="connsiteY230" fmla="*/ 3076820 h 6858000"/>
              <a:gd name="connsiteX231" fmla="*/ 5425627 w 7467600"/>
              <a:gd name="connsiteY231" fmla="*/ 2954192 h 6858000"/>
              <a:gd name="connsiteX232" fmla="*/ 5470770 w 7467600"/>
              <a:gd name="connsiteY232" fmla="*/ 3005435 h 6858000"/>
              <a:gd name="connsiteX233" fmla="*/ 5519779 w 7467600"/>
              <a:gd name="connsiteY233" fmla="*/ 4359223 h 6858000"/>
              <a:gd name="connsiteX234" fmla="*/ 5520293 w 7467600"/>
              <a:gd name="connsiteY234" fmla="*/ 4360602 h 6858000"/>
              <a:gd name="connsiteX235" fmla="*/ 5767221 w 7467600"/>
              <a:gd name="connsiteY235" fmla="*/ 4665564 h 6858000"/>
              <a:gd name="connsiteX236" fmla="*/ 6937169 w 7467600"/>
              <a:gd name="connsiteY236" fmla="*/ 4815941 h 6858000"/>
              <a:gd name="connsiteX237" fmla="*/ 6953922 w 7467600"/>
              <a:gd name="connsiteY237" fmla="*/ 4890068 h 6858000"/>
              <a:gd name="connsiteX238" fmla="*/ 6071359 w 7467600"/>
              <a:gd name="connsiteY238" fmla="*/ 4770770 h 6858000"/>
              <a:gd name="connsiteX239" fmla="*/ 6038839 w 7467600"/>
              <a:gd name="connsiteY239" fmla="*/ 4764474 h 6858000"/>
              <a:gd name="connsiteX240" fmla="*/ 6038706 w 7467600"/>
              <a:gd name="connsiteY240" fmla="*/ 4763847 h 6858000"/>
              <a:gd name="connsiteX241" fmla="*/ 6037784 w 7467600"/>
              <a:gd name="connsiteY241" fmla="*/ 4764270 h 6858000"/>
              <a:gd name="connsiteX242" fmla="*/ 6038839 w 7467600"/>
              <a:gd name="connsiteY242" fmla="*/ 4764474 h 6858000"/>
              <a:gd name="connsiteX243" fmla="*/ 6040338 w 7467600"/>
              <a:gd name="connsiteY243" fmla="*/ 4771418 h 6858000"/>
              <a:gd name="connsiteX244" fmla="*/ 6024488 w 7467600"/>
              <a:gd name="connsiteY244" fmla="*/ 4809903 h 6858000"/>
              <a:gd name="connsiteX245" fmla="*/ 5599771 w 7467600"/>
              <a:gd name="connsiteY245" fmla="*/ 5509652 h 6858000"/>
              <a:gd name="connsiteX246" fmla="*/ 5548843 w 7467600"/>
              <a:gd name="connsiteY246" fmla="*/ 5563845 h 6858000"/>
              <a:gd name="connsiteX247" fmla="*/ 5940952 w 7467600"/>
              <a:gd name="connsiteY247" fmla="*/ 6250028 h 6858000"/>
              <a:gd name="connsiteX248" fmla="*/ 6043441 w 7467600"/>
              <a:gd name="connsiteY248" fmla="*/ 6665847 h 6858000"/>
              <a:gd name="connsiteX249" fmla="*/ 6093432 w 7467600"/>
              <a:gd name="connsiteY249" fmla="*/ 6858000 h 6858000"/>
              <a:gd name="connsiteX250" fmla="*/ 6034344 w 7467600"/>
              <a:gd name="connsiteY250" fmla="*/ 6858000 h 6858000"/>
              <a:gd name="connsiteX251" fmla="*/ 6026679 w 7467600"/>
              <a:gd name="connsiteY251" fmla="*/ 6836959 h 6858000"/>
              <a:gd name="connsiteX252" fmla="*/ 5800441 w 7467600"/>
              <a:gd name="connsiteY252" fmla="*/ 6335286 h 6858000"/>
              <a:gd name="connsiteX253" fmla="*/ 5526562 w 7467600"/>
              <a:gd name="connsiteY253" fmla="*/ 5705388 h 6858000"/>
              <a:gd name="connsiteX254" fmla="*/ 5519640 w 7467600"/>
              <a:gd name="connsiteY254" fmla="*/ 5683774 h 6858000"/>
              <a:gd name="connsiteX255" fmla="*/ 5844559 w 7467600"/>
              <a:gd name="connsiteY255" fmla="*/ 6553349 h 6858000"/>
              <a:gd name="connsiteX256" fmla="*/ 5975994 w 7467600"/>
              <a:gd name="connsiteY256" fmla="*/ 6858000 h 6858000"/>
              <a:gd name="connsiteX257" fmla="*/ 5898547 w 7467600"/>
              <a:gd name="connsiteY257" fmla="*/ 6858000 h 6858000"/>
              <a:gd name="connsiteX258" fmla="*/ 5682041 w 7467600"/>
              <a:gd name="connsiteY258" fmla="*/ 6355860 h 6858000"/>
              <a:gd name="connsiteX259" fmla="*/ 5461758 w 7467600"/>
              <a:gd name="connsiteY259" fmla="*/ 5820220 h 6858000"/>
              <a:gd name="connsiteX260" fmla="*/ 5237282 w 7467600"/>
              <a:gd name="connsiteY260" fmla="*/ 6579086 h 6858000"/>
              <a:gd name="connsiteX261" fmla="*/ 5115009 w 7467600"/>
              <a:gd name="connsiteY261" fmla="*/ 6858000 h 6858000"/>
              <a:gd name="connsiteX262" fmla="*/ 5028074 w 7467600"/>
              <a:gd name="connsiteY262" fmla="*/ 6858000 h 6858000"/>
              <a:gd name="connsiteX263" fmla="*/ 5079508 w 7467600"/>
              <a:gd name="connsiteY263" fmla="*/ 6749074 h 6858000"/>
              <a:gd name="connsiteX264" fmla="*/ 5371846 w 7467600"/>
              <a:gd name="connsiteY264" fmla="*/ 5924413 h 6858000"/>
              <a:gd name="connsiteX265" fmla="*/ 5270512 w 7467600"/>
              <a:gd name="connsiteY265" fmla="*/ 6138975 h 6858000"/>
              <a:gd name="connsiteX266" fmla="*/ 5062409 w 7467600"/>
              <a:gd name="connsiteY266" fmla="*/ 6653544 h 6858000"/>
              <a:gd name="connsiteX267" fmla="*/ 5036628 w 7467600"/>
              <a:gd name="connsiteY267" fmla="*/ 6754247 h 6858000"/>
              <a:gd name="connsiteX268" fmla="*/ 5009112 w 7467600"/>
              <a:gd name="connsiteY268" fmla="*/ 6858000 h 6858000"/>
              <a:gd name="connsiteX269" fmla="*/ 4976679 w 7467600"/>
              <a:gd name="connsiteY269" fmla="*/ 6858000 h 6858000"/>
              <a:gd name="connsiteX270" fmla="*/ 5006537 w 7467600"/>
              <a:gd name="connsiteY270" fmla="*/ 6747068 h 6858000"/>
              <a:gd name="connsiteX271" fmla="*/ 5032723 w 7467600"/>
              <a:gd name="connsiteY271" fmla="*/ 6644957 h 6858000"/>
              <a:gd name="connsiteX272" fmla="*/ 5242949 w 7467600"/>
              <a:gd name="connsiteY272" fmla="*/ 6125175 h 6858000"/>
              <a:gd name="connsiteX273" fmla="*/ 5286321 w 7467600"/>
              <a:gd name="connsiteY273" fmla="*/ 6033555 h 6858000"/>
              <a:gd name="connsiteX274" fmla="*/ 5008210 w 7467600"/>
              <a:gd name="connsiteY274" fmla="*/ 6649194 h 6858000"/>
              <a:gd name="connsiteX275" fmla="*/ 4986321 w 7467600"/>
              <a:gd name="connsiteY275" fmla="*/ 6765687 h 6858000"/>
              <a:gd name="connsiteX276" fmla="*/ 4973474 w 7467600"/>
              <a:gd name="connsiteY276" fmla="*/ 6858000 h 6858000"/>
              <a:gd name="connsiteX277" fmla="*/ 4907178 w 7467600"/>
              <a:gd name="connsiteY277" fmla="*/ 6858000 h 6858000"/>
              <a:gd name="connsiteX278" fmla="*/ 4910810 w 7467600"/>
              <a:gd name="connsiteY278" fmla="*/ 6829660 h 6858000"/>
              <a:gd name="connsiteX279" fmla="*/ 4987461 w 7467600"/>
              <a:gd name="connsiteY279" fmla="*/ 6432994 h 6858000"/>
              <a:gd name="connsiteX280" fmla="*/ 5179262 w 7467600"/>
              <a:gd name="connsiteY280" fmla="*/ 6035044 h 6858000"/>
              <a:gd name="connsiteX281" fmla="*/ 4689678 w 7467600"/>
              <a:gd name="connsiteY281" fmla="*/ 6440241 h 6858000"/>
              <a:gd name="connsiteX282" fmla="*/ 4477543 w 7467600"/>
              <a:gd name="connsiteY282" fmla="*/ 6674836 h 6858000"/>
              <a:gd name="connsiteX283" fmla="*/ 4329957 w 7467600"/>
              <a:gd name="connsiteY283" fmla="*/ 6858000 h 6858000"/>
              <a:gd name="connsiteX284" fmla="*/ 4218595 w 7467600"/>
              <a:gd name="connsiteY284" fmla="*/ 6858000 h 6858000"/>
              <a:gd name="connsiteX285" fmla="*/ 4368888 w 7467600"/>
              <a:gd name="connsiteY285" fmla="*/ 6668412 h 6858000"/>
              <a:gd name="connsiteX286" fmla="*/ 4563091 w 7467600"/>
              <a:gd name="connsiteY286" fmla="*/ 6442508 h 6858000"/>
              <a:gd name="connsiteX287" fmla="*/ 5387324 w 7467600"/>
              <a:gd name="connsiteY287" fmla="*/ 5705830 h 6858000"/>
              <a:gd name="connsiteX288" fmla="*/ 5073620 w 7467600"/>
              <a:gd name="connsiteY288" fmla="*/ 5955437 h 6858000"/>
              <a:gd name="connsiteX289" fmla="*/ 4689789 w 7467600"/>
              <a:gd name="connsiteY289" fmla="*/ 6268382 h 6858000"/>
              <a:gd name="connsiteX290" fmla="*/ 4418722 w 7467600"/>
              <a:gd name="connsiteY290" fmla="*/ 6570886 h 6858000"/>
              <a:gd name="connsiteX291" fmla="*/ 4214944 w 7467600"/>
              <a:gd name="connsiteY291" fmla="*/ 6858000 h 6858000"/>
              <a:gd name="connsiteX292" fmla="*/ 4177898 w 7467600"/>
              <a:gd name="connsiteY292" fmla="*/ 6858000 h 6858000"/>
              <a:gd name="connsiteX293" fmla="*/ 4391597 w 7467600"/>
              <a:gd name="connsiteY293" fmla="*/ 6556370 h 6858000"/>
              <a:gd name="connsiteX294" fmla="*/ 4668889 w 7467600"/>
              <a:gd name="connsiteY294" fmla="*/ 6246399 h 6858000"/>
              <a:gd name="connsiteX295" fmla="*/ 5055427 w 7467600"/>
              <a:gd name="connsiteY295" fmla="*/ 5931476 h 6858000"/>
              <a:gd name="connsiteX296" fmla="*/ 5371814 w 7467600"/>
              <a:gd name="connsiteY296" fmla="*/ 5678975 h 6858000"/>
              <a:gd name="connsiteX297" fmla="*/ 4987918 w 7467600"/>
              <a:gd name="connsiteY297" fmla="*/ 5838701 h 6858000"/>
              <a:gd name="connsiteX298" fmla="*/ 4317146 w 7467600"/>
              <a:gd name="connsiteY298" fmla="*/ 6587716 h 6858000"/>
              <a:gd name="connsiteX299" fmla="*/ 4171627 w 7467600"/>
              <a:gd name="connsiteY299" fmla="*/ 6858000 h 6858000"/>
              <a:gd name="connsiteX300" fmla="*/ 4081585 w 7467600"/>
              <a:gd name="connsiteY300" fmla="*/ 6858000 h 6858000"/>
              <a:gd name="connsiteX301" fmla="*/ 4238603 w 7467600"/>
              <a:gd name="connsiteY301" fmla="*/ 6559341 h 6858000"/>
              <a:gd name="connsiteX302" fmla="*/ 4778333 w 7467600"/>
              <a:gd name="connsiteY302" fmla="*/ 5873626 h 6858000"/>
              <a:gd name="connsiteX303" fmla="*/ 5414185 w 7467600"/>
              <a:gd name="connsiteY303" fmla="*/ 5573882 h 6858000"/>
              <a:gd name="connsiteX304" fmla="*/ 5959648 w 7467600"/>
              <a:gd name="connsiteY304" fmla="*/ 4760797 h 6858000"/>
              <a:gd name="connsiteX305" fmla="*/ 5355019 w 7467600"/>
              <a:gd name="connsiteY305" fmla="*/ 4734672 h 6858000"/>
              <a:gd name="connsiteX306" fmla="*/ 5083565 w 7467600"/>
              <a:gd name="connsiteY306" fmla="*/ 5179121 h 6858000"/>
              <a:gd name="connsiteX307" fmla="*/ 4713577 w 7467600"/>
              <a:gd name="connsiteY307" fmla="*/ 5616803 h 6858000"/>
              <a:gd name="connsiteX308" fmla="*/ 3989559 w 7467600"/>
              <a:gd name="connsiteY308" fmla="*/ 6145945 h 6858000"/>
              <a:gd name="connsiteX309" fmla="*/ 3939824 w 7467600"/>
              <a:gd name="connsiteY309" fmla="*/ 6066900 h 6858000"/>
              <a:gd name="connsiteX310" fmla="*/ 4584537 w 7467600"/>
              <a:gd name="connsiteY310" fmla="*/ 5324826 h 6858000"/>
              <a:gd name="connsiteX311" fmla="*/ 5037105 w 7467600"/>
              <a:gd name="connsiteY311" fmla="*/ 5088765 h 6858000"/>
              <a:gd name="connsiteX312" fmla="*/ 5039930 w 7467600"/>
              <a:gd name="connsiteY312" fmla="*/ 5089585 h 6858000"/>
              <a:gd name="connsiteX313" fmla="*/ 5263764 w 7467600"/>
              <a:gd name="connsiteY313" fmla="*/ 4735525 h 6858000"/>
              <a:gd name="connsiteX314" fmla="*/ 4086300 w 7467600"/>
              <a:gd name="connsiteY314" fmla="*/ 4884599 h 6858000"/>
              <a:gd name="connsiteX315" fmla="*/ 4085485 w 7467600"/>
              <a:gd name="connsiteY315" fmla="*/ 4899070 h 6858000"/>
              <a:gd name="connsiteX316" fmla="*/ 3871915 w 7467600"/>
              <a:gd name="connsiteY316" fmla="*/ 5253645 h 6858000"/>
              <a:gd name="connsiteX317" fmla="*/ 3799374 w 7467600"/>
              <a:gd name="connsiteY317" fmla="*/ 5466127 h 6858000"/>
              <a:gd name="connsiteX318" fmla="*/ 3498850 w 7467600"/>
              <a:gd name="connsiteY318" fmla="*/ 6661888 h 6858000"/>
              <a:gd name="connsiteX319" fmla="*/ 3399216 w 7467600"/>
              <a:gd name="connsiteY319" fmla="*/ 6858000 h 6858000"/>
              <a:gd name="connsiteX320" fmla="*/ 3303688 w 7467600"/>
              <a:gd name="connsiteY320" fmla="*/ 6858000 h 6858000"/>
              <a:gd name="connsiteX321" fmla="*/ 3391774 w 7467600"/>
              <a:gd name="connsiteY321" fmla="*/ 6697181 h 6858000"/>
              <a:gd name="connsiteX322" fmla="*/ 3735540 w 7467600"/>
              <a:gd name="connsiteY322" fmla="*/ 5546923 h 6858000"/>
              <a:gd name="connsiteX323" fmla="*/ 3729438 w 7467600"/>
              <a:gd name="connsiteY323" fmla="*/ 5569058 h 6858000"/>
              <a:gd name="connsiteX324" fmla="*/ 3707782 w 7467600"/>
              <a:gd name="connsiteY324" fmla="*/ 5644908 h 6858000"/>
              <a:gd name="connsiteX325" fmla="*/ 3583827 w 7467600"/>
              <a:gd name="connsiteY325" fmla="*/ 6039215 h 6858000"/>
              <a:gd name="connsiteX326" fmla="*/ 3547861 w 7467600"/>
              <a:gd name="connsiteY326" fmla="*/ 6129609 h 6858000"/>
              <a:gd name="connsiteX327" fmla="*/ 3490905 w 7467600"/>
              <a:gd name="connsiteY327" fmla="*/ 6277660 h 6858000"/>
              <a:gd name="connsiteX328" fmla="*/ 3455859 w 7467600"/>
              <a:gd name="connsiteY328" fmla="*/ 6391301 h 6858000"/>
              <a:gd name="connsiteX329" fmla="*/ 3429112 w 7467600"/>
              <a:gd name="connsiteY329" fmla="*/ 6479469 h 6858000"/>
              <a:gd name="connsiteX330" fmla="*/ 3304862 w 7467600"/>
              <a:gd name="connsiteY330" fmla="*/ 6796476 h 6858000"/>
              <a:gd name="connsiteX331" fmla="*/ 3276071 w 7467600"/>
              <a:gd name="connsiteY331" fmla="*/ 6858000 h 6858000"/>
              <a:gd name="connsiteX332" fmla="*/ 3240805 w 7467600"/>
              <a:gd name="connsiteY332" fmla="*/ 6858000 h 6858000"/>
              <a:gd name="connsiteX333" fmla="*/ 3275917 w 7467600"/>
              <a:gd name="connsiteY333" fmla="*/ 6783192 h 6858000"/>
              <a:gd name="connsiteX334" fmla="*/ 3399358 w 7467600"/>
              <a:gd name="connsiteY334" fmla="*/ 6469011 h 6858000"/>
              <a:gd name="connsiteX335" fmla="*/ 3425650 w 7467600"/>
              <a:gd name="connsiteY335" fmla="*/ 6381333 h 6858000"/>
              <a:gd name="connsiteX336" fmla="*/ 3460661 w 7467600"/>
              <a:gd name="connsiteY336" fmla="*/ 6266763 h 6858000"/>
              <a:gd name="connsiteX337" fmla="*/ 3518021 w 7467600"/>
              <a:gd name="connsiteY337" fmla="*/ 6117298 h 6858000"/>
              <a:gd name="connsiteX338" fmla="*/ 3554035 w 7467600"/>
              <a:gd name="connsiteY338" fmla="*/ 6027832 h 6858000"/>
              <a:gd name="connsiteX339" fmla="*/ 3677174 w 7467600"/>
              <a:gd name="connsiteY339" fmla="*/ 5636351 h 6858000"/>
              <a:gd name="connsiteX340" fmla="*/ 3698819 w 7467600"/>
              <a:gd name="connsiteY340" fmla="*/ 5560503 h 6858000"/>
              <a:gd name="connsiteX341" fmla="*/ 3702094 w 7467600"/>
              <a:gd name="connsiteY341" fmla="*/ 5549194 h 6858000"/>
              <a:gd name="connsiteX342" fmla="*/ 3398355 w 7467600"/>
              <a:gd name="connsiteY342" fmla="*/ 6094603 h 6858000"/>
              <a:gd name="connsiteX343" fmla="*/ 3193941 w 7467600"/>
              <a:gd name="connsiteY343" fmla="*/ 6798775 h 6858000"/>
              <a:gd name="connsiteX344" fmla="*/ 3184140 w 7467600"/>
              <a:gd name="connsiteY344" fmla="*/ 6858000 h 6858000"/>
              <a:gd name="connsiteX345" fmla="*/ 3099978 w 7467600"/>
              <a:gd name="connsiteY345" fmla="*/ 6858000 h 6858000"/>
              <a:gd name="connsiteX346" fmla="*/ 3101556 w 7467600"/>
              <a:gd name="connsiteY346" fmla="*/ 6843337 h 6858000"/>
              <a:gd name="connsiteX347" fmla="*/ 3370162 w 7467600"/>
              <a:gd name="connsiteY347" fmla="*/ 5785550 h 6858000"/>
              <a:gd name="connsiteX348" fmla="*/ 3746477 w 7467600"/>
              <a:gd name="connsiteY348" fmla="*/ 5377889 h 6858000"/>
              <a:gd name="connsiteX349" fmla="*/ 3863399 w 7467600"/>
              <a:gd name="connsiteY349" fmla="*/ 5087257 h 6858000"/>
              <a:gd name="connsiteX350" fmla="*/ 3968712 w 7467600"/>
              <a:gd name="connsiteY350" fmla="*/ 4913989 h 6858000"/>
              <a:gd name="connsiteX351" fmla="*/ 2792390 w 7467600"/>
              <a:gd name="connsiteY351" fmla="*/ 5382974 h 6858000"/>
              <a:gd name="connsiteX352" fmla="*/ 2714982 w 7467600"/>
              <a:gd name="connsiteY352" fmla="*/ 5427051 h 6858000"/>
              <a:gd name="connsiteX353" fmla="*/ 2813361 w 7467600"/>
              <a:gd name="connsiteY353" fmla="*/ 6023912 h 6858000"/>
              <a:gd name="connsiteX354" fmla="*/ 2688430 w 7467600"/>
              <a:gd name="connsiteY354" fmla="*/ 6801564 h 6858000"/>
              <a:gd name="connsiteX355" fmla="*/ 2629626 w 7467600"/>
              <a:gd name="connsiteY355" fmla="*/ 6763394 h 6858000"/>
              <a:gd name="connsiteX356" fmla="*/ 2565328 w 7467600"/>
              <a:gd name="connsiteY356" fmla="*/ 5516399 h 6858000"/>
              <a:gd name="connsiteX357" fmla="*/ 1922999 w 7467600"/>
              <a:gd name="connsiteY357" fmla="*/ 5980343 h 6858000"/>
              <a:gd name="connsiteX358" fmla="*/ 1950261 w 7467600"/>
              <a:gd name="connsiteY358" fmla="*/ 6405858 h 6858000"/>
              <a:gd name="connsiteX359" fmla="*/ 2365554 w 7467600"/>
              <a:gd name="connsiteY359" fmla="*/ 6759107 h 6858000"/>
              <a:gd name="connsiteX360" fmla="*/ 2424142 w 7467600"/>
              <a:gd name="connsiteY360" fmla="*/ 6858000 h 6858000"/>
              <a:gd name="connsiteX361" fmla="*/ 2395994 w 7467600"/>
              <a:gd name="connsiteY361" fmla="*/ 6858000 h 6858000"/>
              <a:gd name="connsiteX362" fmla="*/ 2392863 w 7467600"/>
              <a:gd name="connsiteY362" fmla="*/ 6852964 h 6858000"/>
              <a:gd name="connsiteX363" fmla="*/ 2017589 w 7467600"/>
              <a:gd name="connsiteY363" fmla="*/ 6493982 h 6858000"/>
              <a:gd name="connsiteX364" fmla="*/ 2147336 w 7467600"/>
              <a:gd name="connsiteY364" fmla="*/ 6594052 h 6858000"/>
              <a:gd name="connsiteX365" fmla="*/ 2207047 w 7467600"/>
              <a:gd name="connsiteY365" fmla="*/ 6654540 h 6858000"/>
              <a:gd name="connsiteX366" fmla="*/ 2299106 w 7467600"/>
              <a:gd name="connsiteY366" fmla="*/ 6778931 h 6858000"/>
              <a:gd name="connsiteX367" fmla="*/ 2314430 w 7467600"/>
              <a:gd name="connsiteY367" fmla="*/ 6801144 h 6858000"/>
              <a:gd name="connsiteX368" fmla="*/ 2352406 w 7467600"/>
              <a:gd name="connsiteY368" fmla="*/ 6858000 h 6858000"/>
              <a:gd name="connsiteX369" fmla="*/ 2314492 w 7467600"/>
              <a:gd name="connsiteY369" fmla="*/ 6858000 h 6858000"/>
              <a:gd name="connsiteX370" fmla="*/ 2288095 w 7467600"/>
              <a:gd name="connsiteY370" fmla="*/ 6818030 h 6858000"/>
              <a:gd name="connsiteX371" fmla="*/ 2272768 w 7467600"/>
              <a:gd name="connsiteY371" fmla="*/ 6795822 h 6858000"/>
              <a:gd name="connsiteX372" fmla="*/ 2182715 w 7467600"/>
              <a:gd name="connsiteY372" fmla="*/ 6675071 h 6858000"/>
              <a:gd name="connsiteX373" fmla="*/ 2032061 w 7467600"/>
              <a:gd name="connsiteY373" fmla="*/ 6541380 h 6858000"/>
              <a:gd name="connsiteX374" fmla="*/ 2257220 w 7467600"/>
              <a:gd name="connsiteY374" fmla="*/ 6826257 h 6858000"/>
              <a:gd name="connsiteX375" fmla="*/ 2281324 w 7467600"/>
              <a:gd name="connsiteY375" fmla="*/ 6858000 h 6858000"/>
              <a:gd name="connsiteX376" fmla="*/ 2242860 w 7467600"/>
              <a:gd name="connsiteY376" fmla="*/ 6858000 h 6858000"/>
              <a:gd name="connsiteX377" fmla="*/ 2232818 w 7467600"/>
              <a:gd name="connsiteY377" fmla="*/ 6844926 h 6858000"/>
              <a:gd name="connsiteX378" fmla="*/ 1990172 w 7467600"/>
              <a:gd name="connsiteY378" fmla="*/ 6542121 h 6858000"/>
              <a:gd name="connsiteX379" fmla="*/ 2124090 w 7467600"/>
              <a:gd name="connsiteY379" fmla="*/ 6761017 h 6858000"/>
              <a:gd name="connsiteX380" fmla="*/ 2200380 w 7467600"/>
              <a:gd name="connsiteY380" fmla="*/ 6858000 h 6858000"/>
              <a:gd name="connsiteX381" fmla="*/ 2147507 w 7467600"/>
              <a:gd name="connsiteY381" fmla="*/ 6858000 h 6858000"/>
              <a:gd name="connsiteX382" fmla="*/ 2070668 w 7467600"/>
              <a:gd name="connsiteY382" fmla="*/ 6761520 h 6858000"/>
              <a:gd name="connsiteX383" fmla="*/ 1975142 w 7467600"/>
              <a:gd name="connsiteY383" fmla="*/ 6585570 h 6858000"/>
              <a:gd name="connsiteX384" fmla="*/ 2050035 w 7467600"/>
              <a:gd name="connsiteY384" fmla="*/ 6813345 h 6858000"/>
              <a:gd name="connsiteX385" fmla="*/ 2063025 w 7467600"/>
              <a:gd name="connsiteY385" fmla="*/ 6858000 h 6858000"/>
              <a:gd name="connsiteX386" fmla="*/ 2021675 w 7467600"/>
              <a:gd name="connsiteY386" fmla="*/ 6858000 h 6858000"/>
              <a:gd name="connsiteX387" fmla="*/ 2019308 w 7467600"/>
              <a:gd name="connsiteY387" fmla="*/ 6847118 h 6858000"/>
              <a:gd name="connsiteX388" fmla="*/ 1938835 w 7467600"/>
              <a:gd name="connsiteY388" fmla="*/ 6551160 h 6858000"/>
              <a:gd name="connsiteX389" fmla="*/ 1953230 w 7467600"/>
              <a:gd name="connsiteY389" fmla="*/ 6759699 h 6858000"/>
              <a:gd name="connsiteX390" fmla="*/ 1956763 w 7467600"/>
              <a:gd name="connsiteY390" fmla="*/ 6778191 h 6858000"/>
              <a:gd name="connsiteX391" fmla="*/ 1967925 w 7467600"/>
              <a:gd name="connsiteY391" fmla="*/ 6858000 h 6858000"/>
              <a:gd name="connsiteX392" fmla="*/ 1936622 w 7467600"/>
              <a:gd name="connsiteY392" fmla="*/ 6858000 h 6858000"/>
              <a:gd name="connsiteX393" fmla="*/ 1926261 w 7467600"/>
              <a:gd name="connsiteY393" fmla="*/ 6784064 h 6858000"/>
              <a:gd name="connsiteX394" fmla="*/ 1922724 w 7467600"/>
              <a:gd name="connsiteY394" fmla="*/ 6765577 h 6858000"/>
              <a:gd name="connsiteX395" fmla="*/ 1904650 w 7467600"/>
              <a:gd name="connsiteY395" fmla="*/ 6639616 h 6858000"/>
              <a:gd name="connsiteX396" fmla="*/ 1885273 w 7467600"/>
              <a:gd name="connsiteY396" fmla="*/ 6858000 h 6858000"/>
              <a:gd name="connsiteX397" fmla="*/ 1854363 w 7467600"/>
              <a:gd name="connsiteY397" fmla="*/ 6858000 h 6858000"/>
              <a:gd name="connsiteX398" fmla="*/ 1880391 w 7467600"/>
              <a:gd name="connsiteY398" fmla="*/ 6603796 h 6858000"/>
              <a:gd name="connsiteX399" fmla="*/ 1818273 w 7467600"/>
              <a:gd name="connsiteY399" fmla="*/ 6715729 h 6858000"/>
              <a:gd name="connsiteX400" fmla="*/ 1794691 w 7467600"/>
              <a:gd name="connsiteY400" fmla="*/ 6843239 h 6858000"/>
              <a:gd name="connsiteX401" fmla="*/ 1794914 w 7467600"/>
              <a:gd name="connsiteY401" fmla="*/ 6858000 h 6858000"/>
              <a:gd name="connsiteX402" fmla="*/ 1746128 w 7467600"/>
              <a:gd name="connsiteY402" fmla="*/ 6858000 h 6858000"/>
              <a:gd name="connsiteX403" fmla="*/ 1753934 w 7467600"/>
              <a:gd name="connsiteY403" fmla="*/ 6724796 h 6858000"/>
              <a:gd name="connsiteX404" fmla="*/ 1792053 w 7467600"/>
              <a:gd name="connsiteY404" fmla="*/ 6572396 h 6858000"/>
              <a:gd name="connsiteX405" fmla="*/ 1862248 w 7467600"/>
              <a:gd name="connsiteY405" fmla="*/ 6266397 h 6858000"/>
              <a:gd name="connsiteX406" fmla="*/ 1862250 w 7467600"/>
              <a:gd name="connsiteY406" fmla="*/ 6033531 h 6858000"/>
              <a:gd name="connsiteX407" fmla="*/ 1211999 w 7467600"/>
              <a:gd name="connsiteY407" fmla="*/ 6683610 h 6858000"/>
              <a:gd name="connsiteX408" fmla="*/ 1213266 w 7467600"/>
              <a:gd name="connsiteY408" fmla="*/ 6691947 h 6858000"/>
              <a:gd name="connsiteX409" fmla="*/ 1203370 w 7467600"/>
              <a:gd name="connsiteY409" fmla="*/ 6850676 h 6858000"/>
              <a:gd name="connsiteX410" fmla="*/ 1203671 w 7467600"/>
              <a:gd name="connsiteY410" fmla="*/ 6858000 h 6858000"/>
              <a:gd name="connsiteX411" fmla="*/ 1143180 w 7467600"/>
              <a:gd name="connsiteY411" fmla="*/ 6858000 h 6858000"/>
              <a:gd name="connsiteX412" fmla="*/ 1142176 w 7467600"/>
              <a:gd name="connsiteY412" fmla="*/ 6766045 h 6858000"/>
              <a:gd name="connsiteX413" fmla="*/ 1067484 w 7467600"/>
              <a:gd name="connsiteY413" fmla="*/ 6858000 h 6858000"/>
              <a:gd name="connsiteX414" fmla="*/ 953928 w 7467600"/>
              <a:gd name="connsiteY414" fmla="*/ 6858000 h 6858000"/>
              <a:gd name="connsiteX415" fmla="*/ 959715 w 7467600"/>
              <a:gd name="connsiteY415" fmla="*/ 6850185 h 6858000"/>
              <a:gd name="connsiteX416" fmla="*/ 1483788 w 7467600"/>
              <a:gd name="connsiteY416" fmla="*/ 6259174 h 6858000"/>
              <a:gd name="connsiteX417" fmla="*/ 1100671 w 7467600"/>
              <a:gd name="connsiteY417" fmla="*/ 6252137 h 6858000"/>
              <a:gd name="connsiteX418" fmla="*/ 1090144 w 7467600"/>
              <a:gd name="connsiteY418" fmla="*/ 6256748 h 6858000"/>
              <a:gd name="connsiteX419" fmla="*/ 1095872 w 7467600"/>
              <a:gd name="connsiteY419" fmla="*/ 6271892 h 6858000"/>
              <a:gd name="connsiteX420" fmla="*/ 262785 w 7467600"/>
              <a:gd name="connsiteY420" fmla="*/ 6845450 h 6858000"/>
              <a:gd name="connsiteX421" fmla="*/ 209968 w 7467600"/>
              <a:gd name="connsiteY421" fmla="*/ 6770713 h 6858000"/>
              <a:gd name="connsiteX422" fmla="*/ 873460 w 7467600"/>
              <a:gd name="connsiteY422" fmla="*/ 6253768 h 6858000"/>
              <a:gd name="connsiteX423" fmla="*/ 192686 w 7467600"/>
              <a:gd name="connsiteY423" fmla="*/ 5849257 h 6858000"/>
              <a:gd name="connsiteX424" fmla="*/ 4696 w 7467600"/>
              <a:gd name="connsiteY424" fmla="*/ 5697668 h 6858000"/>
              <a:gd name="connsiteX425" fmla="*/ 0 w 7467600"/>
              <a:gd name="connsiteY425" fmla="*/ 5689984 h 6858000"/>
              <a:gd name="connsiteX426" fmla="*/ 0 w 7467600"/>
              <a:gd name="connsiteY426" fmla="*/ 5513472 h 6858000"/>
              <a:gd name="connsiteX427" fmla="*/ 174101 w 7467600"/>
              <a:gd name="connsiteY427" fmla="*/ 5620277 h 6858000"/>
              <a:gd name="connsiteX428" fmla="*/ 891800 w 7467600"/>
              <a:gd name="connsiteY428" fmla="*/ 6036935 h 6858000"/>
              <a:gd name="connsiteX429" fmla="*/ 1072219 w 7467600"/>
              <a:gd name="connsiteY429" fmla="*/ 6169443 h 6858000"/>
              <a:gd name="connsiteX430" fmla="*/ 1074117 w 7467600"/>
              <a:gd name="connsiteY430" fmla="*/ 6170301 h 6858000"/>
              <a:gd name="connsiteX431" fmla="*/ 1083114 w 7467600"/>
              <a:gd name="connsiteY431" fmla="*/ 6174131 h 6858000"/>
              <a:gd name="connsiteX432" fmla="*/ 1543010 w 7467600"/>
              <a:gd name="connsiteY432" fmla="*/ 6191140 h 6858000"/>
              <a:gd name="connsiteX433" fmla="*/ 1551080 w 7467600"/>
              <a:gd name="connsiteY433" fmla="*/ 6195006 h 6858000"/>
              <a:gd name="connsiteX434" fmla="*/ 2345443 w 7467600"/>
              <a:gd name="connsiteY434" fmla="*/ 5549882 h 6858000"/>
              <a:gd name="connsiteX435" fmla="*/ 1721499 w 7467600"/>
              <a:gd name="connsiteY435" fmla="*/ 5599969 h 6858000"/>
              <a:gd name="connsiteX436" fmla="*/ 767716 w 7467600"/>
              <a:gd name="connsiteY436" fmla="*/ 5472768 h 6858000"/>
              <a:gd name="connsiteX437" fmla="*/ 722147 w 7467600"/>
              <a:gd name="connsiteY437" fmla="*/ 5393091 h 6858000"/>
              <a:gd name="connsiteX438" fmla="*/ 1485552 w 7467600"/>
              <a:gd name="connsiteY438" fmla="*/ 5313202 h 6858000"/>
              <a:gd name="connsiteX439" fmla="*/ 2143004 w 7467600"/>
              <a:gd name="connsiteY439" fmla="*/ 5402420 h 6858000"/>
              <a:gd name="connsiteX440" fmla="*/ 1933391 w 7467600"/>
              <a:gd name="connsiteY440" fmla="*/ 5156971 h 6858000"/>
              <a:gd name="connsiteX441" fmla="*/ 1827118 w 7467600"/>
              <a:gd name="connsiteY441" fmla="*/ 4968410 h 6858000"/>
              <a:gd name="connsiteX442" fmla="*/ 1837349 w 7467600"/>
              <a:gd name="connsiteY442" fmla="*/ 4956357 h 6858000"/>
              <a:gd name="connsiteX443" fmla="*/ 2162835 w 7467600"/>
              <a:gd name="connsiteY443" fmla="*/ 5187853 h 6858000"/>
              <a:gd name="connsiteX444" fmla="*/ 2257167 w 7467600"/>
              <a:gd name="connsiteY444" fmla="*/ 5462123 h 6858000"/>
              <a:gd name="connsiteX445" fmla="*/ 2261598 w 7467600"/>
              <a:gd name="connsiteY445" fmla="*/ 5467998 h 6858000"/>
              <a:gd name="connsiteX446" fmla="*/ 2437177 w 7467600"/>
              <a:gd name="connsiteY446" fmla="*/ 5479608 h 6858000"/>
              <a:gd name="connsiteX447" fmla="*/ 2445247 w 7467600"/>
              <a:gd name="connsiteY447" fmla="*/ 5483476 h 6858000"/>
              <a:gd name="connsiteX448" fmla="*/ 2743626 w 7467600"/>
              <a:gd name="connsiteY448" fmla="*/ 5304819 h 6858000"/>
              <a:gd name="connsiteX449" fmla="*/ 3048102 w 7467600"/>
              <a:gd name="connsiteY449" fmla="*/ 5150595 h 6858000"/>
              <a:gd name="connsiteX450" fmla="*/ 1799414 w 7467600"/>
              <a:gd name="connsiteY450" fmla="*/ 4694732 h 6858000"/>
              <a:gd name="connsiteX451" fmla="*/ 1771735 w 7467600"/>
              <a:gd name="connsiteY451" fmla="*/ 4619929 h 6858000"/>
              <a:gd name="connsiteX452" fmla="*/ 3104273 w 7467600"/>
              <a:gd name="connsiteY452" fmla="*/ 5076159 h 6858000"/>
              <a:gd name="connsiteX453" fmla="*/ 3113245 w 7467600"/>
              <a:gd name="connsiteY453" fmla="*/ 5090705 h 6858000"/>
              <a:gd name="connsiteX454" fmla="*/ 3126294 w 7467600"/>
              <a:gd name="connsiteY454" fmla="*/ 5114400 h 6858000"/>
              <a:gd name="connsiteX455" fmla="*/ 3937433 w 7467600"/>
              <a:gd name="connsiteY455" fmla="*/ 4830473 h 6858000"/>
              <a:gd name="connsiteX456" fmla="*/ 3590475 w 7467600"/>
              <a:gd name="connsiteY456" fmla="*/ 4597974 h 6858000"/>
              <a:gd name="connsiteX457" fmla="*/ 3100264 w 7467600"/>
              <a:gd name="connsiteY457" fmla="*/ 4579845 h 6858000"/>
              <a:gd name="connsiteX458" fmla="*/ 2183576 w 7467600"/>
              <a:gd name="connsiteY458" fmla="*/ 4227150 h 6858000"/>
              <a:gd name="connsiteX459" fmla="*/ 2151029 w 7467600"/>
              <a:gd name="connsiteY459" fmla="*/ 4146947 h 6858000"/>
              <a:gd name="connsiteX460" fmla="*/ 3563434 w 7467600"/>
              <a:gd name="connsiteY460" fmla="*/ 4469115 h 6858000"/>
              <a:gd name="connsiteX461" fmla="*/ 3177952 w 7467600"/>
              <a:gd name="connsiteY461" fmla="*/ 3657386 h 6858000"/>
              <a:gd name="connsiteX462" fmla="*/ 3189263 w 7467600"/>
              <a:gd name="connsiteY462" fmla="*/ 3625726 h 6858000"/>
              <a:gd name="connsiteX463" fmla="*/ 3560912 w 7467600"/>
              <a:gd name="connsiteY463" fmla="*/ 4079863 h 6858000"/>
              <a:gd name="connsiteX464" fmla="*/ 3626636 w 7467600"/>
              <a:gd name="connsiteY464" fmla="*/ 4512230 h 6858000"/>
              <a:gd name="connsiteX465" fmla="*/ 3653088 w 7467600"/>
              <a:gd name="connsiteY465" fmla="*/ 4521417 h 6858000"/>
              <a:gd name="connsiteX466" fmla="*/ 3988128 w 7467600"/>
              <a:gd name="connsiteY466" fmla="*/ 4817267 h 6858000"/>
              <a:gd name="connsiteX467" fmla="*/ 4830582 w 7467600"/>
              <a:gd name="connsiteY467" fmla="*/ 4676000 h 6858000"/>
              <a:gd name="connsiteX468" fmla="*/ 4830100 w 7467600"/>
              <a:gd name="connsiteY468" fmla="*/ 4675554 h 6858000"/>
              <a:gd name="connsiteX469" fmla="*/ 4036318 w 7467600"/>
              <a:gd name="connsiteY469" fmla="*/ 4147013 h 6858000"/>
              <a:gd name="connsiteX470" fmla="*/ 3432098 w 7467600"/>
              <a:gd name="connsiteY470" fmla="*/ 3537312 h 6858000"/>
              <a:gd name="connsiteX471" fmla="*/ 3446761 w 7467600"/>
              <a:gd name="connsiteY471" fmla="*/ 3461278 h 6858000"/>
              <a:gd name="connsiteX472" fmla="*/ 4419733 w 7467600"/>
              <a:gd name="connsiteY472" fmla="*/ 3963555 h 6858000"/>
              <a:gd name="connsiteX473" fmla="*/ 4781371 w 7467600"/>
              <a:gd name="connsiteY473" fmla="*/ 4458604 h 6858000"/>
              <a:gd name="connsiteX474" fmla="*/ 4780440 w 7467600"/>
              <a:gd name="connsiteY474" fmla="*/ 4470290 h 6858000"/>
              <a:gd name="connsiteX475" fmla="*/ 4898954 w 7467600"/>
              <a:gd name="connsiteY475" fmla="*/ 4662092 h 6858000"/>
              <a:gd name="connsiteX476" fmla="*/ 4900699 w 7467600"/>
              <a:gd name="connsiteY476" fmla="*/ 4670867 h 6858000"/>
              <a:gd name="connsiteX477" fmla="*/ 5714511 w 7467600"/>
              <a:gd name="connsiteY477" fmla="*/ 4663483 h 6858000"/>
              <a:gd name="connsiteX478" fmla="*/ 5464793 w 7467600"/>
              <a:gd name="connsiteY478" fmla="*/ 4393556 h 6858000"/>
              <a:gd name="connsiteX479" fmla="*/ 5461897 w 7467600"/>
              <a:gd name="connsiteY479" fmla="*/ 4390879 h 6858000"/>
              <a:gd name="connsiteX480" fmla="*/ 4294126 w 7467600"/>
              <a:gd name="connsiteY480" fmla="*/ 3303048 h 6858000"/>
              <a:gd name="connsiteX481" fmla="*/ 4305321 w 7467600"/>
              <a:gd name="connsiteY481" fmla="*/ 3256953 h 6858000"/>
              <a:gd name="connsiteX482" fmla="*/ 4949299 w 7467600"/>
              <a:gd name="connsiteY482" fmla="*/ 3766336 h 6858000"/>
              <a:gd name="connsiteX483" fmla="*/ 5291452 w 7467600"/>
              <a:gd name="connsiteY483" fmla="*/ 4076801 h 6858000"/>
              <a:gd name="connsiteX484" fmla="*/ 5434998 w 7467600"/>
              <a:gd name="connsiteY484" fmla="*/ 4254100 h 6858000"/>
              <a:gd name="connsiteX485" fmla="*/ 5351015 w 7467600"/>
              <a:gd name="connsiteY485" fmla="*/ 3760989 h 6858000"/>
              <a:gd name="connsiteX486" fmla="*/ 5413780 w 7467600"/>
              <a:gd name="connsiteY486" fmla="*/ 2966265 h 6858000"/>
              <a:gd name="connsiteX487" fmla="*/ 5425627 w 7467600"/>
              <a:gd name="connsiteY487" fmla="*/ 2954192 h 6858000"/>
              <a:gd name="connsiteX488" fmla="*/ 6604735 w 7467600"/>
              <a:gd name="connsiteY488" fmla="*/ 2041381 h 6858000"/>
              <a:gd name="connsiteX489" fmla="*/ 7204487 w 7467600"/>
              <a:gd name="connsiteY489" fmla="*/ 2742112 h 6858000"/>
              <a:gd name="connsiteX490" fmla="*/ 7131592 w 7467600"/>
              <a:gd name="connsiteY490" fmla="*/ 2672096 h 6858000"/>
              <a:gd name="connsiteX491" fmla="*/ 6996344 w 7467600"/>
              <a:gd name="connsiteY491" fmla="*/ 2518310 h 6858000"/>
              <a:gd name="connsiteX492" fmla="*/ 6735495 w 7467600"/>
              <a:gd name="connsiteY492" fmla="*/ 2196890 h 6858000"/>
              <a:gd name="connsiteX493" fmla="*/ 6721901 w 7467600"/>
              <a:gd name="connsiteY493" fmla="*/ 2179274 h 6858000"/>
              <a:gd name="connsiteX494" fmla="*/ 6604735 w 7467600"/>
              <a:gd name="connsiteY494" fmla="*/ 2041381 h 6858000"/>
              <a:gd name="connsiteX495" fmla="*/ 6591670 w 7467600"/>
              <a:gd name="connsiteY495" fmla="*/ 1988277 h 6858000"/>
              <a:gd name="connsiteX496" fmla="*/ 6747349 w 7467600"/>
              <a:gd name="connsiteY496" fmla="*/ 2160069 h 6858000"/>
              <a:gd name="connsiteX497" fmla="*/ 6760943 w 7467600"/>
              <a:gd name="connsiteY497" fmla="*/ 2177686 h 6858000"/>
              <a:gd name="connsiteX498" fmla="*/ 7021065 w 7467600"/>
              <a:gd name="connsiteY498" fmla="*/ 2498102 h 6858000"/>
              <a:gd name="connsiteX499" fmla="*/ 7155223 w 7467600"/>
              <a:gd name="connsiteY499" fmla="*/ 2650386 h 6858000"/>
              <a:gd name="connsiteX500" fmla="*/ 7203167 w 7467600"/>
              <a:gd name="connsiteY500" fmla="*/ 2697288 h 6858000"/>
              <a:gd name="connsiteX501" fmla="*/ 6937703 w 7467600"/>
              <a:gd name="connsiteY501" fmla="*/ 2321981 h 6858000"/>
              <a:gd name="connsiteX502" fmla="*/ 6591670 w 7467600"/>
              <a:gd name="connsiteY502" fmla="*/ 1988277 h 6858000"/>
              <a:gd name="connsiteX503" fmla="*/ 5798671 w 7467600"/>
              <a:gd name="connsiteY503" fmla="*/ 1981601 h 6858000"/>
              <a:gd name="connsiteX504" fmla="*/ 5754709 w 7467600"/>
              <a:gd name="connsiteY504" fmla="*/ 2071454 h 6858000"/>
              <a:gd name="connsiteX505" fmla="*/ 5763044 w 7467600"/>
              <a:gd name="connsiteY505" fmla="*/ 2842206 h 6858000"/>
              <a:gd name="connsiteX506" fmla="*/ 5764974 w 7467600"/>
              <a:gd name="connsiteY506" fmla="*/ 2799609 h 6858000"/>
              <a:gd name="connsiteX507" fmla="*/ 5767665 w 7467600"/>
              <a:gd name="connsiteY507" fmla="*/ 2666409 h 6858000"/>
              <a:gd name="connsiteX508" fmla="*/ 5763055 w 7467600"/>
              <a:gd name="connsiteY508" fmla="*/ 2579705 h 6858000"/>
              <a:gd name="connsiteX509" fmla="*/ 5758079 w 7467600"/>
              <a:gd name="connsiteY509" fmla="*/ 2492508 h 6858000"/>
              <a:gd name="connsiteX510" fmla="*/ 5779325 w 7467600"/>
              <a:gd name="connsiteY510" fmla="*/ 2197069 h 6858000"/>
              <a:gd name="connsiteX511" fmla="*/ 5798671 w 7467600"/>
              <a:gd name="connsiteY511" fmla="*/ 1981601 h 6858000"/>
              <a:gd name="connsiteX512" fmla="*/ 5829202 w 7467600"/>
              <a:gd name="connsiteY512" fmla="*/ 1971679 h 6858000"/>
              <a:gd name="connsiteX513" fmla="*/ 5809558 w 7467600"/>
              <a:gd name="connsiteY513" fmla="*/ 2198043 h 6858000"/>
              <a:gd name="connsiteX514" fmla="*/ 5788653 w 7467600"/>
              <a:gd name="connsiteY514" fmla="*/ 2489430 h 6858000"/>
              <a:gd name="connsiteX515" fmla="*/ 5793439 w 7467600"/>
              <a:gd name="connsiteY515" fmla="*/ 2575235 h 6858000"/>
              <a:gd name="connsiteX516" fmla="*/ 5796837 w 7467600"/>
              <a:gd name="connsiteY516" fmla="*/ 2637633 h 6858000"/>
              <a:gd name="connsiteX517" fmla="*/ 5818614 w 7467600"/>
              <a:gd name="connsiteY517" fmla="*/ 2473055 h 6858000"/>
              <a:gd name="connsiteX518" fmla="*/ 5829202 w 7467600"/>
              <a:gd name="connsiteY518" fmla="*/ 1971679 h 6858000"/>
              <a:gd name="connsiteX519" fmla="*/ 5911389 w 7467600"/>
              <a:gd name="connsiteY519" fmla="*/ 1898371 h 6858000"/>
              <a:gd name="connsiteX520" fmla="*/ 6237627 w 7467600"/>
              <a:gd name="connsiteY520" fmla="*/ 2231921 h 6858000"/>
              <a:gd name="connsiteX521" fmla="*/ 5911389 w 7467600"/>
              <a:gd name="connsiteY521" fmla="*/ 1898371 h 6858000"/>
              <a:gd name="connsiteX522" fmla="*/ 6944437 w 7467600"/>
              <a:gd name="connsiteY522" fmla="*/ 1575402 h 6858000"/>
              <a:gd name="connsiteX523" fmla="*/ 6304730 w 7467600"/>
              <a:gd name="connsiteY523" fmla="*/ 1766654 h 6858000"/>
              <a:gd name="connsiteX524" fmla="*/ 6944437 w 7467600"/>
              <a:gd name="connsiteY524" fmla="*/ 1575402 h 6858000"/>
              <a:gd name="connsiteX525" fmla="*/ 7019523 w 7467600"/>
              <a:gd name="connsiteY525" fmla="*/ 1519450 h 6858000"/>
              <a:gd name="connsiteX526" fmla="*/ 6298091 w 7467600"/>
              <a:gd name="connsiteY526" fmla="*/ 1737122 h 6858000"/>
              <a:gd name="connsiteX527" fmla="*/ 7019523 w 7467600"/>
              <a:gd name="connsiteY527" fmla="*/ 1519450 h 6858000"/>
              <a:gd name="connsiteX528" fmla="*/ 2399523 w 7467600"/>
              <a:gd name="connsiteY528" fmla="*/ 1428234 h 6858000"/>
              <a:gd name="connsiteX529" fmla="*/ 2224982 w 7467600"/>
              <a:gd name="connsiteY529" fmla="*/ 1826201 h 6858000"/>
              <a:gd name="connsiteX530" fmla="*/ 2096099 w 7467600"/>
              <a:gd name="connsiteY530" fmla="*/ 2345900 h 6858000"/>
              <a:gd name="connsiteX531" fmla="*/ 2283317 w 7467600"/>
              <a:gd name="connsiteY531" fmla="*/ 1796925 h 6858000"/>
              <a:gd name="connsiteX532" fmla="*/ 2399523 w 7467600"/>
              <a:gd name="connsiteY532" fmla="*/ 1428234 h 6858000"/>
              <a:gd name="connsiteX533" fmla="*/ 2448558 w 7467600"/>
              <a:gd name="connsiteY533" fmla="*/ 1373435 h 6858000"/>
              <a:gd name="connsiteX534" fmla="*/ 2312521 w 7467600"/>
              <a:gd name="connsiteY534" fmla="*/ 1806140 h 6858000"/>
              <a:gd name="connsiteX535" fmla="*/ 2127533 w 7467600"/>
              <a:gd name="connsiteY535" fmla="*/ 2348380 h 6858000"/>
              <a:gd name="connsiteX536" fmla="*/ 2358080 w 7467600"/>
              <a:gd name="connsiteY536" fmla="*/ 1866134 h 6858000"/>
              <a:gd name="connsiteX537" fmla="*/ 2407436 w 7467600"/>
              <a:gd name="connsiteY537" fmla="*/ 1651070 h 6858000"/>
              <a:gd name="connsiteX538" fmla="*/ 2448558 w 7467600"/>
              <a:gd name="connsiteY538" fmla="*/ 1373435 h 6858000"/>
              <a:gd name="connsiteX539" fmla="*/ 278707 w 7467600"/>
              <a:gd name="connsiteY539" fmla="*/ 1352270 h 6858000"/>
              <a:gd name="connsiteX540" fmla="*/ 321570 w 7467600"/>
              <a:gd name="connsiteY540" fmla="*/ 1861610 h 6858000"/>
              <a:gd name="connsiteX541" fmla="*/ 294281 w 7467600"/>
              <a:gd name="connsiteY541" fmla="*/ 1440658 h 6858000"/>
              <a:gd name="connsiteX542" fmla="*/ 278707 w 7467600"/>
              <a:gd name="connsiteY542" fmla="*/ 1352270 h 6858000"/>
              <a:gd name="connsiteX543" fmla="*/ 1423821 w 7467600"/>
              <a:gd name="connsiteY543" fmla="*/ 1351958 h 6858000"/>
              <a:gd name="connsiteX544" fmla="*/ 1638521 w 7467600"/>
              <a:gd name="connsiteY544" fmla="*/ 1908470 h 6858000"/>
              <a:gd name="connsiteX545" fmla="*/ 1754199 w 7467600"/>
              <a:gd name="connsiteY545" fmla="*/ 2149284 h 6858000"/>
              <a:gd name="connsiteX546" fmla="*/ 1908359 w 7467600"/>
              <a:gd name="connsiteY546" fmla="*/ 2364988 h 6858000"/>
              <a:gd name="connsiteX547" fmla="*/ 1647661 w 7467600"/>
              <a:gd name="connsiteY547" fmla="*/ 1825945 h 6858000"/>
              <a:gd name="connsiteX548" fmla="*/ 1423821 w 7467600"/>
              <a:gd name="connsiteY548" fmla="*/ 1351958 h 6858000"/>
              <a:gd name="connsiteX549" fmla="*/ 1431890 w 7467600"/>
              <a:gd name="connsiteY549" fmla="*/ 1306475 h 6858000"/>
              <a:gd name="connsiteX550" fmla="*/ 1507597 w 7467600"/>
              <a:gd name="connsiteY550" fmla="*/ 1446132 h 6858000"/>
              <a:gd name="connsiteX551" fmla="*/ 1674586 w 7467600"/>
              <a:gd name="connsiteY551" fmla="*/ 1813832 h 6858000"/>
              <a:gd name="connsiteX552" fmla="*/ 1815950 w 7467600"/>
              <a:gd name="connsiteY552" fmla="*/ 2128564 h 6858000"/>
              <a:gd name="connsiteX553" fmla="*/ 1984242 w 7467600"/>
              <a:gd name="connsiteY553" fmla="*/ 2430829 h 6858000"/>
              <a:gd name="connsiteX554" fmla="*/ 2014023 w 7467600"/>
              <a:gd name="connsiteY554" fmla="*/ 2450995 h 6858000"/>
              <a:gd name="connsiteX555" fmla="*/ 1747337 w 7467600"/>
              <a:gd name="connsiteY555" fmla="*/ 1855264 h 6858000"/>
              <a:gd name="connsiteX556" fmla="*/ 1533749 w 7467600"/>
              <a:gd name="connsiteY556" fmla="*/ 1478656 h 6858000"/>
              <a:gd name="connsiteX557" fmla="*/ 1431890 w 7467600"/>
              <a:gd name="connsiteY557" fmla="*/ 1306475 h 6858000"/>
              <a:gd name="connsiteX558" fmla="*/ 5052692 w 7467600"/>
              <a:gd name="connsiteY558" fmla="*/ 1292994 h 6858000"/>
              <a:gd name="connsiteX559" fmla="*/ 5200661 w 7467600"/>
              <a:gd name="connsiteY559" fmla="*/ 1635186 h 6858000"/>
              <a:gd name="connsiteX560" fmla="*/ 5297138 w 7467600"/>
              <a:gd name="connsiteY560" fmla="*/ 1906351 h 6858000"/>
              <a:gd name="connsiteX561" fmla="*/ 5052692 w 7467600"/>
              <a:gd name="connsiteY561" fmla="*/ 1292994 h 6858000"/>
              <a:gd name="connsiteX562" fmla="*/ 5009948 w 7467600"/>
              <a:gd name="connsiteY562" fmla="*/ 1273619 h 6858000"/>
              <a:gd name="connsiteX563" fmla="*/ 5121777 w 7467600"/>
              <a:gd name="connsiteY563" fmla="*/ 1654213 h 6858000"/>
              <a:gd name="connsiteX564" fmla="*/ 5293545 w 7467600"/>
              <a:gd name="connsiteY564" fmla="*/ 2072247 h 6858000"/>
              <a:gd name="connsiteX565" fmla="*/ 5294042 w 7467600"/>
              <a:gd name="connsiteY565" fmla="*/ 2065019 h 6858000"/>
              <a:gd name="connsiteX566" fmla="*/ 5171936 w 7467600"/>
              <a:gd name="connsiteY566" fmla="*/ 1647613 h 6858000"/>
              <a:gd name="connsiteX567" fmla="*/ 5009948 w 7467600"/>
              <a:gd name="connsiteY567" fmla="*/ 1273619 h 6858000"/>
              <a:gd name="connsiteX568" fmla="*/ 655236 w 7467600"/>
              <a:gd name="connsiteY568" fmla="*/ 1268632 h 6858000"/>
              <a:gd name="connsiteX569" fmla="*/ 839521 w 7467600"/>
              <a:gd name="connsiteY569" fmla="*/ 1685315 h 6858000"/>
              <a:gd name="connsiteX570" fmla="*/ 1109416 w 7467600"/>
              <a:gd name="connsiteY570" fmla="*/ 2061663 h 6858000"/>
              <a:gd name="connsiteX571" fmla="*/ 1298300 w 7467600"/>
              <a:gd name="connsiteY571" fmla="*/ 2247742 h 6858000"/>
              <a:gd name="connsiteX572" fmla="*/ 1125871 w 7467600"/>
              <a:gd name="connsiteY572" fmla="*/ 1989513 h 6858000"/>
              <a:gd name="connsiteX573" fmla="*/ 981574 w 7467600"/>
              <a:gd name="connsiteY573" fmla="*/ 1783157 h 6858000"/>
              <a:gd name="connsiteX574" fmla="*/ 922198 w 7467600"/>
              <a:gd name="connsiteY574" fmla="*/ 1677437 h 6858000"/>
              <a:gd name="connsiteX575" fmla="*/ 869293 w 7467600"/>
              <a:gd name="connsiteY575" fmla="*/ 1583214 h 6858000"/>
              <a:gd name="connsiteX576" fmla="*/ 751431 w 7467600"/>
              <a:gd name="connsiteY576" fmla="*/ 1405731 h 6858000"/>
              <a:gd name="connsiteX577" fmla="*/ 655236 w 7467600"/>
              <a:gd name="connsiteY577" fmla="*/ 1268632 h 6858000"/>
              <a:gd name="connsiteX578" fmla="*/ 6516292 w 7467600"/>
              <a:gd name="connsiteY578" fmla="*/ 1263064 h 6858000"/>
              <a:gd name="connsiteX579" fmla="*/ 5736320 w 7467600"/>
              <a:gd name="connsiteY579" fmla="*/ 1501803 h 6858000"/>
              <a:gd name="connsiteX580" fmla="*/ 6516292 w 7467600"/>
              <a:gd name="connsiteY580" fmla="*/ 1263064 h 6858000"/>
              <a:gd name="connsiteX581" fmla="*/ 291466 w 7467600"/>
              <a:gd name="connsiteY581" fmla="*/ 1250369 h 6858000"/>
              <a:gd name="connsiteX582" fmla="*/ 323180 w 7467600"/>
              <a:gd name="connsiteY582" fmla="*/ 1435283 h 6858000"/>
              <a:gd name="connsiteX583" fmla="*/ 349381 w 7467600"/>
              <a:gd name="connsiteY583" fmla="*/ 1875041 h 6858000"/>
              <a:gd name="connsiteX584" fmla="*/ 374363 w 7467600"/>
              <a:gd name="connsiteY584" fmla="*/ 1506494 h 6858000"/>
              <a:gd name="connsiteX585" fmla="*/ 302168 w 7467600"/>
              <a:gd name="connsiteY585" fmla="*/ 1274495 h 6858000"/>
              <a:gd name="connsiteX586" fmla="*/ 291466 w 7467600"/>
              <a:gd name="connsiteY586" fmla="*/ 1250369 h 6858000"/>
              <a:gd name="connsiteX587" fmla="*/ 678222 w 7467600"/>
              <a:gd name="connsiteY587" fmla="*/ 1248670 h 6858000"/>
              <a:gd name="connsiteX588" fmla="*/ 775536 w 7467600"/>
              <a:gd name="connsiteY588" fmla="*/ 1388015 h 6858000"/>
              <a:gd name="connsiteX589" fmla="*/ 894529 w 7467600"/>
              <a:gd name="connsiteY589" fmla="*/ 1567739 h 6858000"/>
              <a:gd name="connsiteX590" fmla="*/ 948000 w 7467600"/>
              <a:gd name="connsiteY590" fmla="*/ 1663088 h 6858000"/>
              <a:gd name="connsiteX591" fmla="*/ 1006812 w 7467600"/>
              <a:gd name="connsiteY591" fmla="*/ 1767683 h 6858000"/>
              <a:gd name="connsiteX592" fmla="*/ 1149133 w 7467600"/>
              <a:gd name="connsiteY592" fmla="*/ 1971513 h 6858000"/>
              <a:gd name="connsiteX593" fmla="*/ 1333952 w 7467600"/>
              <a:gd name="connsiteY593" fmla="*/ 2251620 h 6858000"/>
              <a:gd name="connsiteX594" fmla="*/ 1337329 w 7467600"/>
              <a:gd name="connsiteY594" fmla="*/ 2258350 h 6858000"/>
              <a:gd name="connsiteX595" fmla="*/ 1014726 w 7467600"/>
              <a:gd name="connsiteY595" fmla="*/ 1615556 h 6858000"/>
              <a:gd name="connsiteX596" fmla="*/ 678222 w 7467600"/>
              <a:gd name="connsiteY596" fmla="*/ 1248670 h 6858000"/>
              <a:gd name="connsiteX597" fmla="*/ 6691602 w 7467600"/>
              <a:gd name="connsiteY597" fmla="*/ 1140573 h 6858000"/>
              <a:gd name="connsiteX598" fmla="*/ 6571100 w 7467600"/>
              <a:gd name="connsiteY598" fmla="*/ 1183662 h 6858000"/>
              <a:gd name="connsiteX599" fmla="*/ 6241687 w 7467600"/>
              <a:gd name="connsiteY599" fmla="*/ 1257600 h 6858000"/>
              <a:gd name="connsiteX600" fmla="*/ 5693009 w 7467600"/>
              <a:gd name="connsiteY600" fmla="*/ 1478256 h 6858000"/>
              <a:gd name="connsiteX601" fmla="*/ 6548420 w 7467600"/>
              <a:gd name="connsiteY601" fmla="*/ 1214599 h 6858000"/>
              <a:gd name="connsiteX602" fmla="*/ 6605473 w 7467600"/>
              <a:gd name="connsiteY602" fmla="*/ 1184686 h 6858000"/>
              <a:gd name="connsiteX603" fmla="*/ 6691602 w 7467600"/>
              <a:gd name="connsiteY603" fmla="*/ 1140573 h 6858000"/>
              <a:gd name="connsiteX604" fmla="*/ 4002475 w 7467600"/>
              <a:gd name="connsiteY604" fmla="*/ 1037802 h 6858000"/>
              <a:gd name="connsiteX605" fmla="*/ 4000324 w 7467600"/>
              <a:gd name="connsiteY605" fmla="*/ 1039362 h 6858000"/>
              <a:gd name="connsiteX606" fmla="*/ 4002862 w 7467600"/>
              <a:gd name="connsiteY606" fmla="*/ 1042866 h 6858000"/>
              <a:gd name="connsiteX607" fmla="*/ 4002475 w 7467600"/>
              <a:gd name="connsiteY607" fmla="*/ 1037802 h 6858000"/>
              <a:gd name="connsiteX608" fmla="*/ 506322 w 7467600"/>
              <a:gd name="connsiteY608" fmla="*/ 1020997 h 6858000"/>
              <a:gd name="connsiteX609" fmla="*/ 533068 w 7467600"/>
              <a:gd name="connsiteY609" fmla="*/ 1029409 h 6858000"/>
              <a:gd name="connsiteX610" fmla="*/ 1232525 w 7467600"/>
              <a:gd name="connsiteY610" fmla="*/ 1804675 h 6858000"/>
              <a:gd name="connsiteX611" fmla="*/ 1388858 w 7467600"/>
              <a:gd name="connsiteY611" fmla="*/ 2368011 h 6858000"/>
              <a:gd name="connsiteX612" fmla="*/ 1384098 w 7467600"/>
              <a:gd name="connsiteY612" fmla="*/ 2378125 h 6858000"/>
              <a:gd name="connsiteX613" fmla="*/ 1425393 w 7467600"/>
              <a:gd name="connsiteY613" fmla="*/ 2589124 h 6858000"/>
              <a:gd name="connsiteX614" fmla="*/ 1424001 w 7467600"/>
              <a:gd name="connsiteY614" fmla="*/ 2597541 h 6858000"/>
              <a:gd name="connsiteX615" fmla="*/ 2152729 w 7467600"/>
              <a:gd name="connsiteY615" fmla="*/ 2864487 h 6858000"/>
              <a:gd name="connsiteX616" fmla="*/ 2020609 w 7467600"/>
              <a:gd name="connsiteY616" fmla="*/ 2539671 h 6858000"/>
              <a:gd name="connsiteX617" fmla="*/ 2018920 w 7467600"/>
              <a:gd name="connsiteY617" fmla="*/ 2536309 h 6858000"/>
              <a:gd name="connsiteX618" fmla="*/ 1342441 w 7467600"/>
              <a:gd name="connsiteY618" fmla="*/ 1173017 h 6858000"/>
              <a:gd name="connsiteX619" fmla="*/ 1367925 w 7467600"/>
              <a:gd name="connsiteY619" fmla="*/ 1135648 h 6858000"/>
              <a:gd name="connsiteX620" fmla="*/ 1771401 w 7467600"/>
              <a:gd name="connsiteY620" fmla="*/ 1806673 h 6858000"/>
              <a:gd name="connsiteX621" fmla="*/ 1972385 w 7467600"/>
              <a:gd name="connsiteY621" fmla="*/ 2198735 h 6858000"/>
              <a:gd name="connsiteX622" fmla="*/ 2040892 w 7467600"/>
              <a:gd name="connsiteY622" fmla="*/ 2405205 h 6858000"/>
              <a:gd name="connsiteX623" fmla="*/ 2131689 w 7467600"/>
              <a:gd name="connsiteY623" fmla="*/ 1936926 h 6858000"/>
              <a:gd name="connsiteX624" fmla="*/ 2454820 w 7467600"/>
              <a:gd name="connsiteY624" fmla="*/ 1248808 h 6858000"/>
              <a:gd name="connsiteX625" fmla="*/ 2492512 w 7467600"/>
              <a:gd name="connsiteY625" fmla="*/ 1302920 h 6858000"/>
              <a:gd name="connsiteX626" fmla="*/ 2081216 w 7467600"/>
              <a:gd name="connsiteY626" fmla="*/ 2527513 h 6858000"/>
              <a:gd name="connsiteX627" fmla="*/ 2081211 w 7467600"/>
              <a:gd name="connsiteY627" fmla="*/ 2528916 h 6858000"/>
              <a:gd name="connsiteX628" fmla="*/ 2199067 w 7467600"/>
              <a:gd name="connsiteY628" fmla="*/ 2884061 h 6858000"/>
              <a:gd name="connsiteX629" fmla="*/ 3192586 w 7467600"/>
              <a:gd name="connsiteY629" fmla="*/ 3411496 h 6858000"/>
              <a:gd name="connsiteX630" fmla="*/ 3182620 w 7467600"/>
              <a:gd name="connsiteY630" fmla="*/ 3483279 h 6858000"/>
              <a:gd name="connsiteX631" fmla="*/ 2435119 w 7467600"/>
              <a:gd name="connsiteY631" fmla="*/ 3080173 h 6858000"/>
              <a:gd name="connsiteX632" fmla="*/ 2410152 w 7467600"/>
              <a:gd name="connsiteY632" fmla="*/ 3063751 h 6858000"/>
              <a:gd name="connsiteX633" fmla="*/ 2408099 w 7467600"/>
              <a:gd name="connsiteY633" fmla="*/ 3064403 h 6858000"/>
              <a:gd name="connsiteX634" fmla="*/ 2407218 w 7467600"/>
              <a:gd name="connsiteY634" fmla="*/ 3070324 h 6858000"/>
              <a:gd name="connsiteX635" fmla="*/ 2380138 w 7467600"/>
              <a:gd name="connsiteY635" fmla="*/ 3099341 h 6858000"/>
              <a:gd name="connsiteX636" fmla="*/ 1765923 w 7467600"/>
              <a:gd name="connsiteY636" fmla="*/ 3581043 h 6858000"/>
              <a:gd name="connsiteX637" fmla="*/ 1702258 w 7467600"/>
              <a:gd name="connsiteY637" fmla="*/ 3612286 h 6858000"/>
              <a:gd name="connsiteX638" fmla="*/ 1538370 w 7467600"/>
              <a:gd name="connsiteY638" fmla="*/ 3811804 h 6858000"/>
              <a:gd name="connsiteX639" fmla="*/ 542867 w 7467600"/>
              <a:gd name="connsiteY639" fmla="*/ 4944092 h 6858000"/>
              <a:gd name="connsiteX640" fmla="*/ 515800 w 7467600"/>
              <a:gd name="connsiteY640" fmla="*/ 4862180 h 6858000"/>
              <a:gd name="connsiteX641" fmla="*/ 909145 w 7467600"/>
              <a:gd name="connsiteY641" fmla="*/ 4199225 h 6858000"/>
              <a:gd name="connsiteX642" fmla="*/ 1214067 w 7467600"/>
              <a:gd name="connsiteY642" fmla="*/ 3908561 h 6858000"/>
              <a:gd name="connsiteX643" fmla="*/ 640967 w 7467600"/>
              <a:gd name="connsiteY643" fmla="*/ 4105601 h 6858000"/>
              <a:gd name="connsiteX644" fmla="*/ 112563 w 7467600"/>
              <a:gd name="connsiteY644" fmla="*/ 4396952 h 6858000"/>
              <a:gd name="connsiteX645" fmla="*/ 0 w 7467600"/>
              <a:gd name="connsiteY645" fmla="*/ 4466006 h 6858000"/>
              <a:gd name="connsiteX646" fmla="*/ 0 w 7467600"/>
              <a:gd name="connsiteY646" fmla="*/ 4233763 h 6858000"/>
              <a:gd name="connsiteX647" fmla="*/ 36881 w 7467600"/>
              <a:gd name="connsiteY647" fmla="*/ 4200118 h 6858000"/>
              <a:gd name="connsiteX648" fmla="*/ 910534 w 7467600"/>
              <a:gd name="connsiteY648" fmla="*/ 3629753 h 6858000"/>
              <a:gd name="connsiteX649" fmla="*/ 1578717 w 7467600"/>
              <a:gd name="connsiteY649" fmla="*/ 3575982 h 6858000"/>
              <a:gd name="connsiteX650" fmla="*/ 2338780 w 7467600"/>
              <a:gd name="connsiteY650" fmla="*/ 3033725 h 6858000"/>
              <a:gd name="connsiteX651" fmla="*/ 1807991 w 7467600"/>
              <a:gd name="connsiteY651" fmla="*/ 2807184 h 6858000"/>
              <a:gd name="connsiteX652" fmla="*/ 1416358 w 7467600"/>
              <a:gd name="connsiteY652" fmla="*/ 3112571 h 6858000"/>
              <a:gd name="connsiteX653" fmla="*/ 939066 w 7467600"/>
              <a:gd name="connsiteY653" fmla="*/ 3378798 h 6858000"/>
              <a:gd name="connsiteX654" fmla="*/ 115099 w 7467600"/>
              <a:gd name="connsiteY654" fmla="*/ 3607650 h 6858000"/>
              <a:gd name="connsiteX655" fmla="*/ 97284 w 7467600"/>
              <a:gd name="connsiteY655" fmla="*/ 3520393 h 6858000"/>
              <a:gd name="connsiteX656" fmla="*/ 922050 w 7467600"/>
              <a:gd name="connsiteY656" fmla="*/ 3074867 h 6858000"/>
              <a:gd name="connsiteX657" fmla="*/ 1405265 w 7467600"/>
              <a:gd name="connsiteY657" fmla="*/ 3016319 h 6858000"/>
              <a:gd name="connsiteX658" fmla="*/ 1407512 w 7467600"/>
              <a:gd name="connsiteY658" fmla="*/ 3018001 h 6858000"/>
              <a:gd name="connsiteX659" fmla="*/ 1726266 w 7467600"/>
              <a:gd name="connsiteY659" fmla="*/ 2777274 h 6858000"/>
              <a:gd name="connsiteX660" fmla="*/ 625390 w 7467600"/>
              <a:gd name="connsiteY660" fmla="*/ 2514541 h 6858000"/>
              <a:gd name="connsiteX661" fmla="*/ 619799 w 7467600"/>
              <a:gd name="connsiteY661" fmla="*/ 2527180 h 6858000"/>
              <a:gd name="connsiteX662" fmla="*/ 310030 w 7467600"/>
              <a:gd name="connsiteY662" fmla="*/ 2771818 h 6858000"/>
              <a:gd name="connsiteX663" fmla="*/ 173877 w 7467600"/>
              <a:gd name="connsiteY663" fmla="*/ 2937056 h 6858000"/>
              <a:gd name="connsiteX664" fmla="*/ 77889 w 7467600"/>
              <a:gd name="connsiteY664" fmla="*/ 3138440 h 6858000"/>
              <a:gd name="connsiteX665" fmla="*/ 0 w 7467600"/>
              <a:gd name="connsiteY665" fmla="*/ 3271395 h 6858000"/>
              <a:gd name="connsiteX666" fmla="*/ 0 w 7467600"/>
              <a:gd name="connsiteY666" fmla="*/ 3153002 h 6858000"/>
              <a:gd name="connsiteX667" fmla="*/ 2386 w 7467600"/>
              <a:gd name="connsiteY667" fmla="*/ 3149203 h 6858000"/>
              <a:gd name="connsiteX668" fmla="*/ 89753 w 7467600"/>
              <a:gd name="connsiteY668" fmla="*/ 2987702 h 6858000"/>
              <a:gd name="connsiteX669" fmla="*/ 76869 w 7467600"/>
              <a:gd name="connsiteY669" fmla="*/ 3005404 h 6858000"/>
              <a:gd name="connsiteX670" fmla="*/ 32049 w 7467600"/>
              <a:gd name="connsiteY670" fmla="*/ 3065814 h 6858000"/>
              <a:gd name="connsiteX671" fmla="*/ 0 w 7467600"/>
              <a:gd name="connsiteY671" fmla="*/ 3108744 h 6858000"/>
              <a:gd name="connsiteX672" fmla="*/ 0 w 7467600"/>
              <a:gd name="connsiteY672" fmla="*/ 3058059 h 6858000"/>
              <a:gd name="connsiteX673" fmla="*/ 7610 w 7467600"/>
              <a:gd name="connsiteY673" fmla="*/ 3047889 h 6858000"/>
              <a:gd name="connsiteX674" fmla="*/ 52419 w 7467600"/>
              <a:gd name="connsiteY674" fmla="*/ 2987479 h 6858000"/>
              <a:gd name="connsiteX675" fmla="*/ 59142 w 7467600"/>
              <a:gd name="connsiteY675" fmla="*/ 2978488 h 6858000"/>
              <a:gd name="connsiteX676" fmla="*/ 0 w 7467600"/>
              <a:gd name="connsiteY676" fmla="*/ 3015334 h 6858000"/>
              <a:gd name="connsiteX677" fmla="*/ 0 w 7467600"/>
              <a:gd name="connsiteY677" fmla="*/ 2914286 h 6858000"/>
              <a:gd name="connsiteX678" fmla="*/ 36383 w 7467600"/>
              <a:gd name="connsiteY678" fmla="*/ 2901128 h 6858000"/>
              <a:gd name="connsiteX679" fmla="*/ 156329 w 7467600"/>
              <a:gd name="connsiteY679" fmla="*/ 2840533 h 6858000"/>
              <a:gd name="connsiteX680" fmla="*/ 358355 w 7467600"/>
              <a:gd name="connsiteY680" fmla="*/ 2620471 h 6858000"/>
              <a:gd name="connsiteX681" fmla="*/ 510577 w 7467600"/>
              <a:gd name="connsiteY681" fmla="*/ 2501244 h 6858000"/>
              <a:gd name="connsiteX682" fmla="*/ 211967 w 7467600"/>
              <a:gd name="connsiteY682" fmla="*/ 2479171 h 6858000"/>
              <a:gd name="connsiteX683" fmla="*/ 0 w 7467600"/>
              <a:gd name="connsiteY683" fmla="*/ 2476398 h 6858000"/>
              <a:gd name="connsiteX684" fmla="*/ 0 w 7467600"/>
              <a:gd name="connsiteY684" fmla="*/ 2389189 h 6858000"/>
              <a:gd name="connsiteX685" fmla="*/ 103062 w 7467600"/>
              <a:gd name="connsiteY685" fmla="*/ 2389518 h 6858000"/>
              <a:gd name="connsiteX686" fmla="*/ 510734 w 7467600"/>
              <a:gd name="connsiteY686" fmla="*/ 2416201 h 6858000"/>
              <a:gd name="connsiteX687" fmla="*/ 279257 w 7467600"/>
              <a:gd name="connsiteY687" fmla="*/ 2092102 h 6858000"/>
              <a:gd name="connsiteX688" fmla="*/ 65265 w 7467600"/>
              <a:gd name="connsiteY688" fmla="*/ 2006049 h 6858000"/>
              <a:gd name="connsiteX689" fmla="*/ 0 w 7467600"/>
              <a:gd name="connsiteY689" fmla="*/ 1982532 h 6858000"/>
              <a:gd name="connsiteX690" fmla="*/ 0 w 7467600"/>
              <a:gd name="connsiteY690" fmla="*/ 1912789 h 6858000"/>
              <a:gd name="connsiteX691" fmla="*/ 97460 w 7467600"/>
              <a:gd name="connsiteY691" fmla="*/ 1953725 h 6858000"/>
              <a:gd name="connsiteX692" fmla="*/ 221272 w 7467600"/>
              <a:gd name="connsiteY692" fmla="*/ 1980766 h 6858000"/>
              <a:gd name="connsiteX693" fmla="*/ 116765 w 7467600"/>
              <a:gd name="connsiteY693" fmla="*/ 1911033 h 6858000"/>
              <a:gd name="connsiteX694" fmla="*/ 16405 w 7467600"/>
              <a:gd name="connsiteY694" fmla="*/ 1803412 h 6858000"/>
              <a:gd name="connsiteX695" fmla="*/ 0 w 7467600"/>
              <a:gd name="connsiteY695" fmla="*/ 1784777 h 6858000"/>
              <a:gd name="connsiteX696" fmla="*/ 0 w 7467600"/>
              <a:gd name="connsiteY696" fmla="*/ 1740082 h 6858000"/>
              <a:gd name="connsiteX697" fmla="*/ 39394 w 7467600"/>
              <a:gd name="connsiteY697" fmla="*/ 1784856 h 6858000"/>
              <a:gd name="connsiteX698" fmla="*/ 135813 w 7467600"/>
              <a:gd name="connsiteY698" fmla="*/ 1888838 h 6858000"/>
              <a:gd name="connsiteX699" fmla="*/ 242575 w 7467600"/>
              <a:gd name="connsiteY699" fmla="*/ 1958841 h 6858000"/>
              <a:gd name="connsiteX700" fmla="*/ 82197 w 7467600"/>
              <a:gd name="connsiteY700" fmla="*/ 1754826 h 6858000"/>
              <a:gd name="connsiteX701" fmla="*/ 0 w 7467600"/>
              <a:gd name="connsiteY701" fmla="*/ 1679650 h 6858000"/>
              <a:gd name="connsiteX702" fmla="*/ 0 w 7467600"/>
              <a:gd name="connsiteY702" fmla="*/ 1602463 h 6858000"/>
              <a:gd name="connsiteX703" fmla="*/ 84689 w 7467600"/>
              <a:gd name="connsiteY703" fmla="*/ 1677442 h 6858000"/>
              <a:gd name="connsiteX704" fmla="*/ 298437 w 7467600"/>
              <a:gd name="connsiteY704" fmla="*/ 1968019 h 6858000"/>
              <a:gd name="connsiteX705" fmla="*/ 227269 w 7467600"/>
              <a:gd name="connsiteY705" fmla="*/ 1114064 h 6858000"/>
              <a:gd name="connsiteX706" fmla="*/ 248003 w 7467600"/>
              <a:gd name="connsiteY706" fmla="*/ 1089613 h 6858000"/>
              <a:gd name="connsiteX707" fmla="*/ 427020 w 7467600"/>
              <a:gd name="connsiteY707" fmla="*/ 1619803 h 6858000"/>
              <a:gd name="connsiteX708" fmla="*/ 340345 w 7467600"/>
              <a:gd name="connsiteY708" fmla="*/ 2027739 h 6858000"/>
              <a:gd name="connsiteX709" fmla="*/ 360865 w 7467600"/>
              <a:gd name="connsiteY709" fmla="*/ 2044827 h 6858000"/>
              <a:gd name="connsiteX710" fmla="*/ 560414 w 7467600"/>
              <a:gd name="connsiteY710" fmla="*/ 2421457 h 6858000"/>
              <a:gd name="connsiteX711" fmla="*/ 1359703 w 7467600"/>
              <a:gd name="connsiteY711" fmla="*/ 2578554 h 6858000"/>
              <a:gd name="connsiteX712" fmla="*/ 1359422 w 7467600"/>
              <a:gd name="connsiteY712" fmla="*/ 2577994 h 6858000"/>
              <a:gd name="connsiteX713" fmla="*/ 828701 w 7467600"/>
              <a:gd name="connsiteY713" fmla="*/ 1839520 h 6858000"/>
              <a:gd name="connsiteX714" fmla="*/ 494427 w 7467600"/>
              <a:gd name="connsiteY714" fmla="*/ 1092333 h 6858000"/>
              <a:gd name="connsiteX715" fmla="*/ 506322 w 7467600"/>
              <a:gd name="connsiteY715" fmla="*/ 1020997 h 6858000"/>
              <a:gd name="connsiteX716" fmla="*/ 4570198 w 7467600"/>
              <a:gd name="connsiteY716" fmla="*/ 978081 h 6858000"/>
              <a:gd name="connsiteX717" fmla="*/ 4523691 w 7467600"/>
              <a:gd name="connsiteY717" fmla="*/ 1127776 h 6858000"/>
              <a:gd name="connsiteX718" fmla="*/ 4509875 w 7467600"/>
              <a:gd name="connsiteY718" fmla="*/ 1167552 h 6858000"/>
              <a:gd name="connsiteX719" fmla="*/ 4478168 w 7467600"/>
              <a:gd name="connsiteY719" fmla="*/ 1260735 h 6858000"/>
              <a:gd name="connsiteX720" fmla="*/ 4409309 w 7467600"/>
              <a:gd name="connsiteY720" fmla="*/ 1666996 h 6858000"/>
              <a:gd name="connsiteX721" fmla="*/ 4370031 w 7467600"/>
              <a:gd name="connsiteY721" fmla="*/ 1955666 h 6858000"/>
              <a:gd name="connsiteX722" fmla="*/ 4570198 w 7467600"/>
              <a:gd name="connsiteY722" fmla="*/ 978081 h 6858000"/>
              <a:gd name="connsiteX723" fmla="*/ 4557898 w 7467600"/>
              <a:gd name="connsiteY723" fmla="*/ 900011 h 6858000"/>
              <a:gd name="connsiteX724" fmla="*/ 4344840 w 7467600"/>
              <a:gd name="connsiteY724" fmla="*/ 1922038 h 6858000"/>
              <a:gd name="connsiteX725" fmla="*/ 4378710 w 7467600"/>
              <a:gd name="connsiteY725" fmla="*/ 1665516 h 6858000"/>
              <a:gd name="connsiteX726" fmla="*/ 4448798 w 7467600"/>
              <a:gd name="connsiteY726" fmla="*/ 1253024 h 6858000"/>
              <a:gd name="connsiteX727" fmla="*/ 4480315 w 7467600"/>
              <a:gd name="connsiteY727" fmla="*/ 1158454 h 6858000"/>
              <a:gd name="connsiteX728" fmla="*/ 4494133 w 7467600"/>
              <a:gd name="connsiteY728" fmla="*/ 1118676 h 6858000"/>
              <a:gd name="connsiteX729" fmla="*/ 4557898 w 7467600"/>
              <a:gd name="connsiteY729" fmla="*/ 900011 h 6858000"/>
              <a:gd name="connsiteX730" fmla="*/ 5870151 w 7467600"/>
              <a:gd name="connsiteY730" fmla="*/ 898890 h 6858000"/>
              <a:gd name="connsiteX731" fmla="*/ 5861335 w 7467600"/>
              <a:gd name="connsiteY731" fmla="*/ 899177 h 6858000"/>
              <a:gd name="connsiteX732" fmla="*/ 5843702 w 7467600"/>
              <a:gd name="connsiteY732" fmla="*/ 899748 h 6858000"/>
              <a:gd name="connsiteX733" fmla="*/ 5651107 w 7467600"/>
              <a:gd name="connsiteY733" fmla="*/ 920306 h 6858000"/>
              <a:gd name="connsiteX734" fmla="*/ 5459407 w 7467600"/>
              <a:gd name="connsiteY734" fmla="*/ 940975 h 6858000"/>
              <a:gd name="connsiteX735" fmla="*/ 5374846 w 7467600"/>
              <a:gd name="connsiteY735" fmla="*/ 941988 h 6858000"/>
              <a:gd name="connsiteX736" fmla="*/ 5256105 w 7467600"/>
              <a:gd name="connsiteY736" fmla="*/ 945632 h 6858000"/>
              <a:gd name="connsiteX737" fmla="*/ 5107071 w 7467600"/>
              <a:gd name="connsiteY737" fmla="*/ 969720 h 6858000"/>
              <a:gd name="connsiteX738" fmla="*/ 4998681 w 7467600"/>
              <a:gd name="connsiteY738" fmla="*/ 988771 h 6858000"/>
              <a:gd name="connsiteX739" fmla="*/ 5870151 w 7467600"/>
              <a:gd name="connsiteY739" fmla="*/ 898890 h 6858000"/>
              <a:gd name="connsiteX740" fmla="*/ 5504425 w 7467600"/>
              <a:gd name="connsiteY740" fmla="*/ 848067 h 6858000"/>
              <a:gd name="connsiteX741" fmla="*/ 4968849 w 7467600"/>
              <a:gd name="connsiteY741" fmla="*/ 962318 h 6858000"/>
              <a:gd name="connsiteX742" fmla="*/ 5104039 w 7467600"/>
              <a:gd name="connsiteY742" fmla="*/ 940634 h 6858000"/>
              <a:gd name="connsiteX743" fmla="*/ 5256311 w 7467600"/>
              <a:gd name="connsiteY743" fmla="*/ 916490 h 6858000"/>
              <a:gd name="connsiteX744" fmla="*/ 5377381 w 7467600"/>
              <a:gd name="connsiteY744" fmla="*/ 912671 h 6858000"/>
              <a:gd name="connsiteX745" fmla="*/ 5460148 w 7467600"/>
              <a:gd name="connsiteY745" fmla="*/ 911442 h 6858000"/>
              <a:gd name="connsiteX746" fmla="*/ 5648971 w 7467600"/>
              <a:gd name="connsiteY746" fmla="*/ 891331 h 6858000"/>
              <a:gd name="connsiteX747" fmla="*/ 5844807 w 7467600"/>
              <a:gd name="connsiteY747" fmla="*/ 870718 h 6858000"/>
              <a:gd name="connsiteX748" fmla="*/ 5862975 w 7467600"/>
              <a:gd name="connsiteY748" fmla="*/ 869756 h 6858000"/>
              <a:gd name="connsiteX749" fmla="*/ 5920887 w 7467600"/>
              <a:gd name="connsiteY749" fmla="*/ 865929 h 6858000"/>
              <a:gd name="connsiteX750" fmla="*/ 5504425 w 7467600"/>
              <a:gd name="connsiteY750" fmla="*/ 848067 h 6858000"/>
              <a:gd name="connsiteX751" fmla="*/ 3607114 w 7467600"/>
              <a:gd name="connsiteY751" fmla="*/ 467441 h 6858000"/>
              <a:gd name="connsiteX752" fmla="*/ 3296242 w 7467600"/>
              <a:gd name="connsiteY752" fmla="*/ 807991 h 6858000"/>
              <a:gd name="connsiteX753" fmla="*/ 3174674 w 7467600"/>
              <a:gd name="connsiteY753" fmla="*/ 919759 h 6858000"/>
              <a:gd name="connsiteX754" fmla="*/ 3042978 w 7467600"/>
              <a:gd name="connsiteY754" fmla="*/ 1054894 h 6858000"/>
              <a:gd name="connsiteX755" fmla="*/ 2968914 w 7467600"/>
              <a:gd name="connsiteY755" fmla="*/ 1133756 h 6858000"/>
              <a:gd name="connsiteX756" fmla="*/ 3103823 w 7467600"/>
              <a:gd name="connsiteY756" fmla="*/ 1026814 h 6858000"/>
              <a:gd name="connsiteX757" fmla="*/ 3607114 w 7467600"/>
              <a:gd name="connsiteY757" fmla="*/ 467441 h 6858000"/>
              <a:gd name="connsiteX758" fmla="*/ 3744487 w 7467600"/>
              <a:gd name="connsiteY758" fmla="*/ 383136 h 6858000"/>
              <a:gd name="connsiteX759" fmla="*/ 3970213 w 7467600"/>
              <a:gd name="connsiteY759" fmla="*/ 995559 h 6858000"/>
              <a:gd name="connsiteX760" fmla="*/ 3744487 w 7467600"/>
              <a:gd name="connsiteY760" fmla="*/ 383136 h 6858000"/>
              <a:gd name="connsiteX761" fmla="*/ 3624562 w 7467600"/>
              <a:gd name="connsiteY761" fmla="*/ 367041 h 6858000"/>
              <a:gd name="connsiteX762" fmla="*/ 3489712 w 7467600"/>
              <a:gd name="connsiteY762" fmla="*/ 485386 h 6858000"/>
              <a:gd name="connsiteX763" fmla="*/ 3182994 w 7467600"/>
              <a:gd name="connsiteY763" fmla="*/ 828265 h 6858000"/>
              <a:gd name="connsiteX764" fmla="*/ 2892114 w 7467600"/>
              <a:gd name="connsiteY764" fmla="*/ 1172635 h 6858000"/>
              <a:gd name="connsiteX765" fmla="*/ 3021459 w 7467600"/>
              <a:gd name="connsiteY765" fmla="*/ 1035385 h 6858000"/>
              <a:gd name="connsiteX766" fmla="*/ 3153873 w 7467600"/>
              <a:gd name="connsiteY766" fmla="*/ 898971 h 6858000"/>
              <a:gd name="connsiteX767" fmla="*/ 3276511 w 7467600"/>
              <a:gd name="connsiteY767" fmla="*/ 786423 h 6858000"/>
              <a:gd name="connsiteX768" fmla="*/ 3584154 w 7467600"/>
              <a:gd name="connsiteY768" fmla="*/ 448218 h 6858000"/>
              <a:gd name="connsiteX769" fmla="*/ 3624562 w 7467600"/>
              <a:gd name="connsiteY769" fmla="*/ 367041 h 6858000"/>
              <a:gd name="connsiteX770" fmla="*/ 3766672 w 7467600"/>
              <a:gd name="connsiteY770" fmla="*/ 359429 h 6858000"/>
              <a:gd name="connsiteX771" fmla="*/ 3996338 w 7467600"/>
              <a:gd name="connsiteY771" fmla="*/ 968237 h 6858000"/>
              <a:gd name="connsiteX772" fmla="*/ 3766672 w 7467600"/>
              <a:gd name="connsiteY772" fmla="*/ 359429 h 6858000"/>
              <a:gd name="connsiteX773" fmla="*/ 5805386 w 7467600"/>
              <a:gd name="connsiteY773" fmla="*/ 239240 h 6858000"/>
              <a:gd name="connsiteX774" fmla="*/ 5736947 w 7467600"/>
              <a:gd name="connsiteY774" fmla="*/ 261367 h 6858000"/>
              <a:gd name="connsiteX775" fmla="*/ 5427012 w 7467600"/>
              <a:gd name="connsiteY775" fmla="*/ 311272 h 6858000"/>
              <a:gd name="connsiteX776" fmla="*/ 5147818 w 7467600"/>
              <a:gd name="connsiteY776" fmla="*/ 322112 h 6858000"/>
              <a:gd name="connsiteX777" fmla="*/ 5060854 w 7467600"/>
              <a:gd name="connsiteY777" fmla="*/ 311882 h 6858000"/>
              <a:gd name="connsiteX778" fmla="*/ 4945989 w 7467600"/>
              <a:gd name="connsiteY778" fmla="*/ 300516 h 6858000"/>
              <a:gd name="connsiteX779" fmla="*/ 5410479 w 7467600"/>
              <a:gd name="connsiteY779" fmla="*/ 348434 h 6858000"/>
              <a:gd name="connsiteX780" fmla="*/ 5805386 w 7467600"/>
              <a:gd name="connsiteY780" fmla="*/ 239240 h 6858000"/>
              <a:gd name="connsiteX781" fmla="*/ 5905192 w 7467600"/>
              <a:gd name="connsiteY781" fmla="*/ 163079 h 6858000"/>
              <a:gd name="connsiteX782" fmla="*/ 5865655 w 7467600"/>
              <a:gd name="connsiteY782" fmla="*/ 171901 h 6858000"/>
              <a:gd name="connsiteX783" fmla="*/ 5259740 w 7467600"/>
              <a:gd name="connsiteY783" fmla="*/ 257013 h 6858000"/>
              <a:gd name="connsiteX784" fmla="*/ 5208466 w 7467600"/>
              <a:gd name="connsiteY784" fmla="*/ 257550 h 6858000"/>
              <a:gd name="connsiteX785" fmla="*/ 4980204 w 7467600"/>
              <a:gd name="connsiteY785" fmla="*/ 271903 h 6858000"/>
              <a:gd name="connsiteX786" fmla="*/ 5068068 w 7467600"/>
              <a:gd name="connsiteY786" fmla="*/ 282244 h 6858000"/>
              <a:gd name="connsiteX787" fmla="*/ 5153231 w 7467600"/>
              <a:gd name="connsiteY787" fmla="*/ 292240 h 6858000"/>
              <a:gd name="connsiteX788" fmla="*/ 5426491 w 7467600"/>
              <a:gd name="connsiteY788" fmla="*/ 281128 h 6858000"/>
              <a:gd name="connsiteX789" fmla="*/ 5731212 w 7467600"/>
              <a:gd name="connsiteY789" fmla="*/ 231951 h 6858000"/>
              <a:gd name="connsiteX790" fmla="*/ 5905192 w 7467600"/>
              <a:gd name="connsiteY790" fmla="*/ 163079 h 6858000"/>
              <a:gd name="connsiteX791" fmla="*/ 5944437 w 7467600"/>
              <a:gd name="connsiteY791" fmla="*/ 113829 h 6858000"/>
              <a:gd name="connsiteX792" fmla="*/ 5825032 w 7467600"/>
              <a:gd name="connsiteY792" fmla="*/ 146405 h 6858000"/>
              <a:gd name="connsiteX793" fmla="*/ 4955599 w 7467600"/>
              <a:gd name="connsiteY793" fmla="*/ 247008 h 6858000"/>
              <a:gd name="connsiteX794" fmla="*/ 5210104 w 7467600"/>
              <a:gd name="connsiteY794" fmla="*/ 228123 h 6858000"/>
              <a:gd name="connsiteX795" fmla="*/ 5261015 w 7467600"/>
              <a:gd name="connsiteY795" fmla="*/ 227087 h 6858000"/>
              <a:gd name="connsiteX796" fmla="*/ 5861181 w 7467600"/>
              <a:gd name="connsiteY796" fmla="*/ 143093 h 6858000"/>
              <a:gd name="connsiteX797" fmla="*/ 5961252 w 7467600"/>
              <a:gd name="connsiteY797" fmla="*/ 114820 h 6858000"/>
              <a:gd name="connsiteX798" fmla="*/ 5944437 w 7467600"/>
              <a:gd name="connsiteY798" fmla="*/ 113829 h 6858000"/>
              <a:gd name="connsiteX799" fmla="*/ 3882765 w 7467600"/>
              <a:gd name="connsiteY799" fmla="*/ 0 h 6858000"/>
              <a:gd name="connsiteX800" fmla="*/ 3995099 w 7467600"/>
              <a:gd name="connsiteY800" fmla="*/ 0 h 6858000"/>
              <a:gd name="connsiteX801" fmla="*/ 4163818 w 7467600"/>
              <a:gd name="connsiteY801" fmla="*/ 234104 h 6858000"/>
              <a:gd name="connsiteX802" fmla="*/ 4172099 w 7467600"/>
              <a:gd name="connsiteY802" fmla="*/ 234207 h 6858000"/>
              <a:gd name="connsiteX803" fmla="*/ 4784282 w 7467600"/>
              <a:gd name="connsiteY803" fmla="*/ 276561 h 6858000"/>
              <a:gd name="connsiteX804" fmla="*/ 4801687 w 7467600"/>
              <a:gd name="connsiteY804" fmla="*/ 267764 h 6858000"/>
              <a:gd name="connsiteX805" fmla="*/ 6082788 w 7467600"/>
              <a:gd name="connsiteY805" fmla="*/ 64119 h 6858000"/>
              <a:gd name="connsiteX806" fmla="*/ 6099442 w 7467600"/>
              <a:gd name="connsiteY806" fmla="*/ 82568 h 6858000"/>
              <a:gd name="connsiteX807" fmla="*/ 4804137 w 7467600"/>
              <a:gd name="connsiteY807" fmla="*/ 320931 h 6858000"/>
              <a:gd name="connsiteX808" fmla="*/ 4227047 w 7467600"/>
              <a:gd name="connsiteY808" fmla="*/ 313415 h 6858000"/>
              <a:gd name="connsiteX809" fmla="*/ 4346041 w 7467600"/>
              <a:gd name="connsiteY809" fmla="*/ 456086 h 6858000"/>
              <a:gd name="connsiteX810" fmla="*/ 4870967 w 7467600"/>
              <a:gd name="connsiteY810" fmla="*/ 963061 h 6858000"/>
              <a:gd name="connsiteX811" fmla="*/ 4889647 w 7467600"/>
              <a:gd name="connsiteY811" fmla="*/ 957147 h 6858000"/>
              <a:gd name="connsiteX812" fmla="*/ 5422504 w 7467600"/>
              <a:gd name="connsiteY812" fmla="*/ 805191 h 6858000"/>
              <a:gd name="connsiteX813" fmla="*/ 6087656 w 7467600"/>
              <a:gd name="connsiteY813" fmla="*/ 826703 h 6858000"/>
              <a:gd name="connsiteX814" fmla="*/ 6058717 w 7467600"/>
              <a:gd name="connsiteY814" fmla="*/ 865992 h 6858000"/>
              <a:gd name="connsiteX815" fmla="*/ 4974153 w 7467600"/>
              <a:gd name="connsiteY815" fmla="*/ 1045456 h 6858000"/>
              <a:gd name="connsiteX816" fmla="*/ 5627835 w 7467600"/>
              <a:gd name="connsiteY816" fmla="*/ 1472077 h 6858000"/>
              <a:gd name="connsiteX817" fmla="*/ 5629817 w 7467600"/>
              <a:gd name="connsiteY817" fmla="*/ 1471412 h 6858000"/>
              <a:gd name="connsiteX818" fmla="*/ 5634124 w 7467600"/>
              <a:gd name="connsiteY818" fmla="*/ 1470572 h 6858000"/>
              <a:gd name="connsiteX819" fmla="*/ 5755832 w 7467600"/>
              <a:gd name="connsiteY819" fmla="*/ 1383886 h 6858000"/>
              <a:gd name="connsiteX820" fmla="*/ 6014186 w 7467600"/>
              <a:gd name="connsiteY820" fmla="*/ 1279799 h 6858000"/>
              <a:gd name="connsiteX821" fmla="*/ 6901619 w 7467600"/>
              <a:gd name="connsiteY821" fmla="*/ 1047874 h 6858000"/>
              <a:gd name="connsiteX822" fmla="*/ 6931566 w 7467600"/>
              <a:gd name="connsiteY822" fmla="*/ 1062034 h 6858000"/>
              <a:gd name="connsiteX823" fmla="*/ 5790982 w 7467600"/>
              <a:gd name="connsiteY823" fmla="*/ 1561380 h 6858000"/>
              <a:gd name="connsiteX824" fmla="*/ 6188971 w 7467600"/>
              <a:gd name="connsiteY824" fmla="*/ 1755168 h 6858000"/>
              <a:gd name="connsiteX825" fmla="*/ 6202446 w 7467600"/>
              <a:gd name="connsiteY825" fmla="*/ 1752268 h 6858000"/>
              <a:gd name="connsiteX826" fmla="*/ 7179560 w 7467600"/>
              <a:gd name="connsiteY826" fmla="*/ 1467551 h 6858000"/>
              <a:gd name="connsiteX827" fmla="*/ 7158730 w 7467600"/>
              <a:gd name="connsiteY827" fmla="*/ 1507835 h 6858000"/>
              <a:gd name="connsiteX828" fmla="*/ 6326959 w 7467600"/>
              <a:gd name="connsiteY828" fmla="*/ 1817686 h 6858000"/>
              <a:gd name="connsiteX829" fmla="*/ 6537433 w 7467600"/>
              <a:gd name="connsiteY829" fmla="*/ 1907790 h 6858000"/>
              <a:gd name="connsiteX830" fmla="*/ 6550221 w 7467600"/>
              <a:gd name="connsiteY830" fmla="*/ 1910729 h 6858000"/>
              <a:gd name="connsiteX831" fmla="*/ 6964438 w 7467600"/>
              <a:gd name="connsiteY831" fmla="*/ 2209505 h 6858000"/>
              <a:gd name="connsiteX832" fmla="*/ 7367862 w 7467600"/>
              <a:gd name="connsiteY832" fmla="*/ 2806833 h 6858000"/>
              <a:gd name="connsiteX833" fmla="*/ 7364329 w 7467600"/>
              <a:gd name="connsiteY833" fmla="*/ 2826907 h 6858000"/>
              <a:gd name="connsiteX834" fmla="*/ 7290545 w 7467600"/>
              <a:gd name="connsiteY834" fmla="*/ 2850663 h 6858000"/>
              <a:gd name="connsiteX835" fmla="*/ 6472036 w 7467600"/>
              <a:gd name="connsiteY835" fmla="*/ 1959003 h 6858000"/>
              <a:gd name="connsiteX836" fmla="*/ 5792897 w 7467600"/>
              <a:gd name="connsiteY836" fmla="*/ 1647747 h 6858000"/>
              <a:gd name="connsiteX837" fmla="*/ 5842751 w 7467600"/>
              <a:gd name="connsiteY837" fmla="*/ 1816112 h 6858000"/>
              <a:gd name="connsiteX838" fmla="*/ 5847424 w 7467600"/>
              <a:gd name="connsiteY838" fmla="*/ 1815776 h 6858000"/>
              <a:gd name="connsiteX839" fmla="*/ 6399821 w 7467600"/>
              <a:gd name="connsiteY839" fmla="*/ 2344799 h 6858000"/>
              <a:gd name="connsiteX840" fmla="*/ 6323232 w 7467600"/>
              <a:gd name="connsiteY840" fmla="*/ 2389634 h 6858000"/>
              <a:gd name="connsiteX841" fmla="*/ 5942958 w 7467600"/>
              <a:gd name="connsiteY841" fmla="*/ 2077708 h 6858000"/>
              <a:gd name="connsiteX842" fmla="*/ 5921559 w 7467600"/>
              <a:gd name="connsiteY842" fmla="*/ 2378596 h 6858000"/>
              <a:gd name="connsiteX843" fmla="*/ 5817651 w 7467600"/>
              <a:gd name="connsiteY843" fmla="*/ 3023919 h 6858000"/>
              <a:gd name="connsiteX844" fmla="*/ 5729634 w 7467600"/>
              <a:gd name="connsiteY844" fmla="*/ 3051849 h 6858000"/>
              <a:gd name="connsiteX845" fmla="*/ 5611018 w 7467600"/>
              <a:gd name="connsiteY845" fmla="*/ 2316769 h 6858000"/>
              <a:gd name="connsiteX846" fmla="*/ 5687608 w 7467600"/>
              <a:gd name="connsiteY846" fmla="*/ 2039972 h 6858000"/>
              <a:gd name="connsiteX847" fmla="*/ 5657554 w 7467600"/>
              <a:gd name="connsiteY847" fmla="*/ 1576445 h 6858000"/>
              <a:gd name="connsiteX848" fmla="*/ 5150475 w 7467600"/>
              <a:gd name="connsiteY848" fmla="*/ 1274012 h 6858000"/>
              <a:gd name="connsiteX849" fmla="*/ 5349142 w 7467600"/>
              <a:gd name="connsiteY849" fmla="*/ 2204405 h 6858000"/>
              <a:gd name="connsiteX850" fmla="*/ 5262214 w 7467600"/>
              <a:gd name="connsiteY850" fmla="*/ 2233836 h 6858000"/>
              <a:gd name="connsiteX851" fmla="*/ 4981539 w 7467600"/>
              <a:gd name="connsiteY851" fmla="*/ 1542201 h 6858000"/>
              <a:gd name="connsiteX852" fmla="*/ 4958461 w 7467600"/>
              <a:gd name="connsiteY852" fmla="*/ 1136957 h 6858000"/>
              <a:gd name="connsiteX853" fmla="*/ 4655015 w 7467600"/>
              <a:gd name="connsiteY853" fmla="*/ 891426 h 6858000"/>
              <a:gd name="connsiteX854" fmla="*/ 4348002 w 7467600"/>
              <a:gd name="connsiteY854" fmla="*/ 2205895 h 6858000"/>
              <a:gd name="connsiteX855" fmla="*/ 4262250 w 7467600"/>
              <a:gd name="connsiteY855" fmla="*/ 2219972 h 6858000"/>
              <a:gd name="connsiteX856" fmla="*/ 4550611 w 7467600"/>
              <a:gd name="connsiteY856" fmla="*/ 817540 h 6858000"/>
              <a:gd name="connsiteX857" fmla="*/ 4564418 w 7467600"/>
              <a:gd name="connsiteY857" fmla="*/ 808293 h 6858000"/>
              <a:gd name="connsiteX858" fmla="*/ 4266388 w 7467600"/>
              <a:gd name="connsiteY858" fmla="*/ 500083 h 6858000"/>
              <a:gd name="connsiteX859" fmla="*/ 4032842 w 7467600"/>
              <a:gd name="connsiteY859" fmla="*/ 211809 h 6858000"/>
              <a:gd name="connsiteX860" fmla="*/ 3882765 w 7467600"/>
              <a:gd name="connsiteY860" fmla="*/ 0 h 6858000"/>
              <a:gd name="connsiteX861" fmla="*/ 3721337 w 7467600"/>
              <a:gd name="connsiteY861" fmla="*/ 0 h 6858000"/>
              <a:gd name="connsiteX862" fmla="*/ 3797544 w 7467600"/>
              <a:gd name="connsiteY862" fmla="*/ 0 h 6858000"/>
              <a:gd name="connsiteX863" fmla="*/ 3775734 w 7467600"/>
              <a:gd name="connsiteY863" fmla="*/ 95131 h 6858000"/>
              <a:gd name="connsiteX864" fmla="*/ 3724807 w 7467600"/>
              <a:gd name="connsiteY864" fmla="*/ 272257 h 6858000"/>
              <a:gd name="connsiteX865" fmla="*/ 3726844 w 7467600"/>
              <a:gd name="connsiteY865" fmla="*/ 282988 h 6858000"/>
              <a:gd name="connsiteX866" fmla="*/ 3742664 w 7467600"/>
              <a:gd name="connsiteY866" fmla="*/ 279918 h 6858000"/>
              <a:gd name="connsiteX867" fmla="*/ 4103910 w 7467600"/>
              <a:gd name="connsiteY867" fmla="*/ 1161917 h 6858000"/>
              <a:gd name="connsiteX868" fmla="*/ 4020269 w 7467600"/>
              <a:gd name="connsiteY868" fmla="*/ 1200406 h 6858000"/>
              <a:gd name="connsiteX869" fmla="*/ 3674882 w 7467600"/>
              <a:gd name="connsiteY869" fmla="*/ 488524 h 6858000"/>
              <a:gd name="connsiteX870" fmla="*/ 3132682 w 7467600"/>
              <a:gd name="connsiteY870" fmla="*/ 1072284 h 6858000"/>
              <a:gd name="connsiteX871" fmla="*/ 2716346 w 7467600"/>
              <a:gd name="connsiteY871" fmla="*/ 1276376 h 6858000"/>
              <a:gd name="connsiteX872" fmla="*/ 2716772 w 7467600"/>
              <a:gd name="connsiteY872" fmla="*/ 1255462 h 6858000"/>
              <a:gd name="connsiteX873" fmla="*/ 3471096 w 7467600"/>
              <a:gd name="connsiteY873" fmla="*/ 437072 h 6858000"/>
              <a:gd name="connsiteX874" fmla="*/ 3639057 w 7467600"/>
              <a:gd name="connsiteY874" fmla="*/ 286334 h 6858000"/>
              <a:gd name="connsiteX875" fmla="*/ 3640309 w 7467600"/>
              <a:gd name="connsiteY875" fmla="*/ 284664 h 6858000"/>
              <a:gd name="connsiteX876" fmla="*/ 3646022 w 7467600"/>
              <a:gd name="connsiteY876" fmla="*/ 276711 h 6858000"/>
              <a:gd name="connsiteX877" fmla="*/ 3707943 w 7467600"/>
              <a:gd name="connsiteY877" fmla="*/ 65958 h 6858000"/>
              <a:gd name="connsiteX878" fmla="*/ 3721337 w 7467600"/>
              <a:gd name="connsiteY878" fmla="*/ 0 h 6858000"/>
              <a:gd name="connsiteX879" fmla="*/ 2867960 w 7467600"/>
              <a:gd name="connsiteY879" fmla="*/ 0 h 6858000"/>
              <a:gd name="connsiteX880" fmla="*/ 2926351 w 7467600"/>
              <a:gd name="connsiteY880" fmla="*/ 0 h 6858000"/>
              <a:gd name="connsiteX881" fmla="*/ 2902823 w 7467600"/>
              <a:gd name="connsiteY881" fmla="*/ 262929 h 6858000"/>
              <a:gd name="connsiteX882" fmla="*/ 2940663 w 7467600"/>
              <a:gd name="connsiteY882" fmla="*/ 140884 h 6858000"/>
              <a:gd name="connsiteX883" fmla="*/ 2947039 w 7467600"/>
              <a:gd name="connsiteY883" fmla="*/ 122524 h 6858000"/>
              <a:gd name="connsiteX884" fmla="*/ 2984316 w 7467600"/>
              <a:gd name="connsiteY884" fmla="*/ 0 h 6858000"/>
              <a:gd name="connsiteX885" fmla="*/ 3016114 w 7467600"/>
              <a:gd name="connsiteY885" fmla="*/ 0 h 6858000"/>
              <a:gd name="connsiteX886" fmla="*/ 2979949 w 7467600"/>
              <a:gd name="connsiteY886" fmla="*/ 119274 h 6858000"/>
              <a:gd name="connsiteX887" fmla="*/ 3023879 w 7467600"/>
              <a:gd name="connsiteY887" fmla="*/ 0 h 6858000"/>
              <a:gd name="connsiteX888" fmla="*/ 3105400 w 7467600"/>
              <a:gd name="connsiteY888" fmla="*/ 0 h 6858000"/>
              <a:gd name="connsiteX889" fmla="*/ 3094669 w 7467600"/>
              <a:gd name="connsiteY889" fmla="*/ 30308 h 6858000"/>
              <a:gd name="connsiteX890" fmla="*/ 2901945 w 7467600"/>
              <a:gd name="connsiteY890" fmla="*/ 466538 h 6858000"/>
              <a:gd name="connsiteX891" fmla="*/ 2815209 w 7467600"/>
              <a:gd name="connsiteY891" fmla="*/ 497361 h 6858000"/>
              <a:gd name="connsiteX892" fmla="*/ 2844845 w 7467600"/>
              <a:gd name="connsiteY892" fmla="*/ 127638 h 6858000"/>
              <a:gd name="connsiteX893" fmla="*/ 2867960 w 7467600"/>
              <a:gd name="connsiteY893" fmla="*/ 0 h 6858000"/>
              <a:gd name="connsiteX894" fmla="*/ 1057230 w 7467600"/>
              <a:gd name="connsiteY894" fmla="*/ 0 h 6858000"/>
              <a:gd name="connsiteX895" fmla="*/ 1111003 w 7467600"/>
              <a:gd name="connsiteY895" fmla="*/ 0 h 6858000"/>
              <a:gd name="connsiteX896" fmla="*/ 1125553 w 7467600"/>
              <a:gd name="connsiteY896" fmla="*/ 52588 h 6858000"/>
              <a:gd name="connsiteX897" fmla="*/ 1304276 w 7467600"/>
              <a:gd name="connsiteY897" fmla="*/ 476275 h 6858000"/>
              <a:gd name="connsiteX898" fmla="*/ 1492066 w 7467600"/>
              <a:gd name="connsiteY898" fmla="*/ 886333 h 6858000"/>
              <a:gd name="connsiteX899" fmla="*/ 1423698 w 7467600"/>
              <a:gd name="connsiteY899" fmla="*/ 710817 h 6858000"/>
              <a:gd name="connsiteX900" fmla="*/ 1357609 w 7467600"/>
              <a:gd name="connsiteY900" fmla="*/ 532892 h 6858000"/>
              <a:gd name="connsiteX901" fmla="*/ 1309550 w 7467600"/>
              <a:gd name="connsiteY901" fmla="*/ 374031 h 6858000"/>
              <a:gd name="connsiteX902" fmla="*/ 1193673 w 7467600"/>
              <a:gd name="connsiteY902" fmla="*/ 49533 h 6858000"/>
              <a:gd name="connsiteX903" fmla="*/ 1164391 w 7467600"/>
              <a:gd name="connsiteY903" fmla="*/ 0 h 6858000"/>
              <a:gd name="connsiteX904" fmla="*/ 1200666 w 7467600"/>
              <a:gd name="connsiteY904" fmla="*/ 0 h 6858000"/>
              <a:gd name="connsiteX905" fmla="*/ 1223408 w 7467600"/>
              <a:gd name="connsiteY905" fmla="*/ 38996 h 6858000"/>
              <a:gd name="connsiteX906" fmla="*/ 1339635 w 7467600"/>
              <a:gd name="connsiteY906" fmla="*/ 365517 h 6858000"/>
              <a:gd name="connsiteX907" fmla="*/ 1387469 w 7467600"/>
              <a:gd name="connsiteY907" fmla="*/ 523079 h 6858000"/>
              <a:gd name="connsiteX908" fmla="*/ 1452685 w 7467600"/>
              <a:gd name="connsiteY908" fmla="*/ 699806 h 6858000"/>
              <a:gd name="connsiteX909" fmla="*/ 1492092 w 7467600"/>
              <a:gd name="connsiteY909" fmla="*/ 800424 h 6858000"/>
              <a:gd name="connsiteX910" fmla="*/ 1455302 w 7467600"/>
              <a:gd name="connsiteY910" fmla="*/ 632913 h 6858000"/>
              <a:gd name="connsiteX911" fmla="*/ 1222336 w 7467600"/>
              <a:gd name="connsiteY911" fmla="*/ 9480 h 6858000"/>
              <a:gd name="connsiteX912" fmla="*/ 1214634 w 7467600"/>
              <a:gd name="connsiteY912" fmla="*/ 0 h 6858000"/>
              <a:gd name="connsiteX913" fmla="*/ 1289827 w 7467600"/>
              <a:gd name="connsiteY913" fmla="*/ 0 h 6858000"/>
              <a:gd name="connsiteX914" fmla="*/ 1321076 w 7467600"/>
              <a:gd name="connsiteY914" fmla="*/ 59722 h 6858000"/>
              <a:gd name="connsiteX915" fmla="*/ 1512579 w 7467600"/>
              <a:gd name="connsiteY915" fmla="*/ 626441 h 6858000"/>
              <a:gd name="connsiteX916" fmla="*/ 1506076 w 7467600"/>
              <a:gd name="connsiteY916" fmla="*/ 1089289 h 6858000"/>
              <a:gd name="connsiteX917" fmla="*/ 1486346 w 7467600"/>
              <a:gd name="connsiteY917" fmla="*/ 1079919 h 6858000"/>
              <a:gd name="connsiteX918" fmla="*/ 1070511 w 7467600"/>
              <a:gd name="connsiteY918" fmla="*/ 48609 h 6858000"/>
              <a:gd name="connsiteX919" fmla="*/ 1057230 w 7467600"/>
              <a:gd name="connsiteY919" fmla="*/ 0 h 6858000"/>
              <a:gd name="connsiteX920" fmla="*/ 43151 w 7467600"/>
              <a:gd name="connsiteY920" fmla="*/ 0 h 6858000"/>
              <a:gd name="connsiteX921" fmla="*/ 95283 w 7467600"/>
              <a:gd name="connsiteY921" fmla="*/ 0 h 6858000"/>
              <a:gd name="connsiteX922" fmla="*/ 300708 w 7467600"/>
              <a:gd name="connsiteY922" fmla="*/ 154571 h 6858000"/>
              <a:gd name="connsiteX923" fmla="*/ 530414 w 7467600"/>
              <a:gd name="connsiteY923" fmla="*/ 354673 h 6858000"/>
              <a:gd name="connsiteX924" fmla="*/ 333785 w 7467600"/>
              <a:gd name="connsiteY924" fmla="*/ 161564 h 6858000"/>
              <a:gd name="connsiteX925" fmla="*/ 147005 w 7467600"/>
              <a:gd name="connsiteY925" fmla="*/ 0 h 6858000"/>
              <a:gd name="connsiteX926" fmla="*/ 272509 w 7467600"/>
              <a:gd name="connsiteY926" fmla="*/ 0 h 6858000"/>
              <a:gd name="connsiteX927" fmla="*/ 326276 w 7467600"/>
              <a:gd name="connsiteY927" fmla="*/ 45847 h 6858000"/>
              <a:gd name="connsiteX928" fmla="*/ 823759 w 7467600"/>
              <a:gd name="connsiteY928" fmla="*/ 574145 h 6858000"/>
              <a:gd name="connsiteX929" fmla="*/ 811254 w 7467600"/>
              <a:gd name="connsiteY929" fmla="*/ 665546 h 6858000"/>
              <a:gd name="connsiteX930" fmla="*/ 154042 w 7467600"/>
              <a:gd name="connsiteY930" fmla="*/ 261522 h 6858000"/>
              <a:gd name="connsiteX931" fmla="*/ 13550 w 7467600"/>
              <a:gd name="connsiteY931" fmla="*/ 158423 h 6858000"/>
              <a:gd name="connsiteX932" fmla="*/ 0 w 7467600"/>
              <a:gd name="connsiteY932" fmla="*/ 146618 h 6858000"/>
              <a:gd name="connsiteX933" fmla="*/ 0 w 7467600"/>
              <a:gd name="connsiteY933" fmla="*/ 59161 h 6858000"/>
              <a:gd name="connsiteX934" fmla="*/ 45427 w 7467600"/>
              <a:gd name="connsiteY934" fmla="*/ 101078 h 6858000"/>
              <a:gd name="connsiteX935" fmla="*/ 630103 w 7467600"/>
              <a:gd name="connsiteY935" fmla="*/ 485885 h 6858000"/>
              <a:gd name="connsiteX936" fmla="*/ 532040 w 7467600"/>
              <a:gd name="connsiteY936" fmla="*/ 399359 h 6858000"/>
              <a:gd name="connsiteX937" fmla="*/ 517618 w 7467600"/>
              <a:gd name="connsiteY937" fmla="*/ 385726 h 6858000"/>
              <a:gd name="connsiteX938" fmla="*/ 285074 w 7467600"/>
              <a:gd name="connsiteY938" fmla="*/ 182755 h 6858000"/>
              <a:gd name="connsiteX939" fmla="*/ 43151 w 7467600"/>
              <a:gd name="connsiteY93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2821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1019354 w 7467600"/>
              <a:gd name="connsiteY7" fmla="*/ 6315006 h 6858000"/>
              <a:gd name="connsiteX8" fmla="*/ 441046 w 7467600"/>
              <a:gd name="connsiteY8" fmla="*/ 6691153 h 6858000"/>
              <a:gd name="connsiteX9" fmla="*/ 1019354 w 7467600"/>
              <a:gd name="connsiteY9" fmla="*/ 6315006 h 6858000"/>
              <a:gd name="connsiteX10" fmla="*/ 991680 w 7467600"/>
              <a:gd name="connsiteY10" fmla="*/ 6298413 h 6858000"/>
              <a:gd name="connsiteX11" fmla="*/ 409060 w 7467600"/>
              <a:gd name="connsiteY11" fmla="*/ 6671470 h 6858000"/>
              <a:gd name="connsiteX12" fmla="*/ 991680 w 7467600"/>
              <a:gd name="connsiteY12" fmla="*/ 6298413 h 6858000"/>
              <a:gd name="connsiteX13" fmla="*/ 103333 w 7467600"/>
              <a:gd name="connsiteY13" fmla="*/ 5699602 h 6858000"/>
              <a:gd name="connsiteX14" fmla="*/ 233938 w 7467600"/>
              <a:gd name="connsiteY14" fmla="*/ 5809416 h 6858000"/>
              <a:gd name="connsiteX15" fmla="*/ 883580 w 7467600"/>
              <a:gd name="connsiteY15" fmla="*/ 6180710 h 6858000"/>
              <a:gd name="connsiteX16" fmla="*/ 487337 w 7467600"/>
              <a:gd name="connsiteY16" fmla="*/ 5950182 h 6858000"/>
              <a:gd name="connsiteX17" fmla="*/ 354051 w 7467600"/>
              <a:gd name="connsiteY17" fmla="*/ 5854912 h 6858000"/>
              <a:gd name="connsiteX18" fmla="*/ 195436 w 7467600"/>
              <a:gd name="connsiteY18" fmla="*/ 5755068 h 6858000"/>
              <a:gd name="connsiteX19" fmla="*/ 103333 w 7467600"/>
              <a:gd name="connsiteY19" fmla="*/ 5699602 h 6858000"/>
              <a:gd name="connsiteX20" fmla="*/ 5539432 w 7467600"/>
              <a:gd name="connsiteY20" fmla="*/ 5642928 h 6858000"/>
              <a:gd name="connsiteX21" fmla="*/ 5555462 w 7467600"/>
              <a:gd name="connsiteY21" fmla="*/ 5694454 h 6858000"/>
              <a:gd name="connsiteX22" fmla="*/ 5828270 w 7467600"/>
              <a:gd name="connsiteY22" fmla="*/ 6320663 h 6858000"/>
              <a:gd name="connsiteX23" fmla="*/ 5947416 w 7467600"/>
              <a:gd name="connsiteY23" fmla="*/ 6574846 h 6858000"/>
              <a:gd name="connsiteX24" fmla="*/ 5539432 w 7467600"/>
              <a:gd name="connsiteY24" fmla="*/ 5642928 h 6858000"/>
              <a:gd name="connsiteX25" fmla="*/ 51253 w 7467600"/>
              <a:gd name="connsiteY25" fmla="*/ 5631825 h 6858000"/>
              <a:gd name="connsiteX26" fmla="*/ 211622 w 7467600"/>
              <a:gd name="connsiteY26" fmla="*/ 5728803 h 6858000"/>
              <a:gd name="connsiteX27" fmla="*/ 371652 w 7467600"/>
              <a:gd name="connsiteY27" fmla="*/ 5829062 h 6858000"/>
              <a:gd name="connsiteX28" fmla="*/ 505903 w 7467600"/>
              <a:gd name="connsiteY28" fmla="*/ 5925221 h 6858000"/>
              <a:gd name="connsiteX29" fmla="*/ 899240 w 7467600"/>
              <a:gd name="connsiteY29" fmla="*/ 6153068 h 6858000"/>
              <a:gd name="connsiteX30" fmla="*/ 988114 w 7467600"/>
              <a:gd name="connsiteY30" fmla="*/ 6174204 h 6858000"/>
              <a:gd name="connsiteX31" fmla="*/ 845971 w 7467600"/>
              <a:gd name="connsiteY31" fmla="*/ 6067177 h 6858000"/>
              <a:gd name="connsiteX32" fmla="*/ 448057 w 7467600"/>
              <a:gd name="connsiteY32" fmla="*/ 5841376 h 6858000"/>
              <a:gd name="connsiteX33" fmla="*/ 51253 w 7467600"/>
              <a:gd name="connsiteY33" fmla="*/ 5631825 h 6858000"/>
              <a:gd name="connsiteX34" fmla="*/ 2606687 w 7467600"/>
              <a:gd name="connsiteY34" fmla="*/ 5630718 h 6858000"/>
              <a:gd name="connsiteX35" fmla="*/ 2645658 w 7467600"/>
              <a:gd name="connsiteY35" fmla="*/ 6640259 h 6858000"/>
              <a:gd name="connsiteX36" fmla="*/ 2606687 w 7467600"/>
              <a:gd name="connsiteY36" fmla="*/ 5630718 h 6858000"/>
              <a:gd name="connsiteX37" fmla="*/ 3642057 w 7467600"/>
              <a:gd name="connsiteY37" fmla="*/ 5573487 h 6858000"/>
              <a:gd name="connsiteX38" fmla="*/ 3632981 w 7467600"/>
              <a:gd name="connsiteY38" fmla="*/ 5579437 h 6858000"/>
              <a:gd name="connsiteX39" fmla="*/ 3382436 w 7467600"/>
              <a:gd name="connsiteY39" fmla="*/ 5952726 h 6858000"/>
              <a:gd name="connsiteX40" fmla="*/ 3191929 w 7467600"/>
              <a:gd name="connsiteY40" fmla="*/ 6662669 h 6858000"/>
              <a:gd name="connsiteX41" fmla="*/ 3369898 w 7467600"/>
              <a:gd name="connsiteY41" fmla="*/ 6081771 h 6858000"/>
              <a:gd name="connsiteX42" fmla="*/ 3642057 w 7467600"/>
              <a:gd name="connsiteY42" fmla="*/ 5573487 h 6858000"/>
              <a:gd name="connsiteX43" fmla="*/ 2650666 w 7467600"/>
              <a:gd name="connsiteY43" fmla="*/ 5530686 h 6858000"/>
              <a:gd name="connsiteX44" fmla="*/ 2650249 w 7467600"/>
              <a:gd name="connsiteY44" fmla="*/ 5532101 h 6858000"/>
              <a:gd name="connsiteX45" fmla="*/ 2663808 w 7467600"/>
              <a:gd name="connsiteY45" fmla="*/ 6535215 h 6858000"/>
              <a:gd name="connsiteX46" fmla="*/ 2665418 w 7467600"/>
              <a:gd name="connsiteY46" fmla="*/ 6132756 h 6858000"/>
              <a:gd name="connsiteX47" fmla="*/ 2650666 w 7467600"/>
              <a:gd name="connsiteY47" fmla="*/ 5530686 h 6858000"/>
              <a:gd name="connsiteX48" fmla="*/ 2680277 w 7467600"/>
              <a:gd name="connsiteY48" fmla="*/ 5479204 h 6858000"/>
              <a:gd name="connsiteX49" fmla="*/ 2678972 w 7467600"/>
              <a:gd name="connsiteY49" fmla="*/ 5481582 h 6858000"/>
              <a:gd name="connsiteX50" fmla="*/ 2696666 w 7467600"/>
              <a:gd name="connsiteY50" fmla="*/ 6133836 h 6858000"/>
              <a:gd name="connsiteX51" fmla="*/ 2695769 w 7467600"/>
              <a:gd name="connsiteY51" fmla="*/ 6390955 h 6858000"/>
              <a:gd name="connsiteX52" fmla="*/ 2739893 w 7467600"/>
              <a:gd name="connsiteY52" fmla="*/ 6108357 h 6858000"/>
              <a:gd name="connsiteX53" fmla="*/ 2680277 w 7467600"/>
              <a:gd name="connsiteY53" fmla="*/ 5479204 h 6858000"/>
              <a:gd name="connsiteX54" fmla="*/ 1132195 w 7467600"/>
              <a:gd name="connsiteY54" fmla="*/ 5467980 h 6858000"/>
              <a:gd name="connsiteX55" fmla="*/ 1679056 w 7467600"/>
              <a:gd name="connsiteY55" fmla="*/ 5516907 h 6858000"/>
              <a:gd name="connsiteX56" fmla="*/ 2128648 w 7467600"/>
              <a:gd name="connsiteY56" fmla="*/ 5474249 h 6858000"/>
              <a:gd name="connsiteX57" fmla="*/ 1825619 w 7467600"/>
              <a:gd name="connsiteY57" fmla="*/ 5478447 h 6858000"/>
              <a:gd name="connsiteX58" fmla="*/ 1737798 w 7467600"/>
              <a:gd name="connsiteY58" fmla="*/ 5483353 h 6858000"/>
              <a:gd name="connsiteX59" fmla="*/ 1132195 w 7467600"/>
              <a:gd name="connsiteY59" fmla="*/ 5467980 h 6858000"/>
              <a:gd name="connsiteX60" fmla="*/ 1456157 w 7467600"/>
              <a:gd name="connsiteY60" fmla="*/ 5371404 h 6858000"/>
              <a:gd name="connsiteX61" fmla="*/ 1244432 w 7467600"/>
              <a:gd name="connsiteY61" fmla="*/ 5385601 h 6858000"/>
              <a:gd name="connsiteX62" fmla="*/ 973990 w 7467600"/>
              <a:gd name="connsiteY62" fmla="*/ 5424940 h 6858000"/>
              <a:gd name="connsiteX63" fmla="*/ 1103809 w 7467600"/>
              <a:gd name="connsiteY63" fmla="*/ 5433720 h 6858000"/>
              <a:gd name="connsiteX64" fmla="*/ 1123454 w 7467600"/>
              <a:gd name="connsiteY64" fmla="*/ 5435727 h 6858000"/>
              <a:gd name="connsiteX65" fmla="*/ 1737017 w 7467600"/>
              <a:gd name="connsiteY65" fmla="*/ 5452183 h 6858000"/>
              <a:gd name="connsiteX66" fmla="*/ 1824397 w 7467600"/>
              <a:gd name="connsiteY66" fmla="*/ 5447757 h 6858000"/>
              <a:gd name="connsiteX67" fmla="*/ 2070059 w 7467600"/>
              <a:gd name="connsiteY67" fmla="*/ 5441660 h 6858000"/>
              <a:gd name="connsiteX68" fmla="*/ 1456157 w 7467600"/>
              <a:gd name="connsiteY68" fmla="*/ 5371404 h 6858000"/>
              <a:gd name="connsiteX69" fmla="*/ 4988186 w 7467600"/>
              <a:gd name="connsiteY69" fmla="*/ 5216467 h 6858000"/>
              <a:gd name="connsiteX70" fmla="*/ 4777334 w 7467600"/>
              <a:gd name="connsiteY70" fmla="*/ 5406072 h 6858000"/>
              <a:gd name="connsiteX71" fmla="*/ 4718341 w 7467600"/>
              <a:gd name="connsiteY71" fmla="*/ 5468043 h 6858000"/>
              <a:gd name="connsiteX72" fmla="*/ 4604655 w 7467600"/>
              <a:gd name="connsiteY72" fmla="*/ 5583434 h 6858000"/>
              <a:gd name="connsiteX73" fmla="*/ 4565074 w 7467600"/>
              <a:gd name="connsiteY73" fmla="*/ 5618550 h 6858000"/>
              <a:gd name="connsiteX74" fmla="*/ 4988186 w 7467600"/>
              <a:gd name="connsiteY74" fmla="*/ 5216467 h 6858000"/>
              <a:gd name="connsiteX75" fmla="*/ 4978032 w 7467600"/>
              <a:gd name="connsiteY75" fmla="*/ 5183809 h 6858000"/>
              <a:gd name="connsiteX76" fmla="*/ 4463413 w 7467600"/>
              <a:gd name="connsiteY76" fmla="*/ 5615162 h 6858000"/>
              <a:gd name="connsiteX77" fmla="*/ 4358134 w 7467600"/>
              <a:gd name="connsiteY77" fmla="*/ 5742791 h 6858000"/>
              <a:gd name="connsiteX78" fmla="*/ 4376219 w 7467600"/>
              <a:gd name="connsiteY78" fmla="*/ 5729027 h 6858000"/>
              <a:gd name="connsiteX79" fmla="*/ 4582340 w 7467600"/>
              <a:gd name="connsiteY79" fmla="*/ 5561037 h 6858000"/>
              <a:gd name="connsiteX80" fmla="*/ 4694684 w 7467600"/>
              <a:gd name="connsiteY80" fmla="*/ 5447098 h 6858000"/>
              <a:gd name="connsiteX81" fmla="*/ 4754123 w 7467600"/>
              <a:gd name="connsiteY81" fmla="*/ 5384643 h 6858000"/>
              <a:gd name="connsiteX82" fmla="*/ 4978032 w 7467600"/>
              <a:gd name="connsiteY82" fmla="*/ 5183809 h 6858000"/>
              <a:gd name="connsiteX83" fmla="*/ 1903353 w 7467600"/>
              <a:gd name="connsiteY83" fmla="*/ 5044827 h 6858000"/>
              <a:gd name="connsiteX84" fmla="*/ 1936931 w 7467600"/>
              <a:gd name="connsiteY84" fmla="*/ 5093954 h 6858000"/>
              <a:gd name="connsiteX85" fmla="*/ 2195868 w 7467600"/>
              <a:gd name="connsiteY85" fmla="*/ 5396574 h 6858000"/>
              <a:gd name="connsiteX86" fmla="*/ 2088852 w 7467600"/>
              <a:gd name="connsiteY86" fmla="*/ 5166123 h 6858000"/>
              <a:gd name="connsiteX87" fmla="*/ 1958241 w 7467600"/>
              <a:gd name="connsiteY87" fmla="*/ 5067955 h 6858000"/>
              <a:gd name="connsiteX88" fmla="*/ 1903353 w 7467600"/>
              <a:gd name="connsiteY88" fmla="*/ 5044827 h 6858000"/>
              <a:gd name="connsiteX89" fmla="*/ 1979378 w 7467600"/>
              <a:gd name="connsiteY89" fmla="*/ 4769504 h 6858000"/>
              <a:gd name="connsiteX90" fmla="*/ 2882120 w 7467600"/>
              <a:gd name="connsiteY90" fmla="*/ 5064547 h 6858000"/>
              <a:gd name="connsiteX91" fmla="*/ 2793103 w 7467600"/>
              <a:gd name="connsiteY91" fmla="*/ 5039699 h 6858000"/>
              <a:gd name="connsiteX92" fmla="*/ 2770041 w 7467600"/>
              <a:gd name="connsiteY92" fmla="*/ 5033634 h 6858000"/>
              <a:gd name="connsiteX93" fmla="*/ 1979378 w 7467600"/>
              <a:gd name="connsiteY93" fmla="*/ 4769504 h 6858000"/>
              <a:gd name="connsiteX94" fmla="*/ 1927410 w 7467600"/>
              <a:gd name="connsiteY94" fmla="*/ 4716164 h 6858000"/>
              <a:gd name="connsiteX95" fmla="*/ 1959587 w 7467600"/>
              <a:gd name="connsiteY95" fmla="*/ 4728849 h 6858000"/>
              <a:gd name="connsiteX96" fmla="*/ 2777707 w 7467600"/>
              <a:gd name="connsiteY96" fmla="*/ 5003991 h 6858000"/>
              <a:gd name="connsiteX97" fmla="*/ 2800768 w 7467600"/>
              <a:gd name="connsiteY97" fmla="*/ 5010056 h 6858000"/>
              <a:gd name="connsiteX98" fmla="*/ 2879408 w 7467600"/>
              <a:gd name="connsiteY98" fmla="*/ 5031590 h 6858000"/>
              <a:gd name="connsiteX99" fmla="*/ 2862295 w 7467600"/>
              <a:gd name="connsiteY99" fmla="*/ 5022958 h 6858000"/>
              <a:gd name="connsiteX100" fmla="*/ 2813343 w 7467600"/>
              <a:gd name="connsiteY100" fmla="*/ 4998369 h 6858000"/>
              <a:gd name="connsiteX101" fmla="*/ 2646245 w 7467600"/>
              <a:gd name="connsiteY101" fmla="*/ 4930999 h 6858000"/>
              <a:gd name="connsiteX102" fmla="*/ 1999243 w 7467600"/>
              <a:gd name="connsiteY102" fmla="*/ 4730524 h 6858000"/>
              <a:gd name="connsiteX103" fmla="*/ 1979527 w 7467600"/>
              <a:gd name="connsiteY103" fmla="*/ 4726651 h 6858000"/>
              <a:gd name="connsiteX104" fmla="*/ 1927410 w 7467600"/>
              <a:gd name="connsiteY104" fmla="*/ 4716164 h 6858000"/>
              <a:gd name="connsiteX105" fmla="*/ 1997014 w 7467600"/>
              <a:gd name="connsiteY105" fmla="*/ 4698007 h 6858000"/>
              <a:gd name="connsiteX106" fmla="*/ 2005458 w 7467600"/>
              <a:gd name="connsiteY106" fmla="*/ 4699540 h 6858000"/>
              <a:gd name="connsiteX107" fmla="*/ 2657186 w 7467600"/>
              <a:gd name="connsiteY107" fmla="*/ 4901687 h 6858000"/>
              <a:gd name="connsiteX108" fmla="*/ 2826662 w 7467600"/>
              <a:gd name="connsiteY108" fmla="*/ 4970362 h 6858000"/>
              <a:gd name="connsiteX109" fmla="*/ 2876100 w 7467600"/>
              <a:gd name="connsiteY109" fmla="*/ 4995397 h 6858000"/>
              <a:gd name="connsiteX110" fmla="*/ 3042600 w 7467600"/>
              <a:gd name="connsiteY110" fmla="*/ 5059532 h 6858000"/>
              <a:gd name="connsiteX111" fmla="*/ 1997014 w 7467600"/>
              <a:gd name="connsiteY111" fmla="*/ 4698007 h 6858000"/>
              <a:gd name="connsiteX112" fmla="*/ 2305292 w 7467600"/>
              <a:gd name="connsiteY112" fmla="*/ 4219492 h 6858000"/>
              <a:gd name="connsiteX113" fmla="*/ 3360922 w 7467600"/>
              <a:gd name="connsiteY113" fmla="*/ 4529373 h 6858000"/>
              <a:gd name="connsiteX114" fmla="*/ 3492420 w 7467600"/>
              <a:gd name="connsiteY114" fmla="*/ 4510145 h 6858000"/>
              <a:gd name="connsiteX115" fmla="*/ 3364086 w 7467600"/>
              <a:gd name="connsiteY115" fmla="*/ 4480340 h 6858000"/>
              <a:gd name="connsiteX116" fmla="*/ 3225818 w 7467600"/>
              <a:gd name="connsiteY116" fmla="*/ 4411822 h 6858000"/>
              <a:gd name="connsiteX117" fmla="*/ 3129696 w 7467600"/>
              <a:gd name="connsiteY117" fmla="*/ 4360704 h 6858000"/>
              <a:gd name="connsiteX118" fmla="*/ 2814545 w 7467600"/>
              <a:gd name="connsiteY118" fmla="*/ 4282955 h 6858000"/>
              <a:gd name="connsiteX119" fmla="*/ 2305292 w 7467600"/>
              <a:gd name="connsiteY119" fmla="*/ 4219492 h 6858000"/>
              <a:gd name="connsiteX120" fmla="*/ 2626982 w 7467600"/>
              <a:gd name="connsiteY120" fmla="*/ 4206450 h 6858000"/>
              <a:gd name="connsiteX121" fmla="*/ 2490617 w 7467600"/>
              <a:gd name="connsiteY121" fmla="*/ 4206951 h 6858000"/>
              <a:gd name="connsiteX122" fmla="*/ 2819869 w 7467600"/>
              <a:gd name="connsiteY122" fmla="*/ 4252936 h 6858000"/>
              <a:gd name="connsiteX123" fmla="*/ 3143018 w 7467600"/>
              <a:gd name="connsiteY123" fmla="*/ 4332698 h 6858000"/>
              <a:gd name="connsiteX124" fmla="*/ 3241520 w 7467600"/>
              <a:gd name="connsiteY124" fmla="*/ 4385112 h 6858000"/>
              <a:gd name="connsiteX125" fmla="*/ 3374575 w 7467600"/>
              <a:gd name="connsiteY125" fmla="*/ 4451517 h 6858000"/>
              <a:gd name="connsiteX126" fmla="*/ 3505221 w 7467600"/>
              <a:gd name="connsiteY126" fmla="*/ 4480757 h 6858000"/>
              <a:gd name="connsiteX127" fmla="*/ 2626982 w 7467600"/>
              <a:gd name="connsiteY127" fmla="*/ 4206450 h 6858000"/>
              <a:gd name="connsiteX128" fmla="*/ 1310106 w 7467600"/>
              <a:gd name="connsiteY128" fmla="*/ 3943217 h 6858000"/>
              <a:gd name="connsiteX129" fmla="*/ 854994 w 7467600"/>
              <a:gd name="connsiteY129" fmla="*/ 4399136 h 6858000"/>
              <a:gd name="connsiteX130" fmla="*/ 742462 w 7467600"/>
              <a:gd name="connsiteY130" fmla="*/ 4594648 h 6858000"/>
              <a:gd name="connsiteX131" fmla="*/ 820602 w 7467600"/>
              <a:gd name="connsiteY131" fmla="*/ 4485915 h 6858000"/>
              <a:gd name="connsiteX132" fmla="*/ 878295 w 7467600"/>
              <a:gd name="connsiteY132" fmla="*/ 4403594 h 6858000"/>
              <a:gd name="connsiteX133" fmla="*/ 1240607 w 7467600"/>
              <a:gd name="connsiteY133" fmla="*/ 4010401 h 6858000"/>
              <a:gd name="connsiteX134" fmla="*/ 1310106 w 7467600"/>
              <a:gd name="connsiteY134" fmla="*/ 3943217 h 6858000"/>
              <a:gd name="connsiteX135" fmla="*/ 1423113 w 7467600"/>
              <a:gd name="connsiteY135" fmla="*/ 3874565 h 6858000"/>
              <a:gd name="connsiteX136" fmla="*/ 1260565 w 7467600"/>
              <a:gd name="connsiteY136" fmla="*/ 4031982 h 6858000"/>
              <a:gd name="connsiteX137" fmla="*/ 901900 w 7467600"/>
              <a:gd name="connsiteY137" fmla="*/ 4421236 h 6858000"/>
              <a:gd name="connsiteX138" fmla="*/ 845044 w 7467600"/>
              <a:gd name="connsiteY138" fmla="*/ 4502436 h 6858000"/>
              <a:gd name="connsiteX139" fmla="*/ 685926 w 7467600"/>
              <a:gd name="connsiteY139" fmla="*/ 4703069 h 6858000"/>
              <a:gd name="connsiteX140" fmla="*/ 684248 w 7467600"/>
              <a:gd name="connsiteY140" fmla="*/ 4706721 h 6858000"/>
              <a:gd name="connsiteX141" fmla="*/ 1423113 w 7467600"/>
              <a:gd name="connsiteY141" fmla="*/ 3874565 h 6858000"/>
              <a:gd name="connsiteX142" fmla="*/ 3316479 w 7467600"/>
              <a:gd name="connsiteY142" fmla="*/ 3872136 h 6858000"/>
              <a:gd name="connsiteX143" fmla="*/ 3546806 w 7467600"/>
              <a:gd name="connsiteY143" fmla="*/ 4356139 h 6858000"/>
              <a:gd name="connsiteX144" fmla="*/ 3364433 w 7467600"/>
              <a:gd name="connsiteY144" fmla="*/ 3953121 h 6858000"/>
              <a:gd name="connsiteX145" fmla="*/ 3316479 w 7467600"/>
              <a:gd name="connsiteY145" fmla="*/ 3872136 h 6858000"/>
              <a:gd name="connsiteX146" fmla="*/ 3291335 w 7467600"/>
              <a:gd name="connsiteY146" fmla="*/ 3767420 h 6858000"/>
              <a:gd name="connsiteX147" fmla="*/ 3390805 w 7467600"/>
              <a:gd name="connsiteY147" fmla="*/ 3937163 h 6858000"/>
              <a:gd name="connsiteX148" fmla="*/ 3579062 w 7467600"/>
              <a:gd name="connsiteY148" fmla="*/ 4359040 h 6858000"/>
              <a:gd name="connsiteX149" fmla="*/ 3467355 w 7467600"/>
              <a:gd name="connsiteY149" fmla="*/ 3988130 h 6858000"/>
              <a:gd name="connsiteX150" fmla="*/ 3310753 w 7467600"/>
              <a:gd name="connsiteY150" fmla="*/ 3787140 h 6858000"/>
              <a:gd name="connsiteX151" fmla="*/ 3291335 w 7467600"/>
              <a:gd name="connsiteY151" fmla="*/ 3767420 h 6858000"/>
              <a:gd name="connsiteX152" fmla="*/ 1635889 w 7467600"/>
              <a:gd name="connsiteY152" fmla="*/ 3709494 h 6858000"/>
              <a:gd name="connsiteX153" fmla="*/ 1634800 w 7467600"/>
              <a:gd name="connsiteY153" fmla="*/ 3731111 h 6858000"/>
              <a:gd name="connsiteX154" fmla="*/ 1635889 w 7467600"/>
              <a:gd name="connsiteY154" fmla="*/ 3709494 h 6858000"/>
              <a:gd name="connsiteX155" fmla="*/ 1510397 w 7467600"/>
              <a:gd name="connsiteY155" fmla="*/ 3684705 h 6858000"/>
              <a:gd name="connsiteX156" fmla="*/ 1146550 w 7467600"/>
              <a:gd name="connsiteY156" fmla="*/ 3802012 h 6858000"/>
              <a:gd name="connsiteX157" fmla="*/ 698834 w 7467600"/>
              <a:gd name="connsiteY157" fmla="*/ 3952272 h 6858000"/>
              <a:gd name="connsiteX158" fmla="*/ 34256 w 7467600"/>
              <a:gd name="connsiteY158" fmla="*/ 4347603 h 6858000"/>
              <a:gd name="connsiteX159" fmla="*/ 527241 w 7467600"/>
              <a:gd name="connsiteY159" fmla="*/ 4065078 h 6858000"/>
              <a:gd name="connsiteX160" fmla="*/ 1510397 w 7467600"/>
              <a:gd name="connsiteY160" fmla="*/ 3684705 h 6858000"/>
              <a:gd name="connsiteX161" fmla="*/ 1313114 w 7467600"/>
              <a:gd name="connsiteY161" fmla="*/ 3655216 h 6858000"/>
              <a:gd name="connsiteX162" fmla="*/ 1109304 w 7467600"/>
              <a:gd name="connsiteY162" fmla="*/ 3669030 h 6858000"/>
              <a:gd name="connsiteX163" fmla="*/ 8129 w 7467600"/>
              <a:gd name="connsiteY163" fmla="*/ 4330519 h 6858000"/>
              <a:gd name="connsiteX164" fmla="*/ 687572 w 7467600"/>
              <a:gd name="connsiteY164" fmla="*/ 3925629 h 6858000"/>
              <a:gd name="connsiteX165" fmla="*/ 1138365 w 7467600"/>
              <a:gd name="connsiteY165" fmla="*/ 3774515 h 6858000"/>
              <a:gd name="connsiteX166" fmla="*/ 1505579 w 7467600"/>
              <a:gd name="connsiteY166" fmla="*/ 3655526 h 6858000"/>
              <a:gd name="connsiteX167" fmla="*/ 1313114 w 7467600"/>
              <a:gd name="connsiteY167" fmla="*/ 3655216 h 6858000"/>
              <a:gd name="connsiteX168" fmla="*/ 3655073 w 7467600"/>
              <a:gd name="connsiteY168" fmla="*/ 3650884 h 6858000"/>
              <a:gd name="connsiteX169" fmla="*/ 3989938 w 7467600"/>
              <a:gd name="connsiteY169" fmla="*/ 3991685 h 6858000"/>
              <a:gd name="connsiteX170" fmla="*/ 4393907 w 7467600"/>
              <a:gd name="connsiteY170" fmla="*/ 4261258 h 6858000"/>
              <a:gd name="connsiteX171" fmla="*/ 4648051 w 7467600"/>
              <a:gd name="connsiteY171" fmla="*/ 4374051 h 6858000"/>
              <a:gd name="connsiteX172" fmla="*/ 4383389 w 7467600"/>
              <a:gd name="connsiteY172" fmla="*/ 4184369 h 6858000"/>
              <a:gd name="connsiteX173" fmla="*/ 4165508 w 7467600"/>
              <a:gd name="connsiteY173" fmla="*/ 4035196 h 6858000"/>
              <a:gd name="connsiteX174" fmla="*/ 4068162 w 7467600"/>
              <a:gd name="connsiteY174" fmla="*/ 3953394 h 6858000"/>
              <a:gd name="connsiteX175" fmla="*/ 3981416 w 7467600"/>
              <a:gd name="connsiteY175" fmla="*/ 3880482 h 6858000"/>
              <a:gd name="connsiteX176" fmla="*/ 3800147 w 7467600"/>
              <a:gd name="connsiteY176" fmla="*/ 3749872 h 6858000"/>
              <a:gd name="connsiteX177" fmla="*/ 3655073 w 7467600"/>
              <a:gd name="connsiteY177" fmla="*/ 3650884 h 6858000"/>
              <a:gd name="connsiteX178" fmla="*/ 3670252 w 7467600"/>
              <a:gd name="connsiteY178" fmla="*/ 3622798 h 6858000"/>
              <a:gd name="connsiteX179" fmla="*/ 3817258 w 7467600"/>
              <a:gd name="connsiteY179" fmla="*/ 3723577 h 6858000"/>
              <a:gd name="connsiteX180" fmla="*/ 4000461 w 7467600"/>
              <a:gd name="connsiteY180" fmla="*/ 3855966 h 6858000"/>
              <a:gd name="connsiteX181" fmla="*/ 4088180 w 7467600"/>
              <a:gd name="connsiteY181" fmla="*/ 3929774 h 6858000"/>
              <a:gd name="connsiteX182" fmla="*/ 4184555 w 7467600"/>
              <a:gd name="connsiteY182" fmla="*/ 4010683 h 6858000"/>
              <a:gd name="connsiteX183" fmla="*/ 4399563 w 7467600"/>
              <a:gd name="connsiteY183" fmla="*/ 4158106 h 6858000"/>
              <a:gd name="connsiteX184" fmla="*/ 4684469 w 7467600"/>
              <a:gd name="connsiteY184" fmla="*/ 4364680 h 6858000"/>
              <a:gd name="connsiteX185" fmla="*/ 4690271 w 7467600"/>
              <a:gd name="connsiteY185" fmla="*/ 4370034 h 6858000"/>
              <a:gd name="connsiteX186" fmla="*/ 4136093 w 7467600"/>
              <a:gd name="connsiteY186" fmla="*/ 3858466 h 6858000"/>
              <a:gd name="connsiteX187" fmla="*/ 3670252 w 7467600"/>
              <a:gd name="connsiteY187" fmla="*/ 3622798 h 6858000"/>
              <a:gd name="connsiteX188" fmla="*/ 4440129 w 7467600"/>
              <a:gd name="connsiteY188" fmla="*/ 3448571 h 6858000"/>
              <a:gd name="connsiteX189" fmla="*/ 4856525 w 7467600"/>
              <a:gd name="connsiteY189" fmla="*/ 3915351 h 6858000"/>
              <a:gd name="connsiteX190" fmla="*/ 5059055 w 7467600"/>
              <a:gd name="connsiteY190" fmla="*/ 4108918 h 6858000"/>
              <a:gd name="connsiteX191" fmla="*/ 5290070 w 7467600"/>
              <a:gd name="connsiteY191" fmla="*/ 4263619 h 6858000"/>
              <a:gd name="connsiteX192" fmla="*/ 4834991 w 7467600"/>
              <a:gd name="connsiteY192" fmla="*/ 3830985 h 6858000"/>
              <a:gd name="connsiteX193" fmla="*/ 4440129 w 7467600"/>
              <a:gd name="connsiteY193" fmla="*/ 3448571 h 6858000"/>
              <a:gd name="connsiteX194" fmla="*/ 4441737 w 7467600"/>
              <a:gd name="connsiteY194" fmla="*/ 3399734 h 6858000"/>
              <a:gd name="connsiteX195" fmla="*/ 4431236 w 7467600"/>
              <a:gd name="connsiteY195" fmla="*/ 3400954 h 6858000"/>
              <a:gd name="connsiteX196" fmla="*/ 4557150 w 7467600"/>
              <a:gd name="connsiteY196" fmla="*/ 3510023 h 6858000"/>
              <a:gd name="connsiteX197" fmla="*/ 4856936 w 7467600"/>
              <a:gd name="connsiteY197" fmla="*/ 3809146 h 6858000"/>
              <a:gd name="connsiteX198" fmla="*/ 5111996 w 7467600"/>
              <a:gd name="connsiteY198" fmla="*/ 4065759 h 6858000"/>
              <a:gd name="connsiteX199" fmla="*/ 5388878 w 7467600"/>
              <a:gd name="connsiteY199" fmla="*/ 4300185 h 6858000"/>
              <a:gd name="connsiteX200" fmla="*/ 5425556 w 7467600"/>
              <a:gd name="connsiteY200" fmla="*/ 4308967 h 6858000"/>
              <a:gd name="connsiteX201" fmla="*/ 4943646 w 7467600"/>
              <a:gd name="connsiteY201" fmla="*/ 3822916 h 6858000"/>
              <a:gd name="connsiteX202" fmla="*/ 4594837 w 7467600"/>
              <a:gd name="connsiteY202" fmla="*/ 3532274 h 6858000"/>
              <a:gd name="connsiteX203" fmla="*/ 4441737 w 7467600"/>
              <a:gd name="connsiteY203" fmla="*/ 3399734 h 6858000"/>
              <a:gd name="connsiteX204" fmla="*/ 5425834 w 7467600"/>
              <a:gd name="connsiteY204" fmla="*/ 3162785 h 6858000"/>
              <a:gd name="connsiteX205" fmla="*/ 5401644 w 7467600"/>
              <a:gd name="connsiteY205" fmla="*/ 3617847 h 6858000"/>
              <a:gd name="connsiteX206" fmla="*/ 5467256 w 7467600"/>
              <a:gd name="connsiteY206" fmla="*/ 4175494 h 6858000"/>
              <a:gd name="connsiteX207" fmla="*/ 5448069 w 7467600"/>
              <a:gd name="connsiteY207" fmla="*/ 3567554 h 6858000"/>
              <a:gd name="connsiteX208" fmla="*/ 5425834 w 7467600"/>
              <a:gd name="connsiteY208" fmla="*/ 3162785 h 6858000"/>
              <a:gd name="connsiteX209" fmla="*/ 1318687 w 7467600"/>
              <a:gd name="connsiteY209" fmla="*/ 3113840 h 6858000"/>
              <a:gd name="connsiteX210" fmla="*/ 1066793 w 7467600"/>
              <a:gd name="connsiteY210" fmla="*/ 3212171 h 6858000"/>
              <a:gd name="connsiteX211" fmla="*/ 993319 w 7467600"/>
              <a:gd name="connsiteY211" fmla="*/ 3247648 h 6858000"/>
              <a:gd name="connsiteX212" fmla="*/ 853081 w 7467600"/>
              <a:gd name="connsiteY212" fmla="*/ 3312410 h 6858000"/>
              <a:gd name="connsiteX213" fmla="*/ 805957 w 7467600"/>
              <a:gd name="connsiteY213" fmla="*/ 3330443 h 6858000"/>
              <a:gd name="connsiteX214" fmla="*/ 1318687 w 7467600"/>
              <a:gd name="connsiteY214" fmla="*/ 3113840 h 6858000"/>
              <a:gd name="connsiteX215" fmla="*/ 5453702 w 7467600"/>
              <a:gd name="connsiteY215" fmla="*/ 3090882 h 6858000"/>
              <a:gd name="connsiteX216" fmla="*/ 5480135 w 7467600"/>
              <a:gd name="connsiteY216" fmla="*/ 3565802 h 6858000"/>
              <a:gd name="connsiteX217" fmla="*/ 5499023 w 7467600"/>
              <a:gd name="connsiteY217" fmla="*/ 4166310 h 6858000"/>
              <a:gd name="connsiteX218" fmla="*/ 5547022 w 7467600"/>
              <a:gd name="connsiteY218" fmla="*/ 3607838 h 6858000"/>
              <a:gd name="connsiteX219" fmla="*/ 5515964 w 7467600"/>
              <a:gd name="connsiteY219" fmla="*/ 3378541 h 6858000"/>
              <a:gd name="connsiteX220" fmla="*/ 5453702 w 7467600"/>
              <a:gd name="connsiteY220" fmla="*/ 3090882 h 6858000"/>
              <a:gd name="connsiteX221" fmla="*/ 1238695 w 7467600"/>
              <a:gd name="connsiteY221" fmla="*/ 3076820 h 6858000"/>
              <a:gd name="connsiteX222" fmla="*/ 716371 w 7467600"/>
              <a:gd name="connsiteY222" fmla="*/ 3293249 h 6858000"/>
              <a:gd name="connsiteX223" fmla="*/ 579522 w 7467600"/>
              <a:gd name="connsiteY223" fmla="*/ 3371759 h 6858000"/>
              <a:gd name="connsiteX224" fmla="*/ 600288 w 7467600"/>
              <a:gd name="connsiteY224" fmla="*/ 3365555 h 6858000"/>
              <a:gd name="connsiteX225" fmla="*/ 840692 w 7467600"/>
              <a:gd name="connsiteY225" fmla="*/ 3284921 h 6858000"/>
              <a:gd name="connsiteX226" fmla="*/ 979248 w 7467600"/>
              <a:gd name="connsiteY226" fmla="*/ 3221003 h 6858000"/>
              <a:gd name="connsiteX227" fmla="*/ 1053282 w 7467600"/>
              <a:gd name="connsiteY227" fmla="*/ 3185247 h 6858000"/>
              <a:gd name="connsiteX228" fmla="*/ 1320603 w 7467600"/>
              <a:gd name="connsiteY228" fmla="*/ 3081281 h 6858000"/>
              <a:gd name="connsiteX229" fmla="*/ 1238695 w 7467600"/>
              <a:gd name="connsiteY229" fmla="*/ 3076820 h 6858000"/>
              <a:gd name="connsiteX230" fmla="*/ 5425627 w 7467600"/>
              <a:gd name="connsiteY230" fmla="*/ 2954192 h 6858000"/>
              <a:gd name="connsiteX231" fmla="*/ 5470770 w 7467600"/>
              <a:gd name="connsiteY231" fmla="*/ 3005435 h 6858000"/>
              <a:gd name="connsiteX232" fmla="*/ 5519779 w 7467600"/>
              <a:gd name="connsiteY232" fmla="*/ 4359223 h 6858000"/>
              <a:gd name="connsiteX233" fmla="*/ 5520293 w 7467600"/>
              <a:gd name="connsiteY233" fmla="*/ 4360602 h 6858000"/>
              <a:gd name="connsiteX234" fmla="*/ 5767221 w 7467600"/>
              <a:gd name="connsiteY234" fmla="*/ 4665564 h 6858000"/>
              <a:gd name="connsiteX235" fmla="*/ 6937169 w 7467600"/>
              <a:gd name="connsiteY235" fmla="*/ 4815941 h 6858000"/>
              <a:gd name="connsiteX236" fmla="*/ 6953922 w 7467600"/>
              <a:gd name="connsiteY236" fmla="*/ 4890068 h 6858000"/>
              <a:gd name="connsiteX237" fmla="*/ 6071359 w 7467600"/>
              <a:gd name="connsiteY237" fmla="*/ 4770770 h 6858000"/>
              <a:gd name="connsiteX238" fmla="*/ 6038839 w 7467600"/>
              <a:gd name="connsiteY238" fmla="*/ 4764474 h 6858000"/>
              <a:gd name="connsiteX239" fmla="*/ 6038706 w 7467600"/>
              <a:gd name="connsiteY239" fmla="*/ 4763847 h 6858000"/>
              <a:gd name="connsiteX240" fmla="*/ 6037784 w 7467600"/>
              <a:gd name="connsiteY240" fmla="*/ 4764270 h 6858000"/>
              <a:gd name="connsiteX241" fmla="*/ 6038839 w 7467600"/>
              <a:gd name="connsiteY241" fmla="*/ 4764474 h 6858000"/>
              <a:gd name="connsiteX242" fmla="*/ 6040338 w 7467600"/>
              <a:gd name="connsiteY242" fmla="*/ 4771418 h 6858000"/>
              <a:gd name="connsiteX243" fmla="*/ 6024488 w 7467600"/>
              <a:gd name="connsiteY243" fmla="*/ 4809903 h 6858000"/>
              <a:gd name="connsiteX244" fmla="*/ 5599771 w 7467600"/>
              <a:gd name="connsiteY244" fmla="*/ 5509652 h 6858000"/>
              <a:gd name="connsiteX245" fmla="*/ 5548843 w 7467600"/>
              <a:gd name="connsiteY245" fmla="*/ 5563845 h 6858000"/>
              <a:gd name="connsiteX246" fmla="*/ 5940952 w 7467600"/>
              <a:gd name="connsiteY246" fmla="*/ 6250028 h 6858000"/>
              <a:gd name="connsiteX247" fmla="*/ 6043441 w 7467600"/>
              <a:gd name="connsiteY247" fmla="*/ 6665847 h 6858000"/>
              <a:gd name="connsiteX248" fmla="*/ 6093432 w 7467600"/>
              <a:gd name="connsiteY248" fmla="*/ 6858000 h 6858000"/>
              <a:gd name="connsiteX249" fmla="*/ 6034344 w 7467600"/>
              <a:gd name="connsiteY249" fmla="*/ 6858000 h 6858000"/>
              <a:gd name="connsiteX250" fmla="*/ 6026679 w 7467600"/>
              <a:gd name="connsiteY250" fmla="*/ 6836959 h 6858000"/>
              <a:gd name="connsiteX251" fmla="*/ 5800441 w 7467600"/>
              <a:gd name="connsiteY251" fmla="*/ 6335286 h 6858000"/>
              <a:gd name="connsiteX252" fmla="*/ 5526562 w 7467600"/>
              <a:gd name="connsiteY252" fmla="*/ 5705388 h 6858000"/>
              <a:gd name="connsiteX253" fmla="*/ 5519640 w 7467600"/>
              <a:gd name="connsiteY253" fmla="*/ 5683774 h 6858000"/>
              <a:gd name="connsiteX254" fmla="*/ 5844559 w 7467600"/>
              <a:gd name="connsiteY254" fmla="*/ 6553349 h 6858000"/>
              <a:gd name="connsiteX255" fmla="*/ 5975994 w 7467600"/>
              <a:gd name="connsiteY255" fmla="*/ 6858000 h 6858000"/>
              <a:gd name="connsiteX256" fmla="*/ 5898547 w 7467600"/>
              <a:gd name="connsiteY256" fmla="*/ 6858000 h 6858000"/>
              <a:gd name="connsiteX257" fmla="*/ 5682041 w 7467600"/>
              <a:gd name="connsiteY257" fmla="*/ 6355860 h 6858000"/>
              <a:gd name="connsiteX258" fmla="*/ 5461758 w 7467600"/>
              <a:gd name="connsiteY258" fmla="*/ 5820220 h 6858000"/>
              <a:gd name="connsiteX259" fmla="*/ 5237282 w 7467600"/>
              <a:gd name="connsiteY259" fmla="*/ 6579086 h 6858000"/>
              <a:gd name="connsiteX260" fmla="*/ 5115009 w 7467600"/>
              <a:gd name="connsiteY260" fmla="*/ 6858000 h 6858000"/>
              <a:gd name="connsiteX261" fmla="*/ 5028074 w 7467600"/>
              <a:gd name="connsiteY261" fmla="*/ 6858000 h 6858000"/>
              <a:gd name="connsiteX262" fmla="*/ 5079508 w 7467600"/>
              <a:gd name="connsiteY262" fmla="*/ 6749074 h 6858000"/>
              <a:gd name="connsiteX263" fmla="*/ 5371846 w 7467600"/>
              <a:gd name="connsiteY263" fmla="*/ 5924413 h 6858000"/>
              <a:gd name="connsiteX264" fmla="*/ 5270512 w 7467600"/>
              <a:gd name="connsiteY264" fmla="*/ 6138975 h 6858000"/>
              <a:gd name="connsiteX265" fmla="*/ 5062409 w 7467600"/>
              <a:gd name="connsiteY265" fmla="*/ 6653544 h 6858000"/>
              <a:gd name="connsiteX266" fmla="*/ 5036628 w 7467600"/>
              <a:gd name="connsiteY266" fmla="*/ 6754247 h 6858000"/>
              <a:gd name="connsiteX267" fmla="*/ 5009112 w 7467600"/>
              <a:gd name="connsiteY267" fmla="*/ 6858000 h 6858000"/>
              <a:gd name="connsiteX268" fmla="*/ 4976679 w 7467600"/>
              <a:gd name="connsiteY268" fmla="*/ 6858000 h 6858000"/>
              <a:gd name="connsiteX269" fmla="*/ 5006537 w 7467600"/>
              <a:gd name="connsiteY269" fmla="*/ 6747068 h 6858000"/>
              <a:gd name="connsiteX270" fmla="*/ 5032723 w 7467600"/>
              <a:gd name="connsiteY270" fmla="*/ 6644957 h 6858000"/>
              <a:gd name="connsiteX271" fmla="*/ 5242949 w 7467600"/>
              <a:gd name="connsiteY271" fmla="*/ 6125175 h 6858000"/>
              <a:gd name="connsiteX272" fmla="*/ 5286321 w 7467600"/>
              <a:gd name="connsiteY272" fmla="*/ 6033555 h 6858000"/>
              <a:gd name="connsiteX273" fmla="*/ 5008210 w 7467600"/>
              <a:gd name="connsiteY273" fmla="*/ 6649194 h 6858000"/>
              <a:gd name="connsiteX274" fmla="*/ 4986321 w 7467600"/>
              <a:gd name="connsiteY274" fmla="*/ 6765687 h 6858000"/>
              <a:gd name="connsiteX275" fmla="*/ 4973474 w 7467600"/>
              <a:gd name="connsiteY275" fmla="*/ 6858000 h 6858000"/>
              <a:gd name="connsiteX276" fmla="*/ 4907178 w 7467600"/>
              <a:gd name="connsiteY276" fmla="*/ 6858000 h 6858000"/>
              <a:gd name="connsiteX277" fmla="*/ 4910810 w 7467600"/>
              <a:gd name="connsiteY277" fmla="*/ 6829660 h 6858000"/>
              <a:gd name="connsiteX278" fmla="*/ 4987461 w 7467600"/>
              <a:gd name="connsiteY278" fmla="*/ 6432994 h 6858000"/>
              <a:gd name="connsiteX279" fmla="*/ 5179262 w 7467600"/>
              <a:gd name="connsiteY279" fmla="*/ 6035044 h 6858000"/>
              <a:gd name="connsiteX280" fmla="*/ 4689678 w 7467600"/>
              <a:gd name="connsiteY280" fmla="*/ 6440241 h 6858000"/>
              <a:gd name="connsiteX281" fmla="*/ 4477543 w 7467600"/>
              <a:gd name="connsiteY281" fmla="*/ 6674836 h 6858000"/>
              <a:gd name="connsiteX282" fmla="*/ 4329957 w 7467600"/>
              <a:gd name="connsiteY282" fmla="*/ 6858000 h 6858000"/>
              <a:gd name="connsiteX283" fmla="*/ 4218595 w 7467600"/>
              <a:gd name="connsiteY283" fmla="*/ 6858000 h 6858000"/>
              <a:gd name="connsiteX284" fmla="*/ 4368888 w 7467600"/>
              <a:gd name="connsiteY284" fmla="*/ 6668412 h 6858000"/>
              <a:gd name="connsiteX285" fmla="*/ 4563091 w 7467600"/>
              <a:gd name="connsiteY285" fmla="*/ 6442508 h 6858000"/>
              <a:gd name="connsiteX286" fmla="*/ 5387324 w 7467600"/>
              <a:gd name="connsiteY286" fmla="*/ 5705830 h 6858000"/>
              <a:gd name="connsiteX287" fmla="*/ 5073620 w 7467600"/>
              <a:gd name="connsiteY287" fmla="*/ 5955437 h 6858000"/>
              <a:gd name="connsiteX288" fmla="*/ 4689789 w 7467600"/>
              <a:gd name="connsiteY288" fmla="*/ 6268382 h 6858000"/>
              <a:gd name="connsiteX289" fmla="*/ 4418722 w 7467600"/>
              <a:gd name="connsiteY289" fmla="*/ 6570886 h 6858000"/>
              <a:gd name="connsiteX290" fmla="*/ 4214944 w 7467600"/>
              <a:gd name="connsiteY290" fmla="*/ 6858000 h 6858000"/>
              <a:gd name="connsiteX291" fmla="*/ 4177898 w 7467600"/>
              <a:gd name="connsiteY291" fmla="*/ 6858000 h 6858000"/>
              <a:gd name="connsiteX292" fmla="*/ 4391597 w 7467600"/>
              <a:gd name="connsiteY292" fmla="*/ 6556370 h 6858000"/>
              <a:gd name="connsiteX293" fmla="*/ 4668889 w 7467600"/>
              <a:gd name="connsiteY293" fmla="*/ 6246399 h 6858000"/>
              <a:gd name="connsiteX294" fmla="*/ 5055427 w 7467600"/>
              <a:gd name="connsiteY294" fmla="*/ 5931476 h 6858000"/>
              <a:gd name="connsiteX295" fmla="*/ 5371814 w 7467600"/>
              <a:gd name="connsiteY295" fmla="*/ 5678975 h 6858000"/>
              <a:gd name="connsiteX296" fmla="*/ 4987918 w 7467600"/>
              <a:gd name="connsiteY296" fmla="*/ 5838701 h 6858000"/>
              <a:gd name="connsiteX297" fmla="*/ 4317146 w 7467600"/>
              <a:gd name="connsiteY297" fmla="*/ 6587716 h 6858000"/>
              <a:gd name="connsiteX298" fmla="*/ 4171627 w 7467600"/>
              <a:gd name="connsiteY298" fmla="*/ 6858000 h 6858000"/>
              <a:gd name="connsiteX299" fmla="*/ 4081585 w 7467600"/>
              <a:gd name="connsiteY299" fmla="*/ 6858000 h 6858000"/>
              <a:gd name="connsiteX300" fmla="*/ 4238603 w 7467600"/>
              <a:gd name="connsiteY300" fmla="*/ 6559341 h 6858000"/>
              <a:gd name="connsiteX301" fmla="*/ 4778333 w 7467600"/>
              <a:gd name="connsiteY301" fmla="*/ 5873626 h 6858000"/>
              <a:gd name="connsiteX302" fmla="*/ 5414185 w 7467600"/>
              <a:gd name="connsiteY302" fmla="*/ 5573882 h 6858000"/>
              <a:gd name="connsiteX303" fmla="*/ 5959648 w 7467600"/>
              <a:gd name="connsiteY303" fmla="*/ 4760797 h 6858000"/>
              <a:gd name="connsiteX304" fmla="*/ 5355019 w 7467600"/>
              <a:gd name="connsiteY304" fmla="*/ 4734672 h 6858000"/>
              <a:gd name="connsiteX305" fmla="*/ 5083565 w 7467600"/>
              <a:gd name="connsiteY305" fmla="*/ 5179121 h 6858000"/>
              <a:gd name="connsiteX306" fmla="*/ 4713577 w 7467600"/>
              <a:gd name="connsiteY306" fmla="*/ 5616803 h 6858000"/>
              <a:gd name="connsiteX307" fmla="*/ 3989559 w 7467600"/>
              <a:gd name="connsiteY307" fmla="*/ 6145945 h 6858000"/>
              <a:gd name="connsiteX308" fmla="*/ 3939824 w 7467600"/>
              <a:gd name="connsiteY308" fmla="*/ 6066900 h 6858000"/>
              <a:gd name="connsiteX309" fmla="*/ 4584537 w 7467600"/>
              <a:gd name="connsiteY309" fmla="*/ 5324826 h 6858000"/>
              <a:gd name="connsiteX310" fmla="*/ 5037105 w 7467600"/>
              <a:gd name="connsiteY310" fmla="*/ 5088765 h 6858000"/>
              <a:gd name="connsiteX311" fmla="*/ 5039930 w 7467600"/>
              <a:gd name="connsiteY311" fmla="*/ 5089585 h 6858000"/>
              <a:gd name="connsiteX312" fmla="*/ 5263764 w 7467600"/>
              <a:gd name="connsiteY312" fmla="*/ 4735525 h 6858000"/>
              <a:gd name="connsiteX313" fmla="*/ 4086300 w 7467600"/>
              <a:gd name="connsiteY313" fmla="*/ 4884599 h 6858000"/>
              <a:gd name="connsiteX314" fmla="*/ 4085485 w 7467600"/>
              <a:gd name="connsiteY314" fmla="*/ 4899070 h 6858000"/>
              <a:gd name="connsiteX315" fmla="*/ 3871915 w 7467600"/>
              <a:gd name="connsiteY315" fmla="*/ 5253645 h 6858000"/>
              <a:gd name="connsiteX316" fmla="*/ 3799374 w 7467600"/>
              <a:gd name="connsiteY316" fmla="*/ 5466127 h 6858000"/>
              <a:gd name="connsiteX317" fmla="*/ 3498850 w 7467600"/>
              <a:gd name="connsiteY317" fmla="*/ 6661888 h 6858000"/>
              <a:gd name="connsiteX318" fmla="*/ 3399216 w 7467600"/>
              <a:gd name="connsiteY318" fmla="*/ 6858000 h 6858000"/>
              <a:gd name="connsiteX319" fmla="*/ 3303688 w 7467600"/>
              <a:gd name="connsiteY319" fmla="*/ 6858000 h 6858000"/>
              <a:gd name="connsiteX320" fmla="*/ 3391774 w 7467600"/>
              <a:gd name="connsiteY320" fmla="*/ 6697181 h 6858000"/>
              <a:gd name="connsiteX321" fmla="*/ 3735540 w 7467600"/>
              <a:gd name="connsiteY321" fmla="*/ 5546923 h 6858000"/>
              <a:gd name="connsiteX322" fmla="*/ 3729438 w 7467600"/>
              <a:gd name="connsiteY322" fmla="*/ 5569058 h 6858000"/>
              <a:gd name="connsiteX323" fmla="*/ 3707782 w 7467600"/>
              <a:gd name="connsiteY323" fmla="*/ 5644908 h 6858000"/>
              <a:gd name="connsiteX324" fmla="*/ 3583827 w 7467600"/>
              <a:gd name="connsiteY324" fmla="*/ 6039215 h 6858000"/>
              <a:gd name="connsiteX325" fmla="*/ 3547861 w 7467600"/>
              <a:gd name="connsiteY325" fmla="*/ 6129609 h 6858000"/>
              <a:gd name="connsiteX326" fmla="*/ 3490905 w 7467600"/>
              <a:gd name="connsiteY326" fmla="*/ 6277660 h 6858000"/>
              <a:gd name="connsiteX327" fmla="*/ 3455859 w 7467600"/>
              <a:gd name="connsiteY327" fmla="*/ 6391301 h 6858000"/>
              <a:gd name="connsiteX328" fmla="*/ 3429112 w 7467600"/>
              <a:gd name="connsiteY328" fmla="*/ 6479469 h 6858000"/>
              <a:gd name="connsiteX329" fmla="*/ 3304862 w 7467600"/>
              <a:gd name="connsiteY329" fmla="*/ 6796476 h 6858000"/>
              <a:gd name="connsiteX330" fmla="*/ 3276071 w 7467600"/>
              <a:gd name="connsiteY330" fmla="*/ 6858000 h 6858000"/>
              <a:gd name="connsiteX331" fmla="*/ 3240805 w 7467600"/>
              <a:gd name="connsiteY331" fmla="*/ 6858000 h 6858000"/>
              <a:gd name="connsiteX332" fmla="*/ 3275917 w 7467600"/>
              <a:gd name="connsiteY332" fmla="*/ 6783192 h 6858000"/>
              <a:gd name="connsiteX333" fmla="*/ 3399358 w 7467600"/>
              <a:gd name="connsiteY333" fmla="*/ 6469011 h 6858000"/>
              <a:gd name="connsiteX334" fmla="*/ 3425650 w 7467600"/>
              <a:gd name="connsiteY334" fmla="*/ 6381333 h 6858000"/>
              <a:gd name="connsiteX335" fmla="*/ 3460661 w 7467600"/>
              <a:gd name="connsiteY335" fmla="*/ 6266763 h 6858000"/>
              <a:gd name="connsiteX336" fmla="*/ 3518021 w 7467600"/>
              <a:gd name="connsiteY336" fmla="*/ 6117298 h 6858000"/>
              <a:gd name="connsiteX337" fmla="*/ 3554035 w 7467600"/>
              <a:gd name="connsiteY337" fmla="*/ 6027832 h 6858000"/>
              <a:gd name="connsiteX338" fmla="*/ 3677174 w 7467600"/>
              <a:gd name="connsiteY338" fmla="*/ 5636351 h 6858000"/>
              <a:gd name="connsiteX339" fmla="*/ 3698819 w 7467600"/>
              <a:gd name="connsiteY339" fmla="*/ 5560503 h 6858000"/>
              <a:gd name="connsiteX340" fmla="*/ 3702094 w 7467600"/>
              <a:gd name="connsiteY340" fmla="*/ 5549194 h 6858000"/>
              <a:gd name="connsiteX341" fmla="*/ 3398355 w 7467600"/>
              <a:gd name="connsiteY341" fmla="*/ 6094603 h 6858000"/>
              <a:gd name="connsiteX342" fmla="*/ 3193941 w 7467600"/>
              <a:gd name="connsiteY342" fmla="*/ 6798775 h 6858000"/>
              <a:gd name="connsiteX343" fmla="*/ 3184140 w 7467600"/>
              <a:gd name="connsiteY343" fmla="*/ 6858000 h 6858000"/>
              <a:gd name="connsiteX344" fmla="*/ 3099978 w 7467600"/>
              <a:gd name="connsiteY344" fmla="*/ 6858000 h 6858000"/>
              <a:gd name="connsiteX345" fmla="*/ 3101556 w 7467600"/>
              <a:gd name="connsiteY345" fmla="*/ 6843337 h 6858000"/>
              <a:gd name="connsiteX346" fmla="*/ 3370162 w 7467600"/>
              <a:gd name="connsiteY346" fmla="*/ 5785550 h 6858000"/>
              <a:gd name="connsiteX347" fmla="*/ 3746477 w 7467600"/>
              <a:gd name="connsiteY347" fmla="*/ 5377889 h 6858000"/>
              <a:gd name="connsiteX348" fmla="*/ 3863399 w 7467600"/>
              <a:gd name="connsiteY348" fmla="*/ 5087257 h 6858000"/>
              <a:gd name="connsiteX349" fmla="*/ 3968712 w 7467600"/>
              <a:gd name="connsiteY349" fmla="*/ 4913989 h 6858000"/>
              <a:gd name="connsiteX350" fmla="*/ 2792390 w 7467600"/>
              <a:gd name="connsiteY350" fmla="*/ 5382974 h 6858000"/>
              <a:gd name="connsiteX351" fmla="*/ 2714982 w 7467600"/>
              <a:gd name="connsiteY351" fmla="*/ 5427051 h 6858000"/>
              <a:gd name="connsiteX352" fmla="*/ 2813361 w 7467600"/>
              <a:gd name="connsiteY352" fmla="*/ 6023912 h 6858000"/>
              <a:gd name="connsiteX353" fmla="*/ 2688430 w 7467600"/>
              <a:gd name="connsiteY353" fmla="*/ 6801564 h 6858000"/>
              <a:gd name="connsiteX354" fmla="*/ 2629626 w 7467600"/>
              <a:gd name="connsiteY354" fmla="*/ 6763394 h 6858000"/>
              <a:gd name="connsiteX355" fmla="*/ 2565328 w 7467600"/>
              <a:gd name="connsiteY355" fmla="*/ 5516399 h 6858000"/>
              <a:gd name="connsiteX356" fmla="*/ 1922999 w 7467600"/>
              <a:gd name="connsiteY356" fmla="*/ 5980343 h 6858000"/>
              <a:gd name="connsiteX357" fmla="*/ 1950261 w 7467600"/>
              <a:gd name="connsiteY357" fmla="*/ 6405858 h 6858000"/>
              <a:gd name="connsiteX358" fmla="*/ 2365554 w 7467600"/>
              <a:gd name="connsiteY358" fmla="*/ 6759107 h 6858000"/>
              <a:gd name="connsiteX359" fmla="*/ 2424142 w 7467600"/>
              <a:gd name="connsiteY359" fmla="*/ 6858000 h 6858000"/>
              <a:gd name="connsiteX360" fmla="*/ 2395994 w 7467600"/>
              <a:gd name="connsiteY360" fmla="*/ 6858000 h 6858000"/>
              <a:gd name="connsiteX361" fmla="*/ 2392863 w 7467600"/>
              <a:gd name="connsiteY361" fmla="*/ 6852964 h 6858000"/>
              <a:gd name="connsiteX362" fmla="*/ 2017589 w 7467600"/>
              <a:gd name="connsiteY362" fmla="*/ 6493982 h 6858000"/>
              <a:gd name="connsiteX363" fmla="*/ 2147336 w 7467600"/>
              <a:gd name="connsiteY363" fmla="*/ 6594052 h 6858000"/>
              <a:gd name="connsiteX364" fmla="*/ 2207047 w 7467600"/>
              <a:gd name="connsiteY364" fmla="*/ 6654540 h 6858000"/>
              <a:gd name="connsiteX365" fmla="*/ 2299106 w 7467600"/>
              <a:gd name="connsiteY365" fmla="*/ 6778931 h 6858000"/>
              <a:gd name="connsiteX366" fmla="*/ 2314430 w 7467600"/>
              <a:gd name="connsiteY366" fmla="*/ 6801144 h 6858000"/>
              <a:gd name="connsiteX367" fmla="*/ 2352406 w 7467600"/>
              <a:gd name="connsiteY367" fmla="*/ 6858000 h 6858000"/>
              <a:gd name="connsiteX368" fmla="*/ 2314492 w 7467600"/>
              <a:gd name="connsiteY368" fmla="*/ 6858000 h 6858000"/>
              <a:gd name="connsiteX369" fmla="*/ 2288095 w 7467600"/>
              <a:gd name="connsiteY369" fmla="*/ 6818030 h 6858000"/>
              <a:gd name="connsiteX370" fmla="*/ 2272768 w 7467600"/>
              <a:gd name="connsiteY370" fmla="*/ 6795822 h 6858000"/>
              <a:gd name="connsiteX371" fmla="*/ 2182715 w 7467600"/>
              <a:gd name="connsiteY371" fmla="*/ 6675071 h 6858000"/>
              <a:gd name="connsiteX372" fmla="*/ 2032061 w 7467600"/>
              <a:gd name="connsiteY372" fmla="*/ 6541380 h 6858000"/>
              <a:gd name="connsiteX373" fmla="*/ 2257220 w 7467600"/>
              <a:gd name="connsiteY373" fmla="*/ 6826257 h 6858000"/>
              <a:gd name="connsiteX374" fmla="*/ 2281324 w 7467600"/>
              <a:gd name="connsiteY374" fmla="*/ 6858000 h 6858000"/>
              <a:gd name="connsiteX375" fmla="*/ 2242860 w 7467600"/>
              <a:gd name="connsiteY375" fmla="*/ 6858000 h 6858000"/>
              <a:gd name="connsiteX376" fmla="*/ 2232818 w 7467600"/>
              <a:gd name="connsiteY376" fmla="*/ 6844926 h 6858000"/>
              <a:gd name="connsiteX377" fmla="*/ 1990172 w 7467600"/>
              <a:gd name="connsiteY377" fmla="*/ 6542121 h 6858000"/>
              <a:gd name="connsiteX378" fmla="*/ 2124090 w 7467600"/>
              <a:gd name="connsiteY378" fmla="*/ 6761017 h 6858000"/>
              <a:gd name="connsiteX379" fmla="*/ 2200380 w 7467600"/>
              <a:gd name="connsiteY379" fmla="*/ 6858000 h 6858000"/>
              <a:gd name="connsiteX380" fmla="*/ 2147507 w 7467600"/>
              <a:gd name="connsiteY380" fmla="*/ 6858000 h 6858000"/>
              <a:gd name="connsiteX381" fmla="*/ 2070668 w 7467600"/>
              <a:gd name="connsiteY381" fmla="*/ 6761520 h 6858000"/>
              <a:gd name="connsiteX382" fmla="*/ 1975142 w 7467600"/>
              <a:gd name="connsiteY382" fmla="*/ 6585570 h 6858000"/>
              <a:gd name="connsiteX383" fmla="*/ 2050035 w 7467600"/>
              <a:gd name="connsiteY383" fmla="*/ 6813345 h 6858000"/>
              <a:gd name="connsiteX384" fmla="*/ 2063025 w 7467600"/>
              <a:gd name="connsiteY384" fmla="*/ 6858000 h 6858000"/>
              <a:gd name="connsiteX385" fmla="*/ 2021675 w 7467600"/>
              <a:gd name="connsiteY385" fmla="*/ 6858000 h 6858000"/>
              <a:gd name="connsiteX386" fmla="*/ 2019308 w 7467600"/>
              <a:gd name="connsiteY386" fmla="*/ 6847118 h 6858000"/>
              <a:gd name="connsiteX387" fmla="*/ 1938835 w 7467600"/>
              <a:gd name="connsiteY387" fmla="*/ 6551160 h 6858000"/>
              <a:gd name="connsiteX388" fmla="*/ 1953230 w 7467600"/>
              <a:gd name="connsiteY388" fmla="*/ 6759699 h 6858000"/>
              <a:gd name="connsiteX389" fmla="*/ 1956763 w 7467600"/>
              <a:gd name="connsiteY389" fmla="*/ 6778191 h 6858000"/>
              <a:gd name="connsiteX390" fmla="*/ 1967925 w 7467600"/>
              <a:gd name="connsiteY390" fmla="*/ 6858000 h 6858000"/>
              <a:gd name="connsiteX391" fmla="*/ 1936622 w 7467600"/>
              <a:gd name="connsiteY391" fmla="*/ 6858000 h 6858000"/>
              <a:gd name="connsiteX392" fmla="*/ 1926261 w 7467600"/>
              <a:gd name="connsiteY392" fmla="*/ 6784064 h 6858000"/>
              <a:gd name="connsiteX393" fmla="*/ 1922724 w 7467600"/>
              <a:gd name="connsiteY393" fmla="*/ 6765577 h 6858000"/>
              <a:gd name="connsiteX394" fmla="*/ 1904650 w 7467600"/>
              <a:gd name="connsiteY394" fmla="*/ 6639616 h 6858000"/>
              <a:gd name="connsiteX395" fmla="*/ 1885273 w 7467600"/>
              <a:gd name="connsiteY395" fmla="*/ 6858000 h 6858000"/>
              <a:gd name="connsiteX396" fmla="*/ 1854363 w 7467600"/>
              <a:gd name="connsiteY396" fmla="*/ 6858000 h 6858000"/>
              <a:gd name="connsiteX397" fmla="*/ 1880391 w 7467600"/>
              <a:gd name="connsiteY397" fmla="*/ 6603796 h 6858000"/>
              <a:gd name="connsiteX398" fmla="*/ 1818273 w 7467600"/>
              <a:gd name="connsiteY398" fmla="*/ 6715729 h 6858000"/>
              <a:gd name="connsiteX399" fmla="*/ 1794691 w 7467600"/>
              <a:gd name="connsiteY399" fmla="*/ 6843239 h 6858000"/>
              <a:gd name="connsiteX400" fmla="*/ 1794914 w 7467600"/>
              <a:gd name="connsiteY400" fmla="*/ 6858000 h 6858000"/>
              <a:gd name="connsiteX401" fmla="*/ 1746128 w 7467600"/>
              <a:gd name="connsiteY401" fmla="*/ 6858000 h 6858000"/>
              <a:gd name="connsiteX402" fmla="*/ 1753934 w 7467600"/>
              <a:gd name="connsiteY402" fmla="*/ 6724796 h 6858000"/>
              <a:gd name="connsiteX403" fmla="*/ 1792053 w 7467600"/>
              <a:gd name="connsiteY403" fmla="*/ 6572396 h 6858000"/>
              <a:gd name="connsiteX404" fmla="*/ 1862248 w 7467600"/>
              <a:gd name="connsiteY404" fmla="*/ 6266397 h 6858000"/>
              <a:gd name="connsiteX405" fmla="*/ 1862250 w 7467600"/>
              <a:gd name="connsiteY405" fmla="*/ 6033531 h 6858000"/>
              <a:gd name="connsiteX406" fmla="*/ 1211999 w 7467600"/>
              <a:gd name="connsiteY406" fmla="*/ 6683610 h 6858000"/>
              <a:gd name="connsiteX407" fmla="*/ 1213266 w 7467600"/>
              <a:gd name="connsiteY407" fmla="*/ 6691947 h 6858000"/>
              <a:gd name="connsiteX408" fmla="*/ 1203370 w 7467600"/>
              <a:gd name="connsiteY408" fmla="*/ 6850676 h 6858000"/>
              <a:gd name="connsiteX409" fmla="*/ 1203671 w 7467600"/>
              <a:gd name="connsiteY409" fmla="*/ 6858000 h 6858000"/>
              <a:gd name="connsiteX410" fmla="*/ 1143180 w 7467600"/>
              <a:gd name="connsiteY410" fmla="*/ 6858000 h 6858000"/>
              <a:gd name="connsiteX411" fmla="*/ 1142176 w 7467600"/>
              <a:gd name="connsiteY411" fmla="*/ 6766045 h 6858000"/>
              <a:gd name="connsiteX412" fmla="*/ 1067484 w 7467600"/>
              <a:gd name="connsiteY412" fmla="*/ 6858000 h 6858000"/>
              <a:gd name="connsiteX413" fmla="*/ 953928 w 7467600"/>
              <a:gd name="connsiteY413" fmla="*/ 6858000 h 6858000"/>
              <a:gd name="connsiteX414" fmla="*/ 959715 w 7467600"/>
              <a:gd name="connsiteY414" fmla="*/ 6850185 h 6858000"/>
              <a:gd name="connsiteX415" fmla="*/ 1483788 w 7467600"/>
              <a:gd name="connsiteY415" fmla="*/ 6259174 h 6858000"/>
              <a:gd name="connsiteX416" fmla="*/ 1100671 w 7467600"/>
              <a:gd name="connsiteY416" fmla="*/ 6252137 h 6858000"/>
              <a:gd name="connsiteX417" fmla="*/ 1090144 w 7467600"/>
              <a:gd name="connsiteY417" fmla="*/ 6256748 h 6858000"/>
              <a:gd name="connsiteX418" fmla="*/ 1095872 w 7467600"/>
              <a:gd name="connsiteY418" fmla="*/ 6271892 h 6858000"/>
              <a:gd name="connsiteX419" fmla="*/ 262785 w 7467600"/>
              <a:gd name="connsiteY419" fmla="*/ 6845450 h 6858000"/>
              <a:gd name="connsiteX420" fmla="*/ 209968 w 7467600"/>
              <a:gd name="connsiteY420" fmla="*/ 6770713 h 6858000"/>
              <a:gd name="connsiteX421" fmla="*/ 873460 w 7467600"/>
              <a:gd name="connsiteY421" fmla="*/ 6253768 h 6858000"/>
              <a:gd name="connsiteX422" fmla="*/ 192686 w 7467600"/>
              <a:gd name="connsiteY422" fmla="*/ 5849257 h 6858000"/>
              <a:gd name="connsiteX423" fmla="*/ 4696 w 7467600"/>
              <a:gd name="connsiteY423" fmla="*/ 5697668 h 6858000"/>
              <a:gd name="connsiteX424" fmla="*/ 0 w 7467600"/>
              <a:gd name="connsiteY424" fmla="*/ 5689984 h 6858000"/>
              <a:gd name="connsiteX425" fmla="*/ 0 w 7467600"/>
              <a:gd name="connsiteY425" fmla="*/ 5513472 h 6858000"/>
              <a:gd name="connsiteX426" fmla="*/ 174101 w 7467600"/>
              <a:gd name="connsiteY426" fmla="*/ 5620277 h 6858000"/>
              <a:gd name="connsiteX427" fmla="*/ 891800 w 7467600"/>
              <a:gd name="connsiteY427" fmla="*/ 6036935 h 6858000"/>
              <a:gd name="connsiteX428" fmla="*/ 1072219 w 7467600"/>
              <a:gd name="connsiteY428" fmla="*/ 6169443 h 6858000"/>
              <a:gd name="connsiteX429" fmla="*/ 1074117 w 7467600"/>
              <a:gd name="connsiteY429" fmla="*/ 6170301 h 6858000"/>
              <a:gd name="connsiteX430" fmla="*/ 1083114 w 7467600"/>
              <a:gd name="connsiteY430" fmla="*/ 6174131 h 6858000"/>
              <a:gd name="connsiteX431" fmla="*/ 1543010 w 7467600"/>
              <a:gd name="connsiteY431" fmla="*/ 6191140 h 6858000"/>
              <a:gd name="connsiteX432" fmla="*/ 1551080 w 7467600"/>
              <a:gd name="connsiteY432" fmla="*/ 6195006 h 6858000"/>
              <a:gd name="connsiteX433" fmla="*/ 2345443 w 7467600"/>
              <a:gd name="connsiteY433" fmla="*/ 5549882 h 6858000"/>
              <a:gd name="connsiteX434" fmla="*/ 1721499 w 7467600"/>
              <a:gd name="connsiteY434" fmla="*/ 5599969 h 6858000"/>
              <a:gd name="connsiteX435" fmla="*/ 767716 w 7467600"/>
              <a:gd name="connsiteY435" fmla="*/ 5472768 h 6858000"/>
              <a:gd name="connsiteX436" fmla="*/ 722147 w 7467600"/>
              <a:gd name="connsiteY436" fmla="*/ 5393091 h 6858000"/>
              <a:gd name="connsiteX437" fmla="*/ 1485552 w 7467600"/>
              <a:gd name="connsiteY437" fmla="*/ 5313202 h 6858000"/>
              <a:gd name="connsiteX438" fmla="*/ 2143004 w 7467600"/>
              <a:gd name="connsiteY438" fmla="*/ 5402420 h 6858000"/>
              <a:gd name="connsiteX439" fmla="*/ 1933391 w 7467600"/>
              <a:gd name="connsiteY439" fmla="*/ 5156971 h 6858000"/>
              <a:gd name="connsiteX440" fmla="*/ 1827118 w 7467600"/>
              <a:gd name="connsiteY440" fmla="*/ 4968410 h 6858000"/>
              <a:gd name="connsiteX441" fmla="*/ 1837349 w 7467600"/>
              <a:gd name="connsiteY441" fmla="*/ 4956357 h 6858000"/>
              <a:gd name="connsiteX442" fmla="*/ 2162835 w 7467600"/>
              <a:gd name="connsiteY442" fmla="*/ 5187853 h 6858000"/>
              <a:gd name="connsiteX443" fmla="*/ 2257167 w 7467600"/>
              <a:gd name="connsiteY443" fmla="*/ 5462123 h 6858000"/>
              <a:gd name="connsiteX444" fmla="*/ 2261598 w 7467600"/>
              <a:gd name="connsiteY444" fmla="*/ 5467998 h 6858000"/>
              <a:gd name="connsiteX445" fmla="*/ 2437177 w 7467600"/>
              <a:gd name="connsiteY445" fmla="*/ 5479608 h 6858000"/>
              <a:gd name="connsiteX446" fmla="*/ 2445247 w 7467600"/>
              <a:gd name="connsiteY446" fmla="*/ 5483476 h 6858000"/>
              <a:gd name="connsiteX447" fmla="*/ 2743626 w 7467600"/>
              <a:gd name="connsiteY447" fmla="*/ 5304819 h 6858000"/>
              <a:gd name="connsiteX448" fmla="*/ 3048102 w 7467600"/>
              <a:gd name="connsiteY448" fmla="*/ 5150595 h 6858000"/>
              <a:gd name="connsiteX449" fmla="*/ 1799414 w 7467600"/>
              <a:gd name="connsiteY449" fmla="*/ 4694732 h 6858000"/>
              <a:gd name="connsiteX450" fmla="*/ 1771735 w 7467600"/>
              <a:gd name="connsiteY450" fmla="*/ 4619929 h 6858000"/>
              <a:gd name="connsiteX451" fmla="*/ 3104273 w 7467600"/>
              <a:gd name="connsiteY451" fmla="*/ 5076159 h 6858000"/>
              <a:gd name="connsiteX452" fmla="*/ 3113245 w 7467600"/>
              <a:gd name="connsiteY452" fmla="*/ 5090705 h 6858000"/>
              <a:gd name="connsiteX453" fmla="*/ 3126294 w 7467600"/>
              <a:gd name="connsiteY453" fmla="*/ 5114400 h 6858000"/>
              <a:gd name="connsiteX454" fmla="*/ 3937433 w 7467600"/>
              <a:gd name="connsiteY454" fmla="*/ 4830473 h 6858000"/>
              <a:gd name="connsiteX455" fmla="*/ 3590475 w 7467600"/>
              <a:gd name="connsiteY455" fmla="*/ 4597974 h 6858000"/>
              <a:gd name="connsiteX456" fmla="*/ 3100264 w 7467600"/>
              <a:gd name="connsiteY456" fmla="*/ 4579845 h 6858000"/>
              <a:gd name="connsiteX457" fmla="*/ 2183576 w 7467600"/>
              <a:gd name="connsiteY457" fmla="*/ 4227150 h 6858000"/>
              <a:gd name="connsiteX458" fmla="*/ 2151029 w 7467600"/>
              <a:gd name="connsiteY458" fmla="*/ 4146947 h 6858000"/>
              <a:gd name="connsiteX459" fmla="*/ 3563434 w 7467600"/>
              <a:gd name="connsiteY459" fmla="*/ 4469115 h 6858000"/>
              <a:gd name="connsiteX460" fmla="*/ 3177952 w 7467600"/>
              <a:gd name="connsiteY460" fmla="*/ 3657386 h 6858000"/>
              <a:gd name="connsiteX461" fmla="*/ 3189263 w 7467600"/>
              <a:gd name="connsiteY461" fmla="*/ 3625726 h 6858000"/>
              <a:gd name="connsiteX462" fmla="*/ 3560912 w 7467600"/>
              <a:gd name="connsiteY462" fmla="*/ 4079863 h 6858000"/>
              <a:gd name="connsiteX463" fmla="*/ 3626636 w 7467600"/>
              <a:gd name="connsiteY463" fmla="*/ 4512230 h 6858000"/>
              <a:gd name="connsiteX464" fmla="*/ 3653088 w 7467600"/>
              <a:gd name="connsiteY464" fmla="*/ 4521417 h 6858000"/>
              <a:gd name="connsiteX465" fmla="*/ 3988128 w 7467600"/>
              <a:gd name="connsiteY465" fmla="*/ 4817267 h 6858000"/>
              <a:gd name="connsiteX466" fmla="*/ 4830582 w 7467600"/>
              <a:gd name="connsiteY466" fmla="*/ 4676000 h 6858000"/>
              <a:gd name="connsiteX467" fmla="*/ 4830100 w 7467600"/>
              <a:gd name="connsiteY467" fmla="*/ 4675554 h 6858000"/>
              <a:gd name="connsiteX468" fmla="*/ 4036318 w 7467600"/>
              <a:gd name="connsiteY468" fmla="*/ 4147013 h 6858000"/>
              <a:gd name="connsiteX469" fmla="*/ 3432098 w 7467600"/>
              <a:gd name="connsiteY469" fmla="*/ 3537312 h 6858000"/>
              <a:gd name="connsiteX470" fmla="*/ 3446761 w 7467600"/>
              <a:gd name="connsiteY470" fmla="*/ 3461278 h 6858000"/>
              <a:gd name="connsiteX471" fmla="*/ 4419733 w 7467600"/>
              <a:gd name="connsiteY471" fmla="*/ 3963555 h 6858000"/>
              <a:gd name="connsiteX472" fmla="*/ 4781371 w 7467600"/>
              <a:gd name="connsiteY472" fmla="*/ 4458604 h 6858000"/>
              <a:gd name="connsiteX473" fmla="*/ 4780440 w 7467600"/>
              <a:gd name="connsiteY473" fmla="*/ 4470290 h 6858000"/>
              <a:gd name="connsiteX474" fmla="*/ 4898954 w 7467600"/>
              <a:gd name="connsiteY474" fmla="*/ 4662092 h 6858000"/>
              <a:gd name="connsiteX475" fmla="*/ 4900699 w 7467600"/>
              <a:gd name="connsiteY475" fmla="*/ 4670867 h 6858000"/>
              <a:gd name="connsiteX476" fmla="*/ 5714511 w 7467600"/>
              <a:gd name="connsiteY476" fmla="*/ 4663483 h 6858000"/>
              <a:gd name="connsiteX477" fmla="*/ 5464793 w 7467600"/>
              <a:gd name="connsiteY477" fmla="*/ 4393556 h 6858000"/>
              <a:gd name="connsiteX478" fmla="*/ 5461897 w 7467600"/>
              <a:gd name="connsiteY478" fmla="*/ 4390879 h 6858000"/>
              <a:gd name="connsiteX479" fmla="*/ 4294126 w 7467600"/>
              <a:gd name="connsiteY479" fmla="*/ 3303048 h 6858000"/>
              <a:gd name="connsiteX480" fmla="*/ 4305321 w 7467600"/>
              <a:gd name="connsiteY480" fmla="*/ 3256953 h 6858000"/>
              <a:gd name="connsiteX481" fmla="*/ 4949299 w 7467600"/>
              <a:gd name="connsiteY481" fmla="*/ 3766336 h 6858000"/>
              <a:gd name="connsiteX482" fmla="*/ 5291452 w 7467600"/>
              <a:gd name="connsiteY482" fmla="*/ 4076801 h 6858000"/>
              <a:gd name="connsiteX483" fmla="*/ 5434998 w 7467600"/>
              <a:gd name="connsiteY483" fmla="*/ 4254100 h 6858000"/>
              <a:gd name="connsiteX484" fmla="*/ 5351015 w 7467600"/>
              <a:gd name="connsiteY484" fmla="*/ 3760989 h 6858000"/>
              <a:gd name="connsiteX485" fmla="*/ 5413780 w 7467600"/>
              <a:gd name="connsiteY485" fmla="*/ 2966265 h 6858000"/>
              <a:gd name="connsiteX486" fmla="*/ 5425627 w 7467600"/>
              <a:gd name="connsiteY486" fmla="*/ 2954192 h 6858000"/>
              <a:gd name="connsiteX487" fmla="*/ 6604735 w 7467600"/>
              <a:gd name="connsiteY487" fmla="*/ 2041381 h 6858000"/>
              <a:gd name="connsiteX488" fmla="*/ 7204487 w 7467600"/>
              <a:gd name="connsiteY488" fmla="*/ 2742112 h 6858000"/>
              <a:gd name="connsiteX489" fmla="*/ 7131592 w 7467600"/>
              <a:gd name="connsiteY489" fmla="*/ 2672096 h 6858000"/>
              <a:gd name="connsiteX490" fmla="*/ 6996344 w 7467600"/>
              <a:gd name="connsiteY490" fmla="*/ 2518310 h 6858000"/>
              <a:gd name="connsiteX491" fmla="*/ 6735495 w 7467600"/>
              <a:gd name="connsiteY491" fmla="*/ 2196890 h 6858000"/>
              <a:gd name="connsiteX492" fmla="*/ 6721901 w 7467600"/>
              <a:gd name="connsiteY492" fmla="*/ 2179274 h 6858000"/>
              <a:gd name="connsiteX493" fmla="*/ 6604735 w 7467600"/>
              <a:gd name="connsiteY493" fmla="*/ 2041381 h 6858000"/>
              <a:gd name="connsiteX494" fmla="*/ 6591670 w 7467600"/>
              <a:gd name="connsiteY494" fmla="*/ 1988277 h 6858000"/>
              <a:gd name="connsiteX495" fmla="*/ 6747349 w 7467600"/>
              <a:gd name="connsiteY495" fmla="*/ 2160069 h 6858000"/>
              <a:gd name="connsiteX496" fmla="*/ 6760943 w 7467600"/>
              <a:gd name="connsiteY496" fmla="*/ 2177686 h 6858000"/>
              <a:gd name="connsiteX497" fmla="*/ 7021065 w 7467600"/>
              <a:gd name="connsiteY497" fmla="*/ 2498102 h 6858000"/>
              <a:gd name="connsiteX498" fmla="*/ 7155223 w 7467600"/>
              <a:gd name="connsiteY498" fmla="*/ 2650386 h 6858000"/>
              <a:gd name="connsiteX499" fmla="*/ 7203167 w 7467600"/>
              <a:gd name="connsiteY499" fmla="*/ 2697288 h 6858000"/>
              <a:gd name="connsiteX500" fmla="*/ 6937703 w 7467600"/>
              <a:gd name="connsiteY500" fmla="*/ 2321981 h 6858000"/>
              <a:gd name="connsiteX501" fmla="*/ 6591670 w 7467600"/>
              <a:gd name="connsiteY501" fmla="*/ 1988277 h 6858000"/>
              <a:gd name="connsiteX502" fmla="*/ 5798671 w 7467600"/>
              <a:gd name="connsiteY502" fmla="*/ 1981601 h 6858000"/>
              <a:gd name="connsiteX503" fmla="*/ 5754709 w 7467600"/>
              <a:gd name="connsiteY503" fmla="*/ 2071454 h 6858000"/>
              <a:gd name="connsiteX504" fmla="*/ 5763044 w 7467600"/>
              <a:gd name="connsiteY504" fmla="*/ 2842206 h 6858000"/>
              <a:gd name="connsiteX505" fmla="*/ 5764974 w 7467600"/>
              <a:gd name="connsiteY505" fmla="*/ 2799609 h 6858000"/>
              <a:gd name="connsiteX506" fmla="*/ 5767665 w 7467600"/>
              <a:gd name="connsiteY506" fmla="*/ 2666409 h 6858000"/>
              <a:gd name="connsiteX507" fmla="*/ 5763055 w 7467600"/>
              <a:gd name="connsiteY507" fmla="*/ 2579705 h 6858000"/>
              <a:gd name="connsiteX508" fmla="*/ 5758079 w 7467600"/>
              <a:gd name="connsiteY508" fmla="*/ 2492508 h 6858000"/>
              <a:gd name="connsiteX509" fmla="*/ 5779325 w 7467600"/>
              <a:gd name="connsiteY509" fmla="*/ 2197069 h 6858000"/>
              <a:gd name="connsiteX510" fmla="*/ 5798671 w 7467600"/>
              <a:gd name="connsiteY510" fmla="*/ 1981601 h 6858000"/>
              <a:gd name="connsiteX511" fmla="*/ 5829202 w 7467600"/>
              <a:gd name="connsiteY511" fmla="*/ 1971679 h 6858000"/>
              <a:gd name="connsiteX512" fmla="*/ 5809558 w 7467600"/>
              <a:gd name="connsiteY512" fmla="*/ 2198043 h 6858000"/>
              <a:gd name="connsiteX513" fmla="*/ 5788653 w 7467600"/>
              <a:gd name="connsiteY513" fmla="*/ 2489430 h 6858000"/>
              <a:gd name="connsiteX514" fmla="*/ 5793439 w 7467600"/>
              <a:gd name="connsiteY514" fmla="*/ 2575235 h 6858000"/>
              <a:gd name="connsiteX515" fmla="*/ 5796837 w 7467600"/>
              <a:gd name="connsiteY515" fmla="*/ 2637633 h 6858000"/>
              <a:gd name="connsiteX516" fmla="*/ 5818614 w 7467600"/>
              <a:gd name="connsiteY516" fmla="*/ 2473055 h 6858000"/>
              <a:gd name="connsiteX517" fmla="*/ 5829202 w 7467600"/>
              <a:gd name="connsiteY517" fmla="*/ 1971679 h 6858000"/>
              <a:gd name="connsiteX518" fmla="*/ 5911389 w 7467600"/>
              <a:gd name="connsiteY518" fmla="*/ 1898371 h 6858000"/>
              <a:gd name="connsiteX519" fmla="*/ 6237627 w 7467600"/>
              <a:gd name="connsiteY519" fmla="*/ 2231921 h 6858000"/>
              <a:gd name="connsiteX520" fmla="*/ 5911389 w 7467600"/>
              <a:gd name="connsiteY520" fmla="*/ 1898371 h 6858000"/>
              <a:gd name="connsiteX521" fmla="*/ 6944437 w 7467600"/>
              <a:gd name="connsiteY521" fmla="*/ 1575402 h 6858000"/>
              <a:gd name="connsiteX522" fmla="*/ 6304730 w 7467600"/>
              <a:gd name="connsiteY522" fmla="*/ 1766654 h 6858000"/>
              <a:gd name="connsiteX523" fmla="*/ 6944437 w 7467600"/>
              <a:gd name="connsiteY523" fmla="*/ 1575402 h 6858000"/>
              <a:gd name="connsiteX524" fmla="*/ 7019523 w 7467600"/>
              <a:gd name="connsiteY524" fmla="*/ 1519450 h 6858000"/>
              <a:gd name="connsiteX525" fmla="*/ 6298091 w 7467600"/>
              <a:gd name="connsiteY525" fmla="*/ 1737122 h 6858000"/>
              <a:gd name="connsiteX526" fmla="*/ 7019523 w 7467600"/>
              <a:gd name="connsiteY526" fmla="*/ 1519450 h 6858000"/>
              <a:gd name="connsiteX527" fmla="*/ 2399523 w 7467600"/>
              <a:gd name="connsiteY527" fmla="*/ 1428234 h 6858000"/>
              <a:gd name="connsiteX528" fmla="*/ 2224982 w 7467600"/>
              <a:gd name="connsiteY528" fmla="*/ 1826201 h 6858000"/>
              <a:gd name="connsiteX529" fmla="*/ 2096099 w 7467600"/>
              <a:gd name="connsiteY529" fmla="*/ 2345900 h 6858000"/>
              <a:gd name="connsiteX530" fmla="*/ 2283317 w 7467600"/>
              <a:gd name="connsiteY530" fmla="*/ 1796925 h 6858000"/>
              <a:gd name="connsiteX531" fmla="*/ 2399523 w 7467600"/>
              <a:gd name="connsiteY531" fmla="*/ 1428234 h 6858000"/>
              <a:gd name="connsiteX532" fmla="*/ 2448558 w 7467600"/>
              <a:gd name="connsiteY532" fmla="*/ 1373435 h 6858000"/>
              <a:gd name="connsiteX533" fmla="*/ 2312521 w 7467600"/>
              <a:gd name="connsiteY533" fmla="*/ 1806140 h 6858000"/>
              <a:gd name="connsiteX534" fmla="*/ 2127533 w 7467600"/>
              <a:gd name="connsiteY534" fmla="*/ 2348380 h 6858000"/>
              <a:gd name="connsiteX535" fmla="*/ 2358080 w 7467600"/>
              <a:gd name="connsiteY535" fmla="*/ 1866134 h 6858000"/>
              <a:gd name="connsiteX536" fmla="*/ 2407436 w 7467600"/>
              <a:gd name="connsiteY536" fmla="*/ 1651070 h 6858000"/>
              <a:gd name="connsiteX537" fmla="*/ 2448558 w 7467600"/>
              <a:gd name="connsiteY537" fmla="*/ 1373435 h 6858000"/>
              <a:gd name="connsiteX538" fmla="*/ 278707 w 7467600"/>
              <a:gd name="connsiteY538" fmla="*/ 1352270 h 6858000"/>
              <a:gd name="connsiteX539" fmla="*/ 321570 w 7467600"/>
              <a:gd name="connsiteY539" fmla="*/ 1861610 h 6858000"/>
              <a:gd name="connsiteX540" fmla="*/ 294281 w 7467600"/>
              <a:gd name="connsiteY540" fmla="*/ 1440658 h 6858000"/>
              <a:gd name="connsiteX541" fmla="*/ 278707 w 7467600"/>
              <a:gd name="connsiteY541" fmla="*/ 1352270 h 6858000"/>
              <a:gd name="connsiteX542" fmla="*/ 1423821 w 7467600"/>
              <a:gd name="connsiteY542" fmla="*/ 1351958 h 6858000"/>
              <a:gd name="connsiteX543" fmla="*/ 1638521 w 7467600"/>
              <a:gd name="connsiteY543" fmla="*/ 1908470 h 6858000"/>
              <a:gd name="connsiteX544" fmla="*/ 1754199 w 7467600"/>
              <a:gd name="connsiteY544" fmla="*/ 2149284 h 6858000"/>
              <a:gd name="connsiteX545" fmla="*/ 1908359 w 7467600"/>
              <a:gd name="connsiteY545" fmla="*/ 2364988 h 6858000"/>
              <a:gd name="connsiteX546" fmla="*/ 1647661 w 7467600"/>
              <a:gd name="connsiteY546" fmla="*/ 1825945 h 6858000"/>
              <a:gd name="connsiteX547" fmla="*/ 1423821 w 7467600"/>
              <a:gd name="connsiteY547" fmla="*/ 1351958 h 6858000"/>
              <a:gd name="connsiteX548" fmla="*/ 1431890 w 7467600"/>
              <a:gd name="connsiteY548" fmla="*/ 1306475 h 6858000"/>
              <a:gd name="connsiteX549" fmla="*/ 1507597 w 7467600"/>
              <a:gd name="connsiteY549" fmla="*/ 1446132 h 6858000"/>
              <a:gd name="connsiteX550" fmla="*/ 1674586 w 7467600"/>
              <a:gd name="connsiteY550" fmla="*/ 1813832 h 6858000"/>
              <a:gd name="connsiteX551" fmla="*/ 1815950 w 7467600"/>
              <a:gd name="connsiteY551" fmla="*/ 2128564 h 6858000"/>
              <a:gd name="connsiteX552" fmla="*/ 1984242 w 7467600"/>
              <a:gd name="connsiteY552" fmla="*/ 2430829 h 6858000"/>
              <a:gd name="connsiteX553" fmla="*/ 2014023 w 7467600"/>
              <a:gd name="connsiteY553" fmla="*/ 2450995 h 6858000"/>
              <a:gd name="connsiteX554" fmla="*/ 1747337 w 7467600"/>
              <a:gd name="connsiteY554" fmla="*/ 1855264 h 6858000"/>
              <a:gd name="connsiteX555" fmla="*/ 1533749 w 7467600"/>
              <a:gd name="connsiteY555" fmla="*/ 1478656 h 6858000"/>
              <a:gd name="connsiteX556" fmla="*/ 1431890 w 7467600"/>
              <a:gd name="connsiteY556" fmla="*/ 1306475 h 6858000"/>
              <a:gd name="connsiteX557" fmla="*/ 5052692 w 7467600"/>
              <a:gd name="connsiteY557" fmla="*/ 1292994 h 6858000"/>
              <a:gd name="connsiteX558" fmla="*/ 5200661 w 7467600"/>
              <a:gd name="connsiteY558" fmla="*/ 1635186 h 6858000"/>
              <a:gd name="connsiteX559" fmla="*/ 5297138 w 7467600"/>
              <a:gd name="connsiteY559" fmla="*/ 1906351 h 6858000"/>
              <a:gd name="connsiteX560" fmla="*/ 5052692 w 7467600"/>
              <a:gd name="connsiteY560" fmla="*/ 1292994 h 6858000"/>
              <a:gd name="connsiteX561" fmla="*/ 5009948 w 7467600"/>
              <a:gd name="connsiteY561" fmla="*/ 1273619 h 6858000"/>
              <a:gd name="connsiteX562" fmla="*/ 5121777 w 7467600"/>
              <a:gd name="connsiteY562" fmla="*/ 1654213 h 6858000"/>
              <a:gd name="connsiteX563" fmla="*/ 5293545 w 7467600"/>
              <a:gd name="connsiteY563" fmla="*/ 2072247 h 6858000"/>
              <a:gd name="connsiteX564" fmla="*/ 5294042 w 7467600"/>
              <a:gd name="connsiteY564" fmla="*/ 2065019 h 6858000"/>
              <a:gd name="connsiteX565" fmla="*/ 5171936 w 7467600"/>
              <a:gd name="connsiteY565" fmla="*/ 1647613 h 6858000"/>
              <a:gd name="connsiteX566" fmla="*/ 5009948 w 7467600"/>
              <a:gd name="connsiteY566" fmla="*/ 1273619 h 6858000"/>
              <a:gd name="connsiteX567" fmla="*/ 655236 w 7467600"/>
              <a:gd name="connsiteY567" fmla="*/ 1268632 h 6858000"/>
              <a:gd name="connsiteX568" fmla="*/ 839521 w 7467600"/>
              <a:gd name="connsiteY568" fmla="*/ 1685315 h 6858000"/>
              <a:gd name="connsiteX569" fmla="*/ 1109416 w 7467600"/>
              <a:gd name="connsiteY569" fmla="*/ 2061663 h 6858000"/>
              <a:gd name="connsiteX570" fmla="*/ 1298300 w 7467600"/>
              <a:gd name="connsiteY570" fmla="*/ 2247742 h 6858000"/>
              <a:gd name="connsiteX571" fmla="*/ 1125871 w 7467600"/>
              <a:gd name="connsiteY571" fmla="*/ 1989513 h 6858000"/>
              <a:gd name="connsiteX572" fmla="*/ 981574 w 7467600"/>
              <a:gd name="connsiteY572" fmla="*/ 1783157 h 6858000"/>
              <a:gd name="connsiteX573" fmla="*/ 922198 w 7467600"/>
              <a:gd name="connsiteY573" fmla="*/ 1677437 h 6858000"/>
              <a:gd name="connsiteX574" fmla="*/ 869293 w 7467600"/>
              <a:gd name="connsiteY574" fmla="*/ 1583214 h 6858000"/>
              <a:gd name="connsiteX575" fmla="*/ 751431 w 7467600"/>
              <a:gd name="connsiteY575" fmla="*/ 1405731 h 6858000"/>
              <a:gd name="connsiteX576" fmla="*/ 655236 w 7467600"/>
              <a:gd name="connsiteY576" fmla="*/ 1268632 h 6858000"/>
              <a:gd name="connsiteX577" fmla="*/ 6516292 w 7467600"/>
              <a:gd name="connsiteY577" fmla="*/ 1263064 h 6858000"/>
              <a:gd name="connsiteX578" fmla="*/ 5736320 w 7467600"/>
              <a:gd name="connsiteY578" fmla="*/ 1501803 h 6858000"/>
              <a:gd name="connsiteX579" fmla="*/ 6516292 w 7467600"/>
              <a:gd name="connsiteY579" fmla="*/ 1263064 h 6858000"/>
              <a:gd name="connsiteX580" fmla="*/ 291466 w 7467600"/>
              <a:gd name="connsiteY580" fmla="*/ 1250369 h 6858000"/>
              <a:gd name="connsiteX581" fmla="*/ 323180 w 7467600"/>
              <a:gd name="connsiteY581" fmla="*/ 1435283 h 6858000"/>
              <a:gd name="connsiteX582" fmla="*/ 349381 w 7467600"/>
              <a:gd name="connsiteY582" fmla="*/ 1875041 h 6858000"/>
              <a:gd name="connsiteX583" fmla="*/ 374363 w 7467600"/>
              <a:gd name="connsiteY583" fmla="*/ 1506494 h 6858000"/>
              <a:gd name="connsiteX584" fmla="*/ 302168 w 7467600"/>
              <a:gd name="connsiteY584" fmla="*/ 1274495 h 6858000"/>
              <a:gd name="connsiteX585" fmla="*/ 291466 w 7467600"/>
              <a:gd name="connsiteY585" fmla="*/ 1250369 h 6858000"/>
              <a:gd name="connsiteX586" fmla="*/ 678222 w 7467600"/>
              <a:gd name="connsiteY586" fmla="*/ 1248670 h 6858000"/>
              <a:gd name="connsiteX587" fmla="*/ 775536 w 7467600"/>
              <a:gd name="connsiteY587" fmla="*/ 1388015 h 6858000"/>
              <a:gd name="connsiteX588" fmla="*/ 894529 w 7467600"/>
              <a:gd name="connsiteY588" fmla="*/ 1567739 h 6858000"/>
              <a:gd name="connsiteX589" fmla="*/ 948000 w 7467600"/>
              <a:gd name="connsiteY589" fmla="*/ 1663088 h 6858000"/>
              <a:gd name="connsiteX590" fmla="*/ 1006812 w 7467600"/>
              <a:gd name="connsiteY590" fmla="*/ 1767683 h 6858000"/>
              <a:gd name="connsiteX591" fmla="*/ 1149133 w 7467600"/>
              <a:gd name="connsiteY591" fmla="*/ 1971513 h 6858000"/>
              <a:gd name="connsiteX592" fmla="*/ 1333952 w 7467600"/>
              <a:gd name="connsiteY592" fmla="*/ 2251620 h 6858000"/>
              <a:gd name="connsiteX593" fmla="*/ 1337329 w 7467600"/>
              <a:gd name="connsiteY593" fmla="*/ 2258350 h 6858000"/>
              <a:gd name="connsiteX594" fmla="*/ 1014726 w 7467600"/>
              <a:gd name="connsiteY594" fmla="*/ 1615556 h 6858000"/>
              <a:gd name="connsiteX595" fmla="*/ 678222 w 7467600"/>
              <a:gd name="connsiteY595" fmla="*/ 1248670 h 6858000"/>
              <a:gd name="connsiteX596" fmla="*/ 6691602 w 7467600"/>
              <a:gd name="connsiteY596" fmla="*/ 1140573 h 6858000"/>
              <a:gd name="connsiteX597" fmla="*/ 6571100 w 7467600"/>
              <a:gd name="connsiteY597" fmla="*/ 1183662 h 6858000"/>
              <a:gd name="connsiteX598" fmla="*/ 6241687 w 7467600"/>
              <a:gd name="connsiteY598" fmla="*/ 1257600 h 6858000"/>
              <a:gd name="connsiteX599" fmla="*/ 5693009 w 7467600"/>
              <a:gd name="connsiteY599" fmla="*/ 1478256 h 6858000"/>
              <a:gd name="connsiteX600" fmla="*/ 6548420 w 7467600"/>
              <a:gd name="connsiteY600" fmla="*/ 1214599 h 6858000"/>
              <a:gd name="connsiteX601" fmla="*/ 6605473 w 7467600"/>
              <a:gd name="connsiteY601" fmla="*/ 1184686 h 6858000"/>
              <a:gd name="connsiteX602" fmla="*/ 6691602 w 7467600"/>
              <a:gd name="connsiteY602" fmla="*/ 1140573 h 6858000"/>
              <a:gd name="connsiteX603" fmla="*/ 4002475 w 7467600"/>
              <a:gd name="connsiteY603" fmla="*/ 1037802 h 6858000"/>
              <a:gd name="connsiteX604" fmla="*/ 4000324 w 7467600"/>
              <a:gd name="connsiteY604" fmla="*/ 1039362 h 6858000"/>
              <a:gd name="connsiteX605" fmla="*/ 4002862 w 7467600"/>
              <a:gd name="connsiteY605" fmla="*/ 1042866 h 6858000"/>
              <a:gd name="connsiteX606" fmla="*/ 4002475 w 7467600"/>
              <a:gd name="connsiteY606" fmla="*/ 1037802 h 6858000"/>
              <a:gd name="connsiteX607" fmla="*/ 506322 w 7467600"/>
              <a:gd name="connsiteY607" fmla="*/ 1020997 h 6858000"/>
              <a:gd name="connsiteX608" fmla="*/ 533068 w 7467600"/>
              <a:gd name="connsiteY608" fmla="*/ 1029409 h 6858000"/>
              <a:gd name="connsiteX609" fmla="*/ 1232525 w 7467600"/>
              <a:gd name="connsiteY609" fmla="*/ 1804675 h 6858000"/>
              <a:gd name="connsiteX610" fmla="*/ 1388858 w 7467600"/>
              <a:gd name="connsiteY610" fmla="*/ 2368011 h 6858000"/>
              <a:gd name="connsiteX611" fmla="*/ 1384098 w 7467600"/>
              <a:gd name="connsiteY611" fmla="*/ 2378125 h 6858000"/>
              <a:gd name="connsiteX612" fmla="*/ 1425393 w 7467600"/>
              <a:gd name="connsiteY612" fmla="*/ 2589124 h 6858000"/>
              <a:gd name="connsiteX613" fmla="*/ 1424001 w 7467600"/>
              <a:gd name="connsiteY613" fmla="*/ 2597541 h 6858000"/>
              <a:gd name="connsiteX614" fmla="*/ 2152729 w 7467600"/>
              <a:gd name="connsiteY614" fmla="*/ 2864487 h 6858000"/>
              <a:gd name="connsiteX615" fmla="*/ 2020609 w 7467600"/>
              <a:gd name="connsiteY615" fmla="*/ 2539671 h 6858000"/>
              <a:gd name="connsiteX616" fmla="*/ 2018920 w 7467600"/>
              <a:gd name="connsiteY616" fmla="*/ 2536309 h 6858000"/>
              <a:gd name="connsiteX617" fmla="*/ 1342441 w 7467600"/>
              <a:gd name="connsiteY617" fmla="*/ 1173017 h 6858000"/>
              <a:gd name="connsiteX618" fmla="*/ 1367925 w 7467600"/>
              <a:gd name="connsiteY618" fmla="*/ 1135648 h 6858000"/>
              <a:gd name="connsiteX619" fmla="*/ 1771401 w 7467600"/>
              <a:gd name="connsiteY619" fmla="*/ 1806673 h 6858000"/>
              <a:gd name="connsiteX620" fmla="*/ 1972385 w 7467600"/>
              <a:gd name="connsiteY620" fmla="*/ 2198735 h 6858000"/>
              <a:gd name="connsiteX621" fmla="*/ 2040892 w 7467600"/>
              <a:gd name="connsiteY621" fmla="*/ 2405205 h 6858000"/>
              <a:gd name="connsiteX622" fmla="*/ 2131689 w 7467600"/>
              <a:gd name="connsiteY622" fmla="*/ 1936926 h 6858000"/>
              <a:gd name="connsiteX623" fmla="*/ 2454820 w 7467600"/>
              <a:gd name="connsiteY623" fmla="*/ 1248808 h 6858000"/>
              <a:gd name="connsiteX624" fmla="*/ 2492512 w 7467600"/>
              <a:gd name="connsiteY624" fmla="*/ 1302920 h 6858000"/>
              <a:gd name="connsiteX625" fmla="*/ 2081216 w 7467600"/>
              <a:gd name="connsiteY625" fmla="*/ 2527513 h 6858000"/>
              <a:gd name="connsiteX626" fmla="*/ 2081211 w 7467600"/>
              <a:gd name="connsiteY626" fmla="*/ 2528916 h 6858000"/>
              <a:gd name="connsiteX627" fmla="*/ 2199067 w 7467600"/>
              <a:gd name="connsiteY627" fmla="*/ 2884061 h 6858000"/>
              <a:gd name="connsiteX628" fmla="*/ 3192586 w 7467600"/>
              <a:gd name="connsiteY628" fmla="*/ 3411496 h 6858000"/>
              <a:gd name="connsiteX629" fmla="*/ 3182620 w 7467600"/>
              <a:gd name="connsiteY629" fmla="*/ 3483279 h 6858000"/>
              <a:gd name="connsiteX630" fmla="*/ 2435119 w 7467600"/>
              <a:gd name="connsiteY630" fmla="*/ 3080173 h 6858000"/>
              <a:gd name="connsiteX631" fmla="*/ 2410152 w 7467600"/>
              <a:gd name="connsiteY631" fmla="*/ 3063751 h 6858000"/>
              <a:gd name="connsiteX632" fmla="*/ 2408099 w 7467600"/>
              <a:gd name="connsiteY632" fmla="*/ 3064403 h 6858000"/>
              <a:gd name="connsiteX633" fmla="*/ 2407218 w 7467600"/>
              <a:gd name="connsiteY633" fmla="*/ 3070324 h 6858000"/>
              <a:gd name="connsiteX634" fmla="*/ 2380138 w 7467600"/>
              <a:gd name="connsiteY634" fmla="*/ 3099341 h 6858000"/>
              <a:gd name="connsiteX635" fmla="*/ 1765923 w 7467600"/>
              <a:gd name="connsiteY635" fmla="*/ 3581043 h 6858000"/>
              <a:gd name="connsiteX636" fmla="*/ 1702258 w 7467600"/>
              <a:gd name="connsiteY636" fmla="*/ 3612286 h 6858000"/>
              <a:gd name="connsiteX637" fmla="*/ 1538370 w 7467600"/>
              <a:gd name="connsiteY637" fmla="*/ 3811804 h 6858000"/>
              <a:gd name="connsiteX638" fmla="*/ 542867 w 7467600"/>
              <a:gd name="connsiteY638" fmla="*/ 4944092 h 6858000"/>
              <a:gd name="connsiteX639" fmla="*/ 515800 w 7467600"/>
              <a:gd name="connsiteY639" fmla="*/ 4862180 h 6858000"/>
              <a:gd name="connsiteX640" fmla="*/ 909145 w 7467600"/>
              <a:gd name="connsiteY640" fmla="*/ 4199225 h 6858000"/>
              <a:gd name="connsiteX641" fmla="*/ 1214067 w 7467600"/>
              <a:gd name="connsiteY641" fmla="*/ 3908561 h 6858000"/>
              <a:gd name="connsiteX642" fmla="*/ 640967 w 7467600"/>
              <a:gd name="connsiteY642" fmla="*/ 4105601 h 6858000"/>
              <a:gd name="connsiteX643" fmla="*/ 112563 w 7467600"/>
              <a:gd name="connsiteY643" fmla="*/ 4396952 h 6858000"/>
              <a:gd name="connsiteX644" fmla="*/ 0 w 7467600"/>
              <a:gd name="connsiteY644" fmla="*/ 4466006 h 6858000"/>
              <a:gd name="connsiteX645" fmla="*/ 0 w 7467600"/>
              <a:gd name="connsiteY645" fmla="*/ 4233763 h 6858000"/>
              <a:gd name="connsiteX646" fmla="*/ 36881 w 7467600"/>
              <a:gd name="connsiteY646" fmla="*/ 4200118 h 6858000"/>
              <a:gd name="connsiteX647" fmla="*/ 910534 w 7467600"/>
              <a:gd name="connsiteY647" fmla="*/ 3629753 h 6858000"/>
              <a:gd name="connsiteX648" fmla="*/ 1578717 w 7467600"/>
              <a:gd name="connsiteY648" fmla="*/ 3575982 h 6858000"/>
              <a:gd name="connsiteX649" fmla="*/ 2338780 w 7467600"/>
              <a:gd name="connsiteY649" fmla="*/ 3033725 h 6858000"/>
              <a:gd name="connsiteX650" fmla="*/ 1807991 w 7467600"/>
              <a:gd name="connsiteY650" fmla="*/ 2807184 h 6858000"/>
              <a:gd name="connsiteX651" fmla="*/ 1416358 w 7467600"/>
              <a:gd name="connsiteY651" fmla="*/ 3112571 h 6858000"/>
              <a:gd name="connsiteX652" fmla="*/ 939066 w 7467600"/>
              <a:gd name="connsiteY652" fmla="*/ 3378798 h 6858000"/>
              <a:gd name="connsiteX653" fmla="*/ 115099 w 7467600"/>
              <a:gd name="connsiteY653" fmla="*/ 3607650 h 6858000"/>
              <a:gd name="connsiteX654" fmla="*/ 97284 w 7467600"/>
              <a:gd name="connsiteY654" fmla="*/ 3520393 h 6858000"/>
              <a:gd name="connsiteX655" fmla="*/ 922050 w 7467600"/>
              <a:gd name="connsiteY655" fmla="*/ 3074867 h 6858000"/>
              <a:gd name="connsiteX656" fmla="*/ 1405265 w 7467600"/>
              <a:gd name="connsiteY656" fmla="*/ 3016319 h 6858000"/>
              <a:gd name="connsiteX657" fmla="*/ 1407512 w 7467600"/>
              <a:gd name="connsiteY657" fmla="*/ 3018001 h 6858000"/>
              <a:gd name="connsiteX658" fmla="*/ 1726266 w 7467600"/>
              <a:gd name="connsiteY658" fmla="*/ 2777274 h 6858000"/>
              <a:gd name="connsiteX659" fmla="*/ 625390 w 7467600"/>
              <a:gd name="connsiteY659" fmla="*/ 2514541 h 6858000"/>
              <a:gd name="connsiteX660" fmla="*/ 619799 w 7467600"/>
              <a:gd name="connsiteY660" fmla="*/ 2527180 h 6858000"/>
              <a:gd name="connsiteX661" fmla="*/ 310030 w 7467600"/>
              <a:gd name="connsiteY661" fmla="*/ 2771818 h 6858000"/>
              <a:gd name="connsiteX662" fmla="*/ 173877 w 7467600"/>
              <a:gd name="connsiteY662" fmla="*/ 2937056 h 6858000"/>
              <a:gd name="connsiteX663" fmla="*/ 77889 w 7467600"/>
              <a:gd name="connsiteY663" fmla="*/ 3138440 h 6858000"/>
              <a:gd name="connsiteX664" fmla="*/ 0 w 7467600"/>
              <a:gd name="connsiteY664" fmla="*/ 3271395 h 6858000"/>
              <a:gd name="connsiteX665" fmla="*/ 0 w 7467600"/>
              <a:gd name="connsiteY665" fmla="*/ 3153002 h 6858000"/>
              <a:gd name="connsiteX666" fmla="*/ 2386 w 7467600"/>
              <a:gd name="connsiteY666" fmla="*/ 3149203 h 6858000"/>
              <a:gd name="connsiteX667" fmla="*/ 89753 w 7467600"/>
              <a:gd name="connsiteY667" fmla="*/ 2987702 h 6858000"/>
              <a:gd name="connsiteX668" fmla="*/ 76869 w 7467600"/>
              <a:gd name="connsiteY668" fmla="*/ 3005404 h 6858000"/>
              <a:gd name="connsiteX669" fmla="*/ 32049 w 7467600"/>
              <a:gd name="connsiteY669" fmla="*/ 3065814 h 6858000"/>
              <a:gd name="connsiteX670" fmla="*/ 0 w 7467600"/>
              <a:gd name="connsiteY670" fmla="*/ 3108744 h 6858000"/>
              <a:gd name="connsiteX671" fmla="*/ 0 w 7467600"/>
              <a:gd name="connsiteY671" fmla="*/ 3058059 h 6858000"/>
              <a:gd name="connsiteX672" fmla="*/ 7610 w 7467600"/>
              <a:gd name="connsiteY672" fmla="*/ 3047889 h 6858000"/>
              <a:gd name="connsiteX673" fmla="*/ 52419 w 7467600"/>
              <a:gd name="connsiteY673" fmla="*/ 2987479 h 6858000"/>
              <a:gd name="connsiteX674" fmla="*/ 59142 w 7467600"/>
              <a:gd name="connsiteY674" fmla="*/ 2978488 h 6858000"/>
              <a:gd name="connsiteX675" fmla="*/ 0 w 7467600"/>
              <a:gd name="connsiteY675" fmla="*/ 3015334 h 6858000"/>
              <a:gd name="connsiteX676" fmla="*/ 0 w 7467600"/>
              <a:gd name="connsiteY676" fmla="*/ 2914286 h 6858000"/>
              <a:gd name="connsiteX677" fmla="*/ 36383 w 7467600"/>
              <a:gd name="connsiteY677" fmla="*/ 2901128 h 6858000"/>
              <a:gd name="connsiteX678" fmla="*/ 156329 w 7467600"/>
              <a:gd name="connsiteY678" fmla="*/ 2840533 h 6858000"/>
              <a:gd name="connsiteX679" fmla="*/ 358355 w 7467600"/>
              <a:gd name="connsiteY679" fmla="*/ 2620471 h 6858000"/>
              <a:gd name="connsiteX680" fmla="*/ 510577 w 7467600"/>
              <a:gd name="connsiteY680" fmla="*/ 2501244 h 6858000"/>
              <a:gd name="connsiteX681" fmla="*/ 211967 w 7467600"/>
              <a:gd name="connsiteY681" fmla="*/ 2479171 h 6858000"/>
              <a:gd name="connsiteX682" fmla="*/ 0 w 7467600"/>
              <a:gd name="connsiteY682" fmla="*/ 2476398 h 6858000"/>
              <a:gd name="connsiteX683" fmla="*/ 0 w 7467600"/>
              <a:gd name="connsiteY683" fmla="*/ 2389189 h 6858000"/>
              <a:gd name="connsiteX684" fmla="*/ 103062 w 7467600"/>
              <a:gd name="connsiteY684" fmla="*/ 2389518 h 6858000"/>
              <a:gd name="connsiteX685" fmla="*/ 510734 w 7467600"/>
              <a:gd name="connsiteY685" fmla="*/ 2416201 h 6858000"/>
              <a:gd name="connsiteX686" fmla="*/ 279257 w 7467600"/>
              <a:gd name="connsiteY686" fmla="*/ 2092102 h 6858000"/>
              <a:gd name="connsiteX687" fmla="*/ 65265 w 7467600"/>
              <a:gd name="connsiteY687" fmla="*/ 2006049 h 6858000"/>
              <a:gd name="connsiteX688" fmla="*/ 0 w 7467600"/>
              <a:gd name="connsiteY688" fmla="*/ 1982532 h 6858000"/>
              <a:gd name="connsiteX689" fmla="*/ 0 w 7467600"/>
              <a:gd name="connsiteY689" fmla="*/ 1912789 h 6858000"/>
              <a:gd name="connsiteX690" fmla="*/ 97460 w 7467600"/>
              <a:gd name="connsiteY690" fmla="*/ 1953725 h 6858000"/>
              <a:gd name="connsiteX691" fmla="*/ 221272 w 7467600"/>
              <a:gd name="connsiteY691" fmla="*/ 1980766 h 6858000"/>
              <a:gd name="connsiteX692" fmla="*/ 116765 w 7467600"/>
              <a:gd name="connsiteY692" fmla="*/ 1911033 h 6858000"/>
              <a:gd name="connsiteX693" fmla="*/ 16405 w 7467600"/>
              <a:gd name="connsiteY693" fmla="*/ 1803412 h 6858000"/>
              <a:gd name="connsiteX694" fmla="*/ 0 w 7467600"/>
              <a:gd name="connsiteY694" fmla="*/ 1784777 h 6858000"/>
              <a:gd name="connsiteX695" fmla="*/ 0 w 7467600"/>
              <a:gd name="connsiteY695" fmla="*/ 1740082 h 6858000"/>
              <a:gd name="connsiteX696" fmla="*/ 39394 w 7467600"/>
              <a:gd name="connsiteY696" fmla="*/ 1784856 h 6858000"/>
              <a:gd name="connsiteX697" fmla="*/ 135813 w 7467600"/>
              <a:gd name="connsiteY697" fmla="*/ 1888838 h 6858000"/>
              <a:gd name="connsiteX698" fmla="*/ 242575 w 7467600"/>
              <a:gd name="connsiteY698" fmla="*/ 1958841 h 6858000"/>
              <a:gd name="connsiteX699" fmla="*/ 82197 w 7467600"/>
              <a:gd name="connsiteY699" fmla="*/ 1754826 h 6858000"/>
              <a:gd name="connsiteX700" fmla="*/ 0 w 7467600"/>
              <a:gd name="connsiteY700" fmla="*/ 1679650 h 6858000"/>
              <a:gd name="connsiteX701" fmla="*/ 0 w 7467600"/>
              <a:gd name="connsiteY701" fmla="*/ 1602463 h 6858000"/>
              <a:gd name="connsiteX702" fmla="*/ 84689 w 7467600"/>
              <a:gd name="connsiteY702" fmla="*/ 1677442 h 6858000"/>
              <a:gd name="connsiteX703" fmla="*/ 298437 w 7467600"/>
              <a:gd name="connsiteY703" fmla="*/ 1968019 h 6858000"/>
              <a:gd name="connsiteX704" fmla="*/ 227269 w 7467600"/>
              <a:gd name="connsiteY704" fmla="*/ 1114064 h 6858000"/>
              <a:gd name="connsiteX705" fmla="*/ 248003 w 7467600"/>
              <a:gd name="connsiteY705" fmla="*/ 1089613 h 6858000"/>
              <a:gd name="connsiteX706" fmla="*/ 427020 w 7467600"/>
              <a:gd name="connsiteY706" fmla="*/ 1619803 h 6858000"/>
              <a:gd name="connsiteX707" fmla="*/ 340345 w 7467600"/>
              <a:gd name="connsiteY707" fmla="*/ 2027739 h 6858000"/>
              <a:gd name="connsiteX708" fmla="*/ 360865 w 7467600"/>
              <a:gd name="connsiteY708" fmla="*/ 2044827 h 6858000"/>
              <a:gd name="connsiteX709" fmla="*/ 560414 w 7467600"/>
              <a:gd name="connsiteY709" fmla="*/ 2421457 h 6858000"/>
              <a:gd name="connsiteX710" fmla="*/ 1359703 w 7467600"/>
              <a:gd name="connsiteY710" fmla="*/ 2578554 h 6858000"/>
              <a:gd name="connsiteX711" fmla="*/ 1359422 w 7467600"/>
              <a:gd name="connsiteY711" fmla="*/ 2577994 h 6858000"/>
              <a:gd name="connsiteX712" fmla="*/ 828701 w 7467600"/>
              <a:gd name="connsiteY712" fmla="*/ 1839520 h 6858000"/>
              <a:gd name="connsiteX713" fmla="*/ 494427 w 7467600"/>
              <a:gd name="connsiteY713" fmla="*/ 1092333 h 6858000"/>
              <a:gd name="connsiteX714" fmla="*/ 506322 w 7467600"/>
              <a:gd name="connsiteY714" fmla="*/ 1020997 h 6858000"/>
              <a:gd name="connsiteX715" fmla="*/ 4570198 w 7467600"/>
              <a:gd name="connsiteY715" fmla="*/ 978081 h 6858000"/>
              <a:gd name="connsiteX716" fmla="*/ 4523691 w 7467600"/>
              <a:gd name="connsiteY716" fmla="*/ 1127776 h 6858000"/>
              <a:gd name="connsiteX717" fmla="*/ 4509875 w 7467600"/>
              <a:gd name="connsiteY717" fmla="*/ 1167552 h 6858000"/>
              <a:gd name="connsiteX718" fmla="*/ 4478168 w 7467600"/>
              <a:gd name="connsiteY718" fmla="*/ 1260735 h 6858000"/>
              <a:gd name="connsiteX719" fmla="*/ 4409309 w 7467600"/>
              <a:gd name="connsiteY719" fmla="*/ 1666996 h 6858000"/>
              <a:gd name="connsiteX720" fmla="*/ 4370031 w 7467600"/>
              <a:gd name="connsiteY720" fmla="*/ 1955666 h 6858000"/>
              <a:gd name="connsiteX721" fmla="*/ 4570198 w 7467600"/>
              <a:gd name="connsiteY721" fmla="*/ 978081 h 6858000"/>
              <a:gd name="connsiteX722" fmla="*/ 4557898 w 7467600"/>
              <a:gd name="connsiteY722" fmla="*/ 900011 h 6858000"/>
              <a:gd name="connsiteX723" fmla="*/ 4344840 w 7467600"/>
              <a:gd name="connsiteY723" fmla="*/ 1922038 h 6858000"/>
              <a:gd name="connsiteX724" fmla="*/ 4378710 w 7467600"/>
              <a:gd name="connsiteY724" fmla="*/ 1665516 h 6858000"/>
              <a:gd name="connsiteX725" fmla="*/ 4448798 w 7467600"/>
              <a:gd name="connsiteY725" fmla="*/ 1253024 h 6858000"/>
              <a:gd name="connsiteX726" fmla="*/ 4480315 w 7467600"/>
              <a:gd name="connsiteY726" fmla="*/ 1158454 h 6858000"/>
              <a:gd name="connsiteX727" fmla="*/ 4494133 w 7467600"/>
              <a:gd name="connsiteY727" fmla="*/ 1118676 h 6858000"/>
              <a:gd name="connsiteX728" fmla="*/ 4557898 w 7467600"/>
              <a:gd name="connsiteY728" fmla="*/ 900011 h 6858000"/>
              <a:gd name="connsiteX729" fmla="*/ 5870151 w 7467600"/>
              <a:gd name="connsiteY729" fmla="*/ 898890 h 6858000"/>
              <a:gd name="connsiteX730" fmla="*/ 5861335 w 7467600"/>
              <a:gd name="connsiteY730" fmla="*/ 899177 h 6858000"/>
              <a:gd name="connsiteX731" fmla="*/ 5843702 w 7467600"/>
              <a:gd name="connsiteY731" fmla="*/ 899748 h 6858000"/>
              <a:gd name="connsiteX732" fmla="*/ 5651107 w 7467600"/>
              <a:gd name="connsiteY732" fmla="*/ 920306 h 6858000"/>
              <a:gd name="connsiteX733" fmla="*/ 5459407 w 7467600"/>
              <a:gd name="connsiteY733" fmla="*/ 940975 h 6858000"/>
              <a:gd name="connsiteX734" fmla="*/ 5374846 w 7467600"/>
              <a:gd name="connsiteY734" fmla="*/ 941988 h 6858000"/>
              <a:gd name="connsiteX735" fmla="*/ 5256105 w 7467600"/>
              <a:gd name="connsiteY735" fmla="*/ 945632 h 6858000"/>
              <a:gd name="connsiteX736" fmla="*/ 5107071 w 7467600"/>
              <a:gd name="connsiteY736" fmla="*/ 969720 h 6858000"/>
              <a:gd name="connsiteX737" fmla="*/ 4998681 w 7467600"/>
              <a:gd name="connsiteY737" fmla="*/ 988771 h 6858000"/>
              <a:gd name="connsiteX738" fmla="*/ 5870151 w 7467600"/>
              <a:gd name="connsiteY738" fmla="*/ 898890 h 6858000"/>
              <a:gd name="connsiteX739" fmla="*/ 5504425 w 7467600"/>
              <a:gd name="connsiteY739" fmla="*/ 848067 h 6858000"/>
              <a:gd name="connsiteX740" fmla="*/ 4968849 w 7467600"/>
              <a:gd name="connsiteY740" fmla="*/ 962318 h 6858000"/>
              <a:gd name="connsiteX741" fmla="*/ 5104039 w 7467600"/>
              <a:gd name="connsiteY741" fmla="*/ 940634 h 6858000"/>
              <a:gd name="connsiteX742" fmla="*/ 5256311 w 7467600"/>
              <a:gd name="connsiteY742" fmla="*/ 916490 h 6858000"/>
              <a:gd name="connsiteX743" fmla="*/ 5377381 w 7467600"/>
              <a:gd name="connsiteY743" fmla="*/ 912671 h 6858000"/>
              <a:gd name="connsiteX744" fmla="*/ 5460148 w 7467600"/>
              <a:gd name="connsiteY744" fmla="*/ 911442 h 6858000"/>
              <a:gd name="connsiteX745" fmla="*/ 5648971 w 7467600"/>
              <a:gd name="connsiteY745" fmla="*/ 891331 h 6858000"/>
              <a:gd name="connsiteX746" fmla="*/ 5844807 w 7467600"/>
              <a:gd name="connsiteY746" fmla="*/ 870718 h 6858000"/>
              <a:gd name="connsiteX747" fmla="*/ 5862975 w 7467600"/>
              <a:gd name="connsiteY747" fmla="*/ 869756 h 6858000"/>
              <a:gd name="connsiteX748" fmla="*/ 5920887 w 7467600"/>
              <a:gd name="connsiteY748" fmla="*/ 865929 h 6858000"/>
              <a:gd name="connsiteX749" fmla="*/ 5504425 w 7467600"/>
              <a:gd name="connsiteY749" fmla="*/ 848067 h 6858000"/>
              <a:gd name="connsiteX750" fmla="*/ 3607114 w 7467600"/>
              <a:gd name="connsiteY750" fmla="*/ 467441 h 6858000"/>
              <a:gd name="connsiteX751" fmla="*/ 3296242 w 7467600"/>
              <a:gd name="connsiteY751" fmla="*/ 807991 h 6858000"/>
              <a:gd name="connsiteX752" fmla="*/ 3174674 w 7467600"/>
              <a:gd name="connsiteY752" fmla="*/ 919759 h 6858000"/>
              <a:gd name="connsiteX753" fmla="*/ 3042978 w 7467600"/>
              <a:gd name="connsiteY753" fmla="*/ 1054894 h 6858000"/>
              <a:gd name="connsiteX754" fmla="*/ 2968914 w 7467600"/>
              <a:gd name="connsiteY754" fmla="*/ 1133756 h 6858000"/>
              <a:gd name="connsiteX755" fmla="*/ 3103823 w 7467600"/>
              <a:gd name="connsiteY755" fmla="*/ 1026814 h 6858000"/>
              <a:gd name="connsiteX756" fmla="*/ 3607114 w 7467600"/>
              <a:gd name="connsiteY756" fmla="*/ 467441 h 6858000"/>
              <a:gd name="connsiteX757" fmla="*/ 3744487 w 7467600"/>
              <a:gd name="connsiteY757" fmla="*/ 383136 h 6858000"/>
              <a:gd name="connsiteX758" fmla="*/ 3970213 w 7467600"/>
              <a:gd name="connsiteY758" fmla="*/ 995559 h 6858000"/>
              <a:gd name="connsiteX759" fmla="*/ 3744487 w 7467600"/>
              <a:gd name="connsiteY759" fmla="*/ 383136 h 6858000"/>
              <a:gd name="connsiteX760" fmla="*/ 3624562 w 7467600"/>
              <a:gd name="connsiteY760" fmla="*/ 367041 h 6858000"/>
              <a:gd name="connsiteX761" fmla="*/ 3489712 w 7467600"/>
              <a:gd name="connsiteY761" fmla="*/ 485386 h 6858000"/>
              <a:gd name="connsiteX762" fmla="*/ 3182994 w 7467600"/>
              <a:gd name="connsiteY762" fmla="*/ 828265 h 6858000"/>
              <a:gd name="connsiteX763" fmla="*/ 2892114 w 7467600"/>
              <a:gd name="connsiteY763" fmla="*/ 1172635 h 6858000"/>
              <a:gd name="connsiteX764" fmla="*/ 3021459 w 7467600"/>
              <a:gd name="connsiteY764" fmla="*/ 1035385 h 6858000"/>
              <a:gd name="connsiteX765" fmla="*/ 3153873 w 7467600"/>
              <a:gd name="connsiteY765" fmla="*/ 898971 h 6858000"/>
              <a:gd name="connsiteX766" fmla="*/ 3276511 w 7467600"/>
              <a:gd name="connsiteY766" fmla="*/ 786423 h 6858000"/>
              <a:gd name="connsiteX767" fmla="*/ 3584154 w 7467600"/>
              <a:gd name="connsiteY767" fmla="*/ 448218 h 6858000"/>
              <a:gd name="connsiteX768" fmla="*/ 3624562 w 7467600"/>
              <a:gd name="connsiteY768" fmla="*/ 367041 h 6858000"/>
              <a:gd name="connsiteX769" fmla="*/ 3766672 w 7467600"/>
              <a:gd name="connsiteY769" fmla="*/ 359429 h 6858000"/>
              <a:gd name="connsiteX770" fmla="*/ 3996338 w 7467600"/>
              <a:gd name="connsiteY770" fmla="*/ 968237 h 6858000"/>
              <a:gd name="connsiteX771" fmla="*/ 3766672 w 7467600"/>
              <a:gd name="connsiteY771" fmla="*/ 359429 h 6858000"/>
              <a:gd name="connsiteX772" fmla="*/ 5805386 w 7467600"/>
              <a:gd name="connsiteY772" fmla="*/ 239240 h 6858000"/>
              <a:gd name="connsiteX773" fmla="*/ 5736947 w 7467600"/>
              <a:gd name="connsiteY773" fmla="*/ 261367 h 6858000"/>
              <a:gd name="connsiteX774" fmla="*/ 5427012 w 7467600"/>
              <a:gd name="connsiteY774" fmla="*/ 311272 h 6858000"/>
              <a:gd name="connsiteX775" fmla="*/ 5147818 w 7467600"/>
              <a:gd name="connsiteY775" fmla="*/ 322112 h 6858000"/>
              <a:gd name="connsiteX776" fmla="*/ 5060854 w 7467600"/>
              <a:gd name="connsiteY776" fmla="*/ 311882 h 6858000"/>
              <a:gd name="connsiteX777" fmla="*/ 4945989 w 7467600"/>
              <a:gd name="connsiteY777" fmla="*/ 300516 h 6858000"/>
              <a:gd name="connsiteX778" fmla="*/ 5410479 w 7467600"/>
              <a:gd name="connsiteY778" fmla="*/ 348434 h 6858000"/>
              <a:gd name="connsiteX779" fmla="*/ 5805386 w 7467600"/>
              <a:gd name="connsiteY779" fmla="*/ 239240 h 6858000"/>
              <a:gd name="connsiteX780" fmla="*/ 5905192 w 7467600"/>
              <a:gd name="connsiteY780" fmla="*/ 163079 h 6858000"/>
              <a:gd name="connsiteX781" fmla="*/ 5865655 w 7467600"/>
              <a:gd name="connsiteY781" fmla="*/ 171901 h 6858000"/>
              <a:gd name="connsiteX782" fmla="*/ 5259740 w 7467600"/>
              <a:gd name="connsiteY782" fmla="*/ 257013 h 6858000"/>
              <a:gd name="connsiteX783" fmla="*/ 5208466 w 7467600"/>
              <a:gd name="connsiteY783" fmla="*/ 257550 h 6858000"/>
              <a:gd name="connsiteX784" fmla="*/ 4980204 w 7467600"/>
              <a:gd name="connsiteY784" fmla="*/ 271903 h 6858000"/>
              <a:gd name="connsiteX785" fmla="*/ 5068068 w 7467600"/>
              <a:gd name="connsiteY785" fmla="*/ 282244 h 6858000"/>
              <a:gd name="connsiteX786" fmla="*/ 5153231 w 7467600"/>
              <a:gd name="connsiteY786" fmla="*/ 292240 h 6858000"/>
              <a:gd name="connsiteX787" fmla="*/ 5426491 w 7467600"/>
              <a:gd name="connsiteY787" fmla="*/ 281128 h 6858000"/>
              <a:gd name="connsiteX788" fmla="*/ 5731212 w 7467600"/>
              <a:gd name="connsiteY788" fmla="*/ 231951 h 6858000"/>
              <a:gd name="connsiteX789" fmla="*/ 5905192 w 7467600"/>
              <a:gd name="connsiteY789" fmla="*/ 163079 h 6858000"/>
              <a:gd name="connsiteX790" fmla="*/ 5944437 w 7467600"/>
              <a:gd name="connsiteY790" fmla="*/ 113829 h 6858000"/>
              <a:gd name="connsiteX791" fmla="*/ 5825032 w 7467600"/>
              <a:gd name="connsiteY791" fmla="*/ 146405 h 6858000"/>
              <a:gd name="connsiteX792" fmla="*/ 4955599 w 7467600"/>
              <a:gd name="connsiteY792" fmla="*/ 247008 h 6858000"/>
              <a:gd name="connsiteX793" fmla="*/ 5210104 w 7467600"/>
              <a:gd name="connsiteY793" fmla="*/ 228123 h 6858000"/>
              <a:gd name="connsiteX794" fmla="*/ 5261015 w 7467600"/>
              <a:gd name="connsiteY794" fmla="*/ 227087 h 6858000"/>
              <a:gd name="connsiteX795" fmla="*/ 5861181 w 7467600"/>
              <a:gd name="connsiteY795" fmla="*/ 143093 h 6858000"/>
              <a:gd name="connsiteX796" fmla="*/ 5961252 w 7467600"/>
              <a:gd name="connsiteY796" fmla="*/ 114820 h 6858000"/>
              <a:gd name="connsiteX797" fmla="*/ 5944437 w 7467600"/>
              <a:gd name="connsiteY797" fmla="*/ 113829 h 6858000"/>
              <a:gd name="connsiteX798" fmla="*/ 3882765 w 7467600"/>
              <a:gd name="connsiteY798" fmla="*/ 0 h 6858000"/>
              <a:gd name="connsiteX799" fmla="*/ 3995099 w 7467600"/>
              <a:gd name="connsiteY799" fmla="*/ 0 h 6858000"/>
              <a:gd name="connsiteX800" fmla="*/ 4163818 w 7467600"/>
              <a:gd name="connsiteY800" fmla="*/ 234104 h 6858000"/>
              <a:gd name="connsiteX801" fmla="*/ 4172099 w 7467600"/>
              <a:gd name="connsiteY801" fmla="*/ 234207 h 6858000"/>
              <a:gd name="connsiteX802" fmla="*/ 4784282 w 7467600"/>
              <a:gd name="connsiteY802" fmla="*/ 276561 h 6858000"/>
              <a:gd name="connsiteX803" fmla="*/ 4801687 w 7467600"/>
              <a:gd name="connsiteY803" fmla="*/ 267764 h 6858000"/>
              <a:gd name="connsiteX804" fmla="*/ 6082788 w 7467600"/>
              <a:gd name="connsiteY804" fmla="*/ 64119 h 6858000"/>
              <a:gd name="connsiteX805" fmla="*/ 6099442 w 7467600"/>
              <a:gd name="connsiteY805" fmla="*/ 82568 h 6858000"/>
              <a:gd name="connsiteX806" fmla="*/ 4804137 w 7467600"/>
              <a:gd name="connsiteY806" fmla="*/ 320931 h 6858000"/>
              <a:gd name="connsiteX807" fmla="*/ 4227047 w 7467600"/>
              <a:gd name="connsiteY807" fmla="*/ 313415 h 6858000"/>
              <a:gd name="connsiteX808" fmla="*/ 4346041 w 7467600"/>
              <a:gd name="connsiteY808" fmla="*/ 456086 h 6858000"/>
              <a:gd name="connsiteX809" fmla="*/ 4870967 w 7467600"/>
              <a:gd name="connsiteY809" fmla="*/ 963061 h 6858000"/>
              <a:gd name="connsiteX810" fmla="*/ 4889647 w 7467600"/>
              <a:gd name="connsiteY810" fmla="*/ 957147 h 6858000"/>
              <a:gd name="connsiteX811" fmla="*/ 5422504 w 7467600"/>
              <a:gd name="connsiteY811" fmla="*/ 805191 h 6858000"/>
              <a:gd name="connsiteX812" fmla="*/ 6087656 w 7467600"/>
              <a:gd name="connsiteY812" fmla="*/ 826703 h 6858000"/>
              <a:gd name="connsiteX813" fmla="*/ 6058717 w 7467600"/>
              <a:gd name="connsiteY813" fmla="*/ 865992 h 6858000"/>
              <a:gd name="connsiteX814" fmla="*/ 4974153 w 7467600"/>
              <a:gd name="connsiteY814" fmla="*/ 1045456 h 6858000"/>
              <a:gd name="connsiteX815" fmla="*/ 5627835 w 7467600"/>
              <a:gd name="connsiteY815" fmla="*/ 1472077 h 6858000"/>
              <a:gd name="connsiteX816" fmla="*/ 5629817 w 7467600"/>
              <a:gd name="connsiteY816" fmla="*/ 1471412 h 6858000"/>
              <a:gd name="connsiteX817" fmla="*/ 5634124 w 7467600"/>
              <a:gd name="connsiteY817" fmla="*/ 1470572 h 6858000"/>
              <a:gd name="connsiteX818" fmla="*/ 5755832 w 7467600"/>
              <a:gd name="connsiteY818" fmla="*/ 1383886 h 6858000"/>
              <a:gd name="connsiteX819" fmla="*/ 6014186 w 7467600"/>
              <a:gd name="connsiteY819" fmla="*/ 1279799 h 6858000"/>
              <a:gd name="connsiteX820" fmla="*/ 6901619 w 7467600"/>
              <a:gd name="connsiteY820" fmla="*/ 1047874 h 6858000"/>
              <a:gd name="connsiteX821" fmla="*/ 6931566 w 7467600"/>
              <a:gd name="connsiteY821" fmla="*/ 1062034 h 6858000"/>
              <a:gd name="connsiteX822" fmla="*/ 5790982 w 7467600"/>
              <a:gd name="connsiteY822" fmla="*/ 1561380 h 6858000"/>
              <a:gd name="connsiteX823" fmla="*/ 6188971 w 7467600"/>
              <a:gd name="connsiteY823" fmla="*/ 1755168 h 6858000"/>
              <a:gd name="connsiteX824" fmla="*/ 6202446 w 7467600"/>
              <a:gd name="connsiteY824" fmla="*/ 1752268 h 6858000"/>
              <a:gd name="connsiteX825" fmla="*/ 7179560 w 7467600"/>
              <a:gd name="connsiteY825" fmla="*/ 1467551 h 6858000"/>
              <a:gd name="connsiteX826" fmla="*/ 7158730 w 7467600"/>
              <a:gd name="connsiteY826" fmla="*/ 1507835 h 6858000"/>
              <a:gd name="connsiteX827" fmla="*/ 6326959 w 7467600"/>
              <a:gd name="connsiteY827" fmla="*/ 1817686 h 6858000"/>
              <a:gd name="connsiteX828" fmla="*/ 6537433 w 7467600"/>
              <a:gd name="connsiteY828" fmla="*/ 1907790 h 6858000"/>
              <a:gd name="connsiteX829" fmla="*/ 6550221 w 7467600"/>
              <a:gd name="connsiteY829" fmla="*/ 1910729 h 6858000"/>
              <a:gd name="connsiteX830" fmla="*/ 6964438 w 7467600"/>
              <a:gd name="connsiteY830" fmla="*/ 2209505 h 6858000"/>
              <a:gd name="connsiteX831" fmla="*/ 7367862 w 7467600"/>
              <a:gd name="connsiteY831" fmla="*/ 2806833 h 6858000"/>
              <a:gd name="connsiteX832" fmla="*/ 7364329 w 7467600"/>
              <a:gd name="connsiteY832" fmla="*/ 2826907 h 6858000"/>
              <a:gd name="connsiteX833" fmla="*/ 7290545 w 7467600"/>
              <a:gd name="connsiteY833" fmla="*/ 2850663 h 6858000"/>
              <a:gd name="connsiteX834" fmla="*/ 6472036 w 7467600"/>
              <a:gd name="connsiteY834" fmla="*/ 1959003 h 6858000"/>
              <a:gd name="connsiteX835" fmla="*/ 5792897 w 7467600"/>
              <a:gd name="connsiteY835" fmla="*/ 1647747 h 6858000"/>
              <a:gd name="connsiteX836" fmla="*/ 5842751 w 7467600"/>
              <a:gd name="connsiteY836" fmla="*/ 1816112 h 6858000"/>
              <a:gd name="connsiteX837" fmla="*/ 5847424 w 7467600"/>
              <a:gd name="connsiteY837" fmla="*/ 1815776 h 6858000"/>
              <a:gd name="connsiteX838" fmla="*/ 6399821 w 7467600"/>
              <a:gd name="connsiteY838" fmla="*/ 2344799 h 6858000"/>
              <a:gd name="connsiteX839" fmla="*/ 6323232 w 7467600"/>
              <a:gd name="connsiteY839" fmla="*/ 2389634 h 6858000"/>
              <a:gd name="connsiteX840" fmla="*/ 5942958 w 7467600"/>
              <a:gd name="connsiteY840" fmla="*/ 2077708 h 6858000"/>
              <a:gd name="connsiteX841" fmla="*/ 5921559 w 7467600"/>
              <a:gd name="connsiteY841" fmla="*/ 2378596 h 6858000"/>
              <a:gd name="connsiteX842" fmla="*/ 5817651 w 7467600"/>
              <a:gd name="connsiteY842" fmla="*/ 3023919 h 6858000"/>
              <a:gd name="connsiteX843" fmla="*/ 5729634 w 7467600"/>
              <a:gd name="connsiteY843" fmla="*/ 3051849 h 6858000"/>
              <a:gd name="connsiteX844" fmla="*/ 5611018 w 7467600"/>
              <a:gd name="connsiteY844" fmla="*/ 2316769 h 6858000"/>
              <a:gd name="connsiteX845" fmla="*/ 5687608 w 7467600"/>
              <a:gd name="connsiteY845" fmla="*/ 2039972 h 6858000"/>
              <a:gd name="connsiteX846" fmla="*/ 5657554 w 7467600"/>
              <a:gd name="connsiteY846" fmla="*/ 1576445 h 6858000"/>
              <a:gd name="connsiteX847" fmla="*/ 5150475 w 7467600"/>
              <a:gd name="connsiteY847" fmla="*/ 1274012 h 6858000"/>
              <a:gd name="connsiteX848" fmla="*/ 5349142 w 7467600"/>
              <a:gd name="connsiteY848" fmla="*/ 2204405 h 6858000"/>
              <a:gd name="connsiteX849" fmla="*/ 5262214 w 7467600"/>
              <a:gd name="connsiteY849" fmla="*/ 2233836 h 6858000"/>
              <a:gd name="connsiteX850" fmla="*/ 4981539 w 7467600"/>
              <a:gd name="connsiteY850" fmla="*/ 1542201 h 6858000"/>
              <a:gd name="connsiteX851" fmla="*/ 4958461 w 7467600"/>
              <a:gd name="connsiteY851" fmla="*/ 1136957 h 6858000"/>
              <a:gd name="connsiteX852" fmla="*/ 4655015 w 7467600"/>
              <a:gd name="connsiteY852" fmla="*/ 891426 h 6858000"/>
              <a:gd name="connsiteX853" fmla="*/ 4348002 w 7467600"/>
              <a:gd name="connsiteY853" fmla="*/ 2205895 h 6858000"/>
              <a:gd name="connsiteX854" fmla="*/ 4262250 w 7467600"/>
              <a:gd name="connsiteY854" fmla="*/ 2219972 h 6858000"/>
              <a:gd name="connsiteX855" fmla="*/ 4550611 w 7467600"/>
              <a:gd name="connsiteY855" fmla="*/ 817540 h 6858000"/>
              <a:gd name="connsiteX856" fmla="*/ 4564418 w 7467600"/>
              <a:gd name="connsiteY856" fmla="*/ 808293 h 6858000"/>
              <a:gd name="connsiteX857" fmla="*/ 4266388 w 7467600"/>
              <a:gd name="connsiteY857" fmla="*/ 500083 h 6858000"/>
              <a:gd name="connsiteX858" fmla="*/ 4032842 w 7467600"/>
              <a:gd name="connsiteY858" fmla="*/ 211809 h 6858000"/>
              <a:gd name="connsiteX859" fmla="*/ 3882765 w 7467600"/>
              <a:gd name="connsiteY859" fmla="*/ 0 h 6858000"/>
              <a:gd name="connsiteX860" fmla="*/ 3721337 w 7467600"/>
              <a:gd name="connsiteY860" fmla="*/ 0 h 6858000"/>
              <a:gd name="connsiteX861" fmla="*/ 3797544 w 7467600"/>
              <a:gd name="connsiteY861" fmla="*/ 0 h 6858000"/>
              <a:gd name="connsiteX862" fmla="*/ 3775734 w 7467600"/>
              <a:gd name="connsiteY862" fmla="*/ 95131 h 6858000"/>
              <a:gd name="connsiteX863" fmla="*/ 3724807 w 7467600"/>
              <a:gd name="connsiteY863" fmla="*/ 272257 h 6858000"/>
              <a:gd name="connsiteX864" fmla="*/ 3726844 w 7467600"/>
              <a:gd name="connsiteY864" fmla="*/ 282988 h 6858000"/>
              <a:gd name="connsiteX865" fmla="*/ 3742664 w 7467600"/>
              <a:gd name="connsiteY865" fmla="*/ 279918 h 6858000"/>
              <a:gd name="connsiteX866" fmla="*/ 4103910 w 7467600"/>
              <a:gd name="connsiteY866" fmla="*/ 1161917 h 6858000"/>
              <a:gd name="connsiteX867" fmla="*/ 4020269 w 7467600"/>
              <a:gd name="connsiteY867" fmla="*/ 1200406 h 6858000"/>
              <a:gd name="connsiteX868" fmla="*/ 3674882 w 7467600"/>
              <a:gd name="connsiteY868" fmla="*/ 488524 h 6858000"/>
              <a:gd name="connsiteX869" fmla="*/ 3132682 w 7467600"/>
              <a:gd name="connsiteY869" fmla="*/ 1072284 h 6858000"/>
              <a:gd name="connsiteX870" fmla="*/ 2716346 w 7467600"/>
              <a:gd name="connsiteY870" fmla="*/ 1276376 h 6858000"/>
              <a:gd name="connsiteX871" fmla="*/ 2716772 w 7467600"/>
              <a:gd name="connsiteY871" fmla="*/ 1255462 h 6858000"/>
              <a:gd name="connsiteX872" fmla="*/ 3471096 w 7467600"/>
              <a:gd name="connsiteY872" fmla="*/ 437072 h 6858000"/>
              <a:gd name="connsiteX873" fmla="*/ 3639057 w 7467600"/>
              <a:gd name="connsiteY873" fmla="*/ 286334 h 6858000"/>
              <a:gd name="connsiteX874" fmla="*/ 3640309 w 7467600"/>
              <a:gd name="connsiteY874" fmla="*/ 284664 h 6858000"/>
              <a:gd name="connsiteX875" fmla="*/ 3646022 w 7467600"/>
              <a:gd name="connsiteY875" fmla="*/ 276711 h 6858000"/>
              <a:gd name="connsiteX876" fmla="*/ 3707943 w 7467600"/>
              <a:gd name="connsiteY876" fmla="*/ 65958 h 6858000"/>
              <a:gd name="connsiteX877" fmla="*/ 3721337 w 7467600"/>
              <a:gd name="connsiteY877" fmla="*/ 0 h 6858000"/>
              <a:gd name="connsiteX878" fmla="*/ 2867960 w 7467600"/>
              <a:gd name="connsiteY878" fmla="*/ 0 h 6858000"/>
              <a:gd name="connsiteX879" fmla="*/ 2926351 w 7467600"/>
              <a:gd name="connsiteY879" fmla="*/ 0 h 6858000"/>
              <a:gd name="connsiteX880" fmla="*/ 2902823 w 7467600"/>
              <a:gd name="connsiteY880" fmla="*/ 262929 h 6858000"/>
              <a:gd name="connsiteX881" fmla="*/ 2940663 w 7467600"/>
              <a:gd name="connsiteY881" fmla="*/ 140884 h 6858000"/>
              <a:gd name="connsiteX882" fmla="*/ 2947039 w 7467600"/>
              <a:gd name="connsiteY882" fmla="*/ 122524 h 6858000"/>
              <a:gd name="connsiteX883" fmla="*/ 2984316 w 7467600"/>
              <a:gd name="connsiteY883" fmla="*/ 0 h 6858000"/>
              <a:gd name="connsiteX884" fmla="*/ 3016114 w 7467600"/>
              <a:gd name="connsiteY884" fmla="*/ 0 h 6858000"/>
              <a:gd name="connsiteX885" fmla="*/ 2979949 w 7467600"/>
              <a:gd name="connsiteY885" fmla="*/ 119274 h 6858000"/>
              <a:gd name="connsiteX886" fmla="*/ 3023879 w 7467600"/>
              <a:gd name="connsiteY886" fmla="*/ 0 h 6858000"/>
              <a:gd name="connsiteX887" fmla="*/ 3105400 w 7467600"/>
              <a:gd name="connsiteY887" fmla="*/ 0 h 6858000"/>
              <a:gd name="connsiteX888" fmla="*/ 3094669 w 7467600"/>
              <a:gd name="connsiteY888" fmla="*/ 30308 h 6858000"/>
              <a:gd name="connsiteX889" fmla="*/ 2901945 w 7467600"/>
              <a:gd name="connsiteY889" fmla="*/ 466538 h 6858000"/>
              <a:gd name="connsiteX890" fmla="*/ 2815209 w 7467600"/>
              <a:gd name="connsiteY890" fmla="*/ 497361 h 6858000"/>
              <a:gd name="connsiteX891" fmla="*/ 2844845 w 7467600"/>
              <a:gd name="connsiteY891" fmla="*/ 127638 h 6858000"/>
              <a:gd name="connsiteX892" fmla="*/ 2867960 w 7467600"/>
              <a:gd name="connsiteY892" fmla="*/ 0 h 6858000"/>
              <a:gd name="connsiteX893" fmla="*/ 1057230 w 7467600"/>
              <a:gd name="connsiteY893" fmla="*/ 0 h 6858000"/>
              <a:gd name="connsiteX894" fmla="*/ 1111003 w 7467600"/>
              <a:gd name="connsiteY894" fmla="*/ 0 h 6858000"/>
              <a:gd name="connsiteX895" fmla="*/ 1125553 w 7467600"/>
              <a:gd name="connsiteY895" fmla="*/ 52588 h 6858000"/>
              <a:gd name="connsiteX896" fmla="*/ 1304276 w 7467600"/>
              <a:gd name="connsiteY896" fmla="*/ 476275 h 6858000"/>
              <a:gd name="connsiteX897" fmla="*/ 1492066 w 7467600"/>
              <a:gd name="connsiteY897" fmla="*/ 886333 h 6858000"/>
              <a:gd name="connsiteX898" fmla="*/ 1423698 w 7467600"/>
              <a:gd name="connsiteY898" fmla="*/ 710817 h 6858000"/>
              <a:gd name="connsiteX899" fmla="*/ 1357609 w 7467600"/>
              <a:gd name="connsiteY899" fmla="*/ 532892 h 6858000"/>
              <a:gd name="connsiteX900" fmla="*/ 1309550 w 7467600"/>
              <a:gd name="connsiteY900" fmla="*/ 374031 h 6858000"/>
              <a:gd name="connsiteX901" fmla="*/ 1193673 w 7467600"/>
              <a:gd name="connsiteY901" fmla="*/ 49533 h 6858000"/>
              <a:gd name="connsiteX902" fmla="*/ 1164391 w 7467600"/>
              <a:gd name="connsiteY902" fmla="*/ 0 h 6858000"/>
              <a:gd name="connsiteX903" fmla="*/ 1200666 w 7467600"/>
              <a:gd name="connsiteY903" fmla="*/ 0 h 6858000"/>
              <a:gd name="connsiteX904" fmla="*/ 1223408 w 7467600"/>
              <a:gd name="connsiteY904" fmla="*/ 38996 h 6858000"/>
              <a:gd name="connsiteX905" fmla="*/ 1339635 w 7467600"/>
              <a:gd name="connsiteY905" fmla="*/ 365517 h 6858000"/>
              <a:gd name="connsiteX906" fmla="*/ 1387469 w 7467600"/>
              <a:gd name="connsiteY906" fmla="*/ 523079 h 6858000"/>
              <a:gd name="connsiteX907" fmla="*/ 1452685 w 7467600"/>
              <a:gd name="connsiteY907" fmla="*/ 699806 h 6858000"/>
              <a:gd name="connsiteX908" fmla="*/ 1492092 w 7467600"/>
              <a:gd name="connsiteY908" fmla="*/ 800424 h 6858000"/>
              <a:gd name="connsiteX909" fmla="*/ 1455302 w 7467600"/>
              <a:gd name="connsiteY909" fmla="*/ 632913 h 6858000"/>
              <a:gd name="connsiteX910" fmla="*/ 1222336 w 7467600"/>
              <a:gd name="connsiteY910" fmla="*/ 9480 h 6858000"/>
              <a:gd name="connsiteX911" fmla="*/ 1214634 w 7467600"/>
              <a:gd name="connsiteY911" fmla="*/ 0 h 6858000"/>
              <a:gd name="connsiteX912" fmla="*/ 1289827 w 7467600"/>
              <a:gd name="connsiteY912" fmla="*/ 0 h 6858000"/>
              <a:gd name="connsiteX913" fmla="*/ 1321076 w 7467600"/>
              <a:gd name="connsiteY913" fmla="*/ 59722 h 6858000"/>
              <a:gd name="connsiteX914" fmla="*/ 1512579 w 7467600"/>
              <a:gd name="connsiteY914" fmla="*/ 626441 h 6858000"/>
              <a:gd name="connsiteX915" fmla="*/ 1506076 w 7467600"/>
              <a:gd name="connsiteY915" fmla="*/ 1089289 h 6858000"/>
              <a:gd name="connsiteX916" fmla="*/ 1486346 w 7467600"/>
              <a:gd name="connsiteY916" fmla="*/ 1079919 h 6858000"/>
              <a:gd name="connsiteX917" fmla="*/ 1070511 w 7467600"/>
              <a:gd name="connsiteY917" fmla="*/ 48609 h 6858000"/>
              <a:gd name="connsiteX918" fmla="*/ 1057230 w 7467600"/>
              <a:gd name="connsiteY918" fmla="*/ 0 h 6858000"/>
              <a:gd name="connsiteX919" fmla="*/ 43151 w 7467600"/>
              <a:gd name="connsiteY919" fmla="*/ 0 h 6858000"/>
              <a:gd name="connsiteX920" fmla="*/ 95283 w 7467600"/>
              <a:gd name="connsiteY920" fmla="*/ 0 h 6858000"/>
              <a:gd name="connsiteX921" fmla="*/ 300708 w 7467600"/>
              <a:gd name="connsiteY921" fmla="*/ 154571 h 6858000"/>
              <a:gd name="connsiteX922" fmla="*/ 530414 w 7467600"/>
              <a:gd name="connsiteY922" fmla="*/ 354673 h 6858000"/>
              <a:gd name="connsiteX923" fmla="*/ 333785 w 7467600"/>
              <a:gd name="connsiteY923" fmla="*/ 161564 h 6858000"/>
              <a:gd name="connsiteX924" fmla="*/ 147005 w 7467600"/>
              <a:gd name="connsiteY924" fmla="*/ 0 h 6858000"/>
              <a:gd name="connsiteX925" fmla="*/ 272509 w 7467600"/>
              <a:gd name="connsiteY925" fmla="*/ 0 h 6858000"/>
              <a:gd name="connsiteX926" fmla="*/ 326276 w 7467600"/>
              <a:gd name="connsiteY926" fmla="*/ 45847 h 6858000"/>
              <a:gd name="connsiteX927" fmla="*/ 823759 w 7467600"/>
              <a:gd name="connsiteY927" fmla="*/ 574145 h 6858000"/>
              <a:gd name="connsiteX928" fmla="*/ 811254 w 7467600"/>
              <a:gd name="connsiteY928" fmla="*/ 665546 h 6858000"/>
              <a:gd name="connsiteX929" fmla="*/ 154042 w 7467600"/>
              <a:gd name="connsiteY929" fmla="*/ 261522 h 6858000"/>
              <a:gd name="connsiteX930" fmla="*/ 13550 w 7467600"/>
              <a:gd name="connsiteY930" fmla="*/ 158423 h 6858000"/>
              <a:gd name="connsiteX931" fmla="*/ 0 w 7467600"/>
              <a:gd name="connsiteY931" fmla="*/ 146618 h 6858000"/>
              <a:gd name="connsiteX932" fmla="*/ 0 w 7467600"/>
              <a:gd name="connsiteY932" fmla="*/ 59161 h 6858000"/>
              <a:gd name="connsiteX933" fmla="*/ 45427 w 7467600"/>
              <a:gd name="connsiteY933" fmla="*/ 101078 h 6858000"/>
              <a:gd name="connsiteX934" fmla="*/ 630103 w 7467600"/>
              <a:gd name="connsiteY934" fmla="*/ 485885 h 6858000"/>
              <a:gd name="connsiteX935" fmla="*/ 532040 w 7467600"/>
              <a:gd name="connsiteY935" fmla="*/ 399359 h 6858000"/>
              <a:gd name="connsiteX936" fmla="*/ 517618 w 7467600"/>
              <a:gd name="connsiteY936" fmla="*/ 385726 h 6858000"/>
              <a:gd name="connsiteX937" fmla="*/ 285074 w 7467600"/>
              <a:gd name="connsiteY937" fmla="*/ 182755 h 6858000"/>
              <a:gd name="connsiteX938" fmla="*/ 43151 w 7467600"/>
              <a:gd name="connsiteY938" fmla="*/ 0 h 6858000"/>
              <a:gd name="connsiteX0" fmla="*/ 369702 w 7369701"/>
              <a:gd name="connsiteY0" fmla="*/ 6712169 h 6858000"/>
              <a:gd name="connsiteX1" fmla="*/ 366575 w 7369701"/>
              <a:gd name="connsiteY1" fmla="*/ 6715556 h 6858000"/>
              <a:gd name="connsiteX2" fmla="*/ 371637 w 7369701"/>
              <a:gd name="connsiteY2" fmla="*/ 6713954 h 6858000"/>
              <a:gd name="connsiteX3" fmla="*/ 369702 w 7369701"/>
              <a:gd name="connsiteY3" fmla="*/ 6712169 h 6858000"/>
              <a:gd name="connsiteX4" fmla="*/ 1019354 w 7369701"/>
              <a:gd name="connsiteY4" fmla="*/ 6315006 h 6858000"/>
              <a:gd name="connsiteX5" fmla="*/ 441046 w 7369701"/>
              <a:gd name="connsiteY5" fmla="*/ 6691153 h 6858000"/>
              <a:gd name="connsiteX6" fmla="*/ 1019354 w 7369701"/>
              <a:gd name="connsiteY6" fmla="*/ 6315006 h 6858000"/>
              <a:gd name="connsiteX7" fmla="*/ 991680 w 7369701"/>
              <a:gd name="connsiteY7" fmla="*/ 6298413 h 6858000"/>
              <a:gd name="connsiteX8" fmla="*/ 409060 w 7369701"/>
              <a:gd name="connsiteY8" fmla="*/ 6671470 h 6858000"/>
              <a:gd name="connsiteX9" fmla="*/ 991680 w 7369701"/>
              <a:gd name="connsiteY9" fmla="*/ 6298413 h 6858000"/>
              <a:gd name="connsiteX10" fmla="*/ 103333 w 7369701"/>
              <a:gd name="connsiteY10" fmla="*/ 5699602 h 6858000"/>
              <a:gd name="connsiteX11" fmla="*/ 233938 w 7369701"/>
              <a:gd name="connsiteY11" fmla="*/ 5809416 h 6858000"/>
              <a:gd name="connsiteX12" fmla="*/ 883580 w 7369701"/>
              <a:gd name="connsiteY12" fmla="*/ 6180710 h 6858000"/>
              <a:gd name="connsiteX13" fmla="*/ 487337 w 7369701"/>
              <a:gd name="connsiteY13" fmla="*/ 5950182 h 6858000"/>
              <a:gd name="connsiteX14" fmla="*/ 354051 w 7369701"/>
              <a:gd name="connsiteY14" fmla="*/ 5854912 h 6858000"/>
              <a:gd name="connsiteX15" fmla="*/ 195436 w 7369701"/>
              <a:gd name="connsiteY15" fmla="*/ 5755068 h 6858000"/>
              <a:gd name="connsiteX16" fmla="*/ 103333 w 7369701"/>
              <a:gd name="connsiteY16" fmla="*/ 5699602 h 6858000"/>
              <a:gd name="connsiteX17" fmla="*/ 5539432 w 7369701"/>
              <a:gd name="connsiteY17" fmla="*/ 5642928 h 6858000"/>
              <a:gd name="connsiteX18" fmla="*/ 5555462 w 7369701"/>
              <a:gd name="connsiteY18" fmla="*/ 5694454 h 6858000"/>
              <a:gd name="connsiteX19" fmla="*/ 5828270 w 7369701"/>
              <a:gd name="connsiteY19" fmla="*/ 6320663 h 6858000"/>
              <a:gd name="connsiteX20" fmla="*/ 5947416 w 7369701"/>
              <a:gd name="connsiteY20" fmla="*/ 6574846 h 6858000"/>
              <a:gd name="connsiteX21" fmla="*/ 5539432 w 7369701"/>
              <a:gd name="connsiteY21" fmla="*/ 5642928 h 6858000"/>
              <a:gd name="connsiteX22" fmla="*/ 51253 w 7369701"/>
              <a:gd name="connsiteY22" fmla="*/ 5631825 h 6858000"/>
              <a:gd name="connsiteX23" fmla="*/ 211622 w 7369701"/>
              <a:gd name="connsiteY23" fmla="*/ 5728803 h 6858000"/>
              <a:gd name="connsiteX24" fmla="*/ 371652 w 7369701"/>
              <a:gd name="connsiteY24" fmla="*/ 5829062 h 6858000"/>
              <a:gd name="connsiteX25" fmla="*/ 505903 w 7369701"/>
              <a:gd name="connsiteY25" fmla="*/ 5925221 h 6858000"/>
              <a:gd name="connsiteX26" fmla="*/ 899240 w 7369701"/>
              <a:gd name="connsiteY26" fmla="*/ 6153068 h 6858000"/>
              <a:gd name="connsiteX27" fmla="*/ 988114 w 7369701"/>
              <a:gd name="connsiteY27" fmla="*/ 6174204 h 6858000"/>
              <a:gd name="connsiteX28" fmla="*/ 845971 w 7369701"/>
              <a:gd name="connsiteY28" fmla="*/ 6067177 h 6858000"/>
              <a:gd name="connsiteX29" fmla="*/ 448057 w 7369701"/>
              <a:gd name="connsiteY29" fmla="*/ 5841376 h 6858000"/>
              <a:gd name="connsiteX30" fmla="*/ 51253 w 7369701"/>
              <a:gd name="connsiteY30" fmla="*/ 5631825 h 6858000"/>
              <a:gd name="connsiteX31" fmla="*/ 2606687 w 7369701"/>
              <a:gd name="connsiteY31" fmla="*/ 5630718 h 6858000"/>
              <a:gd name="connsiteX32" fmla="*/ 2645658 w 7369701"/>
              <a:gd name="connsiteY32" fmla="*/ 6640259 h 6858000"/>
              <a:gd name="connsiteX33" fmla="*/ 2606687 w 7369701"/>
              <a:gd name="connsiteY33" fmla="*/ 5630718 h 6858000"/>
              <a:gd name="connsiteX34" fmla="*/ 3642057 w 7369701"/>
              <a:gd name="connsiteY34" fmla="*/ 5573487 h 6858000"/>
              <a:gd name="connsiteX35" fmla="*/ 3632981 w 7369701"/>
              <a:gd name="connsiteY35" fmla="*/ 5579437 h 6858000"/>
              <a:gd name="connsiteX36" fmla="*/ 3382436 w 7369701"/>
              <a:gd name="connsiteY36" fmla="*/ 5952726 h 6858000"/>
              <a:gd name="connsiteX37" fmla="*/ 3191929 w 7369701"/>
              <a:gd name="connsiteY37" fmla="*/ 6662669 h 6858000"/>
              <a:gd name="connsiteX38" fmla="*/ 3369898 w 7369701"/>
              <a:gd name="connsiteY38" fmla="*/ 6081771 h 6858000"/>
              <a:gd name="connsiteX39" fmla="*/ 3642057 w 7369701"/>
              <a:gd name="connsiteY39" fmla="*/ 5573487 h 6858000"/>
              <a:gd name="connsiteX40" fmla="*/ 2650666 w 7369701"/>
              <a:gd name="connsiteY40" fmla="*/ 5530686 h 6858000"/>
              <a:gd name="connsiteX41" fmla="*/ 2650249 w 7369701"/>
              <a:gd name="connsiteY41" fmla="*/ 5532101 h 6858000"/>
              <a:gd name="connsiteX42" fmla="*/ 2663808 w 7369701"/>
              <a:gd name="connsiteY42" fmla="*/ 6535215 h 6858000"/>
              <a:gd name="connsiteX43" fmla="*/ 2665418 w 7369701"/>
              <a:gd name="connsiteY43" fmla="*/ 6132756 h 6858000"/>
              <a:gd name="connsiteX44" fmla="*/ 2650666 w 7369701"/>
              <a:gd name="connsiteY44" fmla="*/ 5530686 h 6858000"/>
              <a:gd name="connsiteX45" fmla="*/ 2680277 w 7369701"/>
              <a:gd name="connsiteY45" fmla="*/ 5479204 h 6858000"/>
              <a:gd name="connsiteX46" fmla="*/ 2678972 w 7369701"/>
              <a:gd name="connsiteY46" fmla="*/ 5481582 h 6858000"/>
              <a:gd name="connsiteX47" fmla="*/ 2696666 w 7369701"/>
              <a:gd name="connsiteY47" fmla="*/ 6133836 h 6858000"/>
              <a:gd name="connsiteX48" fmla="*/ 2695769 w 7369701"/>
              <a:gd name="connsiteY48" fmla="*/ 6390955 h 6858000"/>
              <a:gd name="connsiteX49" fmla="*/ 2739893 w 7369701"/>
              <a:gd name="connsiteY49" fmla="*/ 6108357 h 6858000"/>
              <a:gd name="connsiteX50" fmla="*/ 2680277 w 7369701"/>
              <a:gd name="connsiteY50" fmla="*/ 5479204 h 6858000"/>
              <a:gd name="connsiteX51" fmla="*/ 1132195 w 7369701"/>
              <a:gd name="connsiteY51" fmla="*/ 5467980 h 6858000"/>
              <a:gd name="connsiteX52" fmla="*/ 1679056 w 7369701"/>
              <a:gd name="connsiteY52" fmla="*/ 5516907 h 6858000"/>
              <a:gd name="connsiteX53" fmla="*/ 2128648 w 7369701"/>
              <a:gd name="connsiteY53" fmla="*/ 5474249 h 6858000"/>
              <a:gd name="connsiteX54" fmla="*/ 1825619 w 7369701"/>
              <a:gd name="connsiteY54" fmla="*/ 5478447 h 6858000"/>
              <a:gd name="connsiteX55" fmla="*/ 1737798 w 7369701"/>
              <a:gd name="connsiteY55" fmla="*/ 5483353 h 6858000"/>
              <a:gd name="connsiteX56" fmla="*/ 1132195 w 7369701"/>
              <a:gd name="connsiteY56" fmla="*/ 5467980 h 6858000"/>
              <a:gd name="connsiteX57" fmla="*/ 1456157 w 7369701"/>
              <a:gd name="connsiteY57" fmla="*/ 5371404 h 6858000"/>
              <a:gd name="connsiteX58" fmla="*/ 1244432 w 7369701"/>
              <a:gd name="connsiteY58" fmla="*/ 5385601 h 6858000"/>
              <a:gd name="connsiteX59" fmla="*/ 973990 w 7369701"/>
              <a:gd name="connsiteY59" fmla="*/ 5424940 h 6858000"/>
              <a:gd name="connsiteX60" fmla="*/ 1103809 w 7369701"/>
              <a:gd name="connsiteY60" fmla="*/ 5433720 h 6858000"/>
              <a:gd name="connsiteX61" fmla="*/ 1123454 w 7369701"/>
              <a:gd name="connsiteY61" fmla="*/ 5435727 h 6858000"/>
              <a:gd name="connsiteX62" fmla="*/ 1737017 w 7369701"/>
              <a:gd name="connsiteY62" fmla="*/ 5452183 h 6858000"/>
              <a:gd name="connsiteX63" fmla="*/ 1824397 w 7369701"/>
              <a:gd name="connsiteY63" fmla="*/ 5447757 h 6858000"/>
              <a:gd name="connsiteX64" fmla="*/ 2070059 w 7369701"/>
              <a:gd name="connsiteY64" fmla="*/ 5441660 h 6858000"/>
              <a:gd name="connsiteX65" fmla="*/ 1456157 w 7369701"/>
              <a:gd name="connsiteY65" fmla="*/ 5371404 h 6858000"/>
              <a:gd name="connsiteX66" fmla="*/ 4988186 w 7369701"/>
              <a:gd name="connsiteY66" fmla="*/ 5216467 h 6858000"/>
              <a:gd name="connsiteX67" fmla="*/ 4777334 w 7369701"/>
              <a:gd name="connsiteY67" fmla="*/ 5406072 h 6858000"/>
              <a:gd name="connsiteX68" fmla="*/ 4718341 w 7369701"/>
              <a:gd name="connsiteY68" fmla="*/ 5468043 h 6858000"/>
              <a:gd name="connsiteX69" fmla="*/ 4604655 w 7369701"/>
              <a:gd name="connsiteY69" fmla="*/ 5583434 h 6858000"/>
              <a:gd name="connsiteX70" fmla="*/ 4565074 w 7369701"/>
              <a:gd name="connsiteY70" fmla="*/ 5618550 h 6858000"/>
              <a:gd name="connsiteX71" fmla="*/ 4988186 w 7369701"/>
              <a:gd name="connsiteY71" fmla="*/ 5216467 h 6858000"/>
              <a:gd name="connsiteX72" fmla="*/ 4978032 w 7369701"/>
              <a:gd name="connsiteY72" fmla="*/ 5183809 h 6858000"/>
              <a:gd name="connsiteX73" fmla="*/ 4463413 w 7369701"/>
              <a:gd name="connsiteY73" fmla="*/ 5615162 h 6858000"/>
              <a:gd name="connsiteX74" fmla="*/ 4358134 w 7369701"/>
              <a:gd name="connsiteY74" fmla="*/ 5742791 h 6858000"/>
              <a:gd name="connsiteX75" fmla="*/ 4376219 w 7369701"/>
              <a:gd name="connsiteY75" fmla="*/ 5729027 h 6858000"/>
              <a:gd name="connsiteX76" fmla="*/ 4582340 w 7369701"/>
              <a:gd name="connsiteY76" fmla="*/ 5561037 h 6858000"/>
              <a:gd name="connsiteX77" fmla="*/ 4694684 w 7369701"/>
              <a:gd name="connsiteY77" fmla="*/ 5447098 h 6858000"/>
              <a:gd name="connsiteX78" fmla="*/ 4754123 w 7369701"/>
              <a:gd name="connsiteY78" fmla="*/ 5384643 h 6858000"/>
              <a:gd name="connsiteX79" fmla="*/ 4978032 w 7369701"/>
              <a:gd name="connsiteY79" fmla="*/ 5183809 h 6858000"/>
              <a:gd name="connsiteX80" fmla="*/ 1903353 w 7369701"/>
              <a:gd name="connsiteY80" fmla="*/ 5044827 h 6858000"/>
              <a:gd name="connsiteX81" fmla="*/ 1936931 w 7369701"/>
              <a:gd name="connsiteY81" fmla="*/ 5093954 h 6858000"/>
              <a:gd name="connsiteX82" fmla="*/ 2195868 w 7369701"/>
              <a:gd name="connsiteY82" fmla="*/ 5396574 h 6858000"/>
              <a:gd name="connsiteX83" fmla="*/ 2088852 w 7369701"/>
              <a:gd name="connsiteY83" fmla="*/ 5166123 h 6858000"/>
              <a:gd name="connsiteX84" fmla="*/ 1958241 w 7369701"/>
              <a:gd name="connsiteY84" fmla="*/ 5067955 h 6858000"/>
              <a:gd name="connsiteX85" fmla="*/ 1903353 w 7369701"/>
              <a:gd name="connsiteY85" fmla="*/ 5044827 h 6858000"/>
              <a:gd name="connsiteX86" fmla="*/ 1979378 w 7369701"/>
              <a:gd name="connsiteY86" fmla="*/ 4769504 h 6858000"/>
              <a:gd name="connsiteX87" fmla="*/ 2882120 w 7369701"/>
              <a:gd name="connsiteY87" fmla="*/ 5064547 h 6858000"/>
              <a:gd name="connsiteX88" fmla="*/ 2793103 w 7369701"/>
              <a:gd name="connsiteY88" fmla="*/ 5039699 h 6858000"/>
              <a:gd name="connsiteX89" fmla="*/ 2770041 w 7369701"/>
              <a:gd name="connsiteY89" fmla="*/ 5033634 h 6858000"/>
              <a:gd name="connsiteX90" fmla="*/ 1979378 w 7369701"/>
              <a:gd name="connsiteY90" fmla="*/ 4769504 h 6858000"/>
              <a:gd name="connsiteX91" fmla="*/ 1927410 w 7369701"/>
              <a:gd name="connsiteY91" fmla="*/ 4716164 h 6858000"/>
              <a:gd name="connsiteX92" fmla="*/ 1959587 w 7369701"/>
              <a:gd name="connsiteY92" fmla="*/ 4728849 h 6858000"/>
              <a:gd name="connsiteX93" fmla="*/ 2777707 w 7369701"/>
              <a:gd name="connsiteY93" fmla="*/ 5003991 h 6858000"/>
              <a:gd name="connsiteX94" fmla="*/ 2800768 w 7369701"/>
              <a:gd name="connsiteY94" fmla="*/ 5010056 h 6858000"/>
              <a:gd name="connsiteX95" fmla="*/ 2879408 w 7369701"/>
              <a:gd name="connsiteY95" fmla="*/ 5031590 h 6858000"/>
              <a:gd name="connsiteX96" fmla="*/ 2862295 w 7369701"/>
              <a:gd name="connsiteY96" fmla="*/ 5022958 h 6858000"/>
              <a:gd name="connsiteX97" fmla="*/ 2813343 w 7369701"/>
              <a:gd name="connsiteY97" fmla="*/ 4998369 h 6858000"/>
              <a:gd name="connsiteX98" fmla="*/ 2646245 w 7369701"/>
              <a:gd name="connsiteY98" fmla="*/ 4930999 h 6858000"/>
              <a:gd name="connsiteX99" fmla="*/ 1999243 w 7369701"/>
              <a:gd name="connsiteY99" fmla="*/ 4730524 h 6858000"/>
              <a:gd name="connsiteX100" fmla="*/ 1979527 w 7369701"/>
              <a:gd name="connsiteY100" fmla="*/ 4726651 h 6858000"/>
              <a:gd name="connsiteX101" fmla="*/ 1927410 w 7369701"/>
              <a:gd name="connsiteY101" fmla="*/ 4716164 h 6858000"/>
              <a:gd name="connsiteX102" fmla="*/ 1997014 w 7369701"/>
              <a:gd name="connsiteY102" fmla="*/ 4698007 h 6858000"/>
              <a:gd name="connsiteX103" fmla="*/ 2005458 w 7369701"/>
              <a:gd name="connsiteY103" fmla="*/ 4699540 h 6858000"/>
              <a:gd name="connsiteX104" fmla="*/ 2657186 w 7369701"/>
              <a:gd name="connsiteY104" fmla="*/ 4901687 h 6858000"/>
              <a:gd name="connsiteX105" fmla="*/ 2826662 w 7369701"/>
              <a:gd name="connsiteY105" fmla="*/ 4970362 h 6858000"/>
              <a:gd name="connsiteX106" fmla="*/ 2876100 w 7369701"/>
              <a:gd name="connsiteY106" fmla="*/ 4995397 h 6858000"/>
              <a:gd name="connsiteX107" fmla="*/ 3042600 w 7369701"/>
              <a:gd name="connsiteY107" fmla="*/ 5059532 h 6858000"/>
              <a:gd name="connsiteX108" fmla="*/ 1997014 w 7369701"/>
              <a:gd name="connsiteY108" fmla="*/ 4698007 h 6858000"/>
              <a:gd name="connsiteX109" fmla="*/ 2305292 w 7369701"/>
              <a:gd name="connsiteY109" fmla="*/ 4219492 h 6858000"/>
              <a:gd name="connsiteX110" fmla="*/ 3360922 w 7369701"/>
              <a:gd name="connsiteY110" fmla="*/ 4529373 h 6858000"/>
              <a:gd name="connsiteX111" fmla="*/ 3492420 w 7369701"/>
              <a:gd name="connsiteY111" fmla="*/ 4510145 h 6858000"/>
              <a:gd name="connsiteX112" fmla="*/ 3364086 w 7369701"/>
              <a:gd name="connsiteY112" fmla="*/ 4480340 h 6858000"/>
              <a:gd name="connsiteX113" fmla="*/ 3225818 w 7369701"/>
              <a:gd name="connsiteY113" fmla="*/ 4411822 h 6858000"/>
              <a:gd name="connsiteX114" fmla="*/ 3129696 w 7369701"/>
              <a:gd name="connsiteY114" fmla="*/ 4360704 h 6858000"/>
              <a:gd name="connsiteX115" fmla="*/ 2814545 w 7369701"/>
              <a:gd name="connsiteY115" fmla="*/ 4282955 h 6858000"/>
              <a:gd name="connsiteX116" fmla="*/ 2305292 w 7369701"/>
              <a:gd name="connsiteY116" fmla="*/ 4219492 h 6858000"/>
              <a:gd name="connsiteX117" fmla="*/ 2626982 w 7369701"/>
              <a:gd name="connsiteY117" fmla="*/ 4206450 h 6858000"/>
              <a:gd name="connsiteX118" fmla="*/ 2490617 w 7369701"/>
              <a:gd name="connsiteY118" fmla="*/ 4206951 h 6858000"/>
              <a:gd name="connsiteX119" fmla="*/ 2819869 w 7369701"/>
              <a:gd name="connsiteY119" fmla="*/ 4252936 h 6858000"/>
              <a:gd name="connsiteX120" fmla="*/ 3143018 w 7369701"/>
              <a:gd name="connsiteY120" fmla="*/ 4332698 h 6858000"/>
              <a:gd name="connsiteX121" fmla="*/ 3241520 w 7369701"/>
              <a:gd name="connsiteY121" fmla="*/ 4385112 h 6858000"/>
              <a:gd name="connsiteX122" fmla="*/ 3374575 w 7369701"/>
              <a:gd name="connsiteY122" fmla="*/ 4451517 h 6858000"/>
              <a:gd name="connsiteX123" fmla="*/ 3505221 w 7369701"/>
              <a:gd name="connsiteY123" fmla="*/ 4480757 h 6858000"/>
              <a:gd name="connsiteX124" fmla="*/ 2626982 w 7369701"/>
              <a:gd name="connsiteY124" fmla="*/ 4206450 h 6858000"/>
              <a:gd name="connsiteX125" fmla="*/ 1310106 w 7369701"/>
              <a:gd name="connsiteY125" fmla="*/ 3943217 h 6858000"/>
              <a:gd name="connsiteX126" fmla="*/ 854994 w 7369701"/>
              <a:gd name="connsiteY126" fmla="*/ 4399136 h 6858000"/>
              <a:gd name="connsiteX127" fmla="*/ 742462 w 7369701"/>
              <a:gd name="connsiteY127" fmla="*/ 4594648 h 6858000"/>
              <a:gd name="connsiteX128" fmla="*/ 820602 w 7369701"/>
              <a:gd name="connsiteY128" fmla="*/ 4485915 h 6858000"/>
              <a:gd name="connsiteX129" fmla="*/ 878295 w 7369701"/>
              <a:gd name="connsiteY129" fmla="*/ 4403594 h 6858000"/>
              <a:gd name="connsiteX130" fmla="*/ 1240607 w 7369701"/>
              <a:gd name="connsiteY130" fmla="*/ 4010401 h 6858000"/>
              <a:gd name="connsiteX131" fmla="*/ 1310106 w 7369701"/>
              <a:gd name="connsiteY131" fmla="*/ 3943217 h 6858000"/>
              <a:gd name="connsiteX132" fmla="*/ 1423113 w 7369701"/>
              <a:gd name="connsiteY132" fmla="*/ 3874565 h 6858000"/>
              <a:gd name="connsiteX133" fmla="*/ 1260565 w 7369701"/>
              <a:gd name="connsiteY133" fmla="*/ 4031982 h 6858000"/>
              <a:gd name="connsiteX134" fmla="*/ 901900 w 7369701"/>
              <a:gd name="connsiteY134" fmla="*/ 4421236 h 6858000"/>
              <a:gd name="connsiteX135" fmla="*/ 845044 w 7369701"/>
              <a:gd name="connsiteY135" fmla="*/ 4502436 h 6858000"/>
              <a:gd name="connsiteX136" fmla="*/ 685926 w 7369701"/>
              <a:gd name="connsiteY136" fmla="*/ 4703069 h 6858000"/>
              <a:gd name="connsiteX137" fmla="*/ 684248 w 7369701"/>
              <a:gd name="connsiteY137" fmla="*/ 4706721 h 6858000"/>
              <a:gd name="connsiteX138" fmla="*/ 1423113 w 7369701"/>
              <a:gd name="connsiteY138" fmla="*/ 3874565 h 6858000"/>
              <a:gd name="connsiteX139" fmla="*/ 3316479 w 7369701"/>
              <a:gd name="connsiteY139" fmla="*/ 3872136 h 6858000"/>
              <a:gd name="connsiteX140" fmla="*/ 3546806 w 7369701"/>
              <a:gd name="connsiteY140" fmla="*/ 4356139 h 6858000"/>
              <a:gd name="connsiteX141" fmla="*/ 3364433 w 7369701"/>
              <a:gd name="connsiteY141" fmla="*/ 3953121 h 6858000"/>
              <a:gd name="connsiteX142" fmla="*/ 3316479 w 7369701"/>
              <a:gd name="connsiteY142" fmla="*/ 3872136 h 6858000"/>
              <a:gd name="connsiteX143" fmla="*/ 3291335 w 7369701"/>
              <a:gd name="connsiteY143" fmla="*/ 3767420 h 6858000"/>
              <a:gd name="connsiteX144" fmla="*/ 3390805 w 7369701"/>
              <a:gd name="connsiteY144" fmla="*/ 3937163 h 6858000"/>
              <a:gd name="connsiteX145" fmla="*/ 3579062 w 7369701"/>
              <a:gd name="connsiteY145" fmla="*/ 4359040 h 6858000"/>
              <a:gd name="connsiteX146" fmla="*/ 3467355 w 7369701"/>
              <a:gd name="connsiteY146" fmla="*/ 3988130 h 6858000"/>
              <a:gd name="connsiteX147" fmla="*/ 3310753 w 7369701"/>
              <a:gd name="connsiteY147" fmla="*/ 3787140 h 6858000"/>
              <a:gd name="connsiteX148" fmla="*/ 3291335 w 7369701"/>
              <a:gd name="connsiteY148" fmla="*/ 3767420 h 6858000"/>
              <a:gd name="connsiteX149" fmla="*/ 1635889 w 7369701"/>
              <a:gd name="connsiteY149" fmla="*/ 3709494 h 6858000"/>
              <a:gd name="connsiteX150" fmla="*/ 1634800 w 7369701"/>
              <a:gd name="connsiteY150" fmla="*/ 3731111 h 6858000"/>
              <a:gd name="connsiteX151" fmla="*/ 1635889 w 7369701"/>
              <a:gd name="connsiteY151" fmla="*/ 3709494 h 6858000"/>
              <a:gd name="connsiteX152" fmla="*/ 1510397 w 7369701"/>
              <a:gd name="connsiteY152" fmla="*/ 3684705 h 6858000"/>
              <a:gd name="connsiteX153" fmla="*/ 1146550 w 7369701"/>
              <a:gd name="connsiteY153" fmla="*/ 3802012 h 6858000"/>
              <a:gd name="connsiteX154" fmla="*/ 698834 w 7369701"/>
              <a:gd name="connsiteY154" fmla="*/ 3952272 h 6858000"/>
              <a:gd name="connsiteX155" fmla="*/ 34256 w 7369701"/>
              <a:gd name="connsiteY155" fmla="*/ 4347603 h 6858000"/>
              <a:gd name="connsiteX156" fmla="*/ 527241 w 7369701"/>
              <a:gd name="connsiteY156" fmla="*/ 4065078 h 6858000"/>
              <a:gd name="connsiteX157" fmla="*/ 1510397 w 7369701"/>
              <a:gd name="connsiteY157" fmla="*/ 3684705 h 6858000"/>
              <a:gd name="connsiteX158" fmla="*/ 1313114 w 7369701"/>
              <a:gd name="connsiteY158" fmla="*/ 3655216 h 6858000"/>
              <a:gd name="connsiteX159" fmla="*/ 1109304 w 7369701"/>
              <a:gd name="connsiteY159" fmla="*/ 3669030 h 6858000"/>
              <a:gd name="connsiteX160" fmla="*/ 8129 w 7369701"/>
              <a:gd name="connsiteY160" fmla="*/ 4330519 h 6858000"/>
              <a:gd name="connsiteX161" fmla="*/ 687572 w 7369701"/>
              <a:gd name="connsiteY161" fmla="*/ 3925629 h 6858000"/>
              <a:gd name="connsiteX162" fmla="*/ 1138365 w 7369701"/>
              <a:gd name="connsiteY162" fmla="*/ 3774515 h 6858000"/>
              <a:gd name="connsiteX163" fmla="*/ 1505579 w 7369701"/>
              <a:gd name="connsiteY163" fmla="*/ 3655526 h 6858000"/>
              <a:gd name="connsiteX164" fmla="*/ 1313114 w 7369701"/>
              <a:gd name="connsiteY164" fmla="*/ 3655216 h 6858000"/>
              <a:gd name="connsiteX165" fmla="*/ 3655073 w 7369701"/>
              <a:gd name="connsiteY165" fmla="*/ 3650884 h 6858000"/>
              <a:gd name="connsiteX166" fmla="*/ 3989938 w 7369701"/>
              <a:gd name="connsiteY166" fmla="*/ 3991685 h 6858000"/>
              <a:gd name="connsiteX167" fmla="*/ 4393907 w 7369701"/>
              <a:gd name="connsiteY167" fmla="*/ 4261258 h 6858000"/>
              <a:gd name="connsiteX168" fmla="*/ 4648051 w 7369701"/>
              <a:gd name="connsiteY168" fmla="*/ 4374051 h 6858000"/>
              <a:gd name="connsiteX169" fmla="*/ 4383389 w 7369701"/>
              <a:gd name="connsiteY169" fmla="*/ 4184369 h 6858000"/>
              <a:gd name="connsiteX170" fmla="*/ 4165508 w 7369701"/>
              <a:gd name="connsiteY170" fmla="*/ 4035196 h 6858000"/>
              <a:gd name="connsiteX171" fmla="*/ 4068162 w 7369701"/>
              <a:gd name="connsiteY171" fmla="*/ 3953394 h 6858000"/>
              <a:gd name="connsiteX172" fmla="*/ 3981416 w 7369701"/>
              <a:gd name="connsiteY172" fmla="*/ 3880482 h 6858000"/>
              <a:gd name="connsiteX173" fmla="*/ 3800147 w 7369701"/>
              <a:gd name="connsiteY173" fmla="*/ 3749872 h 6858000"/>
              <a:gd name="connsiteX174" fmla="*/ 3655073 w 7369701"/>
              <a:gd name="connsiteY174" fmla="*/ 3650884 h 6858000"/>
              <a:gd name="connsiteX175" fmla="*/ 3670252 w 7369701"/>
              <a:gd name="connsiteY175" fmla="*/ 3622798 h 6858000"/>
              <a:gd name="connsiteX176" fmla="*/ 3817258 w 7369701"/>
              <a:gd name="connsiteY176" fmla="*/ 3723577 h 6858000"/>
              <a:gd name="connsiteX177" fmla="*/ 4000461 w 7369701"/>
              <a:gd name="connsiteY177" fmla="*/ 3855966 h 6858000"/>
              <a:gd name="connsiteX178" fmla="*/ 4088180 w 7369701"/>
              <a:gd name="connsiteY178" fmla="*/ 3929774 h 6858000"/>
              <a:gd name="connsiteX179" fmla="*/ 4184555 w 7369701"/>
              <a:gd name="connsiteY179" fmla="*/ 4010683 h 6858000"/>
              <a:gd name="connsiteX180" fmla="*/ 4399563 w 7369701"/>
              <a:gd name="connsiteY180" fmla="*/ 4158106 h 6858000"/>
              <a:gd name="connsiteX181" fmla="*/ 4684469 w 7369701"/>
              <a:gd name="connsiteY181" fmla="*/ 4364680 h 6858000"/>
              <a:gd name="connsiteX182" fmla="*/ 4690271 w 7369701"/>
              <a:gd name="connsiteY182" fmla="*/ 4370034 h 6858000"/>
              <a:gd name="connsiteX183" fmla="*/ 4136093 w 7369701"/>
              <a:gd name="connsiteY183" fmla="*/ 3858466 h 6858000"/>
              <a:gd name="connsiteX184" fmla="*/ 3670252 w 7369701"/>
              <a:gd name="connsiteY184" fmla="*/ 3622798 h 6858000"/>
              <a:gd name="connsiteX185" fmla="*/ 4440129 w 7369701"/>
              <a:gd name="connsiteY185" fmla="*/ 3448571 h 6858000"/>
              <a:gd name="connsiteX186" fmla="*/ 4856525 w 7369701"/>
              <a:gd name="connsiteY186" fmla="*/ 3915351 h 6858000"/>
              <a:gd name="connsiteX187" fmla="*/ 5059055 w 7369701"/>
              <a:gd name="connsiteY187" fmla="*/ 4108918 h 6858000"/>
              <a:gd name="connsiteX188" fmla="*/ 5290070 w 7369701"/>
              <a:gd name="connsiteY188" fmla="*/ 4263619 h 6858000"/>
              <a:gd name="connsiteX189" fmla="*/ 4834991 w 7369701"/>
              <a:gd name="connsiteY189" fmla="*/ 3830985 h 6858000"/>
              <a:gd name="connsiteX190" fmla="*/ 4440129 w 7369701"/>
              <a:gd name="connsiteY190" fmla="*/ 3448571 h 6858000"/>
              <a:gd name="connsiteX191" fmla="*/ 4441737 w 7369701"/>
              <a:gd name="connsiteY191" fmla="*/ 3399734 h 6858000"/>
              <a:gd name="connsiteX192" fmla="*/ 4431236 w 7369701"/>
              <a:gd name="connsiteY192" fmla="*/ 3400954 h 6858000"/>
              <a:gd name="connsiteX193" fmla="*/ 4557150 w 7369701"/>
              <a:gd name="connsiteY193" fmla="*/ 3510023 h 6858000"/>
              <a:gd name="connsiteX194" fmla="*/ 4856936 w 7369701"/>
              <a:gd name="connsiteY194" fmla="*/ 3809146 h 6858000"/>
              <a:gd name="connsiteX195" fmla="*/ 5111996 w 7369701"/>
              <a:gd name="connsiteY195" fmla="*/ 4065759 h 6858000"/>
              <a:gd name="connsiteX196" fmla="*/ 5388878 w 7369701"/>
              <a:gd name="connsiteY196" fmla="*/ 4300185 h 6858000"/>
              <a:gd name="connsiteX197" fmla="*/ 5425556 w 7369701"/>
              <a:gd name="connsiteY197" fmla="*/ 4308967 h 6858000"/>
              <a:gd name="connsiteX198" fmla="*/ 4943646 w 7369701"/>
              <a:gd name="connsiteY198" fmla="*/ 3822916 h 6858000"/>
              <a:gd name="connsiteX199" fmla="*/ 4594837 w 7369701"/>
              <a:gd name="connsiteY199" fmla="*/ 3532274 h 6858000"/>
              <a:gd name="connsiteX200" fmla="*/ 4441737 w 7369701"/>
              <a:gd name="connsiteY200" fmla="*/ 3399734 h 6858000"/>
              <a:gd name="connsiteX201" fmla="*/ 5425834 w 7369701"/>
              <a:gd name="connsiteY201" fmla="*/ 3162785 h 6858000"/>
              <a:gd name="connsiteX202" fmla="*/ 5401644 w 7369701"/>
              <a:gd name="connsiteY202" fmla="*/ 3617847 h 6858000"/>
              <a:gd name="connsiteX203" fmla="*/ 5467256 w 7369701"/>
              <a:gd name="connsiteY203" fmla="*/ 4175494 h 6858000"/>
              <a:gd name="connsiteX204" fmla="*/ 5448069 w 7369701"/>
              <a:gd name="connsiteY204" fmla="*/ 3567554 h 6858000"/>
              <a:gd name="connsiteX205" fmla="*/ 5425834 w 7369701"/>
              <a:gd name="connsiteY205" fmla="*/ 3162785 h 6858000"/>
              <a:gd name="connsiteX206" fmla="*/ 1318687 w 7369701"/>
              <a:gd name="connsiteY206" fmla="*/ 3113840 h 6858000"/>
              <a:gd name="connsiteX207" fmla="*/ 1066793 w 7369701"/>
              <a:gd name="connsiteY207" fmla="*/ 3212171 h 6858000"/>
              <a:gd name="connsiteX208" fmla="*/ 993319 w 7369701"/>
              <a:gd name="connsiteY208" fmla="*/ 3247648 h 6858000"/>
              <a:gd name="connsiteX209" fmla="*/ 853081 w 7369701"/>
              <a:gd name="connsiteY209" fmla="*/ 3312410 h 6858000"/>
              <a:gd name="connsiteX210" fmla="*/ 805957 w 7369701"/>
              <a:gd name="connsiteY210" fmla="*/ 3330443 h 6858000"/>
              <a:gd name="connsiteX211" fmla="*/ 1318687 w 7369701"/>
              <a:gd name="connsiteY211" fmla="*/ 3113840 h 6858000"/>
              <a:gd name="connsiteX212" fmla="*/ 5453702 w 7369701"/>
              <a:gd name="connsiteY212" fmla="*/ 3090882 h 6858000"/>
              <a:gd name="connsiteX213" fmla="*/ 5480135 w 7369701"/>
              <a:gd name="connsiteY213" fmla="*/ 3565802 h 6858000"/>
              <a:gd name="connsiteX214" fmla="*/ 5499023 w 7369701"/>
              <a:gd name="connsiteY214" fmla="*/ 4166310 h 6858000"/>
              <a:gd name="connsiteX215" fmla="*/ 5547022 w 7369701"/>
              <a:gd name="connsiteY215" fmla="*/ 3607838 h 6858000"/>
              <a:gd name="connsiteX216" fmla="*/ 5515964 w 7369701"/>
              <a:gd name="connsiteY216" fmla="*/ 3378541 h 6858000"/>
              <a:gd name="connsiteX217" fmla="*/ 5453702 w 7369701"/>
              <a:gd name="connsiteY217" fmla="*/ 3090882 h 6858000"/>
              <a:gd name="connsiteX218" fmla="*/ 1238695 w 7369701"/>
              <a:gd name="connsiteY218" fmla="*/ 3076820 h 6858000"/>
              <a:gd name="connsiteX219" fmla="*/ 716371 w 7369701"/>
              <a:gd name="connsiteY219" fmla="*/ 3293249 h 6858000"/>
              <a:gd name="connsiteX220" fmla="*/ 579522 w 7369701"/>
              <a:gd name="connsiteY220" fmla="*/ 3371759 h 6858000"/>
              <a:gd name="connsiteX221" fmla="*/ 600288 w 7369701"/>
              <a:gd name="connsiteY221" fmla="*/ 3365555 h 6858000"/>
              <a:gd name="connsiteX222" fmla="*/ 840692 w 7369701"/>
              <a:gd name="connsiteY222" fmla="*/ 3284921 h 6858000"/>
              <a:gd name="connsiteX223" fmla="*/ 979248 w 7369701"/>
              <a:gd name="connsiteY223" fmla="*/ 3221003 h 6858000"/>
              <a:gd name="connsiteX224" fmla="*/ 1053282 w 7369701"/>
              <a:gd name="connsiteY224" fmla="*/ 3185247 h 6858000"/>
              <a:gd name="connsiteX225" fmla="*/ 1320603 w 7369701"/>
              <a:gd name="connsiteY225" fmla="*/ 3081281 h 6858000"/>
              <a:gd name="connsiteX226" fmla="*/ 1238695 w 7369701"/>
              <a:gd name="connsiteY226" fmla="*/ 3076820 h 6858000"/>
              <a:gd name="connsiteX227" fmla="*/ 5425627 w 7369701"/>
              <a:gd name="connsiteY227" fmla="*/ 2954192 h 6858000"/>
              <a:gd name="connsiteX228" fmla="*/ 5470770 w 7369701"/>
              <a:gd name="connsiteY228" fmla="*/ 3005435 h 6858000"/>
              <a:gd name="connsiteX229" fmla="*/ 5519779 w 7369701"/>
              <a:gd name="connsiteY229" fmla="*/ 4359223 h 6858000"/>
              <a:gd name="connsiteX230" fmla="*/ 5520293 w 7369701"/>
              <a:gd name="connsiteY230" fmla="*/ 4360602 h 6858000"/>
              <a:gd name="connsiteX231" fmla="*/ 5767221 w 7369701"/>
              <a:gd name="connsiteY231" fmla="*/ 4665564 h 6858000"/>
              <a:gd name="connsiteX232" fmla="*/ 6937169 w 7369701"/>
              <a:gd name="connsiteY232" fmla="*/ 4815941 h 6858000"/>
              <a:gd name="connsiteX233" fmla="*/ 6953922 w 7369701"/>
              <a:gd name="connsiteY233" fmla="*/ 4890068 h 6858000"/>
              <a:gd name="connsiteX234" fmla="*/ 6071359 w 7369701"/>
              <a:gd name="connsiteY234" fmla="*/ 4770770 h 6858000"/>
              <a:gd name="connsiteX235" fmla="*/ 6038839 w 7369701"/>
              <a:gd name="connsiteY235" fmla="*/ 4764474 h 6858000"/>
              <a:gd name="connsiteX236" fmla="*/ 6038706 w 7369701"/>
              <a:gd name="connsiteY236" fmla="*/ 4763847 h 6858000"/>
              <a:gd name="connsiteX237" fmla="*/ 6037784 w 7369701"/>
              <a:gd name="connsiteY237" fmla="*/ 4764270 h 6858000"/>
              <a:gd name="connsiteX238" fmla="*/ 6038839 w 7369701"/>
              <a:gd name="connsiteY238" fmla="*/ 4764474 h 6858000"/>
              <a:gd name="connsiteX239" fmla="*/ 6040338 w 7369701"/>
              <a:gd name="connsiteY239" fmla="*/ 4771418 h 6858000"/>
              <a:gd name="connsiteX240" fmla="*/ 6024488 w 7369701"/>
              <a:gd name="connsiteY240" fmla="*/ 4809903 h 6858000"/>
              <a:gd name="connsiteX241" fmla="*/ 5599771 w 7369701"/>
              <a:gd name="connsiteY241" fmla="*/ 5509652 h 6858000"/>
              <a:gd name="connsiteX242" fmla="*/ 5548843 w 7369701"/>
              <a:gd name="connsiteY242" fmla="*/ 5563845 h 6858000"/>
              <a:gd name="connsiteX243" fmla="*/ 5940952 w 7369701"/>
              <a:gd name="connsiteY243" fmla="*/ 6250028 h 6858000"/>
              <a:gd name="connsiteX244" fmla="*/ 6043441 w 7369701"/>
              <a:gd name="connsiteY244" fmla="*/ 6665847 h 6858000"/>
              <a:gd name="connsiteX245" fmla="*/ 6093432 w 7369701"/>
              <a:gd name="connsiteY245" fmla="*/ 6858000 h 6858000"/>
              <a:gd name="connsiteX246" fmla="*/ 6034344 w 7369701"/>
              <a:gd name="connsiteY246" fmla="*/ 6858000 h 6858000"/>
              <a:gd name="connsiteX247" fmla="*/ 6026679 w 7369701"/>
              <a:gd name="connsiteY247" fmla="*/ 6836959 h 6858000"/>
              <a:gd name="connsiteX248" fmla="*/ 5800441 w 7369701"/>
              <a:gd name="connsiteY248" fmla="*/ 6335286 h 6858000"/>
              <a:gd name="connsiteX249" fmla="*/ 5526562 w 7369701"/>
              <a:gd name="connsiteY249" fmla="*/ 5705388 h 6858000"/>
              <a:gd name="connsiteX250" fmla="*/ 5519640 w 7369701"/>
              <a:gd name="connsiteY250" fmla="*/ 5683774 h 6858000"/>
              <a:gd name="connsiteX251" fmla="*/ 5844559 w 7369701"/>
              <a:gd name="connsiteY251" fmla="*/ 6553349 h 6858000"/>
              <a:gd name="connsiteX252" fmla="*/ 5975994 w 7369701"/>
              <a:gd name="connsiteY252" fmla="*/ 6858000 h 6858000"/>
              <a:gd name="connsiteX253" fmla="*/ 5898547 w 7369701"/>
              <a:gd name="connsiteY253" fmla="*/ 6858000 h 6858000"/>
              <a:gd name="connsiteX254" fmla="*/ 5682041 w 7369701"/>
              <a:gd name="connsiteY254" fmla="*/ 6355860 h 6858000"/>
              <a:gd name="connsiteX255" fmla="*/ 5461758 w 7369701"/>
              <a:gd name="connsiteY255" fmla="*/ 5820220 h 6858000"/>
              <a:gd name="connsiteX256" fmla="*/ 5237282 w 7369701"/>
              <a:gd name="connsiteY256" fmla="*/ 6579086 h 6858000"/>
              <a:gd name="connsiteX257" fmla="*/ 5115009 w 7369701"/>
              <a:gd name="connsiteY257" fmla="*/ 6858000 h 6858000"/>
              <a:gd name="connsiteX258" fmla="*/ 5028074 w 7369701"/>
              <a:gd name="connsiteY258" fmla="*/ 6858000 h 6858000"/>
              <a:gd name="connsiteX259" fmla="*/ 5079508 w 7369701"/>
              <a:gd name="connsiteY259" fmla="*/ 6749074 h 6858000"/>
              <a:gd name="connsiteX260" fmla="*/ 5371846 w 7369701"/>
              <a:gd name="connsiteY260" fmla="*/ 5924413 h 6858000"/>
              <a:gd name="connsiteX261" fmla="*/ 5270512 w 7369701"/>
              <a:gd name="connsiteY261" fmla="*/ 6138975 h 6858000"/>
              <a:gd name="connsiteX262" fmla="*/ 5062409 w 7369701"/>
              <a:gd name="connsiteY262" fmla="*/ 6653544 h 6858000"/>
              <a:gd name="connsiteX263" fmla="*/ 5036628 w 7369701"/>
              <a:gd name="connsiteY263" fmla="*/ 6754247 h 6858000"/>
              <a:gd name="connsiteX264" fmla="*/ 5009112 w 7369701"/>
              <a:gd name="connsiteY264" fmla="*/ 6858000 h 6858000"/>
              <a:gd name="connsiteX265" fmla="*/ 4976679 w 7369701"/>
              <a:gd name="connsiteY265" fmla="*/ 6858000 h 6858000"/>
              <a:gd name="connsiteX266" fmla="*/ 5006537 w 7369701"/>
              <a:gd name="connsiteY266" fmla="*/ 6747068 h 6858000"/>
              <a:gd name="connsiteX267" fmla="*/ 5032723 w 7369701"/>
              <a:gd name="connsiteY267" fmla="*/ 6644957 h 6858000"/>
              <a:gd name="connsiteX268" fmla="*/ 5242949 w 7369701"/>
              <a:gd name="connsiteY268" fmla="*/ 6125175 h 6858000"/>
              <a:gd name="connsiteX269" fmla="*/ 5286321 w 7369701"/>
              <a:gd name="connsiteY269" fmla="*/ 6033555 h 6858000"/>
              <a:gd name="connsiteX270" fmla="*/ 5008210 w 7369701"/>
              <a:gd name="connsiteY270" fmla="*/ 6649194 h 6858000"/>
              <a:gd name="connsiteX271" fmla="*/ 4986321 w 7369701"/>
              <a:gd name="connsiteY271" fmla="*/ 6765687 h 6858000"/>
              <a:gd name="connsiteX272" fmla="*/ 4973474 w 7369701"/>
              <a:gd name="connsiteY272" fmla="*/ 6858000 h 6858000"/>
              <a:gd name="connsiteX273" fmla="*/ 4907178 w 7369701"/>
              <a:gd name="connsiteY273" fmla="*/ 6858000 h 6858000"/>
              <a:gd name="connsiteX274" fmla="*/ 4910810 w 7369701"/>
              <a:gd name="connsiteY274" fmla="*/ 6829660 h 6858000"/>
              <a:gd name="connsiteX275" fmla="*/ 4987461 w 7369701"/>
              <a:gd name="connsiteY275" fmla="*/ 6432994 h 6858000"/>
              <a:gd name="connsiteX276" fmla="*/ 5179262 w 7369701"/>
              <a:gd name="connsiteY276" fmla="*/ 6035044 h 6858000"/>
              <a:gd name="connsiteX277" fmla="*/ 4689678 w 7369701"/>
              <a:gd name="connsiteY277" fmla="*/ 6440241 h 6858000"/>
              <a:gd name="connsiteX278" fmla="*/ 4477543 w 7369701"/>
              <a:gd name="connsiteY278" fmla="*/ 6674836 h 6858000"/>
              <a:gd name="connsiteX279" fmla="*/ 4329957 w 7369701"/>
              <a:gd name="connsiteY279" fmla="*/ 6858000 h 6858000"/>
              <a:gd name="connsiteX280" fmla="*/ 4218595 w 7369701"/>
              <a:gd name="connsiteY280" fmla="*/ 6858000 h 6858000"/>
              <a:gd name="connsiteX281" fmla="*/ 4368888 w 7369701"/>
              <a:gd name="connsiteY281" fmla="*/ 6668412 h 6858000"/>
              <a:gd name="connsiteX282" fmla="*/ 4563091 w 7369701"/>
              <a:gd name="connsiteY282" fmla="*/ 6442508 h 6858000"/>
              <a:gd name="connsiteX283" fmla="*/ 5387324 w 7369701"/>
              <a:gd name="connsiteY283" fmla="*/ 5705830 h 6858000"/>
              <a:gd name="connsiteX284" fmla="*/ 5073620 w 7369701"/>
              <a:gd name="connsiteY284" fmla="*/ 5955437 h 6858000"/>
              <a:gd name="connsiteX285" fmla="*/ 4689789 w 7369701"/>
              <a:gd name="connsiteY285" fmla="*/ 6268382 h 6858000"/>
              <a:gd name="connsiteX286" fmla="*/ 4418722 w 7369701"/>
              <a:gd name="connsiteY286" fmla="*/ 6570886 h 6858000"/>
              <a:gd name="connsiteX287" fmla="*/ 4214944 w 7369701"/>
              <a:gd name="connsiteY287" fmla="*/ 6858000 h 6858000"/>
              <a:gd name="connsiteX288" fmla="*/ 4177898 w 7369701"/>
              <a:gd name="connsiteY288" fmla="*/ 6858000 h 6858000"/>
              <a:gd name="connsiteX289" fmla="*/ 4391597 w 7369701"/>
              <a:gd name="connsiteY289" fmla="*/ 6556370 h 6858000"/>
              <a:gd name="connsiteX290" fmla="*/ 4668889 w 7369701"/>
              <a:gd name="connsiteY290" fmla="*/ 6246399 h 6858000"/>
              <a:gd name="connsiteX291" fmla="*/ 5055427 w 7369701"/>
              <a:gd name="connsiteY291" fmla="*/ 5931476 h 6858000"/>
              <a:gd name="connsiteX292" fmla="*/ 5371814 w 7369701"/>
              <a:gd name="connsiteY292" fmla="*/ 5678975 h 6858000"/>
              <a:gd name="connsiteX293" fmla="*/ 4987918 w 7369701"/>
              <a:gd name="connsiteY293" fmla="*/ 5838701 h 6858000"/>
              <a:gd name="connsiteX294" fmla="*/ 4317146 w 7369701"/>
              <a:gd name="connsiteY294" fmla="*/ 6587716 h 6858000"/>
              <a:gd name="connsiteX295" fmla="*/ 4171627 w 7369701"/>
              <a:gd name="connsiteY295" fmla="*/ 6858000 h 6858000"/>
              <a:gd name="connsiteX296" fmla="*/ 4081585 w 7369701"/>
              <a:gd name="connsiteY296" fmla="*/ 6858000 h 6858000"/>
              <a:gd name="connsiteX297" fmla="*/ 4238603 w 7369701"/>
              <a:gd name="connsiteY297" fmla="*/ 6559341 h 6858000"/>
              <a:gd name="connsiteX298" fmla="*/ 4778333 w 7369701"/>
              <a:gd name="connsiteY298" fmla="*/ 5873626 h 6858000"/>
              <a:gd name="connsiteX299" fmla="*/ 5414185 w 7369701"/>
              <a:gd name="connsiteY299" fmla="*/ 5573882 h 6858000"/>
              <a:gd name="connsiteX300" fmla="*/ 5959648 w 7369701"/>
              <a:gd name="connsiteY300" fmla="*/ 4760797 h 6858000"/>
              <a:gd name="connsiteX301" fmla="*/ 5355019 w 7369701"/>
              <a:gd name="connsiteY301" fmla="*/ 4734672 h 6858000"/>
              <a:gd name="connsiteX302" fmla="*/ 5083565 w 7369701"/>
              <a:gd name="connsiteY302" fmla="*/ 5179121 h 6858000"/>
              <a:gd name="connsiteX303" fmla="*/ 4713577 w 7369701"/>
              <a:gd name="connsiteY303" fmla="*/ 5616803 h 6858000"/>
              <a:gd name="connsiteX304" fmla="*/ 3989559 w 7369701"/>
              <a:gd name="connsiteY304" fmla="*/ 6145945 h 6858000"/>
              <a:gd name="connsiteX305" fmla="*/ 3939824 w 7369701"/>
              <a:gd name="connsiteY305" fmla="*/ 6066900 h 6858000"/>
              <a:gd name="connsiteX306" fmla="*/ 4584537 w 7369701"/>
              <a:gd name="connsiteY306" fmla="*/ 5324826 h 6858000"/>
              <a:gd name="connsiteX307" fmla="*/ 5037105 w 7369701"/>
              <a:gd name="connsiteY307" fmla="*/ 5088765 h 6858000"/>
              <a:gd name="connsiteX308" fmla="*/ 5039930 w 7369701"/>
              <a:gd name="connsiteY308" fmla="*/ 5089585 h 6858000"/>
              <a:gd name="connsiteX309" fmla="*/ 5263764 w 7369701"/>
              <a:gd name="connsiteY309" fmla="*/ 4735525 h 6858000"/>
              <a:gd name="connsiteX310" fmla="*/ 4086300 w 7369701"/>
              <a:gd name="connsiteY310" fmla="*/ 4884599 h 6858000"/>
              <a:gd name="connsiteX311" fmla="*/ 4085485 w 7369701"/>
              <a:gd name="connsiteY311" fmla="*/ 4899070 h 6858000"/>
              <a:gd name="connsiteX312" fmla="*/ 3871915 w 7369701"/>
              <a:gd name="connsiteY312" fmla="*/ 5253645 h 6858000"/>
              <a:gd name="connsiteX313" fmla="*/ 3799374 w 7369701"/>
              <a:gd name="connsiteY313" fmla="*/ 5466127 h 6858000"/>
              <a:gd name="connsiteX314" fmla="*/ 3498850 w 7369701"/>
              <a:gd name="connsiteY314" fmla="*/ 6661888 h 6858000"/>
              <a:gd name="connsiteX315" fmla="*/ 3399216 w 7369701"/>
              <a:gd name="connsiteY315" fmla="*/ 6858000 h 6858000"/>
              <a:gd name="connsiteX316" fmla="*/ 3303688 w 7369701"/>
              <a:gd name="connsiteY316" fmla="*/ 6858000 h 6858000"/>
              <a:gd name="connsiteX317" fmla="*/ 3391774 w 7369701"/>
              <a:gd name="connsiteY317" fmla="*/ 6697181 h 6858000"/>
              <a:gd name="connsiteX318" fmla="*/ 3735540 w 7369701"/>
              <a:gd name="connsiteY318" fmla="*/ 5546923 h 6858000"/>
              <a:gd name="connsiteX319" fmla="*/ 3729438 w 7369701"/>
              <a:gd name="connsiteY319" fmla="*/ 5569058 h 6858000"/>
              <a:gd name="connsiteX320" fmla="*/ 3707782 w 7369701"/>
              <a:gd name="connsiteY320" fmla="*/ 5644908 h 6858000"/>
              <a:gd name="connsiteX321" fmla="*/ 3583827 w 7369701"/>
              <a:gd name="connsiteY321" fmla="*/ 6039215 h 6858000"/>
              <a:gd name="connsiteX322" fmla="*/ 3547861 w 7369701"/>
              <a:gd name="connsiteY322" fmla="*/ 6129609 h 6858000"/>
              <a:gd name="connsiteX323" fmla="*/ 3490905 w 7369701"/>
              <a:gd name="connsiteY323" fmla="*/ 6277660 h 6858000"/>
              <a:gd name="connsiteX324" fmla="*/ 3455859 w 7369701"/>
              <a:gd name="connsiteY324" fmla="*/ 6391301 h 6858000"/>
              <a:gd name="connsiteX325" fmla="*/ 3429112 w 7369701"/>
              <a:gd name="connsiteY325" fmla="*/ 6479469 h 6858000"/>
              <a:gd name="connsiteX326" fmla="*/ 3304862 w 7369701"/>
              <a:gd name="connsiteY326" fmla="*/ 6796476 h 6858000"/>
              <a:gd name="connsiteX327" fmla="*/ 3276071 w 7369701"/>
              <a:gd name="connsiteY327" fmla="*/ 6858000 h 6858000"/>
              <a:gd name="connsiteX328" fmla="*/ 3240805 w 7369701"/>
              <a:gd name="connsiteY328" fmla="*/ 6858000 h 6858000"/>
              <a:gd name="connsiteX329" fmla="*/ 3275917 w 7369701"/>
              <a:gd name="connsiteY329" fmla="*/ 6783192 h 6858000"/>
              <a:gd name="connsiteX330" fmla="*/ 3399358 w 7369701"/>
              <a:gd name="connsiteY330" fmla="*/ 6469011 h 6858000"/>
              <a:gd name="connsiteX331" fmla="*/ 3425650 w 7369701"/>
              <a:gd name="connsiteY331" fmla="*/ 6381333 h 6858000"/>
              <a:gd name="connsiteX332" fmla="*/ 3460661 w 7369701"/>
              <a:gd name="connsiteY332" fmla="*/ 6266763 h 6858000"/>
              <a:gd name="connsiteX333" fmla="*/ 3518021 w 7369701"/>
              <a:gd name="connsiteY333" fmla="*/ 6117298 h 6858000"/>
              <a:gd name="connsiteX334" fmla="*/ 3554035 w 7369701"/>
              <a:gd name="connsiteY334" fmla="*/ 6027832 h 6858000"/>
              <a:gd name="connsiteX335" fmla="*/ 3677174 w 7369701"/>
              <a:gd name="connsiteY335" fmla="*/ 5636351 h 6858000"/>
              <a:gd name="connsiteX336" fmla="*/ 3698819 w 7369701"/>
              <a:gd name="connsiteY336" fmla="*/ 5560503 h 6858000"/>
              <a:gd name="connsiteX337" fmla="*/ 3702094 w 7369701"/>
              <a:gd name="connsiteY337" fmla="*/ 5549194 h 6858000"/>
              <a:gd name="connsiteX338" fmla="*/ 3398355 w 7369701"/>
              <a:gd name="connsiteY338" fmla="*/ 6094603 h 6858000"/>
              <a:gd name="connsiteX339" fmla="*/ 3193941 w 7369701"/>
              <a:gd name="connsiteY339" fmla="*/ 6798775 h 6858000"/>
              <a:gd name="connsiteX340" fmla="*/ 3184140 w 7369701"/>
              <a:gd name="connsiteY340" fmla="*/ 6858000 h 6858000"/>
              <a:gd name="connsiteX341" fmla="*/ 3099978 w 7369701"/>
              <a:gd name="connsiteY341" fmla="*/ 6858000 h 6858000"/>
              <a:gd name="connsiteX342" fmla="*/ 3101556 w 7369701"/>
              <a:gd name="connsiteY342" fmla="*/ 6843337 h 6858000"/>
              <a:gd name="connsiteX343" fmla="*/ 3370162 w 7369701"/>
              <a:gd name="connsiteY343" fmla="*/ 5785550 h 6858000"/>
              <a:gd name="connsiteX344" fmla="*/ 3746477 w 7369701"/>
              <a:gd name="connsiteY344" fmla="*/ 5377889 h 6858000"/>
              <a:gd name="connsiteX345" fmla="*/ 3863399 w 7369701"/>
              <a:gd name="connsiteY345" fmla="*/ 5087257 h 6858000"/>
              <a:gd name="connsiteX346" fmla="*/ 3968712 w 7369701"/>
              <a:gd name="connsiteY346" fmla="*/ 4913989 h 6858000"/>
              <a:gd name="connsiteX347" fmla="*/ 2792390 w 7369701"/>
              <a:gd name="connsiteY347" fmla="*/ 5382974 h 6858000"/>
              <a:gd name="connsiteX348" fmla="*/ 2714982 w 7369701"/>
              <a:gd name="connsiteY348" fmla="*/ 5427051 h 6858000"/>
              <a:gd name="connsiteX349" fmla="*/ 2813361 w 7369701"/>
              <a:gd name="connsiteY349" fmla="*/ 6023912 h 6858000"/>
              <a:gd name="connsiteX350" fmla="*/ 2688430 w 7369701"/>
              <a:gd name="connsiteY350" fmla="*/ 6801564 h 6858000"/>
              <a:gd name="connsiteX351" fmla="*/ 2629626 w 7369701"/>
              <a:gd name="connsiteY351" fmla="*/ 6763394 h 6858000"/>
              <a:gd name="connsiteX352" fmla="*/ 2565328 w 7369701"/>
              <a:gd name="connsiteY352" fmla="*/ 5516399 h 6858000"/>
              <a:gd name="connsiteX353" fmla="*/ 1922999 w 7369701"/>
              <a:gd name="connsiteY353" fmla="*/ 5980343 h 6858000"/>
              <a:gd name="connsiteX354" fmla="*/ 1950261 w 7369701"/>
              <a:gd name="connsiteY354" fmla="*/ 6405858 h 6858000"/>
              <a:gd name="connsiteX355" fmla="*/ 2365554 w 7369701"/>
              <a:gd name="connsiteY355" fmla="*/ 6759107 h 6858000"/>
              <a:gd name="connsiteX356" fmla="*/ 2424142 w 7369701"/>
              <a:gd name="connsiteY356" fmla="*/ 6858000 h 6858000"/>
              <a:gd name="connsiteX357" fmla="*/ 2395994 w 7369701"/>
              <a:gd name="connsiteY357" fmla="*/ 6858000 h 6858000"/>
              <a:gd name="connsiteX358" fmla="*/ 2392863 w 7369701"/>
              <a:gd name="connsiteY358" fmla="*/ 6852964 h 6858000"/>
              <a:gd name="connsiteX359" fmla="*/ 2017589 w 7369701"/>
              <a:gd name="connsiteY359" fmla="*/ 6493982 h 6858000"/>
              <a:gd name="connsiteX360" fmla="*/ 2147336 w 7369701"/>
              <a:gd name="connsiteY360" fmla="*/ 6594052 h 6858000"/>
              <a:gd name="connsiteX361" fmla="*/ 2207047 w 7369701"/>
              <a:gd name="connsiteY361" fmla="*/ 6654540 h 6858000"/>
              <a:gd name="connsiteX362" fmla="*/ 2299106 w 7369701"/>
              <a:gd name="connsiteY362" fmla="*/ 6778931 h 6858000"/>
              <a:gd name="connsiteX363" fmla="*/ 2314430 w 7369701"/>
              <a:gd name="connsiteY363" fmla="*/ 6801144 h 6858000"/>
              <a:gd name="connsiteX364" fmla="*/ 2352406 w 7369701"/>
              <a:gd name="connsiteY364" fmla="*/ 6858000 h 6858000"/>
              <a:gd name="connsiteX365" fmla="*/ 2314492 w 7369701"/>
              <a:gd name="connsiteY365" fmla="*/ 6858000 h 6858000"/>
              <a:gd name="connsiteX366" fmla="*/ 2288095 w 7369701"/>
              <a:gd name="connsiteY366" fmla="*/ 6818030 h 6858000"/>
              <a:gd name="connsiteX367" fmla="*/ 2272768 w 7369701"/>
              <a:gd name="connsiteY367" fmla="*/ 6795822 h 6858000"/>
              <a:gd name="connsiteX368" fmla="*/ 2182715 w 7369701"/>
              <a:gd name="connsiteY368" fmla="*/ 6675071 h 6858000"/>
              <a:gd name="connsiteX369" fmla="*/ 2032061 w 7369701"/>
              <a:gd name="connsiteY369" fmla="*/ 6541380 h 6858000"/>
              <a:gd name="connsiteX370" fmla="*/ 2257220 w 7369701"/>
              <a:gd name="connsiteY370" fmla="*/ 6826257 h 6858000"/>
              <a:gd name="connsiteX371" fmla="*/ 2281324 w 7369701"/>
              <a:gd name="connsiteY371" fmla="*/ 6858000 h 6858000"/>
              <a:gd name="connsiteX372" fmla="*/ 2242860 w 7369701"/>
              <a:gd name="connsiteY372" fmla="*/ 6858000 h 6858000"/>
              <a:gd name="connsiteX373" fmla="*/ 2232818 w 7369701"/>
              <a:gd name="connsiteY373" fmla="*/ 6844926 h 6858000"/>
              <a:gd name="connsiteX374" fmla="*/ 1990172 w 7369701"/>
              <a:gd name="connsiteY374" fmla="*/ 6542121 h 6858000"/>
              <a:gd name="connsiteX375" fmla="*/ 2124090 w 7369701"/>
              <a:gd name="connsiteY375" fmla="*/ 6761017 h 6858000"/>
              <a:gd name="connsiteX376" fmla="*/ 2200380 w 7369701"/>
              <a:gd name="connsiteY376" fmla="*/ 6858000 h 6858000"/>
              <a:gd name="connsiteX377" fmla="*/ 2147507 w 7369701"/>
              <a:gd name="connsiteY377" fmla="*/ 6858000 h 6858000"/>
              <a:gd name="connsiteX378" fmla="*/ 2070668 w 7369701"/>
              <a:gd name="connsiteY378" fmla="*/ 6761520 h 6858000"/>
              <a:gd name="connsiteX379" fmla="*/ 1975142 w 7369701"/>
              <a:gd name="connsiteY379" fmla="*/ 6585570 h 6858000"/>
              <a:gd name="connsiteX380" fmla="*/ 2050035 w 7369701"/>
              <a:gd name="connsiteY380" fmla="*/ 6813345 h 6858000"/>
              <a:gd name="connsiteX381" fmla="*/ 2063025 w 7369701"/>
              <a:gd name="connsiteY381" fmla="*/ 6858000 h 6858000"/>
              <a:gd name="connsiteX382" fmla="*/ 2021675 w 7369701"/>
              <a:gd name="connsiteY382" fmla="*/ 6858000 h 6858000"/>
              <a:gd name="connsiteX383" fmla="*/ 2019308 w 7369701"/>
              <a:gd name="connsiteY383" fmla="*/ 6847118 h 6858000"/>
              <a:gd name="connsiteX384" fmla="*/ 1938835 w 7369701"/>
              <a:gd name="connsiteY384" fmla="*/ 6551160 h 6858000"/>
              <a:gd name="connsiteX385" fmla="*/ 1953230 w 7369701"/>
              <a:gd name="connsiteY385" fmla="*/ 6759699 h 6858000"/>
              <a:gd name="connsiteX386" fmla="*/ 1956763 w 7369701"/>
              <a:gd name="connsiteY386" fmla="*/ 6778191 h 6858000"/>
              <a:gd name="connsiteX387" fmla="*/ 1967925 w 7369701"/>
              <a:gd name="connsiteY387" fmla="*/ 6858000 h 6858000"/>
              <a:gd name="connsiteX388" fmla="*/ 1936622 w 7369701"/>
              <a:gd name="connsiteY388" fmla="*/ 6858000 h 6858000"/>
              <a:gd name="connsiteX389" fmla="*/ 1926261 w 7369701"/>
              <a:gd name="connsiteY389" fmla="*/ 6784064 h 6858000"/>
              <a:gd name="connsiteX390" fmla="*/ 1922724 w 7369701"/>
              <a:gd name="connsiteY390" fmla="*/ 6765577 h 6858000"/>
              <a:gd name="connsiteX391" fmla="*/ 1904650 w 7369701"/>
              <a:gd name="connsiteY391" fmla="*/ 6639616 h 6858000"/>
              <a:gd name="connsiteX392" fmla="*/ 1885273 w 7369701"/>
              <a:gd name="connsiteY392" fmla="*/ 6858000 h 6858000"/>
              <a:gd name="connsiteX393" fmla="*/ 1854363 w 7369701"/>
              <a:gd name="connsiteY393" fmla="*/ 6858000 h 6858000"/>
              <a:gd name="connsiteX394" fmla="*/ 1880391 w 7369701"/>
              <a:gd name="connsiteY394" fmla="*/ 6603796 h 6858000"/>
              <a:gd name="connsiteX395" fmla="*/ 1818273 w 7369701"/>
              <a:gd name="connsiteY395" fmla="*/ 6715729 h 6858000"/>
              <a:gd name="connsiteX396" fmla="*/ 1794691 w 7369701"/>
              <a:gd name="connsiteY396" fmla="*/ 6843239 h 6858000"/>
              <a:gd name="connsiteX397" fmla="*/ 1794914 w 7369701"/>
              <a:gd name="connsiteY397" fmla="*/ 6858000 h 6858000"/>
              <a:gd name="connsiteX398" fmla="*/ 1746128 w 7369701"/>
              <a:gd name="connsiteY398" fmla="*/ 6858000 h 6858000"/>
              <a:gd name="connsiteX399" fmla="*/ 1753934 w 7369701"/>
              <a:gd name="connsiteY399" fmla="*/ 6724796 h 6858000"/>
              <a:gd name="connsiteX400" fmla="*/ 1792053 w 7369701"/>
              <a:gd name="connsiteY400" fmla="*/ 6572396 h 6858000"/>
              <a:gd name="connsiteX401" fmla="*/ 1862248 w 7369701"/>
              <a:gd name="connsiteY401" fmla="*/ 6266397 h 6858000"/>
              <a:gd name="connsiteX402" fmla="*/ 1862250 w 7369701"/>
              <a:gd name="connsiteY402" fmla="*/ 6033531 h 6858000"/>
              <a:gd name="connsiteX403" fmla="*/ 1211999 w 7369701"/>
              <a:gd name="connsiteY403" fmla="*/ 6683610 h 6858000"/>
              <a:gd name="connsiteX404" fmla="*/ 1213266 w 7369701"/>
              <a:gd name="connsiteY404" fmla="*/ 6691947 h 6858000"/>
              <a:gd name="connsiteX405" fmla="*/ 1203370 w 7369701"/>
              <a:gd name="connsiteY405" fmla="*/ 6850676 h 6858000"/>
              <a:gd name="connsiteX406" fmla="*/ 1203671 w 7369701"/>
              <a:gd name="connsiteY406" fmla="*/ 6858000 h 6858000"/>
              <a:gd name="connsiteX407" fmla="*/ 1143180 w 7369701"/>
              <a:gd name="connsiteY407" fmla="*/ 6858000 h 6858000"/>
              <a:gd name="connsiteX408" fmla="*/ 1142176 w 7369701"/>
              <a:gd name="connsiteY408" fmla="*/ 6766045 h 6858000"/>
              <a:gd name="connsiteX409" fmla="*/ 1067484 w 7369701"/>
              <a:gd name="connsiteY409" fmla="*/ 6858000 h 6858000"/>
              <a:gd name="connsiteX410" fmla="*/ 953928 w 7369701"/>
              <a:gd name="connsiteY410" fmla="*/ 6858000 h 6858000"/>
              <a:gd name="connsiteX411" fmla="*/ 959715 w 7369701"/>
              <a:gd name="connsiteY411" fmla="*/ 6850185 h 6858000"/>
              <a:gd name="connsiteX412" fmla="*/ 1483788 w 7369701"/>
              <a:gd name="connsiteY412" fmla="*/ 6259174 h 6858000"/>
              <a:gd name="connsiteX413" fmla="*/ 1100671 w 7369701"/>
              <a:gd name="connsiteY413" fmla="*/ 6252137 h 6858000"/>
              <a:gd name="connsiteX414" fmla="*/ 1090144 w 7369701"/>
              <a:gd name="connsiteY414" fmla="*/ 6256748 h 6858000"/>
              <a:gd name="connsiteX415" fmla="*/ 1095872 w 7369701"/>
              <a:gd name="connsiteY415" fmla="*/ 6271892 h 6858000"/>
              <a:gd name="connsiteX416" fmla="*/ 262785 w 7369701"/>
              <a:gd name="connsiteY416" fmla="*/ 6845450 h 6858000"/>
              <a:gd name="connsiteX417" fmla="*/ 209968 w 7369701"/>
              <a:gd name="connsiteY417" fmla="*/ 6770713 h 6858000"/>
              <a:gd name="connsiteX418" fmla="*/ 873460 w 7369701"/>
              <a:gd name="connsiteY418" fmla="*/ 6253768 h 6858000"/>
              <a:gd name="connsiteX419" fmla="*/ 192686 w 7369701"/>
              <a:gd name="connsiteY419" fmla="*/ 5849257 h 6858000"/>
              <a:gd name="connsiteX420" fmla="*/ 4696 w 7369701"/>
              <a:gd name="connsiteY420" fmla="*/ 5697668 h 6858000"/>
              <a:gd name="connsiteX421" fmla="*/ 0 w 7369701"/>
              <a:gd name="connsiteY421" fmla="*/ 5689984 h 6858000"/>
              <a:gd name="connsiteX422" fmla="*/ 0 w 7369701"/>
              <a:gd name="connsiteY422" fmla="*/ 5513472 h 6858000"/>
              <a:gd name="connsiteX423" fmla="*/ 174101 w 7369701"/>
              <a:gd name="connsiteY423" fmla="*/ 5620277 h 6858000"/>
              <a:gd name="connsiteX424" fmla="*/ 891800 w 7369701"/>
              <a:gd name="connsiteY424" fmla="*/ 6036935 h 6858000"/>
              <a:gd name="connsiteX425" fmla="*/ 1072219 w 7369701"/>
              <a:gd name="connsiteY425" fmla="*/ 6169443 h 6858000"/>
              <a:gd name="connsiteX426" fmla="*/ 1074117 w 7369701"/>
              <a:gd name="connsiteY426" fmla="*/ 6170301 h 6858000"/>
              <a:gd name="connsiteX427" fmla="*/ 1083114 w 7369701"/>
              <a:gd name="connsiteY427" fmla="*/ 6174131 h 6858000"/>
              <a:gd name="connsiteX428" fmla="*/ 1543010 w 7369701"/>
              <a:gd name="connsiteY428" fmla="*/ 6191140 h 6858000"/>
              <a:gd name="connsiteX429" fmla="*/ 1551080 w 7369701"/>
              <a:gd name="connsiteY429" fmla="*/ 6195006 h 6858000"/>
              <a:gd name="connsiteX430" fmla="*/ 2345443 w 7369701"/>
              <a:gd name="connsiteY430" fmla="*/ 5549882 h 6858000"/>
              <a:gd name="connsiteX431" fmla="*/ 1721499 w 7369701"/>
              <a:gd name="connsiteY431" fmla="*/ 5599969 h 6858000"/>
              <a:gd name="connsiteX432" fmla="*/ 767716 w 7369701"/>
              <a:gd name="connsiteY432" fmla="*/ 5472768 h 6858000"/>
              <a:gd name="connsiteX433" fmla="*/ 722147 w 7369701"/>
              <a:gd name="connsiteY433" fmla="*/ 5393091 h 6858000"/>
              <a:gd name="connsiteX434" fmla="*/ 1485552 w 7369701"/>
              <a:gd name="connsiteY434" fmla="*/ 5313202 h 6858000"/>
              <a:gd name="connsiteX435" fmla="*/ 2143004 w 7369701"/>
              <a:gd name="connsiteY435" fmla="*/ 5402420 h 6858000"/>
              <a:gd name="connsiteX436" fmla="*/ 1933391 w 7369701"/>
              <a:gd name="connsiteY436" fmla="*/ 5156971 h 6858000"/>
              <a:gd name="connsiteX437" fmla="*/ 1827118 w 7369701"/>
              <a:gd name="connsiteY437" fmla="*/ 4968410 h 6858000"/>
              <a:gd name="connsiteX438" fmla="*/ 1837349 w 7369701"/>
              <a:gd name="connsiteY438" fmla="*/ 4956357 h 6858000"/>
              <a:gd name="connsiteX439" fmla="*/ 2162835 w 7369701"/>
              <a:gd name="connsiteY439" fmla="*/ 5187853 h 6858000"/>
              <a:gd name="connsiteX440" fmla="*/ 2257167 w 7369701"/>
              <a:gd name="connsiteY440" fmla="*/ 5462123 h 6858000"/>
              <a:gd name="connsiteX441" fmla="*/ 2261598 w 7369701"/>
              <a:gd name="connsiteY441" fmla="*/ 5467998 h 6858000"/>
              <a:gd name="connsiteX442" fmla="*/ 2437177 w 7369701"/>
              <a:gd name="connsiteY442" fmla="*/ 5479608 h 6858000"/>
              <a:gd name="connsiteX443" fmla="*/ 2445247 w 7369701"/>
              <a:gd name="connsiteY443" fmla="*/ 5483476 h 6858000"/>
              <a:gd name="connsiteX444" fmla="*/ 2743626 w 7369701"/>
              <a:gd name="connsiteY444" fmla="*/ 5304819 h 6858000"/>
              <a:gd name="connsiteX445" fmla="*/ 3048102 w 7369701"/>
              <a:gd name="connsiteY445" fmla="*/ 5150595 h 6858000"/>
              <a:gd name="connsiteX446" fmla="*/ 1799414 w 7369701"/>
              <a:gd name="connsiteY446" fmla="*/ 4694732 h 6858000"/>
              <a:gd name="connsiteX447" fmla="*/ 1771735 w 7369701"/>
              <a:gd name="connsiteY447" fmla="*/ 4619929 h 6858000"/>
              <a:gd name="connsiteX448" fmla="*/ 3104273 w 7369701"/>
              <a:gd name="connsiteY448" fmla="*/ 5076159 h 6858000"/>
              <a:gd name="connsiteX449" fmla="*/ 3113245 w 7369701"/>
              <a:gd name="connsiteY449" fmla="*/ 5090705 h 6858000"/>
              <a:gd name="connsiteX450" fmla="*/ 3126294 w 7369701"/>
              <a:gd name="connsiteY450" fmla="*/ 5114400 h 6858000"/>
              <a:gd name="connsiteX451" fmla="*/ 3937433 w 7369701"/>
              <a:gd name="connsiteY451" fmla="*/ 4830473 h 6858000"/>
              <a:gd name="connsiteX452" fmla="*/ 3590475 w 7369701"/>
              <a:gd name="connsiteY452" fmla="*/ 4597974 h 6858000"/>
              <a:gd name="connsiteX453" fmla="*/ 3100264 w 7369701"/>
              <a:gd name="connsiteY453" fmla="*/ 4579845 h 6858000"/>
              <a:gd name="connsiteX454" fmla="*/ 2183576 w 7369701"/>
              <a:gd name="connsiteY454" fmla="*/ 4227150 h 6858000"/>
              <a:gd name="connsiteX455" fmla="*/ 2151029 w 7369701"/>
              <a:gd name="connsiteY455" fmla="*/ 4146947 h 6858000"/>
              <a:gd name="connsiteX456" fmla="*/ 3563434 w 7369701"/>
              <a:gd name="connsiteY456" fmla="*/ 4469115 h 6858000"/>
              <a:gd name="connsiteX457" fmla="*/ 3177952 w 7369701"/>
              <a:gd name="connsiteY457" fmla="*/ 3657386 h 6858000"/>
              <a:gd name="connsiteX458" fmla="*/ 3189263 w 7369701"/>
              <a:gd name="connsiteY458" fmla="*/ 3625726 h 6858000"/>
              <a:gd name="connsiteX459" fmla="*/ 3560912 w 7369701"/>
              <a:gd name="connsiteY459" fmla="*/ 4079863 h 6858000"/>
              <a:gd name="connsiteX460" fmla="*/ 3626636 w 7369701"/>
              <a:gd name="connsiteY460" fmla="*/ 4512230 h 6858000"/>
              <a:gd name="connsiteX461" fmla="*/ 3653088 w 7369701"/>
              <a:gd name="connsiteY461" fmla="*/ 4521417 h 6858000"/>
              <a:gd name="connsiteX462" fmla="*/ 3988128 w 7369701"/>
              <a:gd name="connsiteY462" fmla="*/ 4817267 h 6858000"/>
              <a:gd name="connsiteX463" fmla="*/ 4830582 w 7369701"/>
              <a:gd name="connsiteY463" fmla="*/ 4676000 h 6858000"/>
              <a:gd name="connsiteX464" fmla="*/ 4830100 w 7369701"/>
              <a:gd name="connsiteY464" fmla="*/ 4675554 h 6858000"/>
              <a:gd name="connsiteX465" fmla="*/ 4036318 w 7369701"/>
              <a:gd name="connsiteY465" fmla="*/ 4147013 h 6858000"/>
              <a:gd name="connsiteX466" fmla="*/ 3432098 w 7369701"/>
              <a:gd name="connsiteY466" fmla="*/ 3537312 h 6858000"/>
              <a:gd name="connsiteX467" fmla="*/ 3446761 w 7369701"/>
              <a:gd name="connsiteY467" fmla="*/ 3461278 h 6858000"/>
              <a:gd name="connsiteX468" fmla="*/ 4419733 w 7369701"/>
              <a:gd name="connsiteY468" fmla="*/ 3963555 h 6858000"/>
              <a:gd name="connsiteX469" fmla="*/ 4781371 w 7369701"/>
              <a:gd name="connsiteY469" fmla="*/ 4458604 h 6858000"/>
              <a:gd name="connsiteX470" fmla="*/ 4780440 w 7369701"/>
              <a:gd name="connsiteY470" fmla="*/ 4470290 h 6858000"/>
              <a:gd name="connsiteX471" fmla="*/ 4898954 w 7369701"/>
              <a:gd name="connsiteY471" fmla="*/ 4662092 h 6858000"/>
              <a:gd name="connsiteX472" fmla="*/ 4900699 w 7369701"/>
              <a:gd name="connsiteY472" fmla="*/ 4670867 h 6858000"/>
              <a:gd name="connsiteX473" fmla="*/ 5714511 w 7369701"/>
              <a:gd name="connsiteY473" fmla="*/ 4663483 h 6858000"/>
              <a:gd name="connsiteX474" fmla="*/ 5464793 w 7369701"/>
              <a:gd name="connsiteY474" fmla="*/ 4393556 h 6858000"/>
              <a:gd name="connsiteX475" fmla="*/ 5461897 w 7369701"/>
              <a:gd name="connsiteY475" fmla="*/ 4390879 h 6858000"/>
              <a:gd name="connsiteX476" fmla="*/ 4294126 w 7369701"/>
              <a:gd name="connsiteY476" fmla="*/ 3303048 h 6858000"/>
              <a:gd name="connsiteX477" fmla="*/ 4305321 w 7369701"/>
              <a:gd name="connsiteY477" fmla="*/ 3256953 h 6858000"/>
              <a:gd name="connsiteX478" fmla="*/ 4949299 w 7369701"/>
              <a:gd name="connsiteY478" fmla="*/ 3766336 h 6858000"/>
              <a:gd name="connsiteX479" fmla="*/ 5291452 w 7369701"/>
              <a:gd name="connsiteY479" fmla="*/ 4076801 h 6858000"/>
              <a:gd name="connsiteX480" fmla="*/ 5434998 w 7369701"/>
              <a:gd name="connsiteY480" fmla="*/ 4254100 h 6858000"/>
              <a:gd name="connsiteX481" fmla="*/ 5351015 w 7369701"/>
              <a:gd name="connsiteY481" fmla="*/ 3760989 h 6858000"/>
              <a:gd name="connsiteX482" fmla="*/ 5413780 w 7369701"/>
              <a:gd name="connsiteY482" fmla="*/ 2966265 h 6858000"/>
              <a:gd name="connsiteX483" fmla="*/ 5425627 w 7369701"/>
              <a:gd name="connsiteY483" fmla="*/ 2954192 h 6858000"/>
              <a:gd name="connsiteX484" fmla="*/ 6604735 w 7369701"/>
              <a:gd name="connsiteY484" fmla="*/ 2041381 h 6858000"/>
              <a:gd name="connsiteX485" fmla="*/ 7204487 w 7369701"/>
              <a:gd name="connsiteY485" fmla="*/ 2742112 h 6858000"/>
              <a:gd name="connsiteX486" fmla="*/ 7131592 w 7369701"/>
              <a:gd name="connsiteY486" fmla="*/ 2672096 h 6858000"/>
              <a:gd name="connsiteX487" fmla="*/ 6996344 w 7369701"/>
              <a:gd name="connsiteY487" fmla="*/ 2518310 h 6858000"/>
              <a:gd name="connsiteX488" fmla="*/ 6735495 w 7369701"/>
              <a:gd name="connsiteY488" fmla="*/ 2196890 h 6858000"/>
              <a:gd name="connsiteX489" fmla="*/ 6721901 w 7369701"/>
              <a:gd name="connsiteY489" fmla="*/ 2179274 h 6858000"/>
              <a:gd name="connsiteX490" fmla="*/ 6604735 w 7369701"/>
              <a:gd name="connsiteY490" fmla="*/ 2041381 h 6858000"/>
              <a:gd name="connsiteX491" fmla="*/ 6591670 w 7369701"/>
              <a:gd name="connsiteY491" fmla="*/ 1988277 h 6858000"/>
              <a:gd name="connsiteX492" fmla="*/ 6747349 w 7369701"/>
              <a:gd name="connsiteY492" fmla="*/ 2160069 h 6858000"/>
              <a:gd name="connsiteX493" fmla="*/ 6760943 w 7369701"/>
              <a:gd name="connsiteY493" fmla="*/ 2177686 h 6858000"/>
              <a:gd name="connsiteX494" fmla="*/ 7021065 w 7369701"/>
              <a:gd name="connsiteY494" fmla="*/ 2498102 h 6858000"/>
              <a:gd name="connsiteX495" fmla="*/ 7155223 w 7369701"/>
              <a:gd name="connsiteY495" fmla="*/ 2650386 h 6858000"/>
              <a:gd name="connsiteX496" fmla="*/ 7203167 w 7369701"/>
              <a:gd name="connsiteY496" fmla="*/ 2697288 h 6858000"/>
              <a:gd name="connsiteX497" fmla="*/ 6937703 w 7369701"/>
              <a:gd name="connsiteY497" fmla="*/ 2321981 h 6858000"/>
              <a:gd name="connsiteX498" fmla="*/ 6591670 w 7369701"/>
              <a:gd name="connsiteY498" fmla="*/ 1988277 h 6858000"/>
              <a:gd name="connsiteX499" fmla="*/ 5798671 w 7369701"/>
              <a:gd name="connsiteY499" fmla="*/ 1981601 h 6858000"/>
              <a:gd name="connsiteX500" fmla="*/ 5754709 w 7369701"/>
              <a:gd name="connsiteY500" fmla="*/ 2071454 h 6858000"/>
              <a:gd name="connsiteX501" fmla="*/ 5763044 w 7369701"/>
              <a:gd name="connsiteY501" fmla="*/ 2842206 h 6858000"/>
              <a:gd name="connsiteX502" fmla="*/ 5764974 w 7369701"/>
              <a:gd name="connsiteY502" fmla="*/ 2799609 h 6858000"/>
              <a:gd name="connsiteX503" fmla="*/ 5767665 w 7369701"/>
              <a:gd name="connsiteY503" fmla="*/ 2666409 h 6858000"/>
              <a:gd name="connsiteX504" fmla="*/ 5763055 w 7369701"/>
              <a:gd name="connsiteY504" fmla="*/ 2579705 h 6858000"/>
              <a:gd name="connsiteX505" fmla="*/ 5758079 w 7369701"/>
              <a:gd name="connsiteY505" fmla="*/ 2492508 h 6858000"/>
              <a:gd name="connsiteX506" fmla="*/ 5779325 w 7369701"/>
              <a:gd name="connsiteY506" fmla="*/ 2197069 h 6858000"/>
              <a:gd name="connsiteX507" fmla="*/ 5798671 w 7369701"/>
              <a:gd name="connsiteY507" fmla="*/ 1981601 h 6858000"/>
              <a:gd name="connsiteX508" fmla="*/ 5829202 w 7369701"/>
              <a:gd name="connsiteY508" fmla="*/ 1971679 h 6858000"/>
              <a:gd name="connsiteX509" fmla="*/ 5809558 w 7369701"/>
              <a:gd name="connsiteY509" fmla="*/ 2198043 h 6858000"/>
              <a:gd name="connsiteX510" fmla="*/ 5788653 w 7369701"/>
              <a:gd name="connsiteY510" fmla="*/ 2489430 h 6858000"/>
              <a:gd name="connsiteX511" fmla="*/ 5793439 w 7369701"/>
              <a:gd name="connsiteY511" fmla="*/ 2575235 h 6858000"/>
              <a:gd name="connsiteX512" fmla="*/ 5796837 w 7369701"/>
              <a:gd name="connsiteY512" fmla="*/ 2637633 h 6858000"/>
              <a:gd name="connsiteX513" fmla="*/ 5818614 w 7369701"/>
              <a:gd name="connsiteY513" fmla="*/ 2473055 h 6858000"/>
              <a:gd name="connsiteX514" fmla="*/ 5829202 w 7369701"/>
              <a:gd name="connsiteY514" fmla="*/ 1971679 h 6858000"/>
              <a:gd name="connsiteX515" fmla="*/ 5911389 w 7369701"/>
              <a:gd name="connsiteY515" fmla="*/ 1898371 h 6858000"/>
              <a:gd name="connsiteX516" fmla="*/ 6237627 w 7369701"/>
              <a:gd name="connsiteY516" fmla="*/ 2231921 h 6858000"/>
              <a:gd name="connsiteX517" fmla="*/ 5911389 w 7369701"/>
              <a:gd name="connsiteY517" fmla="*/ 1898371 h 6858000"/>
              <a:gd name="connsiteX518" fmla="*/ 6944437 w 7369701"/>
              <a:gd name="connsiteY518" fmla="*/ 1575402 h 6858000"/>
              <a:gd name="connsiteX519" fmla="*/ 6304730 w 7369701"/>
              <a:gd name="connsiteY519" fmla="*/ 1766654 h 6858000"/>
              <a:gd name="connsiteX520" fmla="*/ 6944437 w 7369701"/>
              <a:gd name="connsiteY520" fmla="*/ 1575402 h 6858000"/>
              <a:gd name="connsiteX521" fmla="*/ 7019523 w 7369701"/>
              <a:gd name="connsiteY521" fmla="*/ 1519450 h 6858000"/>
              <a:gd name="connsiteX522" fmla="*/ 6298091 w 7369701"/>
              <a:gd name="connsiteY522" fmla="*/ 1737122 h 6858000"/>
              <a:gd name="connsiteX523" fmla="*/ 7019523 w 7369701"/>
              <a:gd name="connsiteY523" fmla="*/ 1519450 h 6858000"/>
              <a:gd name="connsiteX524" fmla="*/ 2399523 w 7369701"/>
              <a:gd name="connsiteY524" fmla="*/ 1428234 h 6858000"/>
              <a:gd name="connsiteX525" fmla="*/ 2224982 w 7369701"/>
              <a:gd name="connsiteY525" fmla="*/ 1826201 h 6858000"/>
              <a:gd name="connsiteX526" fmla="*/ 2096099 w 7369701"/>
              <a:gd name="connsiteY526" fmla="*/ 2345900 h 6858000"/>
              <a:gd name="connsiteX527" fmla="*/ 2283317 w 7369701"/>
              <a:gd name="connsiteY527" fmla="*/ 1796925 h 6858000"/>
              <a:gd name="connsiteX528" fmla="*/ 2399523 w 7369701"/>
              <a:gd name="connsiteY528" fmla="*/ 1428234 h 6858000"/>
              <a:gd name="connsiteX529" fmla="*/ 2448558 w 7369701"/>
              <a:gd name="connsiteY529" fmla="*/ 1373435 h 6858000"/>
              <a:gd name="connsiteX530" fmla="*/ 2312521 w 7369701"/>
              <a:gd name="connsiteY530" fmla="*/ 1806140 h 6858000"/>
              <a:gd name="connsiteX531" fmla="*/ 2127533 w 7369701"/>
              <a:gd name="connsiteY531" fmla="*/ 2348380 h 6858000"/>
              <a:gd name="connsiteX532" fmla="*/ 2358080 w 7369701"/>
              <a:gd name="connsiteY532" fmla="*/ 1866134 h 6858000"/>
              <a:gd name="connsiteX533" fmla="*/ 2407436 w 7369701"/>
              <a:gd name="connsiteY533" fmla="*/ 1651070 h 6858000"/>
              <a:gd name="connsiteX534" fmla="*/ 2448558 w 7369701"/>
              <a:gd name="connsiteY534" fmla="*/ 1373435 h 6858000"/>
              <a:gd name="connsiteX535" fmla="*/ 278707 w 7369701"/>
              <a:gd name="connsiteY535" fmla="*/ 1352270 h 6858000"/>
              <a:gd name="connsiteX536" fmla="*/ 321570 w 7369701"/>
              <a:gd name="connsiteY536" fmla="*/ 1861610 h 6858000"/>
              <a:gd name="connsiteX537" fmla="*/ 294281 w 7369701"/>
              <a:gd name="connsiteY537" fmla="*/ 1440658 h 6858000"/>
              <a:gd name="connsiteX538" fmla="*/ 278707 w 7369701"/>
              <a:gd name="connsiteY538" fmla="*/ 1352270 h 6858000"/>
              <a:gd name="connsiteX539" fmla="*/ 1423821 w 7369701"/>
              <a:gd name="connsiteY539" fmla="*/ 1351958 h 6858000"/>
              <a:gd name="connsiteX540" fmla="*/ 1638521 w 7369701"/>
              <a:gd name="connsiteY540" fmla="*/ 1908470 h 6858000"/>
              <a:gd name="connsiteX541" fmla="*/ 1754199 w 7369701"/>
              <a:gd name="connsiteY541" fmla="*/ 2149284 h 6858000"/>
              <a:gd name="connsiteX542" fmla="*/ 1908359 w 7369701"/>
              <a:gd name="connsiteY542" fmla="*/ 2364988 h 6858000"/>
              <a:gd name="connsiteX543" fmla="*/ 1647661 w 7369701"/>
              <a:gd name="connsiteY543" fmla="*/ 1825945 h 6858000"/>
              <a:gd name="connsiteX544" fmla="*/ 1423821 w 7369701"/>
              <a:gd name="connsiteY544" fmla="*/ 1351958 h 6858000"/>
              <a:gd name="connsiteX545" fmla="*/ 1431890 w 7369701"/>
              <a:gd name="connsiteY545" fmla="*/ 1306475 h 6858000"/>
              <a:gd name="connsiteX546" fmla="*/ 1507597 w 7369701"/>
              <a:gd name="connsiteY546" fmla="*/ 1446132 h 6858000"/>
              <a:gd name="connsiteX547" fmla="*/ 1674586 w 7369701"/>
              <a:gd name="connsiteY547" fmla="*/ 1813832 h 6858000"/>
              <a:gd name="connsiteX548" fmla="*/ 1815950 w 7369701"/>
              <a:gd name="connsiteY548" fmla="*/ 2128564 h 6858000"/>
              <a:gd name="connsiteX549" fmla="*/ 1984242 w 7369701"/>
              <a:gd name="connsiteY549" fmla="*/ 2430829 h 6858000"/>
              <a:gd name="connsiteX550" fmla="*/ 2014023 w 7369701"/>
              <a:gd name="connsiteY550" fmla="*/ 2450995 h 6858000"/>
              <a:gd name="connsiteX551" fmla="*/ 1747337 w 7369701"/>
              <a:gd name="connsiteY551" fmla="*/ 1855264 h 6858000"/>
              <a:gd name="connsiteX552" fmla="*/ 1533749 w 7369701"/>
              <a:gd name="connsiteY552" fmla="*/ 1478656 h 6858000"/>
              <a:gd name="connsiteX553" fmla="*/ 1431890 w 7369701"/>
              <a:gd name="connsiteY553" fmla="*/ 1306475 h 6858000"/>
              <a:gd name="connsiteX554" fmla="*/ 5052692 w 7369701"/>
              <a:gd name="connsiteY554" fmla="*/ 1292994 h 6858000"/>
              <a:gd name="connsiteX555" fmla="*/ 5200661 w 7369701"/>
              <a:gd name="connsiteY555" fmla="*/ 1635186 h 6858000"/>
              <a:gd name="connsiteX556" fmla="*/ 5297138 w 7369701"/>
              <a:gd name="connsiteY556" fmla="*/ 1906351 h 6858000"/>
              <a:gd name="connsiteX557" fmla="*/ 5052692 w 7369701"/>
              <a:gd name="connsiteY557" fmla="*/ 1292994 h 6858000"/>
              <a:gd name="connsiteX558" fmla="*/ 5009948 w 7369701"/>
              <a:gd name="connsiteY558" fmla="*/ 1273619 h 6858000"/>
              <a:gd name="connsiteX559" fmla="*/ 5121777 w 7369701"/>
              <a:gd name="connsiteY559" fmla="*/ 1654213 h 6858000"/>
              <a:gd name="connsiteX560" fmla="*/ 5293545 w 7369701"/>
              <a:gd name="connsiteY560" fmla="*/ 2072247 h 6858000"/>
              <a:gd name="connsiteX561" fmla="*/ 5294042 w 7369701"/>
              <a:gd name="connsiteY561" fmla="*/ 2065019 h 6858000"/>
              <a:gd name="connsiteX562" fmla="*/ 5171936 w 7369701"/>
              <a:gd name="connsiteY562" fmla="*/ 1647613 h 6858000"/>
              <a:gd name="connsiteX563" fmla="*/ 5009948 w 7369701"/>
              <a:gd name="connsiteY563" fmla="*/ 1273619 h 6858000"/>
              <a:gd name="connsiteX564" fmla="*/ 655236 w 7369701"/>
              <a:gd name="connsiteY564" fmla="*/ 1268632 h 6858000"/>
              <a:gd name="connsiteX565" fmla="*/ 839521 w 7369701"/>
              <a:gd name="connsiteY565" fmla="*/ 1685315 h 6858000"/>
              <a:gd name="connsiteX566" fmla="*/ 1109416 w 7369701"/>
              <a:gd name="connsiteY566" fmla="*/ 2061663 h 6858000"/>
              <a:gd name="connsiteX567" fmla="*/ 1298300 w 7369701"/>
              <a:gd name="connsiteY567" fmla="*/ 2247742 h 6858000"/>
              <a:gd name="connsiteX568" fmla="*/ 1125871 w 7369701"/>
              <a:gd name="connsiteY568" fmla="*/ 1989513 h 6858000"/>
              <a:gd name="connsiteX569" fmla="*/ 981574 w 7369701"/>
              <a:gd name="connsiteY569" fmla="*/ 1783157 h 6858000"/>
              <a:gd name="connsiteX570" fmla="*/ 922198 w 7369701"/>
              <a:gd name="connsiteY570" fmla="*/ 1677437 h 6858000"/>
              <a:gd name="connsiteX571" fmla="*/ 869293 w 7369701"/>
              <a:gd name="connsiteY571" fmla="*/ 1583214 h 6858000"/>
              <a:gd name="connsiteX572" fmla="*/ 751431 w 7369701"/>
              <a:gd name="connsiteY572" fmla="*/ 1405731 h 6858000"/>
              <a:gd name="connsiteX573" fmla="*/ 655236 w 7369701"/>
              <a:gd name="connsiteY573" fmla="*/ 1268632 h 6858000"/>
              <a:gd name="connsiteX574" fmla="*/ 6516292 w 7369701"/>
              <a:gd name="connsiteY574" fmla="*/ 1263064 h 6858000"/>
              <a:gd name="connsiteX575" fmla="*/ 5736320 w 7369701"/>
              <a:gd name="connsiteY575" fmla="*/ 1501803 h 6858000"/>
              <a:gd name="connsiteX576" fmla="*/ 6516292 w 7369701"/>
              <a:gd name="connsiteY576" fmla="*/ 1263064 h 6858000"/>
              <a:gd name="connsiteX577" fmla="*/ 291466 w 7369701"/>
              <a:gd name="connsiteY577" fmla="*/ 1250369 h 6858000"/>
              <a:gd name="connsiteX578" fmla="*/ 323180 w 7369701"/>
              <a:gd name="connsiteY578" fmla="*/ 1435283 h 6858000"/>
              <a:gd name="connsiteX579" fmla="*/ 349381 w 7369701"/>
              <a:gd name="connsiteY579" fmla="*/ 1875041 h 6858000"/>
              <a:gd name="connsiteX580" fmla="*/ 374363 w 7369701"/>
              <a:gd name="connsiteY580" fmla="*/ 1506494 h 6858000"/>
              <a:gd name="connsiteX581" fmla="*/ 302168 w 7369701"/>
              <a:gd name="connsiteY581" fmla="*/ 1274495 h 6858000"/>
              <a:gd name="connsiteX582" fmla="*/ 291466 w 7369701"/>
              <a:gd name="connsiteY582" fmla="*/ 1250369 h 6858000"/>
              <a:gd name="connsiteX583" fmla="*/ 678222 w 7369701"/>
              <a:gd name="connsiteY583" fmla="*/ 1248670 h 6858000"/>
              <a:gd name="connsiteX584" fmla="*/ 775536 w 7369701"/>
              <a:gd name="connsiteY584" fmla="*/ 1388015 h 6858000"/>
              <a:gd name="connsiteX585" fmla="*/ 894529 w 7369701"/>
              <a:gd name="connsiteY585" fmla="*/ 1567739 h 6858000"/>
              <a:gd name="connsiteX586" fmla="*/ 948000 w 7369701"/>
              <a:gd name="connsiteY586" fmla="*/ 1663088 h 6858000"/>
              <a:gd name="connsiteX587" fmla="*/ 1006812 w 7369701"/>
              <a:gd name="connsiteY587" fmla="*/ 1767683 h 6858000"/>
              <a:gd name="connsiteX588" fmla="*/ 1149133 w 7369701"/>
              <a:gd name="connsiteY588" fmla="*/ 1971513 h 6858000"/>
              <a:gd name="connsiteX589" fmla="*/ 1333952 w 7369701"/>
              <a:gd name="connsiteY589" fmla="*/ 2251620 h 6858000"/>
              <a:gd name="connsiteX590" fmla="*/ 1337329 w 7369701"/>
              <a:gd name="connsiteY590" fmla="*/ 2258350 h 6858000"/>
              <a:gd name="connsiteX591" fmla="*/ 1014726 w 7369701"/>
              <a:gd name="connsiteY591" fmla="*/ 1615556 h 6858000"/>
              <a:gd name="connsiteX592" fmla="*/ 678222 w 7369701"/>
              <a:gd name="connsiteY592" fmla="*/ 1248670 h 6858000"/>
              <a:gd name="connsiteX593" fmla="*/ 6691602 w 7369701"/>
              <a:gd name="connsiteY593" fmla="*/ 1140573 h 6858000"/>
              <a:gd name="connsiteX594" fmla="*/ 6571100 w 7369701"/>
              <a:gd name="connsiteY594" fmla="*/ 1183662 h 6858000"/>
              <a:gd name="connsiteX595" fmla="*/ 6241687 w 7369701"/>
              <a:gd name="connsiteY595" fmla="*/ 1257600 h 6858000"/>
              <a:gd name="connsiteX596" fmla="*/ 5693009 w 7369701"/>
              <a:gd name="connsiteY596" fmla="*/ 1478256 h 6858000"/>
              <a:gd name="connsiteX597" fmla="*/ 6548420 w 7369701"/>
              <a:gd name="connsiteY597" fmla="*/ 1214599 h 6858000"/>
              <a:gd name="connsiteX598" fmla="*/ 6605473 w 7369701"/>
              <a:gd name="connsiteY598" fmla="*/ 1184686 h 6858000"/>
              <a:gd name="connsiteX599" fmla="*/ 6691602 w 7369701"/>
              <a:gd name="connsiteY599" fmla="*/ 1140573 h 6858000"/>
              <a:gd name="connsiteX600" fmla="*/ 4002475 w 7369701"/>
              <a:gd name="connsiteY600" fmla="*/ 1037802 h 6858000"/>
              <a:gd name="connsiteX601" fmla="*/ 4000324 w 7369701"/>
              <a:gd name="connsiteY601" fmla="*/ 1039362 h 6858000"/>
              <a:gd name="connsiteX602" fmla="*/ 4002862 w 7369701"/>
              <a:gd name="connsiteY602" fmla="*/ 1042866 h 6858000"/>
              <a:gd name="connsiteX603" fmla="*/ 4002475 w 7369701"/>
              <a:gd name="connsiteY603" fmla="*/ 1037802 h 6858000"/>
              <a:gd name="connsiteX604" fmla="*/ 506322 w 7369701"/>
              <a:gd name="connsiteY604" fmla="*/ 1020997 h 6858000"/>
              <a:gd name="connsiteX605" fmla="*/ 533068 w 7369701"/>
              <a:gd name="connsiteY605" fmla="*/ 1029409 h 6858000"/>
              <a:gd name="connsiteX606" fmla="*/ 1232525 w 7369701"/>
              <a:gd name="connsiteY606" fmla="*/ 1804675 h 6858000"/>
              <a:gd name="connsiteX607" fmla="*/ 1388858 w 7369701"/>
              <a:gd name="connsiteY607" fmla="*/ 2368011 h 6858000"/>
              <a:gd name="connsiteX608" fmla="*/ 1384098 w 7369701"/>
              <a:gd name="connsiteY608" fmla="*/ 2378125 h 6858000"/>
              <a:gd name="connsiteX609" fmla="*/ 1425393 w 7369701"/>
              <a:gd name="connsiteY609" fmla="*/ 2589124 h 6858000"/>
              <a:gd name="connsiteX610" fmla="*/ 1424001 w 7369701"/>
              <a:gd name="connsiteY610" fmla="*/ 2597541 h 6858000"/>
              <a:gd name="connsiteX611" fmla="*/ 2152729 w 7369701"/>
              <a:gd name="connsiteY611" fmla="*/ 2864487 h 6858000"/>
              <a:gd name="connsiteX612" fmla="*/ 2020609 w 7369701"/>
              <a:gd name="connsiteY612" fmla="*/ 2539671 h 6858000"/>
              <a:gd name="connsiteX613" fmla="*/ 2018920 w 7369701"/>
              <a:gd name="connsiteY613" fmla="*/ 2536309 h 6858000"/>
              <a:gd name="connsiteX614" fmla="*/ 1342441 w 7369701"/>
              <a:gd name="connsiteY614" fmla="*/ 1173017 h 6858000"/>
              <a:gd name="connsiteX615" fmla="*/ 1367925 w 7369701"/>
              <a:gd name="connsiteY615" fmla="*/ 1135648 h 6858000"/>
              <a:gd name="connsiteX616" fmla="*/ 1771401 w 7369701"/>
              <a:gd name="connsiteY616" fmla="*/ 1806673 h 6858000"/>
              <a:gd name="connsiteX617" fmla="*/ 1972385 w 7369701"/>
              <a:gd name="connsiteY617" fmla="*/ 2198735 h 6858000"/>
              <a:gd name="connsiteX618" fmla="*/ 2040892 w 7369701"/>
              <a:gd name="connsiteY618" fmla="*/ 2405205 h 6858000"/>
              <a:gd name="connsiteX619" fmla="*/ 2131689 w 7369701"/>
              <a:gd name="connsiteY619" fmla="*/ 1936926 h 6858000"/>
              <a:gd name="connsiteX620" fmla="*/ 2454820 w 7369701"/>
              <a:gd name="connsiteY620" fmla="*/ 1248808 h 6858000"/>
              <a:gd name="connsiteX621" fmla="*/ 2492512 w 7369701"/>
              <a:gd name="connsiteY621" fmla="*/ 1302920 h 6858000"/>
              <a:gd name="connsiteX622" fmla="*/ 2081216 w 7369701"/>
              <a:gd name="connsiteY622" fmla="*/ 2527513 h 6858000"/>
              <a:gd name="connsiteX623" fmla="*/ 2081211 w 7369701"/>
              <a:gd name="connsiteY623" fmla="*/ 2528916 h 6858000"/>
              <a:gd name="connsiteX624" fmla="*/ 2199067 w 7369701"/>
              <a:gd name="connsiteY624" fmla="*/ 2884061 h 6858000"/>
              <a:gd name="connsiteX625" fmla="*/ 3192586 w 7369701"/>
              <a:gd name="connsiteY625" fmla="*/ 3411496 h 6858000"/>
              <a:gd name="connsiteX626" fmla="*/ 3182620 w 7369701"/>
              <a:gd name="connsiteY626" fmla="*/ 3483279 h 6858000"/>
              <a:gd name="connsiteX627" fmla="*/ 2435119 w 7369701"/>
              <a:gd name="connsiteY627" fmla="*/ 3080173 h 6858000"/>
              <a:gd name="connsiteX628" fmla="*/ 2410152 w 7369701"/>
              <a:gd name="connsiteY628" fmla="*/ 3063751 h 6858000"/>
              <a:gd name="connsiteX629" fmla="*/ 2408099 w 7369701"/>
              <a:gd name="connsiteY629" fmla="*/ 3064403 h 6858000"/>
              <a:gd name="connsiteX630" fmla="*/ 2407218 w 7369701"/>
              <a:gd name="connsiteY630" fmla="*/ 3070324 h 6858000"/>
              <a:gd name="connsiteX631" fmla="*/ 2380138 w 7369701"/>
              <a:gd name="connsiteY631" fmla="*/ 3099341 h 6858000"/>
              <a:gd name="connsiteX632" fmla="*/ 1765923 w 7369701"/>
              <a:gd name="connsiteY632" fmla="*/ 3581043 h 6858000"/>
              <a:gd name="connsiteX633" fmla="*/ 1702258 w 7369701"/>
              <a:gd name="connsiteY633" fmla="*/ 3612286 h 6858000"/>
              <a:gd name="connsiteX634" fmla="*/ 1538370 w 7369701"/>
              <a:gd name="connsiteY634" fmla="*/ 3811804 h 6858000"/>
              <a:gd name="connsiteX635" fmla="*/ 542867 w 7369701"/>
              <a:gd name="connsiteY635" fmla="*/ 4944092 h 6858000"/>
              <a:gd name="connsiteX636" fmla="*/ 515800 w 7369701"/>
              <a:gd name="connsiteY636" fmla="*/ 4862180 h 6858000"/>
              <a:gd name="connsiteX637" fmla="*/ 909145 w 7369701"/>
              <a:gd name="connsiteY637" fmla="*/ 4199225 h 6858000"/>
              <a:gd name="connsiteX638" fmla="*/ 1214067 w 7369701"/>
              <a:gd name="connsiteY638" fmla="*/ 3908561 h 6858000"/>
              <a:gd name="connsiteX639" fmla="*/ 640967 w 7369701"/>
              <a:gd name="connsiteY639" fmla="*/ 4105601 h 6858000"/>
              <a:gd name="connsiteX640" fmla="*/ 112563 w 7369701"/>
              <a:gd name="connsiteY640" fmla="*/ 4396952 h 6858000"/>
              <a:gd name="connsiteX641" fmla="*/ 0 w 7369701"/>
              <a:gd name="connsiteY641" fmla="*/ 4466006 h 6858000"/>
              <a:gd name="connsiteX642" fmla="*/ 0 w 7369701"/>
              <a:gd name="connsiteY642" fmla="*/ 4233763 h 6858000"/>
              <a:gd name="connsiteX643" fmla="*/ 36881 w 7369701"/>
              <a:gd name="connsiteY643" fmla="*/ 4200118 h 6858000"/>
              <a:gd name="connsiteX644" fmla="*/ 910534 w 7369701"/>
              <a:gd name="connsiteY644" fmla="*/ 3629753 h 6858000"/>
              <a:gd name="connsiteX645" fmla="*/ 1578717 w 7369701"/>
              <a:gd name="connsiteY645" fmla="*/ 3575982 h 6858000"/>
              <a:gd name="connsiteX646" fmla="*/ 2338780 w 7369701"/>
              <a:gd name="connsiteY646" fmla="*/ 3033725 h 6858000"/>
              <a:gd name="connsiteX647" fmla="*/ 1807991 w 7369701"/>
              <a:gd name="connsiteY647" fmla="*/ 2807184 h 6858000"/>
              <a:gd name="connsiteX648" fmla="*/ 1416358 w 7369701"/>
              <a:gd name="connsiteY648" fmla="*/ 3112571 h 6858000"/>
              <a:gd name="connsiteX649" fmla="*/ 939066 w 7369701"/>
              <a:gd name="connsiteY649" fmla="*/ 3378798 h 6858000"/>
              <a:gd name="connsiteX650" fmla="*/ 115099 w 7369701"/>
              <a:gd name="connsiteY650" fmla="*/ 3607650 h 6858000"/>
              <a:gd name="connsiteX651" fmla="*/ 97284 w 7369701"/>
              <a:gd name="connsiteY651" fmla="*/ 3520393 h 6858000"/>
              <a:gd name="connsiteX652" fmla="*/ 922050 w 7369701"/>
              <a:gd name="connsiteY652" fmla="*/ 3074867 h 6858000"/>
              <a:gd name="connsiteX653" fmla="*/ 1405265 w 7369701"/>
              <a:gd name="connsiteY653" fmla="*/ 3016319 h 6858000"/>
              <a:gd name="connsiteX654" fmla="*/ 1407512 w 7369701"/>
              <a:gd name="connsiteY654" fmla="*/ 3018001 h 6858000"/>
              <a:gd name="connsiteX655" fmla="*/ 1726266 w 7369701"/>
              <a:gd name="connsiteY655" fmla="*/ 2777274 h 6858000"/>
              <a:gd name="connsiteX656" fmla="*/ 625390 w 7369701"/>
              <a:gd name="connsiteY656" fmla="*/ 2514541 h 6858000"/>
              <a:gd name="connsiteX657" fmla="*/ 619799 w 7369701"/>
              <a:gd name="connsiteY657" fmla="*/ 2527180 h 6858000"/>
              <a:gd name="connsiteX658" fmla="*/ 310030 w 7369701"/>
              <a:gd name="connsiteY658" fmla="*/ 2771818 h 6858000"/>
              <a:gd name="connsiteX659" fmla="*/ 173877 w 7369701"/>
              <a:gd name="connsiteY659" fmla="*/ 2937056 h 6858000"/>
              <a:gd name="connsiteX660" fmla="*/ 77889 w 7369701"/>
              <a:gd name="connsiteY660" fmla="*/ 3138440 h 6858000"/>
              <a:gd name="connsiteX661" fmla="*/ 0 w 7369701"/>
              <a:gd name="connsiteY661" fmla="*/ 3271395 h 6858000"/>
              <a:gd name="connsiteX662" fmla="*/ 0 w 7369701"/>
              <a:gd name="connsiteY662" fmla="*/ 3153002 h 6858000"/>
              <a:gd name="connsiteX663" fmla="*/ 2386 w 7369701"/>
              <a:gd name="connsiteY663" fmla="*/ 3149203 h 6858000"/>
              <a:gd name="connsiteX664" fmla="*/ 89753 w 7369701"/>
              <a:gd name="connsiteY664" fmla="*/ 2987702 h 6858000"/>
              <a:gd name="connsiteX665" fmla="*/ 76869 w 7369701"/>
              <a:gd name="connsiteY665" fmla="*/ 3005404 h 6858000"/>
              <a:gd name="connsiteX666" fmla="*/ 32049 w 7369701"/>
              <a:gd name="connsiteY666" fmla="*/ 3065814 h 6858000"/>
              <a:gd name="connsiteX667" fmla="*/ 0 w 7369701"/>
              <a:gd name="connsiteY667" fmla="*/ 3108744 h 6858000"/>
              <a:gd name="connsiteX668" fmla="*/ 0 w 7369701"/>
              <a:gd name="connsiteY668" fmla="*/ 3058059 h 6858000"/>
              <a:gd name="connsiteX669" fmla="*/ 7610 w 7369701"/>
              <a:gd name="connsiteY669" fmla="*/ 3047889 h 6858000"/>
              <a:gd name="connsiteX670" fmla="*/ 52419 w 7369701"/>
              <a:gd name="connsiteY670" fmla="*/ 2987479 h 6858000"/>
              <a:gd name="connsiteX671" fmla="*/ 59142 w 7369701"/>
              <a:gd name="connsiteY671" fmla="*/ 2978488 h 6858000"/>
              <a:gd name="connsiteX672" fmla="*/ 0 w 7369701"/>
              <a:gd name="connsiteY672" fmla="*/ 3015334 h 6858000"/>
              <a:gd name="connsiteX673" fmla="*/ 0 w 7369701"/>
              <a:gd name="connsiteY673" fmla="*/ 2914286 h 6858000"/>
              <a:gd name="connsiteX674" fmla="*/ 36383 w 7369701"/>
              <a:gd name="connsiteY674" fmla="*/ 2901128 h 6858000"/>
              <a:gd name="connsiteX675" fmla="*/ 156329 w 7369701"/>
              <a:gd name="connsiteY675" fmla="*/ 2840533 h 6858000"/>
              <a:gd name="connsiteX676" fmla="*/ 358355 w 7369701"/>
              <a:gd name="connsiteY676" fmla="*/ 2620471 h 6858000"/>
              <a:gd name="connsiteX677" fmla="*/ 510577 w 7369701"/>
              <a:gd name="connsiteY677" fmla="*/ 2501244 h 6858000"/>
              <a:gd name="connsiteX678" fmla="*/ 211967 w 7369701"/>
              <a:gd name="connsiteY678" fmla="*/ 2479171 h 6858000"/>
              <a:gd name="connsiteX679" fmla="*/ 0 w 7369701"/>
              <a:gd name="connsiteY679" fmla="*/ 2476398 h 6858000"/>
              <a:gd name="connsiteX680" fmla="*/ 0 w 7369701"/>
              <a:gd name="connsiteY680" fmla="*/ 2389189 h 6858000"/>
              <a:gd name="connsiteX681" fmla="*/ 103062 w 7369701"/>
              <a:gd name="connsiteY681" fmla="*/ 2389518 h 6858000"/>
              <a:gd name="connsiteX682" fmla="*/ 510734 w 7369701"/>
              <a:gd name="connsiteY682" fmla="*/ 2416201 h 6858000"/>
              <a:gd name="connsiteX683" fmla="*/ 279257 w 7369701"/>
              <a:gd name="connsiteY683" fmla="*/ 2092102 h 6858000"/>
              <a:gd name="connsiteX684" fmla="*/ 65265 w 7369701"/>
              <a:gd name="connsiteY684" fmla="*/ 2006049 h 6858000"/>
              <a:gd name="connsiteX685" fmla="*/ 0 w 7369701"/>
              <a:gd name="connsiteY685" fmla="*/ 1982532 h 6858000"/>
              <a:gd name="connsiteX686" fmla="*/ 0 w 7369701"/>
              <a:gd name="connsiteY686" fmla="*/ 1912789 h 6858000"/>
              <a:gd name="connsiteX687" fmla="*/ 97460 w 7369701"/>
              <a:gd name="connsiteY687" fmla="*/ 1953725 h 6858000"/>
              <a:gd name="connsiteX688" fmla="*/ 221272 w 7369701"/>
              <a:gd name="connsiteY688" fmla="*/ 1980766 h 6858000"/>
              <a:gd name="connsiteX689" fmla="*/ 116765 w 7369701"/>
              <a:gd name="connsiteY689" fmla="*/ 1911033 h 6858000"/>
              <a:gd name="connsiteX690" fmla="*/ 16405 w 7369701"/>
              <a:gd name="connsiteY690" fmla="*/ 1803412 h 6858000"/>
              <a:gd name="connsiteX691" fmla="*/ 0 w 7369701"/>
              <a:gd name="connsiteY691" fmla="*/ 1784777 h 6858000"/>
              <a:gd name="connsiteX692" fmla="*/ 0 w 7369701"/>
              <a:gd name="connsiteY692" fmla="*/ 1740082 h 6858000"/>
              <a:gd name="connsiteX693" fmla="*/ 39394 w 7369701"/>
              <a:gd name="connsiteY693" fmla="*/ 1784856 h 6858000"/>
              <a:gd name="connsiteX694" fmla="*/ 135813 w 7369701"/>
              <a:gd name="connsiteY694" fmla="*/ 1888838 h 6858000"/>
              <a:gd name="connsiteX695" fmla="*/ 242575 w 7369701"/>
              <a:gd name="connsiteY695" fmla="*/ 1958841 h 6858000"/>
              <a:gd name="connsiteX696" fmla="*/ 82197 w 7369701"/>
              <a:gd name="connsiteY696" fmla="*/ 1754826 h 6858000"/>
              <a:gd name="connsiteX697" fmla="*/ 0 w 7369701"/>
              <a:gd name="connsiteY697" fmla="*/ 1679650 h 6858000"/>
              <a:gd name="connsiteX698" fmla="*/ 0 w 7369701"/>
              <a:gd name="connsiteY698" fmla="*/ 1602463 h 6858000"/>
              <a:gd name="connsiteX699" fmla="*/ 84689 w 7369701"/>
              <a:gd name="connsiteY699" fmla="*/ 1677442 h 6858000"/>
              <a:gd name="connsiteX700" fmla="*/ 298437 w 7369701"/>
              <a:gd name="connsiteY700" fmla="*/ 1968019 h 6858000"/>
              <a:gd name="connsiteX701" fmla="*/ 227269 w 7369701"/>
              <a:gd name="connsiteY701" fmla="*/ 1114064 h 6858000"/>
              <a:gd name="connsiteX702" fmla="*/ 248003 w 7369701"/>
              <a:gd name="connsiteY702" fmla="*/ 1089613 h 6858000"/>
              <a:gd name="connsiteX703" fmla="*/ 427020 w 7369701"/>
              <a:gd name="connsiteY703" fmla="*/ 1619803 h 6858000"/>
              <a:gd name="connsiteX704" fmla="*/ 340345 w 7369701"/>
              <a:gd name="connsiteY704" fmla="*/ 2027739 h 6858000"/>
              <a:gd name="connsiteX705" fmla="*/ 360865 w 7369701"/>
              <a:gd name="connsiteY705" fmla="*/ 2044827 h 6858000"/>
              <a:gd name="connsiteX706" fmla="*/ 560414 w 7369701"/>
              <a:gd name="connsiteY706" fmla="*/ 2421457 h 6858000"/>
              <a:gd name="connsiteX707" fmla="*/ 1359703 w 7369701"/>
              <a:gd name="connsiteY707" fmla="*/ 2578554 h 6858000"/>
              <a:gd name="connsiteX708" fmla="*/ 1359422 w 7369701"/>
              <a:gd name="connsiteY708" fmla="*/ 2577994 h 6858000"/>
              <a:gd name="connsiteX709" fmla="*/ 828701 w 7369701"/>
              <a:gd name="connsiteY709" fmla="*/ 1839520 h 6858000"/>
              <a:gd name="connsiteX710" fmla="*/ 494427 w 7369701"/>
              <a:gd name="connsiteY710" fmla="*/ 1092333 h 6858000"/>
              <a:gd name="connsiteX711" fmla="*/ 506322 w 7369701"/>
              <a:gd name="connsiteY711" fmla="*/ 1020997 h 6858000"/>
              <a:gd name="connsiteX712" fmla="*/ 4570198 w 7369701"/>
              <a:gd name="connsiteY712" fmla="*/ 978081 h 6858000"/>
              <a:gd name="connsiteX713" fmla="*/ 4523691 w 7369701"/>
              <a:gd name="connsiteY713" fmla="*/ 1127776 h 6858000"/>
              <a:gd name="connsiteX714" fmla="*/ 4509875 w 7369701"/>
              <a:gd name="connsiteY714" fmla="*/ 1167552 h 6858000"/>
              <a:gd name="connsiteX715" fmla="*/ 4478168 w 7369701"/>
              <a:gd name="connsiteY715" fmla="*/ 1260735 h 6858000"/>
              <a:gd name="connsiteX716" fmla="*/ 4409309 w 7369701"/>
              <a:gd name="connsiteY716" fmla="*/ 1666996 h 6858000"/>
              <a:gd name="connsiteX717" fmla="*/ 4370031 w 7369701"/>
              <a:gd name="connsiteY717" fmla="*/ 1955666 h 6858000"/>
              <a:gd name="connsiteX718" fmla="*/ 4570198 w 7369701"/>
              <a:gd name="connsiteY718" fmla="*/ 978081 h 6858000"/>
              <a:gd name="connsiteX719" fmla="*/ 4557898 w 7369701"/>
              <a:gd name="connsiteY719" fmla="*/ 900011 h 6858000"/>
              <a:gd name="connsiteX720" fmla="*/ 4344840 w 7369701"/>
              <a:gd name="connsiteY720" fmla="*/ 1922038 h 6858000"/>
              <a:gd name="connsiteX721" fmla="*/ 4378710 w 7369701"/>
              <a:gd name="connsiteY721" fmla="*/ 1665516 h 6858000"/>
              <a:gd name="connsiteX722" fmla="*/ 4448798 w 7369701"/>
              <a:gd name="connsiteY722" fmla="*/ 1253024 h 6858000"/>
              <a:gd name="connsiteX723" fmla="*/ 4480315 w 7369701"/>
              <a:gd name="connsiteY723" fmla="*/ 1158454 h 6858000"/>
              <a:gd name="connsiteX724" fmla="*/ 4494133 w 7369701"/>
              <a:gd name="connsiteY724" fmla="*/ 1118676 h 6858000"/>
              <a:gd name="connsiteX725" fmla="*/ 4557898 w 7369701"/>
              <a:gd name="connsiteY725" fmla="*/ 900011 h 6858000"/>
              <a:gd name="connsiteX726" fmla="*/ 5870151 w 7369701"/>
              <a:gd name="connsiteY726" fmla="*/ 898890 h 6858000"/>
              <a:gd name="connsiteX727" fmla="*/ 5861335 w 7369701"/>
              <a:gd name="connsiteY727" fmla="*/ 899177 h 6858000"/>
              <a:gd name="connsiteX728" fmla="*/ 5843702 w 7369701"/>
              <a:gd name="connsiteY728" fmla="*/ 899748 h 6858000"/>
              <a:gd name="connsiteX729" fmla="*/ 5651107 w 7369701"/>
              <a:gd name="connsiteY729" fmla="*/ 920306 h 6858000"/>
              <a:gd name="connsiteX730" fmla="*/ 5459407 w 7369701"/>
              <a:gd name="connsiteY730" fmla="*/ 940975 h 6858000"/>
              <a:gd name="connsiteX731" fmla="*/ 5374846 w 7369701"/>
              <a:gd name="connsiteY731" fmla="*/ 941988 h 6858000"/>
              <a:gd name="connsiteX732" fmla="*/ 5256105 w 7369701"/>
              <a:gd name="connsiteY732" fmla="*/ 945632 h 6858000"/>
              <a:gd name="connsiteX733" fmla="*/ 5107071 w 7369701"/>
              <a:gd name="connsiteY733" fmla="*/ 969720 h 6858000"/>
              <a:gd name="connsiteX734" fmla="*/ 4998681 w 7369701"/>
              <a:gd name="connsiteY734" fmla="*/ 988771 h 6858000"/>
              <a:gd name="connsiteX735" fmla="*/ 5870151 w 7369701"/>
              <a:gd name="connsiteY735" fmla="*/ 898890 h 6858000"/>
              <a:gd name="connsiteX736" fmla="*/ 5504425 w 7369701"/>
              <a:gd name="connsiteY736" fmla="*/ 848067 h 6858000"/>
              <a:gd name="connsiteX737" fmla="*/ 4968849 w 7369701"/>
              <a:gd name="connsiteY737" fmla="*/ 962318 h 6858000"/>
              <a:gd name="connsiteX738" fmla="*/ 5104039 w 7369701"/>
              <a:gd name="connsiteY738" fmla="*/ 940634 h 6858000"/>
              <a:gd name="connsiteX739" fmla="*/ 5256311 w 7369701"/>
              <a:gd name="connsiteY739" fmla="*/ 916490 h 6858000"/>
              <a:gd name="connsiteX740" fmla="*/ 5377381 w 7369701"/>
              <a:gd name="connsiteY740" fmla="*/ 912671 h 6858000"/>
              <a:gd name="connsiteX741" fmla="*/ 5460148 w 7369701"/>
              <a:gd name="connsiteY741" fmla="*/ 911442 h 6858000"/>
              <a:gd name="connsiteX742" fmla="*/ 5648971 w 7369701"/>
              <a:gd name="connsiteY742" fmla="*/ 891331 h 6858000"/>
              <a:gd name="connsiteX743" fmla="*/ 5844807 w 7369701"/>
              <a:gd name="connsiteY743" fmla="*/ 870718 h 6858000"/>
              <a:gd name="connsiteX744" fmla="*/ 5862975 w 7369701"/>
              <a:gd name="connsiteY744" fmla="*/ 869756 h 6858000"/>
              <a:gd name="connsiteX745" fmla="*/ 5920887 w 7369701"/>
              <a:gd name="connsiteY745" fmla="*/ 865929 h 6858000"/>
              <a:gd name="connsiteX746" fmla="*/ 5504425 w 7369701"/>
              <a:gd name="connsiteY746" fmla="*/ 848067 h 6858000"/>
              <a:gd name="connsiteX747" fmla="*/ 3607114 w 7369701"/>
              <a:gd name="connsiteY747" fmla="*/ 467441 h 6858000"/>
              <a:gd name="connsiteX748" fmla="*/ 3296242 w 7369701"/>
              <a:gd name="connsiteY748" fmla="*/ 807991 h 6858000"/>
              <a:gd name="connsiteX749" fmla="*/ 3174674 w 7369701"/>
              <a:gd name="connsiteY749" fmla="*/ 919759 h 6858000"/>
              <a:gd name="connsiteX750" fmla="*/ 3042978 w 7369701"/>
              <a:gd name="connsiteY750" fmla="*/ 1054894 h 6858000"/>
              <a:gd name="connsiteX751" fmla="*/ 2968914 w 7369701"/>
              <a:gd name="connsiteY751" fmla="*/ 1133756 h 6858000"/>
              <a:gd name="connsiteX752" fmla="*/ 3103823 w 7369701"/>
              <a:gd name="connsiteY752" fmla="*/ 1026814 h 6858000"/>
              <a:gd name="connsiteX753" fmla="*/ 3607114 w 7369701"/>
              <a:gd name="connsiteY753" fmla="*/ 467441 h 6858000"/>
              <a:gd name="connsiteX754" fmla="*/ 3744487 w 7369701"/>
              <a:gd name="connsiteY754" fmla="*/ 383136 h 6858000"/>
              <a:gd name="connsiteX755" fmla="*/ 3970213 w 7369701"/>
              <a:gd name="connsiteY755" fmla="*/ 995559 h 6858000"/>
              <a:gd name="connsiteX756" fmla="*/ 3744487 w 7369701"/>
              <a:gd name="connsiteY756" fmla="*/ 383136 h 6858000"/>
              <a:gd name="connsiteX757" fmla="*/ 3624562 w 7369701"/>
              <a:gd name="connsiteY757" fmla="*/ 367041 h 6858000"/>
              <a:gd name="connsiteX758" fmla="*/ 3489712 w 7369701"/>
              <a:gd name="connsiteY758" fmla="*/ 485386 h 6858000"/>
              <a:gd name="connsiteX759" fmla="*/ 3182994 w 7369701"/>
              <a:gd name="connsiteY759" fmla="*/ 828265 h 6858000"/>
              <a:gd name="connsiteX760" fmla="*/ 2892114 w 7369701"/>
              <a:gd name="connsiteY760" fmla="*/ 1172635 h 6858000"/>
              <a:gd name="connsiteX761" fmla="*/ 3021459 w 7369701"/>
              <a:gd name="connsiteY761" fmla="*/ 1035385 h 6858000"/>
              <a:gd name="connsiteX762" fmla="*/ 3153873 w 7369701"/>
              <a:gd name="connsiteY762" fmla="*/ 898971 h 6858000"/>
              <a:gd name="connsiteX763" fmla="*/ 3276511 w 7369701"/>
              <a:gd name="connsiteY763" fmla="*/ 786423 h 6858000"/>
              <a:gd name="connsiteX764" fmla="*/ 3584154 w 7369701"/>
              <a:gd name="connsiteY764" fmla="*/ 448218 h 6858000"/>
              <a:gd name="connsiteX765" fmla="*/ 3624562 w 7369701"/>
              <a:gd name="connsiteY765" fmla="*/ 367041 h 6858000"/>
              <a:gd name="connsiteX766" fmla="*/ 3766672 w 7369701"/>
              <a:gd name="connsiteY766" fmla="*/ 359429 h 6858000"/>
              <a:gd name="connsiteX767" fmla="*/ 3996338 w 7369701"/>
              <a:gd name="connsiteY767" fmla="*/ 968237 h 6858000"/>
              <a:gd name="connsiteX768" fmla="*/ 3766672 w 7369701"/>
              <a:gd name="connsiteY768" fmla="*/ 359429 h 6858000"/>
              <a:gd name="connsiteX769" fmla="*/ 5805386 w 7369701"/>
              <a:gd name="connsiteY769" fmla="*/ 239240 h 6858000"/>
              <a:gd name="connsiteX770" fmla="*/ 5736947 w 7369701"/>
              <a:gd name="connsiteY770" fmla="*/ 261367 h 6858000"/>
              <a:gd name="connsiteX771" fmla="*/ 5427012 w 7369701"/>
              <a:gd name="connsiteY771" fmla="*/ 311272 h 6858000"/>
              <a:gd name="connsiteX772" fmla="*/ 5147818 w 7369701"/>
              <a:gd name="connsiteY772" fmla="*/ 322112 h 6858000"/>
              <a:gd name="connsiteX773" fmla="*/ 5060854 w 7369701"/>
              <a:gd name="connsiteY773" fmla="*/ 311882 h 6858000"/>
              <a:gd name="connsiteX774" fmla="*/ 4945989 w 7369701"/>
              <a:gd name="connsiteY774" fmla="*/ 300516 h 6858000"/>
              <a:gd name="connsiteX775" fmla="*/ 5410479 w 7369701"/>
              <a:gd name="connsiteY775" fmla="*/ 348434 h 6858000"/>
              <a:gd name="connsiteX776" fmla="*/ 5805386 w 7369701"/>
              <a:gd name="connsiteY776" fmla="*/ 239240 h 6858000"/>
              <a:gd name="connsiteX777" fmla="*/ 5905192 w 7369701"/>
              <a:gd name="connsiteY777" fmla="*/ 163079 h 6858000"/>
              <a:gd name="connsiteX778" fmla="*/ 5865655 w 7369701"/>
              <a:gd name="connsiteY778" fmla="*/ 171901 h 6858000"/>
              <a:gd name="connsiteX779" fmla="*/ 5259740 w 7369701"/>
              <a:gd name="connsiteY779" fmla="*/ 257013 h 6858000"/>
              <a:gd name="connsiteX780" fmla="*/ 5208466 w 7369701"/>
              <a:gd name="connsiteY780" fmla="*/ 257550 h 6858000"/>
              <a:gd name="connsiteX781" fmla="*/ 4980204 w 7369701"/>
              <a:gd name="connsiteY781" fmla="*/ 271903 h 6858000"/>
              <a:gd name="connsiteX782" fmla="*/ 5068068 w 7369701"/>
              <a:gd name="connsiteY782" fmla="*/ 282244 h 6858000"/>
              <a:gd name="connsiteX783" fmla="*/ 5153231 w 7369701"/>
              <a:gd name="connsiteY783" fmla="*/ 292240 h 6858000"/>
              <a:gd name="connsiteX784" fmla="*/ 5426491 w 7369701"/>
              <a:gd name="connsiteY784" fmla="*/ 281128 h 6858000"/>
              <a:gd name="connsiteX785" fmla="*/ 5731212 w 7369701"/>
              <a:gd name="connsiteY785" fmla="*/ 231951 h 6858000"/>
              <a:gd name="connsiteX786" fmla="*/ 5905192 w 7369701"/>
              <a:gd name="connsiteY786" fmla="*/ 163079 h 6858000"/>
              <a:gd name="connsiteX787" fmla="*/ 5944437 w 7369701"/>
              <a:gd name="connsiteY787" fmla="*/ 113829 h 6858000"/>
              <a:gd name="connsiteX788" fmla="*/ 5825032 w 7369701"/>
              <a:gd name="connsiteY788" fmla="*/ 146405 h 6858000"/>
              <a:gd name="connsiteX789" fmla="*/ 4955599 w 7369701"/>
              <a:gd name="connsiteY789" fmla="*/ 247008 h 6858000"/>
              <a:gd name="connsiteX790" fmla="*/ 5210104 w 7369701"/>
              <a:gd name="connsiteY790" fmla="*/ 228123 h 6858000"/>
              <a:gd name="connsiteX791" fmla="*/ 5261015 w 7369701"/>
              <a:gd name="connsiteY791" fmla="*/ 227087 h 6858000"/>
              <a:gd name="connsiteX792" fmla="*/ 5861181 w 7369701"/>
              <a:gd name="connsiteY792" fmla="*/ 143093 h 6858000"/>
              <a:gd name="connsiteX793" fmla="*/ 5961252 w 7369701"/>
              <a:gd name="connsiteY793" fmla="*/ 114820 h 6858000"/>
              <a:gd name="connsiteX794" fmla="*/ 5944437 w 7369701"/>
              <a:gd name="connsiteY794" fmla="*/ 113829 h 6858000"/>
              <a:gd name="connsiteX795" fmla="*/ 3882765 w 7369701"/>
              <a:gd name="connsiteY795" fmla="*/ 0 h 6858000"/>
              <a:gd name="connsiteX796" fmla="*/ 3995099 w 7369701"/>
              <a:gd name="connsiteY796" fmla="*/ 0 h 6858000"/>
              <a:gd name="connsiteX797" fmla="*/ 4163818 w 7369701"/>
              <a:gd name="connsiteY797" fmla="*/ 234104 h 6858000"/>
              <a:gd name="connsiteX798" fmla="*/ 4172099 w 7369701"/>
              <a:gd name="connsiteY798" fmla="*/ 234207 h 6858000"/>
              <a:gd name="connsiteX799" fmla="*/ 4784282 w 7369701"/>
              <a:gd name="connsiteY799" fmla="*/ 276561 h 6858000"/>
              <a:gd name="connsiteX800" fmla="*/ 4801687 w 7369701"/>
              <a:gd name="connsiteY800" fmla="*/ 267764 h 6858000"/>
              <a:gd name="connsiteX801" fmla="*/ 6082788 w 7369701"/>
              <a:gd name="connsiteY801" fmla="*/ 64119 h 6858000"/>
              <a:gd name="connsiteX802" fmla="*/ 6099442 w 7369701"/>
              <a:gd name="connsiteY802" fmla="*/ 82568 h 6858000"/>
              <a:gd name="connsiteX803" fmla="*/ 4804137 w 7369701"/>
              <a:gd name="connsiteY803" fmla="*/ 320931 h 6858000"/>
              <a:gd name="connsiteX804" fmla="*/ 4227047 w 7369701"/>
              <a:gd name="connsiteY804" fmla="*/ 313415 h 6858000"/>
              <a:gd name="connsiteX805" fmla="*/ 4346041 w 7369701"/>
              <a:gd name="connsiteY805" fmla="*/ 456086 h 6858000"/>
              <a:gd name="connsiteX806" fmla="*/ 4870967 w 7369701"/>
              <a:gd name="connsiteY806" fmla="*/ 963061 h 6858000"/>
              <a:gd name="connsiteX807" fmla="*/ 4889647 w 7369701"/>
              <a:gd name="connsiteY807" fmla="*/ 957147 h 6858000"/>
              <a:gd name="connsiteX808" fmla="*/ 5422504 w 7369701"/>
              <a:gd name="connsiteY808" fmla="*/ 805191 h 6858000"/>
              <a:gd name="connsiteX809" fmla="*/ 6087656 w 7369701"/>
              <a:gd name="connsiteY809" fmla="*/ 826703 h 6858000"/>
              <a:gd name="connsiteX810" fmla="*/ 6058717 w 7369701"/>
              <a:gd name="connsiteY810" fmla="*/ 865992 h 6858000"/>
              <a:gd name="connsiteX811" fmla="*/ 4974153 w 7369701"/>
              <a:gd name="connsiteY811" fmla="*/ 1045456 h 6858000"/>
              <a:gd name="connsiteX812" fmla="*/ 5627835 w 7369701"/>
              <a:gd name="connsiteY812" fmla="*/ 1472077 h 6858000"/>
              <a:gd name="connsiteX813" fmla="*/ 5629817 w 7369701"/>
              <a:gd name="connsiteY813" fmla="*/ 1471412 h 6858000"/>
              <a:gd name="connsiteX814" fmla="*/ 5634124 w 7369701"/>
              <a:gd name="connsiteY814" fmla="*/ 1470572 h 6858000"/>
              <a:gd name="connsiteX815" fmla="*/ 5755832 w 7369701"/>
              <a:gd name="connsiteY815" fmla="*/ 1383886 h 6858000"/>
              <a:gd name="connsiteX816" fmla="*/ 6014186 w 7369701"/>
              <a:gd name="connsiteY816" fmla="*/ 1279799 h 6858000"/>
              <a:gd name="connsiteX817" fmla="*/ 6901619 w 7369701"/>
              <a:gd name="connsiteY817" fmla="*/ 1047874 h 6858000"/>
              <a:gd name="connsiteX818" fmla="*/ 6931566 w 7369701"/>
              <a:gd name="connsiteY818" fmla="*/ 1062034 h 6858000"/>
              <a:gd name="connsiteX819" fmla="*/ 5790982 w 7369701"/>
              <a:gd name="connsiteY819" fmla="*/ 1561380 h 6858000"/>
              <a:gd name="connsiteX820" fmla="*/ 6188971 w 7369701"/>
              <a:gd name="connsiteY820" fmla="*/ 1755168 h 6858000"/>
              <a:gd name="connsiteX821" fmla="*/ 6202446 w 7369701"/>
              <a:gd name="connsiteY821" fmla="*/ 1752268 h 6858000"/>
              <a:gd name="connsiteX822" fmla="*/ 7179560 w 7369701"/>
              <a:gd name="connsiteY822" fmla="*/ 1467551 h 6858000"/>
              <a:gd name="connsiteX823" fmla="*/ 7158730 w 7369701"/>
              <a:gd name="connsiteY823" fmla="*/ 1507835 h 6858000"/>
              <a:gd name="connsiteX824" fmla="*/ 6326959 w 7369701"/>
              <a:gd name="connsiteY824" fmla="*/ 1817686 h 6858000"/>
              <a:gd name="connsiteX825" fmla="*/ 6537433 w 7369701"/>
              <a:gd name="connsiteY825" fmla="*/ 1907790 h 6858000"/>
              <a:gd name="connsiteX826" fmla="*/ 6550221 w 7369701"/>
              <a:gd name="connsiteY826" fmla="*/ 1910729 h 6858000"/>
              <a:gd name="connsiteX827" fmla="*/ 6964438 w 7369701"/>
              <a:gd name="connsiteY827" fmla="*/ 2209505 h 6858000"/>
              <a:gd name="connsiteX828" fmla="*/ 7367862 w 7369701"/>
              <a:gd name="connsiteY828" fmla="*/ 2806833 h 6858000"/>
              <a:gd name="connsiteX829" fmla="*/ 7364329 w 7369701"/>
              <a:gd name="connsiteY829" fmla="*/ 2826907 h 6858000"/>
              <a:gd name="connsiteX830" fmla="*/ 7290545 w 7369701"/>
              <a:gd name="connsiteY830" fmla="*/ 2850663 h 6858000"/>
              <a:gd name="connsiteX831" fmla="*/ 6472036 w 7369701"/>
              <a:gd name="connsiteY831" fmla="*/ 1959003 h 6858000"/>
              <a:gd name="connsiteX832" fmla="*/ 5792897 w 7369701"/>
              <a:gd name="connsiteY832" fmla="*/ 1647747 h 6858000"/>
              <a:gd name="connsiteX833" fmla="*/ 5842751 w 7369701"/>
              <a:gd name="connsiteY833" fmla="*/ 1816112 h 6858000"/>
              <a:gd name="connsiteX834" fmla="*/ 5847424 w 7369701"/>
              <a:gd name="connsiteY834" fmla="*/ 1815776 h 6858000"/>
              <a:gd name="connsiteX835" fmla="*/ 6399821 w 7369701"/>
              <a:gd name="connsiteY835" fmla="*/ 2344799 h 6858000"/>
              <a:gd name="connsiteX836" fmla="*/ 6323232 w 7369701"/>
              <a:gd name="connsiteY836" fmla="*/ 2389634 h 6858000"/>
              <a:gd name="connsiteX837" fmla="*/ 5942958 w 7369701"/>
              <a:gd name="connsiteY837" fmla="*/ 2077708 h 6858000"/>
              <a:gd name="connsiteX838" fmla="*/ 5921559 w 7369701"/>
              <a:gd name="connsiteY838" fmla="*/ 2378596 h 6858000"/>
              <a:gd name="connsiteX839" fmla="*/ 5817651 w 7369701"/>
              <a:gd name="connsiteY839" fmla="*/ 3023919 h 6858000"/>
              <a:gd name="connsiteX840" fmla="*/ 5729634 w 7369701"/>
              <a:gd name="connsiteY840" fmla="*/ 3051849 h 6858000"/>
              <a:gd name="connsiteX841" fmla="*/ 5611018 w 7369701"/>
              <a:gd name="connsiteY841" fmla="*/ 2316769 h 6858000"/>
              <a:gd name="connsiteX842" fmla="*/ 5687608 w 7369701"/>
              <a:gd name="connsiteY842" fmla="*/ 2039972 h 6858000"/>
              <a:gd name="connsiteX843" fmla="*/ 5657554 w 7369701"/>
              <a:gd name="connsiteY843" fmla="*/ 1576445 h 6858000"/>
              <a:gd name="connsiteX844" fmla="*/ 5150475 w 7369701"/>
              <a:gd name="connsiteY844" fmla="*/ 1274012 h 6858000"/>
              <a:gd name="connsiteX845" fmla="*/ 5349142 w 7369701"/>
              <a:gd name="connsiteY845" fmla="*/ 2204405 h 6858000"/>
              <a:gd name="connsiteX846" fmla="*/ 5262214 w 7369701"/>
              <a:gd name="connsiteY846" fmla="*/ 2233836 h 6858000"/>
              <a:gd name="connsiteX847" fmla="*/ 4981539 w 7369701"/>
              <a:gd name="connsiteY847" fmla="*/ 1542201 h 6858000"/>
              <a:gd name="connsiteX848" fmla="*/ 4958461 w 7369701"/>
              <a:gd name="connsiteY848" fmla="*/ 1136957 h 6858000"/>
              <a:gd name="connsiteX849" fmla="*/ 4655015 w 7369701"/>
              <a:gd name="connsiteY849" fmla="*/ 891426 h 6858000"/>
              <a:gd name="connsiteX850" fmla="*/ 4348002 w 7369701"/>
              <a:gd name="connsiteY850" fmla="*/ 2205895 h 6858000"/>
              <a:gd name="connsiteX851" fmla="*/ 4262250 w 7369701"/>
              <a:gd name="connsiteY851" fmla="*/ 2219972 h 6858000"/>
              <a:gd name="connsiteX852" fmla="*/ 4550611 w 7369701"/>
              <a:gd name="connsiteY852" fmla="*/ 817540 h 6858000"/>
              <a:gd name="connsiteX853" fmla="*/ 4564418 w 7369701"/>
              <a:gd name="connsiteY853" fmla="*/ 808293 h 6858000"/>
              <a:gd name="connsiteX854" fmla="*/ 4266388 w 7369701"/>
              <a:gd name="connsiteY854" fmla="*/ 500083 h 6858000"/>
              <a:gd name="connsiteX855" fmla="*/ 4032842 w 7369701"/>
              <a:gd name="connsiteY855" fmla="*/ 211809 h 6858000"/>
              <a:gd name="connsiteX856" fmla="*/ 3882765 w 7369701"/>
              <a:gd name="connsiteY856" fmla="*/ 0 h 6858000"/>
              <a:gd name="connsiteX857" fmla="*/ 3721337 w 7369701"/>
              <a:gd name="connsiteY857" fmla="*/ 0 h 6858000"/>
              <a:gd name="connsiteX858" fmla="*/ 3797544 w 7369701"/>
              <a:gd name="connsiteY858" fmla="*/ 0 h 6858000"/>
              <a:gd name="connsiteX859" fmla="*/ 3775734 w 7369701"/>
              <a:gd name="connsiteY859" fmla="*/ 95131 h 6858000"/>
              <a:gd name="connsiteX860" fmla="*/ 3724807 w 7369701"/>
              <a:gd name="connsiteY860" fmla="*/ 272257 h 6858000"/>
              <a:gd name="connsiteX861" fmla="*/ 3726844 w 7369701"/>
              <a:gd name="connsiteY861" fmla="*/ 282988 h 6858000"/>
              <a:gd name="connsiteX862" fmla="*/ 3742664 w 7369701"/>
              <a:gd name="connsiteY862" fmla="*/ 279918 h 6858000"/>
              <a:gd name="connsiteX863" fmla="*/ 4103910 w 7369701"/>
              <a:gd name="connsiteY863" fmla="*/ 1161917 h 6858000"/>
              <a:gd name="connsiteX864" fmla="*/ 4020269 w 7369701"/>
              <a:gd name="connsiteY864" fmla="*/ 1200406 h 6858000"/>
              <a:gd name="connsiteX865" fmla="*/ 3674882 w 7369701"/>
              <a:gd name="connsiteY865" fmla="*/ 488524 h 6858000"/>
              <a:gd name="connsiteX866" fmla="*/ 3132682 w 7369701"/>
              <a:gd name="connsiteY866" fmla="*/ 1072284 h 6858000"/>
              <a:gd name="connsiteX867" fmla="*/ 2716346 w 7369701"/>
              <a:gd name="connsiteY867" fmla="*/ 1276376 h 6858000"/>
              <a:gd name="connsiteX868" fmla="*/ 2716772 w 7369701"/>
              <a:gd name="connsiteY868" fmla="*/ 1255462 h 6858000"/>
              <a:gd name="connsiteX869" fmla="*/ 3471096 w 7369701"/>
              <a:gd name="connsiteY869" fmla="*/ 437072 h 6858000"/>
              <a:gd name="connsiteX870" fmla="*/ 3639057 w 7369701"/>
              <a:gd name="connsiteY870" fmla="*/ 286334 h 6858000"/>
              <a:gd name="connsiteX871" fmla="*/ 3640309 w 7369701"/>
              <a:gd name="connsiteY871" fmla="*/ 284664 h 6858000"/>
              <a:gd name="connsiteX872" fmla="*/ 3646022 w 7369701"/>
              <a:gd name="connsiteY872" fmla="*/ 276711 h 6858000"/>
              <a:gd name="connsiteX873" fmla="*/ 3707943 w 7369701"/>
              <a:gd name="connsiteY873" fmla="*/ 65958 h 6858000"/>
              <a:gd name="connsiteX874" fmla="*/ 3721337 w 7369701"/>
              <a:gd name="connsiteY874" fmla="*/ 0 h 6858000"/>
              <a:gd name="connsiteX875" fmla="*/ 2867960 w 7369701"/>
              <a:gd name="connsiteY875" fmla="*/ 0 h 6858000"/>
              <a:gd name="connsiteX876" fmla="*/ 2926351 w 7369701"/>
              <a:gd name="connsiteY876" fmla="*/ 0 h 6858000"/>
              <a:gd name="connsiteX877" fmla="*/ 2902823 w 7369701"/>
              <a:gd name="connsiteY877" fmla="*/ 262929 h 6858000"/>
              <a:gd name="connsiteX878" fmla="*/ 2940663 w 7369701"/>
              <a:gd name="connsiteY878" fmla="*/ 140884 h 6858000"/>
              <a:gd name="connsiteX879" fmla="*/ 2947039 w 7369701"/>
              <a:gd name="connsiteY879" fmla="*/ 122524 h 6858000"/>
              <a:gd name="connsiteX880" fmla="*/ 2984316 w 7369701"/>
              <a:gd name="connsiteY880" fmla="*/ 0 h 6858000"/>
              <a:gd name="connsiteX881" fmla="*/ 3016114 w 7369701"/>
              <a:gd name="connsiteY881" fmla="*/ 0 h 6858000"/>
              <a:gd name="connsiteX882" fmla="*/ 2979949 w 7369701"/>
              <a:gd name="connsiteY882" fmla="*/ 119274 h 6858000"/>
              <a:gd name="connsiteX883" fmla="*/ 3023879 w 7369701"/>
              <a:gd name="connsiteY883" fmla="*/ 0 h 6858000"/>
              <a:gd name="connsiteX884" fmla="*/ 3105400 w 7369701"/>
              <a:gd name="connsiteY884" fmla="*/ 0 h 6858000"/>
              <a:gd name="connsiteX885" fmla="*/ 3094669 w 7369701"/>
              <a:gd name="connsiteY885" fmla="*/ 30308 h 6858000"/>
              <a:gd name="connsiteX886" fmla="*/ 2901945 w 7369701"/>
              <a:gd name="connsiteY886" fmla="*/ 466538 h 6858000"/>
              <a:gd name="connsiteX887" fmla="*/ 2815209 w 7369701"/>
              <a:gd name="connsiteY887" fmla="*/ 497361 h 6858000"/>
              <a:gd name="connsiteX888" fmla="*/ 2844845 w 7369701"/>
              <a:gd name="connsiteY888" fmla="*/ 127638 h 6858000"/>
              <a:gd name="connsiteX889" fmla="*/ 2867960 w 7369701"/>
              <a:gd name="connsiteY889" fmla="*/ 0 h 6858000"/>
              <a:gd name="connsiteX890" fmla="*/ 1057230 w 7369701"/>
              <a:gd name="connsiteY890" fmla="*/ 0 h 6858000"/>
              <a:gd name="connsiteX891" fmla="*/ 1111003 w 7369701"/>
              <a:gd name="connsiteY891" fmla="*/ 0 h 6858000"/>
              <a:gd name="connsiteX892" fmla="*/ 1125553 w 7369701"/>
              <a:gd name="connsiteY892" fmla="*/ 52588 h 6858000"/>
              <a:gd name="connsiteX893" fmla="*/ 1304276 w 7369701"/>
              <a:gd name="connsiteY893" fmla="*/ 476275 h 6858000"/>
              <a:gd name="connsiteX894" fmla="*/ 1492066 w 7369701"/>
              <a:gd name="connsiteY894" fmla="*/ 886333 h 6858000"/>
              <a:gd name="connsiteX895" fmla="*/ 1423698 w 7369701"/>
              <a:gd name="connsiteY895" fmla="*/ 710817 h 6858000"/>
              <a:gd name="connsiteX896" fmla="*/ 1357609 w 7369701"/>
              <a:gd name="connsiteY896" fmla="*/ 532892 h 6858000"/>
              <a:gd name="connsiteX897" fmla="*/ 1309550 w 7369701"/>
              <a:gd name="connsiteY897" fmla="*/ 374031 h 6858000"/>
              <a:gd name="connsiteX898" fmla="*/ 1193673 w 7369701"/>
              <a:gd name="connsiteY898" fmla="*/ 49533 h 6858000"/>
              <a:gd name="connsiteX899" fmla="*/ 1164391 w 7369701"/>
              <a:gd name="connsiteY899" fmla="*/ 0 h 6858000"/>
              <a:gd name="connsiteX900" fmla="*/ 1200666 w 7369701"/>
              <a:gd name="connsiteY900" fmla="*/ 0 h 6858000"/>
              <a:gd name="connsiteX901" fmla="*/ 1223408 w 7369701"/>
              <a:gd name="connsiteY901" fmla="*/ 38996 h 6858000"/>
              <a:gd name="connsiteX902" fmla="*/ 1339635 w 7369701"/>
              <a:gd name="connsiteY902" fmla="*/ 365517 h 6858000"/>
              <a:gd name="connsiteX903" fmla="*/ 1387469 w 7369701"/>
              <a:gd name="connsiteY903" fmla="*/ 523079 h 6858000"/>
              <a:gd name="connsiteX904" fmla="*/ 1452685 w 7369701"/>
              <a:gd name="connsiteY904" fmla="*/ 699806 h 6858000"/>
              <a:gd name="connsiteX905" fmla="*/ 1492092 w 7369701"/>
              <a:gd name="connsiteY905" fmla="*/ 800424 h 6858000"/>
              <a:gd name="connsiteX906" fmla="*/ 1455302 w 7369701"/>
              <a:gd name="connsiteY906" fmla="*/ 632913 h 6858000"/>
              <a:gd name="connsiteX907" fmla="*/ 1222336 w 7369701"/>
              <a:gd name="connsiteY907" fmla="*/ 9480 h 6858000"/>
              <a:gd name="connsiteX908" fmla="*/ 1214634 w 7369701"/>
              <a:gd name="connsiteY908" fmla="*/ 0 h 6858000"/>
              <a:gd name="connsiteX909" fmla="*/ 1289827 w 7369701"/>
              <a:gd name="connsiteY909" fmla="*/ 0 h 6858000"/>
              <a:gd name="connsiteX910" fmla="*/ 1321076 w 7369701"/>
              <a:gd name="connsiteY910" fmla="*/ 59722 h 6858000"/>
              <a:gd name="connsiteX911" fmla="*/ 1512579 w 7369701"/>
              <a:gd name="connsiteY911" fmla="*/ 626441 h 6858000"/>
              <a:gd name="connsiteX912" fmla="*/ 1506076 w 7369701"/>
              <a:gd name="connsiteY912" fmla="*/ 1089289 h 6858000"/>
              <a:gd name="connsiteX913" fmla="*/ 1486346 w 7369701"/>
              <a:gd name="connsiteY913" fmla="*/ 1079919 h 6858000"/>
              <a:gd name="connsiteX914" fmla="*/ 1070511 w 7369701"/>
              <a:gd name="connsiteY914" fmla="*/ 48609 h 6858000"/>
              <a:gd name="connsiteX915" fmla="*/ 1057230 w 7369701"/>
              <a:gd name="connsiteY915" fmla="*/ 0 h 6858000"/>
              <a:gd name="connsiteX916" fmla="*/ 43151 w 7369701"/>
              <a:gd name="connsiteY916" fmla="*/ 0 h 6858000"/>
              <a:gd name="connsiteX917" fmla="*/ 95283 w 7369701"/>
              <a:gd name="connsiteY917" fmla="*/ 0 h 6858000"/>
              <a:gd name="connsiteX918" fmla="*/ 300708 w 7369701"/>
              <a:gd name="connsiteY918" fmla="*/ 154571 h 6858000"/>
              <a:gd name="connsiteX919" fmla="*/ 530414 w 7369701"/>
              <a:gd name="connsiteY919" fmla="*/ 354673 h 6858000"/>
              <a:gd name="connsiteX920" fmla="*/ 333785 w 7369701"/>
              <a:gd name="connsiteY920" fmla="*/ 161564 h 6858000"/>
              <a:gd name="connsiteX921" fmla="*/ 147005 w 7369701"/>
              <a:gd name="connsiteY921" fmla="*/ 0 h 6858000"/>
              <a:gd name="connsiteX922" fmla="*/ 272509 w 7369701"/>
              <a:gd name="connsiteY922" fmla="*/ 0 h 6858000"/>
              <a:gd name="connsiteX923" fmla="*/ 326276 w 7369701"/>
              <a:gd name="connsiteY923" fmla="*/ 45847 h 6858000"/>
              <a:gd name="connsiteX924" fmla="*/ 823759 w 7369701"/>
              <a:gd name="connsiteY924" fmla="*/ 574145 h 6858000"/>
              <a:gd name="connsiteX925" fmla="*/ 811254 w 7369701"/>
              <a:gd name="connsiteY925" fmla="*/ 665546 h 6858000"/>
              <a:gd name="connsiteX926" fmla="*/ 154042 w 7369701"/>
              <a:gd name="connsiteY926" fmla="*/ 261522 h 6858000"/>
              <a:gd name="connsiteX927" fmla="*/ 13550 w 7369701"/>
              <a:gd name="connsiteY927" fmla="*/ 158423 h 6858000"/>
              <a:gd name="connsiteX928" fmla="*/ 0 w 7369701"/>
              <a:gd name="connsiteY928" fmla="*/ 146618 h 6858000"/>
              <a:gd name="connsiteX929" fmla="*/ 0 w 7369701"/>
              <a:gd name="connsiteY929" fmla="*/ 59161 h 6858000"/>
              <a:gd name="connsiteX930" fmla="*/ 45427 w 7369701"/>
              <a:gd name="connsiteY930" fmla="*/ 101078 h 6858000"/>
              <a:gd name="connsiteX931" fmla="*/ 630103 w 7369701"/>
              <a:gd name="connsiteY931" fmla="*/ 485885 h 6858000"/>
              <a:gd name="connsiteX932" fmla="*/ 532040 w 7369701"/>
              <a:gd name="connsiteY932" fmla="*/ 399359 h 6858000"/>
              <a:gd name="connsiteX933" fmla="*/ 517618 w 7369701"/>
              <a:gd name="connsiteY933" fmla="*/ 385726 h 6858000"/>
              <a:gd name="connsiteX934" fmla="*/ 285074 w 7369701"/>
              <a:gd name="connsiteY934" fmla="*/ 182755 h 6858000"/>
              <a:gd name="connsiteX935" fmla="*/ 43151 w 7369701"/>
              <a:gd name="connsiteY93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</a:cxnLst>
            <a:rect l="l" t="t" r="r" b="b"/>
            <a:pathLst>
              <a:path w="7369701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lnTo>
                  <a:pt x="369702" y="6712169"/>
                </a:ln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lnTo>
                  <a:pt x="103333" y="5699602"/>
                </a:ln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2" y="6488842"/>
                  <a:pt x="5947416" y="6574846"/>
                </a:cubicBezTo>
                <a:cubicBezTo>
                  <a:pt x="5894674" y="6327329"/>
                  <a:pt x="5793018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cubicBezTo>
                  <a:pt x="2664345" y="6401062"/>
                  <a:pt x="2664881" y="6266909"/>
                  <a:pt x="2665418" y="6132756"/>
                </a:cubicBez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lnTo>
                  <a:pt x="1824397" y="5447757"/>
                </a:ln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lnTo>
                  <a:pt x="4376219" y="5729027"/>
                </a:ln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lnTo>
                  <a:pt x="2879408" y="5031590"/>
                </a:ln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lnTo>
                  <a:pt x="1927410" y="4716164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lnTo>
                  <a:pt x="1310106" y="3943217"/>
                </a:ln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lnTo>
                  <a:pt x="3316479" y="3872136"/>
                </a:ln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99925" y="4149276"/>
                  <a:pt x="5291490" y="4229096"/>
                  <a:pt x="5388878" y="4300185"/>
                </a:cubicBezTo>
                <a:cubicBezTo>
                  <a:pt x="5401114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lnTo>
                  <a:pt x="5425834" y="3162785"/>
                </a:ln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lnTo>
                  <a:pt x="993319" y="3247648"/>
                </a:ln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lnTo>
                  <a:pt x="600288" y="3365555"/>
                </a:ln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lnTo>
                  <a:pt x="1053282" y="3185247"/>
                </a:ln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cubicBezTo>
                  <a:pt x="6038795" y="4764265"/>
                  <a:pt x="6038750" y="4764056"/>
                  <a:pt x="6038706" y="4763847"/>
                </a:cubicBezTo>
                <a:lnTo>
                  <a:pt x="6037784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1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7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3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8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4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7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lnTo>
                  <a:pt x="2714982" y="5427051"/>
                </a:ln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cubicBezTo>
                  <a:pt x="1794765" y="6848159"/>
                  <a:pt x="1794840" y="6853080"/>
                  <a:pt x="1794914" y="6858000"/>
                </a:cubicBez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cubicBezTo>
                  <a:pt x="1203470" y="6853117"/>
                  <a:pt x="1203571" y="6855559"/>
                  <a:pt x="1203671" y="6858000"/>
                </a:cubicBezTo>
                <a:lnTo>
                  <a:pt x="1143180" y="6858000"/>
                </a:lnTo>
                <a:cubicBezTo>
                  <a:pt x="1142845" y="6827348"/>
                  <a:pt x="1142511" y="6796697"/>
                  <a:pt x="1142176" y="6766045"/>
                </a:cubicBez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cubicBezTo>
                  <a:pt x="5763687" y="2828007"/>
                  <a:pt x="5764331" y="2813808"/>
                  <a:pt x="5764974" y="2799609"/>
                </a:cubicBez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lnTo>
                  <a:pt x="2399523" y="1428234"/>
                </a:ln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lnTo>
                  <a:pt x="278707" y="1352270"/>
                </a:ln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lnTo>
                  <a:pt x="655236" y="1268632"/>
                </a:ln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lnTo>
                  <a:pt x="6605473" y="1184686"/>
                </a:ln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lnTo>
                  <a:pt x="4000324" y="1039362"/>
                </a:lnTo>
                <a:lnTo>
                  <a:pt x="4002862" y="1042866"/>
                </a:ln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lnTo>
                  <a:pt x="5460148" y="911442"/>
                </a:ln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lnTo>
                  <a:pt x="5208466" y="257550"/>
                </a:ln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lnTo>
                  <a:pt x="5261015" y="227087"/>
                </a:ln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lnTo>
                  <a:pt x="6537433" y="1907790"/>
                </a:ln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lnTo>
                  <a:pt x="3882765" y="0"/>
                </a:ln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lnTo>
                  <a:pt x="3721337" y="0"/>
                </a:ln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lnTo>
                  <a:pt x="2867960" y="0"/>
                </a:ln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lnTo>
                  <a:pt x="1057230" y="0"/>
                </a:ln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lnTo>
                  <a:pt x="43151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990600"/>
            <a:ext cx="112776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708222-E424-247E-5A88-B25AE3EDAF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7926" y="1397750"/>
            <a:ext cx="5638796" cy="3970367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3000" dirty="0">
                <a:solidFill>
                  <a:schemeClr val="tx1">
                    <a:alpha val="55000"/>
                  </a:schemeClr>
                </a:solidFill>
              </a:rPr>
              <a:t>The amount and the quality of the conversation children experience at home: (a) varies enormously (b) is a good predictor of eventual academic attainment. Roy, Chiat &amp; Dodd (2014) Law et al. (2017)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3000" dirty="0">
                <a:solidFill>
                  <a:schemeClr val="tx1">
                    <a:alpha val="55000"/>
                  </a:schemeClr>
                </a:solidFill>
              </a:rPr>
              <a:t>“Children who used devices such as iPads and iPhones had a higher risk of an expressive language problem at 18 months of age. van den Heuvel et al 2019</a:t>
            </a:r>
            <a:endParaRPr lang="en-US" sz="3000" dirty="0">
              <a:solidFill>
                <a:schemeClr val="tx1">
                  <a:alpha val="55000"/>
                </a:schemeClr>
              </a:solidFill>
            </a:endParaRPr>
          </a:p>
          <a:p>
            <a:pPr marL="0" indent="0">
              <a:buNone/>
            </a:pPr>
            <a:endParaRPr lang="en-GB" sz="3000" dirty="0">
              <a:solidFill>
                <a:schemeClr val="tx1">
                  <a:alpha val="55000"/>
                </a:schemeClr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A033347-72E9-A185-3F3C-BCECFFC58E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63" y="1369686"/>
            <a:ext cx="52578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9757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8F7BDDC-74D6-38C2-CEFE-F423F4BA69F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84" t="-1588" r="2731" b="7045"/>
          <a:stretch/>
        </p:blipFill>
        <p:spPr>
          <a:xfrm>
            <a:off x="349169" y="117709"/>
            <a:ext cx="11493661" cy="6622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654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2CAD7-9FB4-1AC6-1BAB-51961F35B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B132B0-63A2-D253-8613-838D6FE962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D681F5-1B87-E9D0-BEE0-BD9CEE1E4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69" y="128609"/>
            <a:ext cx="11972081" cy="67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533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870937-211C-A5E4-7BA3-5F987909C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0367C4E-37FA-69A7-F3A2-B1A68C5A10E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CEDB36E-E257-726A-4FCC-4101DA37CA6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1999" cy="4267200"/>
            <a:chOff x="7467600" y="0"/>
            <a:chExt cx="4724400" cy="6858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FADC278-8C56-01FA-8B6F-D930AF7517F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1D7DD82-F24D-8A22-189B-5ECAEE91CFF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763CF8A-B8E1-1A05-773A-E29AD7D76CA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BDB34E76-BD88-B8F1-8C11-A0F94510233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457201"/>
            <a:ext cx="112776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7327E2-7B2C-579C-A0BB-4B9687CB7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5159" y="799716"/>
            <a:ext cx="9906000" cy="685800"/>
          </a:xfrm>
        </p:spPr>
        <p:txBody>
          <a:bodyPr anchor="t">
            <a:normAutofit/>
          </a:bodyPr>
          <a:lstStyle/>
          <a:p>
            <a:r>
              <a:rPr lang="en-GB" sz="4000" dirty="0"/>
              <a:t>Area for improvement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702D6B-5D07-C64D-0825-92664A603814}"/>
              </a:ext>
            </a:extLst>
          </p:cNvPr>
          <p:cNvSpPr txBox="1"/>
          <p:nvPr/>
        </p:nvSpPr>
        <p:spPr>
          <a:xfrm>
            <a:off x="730685" y="1276030"/>
            <a:ext cx="5606441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US" dirty="0"/>
          </a:p>
          <a:p>
            <a:pPr lvl="0"/>
            <a:r>
              <a:rPr lang="en-US" sz="2000" b="1" dirty="0"/>
              <a:t>What we saw in the classrooms:</a:t>
            </a:r>
          </a:p>
          <a:p>
            <a:pPr lvl="0"/>
            <a:endParaRPr lang="en-US" sz="2000" dirty="0"/>
          </a:p>
          <a:p>
            <a:pPr lvl="0"/>
            <a:r>
              <a:rPr lang="en-US" sz="2000" dirty="0"/>
              <a:t>* Teachers were doing quite a lot of talking.</a:t>
            </a:r>
          </a:p>
          <a:p>
            <a:pPr lvl="0"/>
            <a:endParaRPr lang="en-US" sz="2000" dirty="0"/>
          </a:p>
          <a:p>
            <a:pPr lvl="0"/>
            <a:r>
              <a:rPr lang="en-US" sz="2000" dirty="0"/>
              <a:t>* Most children were engaged but not all children were contributing as much as we would like.</a:t>
            </a:r>
          </a:p>
          <a:p>
            <a:pPr lvl="0"/>
            <a:endParaRPr lang="en-US" sz="2000" dirty="0"/>
          </a:p>
          <a:p>
            <a:pPr lvl="0"/>
            <a:r>
              <a:rPr lang="en-US" sz="2000" dirty="0"/>
              <a:t>* Children were putting their hand up and the teacher was directing the talk like a conductor. </a:t>
            </a:r>
          </a:p>
          <a:p>
            <a:pPr lvl="0"/>
            <a:endParaRPr lang="en-US" sz="20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CA3B734-97DF-0B95-11B4-0EFDD5178F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326" y="2028903"/>
            <a:ext cx="4666989" cy="2800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54058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64878E-BA63-F5F1-A94E-C04BA9551A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BBE1E5B-FB53-ED10-7D16-91747557809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737F77B-E582-A4E7-F2B8-5020C904AEB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1999" cy="4267200"/>
            <a:chOff x="7467600" y="0"/>
            <a:chExt cx="4724400" cy="6858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E18D066-F5DE-5040-3262-D9112597F20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A5AC8FA-4419-73BB-44D5-1F518BF63DB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81E9646-B82B-4839-59F0-4BB9E1D11B2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73CFA31F-C968-0092-4ADE-7B19DCA52CA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457201"/>
            <a:ext cx="112776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508D52-3BEF-E5D6-EBB0-5BCDCDBB3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7312" y="624631"/>
            <a:ext cx="4726870" cy="685800"/>
          </a:xfrm>
        </p:spPr>
        <p:txBody>
          <a:bodyPr anchor="t">
            <a:normAutofit fontScale="90000"/>
          </a:bodyPr>
          <a:lstStyle/>
          <a:p>
            <a:r>
              <a:rPr lang="en-GB" sz="4000" dirty="0"/>
              <a:t>Our oracy vision</a:t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175C26-BF32-AD57-5195-FED0E80DBB8A}"/>
              </a:ext>
            </a:extLst>
          </p:cNvPr>
          <p:cNvSpPr txBox="1"/>
          <p:nvPr/>
        </p:nvSpPr>
        <p:spPr>
          <a:xfrm>
            <a:off x="1055315" y="1477861"/>
            <a:ext cx="10443577" cy="53707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500" dirty="0"/>
          </a:p>
          <a:p>
            <a:pPr marL="342900" indent="-342900">
              <a:buAutoNum type="arabicPeriod"/>
            </a:pPr>
            <a:r>
              <a:rPr lang="en-US" sz="2200" dirty="0"/>
              <a:t>Every child speaks confidently and </a:t>
            </a:r>
            <a:r>
              <a:rPr lang="en-US" sz="2200" dirty="0" smtClean="0"/>
              <a:t>eloquently. </a:t>
            </a:r>
            <a:endParaRPr lang="en-US" sz="2200" dirty="0"/>
          </a:p>
          <a:p>
            <a:pPr marL="342900" indent="-342900">
              <a:buAutoNum type="arabicPeriod"/>
            </a:pPr>
            <a:r>
              <a:rPr lang="en-US" sz="2200" dirty="0"/>
              <a:t>Every child can be heard sharing their ideas and </a:t>
            </a:r>
            <a:r>
              <a:rPr lang="en-US" sz="2200" dirty="0" smtClean="0"/>
              <a:t>thoughts.</a:t>
            </a:r>
            <a:endParaRPr lang="en-US" sz="2200" dirty="0"/>
          </a:p>
          <a:p>
            <a:pPr marL="342900" indent="-342900">
              <a:buAutoNum type="arabicPeriod"/>
            </a:pPr>
            <a:r>
              <a:rPr lang="en-US" sz="2200" dirty="0"/>
              <a:t>Every child is not afraid to experiment and try out ideas verbally, even if they are </a:t>
            </a:r>
            <a:r>
              <a:rPr lang="en-US" sz="2200" dirty="0" smtClean="0"/>
              <a:t>unsure.</a:t>
            </a:r>
            <a:endParaRPr lang="en-US" sz="2200" dirty="0"/>
          </a:p>
          <a:p>
            <a:pPr marL="342900" indent="-342900">
              <a:buAutoNum type="arabicPeriod"/>
            </a:pPr>
            <a:r>
              <a:rPr lang="en-US" sz="2200" dirty="0"/>
              <a:t>Every child works collaboratively in all different types of </a:t>
            </a:r>
            <a:r>
              <a:rPr lang="en-US" sz="2200" dirty="0" smtClean="0"/>
              <a:t>groups.</a:t>
            </a:r>
            <a:endParaRPr lang="en-US" sz="2200" dirty="0"/>
          </a:p>
          <a:p>
            <a:pPr marL="342900" indent="-342900">
              <a:buAutoNum type="arabicPeriod"/>
            </a:pPr>
            <a:r>
              <a:rPr lang="en-US" sz="2200" dirty="0"/>
              <a:t>Every child understands that talking helps them </a:t>
            </a:r>
            <a:r>
              <a:rPr lang="en-US" sz="2200" dirty="0" smtClean="0"/>
              <a:t>think </a:t>
            </a:r>
            <a:r>
              <a:rPr lang="en-US" sz="2200" dirty="0"/>
              <a:t>and develop </a:t>
            </a:r>
            <a:r>
              <a:rPr lang="en-US" sz="2200" dirty="0" smtClean="0"/>
              <a:t>ideas.</a:t>
            </a:r>
            <a:endParaRPr lang="en-US" sz="2200" dirty="0"/>
          </a:p>
          <a:p>
            <a:pPr marL="342900" indent="-342900">
              <a:buAutoNum type="arabicPeriod"/>
            </a:pPr>
            <a:r>
              <a:rPr lang="en-US" sz="2200" dirty="0"/>
              <a:t>Every child wants to understand different </a:t>
            </a:r>
            <a:r>
              <a:rPr lang="en-US" sz="2200" dirty="0" smtClean="0"/>
              <a:t>perspectives.</a:t>
            </a:r>
            <a:endParaRPr lang="en-US" sz="2200" dirty="0"/>
          </a:p>
          <a:p>
            <a:pPr marL="342900" indent="-342900">
              <a:buAutoNum type="arabicPeriod"/>
            </a:pPr>
            <a:r>
              <a:rPr lang="en-US" sz="2200" dirty="0"/>
              <a:t>Talk is </a:t>
            </a:r>
            <a:r>
              <a:rPr lang="en-US" sz="2200" dirty="0" smtClean="0"/>
              <a:t>a significant feature </a:t>
            </a:r>
            <a:r>
              <a:rPr lang="en-US" sz="2200" dirty="0"/>
              <a:t>of all lessons across the curriculum and </a:t>
            </a:r>
            <a:r>
              <a:rPr lang="en-US" sz="2200" dirty="0" smtClean="0"/>
              <a:t>the </a:t>
            </a:r>
            <a:r>
              <a:rPr lang="en-US" sz="2200" dirty="0"/>
              <a:t>children </a:t>
            </a:r>
            <a:r>
              <a:rPr lang="en-US" sz="2200" dirty="0" smtClean="0"/>
              <a:t>can lead </a:t>
            </a:r>
            <a:r>
              <a:rPr lang="en-US" sz="2200" dirty="0"/>
              <a:t>those </a:t>
            </a:r>
            <a:r>
              <a:rPr lang="en-US" sz="2200" dirty="0" smtClean="0"/>
              <a:t>discussions.</a:t>
            </a:r>
            <a:endParaRPr lang="en-US" sz="2200" dirty="0"/>
          </a:p>
          <a:p>
            <a:pPr marL="342900" indent="-342900">
              <a:buAutoNum type="arabicPeriod"/>
            </a:pPr>
            <a:r>
              <a:rPr lang="en-US" sz="2200" dirty="0"/>
              <a:t>The classroom is alive with ideas, discussion and </a:t>
            </a:r>
            <a:r>
              <a:rPr lang="en-US" sz="2200" dirty="0" smtClean="0"/>
              <a:t>debate.</a:t>
            </a:r>
            <a:endParaRPr lang="en-US" sz="2200" dirty="0"/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053ED8-70F3-C04B-91B3-EC9641255C55}"/>
              </a:ext>
            </a:extLst>
          </p:cNvPr>
          <p:cNvSpPr txBox="1"/>
          <p:nvPr/>
        </p:nvSpPr>
        <p:spPr>
          <a:xfrm>
            <a:off x="1219200" y="1230748"/>
            <a:ext cx="1027969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000" b="1" dirty="0"/>
              <a:t>We </a:t>
            </a:r>
            <a:r>
              <a:rPr lang="en-GB" sz="3000" b="1" dirty="0" smtClean="0"/>
              <a:t>want </a:t>
            </a:r>
            <a:r>
              <a:rPr lang="en-GB" sz="3000" b="1" dirty="0"/>
              <a:t>to imagine a classroom where:</a:t>
            </a:r>
          </a:p>
        </p:txBody>
      </p:sp>
    </p:spTree>
    <p:extLst>
      <p:ext uri="{BB962C8B-B14F-4D97-AF65-F5344CB8AC3E}">
        <p14:creationId xmlns:p14="http://schemas.microsoft.com/office/powerpoint/2010/main" val="3046944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28627-79F0-3960-34CB-44A5B8A59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4FF154-5E9D-C4C3-62B7-A4746923CF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5B48EE5-6FF7-A466-43CA-9145419901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759" y="149238"/>
            <a:ext cx="11478126" cy="648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9272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198E7F-0312-309D-0BD5-2D83A590C5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A63B6B-3CF1-DA9E-1FE4-CC53A902B2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474" y="75315"/>
            <a:ext cx="11658600" cy="6609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84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5F11C8A-1F98-41D3-CB11-6799F3987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89" y="1422801"/>
            <a:ext cx="3855720" cy="4371974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What are we doing?</a:t>
            </a:r>
            <a:br>
              <a:rPr lang="en-GB" sz="3600" dirty="0">
                <a:solidFill>
                  <a:schemeClr val="tx2"/>
                </a:solidFill>
              </a:rPr>
            </a:br>
            <a:endParaRPr lang="en-GB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C680D-8350-6C01-E978-6D01F85329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 fontScale="77500" lnSpcReduction="20000"/>
          </a:bodyPr>
          <a:lstStyle/>
          <a:p>
            <a:r>
              <a:rPr lang="en-GB" sz="2500" dirty="0">
                <a:solidFill>
                  <a:schemeClr val="tx2"/>
                </a:solidFill>
              </a:rPr>
              <a:t>A whole school approach to Oracy in order to raise its profile and develop as many opportunities as possible for the children to hone their oracy skills. </a:t>
            </a:r>
          </a:p>
          <a:p>
            <a:endParaRPr lang="en-GB" sz="2500" dirty="0">
              <a:solidFill>
                <a:schemeClr val="tx2"/>
              </a:solidFill>
            </a:endParaRPr>
          </a:p>
          <a:p>
            <a:r>
              <a:rPr lang="en-GB" sz="2500" dirty="0">
                <a:solidFill>
                  <a:schemeClr val="tx2"/>
                </a:solidFill>
              </a:rPr>
              <a:t>Weekly training in our staff </a:t>
            </a:r>
            <a:r>
              <a:rPr lang="en-GB" sz="2500" dirty="0" smtClean="0">
                <a:solidFill>
                  <a:schemeClr val="tx2"/>
                </a:solidFill>
              </a:rPr>
              <a:t>meeting.</a:t>
            </a:r>
            <a:endParaRPr lang="en-GB" sz="2500" dirty="0">
              <a:solidFill>
                <a:schemeClr val="tx2"/>
              </a:solidFill>
            </a:endParaRPr>
          </a:p>
          <a:p>
            <a:endParaRPr lang="en-GB" sz="2500" dirty="0">
              <a:solidFill>
                <a:schemeClr val="tx2"/>
              </a:solidFill>
            </a:endParaRPr>
          </a:p>
          <a:p>
            <a:r>
              <a:rPr lang="en-GB" sz="2500" dirty="0">
                <a:solidFill>
                  <a:schemeClr val="tx2"/>
                </a:solidFill>
              </a:rPr>
              <a:t>Modelling of oracy skills to set high standards and </a:t>
            </a:r>
            <a:r>
              <a:rPr lang="en-GB" sz="2500" dirty="0" smtClean="0">
                <a:solidFill>
                  <a:schemeClr val="tx2"/>
                </a:solidFill>
              </a:rPr>
              <a:t>expectations.</a:t>
            </a:r>
            <a:endParaRPr lang="en-GB" sz="2500" dirty="0">
              <a:solidFill>
                <a:schemeClr val="tx2"/>
              </a:solidFill>
            </a:endParaRPr>
          </a:p>
          <a:p>
            <a:endParaRPr lang="en-GB" sz="2500" dirty="0">
              <a:solidFill>
                <a:schemeClr val="tx2"/>
              </a:solidFill>
            </a:endParaRPr>
          </a:p>
          <a:p>
            <a:r>
              <a:rPr lang="en-GB" sz="2500" dirty="0">
                <a:solidFill>
                  <a:schemeClr val="tx2"/>
                </a:solidFill>
              </a:rPr>
              <a:t>Encouraging the children to work in different groupings to develop different </a:t>
            </a:r>
            <a:r>
              <a:rPr lang="en-GB" sz="2500" dirty="0" smtClean="0">
                <a:solidFill>
                  <a:schemeClr val="tx2"/>
                </a:solidFill>
              </a:rPr>
              <a:t>skills.</a:t>
            </a:r>
            <a:endParaRPr lang="en-GB" sz="2500" dirty="0">
              <a:solidFill>
                <a:schemeClr val="tx2"/>
              </a:solidFill>
            </a:endParaRPr>
          </a:p>
          <a:p>
            <a:endParaRPr lang="en-GB" sz="2500" dirty="0">
              <a:solidFill>
                <a:schemeClr val="tx2"/>
              </a:solidFill>
            </a:endParaRPr>
          </a:p>
          <a:p>
            <a:r>
              <a:rPr lang="en-GB" sz="2500" dirty="0">
                <a:solidFill>
                  <a:schemeClr val="tx2"/>
                </a:solidFill>
              </a:rPr>
              <a:t>Each class is developing Talk </a:t>
            </a:r>
            <a:r>
              <a:rPr lang="en-GB" sz="2500" dirty="0" smtClean="0">
                <a:solidFill>
                  <a:schemeClr val="tx2"/>
                </a:solidFill>
              </a:rPr>
              <a:t>Rules </a:t>
            </a:r>
            <a:r>
              <a:rPr lang="en-GB" sz="2500" dirty="0">
                <a:solidFill>
                  <a:schemeClr val="tx2"/>
                </a:solidFill>
              </a:rPr>
              <a:t>which look something like </a:t>
            </a:r>
            <a:r>
              <a:rPr lang="en-GB" sz="2500" dirty="0" smtClean="0">
                <a:solidFill>
                  <a:schemeClr val="tx2"/>
                </a:solidFill>
              </a:rPr>
              <a:t>this:</a:t>
            </a:r>
            <a:endParaRPr lang="en-GB" sz="2500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483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95DB6F9-B053-F2FD-7966-6659792720D5}"/>
              </a:ext>
            </a:extLst>
          </p:cNvPr>
          <p:cNvSpPr txBox="1"/>
          <p:nvPr/>
        </p:nvSpPr>
        <p:spPr>
          <a:xfrm>
            <a:off x="838201" y="609600"/>
            <a:ext cx="3200400" cy="55673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latin typeface="+mj-lt"/>
                <a:cs typeface="Angsana New" panose="02020603050405020304" pitchFamily="18" charset="-34"/>
              </a:rPr>
              <a:t>A example of a set of class of Talk Rules </a:t>
            </a:r>
          </a:p>
        </p:txBody>
      </p:sp>
      <p:graphicFrame>
        <p:nvGraphicFramePr>
          <p:cNvPr id="45" name="TextBox 5">
            <a:extLst>
              <a:ext uri="{FF2B5EF4-FFF2-40B4-BE49-F238E27FC236}">
                <a16:creationId xmlns:a16="http://schemas.microsoft.com/office/drawing/2014/main" id="{BA469CD2-DE3A-5D37-00A5-12C8C816E23B}"/>
              </a:ext>
            </a:extLst>
          </p:cNvPr>
          <p:cNvGraphicFramePr/>
          <p:nvPr/>
        </p:nvGraphicFramePr>
        <p:xfrm>
          <a:off x="4293704" y="609600"/>
          <a:ext cx="7060095" cy="556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041961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7" name="Rectangle 308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A69161B-67FE-094B-97A0-8463186229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11503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5E90D-80E2-31C6-7124-0A8A63EB5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B3761C-527E-76AD-9FE6-ECCFAB2BF9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ABC Questioning Technique method for teachers Jonathan Sandling">
            <a:extLst>
              <a:ext uri="{FF2B5EF4-FFF2-40B4-BE49-F238E27FC236}">
                <a16:creationId xmlns:a16="http://schemas.microsoft.com/office/drawing/2014/main" id="{575FCFBB-A2AC-C155-D1D7-21C7E1ACB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"/>
          <a:stretch/>
        </p:blipFill>
        <p:spPr bwMode="auto">
          <a:xfrm>
            <a:off x="-21815" y="10"/>
            <a:ext cx="1218895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63429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9745" y="0"/>
            <a:ext cx="4552950" cy="663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834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0E1F729-03F0-8712-C052-A85F83E558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00385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35A04CF-97D4-4FF7-B359-C546B1F62E5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DE7243B-5109-444B-8FAF-7437C66BC0E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21332" cy="6858000"/>
          </a:xfrm>
          <a:custGeom>
            <a:avLst/>
            <a:gdLst>
              <a:gd name="connsiteX0" fmla="*/ 4421332 w 4421332"/>
              <a:gd name="connsiteY0" fmla="*/ 0 h 6858000"/>
              <a:gd name="connsiteX1" fmla="*/ 69075 w 4421332"/>
              <a:gd name="connsiteY1" fmla="*/ 0 h 6858000"/>
              <a:gd name="connsiteX2" fmla="*/ 35131 w 4421332"/>
              <a:gd name="connsiteY2" fmla="*/ 267128 h 6858000"/>
              <a:gd name="connsiteX3" fmla="*/ 0 w 4421332"/>
              <a:gd name="connsiteY3" fmla="*/ 962845 h 6858000"/>
              <a:gd name="connsiteX4" fmla="*/ 3276103 w 4421332"/>
              <a:gd name="connsiteY4" fmla="*/ 6782205 h 6858000"/>
              <a:gd name="connsiteX5" fmla="*/ 3407923 w 4421332"/>
              <a:gd name="connsiteY5" fmla="*/ 6858000 h 6858000"/>
              <a:gd name="connsiteX6" fmla="*/ 4421332 w 4421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21332" h="6858000">
                <a:moveTo>
                  <a:pt x="442133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442133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C5D6221-DA7B-4611-AA26-7D8E349FDE9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232227" cy="6858000"/>
          </a:xfrm>
          <a:custGeom>
            <a:avLst/>
            <a:gdLst>
              <a:gd name="connsiteX0" fmla="*/ 0 w 4232227"/>
              <a:gd name="connsiteY0" fmla="*/ 0 h 6858000"/>
              <a:gd name="connsiteX1" fmla="*/ 4161853 w 4232227"/>
              <a:gd name="connsiteY1" fmla="*/ 0 h 6858000"/>
              <a:gd name="connsiteX2" fmla="*/ 4197953 w 4232227"/>
              <a:gd name="connsiteY2" fmla="*/ 284091 h 6858000"/>
              <a:gd name="connsiteX3" fmla="*/ 4232227 w 4232227"/>
              <a:gd name="connsiteY3" fmla="*/ 962844 h 6858000"/>
              <a:gd name="connsiteX4" fmla="*/ 758007 w 4232227"/>
              <a:gd name="connsiteY4" fmla="*/ 6800152 h 6858000"/>
              <a:gd name="connsiteX5" fmla="*/ 645060 w 4232227"/>
              <a:gd name="connsiteY5" fmla="*/ 6858000 h 6858000"/>
              <a:gd name="connsiteX6" fmla="*/ 0 w 423222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2227" h="6858000">
                <a:moveTo>
                  <a:pt x="0" y="0"/>
                </a:moveTo>
                <a:lnTo>
                  <a:pt x="4161853" y="0"/>
                </a:lnTo>
                <a:lnTo>
                  <a:pt x="4197953" y="284091"/>
                </a:lnTo>
                <a:cubicBezTo>
                  <a:pt x="4220617" y="507260"/>
                  <a:pt x="4232227" y="733696"/>
                  <a:pt x="4232227" y="962844"/>
                </a:cubicBezTo>
                <a:cubicBezTo>
                  <a:pt x="4232227" y="3483472"/>
                  <a:pt x="2827409" y="5675986"/>
                  <a:pt x="758007" y="6800152"/>
                </a:cubicBezTo>
                <a:lnTo>
                  <a:pt x="64506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777E80-C345-7050-B12B-589E764C8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706" y="1541798"/>
            <a:ext cx="2871095" cy="215662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Over to </a:t>
            </a:r>
            <a:r>
              <a:rPr lang="en-US" sz="3600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you!</a:t>
            </a:r>
            <a:endParaRPr lang="en-US" sz="3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F888-93E6-CCC2-7BFC-B3D0D963D4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4740" y="1643982"/>
            <a:ext cx="5352702" cy="436384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4000" dirty="0"/>
              <a:t>Tourist trips to space</a:t>
            </a:r>
          </a:p>
          <a:p>
            <a:pPr marL="0"/>
            <a:endParaRPr lang="en-US" sz="2000" dirty="0"/>
          </a:p>
          <a:p>
            <a:pPr marL="0" indent="0">
              <a:buNone/>
            </a:pPr>
            <a:endParaRPr lang="en-US" sz="35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70BEF8-C124-46A7-9239-446BF6107F3C}"/>
              </a:ext>
            </a:extLst>
          </p:cNvPr>
          <p:cNvSpPr txBox="1"/>
          <p:nvPr/>
        </p:nvSpPr>
        <p:spPr>
          <a:xfrm>
            <a:off x="5337524" y="3058142"/>
            <a:ext cx="4632685" cy="43638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500" dirty="0"/>
              <a:t>Good idea / bad idea</a:t>
            </a:r>
          </a:p>
        </p:txBody>
      </p:sp>
    </p:spTree>
    <p:extLst>
      <p:ext uri="{BB962C8B-B14F-4D97-AF65-F5344CB8AC3E}">
        <p14:creationId xmlns:p14="http://schemas.microsoft.com/office/powerpoint/2010/main" val="11925883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75" name="Rectangle 1074">
            <a:extLst>
              <a:ext uri="{FF2B5EF4-FFF2-40B4-BE49-F238E27FC236}">
                <a16:creationId xmlns:a16="http://schemas.microsoft.com/office/drawing/2014/main" id="{8C37C960-91F5-4F61-B2CD-8A037920720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76" name="Rectangle 1075">
            <a:extLst>
              <a:ext uri="{FF2B5EF4-FFF2-40B4-BE49-F238E27FC236}">
                <a16:creationId xmlns:a16="http://schemas.microsoft.com/office/drawing/2014/main" id="{11884203-7A1F-4059-B697-23D53FA8A29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77" name="Rectangle 1076">
            <a:extLst>
              <a:ext uri="{FF2B5EF4-FFF2-40B4-BE49-F238E27FC236}">
                <a16:creationId xmlns:a16="http://schemas.microsoft.com/office/drawing/2014/main" id="{A5C31099-1BBD-40CE-BC60-FCE50741940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60000"/>
                </a:schemeClr>
              </a:gs>
              <a:gs pos="100000">
                <a:schemeClr val="accent1">
                  <a:alpha val="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 useBgFill="1">
        <p:nvSpPr>
          <p:cNvPr id="1078" name="Freeform: Shape 1070">
            <a:extLst>
              <a:ext uri="{FF2B5EF4-FFF2-40B4-BE49-F238E27FC236}">
                <a16:creationId xmlns:a16="http://schemas.microsoft.com/office/drawing/2014/main" id="{AE12D6A8-795F-441C-B70F-F3E0D262FC6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909" y="1"/>
            <a:ext cx="5770017" cy="2411171"/>
          </a:xfrm>
          <a:custGeom>
            <a:avLst/>
            <a:gdLst>
              <a:gd name="connsiteX0" fmla="*/ 0 w 5770017"/>
              <a:gd name="connsiteY0" fmla="*/ 0 h 2411171"/>
              <a:gd name="connsiteX1" fmla="*/ 5770017 w 5770017"/>
              <a:gd name="connsiteY1" fmla="*/ 0 h 2411171"/>
              <a:gd name="connsiteX2" fmla="*/ 5715824 w 5770017"/>
              <a:gd name="connsiteY2" fmla="*/ 124746 h 2411171"/>
              <a:gd name="connsiteX3" fmla="*/ 4925072 w 5770017"/>
              <a:gd name="connsiteY3" fmla="*/ 1254414 h 2411171"/>
              <a:gd name="connsiteX4" fmla="*/ 125602 w 5770017"/>
              <a:gd name="connsiteY4" fmla="*/ 1864423 h 2411171"/>
              <a:gd name="connsiteX5" fmla="*/ 0 w 5770017"/>
              <a:gd name="connsiteY5" fmla="*/ 1785927 h 241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770017" h="2411171">
                <a:moveTo>
                  <a:pt x="0" y="0"/>
                </a:moveTo>
                <a:lnTo>
                  <a:pt x="5770017" y="0"/>
                </a:lnTo>
                <a:lnTo>
                  <a:pt x="5715824" y="124746"/>
                </a:lnTo>
                <a:cubicBezTo>
                  <a:pt x="5526044" y="533784"/>
                  <a:pt x="5262460" y="917027"/>
                  <a:pt x="4925072" y="1254414"/>
                </a:cubicBezTo>
                <a:cubicBezTo>
                  <a:pt x="3623720" y="2555767"/>
                  <a:pt x="1640148" y="2759102"/>
                  <a:pt x="125602" y="1864423"/>
                </a:cubicBezTo>
                <a:lnTo>
                  <a:pt x="0" y="1785927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2700000" scaled="1"/>
          </a:gradFill>
          <a:ln>
            <a:noFill/>
          </a:ln>
          <a:effectLst>
            <a:softEdge rad="520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103961-24C0-B64E-B548-4BC34CD82F65}"/>
              </a:ext>
            </a:extLst>
          </p:cNvPr>
          <p:cNvSpPr txBox="1"/>
          <p:nvPr/>
        </p:nvSpPr>
        <p:spPr>
          <a:xfrm>
            <a:off x="471308" y="625642"/>
            <a:ext cx="5322618" cy="16571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abon Next LT"/>
                <a:ea typeface="+mn-ea"/>
                <a:cs typeface="Angsana New" panose="02020603050405020304" pitchFamily="18" charset="-34"/>
              </a:rPr>
              <a:t>Chatter Matters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400" dirty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Take aways</a:t>
            </a:r>
            <a:endParaRPr kumimoji="0" lang="en-US" sz="5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abon Next LT"/>
              <a:ea typeface="+mn-ea"/>
              <a:cs typeface="Angsana New" panose="02020603050405020304" pitchFamily="18" charset="-34"/>
            </a:endParaRPr>
          </a:p>
        </p:txBody>
      </p:sp>
      <p:pic>
        <p:nvPicPr>
          <p:cNvPr id="1030" name="Picture 6" descr="Two Animals Talking Royalty-Free Images, Stock Photos &amp; Pictures |  Shutterstock">
            <a:extLst>
              <a:ext uri="{FF2B5EF4-FFF2-40B4-BE49-F238E27FC236}">
                <a16:creationId xmlns:a16="http://schemas.microsoft.com/office/drawing/2014/main" id="{894ED197-37EF-7308-BFDE-1BF165E924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" r="-4" b="12365"/>
          <a:stretch/>
        </p:blipFill>
        <p:spPr bwMode="auto">
          <a:xfrm>
            <a:off x="6774260" y="436229"/>
            <a:ext cx="4924979" cy="2992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039">
            <a:extLst>
              <a:ext uri="{FF2B5EF4-FFF2-40B4-BE49-F238E27FC236}">
                <a16:creationId xmlns:a16="http://schemas.microsoft.com/office/drawing/2014/main" id="{3F83ACAF-33A3-28EE-AF48-D58BA5A22C0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80000"/>
          </a:blip>
          <a:srcRect r="5789" b="1"/>
          <a:stretch/>
        </p:blipFill>
        <p:spPr>
          <a:xfrm>
            <a:off x="6774260" y="3424319"/>
            <a:ext cx="4924979" cy="2992772"/>
          </a:xfrm>
          <a:prstGeom prst="rect">
            <a:avLst/>
          </a:prstGeom>
        </p:spPr>
      </p:pic>
      <p:sp>
        <p:nvSpPr>
          <p:cNvPr id="1079" name="Frame 1078">
            <a:extLst>
              <a:ext uri="{FF2B5EF4-FFF2-40B4-BE49-F238E27FC236}">
                <a16:creationId xmlns:a16="http://schemas.microsoft.com/office/drawing/2014/main" id="{77E975BE-D56B-41D7-A042-1DB14B6EBF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4D77DA-7DBF-D80A-2044-C479B33FAA57}"/>
              </a:ext>
            </a:extLst>
          </p:cNvPr>
          <p:cNvSpPr txBox="1"/>
          <p:nvPr/>
        </p:nvSpPr>
        <p:spPr>
          <a:xfrm>
            <a:off x="558668" y="2411172"/>
            <a:ext cx="6294714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6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* </a:t>
            </a:r>
            <a:r>
              <a:rPr lang="en-GB" sz="2500" dirty="0" err="1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Oracy</a:t>
            </a:r>
            <a:r>
              <a:rPr lang="en-GB" sz="25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 </a:t>
            </a:r>
            <a:r>
              <a:rPr lang="en-GB" sz="2500" dirty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is an issue of equality, equity and </a:t>
            </a:r>
            <a:r>
              <a:rPr lang="en-GB" sz="25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  social </a:t>
            </a:r>
            <a:r>
              <a:rPr lang="en-GB" sz="2500" dirty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mobility.</a:t>
            </a:r>
          </a:p>
          <a:p>
            <a:endParaRPr lang="en-GB" sz="25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r>
              <a:rPr lang="en-GB" sz="25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* </a:t>
            </a:r>
            <a:r>
              <a:rPr lang="en-GB" sz="2500" dirty="0" err="1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Oracy</a:t>
            </a:r>
            <a:r>
              <a:rPr lang="en-GB" sz="25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 </a:t>
            </a:r>
            <a:r>
              <a:rPr lang="en-GB" sz="2500" dirty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increases engagement in </a:t>
            </a:r>
            <a:r>
              <a:rPr lang="en-GB" sz="25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learning.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5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r>
              <a:rPr lang="en-GB" sz="25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* </a:t>
            </a:r>
            <a:r>
              <a:rPr lang="en-GB" sz="2500" dirty="0" err="1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Oracy</a:t>
            </a:r>
            <a:r>
              <a:rPr lang="en-GB" sz="25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 </a:t>
            </a:r>
            <a:r>
              <a:rPr lang="en-GB" sz="2500" dirty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fosters wellbeing and </a:t>
            </a:r>
            <a:r>
              <a:rPr lang="en-GB" sz="25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confidence.</a:t>
            </a:r>
            <a:endParaRPr lang="en-GB" sz="25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endParaRPr lang="en-GB" sz="25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r>
              <a:rPr lang="en-GB" sz="25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* Strong </a:t>
            </a:r>
            <a:r>
              <a:rPr lang="en-GB" sz="2500" dirty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oracy skills equip children for their </a:t>
            </a:r>
            <a:r>
              <a:rPr lang="en-GB" sz="25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future.</a:t>
            </a:r>
            <a:endParaRPr lang="en-GB" sz="25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endParaRPr lang="en-GB" sz="24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endParaRPr lang="en-US" sz="24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r>
              <a:rPr lang="en-GB" sz="24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 </a:t>
            </a:r>
            <a:endParaRPr lang="en-GB" sz="24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57002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75B9C2-91EC-B356-7A1E-4DACEECB23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75" name="Rectangle 1074">
            <a:extLst>
              <a:ext uri="{FF2B5EF4-FFF2-40B4-BE49-F238E27FC236}">
                <a16:creationId xmlns:a16="http://schemas.microsoft.com/office/drawing/2014/main" id="{5B5EC58C-98A9-45C9-D53C-672E029A896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76" name="Rectangle 1075">
            <a:extLst>
              <a:ext uri="{FF2B5EF4-FFF2-40B4-BE49-F238E27FC236}">
                <a16:creationId xmlns:a16="http://schemas.microsoft.com/office/drawing/2014/main" id="{0F82BAC2-30B0-4639-C7D6-B76E7CE1259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77" name="Rectangle 1076">
            <a:extLst>
              <a:ext uri="{FF2B5EF4-FFF2-40B4-BE49-F238E27FC236}">
                <a16:creationId xmlns:a16="http://schemas.microsoft.com/office/drawing/2014/main" id="{2167929B-1EDB-D7B9-208D-561C3EFB0BC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60000"/>
                </a:schemeClr>
              </a:gs>
              <a:gs pos="100000">
                <a:schemeClr val="accent1">
                  <a:alpha val="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 useBgFill="1">
        <p:nvSpPr>
          <p:cNvPr id="1078" name="Freeform: Shape 1070">
            <a:extLst>
              <a:ext uri="{FF2B5EF4-FFF2-40B4-BE49-F238E27FC236}">
                <a16:creationId xmlns:a16="http://schemas.microsoft.com/office/drawing/2014/main" id="{01B744DA-83F0-2EB8-66DE-68BDFAA457F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909" y="1"/>
            <a:ext cx="5770017" cy="2411171"/>
          </a:xfrm>
          <a:custGeom>
            <a:avLst/>
            <a:gdLst>
              <a:gd name="connsiteX0" fmla="*/ 0 w 5770017"/>
              <a:gd name="connsiteY0" fmla="*/ 0 h 2411171"/>
              <a:gd name="connsiteX1" fmla="*/ 5770017 w 5770017"/>
              <a:gd name="connsiteY1" fmla="*/ 0 h 2411171"/>
              <a:gd name="connsiteX2" fmla="*/ 5715824 w 5770017"/>
              <a:gd name="connsiteY2" fmla="*/ 124746 h 2411171"/>
              <a:gd name="connsiteX3" fmla="*/ 4925072 w 5770017"/>
              <a:gd name="connsiteY3" fmla="*/ 1254414 h 2411171"/>
              <a:gd name="connsiteX4" fmla="*/ 125602 w 5770017"/>
              <a:gd name="connsiteY4" fmla="*/ 1864423 h 2411171"/>
              <a:gd name="connsiteX5" fmla="*/ 0 w 5770017"/>
              <a:gd name="connsiteY5" fmla="*/ 1785927 h 241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770017" h="2411171">
                <a:moveTo>
                  <a:pt x="0" y="0"/>
                </a:moveTo>
                <a:lnTo>
                  <a:pt x="5770017" y="0"/>
                </a:lnTo>
                <a:lnTo>
                  <a:pt x="5715824" y="124746"/>
                </a:lnTo>
                <a:cubicBezTo>
                  <a:pt x="5526044" y="533784"/>
                  <a:pt x="5262460" y="917027"/>
                  <a:pt x="4925072" y="1254414"/>
                </a:cubicBezTo>
                <a:cubicBezTo>
                  <a:pt x="3623720" y="2555767"/>
                  <a:pt x="1640148" y="2759102"/>
                  <a:pt x="125602" y="1864423"/>
                </a:cubicBezTo>
                <a:lnTo>
                  <a:pt x="0" y="1785927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2700000" scaled="1"/>
          </a:gradFill>
          <a:ln>
            <a:noFill/>
          </a:ln>
          <a:effectLst>
            <a:softEdge rad="520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9B3B5B-A942-FD3D-30D7-19821AC963F5}"/>
              </a:ext>
            </a:extLst>
          </p:cNvPr>
          <p:cNvSpPr txBox="1"/>
          <p:nvPr/>
        </p:nvSpPr>
        <p:spPr>
          <a:xfrm>
            <a:off x="471308" y="625642"/>
            <a:ext cx="5322618" cy="67376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abon Next LT"/>
                <a:ea typeface="+mn-ea"/>
                <a:cs typeface="Angsana New" panose="02020603050405020304" pitchFamily="18" charset="-34"/>
              </a:rPr>
              <a:t>So…..</a:t>
            </a:r>
          </a:p>
        </p:txBody>
      </p:sp>
      <p:pic>
        <p:nvPicPr>
          <p:cNvPr id="1030" name="Picture 6" descr="Two Animals Talking Royalty-Free Images, Stock Photos &amp; Pictures |  Shutterstock">
            <a:extLst>
              <a:ext uri="{FF2B5EF4-FFF2-40B4-BE49-F238E27FC236}">
                <a16:creationId xmlns:a16="http://schemas.microsoft.com/office/drawing/2014/main" id="{7E938151-6B9C-980A-225D-F523314379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" r="-4" b="12365"/>
          <a:stretch/>
        </p:blipFill>
        <p:spPr bwMode="auto">
          <a:xfrm>
            <a:off x="6774260" y="436229"/>
            <a:ext cx="4924979" cy="2992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039">
            <a:extLst>
              <a:ext uri="{FF2B5EF4-FFF2-40B4-BE49-F238E27FC236}">
                <a16:creationId xmlns:a16="http://schemas.microsoft.com/office/drawing/2014/main" id="{B9860485-336F-E6F2-920E-8A222A1BDF8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80000"/>
          </a:blip>
          <a:srcRect r="5789" b="1"/>
          <a:stretch/>
        </p:blipFill>
        <p:spPr>
          <a:xfrm>
            <a:off x="6774260" y="3424319"/>
            <a:ext cx="4924979" cy="2992772"/>
          </a:xfrm>
          <a:prstGeom prst="rect">
            <a:avLst/>
          </a:prstGeom>
        </p:spPr>
      </p:pic>
      <p:sp>
        <p:nvSpPr>
          <p:cNvPr id="1079" name="Frame 1078">
            <a:extLst>
              <a:ext uri="{FF2B5EF4-FFF2-40B4-BE49-F238E27FC236}">
                <a16:creationId xmlns:a16="http://schemas.microsoft.com/office/drawing/2014/main" id="{814E272E-872E-239C-9783-D219F4B7497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1D3054-CFFE-E61E-FF13-7BA8DC3D31CF}"/>
              </a:ext>
            </a:extLst>
          </p:cNvPr>
          <p:cNvSpPr txBox="1"/>
          <p:nvPr/>
        </p:nvSpPr>
        <p:spPr>
          <a:xfrm>
            <a:off x="582490" y="1678624"/>
            <a:ext cx="619177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* Encourage </a:t>
            </a:r>
            <a:r>
              <a:rPr lang="en-US" sz="2400" dirty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children to talk both to you and their peers and model actively </a:t>
            </a:r>
            <a:r>
              <a:rPr lang="en-US" sz="24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listening.</a:t>
            </a:r>
            <a:endParaRPr lang="en-US" sz="24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endParaRPr lang="en-US" sz="24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r>
              <a:rPr lang="en-US" sz="24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* Encourage </a:t>
            </a:r>
            <a:r>
              <a:rPr lang="en-US" sz="2400" dirty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children to have partial </a:t>
            </a:r>
            <a:r>
              <a:rPr lang="en-US" sz="24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thinking.</a:t>
            </a:r>
            <a:endParaRPr lang="en-US" sz="24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endParaRPr lang="en-US" sz="24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r>
              <a:rPr lang="en-US" sz="24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*Allow </a:t>
            </a:r>
            <a:r>
              <a:rPr lang="en-US" sz="2400" dirty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different opinions and encourage them to be </a:t>
            </a:r>
            <a:r>
              <a:rPr lang="en-US" sz="24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explained.</a:t>
            </a:r>
            <a:endParaRPr lang="en-US" sz="24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endParaRPr lang="en-US" sz="24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r>
              <a:rPr lang="en-GB" sz="24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* Ask </a:t>
            </a:r>
            <a:r>
              <a:rPr lang="en-GB" sz="2400" dirty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questions that don’t have a right or wrong </a:t>
            </a:r>
            <a:r>
              <a:rPr lang="en-GB" sz="2400" dirty="0" smtClean="0">
                <a:solidFill>
                  <a:srgbClr val="FFFFFF"/>
                </a:solidFill>
                <a:latin typeface="Sabon Next LT"/>
                <a:cs typeface="Angsana New" panose="02020603050405020304" pitchFamily="18" charset="-34"/>
              </a:rPr>
              <a:t>answer.</a:t>
            </a:r>
            <a:endParaRPr lang="en-GB" sz="24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endParaRPr lang="en-GB" sz="24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endParaRPr lang="en-US" sz="24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  <a:p>
            <a:endParaRPr lang="en-GB" sz="2400" dirty="0">
              <a:solidFill>
                <a:srgbClr val="FFFFFF"/>
              </a:solidFill>
              <a:latin typeface="Sabon Next LT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947840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A97DA0-F307-FF9D-6C44-CFCAF918D3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1E48DE7-D0EB-2004-B47F-186DB2DD203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5A303B4-1800-96B9-C11E-A524A36DFB1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FB87142-01E2-1AC2-B018-614BD18CC2B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BC5D011-2179-5DCF-5433-8CCBD0863C4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FA0CE6C-DBD4-BA86-CEE2-FFFB9CCC0BE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7A1935A-DE77-51EB-2666-EA3B7BE5B79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E2D7DDA-2AF8-E9F0-F4FA-4F4A6353FC0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69DEC58-9DA6-1414-FC7B-00C3520F030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6DBA183-6F8F-53C6-A935-2D318D6EB0F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74B845A-05AF-77C1-A5F3-B6D08B348C0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8267143-CBF7-9080-ACA1-52208DFCB4F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CE77FB4-905E-5B65-57CF-F1AD1473F5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13769" y="301799"/>
            <a:ext cx="5186842" cy="1527611"/>
          </a:xfrm>
        </p:spPr>
        <p:txBody>
          <a:bodyPr anchor="b">
            <a:normAutofit/>
          </a:bodyPr>
          <a:lstStyle/>
          <a:p>
            <a:r>
              <a:rPr lang="en-GB" sz="5200" dirty="0">
                <a:solidFill>
                  <a:schemeClr val="tx2"/>
                </a:solidFill>
              </a:rPr>
              <a:t>Spotlight on Oracy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94FA50-723A-14AD-8962-E11610F8C6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0731" y="5086676"/>
            <a:ext cx="5188034" cy="682079"/>
          </a:xfrm>
        </p:spPr>
        <p:txBody>
          <a:bodyPr>
            <a:noAutofit/>
          </a:bodyPr>
          <a:lstStyle/>
          <a:p>
            <a:r>
              <a:rPr lang="en-US" sz="2000" dirty="0"/>
              <a:t>Please fill in the feedback form so that we can make improvements for next time!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13AB35F-68A7-FF7E-CB9A-608F315A7F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4155"/>
            <a:ext cx="2514948" cy="2174333"/>
            <a:chOff x="-305" y="-4155"/>
            <a:chExt cx="2514948" cy="2174333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1E15DFA-C701-2F23-0AAA-C4DF18CBF9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87CAA18-C1B4-0037-D5B4-17B6138FADD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15F5E21-87EE-34A0-25C4-F6246CF04E0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A42CC88A-2446-9551-92D1-8DA019EFBAE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AD86E27-0DB9-EA4C-B109-F25FD3D71A6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685727" y="4683666"/>
            <a:ext cx="2514948" cy="2174333"/>
            <a:chOff x="-305" y="-4155"/>
            <a:chExt cx="2514948" cy="2174333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DD64129-C29F-05E0-77E0-0CA4D465E62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F52C6339-01E7-BAFF-8A06-C110F369C86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E4C93CA4-9EB1-9D2F-552E-BF519856BF5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5D95007-270F-A84B-07CE-2099C458DEC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28" name="Picture 27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59A8DE12-8388-A6A5-349B-631C91CAB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990" y="1943662"/>
            <a:ext cx="2946400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8279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LuminousVTI">
  <a:themeElements>
    <a:clrScheme name="AnalogousFromRegularSeedRightStep">
      <a:dk1>
        <a:srgbClr val="000000"/>
      </a:dk1>
      <a:lt1>
        <a:srgbClr val="FFFFFF"/>
      </a:lt1>
      <a:dk2>
        <a:srgbClr val="1C2431"/>
      </a:dk2>
      <a:lt2>
        <a:srgbClr val="F3F2F0"/>
      </a:lt2>
      <a:accent1>
        <a:srgbClr val="2971E7"/>
      </a:accent1>
      <a:accent2>
        <a:srgbClr val="3B34DA"/>
      </a:accent2>
      <a:accent3>
        <a:srgbClr val="8029E7"/>
      </a:accent3>
      <a:accent4>
        <a:srgbClr val="BD17D5"/>
      </a:accent4>
      <a:accent5>
        <a:srgbClr val="E729B0"/>
      </a:accent5>
      <a:accent6>
        <a:srgbClr val="D5174F"/>
      </a:accent6>
      <a:hlink>
        <a:srgbClr val="AF833A"/>
      </a:hlink>
      <a:folHlink>
        <a:srgbClr val="7F7F7F"/>
      </a:folHlink>
    </a:clrScheme>
    <a:fontScheme name="Custom 51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uminousVTI" id="{3EBF12FF-FD44-415B-AB75-5B4F7E5C3AC4}" vid="{521B7FAE-6A8D-4468-B79A-0706294A0D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780</Words>
  <Application>Microsoft Office PowerPoint</Application>
  <PresentationFormat>Widescreen</PresentationFormat>
  <Paragraphs>92</Paragraphs>
  <Slides>21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Angsana New</vt:lpstr>
      <vt:lpstr>Aptos</vt:lpstr>
      <vt:lpstr>Aptos Display</vt:lpstr>
      <vt:lpstr>Arial</vt:lpstr>
      <vt:lpstr>Avenir Next LT Pro</vt:lpstr>
      <vt:lpstr>Calibri</vt:lpstr>
      <vt:lpstr>Sabon Next LT</vt:lpstr>
      <vt:lpstr>Wingdings</vt:lpstr>
      <vt:lpstr>Office Theme</vt:lpstr>
      <vt:lpstr>LuminousVTI</vt:lpstr>
      <vt:lpstr>Spotlight on Oracy</vt:lpstr>
      <vt:lpstr>Focus for today</vt:lpstr>
      <vt:lpstr>What is oracy?</vt:lpstr>
      <vt:lpstr>PowerPoint Presentation</vt:lpstr>
      <vt:lpstr>PowerPoint Presentation</vt:lpstr>
      <vt:lpstr>PowerPoint Presentation</vt:lpstr>
      <vt:lpstr>PowerPoint Presentation</vt:lpstr>
      <vt:lpstr>Area for improvement </vt:lpstr>
      <vt:lpstr>Our oracy vision </vt:lpstr>
      <vt:lpstr>PowerPoint Presentation</vt:lpstr>
      <vt:lpstr>PowerPoint Presentation</vt:lpstr>
      <vt:lpstr>What are we doing?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Over to you!</vt:lpstr>
      <vt:lpstr>PowerPoint Presentation</vt:lpstr>
      <vt:lpstr>PowerPoint Presentation</vt:lpstr>
      <vt:lpstr>Spotlight on Oracy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Spotlight on Oracy</dc:title>
  <dc:creator>Lily McAulay</dc:creator>
  <cp:lastModifiedBy>Joanne Butler</cp:lastModifiedBy>
  <cp:revision>12</cp:revision>
  <dcterms:created xsi:type="dcterms:W3CDTF">2025-01-10T10:16:54Z</dcterms:created>
  <dcterms:modified xsi:type="dcterms:W3CDTF">2025-01-20T17:17:15Z</dcterms:modified>
</cp:coreProperties>
</file>