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7" r:id="rId5"/>
    <p:sldId id="258" r:id="rId6"/>
    <p:sldId id="264" r:id="rId7"/>
    <p:sldId id="283" r:id="rId8"/>
    <p:sldId id="271" r:id="rId9"/>
    <p:sldId id="269" r:id="rId10"/>
    <p:sldId id="280" r:id="rId11"/>
    <p:sldId id="277" r:id="rId12"/>
    <p:sldId id="284" r:id="rId13"/>
    <p:sldId id="279" r:id="rId14"/>
    <p:sldId id="273" r:id="rId15"/>
    <p:sldId id="276" r:id="rId16"/>
    <p:sldId id="278" r:id="rId17"/>
    <p:sldId id="285" r:id="rId18"/>
    <p:sldId id="281"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5" autoAdjust="0"/>
    <p:restoredTop sz="94660"/>
  </p:normalViewPr>
  <p:slideViewPr>
    <p:cSldViewPr snapToGrid="0">
      <p:cViewPr varScale="1">
        <p:scale>
          <a:sx n="163" d="100"/>
          <a:sy n="163" d="100"/>
        </p:scale>
        <p:origin x="237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0F79E3-D1F1-45E2-90D1-EF9021AB79B8}"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A26410CE-7E75-488F-873A-F8644245C4BA}">
      <dgm:prSet/>
      <dgm:spPr/>
      <dgm:t>
        <a:bodyPr/>
        <a:lstStyle/>
        <a:p>
          <a:pPr>
            <a:defRPr cap="all"/>
          </a:pPr>
          <a:r>
            <a:rPr lang="en-GB" dirty="0"/>
            <a:t>Special educational needs and disabilities</a:t>
          </a:r>
          <a:endParaRPr lang="en-US" dirty="0"/>
        </a:p>
      </dgm:t>
    </dgm:pt>
    <dgm:pt modelId="{3E54258D-2D49-4266-BDB8-B46A8DECD560}" type="parTrans" cxnId="{FC9C843A-5FE4-4370-8894-FAED6196A284}">
      <dgm:prSet/>
      <dgm:spPr/>
      <dgm:t>
        <a:bodyPr/>
        <a:lstStyle/>
        <a:p>
          <a:endParaRPr lang="en-US"/>
        </a:p>
      </dgm:t>
    </dgm:pt>
    <dgm:pt modelId="{FA02F02A-833A-4EEF-AE2C-86E8BD168063}" type="sibTrans" cxnId="{FC9C843A-5FE4-4370-8894-FAED6196A284}">
      <dgm:prSet/>
      <dgm:spPr/>
      <dgm:t>
        <a:bodyPr/>
        <a:lstStyle/>
        <a:p>
          <a:endParaRPr lang="en-US"/>
        </a:p>
      </dgm:t>
    </dgm:pt>
    <dgm:pt modelId="{FFB35268-21B8-4AC6-B038-26913818901C}">
      <dgm:prSet/>
      <dgm:spPr/>
      <dgm:t>
        <a:bodyPr/>
        <a:lstStyle/>
        <a:p>
          <a:pPr>
            <a:defRPr cap="all"/>
          </a:pPr>
          <a:r>
            <a:rPr lang="en-GB"/>
            <a:t>Send at St Marys</a:t>
          </a:r>
          <a:endParaRPr lang="en-US" dirty="0"/>
        </a:p>
      </dgm:t>
    </dgm:pt>
    <dgm:pt modelId="{87B934FF-8327-4E43-9399-AE903D66F2C9}" type="parTrans" cxnId="{31789AEE-74AA-4483-B497-54B0342F72AB}">
      <dgm:prSet/>
      <dgm:spPr/>
      <dgm:t>
        <a:bodyPr/>
        <a:lstStyle/>
        <a:p>
          <a:endParaRPr lang="en-US"/>
        </a:p>
      </dgm:t>
    </dgm:pt>
    <dgm:pt modelId="{B7453177-17E5-47CC-B1C0-5283175BDE6C}" type="sibTrans" cxnId="{31789AEE-74AA-4483-B497-54B0342F72AB}">
      <dgm:prSet/>
      <dgm:spPr/>
      <dgm:t>
        <a:bodyPr/>
        <a:lstStyle/>
        <a:p>
          <a:endParaRPr lang="en-US"/>
        </a:p>
      </dgm:t>
    </dgm:pt>
    <dgm:pt modelId="{F07DF195-8831-473F-B310-E8E2F80F7DAE}">
      <dgm:prSet/>
      <dgm:spPr/>
      <dgm:t>
        <a:bodyPr/>
        <a:lstStyle/>
        <a:p>
          <a:pPr>
            <a:defRPr cap="all"/>
          </a:pPr>
          <a:r>
            <a:rPr lang="en-US" dirty="0"/>
            <a:t>Time to connect</a:t>
          </a:r>
        </a:p>
      </dgm:t>
    </dgm:pt>
    <dgm:pt modelId="{60A11222-0018-4379-ABF8-621FB1B17E44}" type="parTrans" cxnId="{CCFE7CED-B39C-422A-B4DD-716636A0ED39}">
      <dgm:prSet/>
      <dgm:spPr/>
      <dgm:t>
        <a:bodyPr/>
        <a:lstStyle/>
        <a:p>
          <a:endParaRPr lang="en-US"/>
        </a:p>
      </dgm:t>
    </dgm:pt>
    <dgm:pt modelId="{CA165759-9302-46D4-BEC9-4695B4463BA6}" type="sibTrans" cxnId="{CCFE7CED-B39C-422A-B4DD-716636A0ED39}">
      <dgm:prSet/>
      <dgm:spPr/>
      <dgm:t>
        <a:bodyPr/>
        <a:lstStyle/>
        <a:p>
          <a:endParaRPr lang="en-US"/>
        </a:p>
      </dgm:t>
    </dgm:pt>
    <dgm:pt modelId="{5056CA1F-5914-5343-A3EF-8F34DE313B86}" type="pres">
      <dgm:prSet presAssocID="{310F79E3-D1F1-45E2-90D1-EF9021AB79B8}" presName="vert0" presStyleCnt="0">
        <dgm:presLayoutVars>
          <dgm:dir/>
          <dgm:animOne val="branch"/>
          <dgm:animLvl val="lvl"/>
        </dgm:presLayoutVars>
      </dgm:prSet>
      <dgm:spPr/>
      <dgm:t>
        <a:bodyPr/>
        <a:lstStyle/>
        <a:p>
          <a:endParaRPr lang="en-US"/>
        </a:p>
      </dgm:t>
    </dgm:pt>
    <dgm:pt modelId="{9A380B28-5DA5-9541-BC68-561D54FF3C4E}" type="pres">
      <dgm:prSet presAssocID="{A26410CE-7E75-488F-873A-F8644245C4BA}" presName="thickLine" presStyleLbl="alignNode1" presStyleIdx="0" presStyleCnt="3"/>
      <dgm:spPr/>
    </dgm:pt>
    <dgm:pt modelId="{30125B60-3D2B-5E43-825E-3489630940CD}" type="pres">
      <dgm:prSet presAssocID="{A26410CE-7E75-488F-873A-F8644245C4BA}" presName="horz1" presStyleCnt="0"/>
      <dgm:spPr/>
    </dgm:pt>
    <dgm:pt modelId="{F1530DDB-CE1B-8643-86C3-0A61CD3E99EC}" type="pres">
      <dgm:prSet presAssocID="{A26410CE-7E75-488F-873A-F8644245C4BA}" presName="tx1" presStyleLbl="revTx" presStyleIdx="0" presStyleCnt="3"/>
      <dgm:spPr/>
      <dgm:t>
        <a:bodyPr/>
        <a:lstStyle/>
        <a:p>
          <a:endParaRPr lang="en-US"/>
        </a:p>
      </dgm:t>
    </dgm:pt>
    <dgm:pt modelId="{47FA0477-6DC8-664E-A775-121F96D0075E}" type="pres">
      <dgm:prSet presAssocID="{A26410CE-7E75-488F-873A-F8644245C4BA}" presName="vert1" presStyleCnt="0"/>
      <dgm:spPr/>
    </dgm:pt>
    <dgm:pt modelId="{9CA58DAD-0E72-1A40-B745-48042ACBFFEA}" type="pres">
      <dgm:prSet presAssocID="{FFB35268-21B8-4AC6-B038-26913818901C}" presName="thickLine" presStyleLbl="alignNode1" presStyleIdx="1" presStyleCnt="3"/>
      <dgm:spPr/>
    </dgm:pt>
    <dgm:pt modelId="{5690E346-CED6-C341-B899-2F72A707FF6D}" type="pres">
      <dgm:prSet presAssocID="{FFB35268-21B8-4AC6-B038-26913818901C}" presName="horz1" presStyleCnt="0"/>
      <dgm:spPr/>
    </dgm:pt>
    <dgm:pt modelId="{68894C3F-489D-544C-8CF1-DDE2CCCBBEE5}" type="pres">
      <dgm:prSet presAssocID="{FFB35268-21B8-4AC6-B038-26913818901C}" presName="tx1" presStyleLbl="revTx" presStyleIdx="1" presStyleCnt="3"/>
      <dgm:spPr/>
      <dgm:t>
        <a:bodyPr/>
        <a:lstStyle/>
        <a:p>
          <a:endParaRPr lang="en-US"/>
        </a:p>
      </dgm:t>
    </dgm:pt>
    <dgm:pt modelId="{8AFE10FC-C0BC-584C-82DA-88DFB848E936}" type="pres">
      <dgm:prSet presAssocID="{FFB35268-21B8-4AC6-B038-26913818901C}" presName="vert1" presStyleCnt="0"/>
      <dgm:spPr/>
    </dgm:pt>
    <dgm:pt modelId="{20B445BA-C6B5-2A42-803C-AE9A21866669}" type="pres">
      <dgm:prSet presAssocID="{F07DF195-8831-473F-B310-E8E2F80F7DAE}" presName="thickLine" presStyleLbl="alignNode1" presStyleIdx="2" presStyleCnt="3"/>
      <dgm:spPr/>
    </dgm:pt>
    <dgm:pt modelId="{DCBAC78D-76E8-1946-B893-FEEC92557858}" type="pres">
      <dgm:prSet presAssocID="{F07DF195-8831-473F-B310-E8E2F80F7DAE}" presName="horz1" presStyleCnt="0"/>
      <dgm:spPr/>
    </dgm:pt>
    <dgm:pt modelId="{378C6E1F-DD67-4C46-A0C4-48C7F7021349}" type="pres">
      <dgm:prSet presAssocID="{F07DF195-8831-473F-B310-E8E2F80F7DAE}" presName="tx1" presStyleLbl="revTx" presStyleIdx="2" presStyleCnt="3"/>
      <dgm:spPr/>
      <dgm:t>
        <a:bodyPr/>
        <a:lstStyle/>
        <a:p>
          <a:endParaRPr lang="en-US"/>
        </a:p>
      </dgm:t>
    </dgm:pt>
    <dgm:pt modelId="{3EE67A0C-6514-5340-8286-089578A95B98}" type="pres">
      <dgm:prSet presAssocID="{F07DF195-8831-473F-B310-E8E2F80F7DAE}" presName="vert1" presStyleCnt="0"/>
      <dgm:spPr/>
    </dgm:pt>
  </dgm:ptLst>
  <dgm:cxnLst>
    <dgm:cxn modelId="{7DB52A44-7E8A-1A4E-A517-39889DF84C56}" type="presOf" srcId="{310F79E3-D1F1-45E2-90D1-EF9021AB79B8}" destId="{5056CA1F-5914-5343-A3EF-8F34DE313B86}" srcOrd="0" destOrd="0" presId="urn:microsoft.com/office/officeart/2008/layout/LinedList"/>
    <dgm:cxn modelId="{A1283079-C6BA-B846-83F5-C00D6E66FA95}" type="presOf" srcId="{A26410CE-7E75-488F-873A-F8644245C4BA}" destId="{F1530DDB-CE1B-8643-86C3-0A61CD3E99EC}" srcOrd="0" destOrd="0" presId="urn:microsoft.com/office/officeart/2008/layout/LinedList"/>
    <dgm:cxn modelId="{EAE206B5-14F4-1A46-8BBB-B1EF3AE5B6F1}" type="presOf" srcId="{FFB35268-21B8-4AC6-B038-26913818901C}" destId="{68894C3F-489D-544C-8CF1-DDE2CCCBBEE5}" srcOrd="0" destOrd="0" presId="urn:microsoft.com/office/officeart/2008/layout/LinedList"/>
    <dgm:cxn modelId="{CCFE7CED-B39C-422A-B4DD-716636A0ED39}" srcId="{310F79E3-D1F1-45E2-90D1-EF9021AB79B8}" destId="{F07DF195-8831-473F-B310-E8E2F80F7DAE}" srcOrd="2" destOrd="0" parTransId="{60A11222-0018-4379-ABF8-621FB1B17E44}" sibTransId="{CA165759-9302-46D4-BEC9-4695B4463BA6}"/>
    <dgm:cxn modelId="{FC9C843A-5FE4-4370-8894-FAED6196A284}" srcId="{310F79E3-D1F1-45E2-90D1-EF9021AB79B8}" destId="{A26410CE-7E75-488F-873A-F8644245C4BA}" srcOrd="0" destOrd="0" parTransId="{3E54258D-2D49-4266-BDB8-B46A8DECD560}" sibTransId="{FA02F02A-833A-4EEF-AE2C-86E8BD168063}"/>
    <dgm:cxn modelId="{BC99C677-CB02-1643-B7D3-DBDF96F7AE3E}" type="presOf" srcId="{F07DF195-8831-473F-B310-E8E2F80F7DAE}" destId="{378C6E1F-DD67-4C46-A0C4-48C7F7021349}" srcOrd="0" destOrd="0" presId="urn:microsoft.com/office/officeart/2008/layout/LinedList"/>
    <dgm:cxn modelId="{31789AEE-74AA-4483-B497-54B0342F72AB}" srcId="{310F79E3-D1F1-45E2-90D1-EF9021AB79B8}" destId="{FFB35268-21B8-4AC6-B038-26913818901C}" srcOrd="1" destOrd="0" parTransId="{87B934FF-8327-4E43-9399-AE903D66F2C9}" sibTransId="{B7453177-17E5-47CC-B1C0-5283175BDE6C}"/>
    <dgm:cxn modelId="{3D532535-BD9D-6444-86B1-9A7114D97808}" type="presParOf" srcId="{5056CA1F-5914-5343-A3EF-8F34DE313B86}" destId="{9A380B28-5DA5-9541-BC68-561D54FF3C4E}" srcOrd="0" destOrd="0" presId="urn:microsoft.com/office/officeart/2008/layout/LinedList"/>
    <dgm:cxn modelId="{D0D2A76E-5A84-D441-B2A2-7F9E4C6D0547}" type="presParOf" srcId="{5056CA1F-5914-5343-A3EF-8F34DE313B86}" destId="{30125B60-3D2B-5E43-825E-3489630940CD}" srcOrd="1" destOrd="0" presId="urn:microsoft.com/office/officeart/2008/layout/LinedList"/>
    <dgm:cxn modelId="{B747E218-C943-6549-8653-801F3804AA89}" type="presParOf" srcId="{30125B60-3D2B-5E43-825E-3489630940CD}" destId="{F1530DDB-CE1B-8643-86C3-0A61CD3E99EC}" srcOrd="0" destOrd="0" presId="urn:microsoft.com/office/officeart/2008/layout/LinedList"/>
    <dgm:cxn modelId="{65F03BB1-A026-3B41-BB50-0C5A1E3AE0B6}" type="presParOf" srcId="{30125B60-3D2B-5E43-825E-3489630940CD}" destId="{47FA0477-6DC8-664E-A775-121F96D0075E}" srcOrd="1" destOrd="0" presId="urn:microsoft.com/office/officeart/2008/layout/LinedList"/>
    <dgm:cxn modelId="{522D06B9-BE8A-8E47-935F-57B215DAECAD}" type="presParOf" srcId="{5056CA1F-5914-5343-A3EF-8F34DE313B86}" destId="{9CA58DAD-0E72-1A40-B745-48042ACBFFEA}" srcOrd="2" destOrd="0" presId="urn:microsoft.com/office/officeart/2008/layout/LinedList"/>
    <dgm:cxn modelId="{E61AEE5E-B6F7-2445-9D85-A0DA8BA4AA92}" type="presParOf" srcId="{5056CA1F-5914-5343-A3EF-8F34DE313B86}" destId="{5690E346-CED6-C341-B899-2F72A707FF6D}" srcOrd="3" destOrd="0" presId="urn:microsoft.com/office/officeart/2008/layout/LinedList"/>
    <dgm:cxn modelId="{D2EF36B3-DCCC-7A45-8C1F-B58A9405342E}" type="presParOf" srcId="{5690E346-CED6-C341-B899-2F72A707FF6D}" destId="{68894C3F-489D-544C-8CF1-DDE2CCCBBEE5}" srcOrd="0" destOrd="0" presId="urn:microsoft.com/office/officeart/2008/layout/LinedList"/>
    <dgm:cxn modelId="{4C738C11-15A2-F244-878A-B682FFA7644C}" type="presParOf" srcId="{5690E346-CED6-C341-B899-2F72A707FF6D}" destId="{8AFE10FC-C0BC-584C-82DA-88DFB848E936}" srcOrd="1" destOrd="0" presId="urn:microsoft.com/office/officeart/2008/layout/LinedList"/>
    <dgm:cxn modelId="{2C8EBD5E-0790-2B48-9AFE-383DA4E6E850}" type="presParOf" srcId="{5056CA1F-5914-5343-A3EF-8F34DE313B86}" destId="{20B445BA-C6B5-2A42-803C-AE9A21866669}" srcOrd="4" destOrd="0" presId="urn:microsoft.com/office/officeart/2008/layout/LinedList"/>
    <dgm:cxn modelId="{8DFFFA16-BECD-DE42-8466-0E3372D71209}" type="presParOf" srcId="{5056CA1F-5914-5343-A3EF-8F34DE313B86}" destId="{DCBAC78D-76E8-1946-B893-FEEC92557858}" srcOrd="5" destOrd="0" presId="urn:microsoft.com/office/officeart/2008/layout/LinedList"/>
    <dgm:cxn modelId="{F00361B8-03AE-2143-83AC-18AF6CA7A1CB}" type="presParOf" srcId="{DCBAC78D-76E8-1946-B893-FEEC92557858}" destId="{378C6E1F-DD67-4C46-A0C4-48C7F7021349}" srcOrd="0" destOrd="0" presId="urn:microsoft.com/office/officeart/2008/layout/LinedList"/>
    <dgm:cxn modelId="{681F9293-1807-8444-9A21-095EDC4A3962}" type="presParOf" srcId="{DCBAC78D-76E8-1946-B893-FEEC92557858}" destId="{3EE67A0C-6514-5340-8286-089578A95B9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7A260E-4896-46C5-AC60-35F5E2EB8F0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3B9B7F8B-57B7-419E-BD31-5ADE56B386FE}">
      <dgm:prSet phldrT="[Text]"/>
      <dgm:spPr/>
      <dgm:t>
        <a:bodyPr/>
        <a:lstStyle/>
        <a:p>
          <a:r>
            <a:rPr lang="en-GB" dirty="0"/>
            <a:t>Communication and interaction</a:t>
          </a:r>
        </a:p>
      </dgm:t>
    </dgm:pt>
    <dgm:pt modelId="{9E9985C0-C860-4015-8445-C50E9B7B11CD}" type="parTrans" cxnId="{24CAF543-BAF9-4581-AACC-36F5EFE67624}">
      <dgm:prSet/>
      <dgm:spPr/>
      <dgm:t>
        <a:bodyPr/>
        <a:lstStyle/>
        <a:p>
          <a:endParaRPr lang="en-GB"/>
        </a:p>
      </dgm:t>
    </dgm:pt>
    <dgm:pt modelId="{3DEF68E1-304B-44B2-9631-65F8848F9D86}" type="sibTrans" cxnId="{24CAF543-BAF9-4581-AACC-36F5EFE67624}">
      <dgm:prSet/>
      <dgm:spPr/>
      <dgm:t>
        <a:bodyPr/>
        <a:lstStyle/>
        <a:p>
          <a:endParaRPr lang="en-GB"/>
        </a:p>
      </dgm:t>
    </dgm:pt>
    <dgm:pt modelId="{7D64181A-D1D9-453E-B541-EA4F87494BF9}">
      <dgm:prSet phldrT="[Text]"/>
      <dgm:spPr/>
      <dgm:t>
        <a:bodyPr/>
        <a:lstStyle/>
        <a:p>
          <a:r>
            <a:rPr lang="en-GB" dirty="0"/>
            <a:t>Visual prompts</a:t>
          </a:r>
        </a:p>
      </dgm:t>
    </dgm:pt>
    <dgm:pt modelId="{7E12371A-3C9C-4887-BCF3-9E9982E990B2}" type="parTrans" cxnId="{21D3D1DA-5A22-4FD2-815B-7BE149A82943}">
      <dgm:prSet/>
      <dgm:spPr/>
      <dgm:t>
        <a:bodyPr/>
        <a:lstStyle/>
        <a:p>
          <a:endParaRPr lang="en-GB"/>
        </a:p>
      </dgm:t>
    </dgm:pt>
    <dgm:pt modelId="{5F688EF2-7FC8-4D4F-8DDD-099E5FBB63E2}" type="sibTrans" cxnId="{21D3D1DA-5A22-4FD2-815B-7BE149A82943}">
      <dgm:prSet/>
      <dgm:spPr/>
      <dgm:t>
        <a:bodyPr/>
        <a:lstStyle/>
        <a:p>
          <a:endParaRPr lang="en-GB"/>
        </a:p>
      </dgm:t>
    </dgm:pt>
    <dgm:pt modelId="{5000FF6A-9AFC-482D-BAA7-3840488A8ED9}">
      <dgm:prSet phldrT="[Text]"/>
      <dgm:spPr/>
      <dgm:t>
        <a:bodyPr/>
        <a:lstStyle/>
        <a:p>
          <a:r>
            <a:rPr lang="en-GB" dirty="0"/>
            <a:t>Cognition and Learning</a:t>
          </a:r>
        </a:p>
      </dgm:t>
    </dgm:pt>
    <dgm:pt modelId="{28C796E0-8404-43E8-9A24-C9CC7B1D3492}" type="parTrans" cxnId="{8C944296-E678-4063-8451-C8CF675E7163}">
      <dgm:prSet/>
      <dgm:spPr/>
      <dgm:t>
        <a:bodyPr/>
        <a:lstStyle/>
        <a:p>
          <a:endParaRPr lang="en-GB"/>
        </a:p>
      </dgm:t>
    </dgm:pt>
    <dgm:pt modelId="{D34949AA-8DEA-4ECF-A8C5-31D7509205C4}" type="sibTrans" cxnId="{8C944296-E678-4063-8451-C8CF675E7163}">
      <dgm:prSet/>
      <dgm:spPr/>
      <dgm:t>
        <a:bodyPr/>
        <a:lstStyle/>
        <a:p>
          <a:endParaRPr lang="en-GB"/>
        </a:p>
      </dgm:t>
    </dgm:pt>
    <dgm:pt modelId="{38079164-AB57-46E5-9434-7B358254B40C}">
      <dgm:prSet phldrT="[Text]"/>
      <dgm:spPr/>
      <dgm:t>
        <a:bodyPr/>
        <a:lstStyle/>
        <a:p>
          <a:r>
            <a:rPr lang="en-GB" dirty="0"/>
            <a:t>Phonics interventions</a:t>
          </a:r>
        </a:p>
      </dgm:t>
    </dgm:pt>
    <dgm:pt modelId="{23F72C15-26A7-420F-9B18-F9648EFAB411}" type="parTrans" cxnId="{855085FD-2C50-47D6-94B8-F95690345A61}">
      <dgm:prSet/>
      <dgm:spPr/>
      <dgm:t>
        <a:bodyPr/>
        <a:lstStyle/>
        <a:p>
          <a:endParaRPr lang="en-GB"/>
        </a:p>
      </dgm:t>
    </dgm:pt>
    <dgm:pt modelId="{FFA070EC-AB91-4DA0-802B-E21631A44D99}" type="sibTrans" cxnId="{855085FD-2C50-47D6-94B8-F95690345A61}">
      <dgm:prSet/>
      <dgm:spPr/>
      <dgm:t>
        <a:bodyPr/>
        <a:lstStyle/>
        <a:p>
          <a:endParaRPr lang="en-GB"/>
        </a:p>
      </dgm:t>
    </dgm:pt>
    <dgm:pt modelId="{EEBC49D4-3F5A-4F29-9E2D-09129F739DC6}">
      <dgm:prSet phldrT="[Text]"/>
      <dgm:spPr/>
      <dgm:t>
        <a:bodyPr/>
        <a:lstStyle/>
        <a:p>
          <a:r>
            <a:rPr lang="en-GB" dirty="0"/>
            <a:t>Specialist teacher</a:t>
          </a:r>
        </a:p>
      </dgm:t>
    </dgm:pt>
    <dgm:pt modelId="{43BA31B7-A9D0-4408-A484-757FAD06FDB8}" type="parTrans" cxnId="{E4455A83-9A82-4EC4-903F-AF1E207C5578}">
      <dgm:prSet/>
      <dgm:spPr/>
      <dgm:t>
        <a:bodyPr/>
        <a:lstStyle/>
        <a:p>
          <a:endParaRPr lang="en-GB"/>
        </a:p>
      </dgm:t>
    </dgm:pt>
    <dgm:pt modelId="{B581C8B5-591D-46E4-9F05-5F58BD701B89}" type="sibTrans" cxnId="{E4455A83-9A82-4EC4-903F-AF1E207C5578}">
      <dgm:prSet/>
      <dgm:spPr/>
      <dgm:t>
        <a:bodyPr/>
        <a:lstStyle/>
        <a:p>
          <a:endParaRPr lang="en-GB"/>
        </a:p>
      </dgm:t>
    </dgm:pt>
    <dgm:pt modelId="{7F5587B4-A203-4FE8-A0C4-30B9206AE854}">
      <dgm:prSet phldrT="[Text]"/>
      <dgm:spPr/>
      <dgm:t>
        <a:bodyPr/>
        <a:lstStyle/>
        <a:p>
          <a:r>
            <a:rPr lang="en-GB" dirty="0"/>
            <a:t>Social emotional and mental health</a:t>
          </a:r>
        </a:p>
      </dgm:t>
    </dgm:pt>
    <dgm:pt modelId="{AFA67627-9FCD-467B-8C2D-6CBAC52DBC28}" type="parTrans" cxnId="{1402ACFB-A4B9-4B90-9A8D-BDFD185D8D19}">
      <dgm:prSet/>
      <dgm:spPr/>
      <dgm:t>
        <a:bodyPr/>
        <a:lstStyle/>
        <a:p>
          <a:endParaRPr lang="en-GB"/>
        </a:p>
      </dgm:t>
    </dgm:pt>
    <dgm:pt modelId="{FC612725-D295-49B8-B589-B8876929D30C}" type="sibTrans" cxnId="{1402ACFB-A4B9-4B90-9A8D-BDFD185D8D19}">
      <dgm:prSet/>
      <dgm:spPr/>
      <dgm:t>
        <a:bodyPr/>
        <a:lstStyle/>
        <a:p>
          <a:endParaRPr lang="en-GB"/>
        </a:p>
      </dgm:t>
    </dgm:pt>
    <dgm:pt modelId="{522E155E-5972-435C-88FC-7A103E633E30}">
      <dgm:prSet phldrT="[Text]"/>
      <dgm:spPr/>
      <dgm:t>
        <a:bodyPr/>
        <a:lstStyle/>
        <a:p>
          <a:r>
            <a:rPr lang="en-GB" dirty="0"/>
            <a:t>Social stories</a:t>
          </a:r>
        </a:p>
      </dgm:t>
    </dgm:pt>
    <dgm:pt modelId="{7207E8D5-3486-4578-9585-EA7A87545D56}" type="parTrans" cxnId="{97DCBBD3-DCFF-4CAA-A3C2-6602DBDC88B9}">
      <dgm:prSet/>
      <dgm:spPr/>
      <dgm:t>
        <a:bodyPr/>
        <a:lstStyle/>
        <a:p>
          <a:endParaRPr lang="en-GB"/>
        </a:p>
      </dgm:t>
    </dgm:pt>
    <dgm:pt modelId="{C2DE02F8-6230-4B7F-BD37-40C6C47E37B1}" type="sibTrans" cxnId="{97DCBBD3-DCFF-4CAA-A3C2-6602DBDC88B9}">
      <dgm:prSet/>
      <dgm:spPr/>
      <dgm:t>
        <a:bodyPr/>
        <a:lstStyle/>
        <a:p>
          <a:endParaRPr lang="en-GB"/>
        </a:p>
      </dgm:t>
    </dgm:pt>
    <dgm:pt modelId="{4001D170-5D0A-46E3-A42E-C60B186E3883}">
      <dgm:prSet phldrT="[Text]"/>
      <dgm:spPr/>
      <dgm:t>
        <a:bodyPr/>
        <a:lstStyle/>
        <a:p>
          <a:r>
            <a:rPr lang="en-GB" dirty="0"/>
            <a:t>Early Help</a:t>
          </a:r>
        </a:p>
      </dgm:t>
    </dgm:pt>
    <dgm:pt modelId="{E1C61E83-6A18-4A7B-A61F-58347F0BBACA}" type="parTrans" cxnId="{A3C77FF8-A7BB-4899-84FB-FBAFDC9F157A}">
      <dgm:prSet/>
      <dgm:spPr/>
      <dgm:t>
        <a:bodyPr/>
        <a:lstStyle/>
        <a:p>
          <a:endParaRPr lang="en-GB"/>
        </a:p>
      </dgm:t>
    </dgm:pt>
    <dgm:pt modelId="{A9C805E5-2339-4A52-8169-D51B9CBEAB67}" type="sibTrans" cxnId="{A3C77FF8-A7BB-4899-84FB-FBAFDC9F157A}">
      <dgm:prSet/>
      <dgm:spPr/>
      <dgm:t>
        <a:bodyPr/>
        <a:lstStyle/>
        <a:p>
          <a:endParaRPr lang="en-GB"/>
        </a:p>
      </dgm:t>
    </dgm:pt>
    <dgm:pt modelId="{207B5E1E-29E4-4A5C-8A61-143BA56C8057}">
      <dgm:prSet phldrT="[Text]"/>
      <dgm:spPr/>
      <dgm:t>
        <a:bodyPr/>
        <a:lstStyle/>
        <a:p>
          <a:r>
            <a:rPr lang="en-GB" dirty="0"/>
            <a:t>Sensory and/or physical</a:t>
          </a:r>
        </a:p>
      </dgm:t>
    </dgm:pt>
    <dgm:pt modelId="{00FB231C-1639-4F3E-B9F2-F191D148AB01}" type="parTrans" cxnId="{43A0DD7D-0FDE-4C75-96E8-2889E7C7D8AB}">
      <dgm:prSet/>
      <dgm:spPr/>
      <dgm:t>
        <a:bodyPr/>
        <a:lstStyle/>
        <a:p>
          <a:endParaRPr lang="en-GB"/>
        </a:p>
      </dgm:t>
    </dgm:pt>
    <dgm:pt modelId="{A8D5E11E-4DE3-413A-83B2-674D051CA919}" type="sibTrans" cxnId="{43A0DD7D-0FDE-4C75-96E8-2889E7C7D8AB}">
      <dgm:prSet/>
      <dgm:spPr/>
      <dgm:t>
        <a:bodyPr/>
        <a:lstStyle/>
        <a:p>
          <a:endParaRPr lang="en-GB"/>
        </a:p>
      </dgm:t>
    </dgm:pt>
    <dgm:pt modelId="{F92440EE-C246-49C8-B0DC-3E19F4D110F0}">
      <dgm:prSet phldrT="[Text]"/>
      <dgm:spPr/>
      <dgm:t>
        <a:bodyPr/>
        <a:lstStyle/>
        <a:p>
          <a:r>
            <a:rPr lang="en-GB" dirty="0"/>
            <a:t>Visual timetable</a:t>
          </a:r>
        </a:p>
      </dgm:t>
    </dgm:pt>
    <dgm:pt modelId="{483924C1-1906-469E-A126-5C7CD8A4595F}" type="parTrans" cxnId="{C04BB8A7-178E-4606-8EED-4605C8898AE8}">
      <dgm:prSet/>
      <dgm:spPr/>
      <dgm:t>
        <a:bodyPr/>
        <a:lstStyle/>
        <a:p>
          <a:endParaRPr lang="en-GB"/>
        </a:p>
      </dgm:t>
    </dgm:pt>
    <dgm:pt modelId="{9D823BCD-AFE9-4F2A-852D-BF640802125A}" type="sibTrans" cxnId="{C04BB8A7-178E-4606-8EED-4605C8898AE8}">
      <dgm:prSet/>
      <dgm:spPr/>
      <dgm:t>
        <a:bodyPr/>
        <a:lstStyle/>
        <a:p>
          <a:endParaRPr lang="en-GB"/>
        </a:p>
      </dgm:t>
    </dgm:pt>
    <dgm:pt modelId="{27FC56F8-2715-4F94-AC58-DF387F12C24C}">
      <dgm:prSet phldrT="[Text]"/>
      <dgm:spPr/>
      <dgm:t>
        <a:bodyPr/>
        <a:lstStyle/>
        <a:p>
          <a:r>
            <a:rPr lang="en-GB" dirty="0"/>
            <a:t>OT</a:t>
          </a:r>
        </a:p>
      </dgm:t>
    </dgm:pt>
    <dgm:pt modelId="{98AC938F-72D9-4C08-902F-529AD9D16938}" type="parTrans" cxnId="{7E5FA6A0-CB15-459B-BCBD-97825DB6CC51}">
      <dgm:prSet/>
      <dgm:spPr/>
      <dgm:t>
        <a:bodyPr/>
        <a:lstStyle/>
        <a:p>
          <a:endParaRPr lang="en-GB"/>
        </a:p>
      </dgm:t>
    </dgm:pt>
    <dgm:pt modelId="{39DACEB4-B8B3-4AF2-B9BA-0C645C4F8CA7}" type="sibTrans" cxnId="{7E5FA6A0-CB15-459B-BCBD-97825DB6CC51}">
      <dgm:prSet/>
      <dgm:spPr/>
      <dgm:t>
        <a:bodyPr/>
        <a:lstStyle/>
        <a:p>
          <a:endParaRPr lang="en-GB"/>
        </a:p>
      </dgm:t>
    </dgm:pt>
    <dgm:pt modelId="{BC231B54-2315-46C9-9161-3C45C32F3140}">
      <dgm:prSet/>
      <dgm:spPr/>
      <dgm:t>
        <a:bodyPr/>
        <a:lstStyle/>
        <a:p>
          <a:r>
            <a:rPr lang="en-GB"/>
            <a:t>Processing time</a:t>
          </a:r>
          <a:endParaRPr lang="en-GB" dirty="0"/>
        </a:p>
      </dgm:t>
    </dgm:pt>
    <dgm:pt modelId="{1479BCB1-8E86-45C5-8029-6DF9B02C104C}" type="parTrans" cxnId="{3E5860AD-BFF1-4793-A5FA-1B3379CD35AB}">
      <dgm:prSet/>
      <dgm:spPr/>
      <dgm:t>
        <a:bodyPr/>
        <a:lstStyle/>
        <a:p>
          <a:endParaRPr lang="en-GB"/>
        </a:p>
      </dgm:t>
    </dgm:pt>
    <dgm:pt modelId="{CD37637B-9247-4EC9-A96F-49CC1A86ED5F}" type="sibTrans" cxnId="{3E5860AD-BFF1-4793-A5FA-1B3379CD35AB}">
      <dgm:prSet/>
      <dgm:spPr/>
      <dgm:t>
        <a:bodyPr/>
        <a:lstStyle/>
        <a:p>
          <a:endParaRPr lang="en-GB"/>
        </a:p>
      </dgm:t>
    </dgm:pt>
    <dgm:pt modelId="{0B22B037-7A8E-49D1-AF7F-1E845596C986}">
      <dgm:prSet/>
      <dgm:spPr/>
      <dgm:t>
        <a:bodyPr/>
        <a:lstStyle/>
        <a:p>
          <a:r>
            <a:rPr lang="en-GB" dirty="0"/>
            <a:t>Modelled language</a:t>
          </a:r>
        </a:p>
      </dgm:t>
    </dgm:pt>
    <dgm:pt modelId="{C88C7D90-E190-4E32-912F-94A904FC5F4E}" type="parTrans" cxnId="{496C06B7-3830-4770-961D-2159F52B83A2}">
      <dgm:prSet/>
      <dgm:spPr/>
      <dgm:t>
        <a:bodyPr/>
        <a:lstStyle/>
        <a:p>
          <a:endParaRPr lang="en-GB"/>
        </a:p>
      </dgm:t>
    </dgm:pt>
    <dgm:pt modelId="{EE40E437-04AA-4577-8E26-EADB12F45548}" type="sibTrans" cxnId="{496C06B7-3830-4770-961D-2159F52B83A2}">
      <dgm:prSet/>
      <dgm:spPr/>
      <dgm:t>
        <a:bodyPr/>
        <a:lstStyle/>
        <a:p>
          <a:endParaRPr lang="en-GB"/>
        </a:p>
      </dgm:t>
    </dgm:pt>
    <dgm:pt modelId="{943485EA-CE92-4A8C-9039-096C298653B0}">
      <dgm:prSet/>
      <dgm:spPr/>
      <dgm:t>
        <a:bodyPr/>
        <a:lstStyle/>
        <a:p>
          <a:r>
            <a:rPr lang="en-GB" dirty="0"/>
            <a:t>Writing frames</a:t>
          </a:r>
        </a:p>
      </dgm:t>
    </dgm:pt>
    <dgm:pt modelId="{E96D7F93-B68A-4360-AFD4-8CCF9BB1F6EB}" type="parTrans" cxnId="{43C8C4DB-5E09-44B5-A241-463822C9773A}">
      <dgm:prSet/>
      <dgm:spPr/>
      <dgm:t>
        <a:bodyPr/>
        <a:lstStyle/>
        <a:p>
          <a:endParaRPr lang="en-GB"/>
        </a:p>
      </dgm:t>
    </dgm:pt>
    <dgm:pt modelId="{6C791886-AE5C-4A6D-87B9-2968947FE13F}" type="sibTrans" cxnId="{43C8C4DB-5E09-44B5-A241-463822C9773A}">
      <dgm:prSet/>
      <dgm:spPr/>
      <dgm:t>
        <a:bodyPr/>
        <a:lstStyle/>
        <a:p>
          <a:endParaRPr lang="en-GB"/>
        </a:p>
      </dgm:t>
    </dgm:pt>
    <dgm:pt modelId="{A9C8747E-C7FD-49B1-AC4F-BE6B1E68B96C}">
      <dgm:prSet/>
      <dgm:spPr/>
      <dgm:t>
        <a:bodyPr/>
        <a:lstStyle/>
        <a:p>
          <a:r>
            <a:rPr lang="en-GB" dirty="0"/>
            <a:t>Now/next board</a:t>
          </a:r>
        </a:p>
      </dgm:t>
    </dgm:pt>
    <dgm:pt modelId="{5668B10C-ABAB-40A8-9104-05BB85E2E0DE}" type="parTrans" cxnId="{922B5B85-9D3B-47F8-9823-409E2A618A5C}">
      <dgm:prSet/>
      <dgm:spPr/>
      <dgm:t>
        <a:bodyPr/>
        <a:lstStyle/>
        <a:p>
          <a:endParaRPr lang="en-GB"/>
        </a:p>
      </dgm:t>
    </dgm:pt>
    <dgm:pt modelId="{0E4367C3-688F-4F07-B6FC-1DAC44591EF3}" type="sibTrans" cxnId="{922B5B85-9D3B-47F8-9823-409E2A618A5C}">
      <dgm:prSet/>
      <dgm:spPr/>
      <dgm:t>
        <a:bodyPr/>
        <a:lstStyle/>
        <a:p>
          <a:endParaRPr lang="en-GB"/>
        </a:p>
      </dgm:t>
    </dgm:pt>
    <dgm:pt modelId="{D69128AD-2D68-4321-9234-534092A14CC7}">
      <dgm:prSet/>
      <dgm:spPr/>
      <dgm:t>
        <a:bodyPr/>
        <a:lstStyle/>
        <a:p>
          <a:r>
            <a:rPr lang="en-GB" dirty="0"/>
            <a:t>Visual timetable</a:t>
          </a:r>
        </a:p>
      </dgm:t>
    </dgm:pt>
    <dgm:pt modelId="{3CEDA88B-7C46-45C6-81E1-3AE24E72C059}" type="parTrans" cxnId="{56B15915-9A1E-43DC-BF3B-E494C1B47EA9}">
      <dgm:prSet/>
      <dgm:spPr/>
      <dgm:t>
        <a:bodyPr/>
        <a:lstStyle/>
        <a:p>
          <a:endParaRPr lang="en-GB"/>
        </a:p>
      </dgm:t>
    </dgm:pt>
    <dgm:pt modelId="{E8AFE9BB-4E0D-407E-926D-455848ED98BD}" type="sibTrans" cxnId="{56B15915-9A1E-43DC-BF3B-E494C1B47EA9}">
      <dgm:prSet/>
      <dgm:spPr/>
      <dgm:t>
        <a:bodyPr/>
        <a:lstStyle/>
        <a:p>
          <a:endParaRPr lang="en-GB"/>
        </a:p>
      </dgm:t>
    </dgm:pt>
    <dgm:pt modelId="{3AE90CDF-3839-4AEB-8E25-0F1B831D5172}">
      <dgm:prSet/>
      <dgm:spPr/>
      <dgm:t>
        <a:bodyPr/>
        <a:lstStyle/>
        <a:p>
          <a:r>
            <a:rPr lang="en-GB" dirty="0"/>
            <a:t>Nurture group</a:t>
          </a:r>
        </a:p>
      </dgm:t>
    </dgm:pt>
    <dgm:pt modelId="{06A8636A-2068-4F11-933D-BE6E5BD22505}" type="parTrans" cxnId="{BE14D032-2B8D-4649-AF71-B99361C75DD9}">
      <dgm:prSet/>
      <dgm:spPr/>
      <dgm:t>
        <a:bodyPr/>
        <a:lstStyle/>
        <a:p>
          <a:endParaRPr lang="en-GB"/>
        </a:p>
      </dgm:t>
    </dgm:pt>
    <dgm:pt modelId="{BF4822BD-9289-4D00-A9D3-88FFCA349C78}" type="sibTrans" cxnId="{BE14D032-2B8D-4649-AF71-B99361C75DD9}">
      <dgm:prSet/>
      <dgm:spPr/>
      <dgm:t>
        <a:bodyPr/>
        <a:lstStyle/>
        <a:p>
          <a:endParaRPr lang="en-GB"/>
        </a:p>
      </dgm:t>
    </dgm:pt>
    <dgm:pt modelId="{C750BE23-E180-4490-8E14-2137E3C42488}">
      <dgm:prSet/>
      <dgm:spPr/>
      <dgm:t>
        <a:bodyPr/>
        <a:lstStyle/>
        <a:p>
          <a:endParaRPr lang="en-GB" dirty="0"/>
        </a:p>
      </dgm:t>
    </dgm:pt>
    <dgm:pt modelId="{DFE82AC1-CDC8-4D2B-9BBC-2379F27FC961}" type="parTrans" cxnId="{3F829F8A-6816-46B1-97F4-7C71128D62CC}">
      <dgm:prSet/>
      <dgm:spPr/>
      <dgm:t>
        <a:bodyPr/>
        <a:lstStyle/>
        <a:p>
          <a:endParaRPr lang="en-GB"/>
        </a:p>
      </dgm:t>
    </dgm:pt>
    <dgm:pt modelId="{20482B06-F06A-49A6-A792-440C15780CEE}" type="sibTrans" cxnId="{3F829F8A-6816-46B1-97F4-7C71128D62CC}">
      <dgm:prSet/>
      <dgm:spPr/>
      <dgm:t>
        <a:bodyPr/>
        <a:lstStyle/>
        <a:p>
          <a:endParaRPr lang="en-GB"/>
        </a:p>
      </dgm:t>
    </dgm:pt>
    <dgm:pt modelId="{715976A3-896A-4186-A69E-77431C02F52B}">
      <dgm:prSet/>
      <dgm:spPr/>
      <dgm:t>
        <a:bodyPr/>
        <a:lstStyle/>
        <a:p>
          <a:r>
            <a:rPr lang="en-GB" dirty="0"/>
            <a:t>Social stories</a:t>
          </a:r>
        </a:p>
      </dgm:t>
    </dgm:pt>
    <dgm:pt modelId="{7DA03E99-234D-4E25-83C9-21FB60A43C1A}" type="parTrans" cxnId="{B92FD0B5-E036-44C2-97BB-0DD88A5200B6}">
      <dgm:prSet/>
      <dgm:spPr/>
      <dgm:t>
        <a:bodyPr/>
        <a:lstStyle/>
        <a:p>
          <a:endParaRPr lang="en-GB"/>
        </a:p>
      </dgm:t>
    </dgm:pt>
    <dgm:pt modelId="{E2D3A7FB-DF07-4B45-8ED4-DD2B79BD399D}" type="sibTrans" cxnId="{B92FD0B5-E036-44C2-97BB-0DD88A5200B6}">
      <dgm:prSet/>
      <dgm:spPr/>
      <dgm:t>
        <a:bodyPr/>
        <a:lstStyle/>
        <a:p>
          <a:endParaRPr lang="en-GB"/>
        </a:p>
      </dgm:t>
    </dgm:pt>
    <dgm:pt modelId="{BDD4FC12-0C2B-4A3F-96F3-2773366AD74A}">
      <dgm:prSet/>
      <dgm:spPr/>
      <dgm:t>
        <a:bodyPr/>
        <a:lstStyle/>
        <a:p>
          <a:r>
            <a:rPr lang="en-GB" dirty="0"/>
            <a:t>SALT</a:t>
          </a:r>
        </a:p>
      </dgm:t>
    </dgm:pt>
    <dgm:pt modelId="{85DFA09E-05F2-4F72-A359-B81B46E923CC}" type="parTrans" cxnId="{5638DA3C-DC09-4C71-8FB8-BF1E0DA1278A}">
      <dgm:prSet/>
      <dgm:spPr/>
      <dgm:t>
        <a:bodyPr/>
        <a:lstStyle/>
        <a:p>
          <a:endParaRPr lang="en-GB"/>
        </a:p>
      </dgm:t>
    </dgm:pt>
    <dgm:pt modelId="{DD2BAB93-E62C-4F6B-B5CC-05FBF02E7439}" type="sibTrans" cxnId="{5638DA3C-DC09-4C71-8FB8-BF1E0DA1278A}">
      <dgm:prSet/>
      <dgm:spPr/>
      <dgm:t>
        <a:bodyPr/>
        <a:lstStyle/>
        <a:p>
          <a:endParaRPr lang="en-GB"/>
        </a:p>
      </dgm:t>
    </dgm:pt>
    <dgm:pt modelId="{58AFD6C1-877E-4806-AF68-B6921572FF08}">
      <dgm:prSet/>
      <dgm:spPr/>
      <dgm:t>
        <a:bodyPr/>
        <a:lstStyle/>
        <a:p>
          <a:r>
            <a:rPr lang="en-GB" dirty="0"/>
            <a:t>Specialist teacher</a:t>
          </a:r>
        </a:p>
      </dgm:t>
    </dgm:pt>
    <dgm:pt modelId="{ABAE1705-56A3-44F5-B12E-47B425621514}" type="parTrans" cxnId="{5AF82831-59E3-4ECF-A983-D5C1F6B15B9E}">
      <dgm:prSet/>
      <dgm:spPr/>
      <dgm:t>
        <a:bodyPr/>
        <a:lstStyle/>
        <a:p>
          <a:endParaRPr lang="en-GB"/>
        </a:p>
      </dgm:t>
    </dgm:pt>
    <dgm:pt modelId="{DBC21B3D-E969-46EC-B19B-DCBA3D046F5B}" type="sibTrans" cxnId="{5AF82831-59E3-4ECF-A983-D5C1F6B15B9E}">
      <dgm:prSet/>
      <dgm:spPr/>
      <dgm:t>
        <a:bodyPr/>
        <a:lstStyle/>
        <a:p>
          <a:endParaRPr lang="en-GB"/>
        </a:p>
      </dgm:t>
    </dgm:pt>
    <dgm:pt modelId="{B87179C3-4746-4182-8D49-6B9747F0FE0E}">
      <dgm:prSet/>
      <dgm:spPr/>
      <dgm:t>
        <a:bodyPr/>
        <a:lstStyle/>
        <a:p>
          <a:endParaRPr lang="en-GB" dirty="0"/>
        </a:p>
      </dgm:t>
    </dgm:pt>
    <dgm:pt modelId="{8F8DF184-EA43-40B6-8876-317828C0263D}" type="parTrans" cxnId="{AFB49DEA-ADD4-4FA5-9254-1E44D1125F32}">
      <dgm:prSet/>
      <dgm:spPr/>
      <dgm:t>
        <a:bodyPr/>
        <a:lstStyle/>
        <a:p>
          <a:endParaRPr lang="en-GB"/>
        </a:p>
      </dgm:t>
    </dgm:pt>
    <dgm:pt modelId="{B7F9D112-C1B2-40CC-BD78-D0306EAA5B30}" type="sibTrans" cxnId="{AFB49DEA-ADD4-4FA5-9254-1E44D1125F32}">
      <dgm:prSet/>
      <dgm:spPr/>
      <dgm:t>
        <a:bodyPr/>
        <a:lstStyle/>
        <a:p>
          <a:endParaRPr lang="en-GB"/>
        </a:p>
      </dgm:t>
    </dgm:pt>
    <dgm:pt modelId="{8561E196-AB32-4581-AD9A-4B5FA25CE5CF}">
      <dgm:prSet/>
      <dgm:spPr/>
      <dgm:t>
        <a:bodyPr/>
        <a:lstStyle/>
        <a:p>
          <a:r>
            <a:rPr lang="en-GB" dirty="0"/>
            <a:t>CAMHS</a:t>
          </a:r>
        </a:p>
      </dgm:t>
    </dgm:pt>
    <dgm:pt modelId="{21C9B02D-7B6F-48F9-9483-12BB91AF7CBF}" type="parTrans" cxnId="{ACBE0172-B3F8-48CC-A467-00227F197C20}">
      <dgm:prSet/>
      <dgm:spPr/>
      <dgm:t>
        <a:bodyPr/>
        <a:lstStyle/>
        <a:p>
          <a:endParaRPr lang="en-GB"/>
        </a:p>
      </dgm:t>
    </dgm:pt>
    <dgm:pt modelId="{AC8CCC5C-A6D0-416B-8922-4742DBD478AE}" type="sibTrans" cxnId="{ACBE0172-B3F8-48CC-A467-00227F197C20}">
      <dgm:prSet/>
      <dgm:spPr/>
      <dgm:t>
        <a:bodyPr/>
        <a:lstStyle/>
        <a:p>
          <a:endParaRPr lang="en-GB"/>
        </a:p>
      </dgm:t>
    </dgm:pt>
    <dgm:pt modelId="{4F156D77-CB54-488C-A6B1-CAF505C618B3}">
      <dgm:prSet/>
      <dgm:spPr/>
      <dgm:t>
        <a:bodyPr/>
        <a:lstStyle/>
        <a:p>
          <a:r>
            <a:rPr lang="en-GB" dirty="0"/>
            <a:t>Educational Psychologist</a:t>
          </a:r>
        </a:p>
      </dgm:t>
    </dgm:pt>
    <dgm:pt modelId="{A0E7CBB0-5764-405D-89CE-55BD7C6DDAAC}" type="parTrans" cxnId="{2BC8A49E-22FE-4B5C-8646-A53747F8EA56}">
      <dgm:prSet/>
      <dgm:spPr/>
      <dgm:t>
        <a:bodyPr/>
        <a:lstStyle/>
        <a:p>
          <a:endParaRPr lang="en-GB"/>
        </a:p>
      </dgm:t>
    </dgm:pt>
    <dgm:pt modelId="{CCA5A423-AFAB-4971-A83E-9CBF18A86BE1}" type="sibTrans" cxnId="{2BC8A49E-22FE-4B5C-8646-A53747F8EA56}">
      <dgm:prSet/>
      <dgm:spPr/>
      <dgm:t>
        <a:bodyPr/>
        <a:lstStyle/>
        <a:p>
          <a:endParaRPr lang="en-GB"/>
        </a:p>
      </dgm:t>
    </dgm:pt>
    <dgm:pt modelId="{0929B143-5471-407D-AEF9-28D7A75E1ABA}">
      <dgm:prSet/>
      <dgm:spPr/>
      <dgm:t>
        <a:bodyPr/>
        <a:lstStyle/>
        <a:p>
          <a:r>
            <a:rPr lang="en-GB" dirty="0"/>
            <a:t>SALT</a:t>
          </a:r>
        </a:p>
      </dgm:t>
    </dgm:pt>
    <dgm:pt modelId="{3B5B7EBE-1586-4873-88CA-344ACD0563D9}" type="parTrans" cxnId="{DB723AFE-5BDF-4266-B87A-2C712BF87210}">
      <dgm:prSet/>
      <dgm:spPr/>
      <dgm:t>
        <a:bodyPr/>
        <a:lstStyle/>
        <a:p>
          <a:endParaRPr lang="en-GB"/>
        </a:p>
      </dgm:t>
    </dgm:pt>
    <dgm:pt modelId="{B937EB18-7634-40C3-A0C0-A356750FA409}" type="sibTrans" cxnId="{DB723AFE-5BDF-4266-B87A-2C712BF87210}">
      <dgm:prSet/>
      <dgm:spPr/>
      <dgm:t>
        <a:bodyPr/>
        <a:lstStyle/>
        <a:p>
          <a:endParaRPr lang="en-GB"/>
        </a:p>
      </dgm:t>
    </dgm:pt>
    <dgm:pt modelId="{8E2C73B8-B585-475C-9D4C-7D6D902D3786}">
      <dgm:prSet/>
      <dgm:spPr/>
      <dgm:t>
        <a:bodyPr/>
        <a:lstStyle/>
        <a:p>
          <a:r>
            <a:rPr lang="en-GB" dirty="0"/>
            <a:t>OT</a:t>
          </a:r>
        </a:p>
      </dgm:t>
    </dgm:pt>
    <dgm:pt modelId="{9E435BCC-AB2F-4FC4-A118-803B8F4EB455}" type="parTrans" cxnId="{C0B015E4-2567-488C-9EFF-1BFB7D026CB0}">
      <dgm:prSet/>
      <dgm:spPr/>
      <dgm:t>
        <a:bodyPr/>
        <a:lstStyle/>
        <a:p>
          <a:endParaRPr lang="en-GB"/>
        </a:p>
      </dgm:t>
    </dgm:pt>
    <dgm:pt modelId="{EECDA81F-88B5-409D-B2C9-7CEADBC3698C}" type="sibTrans" cxnId="{C0B015E4-2567-488C-9EFF-1BFB7D026CB0}">
      <dgm:prSet/>
      <dgm:spPr/>
      <dgm:t>
        <a:bodyPr/>
        <a:lstStyle/>
        <a:p>
          <a:endParaRPr lang="en-GB"/>
        </a:p>
      </dgm:t>
    </dgm:pt>
    <dgm:pt modelId="{C828827D-B801-4E0C-AAB1-29664DCA3AB4}">
      <dgm:prSet/>
      <dgm:spPr/>
      <dgm:t>
        <a:bodyPr/>
        <a:lstStyle/>
        <a:p>
          <a:r>
            <a:rPr lang="en-GB"/>
            <a:t>Educational Psychologist</a:t>
          </a:r>
          <a:endParaRPr lang="en-GB" dirty="0"/>
        </a:p>
      </dgm:t>
    </dgm:pt>
    <dgm:pt modelId="{8C9FDBFB-456D-41AF-A346-A82A29B1B481}" type="parTrans" cxnId="{BA12010D-98C2-4571-BF01-2712399DFA75}">
      <dgm:prSet/>
      <dgm:spPr/>
      <dgm:t>
        <a:bodyPr/>
        <a:lstStyle/>
        <a:p>
          <a:endParaRPr lang="en-GB"/>
        </a:p>
      </dgm:t>
    </dgm:pt>
    <dgm:pt modelId="{14702697-1929-4FE0-AE3F-FB2BCADA8CDE}" type="sibTrans" cxnId="{BA12010D-98C2-4571-BF01-2712399DFA75}">
      <dgm:prSet/>
      <dgm:spPr/>
      <dgm:t>
        <a:bodyPr/>
        <a:lstStyle/>
        <a:p>
          <a:endParaRPr lang="en-GB"/>
        </a:p>
      </dgm:t>
    </dgm:pt>
    <dgm:pt modelId="{41711807-3396-4B16-909A-A55AAE59E3BB}">
      <dgm:prSet/>
      <dgm:spPr/>
      <dgm:t>
        <a:bodyPr/>
        <a:lstStyle/>
        <a:p>
          <a:r>
            <a:rPr lang="en-GB" dirty="0"/>
            <a:t>SALT</a:t>
          </a:r>
        </a:p>
      </dgm:t>
    </dgm:pt>
    <dgm:pt modelId="{88E9EC2A-0648-4A53-B98F-9E8C12B1D4D5}" type="parTrans" cxnId="{9F4D500F-9DD1-4576-97E7-2C10DE4CCD90}">
      <dgm:prSet/>
      <dgm:spPr/>
      <dgm:t>
        <a:bodyPr/>
        <a:lstStyle/>
        <a:p>
          <a:endParaRPr lang="en-GB"/>
        </a:p>
      </dgm:t>
    </dgm:pt>
    <dgm:pt modelId="{A377FC80-C22A-48BB-83F8-0ABBE70C8AA6}" type="sibTrans" cxnId="{9F4D500F-9DD1-4576-97E7-2C10DE4CCD90}">
      <dgm:prSet/>
      <dgm:spPr/>
      <dgm:t>
        <a:bodyPr/>
        <a:lstStyle/>
        <a:p>
          <a:endParaRPr lang="en-GB"/>
        </a:p>
      </dgm:t>
    </dgm:pt>
    <dgm:pt modelId="{5873441A-0E4F-42E2-BFEE-E89DCEFDA09A}">
      <dgm:prSet phldrT="[Text]"/>
      <dgm:spPr/>
      <dgm:t>
        <a:bodyPr/>
        <a:lstStyle/>
        <a:p>
          <a:endParaRPr lang="en-GB" dirty="0"/>
        </a:p>
      </dgm:t>
    </dgm:pt>
    <dgm:pt modelId="{7606638B-7067-40F7-8163-BC169016BE2E}" type="parTrans" cxnId="{72F3BD34-6BB2-4B87-8E4F-881639E50777}">
      <dgm:prSet/>
      <dgm:spPr/>
      <dgm:t>
        <a:bodyPr/>
        <a:lstStyle/>
        <a:p>
          <a:endParaRPr lang="en-GB"/>
        </a:p>
      </dgm:t>
    </dgm:pt>
    <dgm:pt modelId="{04E959CC-9D3C-440B-BB6F-C9C153DAEA09}" type="sibTrans" cxnId="{72F3BD34-6BB2-4B87-8E4F-881639E50777}">
      <dgm:prSet/>
      <dgm:spPr/>
      <dgm:t>
        <a:bodyPr/>
        <a:lstStyle/>
        <a:p>
          <a:endParaRPr lang="en-GB"/>
        </a:p>
      </dgm:t>
    </dgm:pt>
    <dgm:pt modelId="{EDF2E61B-27B9-43CE-8E4F-A4516BADFEFB}">
      <dgm:prSet phldrT="[Text]"/>
      <dgm:spPr/>
      <dgm:t>
        <a:bodyPr/>
        <a:lstStyle/>
        <a:p>
          <a:endParaRPr lang="en-GB" dirty="0"/>
        </a:p>
      </dgm:t>
    </dgm:pt>
    <dgm:pt modelId="{1E8CCFCB-1B52-4984-93C2-0F6432C6C7EC}" type="parTrans" cxnId="{3520AFBB-121F-4836-8CBE-6976D8028C63}">
      <dgm:prSet/>
      <dgm:spPr/>
      <dgm:t>
        <a:bodyPr/>
        <a:lstStyle/>
        <a:p>
          <a:endParaRPr lang="en-GB"/>
        </a:p>
      </dgm:t>
    </dgm:pt>
    <dgm:pt modelId="{0E9B3DD4-E2BB-4526-9E7F-1736FF8C5569}" type="sibTrans" cxnId="{3520AFBB-121F-4836-8CBE-6976D8028C63}">
      <dgm:prSet/>
      <dgm:spPr/>
      <dgm:t>
        <a:bodyPr/>
        <a:lstStyle/>
        <a:p>
          <a:endParaRPr lang="en-GB"/>
        </a:p>
      </dgm:t>
    </dgm:pt>
    <dgm:pt modelId="{6779F115-00B3-4CBF-AC88-B541B37470C4}">
      <dgm:prSet phldrT="[Text]"/>
      <dgm:spPr/>
      <dgm:t>
        <a:bodyPr/>
        <a:lstStyle/>
        <a:p>
          <a:r>
            <a:rPr lang="en-GB" dirty="0"/>
            <a:t>Movement breaks</a:t>
          </a:r>
        </a:p>
      </dgm:t>
    </dgm:pt>
    <dgm:pt modelId="{8D3AA2FF-8587-406F-AB5C-FC80390A53CD}" type="parTrans" cxnId="{E05540DF-7C27-43BE-9DCD-07D65FCF9C32}">
      <dgm:prSet/>
      <dgm:spPr/>
      <dgm:t>
        <a:bodyPr/>
        <a:lstStyle/>
        <a:p>
          <a:endParaRPr lang="en-GB"/>
        </a:p>
      </dgm:t>
    </dgm:pt>
    <dgm:pt modelId="{87C4E0AC-19B8-4ED1-BB99-F403E7EC6012}" type="sibTrans" cxnId="{E05540DF-7C27-43BE-9DCD-07D65FCF9C32}">
      <dgm:prSet/>
      <dgm:spPr/>
      <dgm:t>
        <a:bodyPr/>
        <a:lstStyle/>
        <a:p>
          <a:endParaRPr lang="en-GB"/>
        </a:p>
      </dgm:t>
    </dgm:pt>
    <dgm:pt modelId="{62DBCBAE-2A2F-40F5-839C-1BAEF2178D46}">
      <dgm:prSet phldrT="[Text]"/>
      <dgm:spPr/>
      <dgm:t>
        <a:bodyPr/>
        <a:lstStyle/>
        <a:p>
          <a:r>
            <a:rPr lang="en-GB" dirty="0"/>
            <a:t>Differentiation</a:t>
          </a:r>
        </a:p>
      </dgm:t>
    </dgm:pt>
    <dgm:pt modelId="{973289C0-3E73-4E64-A5A7-261E0CBEA768}" type="parTrans" cxnId="{FCED9D4A-93C6-40A6-AEF6-40D275F1B458}">
      <dgm:prSet/>
      <dgm:spPr/>
      <dgm:t>
        <a:bodyPr/>
        <a:lstStyle/>
        <a:p>
          <a:endParaRPr lang="en-GB"/>
        </a:p>
      </dgm:t>
    </dgm:pt>
    <dgm:pt modelId="{6666C7CD-6141-4467-A147-10936B75FE17}" type="sibTrans" cxnId="{FCED9D4A-93C6-40A6-AEF6-40D275F1B458}">
      <dgm:prSet/>
      <dgm:spPr/>
      <dgm:t>
        <a:bodyPr/>
        <a:lstStyle/>
        <a:p>
          <a:endParaRPr lang="en-GB"/>
        </a:p>
      </dgm:t>
    </dgm:pt>
    <dgm:pt modelId="{C7ED7AD1-F3BE-4CAA-A3B2-0EDA036A2A8C}">
      <dgm:prSet phldrT="[Text]"/>
      <dgm:spPr/>
      <dgm:t>
        <a:bodyPr/>
        <a:lstStyle/>
        <a:p>
          <a:r>
            <a:rPr lang="en-GB" dirty="0"/>
            <a:t>Visual prompts</a:t>
          </a:r>
        </a:p>
      </dgm:t>
    </dgm:pt>
    <dgm:pt modelId="{99EF1A53-FBAC-409B-8082-4B13115CDAD2}" type="parTrans" cxnId="{FB20A81F-D794-495E-8A0F-13ACEEC351EE}">
      <dgm:prSet/>
      <dgm:spPr/>
      <dgm:t>
        <a:bodyPr/>
        <a:lstStyle/>
        <a:p>
          <a:endParaRPr lang="en-GB"/>
        </a:p>
      </dgm:t>
    </dgm:pt>
    <dgm:pt modelId="{D6904696-0E04-40CA-B75A-289C796F2C86}" type="sibTrans" cxnId="{FB20A81F-D794-495E-8A0F-13ACEEC351EE}">
      <dgm:prSet/>
      <dgm:spPr/>
      <dgm:t>
        <a:bodyPr/>
        <a:lstStyle/>
        <a:p>
          <a:endParaRPr lang="en-GB"/>
        </a:p>
      </dgm:t>
    </dgm:pt>
    <dgm:pt modelId="{A3E77492-00E3-4565-BE67-D057F14B4FAB}">
      <dgm:prSet phldrT="[Text]"/>
      <dgm:spPr/>
      <dgm:t>
        <a:bodyPr/>
        <a:lstStyle/>
        <a:p>
          <a:r>
            <a:rPr lang="en-GB" dirty="0"/>
            <a:t>Visual timetable</a:t>
          </a:r>
        </a:p>
      </dgm:t>
    </dgm:pt>
    <dgm:pt modelId="{FCA971DB-FEA5-4319-85C6-D19A631098AA}" type="parTrans" cxnId="{60975541-4A8A-448E-8AA5-28FF26975E5F}">
      <dgm:prSet/>
      <dgm:spPr/>
      <dgm:t>
        <a:bodyPr/>
        <a:lstStyle/>
        <a:p>
          <a:endParaRPr lang="en-GB"/>
        </a:p>
      </dgm:t>
    </dgm:pt>
    <dgm:pt modelId="{E060A2AC-EA0E-465B-BFDB-D2512A962918}" type="sibTrans" cxnId="{60975541-4A8A-448E-8AA5-28FF26975E5F}">
      <dgm:prSet/>
      <dgm:spPr/>
      <dgm:t>
        <a:bodyPr/>
        <a:lstStyle/>
        <a:p>
          <a:endParaRPr lang="en-GB"/>
        </a:p>
      </dgm:t>
    </dgm:pt>
    <dgm:pt modelId="{2C58A062-51FD-426B-9124-24E981D5CDE2}">
      <dgm:prSet phldrT="[Text]"/>
      <dgm:spPr/>
      <dgm:t>
        <a:bodyPr/>
        <a:lstStyle/>
        <a:p>
          <a:r>
            <a:rPr lang="en-GB" dirty="0"/>
            <a:t>Pe-teaching</a:t>
          </a:r>
        </a:p>
      </dgm:t>
    </dgm:pt>
    <dgm:pt modelId="{8E2F5521-9911-4EF3-BF43-4F2B14F834B9}" type="parTrans" cxnId="{953F9F91-392B-4A0D-9C0E-DB8AE43B7341}">
      <dgm:prSet/>
      <dgm:spPr/>
      <dgm:t>
        <a:bodyPr/>
        <a:lstStyle/>
        <a:p>
          <a:endParaRPr lang="en-GB"/>
        </a:p>
      </dgm:t>
    </dgm:pt>
    <dgm:pt modelId="{AD14375E-2E56-4F3B-806D-9E17BB771025}" type="sibTrans" cxnId="{953F9F91-392B-4A0D-9C0E-DB8AE43B7341}">
      <dgm:prSet/>
      <dgm:spPr/>
      <dgm:t>
        <a:bodyPr/>
        <a:lstStyle/>
        <a:p>
          <a:endParaRPr lang="en-GB"/>
        </a:p>
      </dgm:t>
    </dgm:pt>
    <dgm:pt modelId="{18AD287D-DCC3-4129-929E-7AE304693866}">
      <dgm:prSet phldrT="[Text]"/>
      <dgm:spPr/>
      <dgm:t>
        <a:bodyPr/>
        <a:lstStyle/>
        <a:p>
          <a:r>
            <a:rPr lang="en-GB" dirty="0"/>
            <a:t>Different ways to read/record</a:t>
          </a:r>
        </a:p>
      </dgm:t>
    </dgm:pt>
    <dgm:pt modelId="{4D6EE41A-4B3C-4E5F-B953-81E5029AE145}" type="parTrans" cxnId="{84D4AAEB-9C36-40C0-8E81-3E156681CFDE}">
      <dgm:prSet/>
      <dgm:spPr/>
      <dgm:t>
        <a:bodyPr/>
        <a:lstStyle/>
        <a:p>
          <a:endParaRPr lang="en-GB"/>
        </a:p>
      </dgm:t>
    </dgm:pt>
    <dgm:pt modelId="{BB989147-09D6-41FC-8DAB-E39980CB3EB8}" type="sibTrans" cxnId="{84D4AAEB-9C36-40C0-8E81-3E156681CFDE}">
      <dgm:prSet/>
      <dgm:spPr/>
      <dgm:t>
        <a:bodyPr/>
        <a:lstStyle/>
        <a:p>
          <a:endParaRPr lang="en-GB"/>
        </a:p>
      </dgm:t>
    </dgm:pt>
    <dgm:pt modelId="{B2F10C63-7D67-4F38-AEF4-2BE9EC15F2C1}">
      <dgm:prSet phldrT="[Text]"/>
      <dgm:spPr/>
      <dgm:t>
        <a:bodyPr/>
        <a:lstStyle/>
        <a:p>
          <a:r>
            <a:rPr lang="en-GB" dirty="0"/>
            <a:t>Chunked tasks</a:t>
          </a:r>
        </a:p>
      </dgm:t>
    </dgm:pt>
    <dgm:pt modelId="{3333571C-906A-4F83-8753-A20DE4510A82}" type="parTrans" cxnId="{FC359281-4583-4BC5-B9E4-3A7CB225C2DA}">
      <dgm:prSet/>
      <dgm:spPr/>
      <dgm:t>
        <a:bodyPr/>
        <a:lstStyle/>
        <a:p>
          <a:endParaRPr lang="en-GB"/>
        </a:p>
      </dgm:t>
    </dgm:pt>
    <dgm:pt modelId="{24C065AF-4E1E-416D-9241-9818C1EAA042}" type="sibTrans" cxnId="{FC359281-4583-4BC5-B9E4-3A7CB225C2DA}">
      <dgm:prSet/>
      <dgm:spPr/>
      <dgm:t>
        <a:bodyPr/>
        <a:lstStyle/>
        <a:p>
          <a:endParaRPr lang="en-GB"/>
        </a:p>
      </dgm:t>
    </dgm:pt>
    <dgm:pt modelId="{341C76F0-9B17-4C33-8FDF-E5C32276F4AF}">
      <dgm:prSet phldrT="[Text]"/>
      <dgm:spPr/>
      <dgm:t>
        <a:bodyPr/>
        <a:lstStyle/>
        <a:p>
          <a:r>
            <a:rPr lang="en-GB" dirty="0"/>
            <a:t>Nurture</a:t>
          </a:r>
        </a:p>
      </dgm:t>
    </dgm:pt>
    <dgm:pt modelId="{C86D4414-E37D-4F07-B440-EB04A730F132}" type="parTrans" cxnId="{40400465-42F2-431F-A115-ED011BF20A36}">
      <dgm:prSet/>
      <dgm:spPr/>
      <dgm:t>
        <a:bodyPr/>
        <a:lstStyle/>
        <a:p>
          <a:endParaRPr lang="en-GB"/>
        </a:p>
      </dgm:t>
    </dgm:pt>
    <dgm:pt modelId="{64543119-EC15-436F-9753-45467894F422}" type="sibTrans" cxnId="{40400465-42F2-431F-A115-ED011BF20A36}">
      <dgm:prSet/>
      <dgm:spPr/>
      <dgm:t>
        <a:bodyPr/>
        <a:lstStyle/>
        <a:p>
          <a:endParaRPr lang="en-GB"/>
        </a:p>
      </dgm:t>
    </dgm:pt>
    <dgm:pt modelId="{4102C9F3-DF0B-435A-B949-FC9FC3DB3C33}">
      <dgm:prSet phldrT="[Text]"/>
      <dgm:spPr/>
      <dgm:t>
        <a:bodyPr/>
        <a:lstStyle/>
        <a:p>
          <a:r>
            <a:rPr lang="en-GB" dirty="0"/>
            <a:t>Counselling/ play therapy</a:t>
          </a:r>
        </a:p>
      </dgm:t>
    </dgm:pt>
    <dgm:pt modelId="{C0612CE6-A578-475E-AD40-0B7663039308}" type="parTrans" cxnId="{AB74223B-DCCF-43A8-B4A7-C2039DEDC81F}">
      <dgm:prSet/>
      <dgm:spPr/>
      <dgm:t>
        <a:bodyPr/>
        <a:lstStyle/>
        <a:p>
          <a:endParaRPr lang="en-GB"/>
        </a:p>
      </dgm:t>
    </dgm:pt>
    <dgm:pt modelId="{802CDCE7-903C-48CF-97D1-57A0EDA09509}" type="sibTrans" cxnId="{AB74223B-DCCF-43A8-B4A7-C2039DEDC81F}">
      <dgm:prSet/>
      <dgm:spPr/>
      <dgm:t>
        <a:bodyPr/>
        <a:lstStyle/>
        <a:p>
          <a:endParaRPr lang="en-GB"/>
        </a:p>
      </dgm:t>
    </dgm:pt>
    <dgm:pt modelId="{2A30C1A7-E6A6-4AAD-9669-B84531C2B2F6}">
      <dgm:prSet phldrT="[Text]"/>
      <dgm:spPr/>
      <dgm:t>
        <a:bodyPr/>
        <a:lstStyle/>
        <a:p>
          <a:endParaRPr lang="en-GB" dirty="0"/>
        </a:p>
      </dgm:t>
    </dgm:pt>
    <dgm:pt modelId="{8BF91E55-49F8-49E9-9C67-529298618390}" type="parTrans" cxnId="{4FE87151-5285-475E-BC30-4694AB314BDB}">
      <dgm:prSet/>
      <dgm:spPr/>
      <dgm:t>
        <a:bodyPr/>
        <a:lstStyle/>
        <a:p>
          <a:endParaRPr lang="en-GB"/>
        </a:p>
      </dgm:t>
    </dgm:pt>
    <dgm:pt modelId="{CC0D5705-C024-4B33-B83C-A49CBE2507CB}" type="sibTrans" cxnId="{4FE87151-5285-475E-BC30-4694AB314BDB}">
      <dgm:prSet/>
      <dgm:spPr/>
      <dgm:t>
        <a:bodyPr/>
        <a:lstStyle/>
        <a:p>
          <a:endParaRPr lang="en-GB"/>
        </a:p>
      </dgm:t>
    </dgm:pt>
    <dgm:pt modelId="{141FAE10-C2BF-489D-AA8F-5CEF83C95822}">
      <dgm:prSet phldrT="[Text]"/>
      <dgm:spPr/>
      <dgm:t>
        <a:bodyPr/>
        <a:lstStyle/>
        <a:p>
          <a:r>
            <a:rPr lang="en-GB" dirty="0"/>
            <a:t>Zones of regulation</a:t>
          </a:r>
        </a:p>
      </dgm:t>
    </dgm:pt>
    <dgm:pt modelId="{9A8004E2-AFEC-428D-A867-D41FEB3D5E4E}" type="parTrans" cxnId="{2F826F67-A8A2-45B7-9A9E-696E4A99DA7B}">
      <dgm:prSet/>
      <dgm:spPr/>
      <dgm:t>
        <a:bodyPr/>
        <a:lstStyle/>
        <a:p>
          <a:endParaRPr lang="en-GB"/>
        </a:p>
      </dgm:t>
    </dgm:pt>
    <dgm:pt modelId="{FA1D19BC-DF00-45CC-966D-1FBF3E03C7DC}" type="sibTrans" cxnId="{2F826F67-A8A2-45B7-9A9E-696E4A99DA7B}">
      <dgm:prSet/>
      <dgm:spPr/>
      <dgm:t>
        <a:bodyPr/>
        <a:lstStyle/>
        <a:p>
          <a:endParaRPr lang="en-GB"/>
        </a:p>
      </dgm:t>
    </dgm:pt>
    <dgm:pt modelId="{AAA7B361-4EC9-4733-AEB0-2E97C0907D22}">
      <dgm:prSet phldrT="[Text]"/>
      <dgm:spPr/>
      <dgm:t>
        <a:bodyPr/>
        <a:lstStyle/>
        <a:p>
          <a:pPr rtl="0"/>
          <a:endParaRPr lang="en-GB" dirty="0"/>
        </a:p>
      </dgm:t>
    </dgm:pt>
    <dgm:pt modelId="{09B6A725-F2DC-4484-852D-119B57F23233}" type="parTrans" cxnId="{C5674A40-65F1-423B-AF26-40A4BC41FDE0}">
      <dgm:prSet/>
      <dgm:spPr/>
      <dgm:t>
        <a:bodyPr/>
        <a:lstStyle/>
        <a:p>
          <a:endParaRPr lang="en-GB"/>
        </a:p>
      </dgm:t>
    </dgm:pt>
    <dgm:pt modelId="{5968BD3E-35F9-49E7-A3E4-B683AAFD5518}" type="sibTrans" cxnId="{C5674A40-65F1-423B-AF26-40A4BC41FDE0}">
      <dgm:prSet/>
      <dgm:spPr/>
      <dgm:t>
        <a:bodyPr/>
        <a:lstStyle/>
        <a:p>
          <a:endParaRPr lang="en-GB"/>
        </a:p>
      </dgm:t>
    </dgm:pt>
    <dgm:pt modelId="{FA9BD4E6-DF74-4E84-B337-3639F7C8F793}">
      <dgm:prSet phldrT="[Text]"/>
      <dgm:spPr/>
      <dgm:t>
        <a:bodyPr/>
        <a:lstStyle/>
        <a:p>
          <a:r>
            <a:rPr lang="en-GB" dirty="0"/>
            <a:t>Play based activities</a:t>
          </a:r>
        </a:p>
      </dgm:t>
    </dgm:pt>
    <dgm:pt modelId="{74E3D7A9-3037-4A4D-B3F6-F93E1D50D65B}" type="parTrans" cxnId="{E623CDBD-83AE-47A0-907F-E6F42CD4F6B8}">
      <dgm:prSet/>
      <dgm:spPr/>
      <dgm:t>
        <a:bodyPr/>
        <a:lstStyle/>
        <a:p>
          <a:endParaRPr lang="en-GB"/>
        </a:p>
      </dgm:t>
    </dgm:pt>
    <dgm:pt modelId="{0AC53BC9-D424-492F-8DEF-C55585D94E43}" type="sibTrans" cxnId="{E623CDBD-83AE-47A0-907F-E6F42CD4F6B8}">
      <dgm:prSet/>
      <dgm:spPr/>
      <dgm:t>
        <a:bodyPr/>
        <a:lstStyle/>
        <a:p>
          <a:endParaRPr lang="en-GB"/>
        </a:p>
      </dgm:t>
    </dgm:pt>
    <dgm:pt modelId="{D6A20FF3-78C8-4BE7-9201-BC3BC712BBC6}">
      <dgm:prSet phldrT="[Text]"/>
      <dgm:spPr/>
      <dgm:t>
        <a:bodyPr/>
        <a:lstStyle/>
        <a:p>
          <a:r>
            <a:rPr lang="en-GB" dirty="0"/>
            <a:t>Responsibilities in class</a:t>
          </a:r>
        </a:p>
      </dgm:t>
    </dgm:pt>
    <dgm:pt modelId="{E04B7AE0-C04F-4C0D-82D0-FD7654A44E96}" type="parTrans" cxnId="{3227F4F6-576B-4551-ABA2-0F63F58D7D19}">
      <dgm:prSet/>
      <dgm:spPr/>
      <dgm:t>
        <a:bodyPr/>
        <a:lstStyle/>
        <a:p>
          <a:endParaRPr lang="en-GB"/>
        </a:p>
      </dgm:t>
    </dgm:pt>
    <dgm:pt modelId="{284D5B90-60AD-4240-B1FC-E2F36C03813F}" type="sibTrans" cxnId="{3227F4F6-576B-4551-ABA2-0F63F58D7D19}">
      <dgm:prSet/>
      <dgm:spPr/>
      <dgm:t>
        <a:bodyPr/>
        <a:lstStyle/>
        <a:p>
          <a:endParaRPr lang="en-GB"/>
        </a:p>
      </dgm:t>
    </dgm:pt>
    <dgm:pt modelId="{B3DAAC68-9543-45BB-A638-9FE5466F96C8}">
      <dgm:prSet phldrT="[Text]"/>
      <dgm:spPr/>
      <dgm:t>
        <a:bodyPr/>
        <a:lstStyle/>
        <a:p>
          <a:r>
            <a:rPr lang="en-GB" dirty="0"/>
            <a:t>Consistency </a:t>
          </a:r>
        </a:p>
      </dgm:t>
    </dgm:pt>
    <dgm:pt modelId="{3D3A87DB-A464-42E7-8F7C-E9F43420B6F4}" type="parTrans" cxnId="{45A3826F-8CBD-464F-A144-9E7E27A725F7}">
      <dgm:prSet/>
      <dgm:spPr/>
      <dgm:t>
        <a:bodyPr/>
        <a:lstStyle/>
        <a:p>
          <a:endParaRPr lang="en-GB"/>
        </a:p>
      </dgm:t>
    </dgm:pt>
    <dgm:pt modelId="{D676F090-E86E-4DBB-9FD8-DDCF4646B880}" type="sibTrans" cxnId="{45A3826F-8CBD-464F-A144-9E7E27A725F7}">
      <dgm:prSet/>
      <dgm:spPr/>
      <dgm:t>
        <a:bodyPr/>
        <a:lstStyle/>
        <a:p>
          <a:endParaRPr lang="en-GB"/>
        </a:p>
      </dgm:t>
    </dgm:pt>
    <dgm:pt modelId="{7AE8DF99-9CE9-4D3F-8F01-A94D93F4CB20}">
      <dgm:prSet phldrT="[Text]"/>
      <dgm:spPr/>
      <dgm:t>
        <a:bodyPr/>
        <a:lstStyle/>
        <a:p>
          <a:r>
            <a:rPr lang="en-GB" dirty="0"/>
            <a:t>Choices</a:t>
          </a:r>
        </a:p>
      </dgm:t>
    </dgm:pt>
    <dgm:pt modelId="{1E878D9C-3100-41E6-9140-DD3007FBD72E}" type="parTrans" cxnId="{68F7B6AA-E89F-4579-B0B1-DC5A082BB4A0}">
      <dgm:prSet/>
      <dgm:spPr/>
      <dgm:t>
        <a:bodyPr/>
        <a:lstStyle/>
        <a:p>
          <a:endParaRPr lang="en-GB"/>
        </a:p>
      </dgm:t>
    </dgm:pt>
    <dgm:pt modelId="{AE38D6AE-2B5B-4365-A1A9-904AFBBAD57F}" type="sibTrans" cxnId="{68F7B6AA-E89F-4579-B0B1-DC5A082BB4A0}">
      <dgm:prSet/>
      <dgm:spPr/>
      <dgm:t>
        <a:bodyPr/>
        <a:lstStyle/>
        <a:p>
          <a:endParaRPr lang="en-GB"/>
        </a:p>
      </dgm:t>
    </dgm:pt>
    <dgm:pt modelId="{ACEC124E-0A16-48F5-945E-1BFFD0F3003D}">
      <dgm:prSet phldrT="[Text]"/>
      <dgm:spPr/>
      <dgm:t>
        <a:bodyPr/>
        <a:lstStyle/>
        <a:p>
          <a:r>
            <a:rPr lang="en-GB" dirty="0"/>
            <a:t>Structure of the day</a:t>
          </a:r>
        </a:p>
      </dgm:t>
    </dgm:pt>
    <dgm:pt modelId="{963EE65C-2627-4DFB-AF07-258B60ADD111}" type="parTrans" cxnId="{ADBE47B0-C22B-4BE9-98A7-A36C26F996D3}">
      <dgm:prSet/>
      <dgm:spPr/>
      <dgm:t>
        <a:bodyPr/>
        <a:lstStyle/>
        <a:p>
          <a:endParaRPr lang="en-GB"/>
        </a:p>
      </dgm:t>
    </dgm:pt>
    <dgm:pt modelId="{94D05AED-A35A-40F2-9911-D80F6C65EC26}" type="sibTrans" cxnId="{ADBE47B0-C22B-4BE9-98A7-A36C26F996D3}">
      <dgm:prSet/>
      <dgm:spPr/>
      <dgm:t>
        <a:bodyPr/>
        <a:lstStyle/>
        <a:p>
          <a:endParaRPr lang="en-GB"/>
        </a:p>
      </dgm:t>
    </dgm:pt>
    <dgm:pt modelId="{15F40769-9AC3-4D83-947E-01E11136A56A}">
      <dgm:prSet phldrT="[Text]"/>
      <dgm:spPr/>
      <dgm:t>
        <a:bodyPr/>
        <a:lstStyle/>
        <a:p>
          <a:r>
            <a:rPr lang="en-GB" dirty="0"/>
            <a:t>Time out</a:t>
          </a:r>
        </a:p>
      </dgm:t>
    </dgm:pt>
    <dgm:pt modelId="{0066F1F6-390E-4D0F-807B-B27721013619}" type="parTrans" cxnId="{488062BE-641B-4C27-BFC6-5707346650D5}">
      <dgm:prSet/>
      <dgm:spPr/>
      <dgm:t>
        <a:bodyPr/>
        <a:lstStyle/>
        <a:p>
          <a:endParaRPr lang="en-GB"/>
        </a:p>
      </dgm:t>
    </dgm:pt>
    <dgm:pt modelId="{23DCC096-A68E-4E6D-80D1-7B49E84466E2}" type="sibTrans" cxnId="{488062BE-641B-4C27-BFC6-5707346650D5}">
      <dgm:prSet/>
      <dgm:spPr/>
      <dgm:t>
        <a:bodyPr/>
        <a:lstStyle/>
        <a:p>
          <a:endParaRPr lang="en-GB"/>
        </a:p>
      </dgm:t>
    </dgm:pt>
    <dgm:pt modelId="{5873C3BE-8115-4621-8355-45CE56D410FC}">
      <dgm:prSet phldrT="[Text]"/>
      <dgm:spPr/>
      <dgm:t>
        <a:bodyPr/>
        <a:lstStyle/>
        <a:p>
          <a:r>
            <a:rPr lang="en-GB" dirty="0"/>
            <a:t>Reward charts/ catch me cards/ reward time</a:t>
          </a:r>
        </a:p>
      </dgm:t>
    </dgm:pt>
    <dgm:pt modelId="{0EDA1F88-CB7D-47FE-9C75-247FA2418F61}" type="parTrans" cxnId="{666EC0DE-5AE2-44CE-8032-DD4D6B70D390}">
      <dgm:prSet/>
      <dgm:spPr/>
      <dgm:t>
        <a:bodyPr/>
        <a:lstStyle/>
        <a:p>
          <a:endParaRPr lang="en-GB"/>
        </a:p>
      </dgm:t>
    </dgm:pt>
    <dgm:pt modelId="{ED32C636-7F0A-4A66-ADD6-D7DDA348B1C2}" type="sibTrans" cxnId="{666EC0DE-5AE2-44CE-8032-DD4D6B70D390}">
      <dgm:prSet/>
      <dgm:spPr/>
      <dgm:t>
        <a:bodyPr/>
        <a:lstStyle/>
        <a:p>
          <a:endParaRPr lang="en-GB"/>
        </a:p>
      </dgm:t>
    </dgm:pt>
    <dgm:pt modelId="{99DD4A7D-C294-4433-AA61-3E3129C968DA}">
      <dgm:prSet phldrT="[Text]"/>
      <dgm:spPr/>
      <dgm:t>
        <a:bodyPr/>
        <a:lstStyle/>
        <a:p>
          <a:r>
            <a:rPr lang="en-GB" dirty="0"/>
            <a:t>Safe/ quiet place</a:t>
          </a:r>
        </a:p>
      </dgm:t>
    </dgm:pt>
    <dgm:pt modelId="{ECA9744F-41D4-45DD-9A8F-D665B2A02EDC}" type="parTrans" cxnId="{E0373958-EE6B-4F36-94DC-E47E2DC77000}">
      <dgm:prSet/>
      <dgm:spPr/>
      <dgm:t>
        <a:bodyPr/>
        <a:lstStyle/>
        <a:p>
          <a:endParaRPr lang="en-GB"/>
        </a:p>
      </dgm:t>
    </dgm:pt>
    <dgm:pt modelId="{F4AE2D0A-72CE-418D-ABBC-6FB422E9FC9B}" type="sibTrans" cxnId="{E0373958-EE6B-4F36-94DC-E47E2DC77000}">
      <dgm:prSet/>
      <dgm:spPr/>
      <dgm:t>
        <a:bodyPr/>
        <a:lstStyle/>
        <a:p>
          <a:endParaRPr lang="en-GB"/>
        </a:p>
      </dgm:t>
    </dgm:pt>
    <dgm:pt modelId="{BE0A70B7-BED7-421B-B3A3-C9C1C1760FDA}">
      <dgm:prSet phldrT="[Text]"/>
      <dgm:spPr/>
      <dgm:t>
        <a:bodyPr/>
        <a:lstStyle/>
        <a:p>
          <a:r>
            <a:rPr lang="en-GB" dirty="0"/>
            <a:t>Educational Psychologist</a:t>
          </a:r>
        </a:p>
      </dgm:t>
    </dgm:pt>
    <dgm:pt modelId="{31E69895-80FF-4596-A105-54CCDAC40D06}" type="parTrans" cxnId="{83024AA8-AA81-4BC6-87F7-08678E4950C0}">
      <dgm:prSet/>
      <dgm:spPr/>
      <dgm:t>
        <a:bodyPr/>
        <a:lstStyle/>
        <a:p>
          <a:endParaRPr lang="en-GB"/>
        </a:p>
      </dgm:t>
    </dgm:pt>
    <dgm:pt modelId="{DD5EAB48-5454-410E-9937-6121819844C1}" type="sibTrans" cxnId="{83024AA8-AA81-4BC6-87F7-08678E4950C0}">
      <dgm:prSet/>
      <dgm:spPr/>
      <dgm:t>
        <a:bodyPr/>
        <a:lstStyle/>
        <a:p>
          <a:endParaRPr lang="en-GB"/>
        </a:p>
      </dgm:t>
    </dgm:pt>
    <dgm:pt modelId="{92523280-411E-46C7-9993-89737A48CF11}">
      <dgm:prSet phldrT="[Text]"/>
      <dgm:spPr/>
      <dgm:t>
        <a:bodyPr/>
        <a:lstStyle/>
        <a:p>
          <a:r>
            <a:rPr lang="en-GB" dirty="0"/>
            <a:t>Pupil Referral Unit</a:t>
          </a:r>
        </a:p>
      </dgm:t>
    </dgm:pt>
    <dgm:pt modelId="{E34EFF79-45FE-495F-9E6C-C51813652DCE}" type="parTrans" cxnId="{FCAF37E2-E254-4399-B13C-B9D1C7095EA5}">
      <dgm:prSet/>
      <dgm:spPr/>
      <dgm:t>
        <a:bodyPr/>
        <a:lstStyle/>
        <a:p>
          <a:endParaRPr lang="en-GB"/>
        </a:p>
      </dgm:t>
    </dgm:pt>
    <dgm:pt modelId="{272750B1-C504-476F-8907-896484C4B85C}" type="sibTrans" cxnId="{FCAF37E2-E254-4399-B13C-B9D1C7095EA5}">
      <dgm:prSet/>
      <dgm:spPr/>
      <dgm:t>
        <a:bodyPr/>
        <a:lstStyle/>
        <a:p>
          <a:endParaRPr lang="en-GB"/>
        </a:p>
      </dgm:t>
    </dgm:pt>
    <dgm:pt modelId="{EC56A6A4-AE96-4129-92F8-F93B9FAF08BC}">
      <dgm:prSet phldrT="[Text]"/>
      <dgm:spPr/>
      <dgm:t>
        <a:bodyPr/>
        <a:lstStyle/>
        <a:p>
          <a:r>
            <a:rPr lang="en-GB" dirty="0"/>
            <a:t>OT</a:t>
          </a:r>
        </a:p>
      </dgm:t>
    </dgm:pt>
    <dgm:pt modelId="{747FA037-2D5A-49D5-8BCF-C01CF14F1EDB}" type="parTrans" cxnId="{997AE460-BE58-402A-A7DE-10FD23796A07}">
      <dgm:prSet/>
      <dgm:spPr/>
      <dgm:t>
        <a:bodyPr/>
        <a:lstStyle/>
        <a:p>
          <a:endParaRPr lang="en-GB"/>
        </a:p>
      </dgm:t>
    </dgm:pt>
    <dgm:pt modelId="{60B46D14-B121-4F17-B455-6759147B5A41}" type="sibTrans" cxnId="{997AE460-BE58-402A-A7DE-10FD23796A07}">
      <dgm:prSet/>
      <dgm:spPr/>
      <dgm:t>
        <a:bodyPr/>
        <a:lstStyle/>
        <a:p>
          <a:endParaRPr lang="en-GB"/>
        </a:p>
      </dgm:t>
    </dgm:pt>
    <dgm:pt modelId="{C1A86375-68E0-4504-9315-74C7DD20586F}">
      <dgm:prSet phldrT="[Text]"/>
      <dgm:spPr/>
      <dgm:t>
        <a:bodyPr/>
        <a:lstStyle/>
        <a:p>
          <a:r>
            <a:rPr lang="en-GB" dirty="0"/>
            <a:t>Visual cues</a:t>
          </a:r>
        </a:p>
      </dgm:t>
    </dgm:pt>
    <dgm:pt modelId="{A920B909-24BA-4B83-8E64-7992A4857BB4}" type="parTrans" cxnId="{7851688A-C87D-478F-A504-C4D4A559CE12}">
      <dgm:prSet/>
      <dgm:spPr/>
      <dgm:t>
        <a:bodyPr/>
        <a:lstStyle/>
        <a:p>
          <a:endParaRPr lang="en-GB"/>
        </a:p>
      </dgm:t>
    </dgm:pt>
    <dgm:pt modelId="{800E0B9C-694D-47CD-AF76-CC4EC0B58A19}" type="sibTrans" cxnId="{7851688A-C87D-478F-A504-C4D4A559CE12}">
      <dgm:prSet/>
      <dgm:spPr/>
      <dgm:t>
        <a:bodyPr/>
        <a:lstStyle/>
        <a:p>
          <a:endParaRPr lang="en-GB"/>
        </a:p>
      </dgm:t>
    </dgm:pt>
    <dgm:pt modelId="{BE6D1D6F-8381-4EDF-8046-04C75C7E712F}">
      <dgm:prSet phldrT="[Text]"/>
      <dgm:spPr/>
      <dgm:t>
        <a:bodyPr/>
        <a:lstStyle/>
        <a:p>
          <a:r>
            <a:rPr lang="en-GB" dirty="0"/>
            <a:t>Seating plan</a:t>
          </a:r>
        </a:p>
      </dgm:t>
    </dgm:pt>
    <dgm:pt modelId="{7AEE587B-254F-4521-9057-0A32C4501492}" type="parTrans" cxnId="{257C2933-50BA-4E1E-B493-8FF7657E3863}">
      <dgm:prSet/>
      <dgm:spPr/>
      <dgm:t>
        <a:bodyPr/>
        <a:lstStyle/>
        <a:p>
          <a:endParaRPr lang="en-GB"/>
        </a:p>
      </dgm:t>
    </dgm:pt>
    <dgm:pt modelId="{800F612A-B9C6-4061-A9FC-7EE226BFD8DB}" type="sibTrans" cxnId="{257C2933-50BA-4E1E-B493-8FF7657E3863}">
      <dgm:prSet/>
      <dgm:spPr/>
      <dgm:t>
        <a:bodyPr/>
        <a:lstStyle/>
        <a:p>
          <a:endParaRPr lang="en-GB"/>
        </a:p>
      </dgm:t>
    </dgm:pt>
    <dgm:pt modelId="{B722DD74-006B-4012-9B70-5F0333159053}">
      <dgm:prSet phldrT="[Text]"/>
      <dgm:spPr/>
      <dgm:t>
        <a:bodyPr/>
        <a:lstStyle/>
        <a:p>
          <a:r>
            <a:rPr lang="en-GB" dirty="0"/>
            <a:t>Enlarged resources</a:t>
          </a:r>
        </a:p>
      </dgm:t>
    </dgm:pt>
    <dgm:pt modelId="{BD037EC2-EBEC-432F-818A-667D4032C156}" type="parTrans" cxnId="{86714F58-62F8-4895-AA08-23C2BD0E5DD3}">
      <dgm:prSet/>
      <dgm:spPr/>
      <dgm:t>
        <a:bodyPr/>
        <a:lstStyle/>
        <a:p>
          <a:endParaRPr lang="en-GB"/>
        </a:p>
      </dgm:t>
    </dgm:pt>
    <dgm:pt modelId="{C4FFF6B4-D5C2-4C3E-B6EF-2361504C8FCB}" type="sibTrans" cxnId="{86714F58-62F8-4895-AA08-23C2BD0E5DD3}">
      <dgm:prSet/>
      <dgm:spPr/>
      <dgm:t>
        <a:bodyPr/>
        <a:lstStyle/>
        <a:p>
          <a:endParaRPr lang="en-GB"/>
        </a:p>
      </dgm:t>
    </dgm:pt>
    <dgm:pt modelId="{710D622F-3F52-4024-AE04-5DE3AFDDAD31}">
      <dgm:prSet phldrT="[Text]"/>
      <dgm:spPr/>
      <dgm:t>
        <a:bodyPr/>
        <a:lstStyle/>
        <a:p>
          <a:r>
            <a:rPr lang="en-GB" dirty="0"/>
            <a:t>Specialist equipment</a:t>
          </a:r>
        </a:p>
      </dgm:t>
    </dgm:pt>
    <dgm:pt modelId="{03B7E95D-03C7-4BCA-B421-35085A55AC89}" type="parTrans" cxnId="{B4E480B1-7B65-4CA4-AC34-1A1058AD7442}">
      <dgm:prSet/>
      <dgm:spPr/>
      <dgm:t>
        <a:bodyPr/>
        <a:lstStyle/>
        <a:p>
          <a:endParaRPr lang="en-GB"/>
        </a:p>
      </dgm:t>
    </dgm:pt>
    <dgm:pt modelId="{332E46A7-987F-4762-B4F7-BEDEA50DF517}" type="sibTrans" cxnId="{B4E480B1-7B65-4CA4-AC34-1A1058AD7442}">
      <dgm:prSet/>
      <dgm:spPr/>
      <dgm:t>
        <a:bodyPr/>
        <a:lstStyle/>
        <a:p>
          <a:endParaRPr lang="en-GB"/>
        </a:p>
      </dgm:t>
    </dgm:pt>
    <dgm:pt modelId="{B9D49CEB-1021-4FED-9117-967B69829510}">
      <dgm:prSet phldrT="[Text]"/>
      <dgm:spPr/>
      <dgm:t>
        <a:bodyPr/>
        <a:lstStyle/>
        <a:p>
          <a:r>
            <a:rPr lang="en-GB" dirty="0"/>
            <a:t>IHCP</a:t>
          </a:r>
        </a:p>
      </dgm:t>
    </dgm:pt>
    <dgm:pt modelId="{BAD60363-12F7-40E7-B597-D6894F045977}" type="parTrans" cxnId="{7350C6BC-91CD-4B23-AF07-7F845716D05B}">
      <dgm:prSet/>
      <dgm:spPr/>
      <dgm:t>
        <a:bodyPr/>
        <a:lstStyle/>
        <a:p>
          <a:endParaRPr lang="en-GB"/>
        </a:p>
      </dgm:t>
    </dgm:pt>
    <dgm:pt modelId="{01539318-3E76-497C-BDB0-2573B7145285}" type="sibTrans" cxnId="{7350C6BC-91CD-4B23-AF07-7F845716D05B}">
      <dgm:prSet/>
      <dgm:spPr/>
      <dgm:t>
        <a:bodyPr/>
        <a:lstStyle/>
        <a:p>
          <a:endParaRPr lang="en-GB"/>
        </a:p>
      </dgm:t>
    </dgm:pt>
    <dgm:pt modelId="{7238FB78-8D3B-492C-B547-96C84AE0DA0C}">
      <dgm:prSet phldrT="[Text]"/>
      <dgm:spPr/>
      <dgm:t>
        <a:bodyPr/>
        <a:lstStyle/>
        <a:p>
          <a:endParaRPr lang="en-GB" dirty="0"/>
        </a:p>
      </dgm:t>
    </dgm:pt>
    <dgm:pt modelId="{02980446-1898-418C-8B1E-FAABC6E04C60}" type="parTrans" cxnId="{78A7D87E-D7BD-4053-B780-7B349B35A5C5}">
      <dgm:prSet/>
      <dgm:spPr/>
      <dgm:t>
        <a:bodyPr/>
        <a:lstStyle/>
        <a:p>
          <a:endParaRPr lang="en-GB"/>
        </a:p>
      </dgm:t>
    </dgm:pt>
    <dgm:pt modelId="{0F1B9A4B-D192-49DE-A50C-BE778F482DF7}" type="sibTrans" cxnId="{78A7D87E-D7BD-4053-B780-7B349B35A5C5}">
      <dgm:prSet/>
      <dgm:spPr/>
      <dgm:t>
        <a:bodyPr/>
        <a:lstStyle/>
        <a:p>
          <a:endParaRPr lang="en-GB"/>
        </a:p>
      </dgm:t>
    </dgm:pt>
    <dgm:pt modelId="{D97663B4-734D-4DA2-A592-7E1CB8C33E4A}">
      <dgm:prSet phldrT="[Text]"/>
      <dgm:spPr/>
      <dgm:t>
        <a:bodyPr/>
        <a:lstStyle/>
        <a:p>
          <a:r>
            <a:rPr lang="en-GB" dirty="0"/>
            <a:t>OT</a:t>
          </a:r>
        </a:p>
      </dgm:t>
    </dgm:pt>
    <dgm:pt modelId="{9C533826-D670-4ADF-9DCD-0273551A329D}" type="parTrans" cxnId="{09CD81B5-B587-4A52-B1F9-5972AC3FA8ED}">
      <dgm:prSet/>
      <dgm:spPr/>
      <dgm:t>
        <a:bodyPr/>
        <a:lstStyle/>
        <a:p>
          <a:endParaRPr lang="en-GB"/>
        </a:p>
      </dgm:t>
    </dgm:pt>
    <dgm:pt modelId="{856C5BA4-214F-4E92-A2E4-E08FED10D4E3}" type="sibTrans" cxnId="{09CD81B5-B587-4A52-B1F9-5972AC3FA8ED}">
      <dgm:prSet/>
      <dgm:spPr/>
      <dgm:t>
        <a:bodyPr/>
        <a:lstStyle/>
        <a:p>
          <a:endParaRPr lang="en-GB"/>
        </a:p>
      </dgm:t>
    </dgm:pt>
    <dgm:pt modelId="{49D9E673-D981-427E-9119-5AD951A4AAE2}">
      <dgm:prSet phldrT="[Text]"/>
      <dgm:spPr/>
      <dgm:t>
        <a:bodyPr/>
        <a:lstStyle/>
        <a:p>
          <a:r>
            <a:rPr lang="en-GB" dirty="0"/>
            <a:t>Individual work station</a:t>
          </a:r>
        </a:p>
      </dgm:t>
    </dgm:pt>
    <dgm:pt modelId="{40B05DB9-F4CE-463F-8B23-10207BC2E227}" type="parTrans" cxnId="{C0BF1D21-3220-459D-92A0-AB4572C63741}">
      <dgm:prSet/>
      <dgm:spPr/>
      <dgm:t>
        <a:bodyPr/>
        <a:lstStyle/>
        <a:p>
          <a:endParaRPr lang="en-GB"/>
        </a:p>
      </dgm:t>
    </dgm:pt>
    <dgm:pt modelId="{F3DCA2EA-6F04-4C86-8F0E-B0D8626FB1F4}" type="sibTrans" cxnId="{C0BF1D21-3220-459D-92A0-AB4572C63741}">
      <dgm:prSet/>
      <dgm:spPr/>
      <dgm:t>
        <a:bodyPr/>
        <a:lstStyle/>
        <a:p>
          <a:endParaRPr lang="en-GB"/>
        </a:p>
      </dgm:t>
    </dgm:pt>
    <dgm:pt modelId="{9AE5556D-C2FA-4684-BF0F-92CD9021C8D2}">
      <dgm:prSet phldrT="[Text]"/>
      <dgm:spPr/>
      <dgm:t>
        <a:bodyPr/>
        <a:lstStyle/>
        <a:p>
          <a:r>
            <a:rPr lang="en-GB" dirty="0"/>
            <a:t>Flexible approach</a:t>
          </a:r>
        </a:p>
      </dgm:t>
    </dgm:pt>
    <dgm:pt modelId="{0D5EC2D4-7814-4E89-B807-B2C14CDC0F04}" type="parTrans" cxnId="{96A91E66-A071-4480-9C8E-B28F306B787A}">
      <dgm:prSet/>
      <dgm:spPr/>
      <dgm:t>
        <a:bodyPr/>
        <a:lstStyle/>
        <a:p>
          <a:endParaRPr lang="en-GB"/>
        </a:p>
      </dgm:t>
    </dgm:pt>
    <dgm:pt modelId="{145DD79D-D5A6-44A4-84DB-874D4260657E}" type="sibTrans" cxnId="{96A91E66-A071-4480-9C8E-B28F306B787A}">
      <dgm:prSet/>
      <dgm:spPr/>
      <dgm:t>
        <a:bodyPr/>
        <a:lstStyle/>
        <a:p>
          <a:endParaRPr lang="en-GB"/>
        </a:p>
      </dgm:t>
    </dgm:pt>
    <dgm:pt modelId="{4FA701B2-E49D-4569-9BD5-73027F85696D}">
      <dgm:prSet phldrT="[Text]"/>
      <dgm:spPr/>
      <dgm:t>
        <a:bodyPr/>
        <a:lstStyle/>
        <a:p>
          <a:r>
            <a:rPr lang="en-GB" dirty="0"/>
            <a:t>Safe space</a:t>
          </a:r>
        </a:p>
      </dgm:t>
    </dgm:pt>
    <dgm:pt modelId="{5AAB1655-B70B-4611-80F5-856F29E7CDD7}" type="parTrans" cxnId="{AF9F7F20-A7E3-4525-A05D-D01E6BD5D6DE}">
      <dgm:prSet/>
      <dgm:spPr/>
      <dgm:t>
        <a:bodyPr/>
        <a:lstStyle/>
        <a:p>
          <a:endParaRPr lang="en-GB"/>
        </a:p>
      </dgm:t>
    </dgm:pt>
    <dgm:pt modelId="{AA0EB0A5-6C9B-46D5-BC71-38973FBFF8EC}" type="sibTrans" cxnId="{AF9F7F20-A7E3-4525-A05D-D01E6BD5D6DE}">
      <dgm:prSet/>
      <dgm:spPr/>
      <dgm:t>
        <a:bodyPr/>
        <a:lstStyle/>
        <a:p>
          <a:endParaRPr lang="en-GB"/>
        </a:p>
      </dgm:t>
    </dgm:pt>
    <dgm:pt modelId="{BCF4D94D-4175-480D-9C26-3F3CD11C777F}">
      <dgm:prSet phldrT="[Text]"/>
      <dgm:spPr/>
      <dgm:t>
        <a:bodyPr/>
        <a:lstStyle/>
        <a:p>
          <a:r>
            <a:rPr lang="en-GB" dirty="0"/>
            <a:t>Paediatrician</a:t>
          </a:r>
        </a:p>
      </dgm:t>
    </dgm:pt>
    <dgm:pt modelId="{47F9AC99-0B0E-4280-958B-22E635E4864E}" type="parTrans" cxnId="{0F0E3FB3-CF5A-4027-81F4-4D9E290CF034}">
      <dgm:prSet/>
      <dgm:spPr/>
      <dgm:t>
        <a:bodyPr/>
        <a:lstStyle/>
        <a:p>
          <a:endParaRPr lang="en-GB"/>
        </a:p>
      </dgm:t>
    </dgm:pt>
    <dgm:pt modelId="{FBD50FC1-2D6F-4ECF-8141-4C438F8FF710}" type="sibTrans" cxnId="{0F0E3FB3-CF5A-4027-81F4-4D9E290CF034}">
      <dgm:prSet/>
      <dgm:spPr/>
      <dgm:t>
        <a:bodyPr/>
        <a:lstStyle/>
        <a:p>
          <a:endParaRPr lang="en-GB"/>
        </a:p>
      </dgm:t>
    </dgm:pt>
    <dgm:pt modelId="{35EA3993-523E-4C36-AB72-692774B6EFCB}">
      <dgm:prSet phldrT="[Text]"/>
      <dgm:spPr/>
      <dgm:t>
        <a:bodyPr/>
        <a:lstStyle/>
        <a:p>
          <a:r>
            <a:rPr lang="en-GB" dirty="0"/>
            <a:t>School Nursing</a:t>
          </a:r>
        </a:p>
      </dgm:t>
    </dgm:pt>
    <dgm:pt modelId="{F12F6F92-799D-41E3-B82A-00EF11795A03}" type="parTrans" cxnId="{856870AB-CCE3-4C7F-8D85-8EF7D9C16662}">
      <dgm:prSet/>
      <dgm:spPr/>
      <dgm:t>
        <a:bodyPr/>
        <a:lstStyle/>
        <a:p>
          <a:endParaRPr lang="en-GB"/>
        </a:p>
      </dgm:t>
    </dgm:pt>
    <dgm:pt modelId="{F8FC5196-4098-406D-B951-55AF5262F783}" type="sibTrans" cxnId="{856870AB-CCE3-4C7F-8D85-8EF7D9C16662}">
      <dgm:prSet/>
      <dgm:spPr/>
      <dgm:t>
        <a:bodyPr/>
        <a:lstStyle/>
        <a:p>
          <a:endParaRPr lang="en-GB"/>
        </a:p>
      </dgm:t>
    </dgm:pt>
    <dgm:pt modelId="{0259B22C-13DE-473B-BA62-32C4C027B472}">
      <dgm:prSet phldrT="[Text]"/>
      <dgm:spPr/>
      <dgm:t>
        <a:bodyPr/>
        <a:lstStyle/>
        <a:p>
          <a:r>
            <a:rPr lang="en-GB" dirty="0"/>
            <a:t>SALT</a:t>
          </a:r>
        </a:p>
      </dgm:t>
    </dgm:pt>
    <dgm:pt modelId="{7080F8FF-3533-433B-9701-F02E8EDCA4D1}" type="parTrans" cxnId="{B1F3CC60-82F8-4581-8416-16B95BB8342C}">
      <dgm:prSet/>
      <dgm:spPr/>
      <dgm:t>
        <a:bodyPr/>
        <a:lstStyle/>
        <a:p>
          <a:endParaRPr lang="en-GB"/>
        </a:p>
      </dgm:t>
    </dgm:pt>
    <dgm:pt modelId="{9544A6D4-176D-4795-89B1-7B0C445EB54D}" type="sibTrans" cxnId="{B1F3CC60-82F8-4581-8416-16B95BB8342C}">
      <dgm:prSet/>
      <dgm:spPr/>
      <dgm:t>
        <a:bodyPr/>
        <a:lstStyle/>
        <a:p>
          <a:endParaRPr lang="en-GB"/>
        </a:p>
      </dgm:t>
    </dgm:pt>
    <dgm:pt modelId="{FE4F60C9-3336-4147-B970-35D7C16F04BE}">
      <dgm:prSet phldrT="[Text]"/>
      <dgm:spPr/>
      <dgm:t>
        <a:bodyPr/>
        <a:lstStyle/>
        <a:p>
          <a:r>
            <a:rPr lang="en-GB" dirty="0"/>
            <a:t>Educational Psychologist</a:t>
          </a:r>
        </a:p>
      </dgm:t>
    </dgm:pt>
    <dgm:pt modelId="{B0C8AF28-B8E0-4DC2-8A1D-9838925BD4B0}" type="parTrans" cxnId="{45FB35E2-DA4A-4BE9-9491-A45EF2117627}">
      <dgm:prSet/>
      <dgm:spPr/>
      <dgm:t>
        <a:bodyPr/>
        <a:lstStyle/>
        <a:p>
          <a:endParaRPr lang="en-GB"/>
        </a:p>
      </dgm:t>
    </dgm:pt>
    <dgm:pt modelId="{EFCC48D4-4258-478A-98D8-E27AB2B3006A}" type="sibTrans" cxnId="{45FB35E2-DA4A-4BE9-9491-A45EF2117627}">
      <dgm:prSet/>
      <dgm:spPr/>
      <dgm:t>
        <a:bodyPr/>
        <a:lstStyle/>
        <a:p>
          <a:endParaRPr lang="en-GB"/>
        </a:p>
      </dgm:t>
    </dgm:pt>
    <dgm:pt modelId="{7DB4F28A-13EF-41C2-B64A-E4253923FDD1}">
      <dgm:prSet phldrT="[Text]"/>
      <dgm:spPr/>
      <dgm:t>
        <a:bodyPr/>
        <a:lstStyle/>
        <a:p>
          <a:r>
            <a:rPr lang="en-GB" dirty="0"/>
            <a:t>Physiotherapy Service</a:t>
          </a:r>
        </a:p>
      </dgm:t>
    </dgm:pt>
    <dgm:pt modelId="{ED0F06A3-C09F-423B-B82A-79BAA252770F}" type="parTrans" cxnId="{45ADD0F2-FBD7-4727-9798-470629503A0D}">
      <dgm:prSet/>
      <dgm:spPr/>
      <dgm:t>
        <a:bodyPr/>
        <a:lstStyle/>
        <a:p>
          <a:endParaRPr lang="en-GB"/>
        </a:p>
      </dgm:t>
    </dgm:pt>
    <dgm:pt modelId="{69589FF2-F812-4114-8D80-AD463D322A92}" type="sibTrans" cxnId="{45ADD0F2-FBD7-4727-9798-470629503A0D}">
      <dgm:prSet/>
      <dgm:spPr/>
      <dgm:t>
        <a:bodyPr/>
        <a:lstStyle/>
        <a:p>
          <a:endParaRPr lang="en-GB"/>
        </a:p>
      </dgm:t>
    </dgm:pt>
    <dgm:pt modelId="{5B5D1B0B-54D1-4299-8C0C-D9D5F2DA29A0}">
      <dgm:prSet phldrT="[Text]"/>
      <dgm:spPr/>
      <dgm:t>
        <a:bodyPr/>
        <a:lstStyle/>
        <a:p>
          <a:r>
            <a:rPr lang="en-GB" dirty="0"/>
            <a:t>Portage</a:t>
          </a:r>
        </a:p>
      </dgm:t>
    </dgm:pt>
    <dgm:pt modelId="{0E6B0339-DCB3-484E-8A45-FB8B343F3E72}" type="parTrans" cxnId="{13A05CE5-4A99-4B4A-8C4D-A045D85E4BA6}">
      <dgm:prSet/>
      <dgm:spPr/>
      <dgm:t>
        <a:bodyPr/>
        <a:lstStyle/>
        <a:p>
          <a:endParaRPr lang="en-GB"/>
        </a:p>
      </dgm:t>
    </dgm:pt>
    <dgm:pt modelId="{E592B64C-E273-4B99-A7BD-952A7AD665D2}" type="sibTrans" cxnId="{13A05CE5-4A99-4B4A-8C4D-A045D85E4BA6}">
      <dgm:prSet/>
      <dgm:spPr/>
      <dgm:t>
        <a:bodyPr/>
        <a:lstStyle/>
        <a:p>
          <a:endParaRPr lang="en-GB"/>
        </a:p>
      </dgm:t>
    </dgm:pt>
    <dgm:pt modelId="{A1F5D3DB-D03B-4B85-9474-5241828F9DB9}">
      <dgm:prSet/>
      <dgm:spPr/>
      <dgm:t>
        <a:bodyPr/>
        <a:lstStyle/>
        <a:p>
          <a:r>
            <a:rPr lang="en-GB" dirty="0"/>
            <a:t>Language Link</a:t>
          </a:r>
        </a:p>
      </dgm:t>
    </dgm:pt>
    <dgm:pt modelId="{560C699B-1308-469F-BDF3-9EAAC1D651D4}" type="parTrans" cxnId="{383B13ED-DCC8-4EA3-BE4C-DB1E7C52BC7A}">
      <dgm:prSet/>
      <dgm:spPr/>
      <dgm:t>
        <a:bodyPr/>
        <a:lstStyle/>
        <a:p>
          <a:endParaRPr lang="en-GB"/>
        </a:p>
      </dgm:t>
    </dgm:pt>
    <dgm:pt modelId="{1E84471F-1F27-4817-9C5C-DD723A18C34C}" type="sibTrans" cxnId="{383B13ED-DCC8-4EA3-BE4C-DB1E7C52BC7A}">
      <dgm:prSet/>
      <dgm:spPr/>
      <dgm:t>
        <a:bodyPr/>
        <a:lstStyle/>
        <a:p>
          <a:endParaRPr lang="en-GB"/>
        </a:p>
      </dgm:t>
    </dgm:pt>
    <dgm:pt modelId="{15613BEF-03E7-4967-A3D5-5E60660B0464}">
      <dgm:prSet/>
      <dgm:spPr/>
      <dgm:t>
        <a:bodyPr/>
        <a:lstStyle/>
        <a:p>
          <a:r>
            <a:rPr lang="en-GB" dirty="0"/>
            <a:t>Speech Link</a:t>
          </a:r>
        </a:p>
      </dgm:t>
    </dgm:pt>
    <dgm:pt modelId="{98A6C594-D80C-49B7-80E4-45469D961A95}" type="parTrans" cxnId="{F644A6BA-4DC0-45F4-A292-590454BFBFF0}">
      <dgm:prSet/>
      <dgm:spPr/>
      <dgm:t>
        <a:bodyPr/>
        <a:lstStyle/>
        <a:p>
          <a:endParaRPr lang="en-GB"/>
        </a:p>
      </dgm:t>
    </dgm:pt>
    <dgm:pt modelId="{B35E9605-1C3E-44AA-B802-8BE537064A64}" type="sibTrans" cxnId="{F644A6BA-4DC0-45F4-A292-590454BFBFF0}">
      <dgm:prSet/>
      <dgm:spPr/>
      <dgm:t>
        <a:bodyPr/>
        <a:lstStyle/>
        <a:p>
          <a:endParaRPr lang="en-GB"/>
        </a:p>
      </dgm:t>
    </dgm:pt>
    <dgm:pt modelId="{72B2E43C-8FBC-F041-8F98-D7868FC5BDF6}">
      <dgm:prSet/>
      <dgm:spPr/>
      <dgm:t>
        <a:bodyPr/>
        <a:lstStyle/>
        <a:p>
          <a:pPr rtl="0"/>
          <a:r>
            <a:rPr lang="en-GB" dirty="0"/>
            <a:t>Safe space</a:t>
          </a:r>
        </a:p>
      </dgm:t>
    </dgm:pt>
    <dgm:pt modelId="{384333BF-513C-634E-8078-D09D764E21FE}" type="parTrans" cxnId="{F464F032-CA4E-6B46-8444-2A7F9D5F18B9}">
      <dgm:prSet/>
      <dgm:spPr/>
      <dgm:t>
        <a:bodyPr/>
        <a:lstStyle/>
        <a:p>
          <a:endParaRPr lang="en-GB"/>
        </a:p>
      </dgm:t>
    </dgm:pt>
    <dgm:pt modelId="{ACF9354D-2FFD-544F-8FF4-BBB55D9CEA3B}" type="sibTrans" cxnId="{F464F032-CA4E-6B46-8444-2A7F9D5F18B9}">
      <dgm:prSet/>
      <dgm:spPr/>
      <dgm:t>
        <a:bodyPr/>
        <a:lstStyle/>
        <a:p>
          <a:endParaRPr lang="en-GB"/>
        </a:p>
      </dgm:t>
    </dgm:pt>
    <dgm:pt modelId="{4EC54B8F-129C-2C45-A527-59C16CA6FE4F}">
      <dgm:prSet/>
      <dgm:spPr/>
      <dgm:t>
        <a:bodyPr/>
        <a:lstStyle/>
        <a:p>
          <a:pPr rtl="0"/>
          <a:r>
            <a:rPr lang="en-GB" dirty="0"/>
            <a:t>Movement breaks</a:t>
          </a:r>
        </a:p>
      </dgm:t>
    </dgm:pt>
    <dgm:pt modelId="{EB50D528-28DF-234E-8A15-43BA779F5B25}" type="parTrans" cxnId="{AB7AE68C-2E72-BC43-A77E-F74C784DC063}">
      <dgm:prSet/>
      <dgm:spPr/>
      <dgm:t>
        <a:bodyPr/>
        <a:lstStyle/>
        <a:p>
          <a:endParaRPr lang="en-GB"/>
        </a:p>
      </dgm:t>
    </dgm:pt>
    <dgm:pt modelId="{6745530E-B437-A94B-AFBA-E80B1D9F3053}" type="sibTrans" cxnId="{AB7AE68C-2E72-BC43-A77E-F74C784DC063}">
      <dgm:prSet/>
      <dgm:spPr/>
      <dgm:t>
        <a:bodyPr/>
        <a:lstStyle/>
        <a:p>
          <a:endParaRPr lang="en-GB"/>
        </a:p>
      </dgm:t>
    </dgm:pt>
    <dgm:pt modelId="{643129E3-5E54-C14B-AD9A-0F9E1DF2B38A}">
      <dgm:prSet/>
      <dgm:spPr/>
      <dgm:t>
        <a:bodyPr/>
        <a:lstStyle/>
        <a:p>
          <a:pPr rtl="0"/>
          <a:r>
            <a:rPr lang="en-GB" dirty="0"/>
            <a:t>Adjusted seating/ sensory objects</a:t>
          </a:r>
        </a:p>
      </dgm:t>
    </dgm:pt>
    <dgm:pt modelId="{EA0AA445-5C0C-484F-B42F-6E02110878F0}" type="parTrans" cxnId="{F100A981-E302-DA49-B7FB-BD375A894B6C}">
      <dgm:prSet/>
      <dgm:spPr/>
      <dgm:t>
        <a:bodyPr/>
        <a:lstStyle/>
        <a:p>
          <a:endParaRPr lang="en-GB"/>
        </a:p>
      </dgm:t>
    </dgm:pt>
    <dgm:pt modelId="{599F6832-019C-CC4D-B440-182C155060DA}" type="sibTrans" cxnId="{F100A981-E302-DA49-B7FB-BD375A894B6C}">
      <dgm:prSet/>
      <dgm:spPr/>
      <dgm:t>
        <a:bodyPr/>
        <a:lstStyle/>
        <a:p>
          <a:endParaRPr lang="en-GB"/>
        </a:p>
      </dgm:t>
    </dgm:pt>
    <dgm:pt modelId="{CCEE582F-E8CA-5A4D-80C8-B08A86EA1121}">
      <dgm:prSet phldrT="[Text]"/>
      <dgm:spPr/>
      <dgm:t>
        <a:bodyPr/>
        <a:lstStyle/>
        <a:p>
          <a:pPr rtl="0"/>
          <a:r>
            <a:rPr lang="en-GB" dirty="0"/>
            <a:t>Maths interventions</a:t>
          </a:r>
        </a:p>
      </dgm:t>
    </dgm:pt>
    <dgm:pt modelId="{C5F7F7E3-63CF-3E49-BD5E-A3C85DDD9FF4}" type="parTrans" cxnId="{3FFE1110-3778-934C-A8C6-91A04EDC5FCB}">
      <dgm:prSet/>
      <dgm:spPr/>
      <dgm:t>
        <a:bodyPr/>
        <a:lstStyle/>
        <a:p>
          <a:endParaRPr lang="en-GB"/>
        </a:p>
      </dgm:t>
    </dgm:pt>
    <dgm:pt modelId="{41EC91ED-F1A7-4447-B32C-2F9D89B58EC4}" type="sibTrans" cxnId="{3FFE1110-3778-934C-A8C6-91A04EDC5FCB}">
      <dgm:prSet/>
      <dgm:spPr/>
      <dgm:t>
        <a:bodyPr/>
        <a:lstStyle/>
        <a:p>
          <a:endParaRPr lang="en-GB"/>
        </a:p>
      </dgm:t>
    </dgm:pt>
    <dgm:pt modelId="{38940625-39F5-174F-83BA-D376CCF22169}">
      <dgm:prSet phldrT="[Text]"/>
      <dgm:spPr/>
      <dgm:t>
        <a:bodyPr/>
        <a:lstStyle/>
        <a:p>
          <a:pPr rtl="0"/>
          <a:r>
            <a:rPr lang="en-GB" dirty="0"/>
            <a:t>Pre/post-teach</a:t>
          </a:r>
        </a:p>
      </dgm:t>
    </dgm:pt>
    <dgm:pt modelId="{9DBB618B-DEAA-C24D-AC42-A24F6DA794D0}" type="parTrans" cxnId="{6412F1CA-3648-6B43-85C8-E05AB41D8FF8}">
      <dgm:prSet/>
      <dgm:spPr/>
      <dgm:t>
        <a:bodyPr/>
        <a:lstStyle/>
        <a:p>
          <a:endParaRPr lang="en-GB"/>
        </a:p>
      </dgm:t>
    </dgm:pt>
    <dgm:pt modelId="{1B8023FF-61AF-BF4C-BA08-61DEFF182497}" type="sibTrans" cxnId="{6412F1CA-3648-6B43-85C8-E05AB41D8FF8}">
      <dgm:prSet/>
      <dgm:spPr/>
      <dgm:t>
        <a:bodyPr/>
        <a:lstStyle/>
        <a:p>
          <a:endParaRPr lang="en-GB"/>
        </a:p>
      </dgm:t>
    </dgm:pt>
    <dgm:pt modelId="{98322BC4-396F-744C-BB95-9097D672F450}">
      <dgm:prSet phldrT="[Text]"/>
      <dgm:spPr/>
      <dgm:t>
        <a:bodyPr/>
        <a:lstStyle/>
        <a:p>
          <a:pPr rtl="0"/>
          <a:r>
            <a:rPr lang="en-GB" dirty="0"/>
            <a:t>Times tables</a:t>
          </a:r>
        </a:p>
      </dgm:t>
    </dgm:pt>
    <dgm:pt modelId="{3DA59782-7ADB-FE45-A3B8-95C9BFC2C3B8}" type="parTrans" cxnId="{865DF21A-583A-F340-BA48-EDAEF5D7DCFC}">
      <dgm:prSet/>
      <dgm:spPr/>
      <dgm:t>
        <a:bodyPr/>
        <a:lstStyle/>
        <a:p>
          <a:endParaRPr lang="en-GB"/>
        </a:p>
      </dgm:t>
    </dgm:pt>
    <dgm:pt modelId="{5CDA22AD-CA8C-9448-AF00-213C00730300}" type="sibTrans" cxnId="{865DF21A-583A-F340-BA48-EDAEF5D7DCFC}">
      <dgm:prSet/>
      <dgm:spPr/>
      <dgm:t>
        <a:bodyPr/>
        <a:lstStyle/>
        <a:p>
          <a:endParaRPr lang="en-GB"/>
        </a:p>
      </dgm:t>
    </dgm:pt>
    <dgm:pt modelId="{55514491-865C-5A46-8979-7F0D0070C5ED}">
      <dgm:prSet phldrT="[Text]"/>
      <dgm:spPr/>
      <dgm:t>
        <a:bodyPr/>
        <a:lstStyle/>
        <a:p>
          <a:pPr rtl="0"/>
          <a:r>
            <a:rPr lang="en-GB" dirty="0"/>
            <a:t>Assistive technology</a:t>
          </a:r>
        </a:p>
      </dgm:t>
    </dgm:pt>
    <dgm:pt modelId="{5A54FA96-FC93-F842-8A37-B0562821951A}" type="parTrans" cxnId="{65E9104F-1D8A-B84C-AAFC-5BEC0CEE1FD1}">
      <dgm:prSet/>
      <dgm:spPr/>
      <dgm:t>
        <a:bodyPr/>
        <a:lstStyle/>
        <a:p>
          <a:endParaRPr lang="en-GB"/>
        </a:p>
      </dgm:t>
    </dgm:pt>
    <dgm:pt modelId="{9B9A4314-626A-D34A-8D8D-2629341D3E92}" type="sibTrans" cxnId="{65E9104F-1D8A-B84C-AAFC-5BEC0CEE1FD1}">
      <dgm:prSet/>
      <dgm:spPr/>
      <dgm:t>
        <a:bodyPr/>
        <a:lstStyle/>
        <a:p>
          <a:endParaRPr lang="en-GB"/>
        </a:p>
      </dgm:t>
    </dgm:pt>
    <dgm:pt modelId="{D53FFA81-E924-094D-BB1F-BE452909F766}">
      <dgm:prSet phldrT="[Text]"/>
      <dgm:spPr/>
      <dgm:t>
        <a:bodyPr/>
        <a:lstStyle/>
        <a:p>
          <a:pPr rtl="0"/>
          <a:r>
            <a:rPr lang="en-GB" dirty="0"/>
            <a:t>Adapted texts</a:t>
          </a:r>
        </a:p>
      </dgm:t>
    </dgm:pt>
    <dgm:pt modelId="{550E2010-E654-FB42-B131-2A763CF9AEEF}" type="parTrans" cxnId="{58CA6B56-CA9B-7A4A-98CE-AF9136A18BD7}">
      <dgm:prSet/>
      <dgm:spPr/>
      <dgm:t>
        <a:bodyPr/>
        <a:lstStyle/>
        <a:p>
          <a:endParaRPr lang="en-GB"/>
        </a:p>
      </dgm:t>
    </dgm:pt>
    <dgm:pt modelId="{084326A4-437F-8D45-B99D-A4339D0887B9}" type="sibTrans" cxnId="{58CA6B56-CA9B-7A4A-98CE-AF9136A18BD7}">
      <dgm:prSet/>
      <dgm:spPr/>
      <dgm:t>
        <a:bodyPr/>
        <a:lstStyle/>
        <a:p>
          <a:endParaRPr lang="en-GB"/>
        </a:p>
      </dgm:t>
    </dgm:pt>
    <dgm:pt modelId="{9DC1FB8A-06AF-3C4B-89B7-AECD2CDF1E48}">
      <dgm:prSet/>
      <dgm:spPr/>
      <dgm:t>
        <a:bodyPr/>
        <a:lstStyle/>
        <a:p>
          <a:pPr rtl="0"/>
          <a:r>
            <a:rPr lang="en-GB" dirty="0"/>
            <a:t>Sensory circuits</a:t>
          </a:r>
        </a:p>
      </dgm:t>
    </dgm:pt>
    <dgm:pt modelId="{5496986A-DC59-4F42-A21B-59A4559EF2E6}" type="parTrans" cxnId="{000AC9CB-D375-BE4E-9B69-BFE28BA953AE}">
      <dgm:prSet/>
      <dgm:spPr/>
      <dgm:t>
        <a:bodyPr/>
        <a:lstStyle/>
        <a:p>
          <a:endParaRPr lang="en-GB"/>
        </a:p>
      </dgm:t>
    </dgm:pt>
    <dgm:pt modelId="{10E2AA94-280C-2A47-B71B-CB27EB5E1300}" type="sibTrans" cxnId="{000AC9CB-D375-BE4E-9B69-BFE28BA953AE}">
      <dgm:prSet/>
      <dgm:spPr/>
      <dgm:t>
        <a:bodyPr/>
        <a:lstStyle/>
        <a:p>
          <a:endParaRPr lang="en-GB"/>
        </a:p>
      </dgm:t>
    </dgm:pt>
    <dgm:pt modelId="{05A24732-951F-4ED3-9926-DC0FB911582F}" type="pres">
      <dgm:prSet presAssocID="{307A260E-4896-46C5-AC60-35F5E2EB8F05}" presName="Name0" presStyleCnt="0">
        <dgm:presLayoutVars>
          <dgm:dir/>
          <dgm:animLvl val="lvl"/>
          <dgm:resizeHandles val="exact"/>
        </dgm:presLayoutVars>
      </dgm:prSet>
      <dgm:spPr/>
      <dgm:t>
        <a:bodyPr/>
        <a:lstStyle/>
        <a:p>
          <a:endParaRPr lang="en-US"/>
        </a:p>
      </dgm:t>
    </dgm:pt>
    <dgm:pt modelId="{C7349918-06AC-4FA7-AA72-1A498FA32510}" type="pres">
      <dgm:prSet presAssocID="{3B9B7F8B-57B7-419E-BD31-5ADE56B386FE}" presName="composite" presStyleCnt="0"/>
      <dgm:spPr/>
    </dgm:pt>
    <dgm:pt modelId="{8E1E52C8-F1CA-49E5-BA3D-BB941F67BA29}" type="pres">
      <dgm:prSet presAssocID="{3B9B7F8B-57B7-419E-BD31-5ADE56B386FE}" presName="parTx" presStyleLbl="alignNode1" presStyleIdx="0" presStyleCnt="4">
        <dgm:presLayoutVars>
          <dgm:chMax val="0"/>
          <dgm:chPref val="0"/>
          <dgm:bulletEnabled val="1"/>
        </dgm:presLayoutVars>
      </dgm:prSet>
      <dgm:spPr/>
      <dgm:t>
        <a:bodyPr/>
        <a:lstStyle/>
        <a:p>
          <a:endParaRPr lang="en-US"/>
        </a:p>
      </dgm:t>
    </dgm:pt>
    <dgm:pt modelId="{7BE725C1-512F-41B8-873F-C2246A344394}" type="pres">
      <dgm:prSet presAssocID="{3B9B7F8B-57B7-419E-BD31-5ADE56B386FE}" presName="desTx" presStyleLbl="alignAccFollowNode1" presStyleIdx="0" presStyleCnt="4">
        <dgm:presLayoutVars>
          <dgm:bulletEnabled val="1"/>
        </dgm:presLayoutVars>
      </dgm:prSet>
      <dgm:spPr/>
      <dgm:t>
        <a:bodyPr/>
        <a:lstStyle/>
        <a:p>
          <a:endParaRPr lang="en-US"/>
        </a:p>
      </dgm:t>
    </dgm:pt>
    <dgm:pt modelId="{F148465D-3BF6-417A-9B4A-55E367C8256B}" type="pres">
      <dgm:prSet presAssocID="{3DEF68E1-304B-44B2-9631-65F8848F9D86}" presName="space" presStyleCnt="0"/>
      <dgm:spPr/>
    </dgm:pt>
    <dgm:pt modelId="{93B04208-1E95-4DE7-9929-59770633F673}" type="pres">
      <dgm:prSet presAssocID="{5000FF6A-9AFC-482D-BAA7-3840488A8ED9}" presName="composite" presStyleCnt="0"/>
      <dgm:spPr/>
    </dgm:pt>
    <dgm:pt modelId="{A83F2484-D299-4709-B592-C374309D6D4A}" type="pres">
      <dgm:prSet presAssocID="{5000FF6A-9AFC-482D-BAA7-3840488A8ED9}" presName="parTx" presStyleLbl="alignNode1" presStyleIdx="1" presStyleCnt="4">
        <dgm:presLayoutVars>
          <dgm:chMax val="0"/>
          <dgm:chPref val="0"/>
          <dgm:bulletEnabled val="1"/>
        </dgm:presLayoutVars>
      </dgm:prSet>
      <dgm:spPr/>
      <dgm:t>
        <a:bodyPr/>
        <a:lstStyle/>
        <a:p>
          <a:endParaRPr lang="en-US"/>
        </a:p>
      </dgm:t>
    </dgm:pt>
    <dgm:pt modelId="{6DCC0715-282A-459A-AF8F-44F0315C871D}" type="pres">
      <dgm:prSet presAssocID="{5000FF6A-9AFC-482D-BAA7-3840488A8ED9}" presName="desTx" presStyleLbl="alignAccFollowNode1" presStyleIdx="1" presStyleCnt="4">
        <dgm:presLayoutVars>
          <dgm:bulletEnabled val="1"/>
        </dgm:presLayoutVars>
      </dgm:prSet>
      <dgm:spPr/>
      <dgm:t>
        <a:bodyPr/>
        <a:lstStyle/>
        <a:p>
          <a:endParaRPr lang="en-US"/>
        </a:p>
      </dgm:t>
    </dgm:pt>
    <dgm:pt modelId="{521EBE30-7B71-4C60-A250-39D30DA188B7}" type="pres">
      <dgm:prSet presAssocID="{D34949AA-8DEA-4ECF-A8C5-31D7509205C4}" presName="space" presStyleCnt="0"/>
      <dgm:spPr/>
    </dgm:pt>
    <dgm:pt modelId="{438659E2-7BD9-49F7-A6DE-1FC772C66C8E}" type="pres">
      <dgm:prSet presAssocID="{7F5587B4-A203-4FE8-A0C4-30B9206AE854}" presName="composite" presStyleCnt="0"/>
      <dgm:spPr/>
    </dgm:pt>
    <dgm:pt modelId="{A14B0A00-CB25-49C7-8569-4A81124663F7}" type="pres">
      <dgm:prSet presAssocID="{7F5587B4-A203-4FE8-A0C4-30B9206AE854}" presName="parTx" presStyleLbl="alignNode1" presStyleIdx="2" presStyleCnt="4">
        <dgm:presLayoutVars>
          <dgm:chMax val="0"/>
          <dgm:chPref val="0"/>
          <dgm:bulletEnabled val="1"/>
        </dgm:presLayoutVars>
      </dgm:prSet>
      <dgm:spPr/>
      <dgm:t>
        <a:bodyPr/>
        <a:lstStyle/>
        <a:p>
          <a:endParaRPr lang="en-US"/>
        </a:p>
      </dgm:t>
    </dgm:pt>
    <dgm:pt modelId="{B12DBDD3-EDEB-4F45-BE2C-948A687CB839}" type="pres">
      <dgm:prSet presAssocID="{7F5587B4-A203-4FE8-A0C4-30B9206AE854}" presName="desTx" presStyleLbl="alignAccFollowNode1" presStyleIdx="2" presStyleCnt="4">
        <dgm:presLayoutVars>
          <dgm:bulletEnabled val="1"/>
        </dgm:presLayoutVars>
      </dgm:prSet>
      <dgm:spPr/>
      <dgm:t>
        <a:bodyPr/>
        <a:lstStyle/>
        <a:p>
          <a:endParaRPr lang="en-US"/>
        </a:p>
      </dgm:t>
    </dgm:pt>
    <dgm:pt modelId="{63E31897-463C-43BA-AF7D-5D4C3E4910C9}" type="pres">
      <dgm:prSet presAssocID="{FC612725-D295-49B8-B589-B8876929D30C}" presName="space" presStyleCnt="0"/>
      <dgm:spPr/>
    </dgm:pt>
    <dgm:pt modelId="{7A78A988-0767-4943-8F51-0EBC2A949EC8}" type="pres">
      <dgm:prSet presAssocID="{207B5E1E-29E4-4A5C-8A61-143BA56C8057}" presName="composite" presStyleCnt="0"/>
      <dgm:spPr/>
    </dgm:pt>
    <dgm:pt modelId="{94B7BE23-2FFA-4AE5-B9C0-8C7C31791191}" type="pres">
      <dgm:prSet presAssocID="{207B5E1E-29E4-4A5C-8A61-143BA56C8057}" presName="parTx" presStyleLbl="alignNode1" presStyleIdx="3" presStyleCnt="4">
        <dgm:presLayoutVars>
          <dgm:chMax val="0"/>
          <dgm:chPref val="0"/>
          <dgm:bulletEnabled val="1"/>
        </dgm:presLayoutVars>
      </dgm:prSet>
      <dgm:spPr/>
      <dgm:t>
        <a:bodyPr/>
        <a:lstStyle/>
        <a:p>
          <a:endParaRPr lang="en-US"/>
        </a:p>
      </dgm:t>
    </dgm:pt>
    <dgm:pt modelId="{380D28CF-1857-4023-93A4-BA0B8B904D5D}" type="pres">
      <dgm:prSet presAssocID="{207B5E1E-29E4-4A5C-8A61-143BA56C8057}" presName="desTx" presStyleLbl="alignAccFollowNode1" presStyleIdx="3" presStyleCnt="4">
        <dgm:presLayoutVars>
          <dgm:bulletEnabled val="1"/>
        </dgm:presLayoutVars>
      </dgm:prSet>
      <dgm:spPr/>
      <dgm:t>
        <a:bodyPr/>
        <a:lstStyle/>
        <a:p>
          <a:endParaRPr lang="en-US"/>
        </a:p>
      </dgm:t>
    </dgm:pt>
  </dgm:ptLst>
  <dgm:cxnLst>
    <dgm:cxn modelId="{4F30A89B-4EF0-4C05-9432-E96DCEE3ED27}" type="presOf" srcId="{A1F5D3DB-D03B-4B85-9474-5241828F9DB9}" destId="{7BE725C1-512F-41B8-873F-C2246A344394}" srcOrd="0" destOrd="13" presId="urn:microsoft.com/office/officeart/2005/8/layout/hList1"/>
    <dgm:cxn modelId="{AC289E10-11AC-41C0-B25D-0E208AE04984}" type="presOf" srcId="{0259B22C-13DE-473B-BA62-32C4C027B472}" destId="{380D28CF-1857-4023-93A4-BA0B8B904D5D}" srcOrd="0" destOrd="14" presId="urn:microsoft.com/office/officeart/2005/8/layout/hList1"/>
    <dgm:cxn modelId="{F3E46AC0-E375-4D7E-AC5B-AE295342BAD2}" type="presOf" srcId="{715976A3-896A-4186-A69E-77431C02F52B}" destId="{7BE725C1-512F-41B8-873F-C2246A344394}" srcOrd="0" destOrd="12" presId="urn:microsoft.com/office/officeart/2005/8/layout/hList1"/>
    <dgm:cxn modelId="{61B6ABFF-CA43-469B-A74F-B5D990ED902F}" type="presOf" srcId="{ACEC124E-0A16-48F5-945E-1BFFD0F3003D}" destId="{B12DBDD3-EDEB-4F45-BE2C-948A687CB839}" srcOrd="0" destOrd="5" presId="urn:microsoft.com/office/officeart/2005/8/layout/hList1"/>
    <dgm:cxn modelId="{F5A183EF-6843-4C47-9B33-C27EB27A0219}" type="presOf" srcId="{5000FF6A-9AFC-482D-BAA7-3840488A8ED9}" destId="{A83F2484-D299-4709-B592-C374309D6D4A}" srcOrd="0" destOrd="0" presId="urn:microsoft.com/office/officeart/2005/8/layout/hList1"/>
    <dgm:cxn modelId="{96A91E66-A071-4480-9C8E-B28F306B787A}" srcId="{207B5E1E-29E4-4A5C-8A61-143BA56C8057}" destId="{9AE5556D-C2FA-4684-BF0F-92CD9021C8D2}" srcOrd="8" destOrd="0" parTransId="{0D5EC2D4-7814-4E89-B807-B2C14CDC0F04}" sibTransId="{145DD79D-D5A6-44A4-84DB-874D4260657E}"/>
    <dgm:cxn modelId="{2BF22993-D585-460A-92A6-6EA18B14CA3F}" type="presOf" srcId="{BCF4D94D-4175-480D-9C26-3F3CD11C777F}" destId="{380D28CF-1857-4023-93A4-BA0B8B904D5D}" srcOrd="0" destOrd="12" presId="urn:microsoft.com/office/officeart/2005/8/layout/hList1"/>
    <dgm:cxn modelId="{00F2BD48-37CE-42D1-9CF8-23E353AD98C4}" type="presOf" srcId="{4F156D77-CB54-488C-A6B1-CAF505C618B3}" destId="{7BE725C1-512F-41B8-873F-C2246A344394}" srcOrd="0" destOrd="19" presId="urn:microsoft.com/office/officeart/2005/8/layout/hList1"/>
    <dgm:cxn modelId="{AF9F7F20-A7E3-4525-A05D-D01E6BD5D6DE}" srcId="{207B5E1E-29E4-4A5C-8A61-143BA56C8057}" destId="{4FA701B2-E49D-4569-9BD5-73027F85696D}" srcOrd="9" destOrd="0" parTransId="{5AAB1655-B70B-4611-80F5-856F29E7CDD7}" sibTransId="{AA0EB0A5-6C9B-46D5-BC71-38973FBFF8EC}"/>
    <dgm:cxn modelId="{4FE87151-5285-475E-BC30-4694AB314BDB}" srcId="{7F5587B4-A203-4FE8-A0C4-30B9206AE854}" destId="{2A30C1A7-E6A6-4AAD-9669-B84531C2B2F6}" srcOrd="13" destOrd="0" parTransId="{8BF91E55-49F8-49E9-9C67-529298618390}" sibTransId="{CC0D5705-C024-4B33-B83C-A49CBE2507CB}"/>
    <dgm:cxn modelId="{58CA6B56-CA9B-7A4A-98CE-AF9136A18BD7}" srcId="{5000FF6A-9AFC-482D-BAA7-3840488A8ED9}" destId="{D53FFA81-E924-094D-BB1F-BE452909F766}" srcOrd="7" destOrd="0" parTransId="{550E2010-E654-FB42-B131-2A763CF9AEEF}" sibTransId="{084326A4-437F-8D45-B99D-A4339D0887B9}"/>
    <dgm:cxn modelId="{F7B534BA-4724-48EC-B167-0A39190E1E46}" type="presOf" srcId="{5873441A-0E4F-42E2-BFEE-E89DCEFDA09A}" destId="{6DCC0715-282A-459A-AF8F-44F0315C871D}" srcOrd="0" destOrd="14" presId="urn:microsoft.com/office/officeart/2005/8/layout/hList1"/>
    <dgm:cxn modelId="{8050FC87-F6D7-437B-9770-9066C73668F4}" type="presOf" srcId="{A3E77492-00E3-4565-BE67-D057F14B4FAB}" destId="{6DCC0715-282A-459A-AF8F-44F0315C871D}" srcOrd="0" destOrd="4" presId="urn:microsoft.com/office/officeart/2005/8/layout/hList1"/>
    <dgm:cxn modelId="{3520AFBB-121F-4836-8CBE-6976D8028C63}" srcId="{5000FF6A-9AFC-482D-BAA7-3840488A8ED9}" destId="{EDF2E61B-27B9-43CE-8E4F-A4516BADFEFB}" srcOrd="9" destOrd="0" parTransId="{1E8CCFCB-1B52-4984-93C2-0F6432C6C7EC}" sibTransId="{0E9B3DD4-E2BB-4526-9E7F-1736FF8C5569}"/>
    <dgm:cxn modelId="{855810A0-4DB6-462F-ACDC-CF9E13E1BB0D}" type="presOf" srcId="{141FAE10-C2BF-489D-AA8F-5CEF83C95822}" destId="{B12DBDD3-EDEB-4F45-BE2C-948A687CB839}" srcOrd="0" destOrd="0" presId="urn:microsoft.com/office/officeart/2005/8/layout/hList1"/>
    <dgm:cxn modelId="{80AAE03B-4A54-4E16-BA3A-10F1243A735B}" type="presOf" srcId="{341C76F0-9B17-4C33-8FDF-E5C32276F4AF}" destId="{B12DBDD3-EDEB-4F45-BE2C-948A687CB839}" srcOrd="0" destOrd="11" presId="urn:microsoft.com/office/officeart/2005/8/layout/hList1"/>
    <dgm:cxn modelId="{5638DA3C-DC09-4C71-8FB8-BF1E0DA1278A}" srcId="{3B9B7F8B-57B7-419E-BD31-5ADE56B386FE}" destId="{BDD4FC12-0C2B-4A3F-96F3-2773366AD74A}" srcOrd="15" destOrd="0" parTransId="{85DFA09E-05F2-4F72-A359-B81B46E923CC}" sibTransId="{DD2BAB93-E62C-4F6B-B5CC-05FBF02E7439}"/>
    <dgm:cxn modelId="{86A41140-6CC0-4480-BC84-8AE2870AE4BE}" type="presOf" srcId="{38079164-AB57-46E5-9434-7B358254B40C}" destId="{6DCC0715-282A-459A-AF8F-44F0315C871D}" srcOrd="0" destOrd="10" presId="urn:microsoft.com/office/officeart/2005/8/layout/hList1"/>
    <dgm:cxn modelId="{45FB35E2-DA4A-4BE9-9491-A45EF2117627}" srcId="{207B5E1E-29E4-4A5C-8A61-143BA56C8057}" destId="{FE4F60C9-3336-4147-B970-35D7C16F04BE}" srcOrd="15" destOrd="0" parTransId="{B0C8AF28-B8E0-4DC2-8A1D-9838925BD4B0}" sibTransId="{EFCC48D4-4258-478A-98D8-E27AB2B3006A}"/>
    <dgm:cxn modelId="{72C3F0D4-89CA-42D4-9DF5-AFEB53BAC168}" type="presOf" srcId="{3AE90CDF-3839-4AEB-8E25-0F1B831D5172}" destId="{7BE725C1-512F-41B8-873F-C2246A344394}" srcOrd="0" destOrd="11" presId="urn:microsoft.com/office/officeart/2005/8/layout/hList1"/>
    <dgm:cxn modelId="{3A8587B3-DD4C-4B21-BEB2-BDC9816788A1}" type="presOf" srcId="{0B22B037-7A8E-49D1-AF7F-1E845596C986}" destId="{7BE725C1-512F-41B8-873F-C2246A344394}" srcOrd="0" destOrd="2" presId="urn:microsoft.com/office/officeart/2005/8/layout/hList1"/>
    <dgm:cxn modelId="{666EC0DE-5AE2-44CE-8032-DD4D6B70D390}" srcId="{7F5587B4-A203-4FE8-A0C4-30B9206AE854}" destId="{5873C3BE-8115-4621-8355-45CE56D410FC}" srcOrd="7" destOrd="0" parTransId="{0EDA1F88-CB7D-47FE-9C75-247FA2418F61}" sibTransId="{ED32C636-7F0A-4A66-ADD6-D7DDA348B1C2}"/>
    <dgm:cxn modelId="{D2815FF6-9E1A-458D-8855-F74D9348560C}" type="presOf" srcId="{B722DD74-006B-4012-9B70-5F0333159053}" destId="{380D28CF-1857-4023-93A4-BA0B8B904D5D}" srcOrd="0" destOrd="3" presId="urn:microsoft.com/office/officeart/2005/8/layout/hList1"/>
    <dgm:cxn modelId="{B517F33F-34DF-4E02-8CC2-41C8B705A198}" type="presOf" srcId="{EC56A6A4-AE96-4129-92F8-F93B9FAF08BC}" destId="{B12DBDD3-EDEB-4F45-BE2C-948A687CB839}" srcOrd="0" destOrd="17" presId="urn:microsoft.com/office/officeart/2005/8/layout/hList1"/>
    <dgm:cxn modelId="{87773FFC-1CD4-496F-BFE5-67322B521A3F}" type="presOf" srcId="{643129E3-5E54-C14B-AD9A-0F9E1DF2B38A}" destId="{7BE725C1-512F-41B8-873F-C2246A344394}" srcOrd="0" destOrd="8" presId="urn:microsoft.com/office/officeart/2005/8/layout/hList1"/>
    <dgm:cxn modelId="{E623CDBD-83AE-47A0-907F-E6F42CD4F6B8}" srcId="{7F5587B4-A203-4FE8-A0C4-30B9206AE854}" destId="{FA9BD4E6-DF74-4E84-B337-3639F7C8F793}" srcOrd="1" destOrd="0" parTransId="{74E3D7A9-3037-4A4D-B3F6-F93E1D50D65B}" sibTransId="{0AC53BC9-D424-492F-8DEF-C55585D94E43}"/>
    <dgm:cxn modelId="{9F4D500F-9DD1-4576-97E7-2C10DE4CCD90}" srcId="{5000FF6A-9AFC-482D-BAA7-3840488A8ED9}" destId="{41711807-3396-4B16-909A-A55AAE59E3BB}" srcOrd="17" destOrd="0" parTransId="{88E9EC2A-0648-4A53-B98F-9E8C12B1D4D5}" sibTransId="{A377FC80-C22A-48BB-83F8-0ABBE70C8AA6}"/>
    <dgm:cxn modelId="{FCAF37E2-E254-4399-B13C-B9D1C7095EA5}" srcId="{7F5587B4-A203-4FE8-A0C4-30B9206AE854}" destId="{92523280-411E-46C7-9993-89737A48CF11}" srcOrd="16" destOrd="0" parTransId="{E34EFF79-45FE-495F-9E6C-C51813652DCE}" sibTransId="{272750B1-C504-476F-8907-896484C4B85C}"/>
    <dgm:cxn modelId="{3E5860AD-BFF1-4793-A5FA-1B3379CD35AB}" srcId="{3B9B7F8B-57B7-419E-BD31-5ADE56B386FE}" destId="{BC231B54-2315-46C9-9161-3C45C32F3140}" srcOrd="1" destOrd="0" parTransId="{1479BCB1-8E86-45C5-8029-6DF9B02C104C}" sibTransId="{CD37637B-9247-4EC9-A96F-49CC1A86ED5F}"/>
    <dgm:cxn modelId="{802D5708-7E41-47E4-A80E-957330BFCBCF}" type="presOf" srcId="{A9C8747E-C7FD-49B1-AC4F-BE6B1E68B96C}" destId="{7BE725C1-512F-41B8-873F-C2246A344394}" srcOrd="0" destOrd="4" presId="urn:microsoft.com/office/officeart/2005/8/layout/hList1"/>
    <dgm:cxn modelId="{CB6F95FD-C923-4936-80AA-D39E179009F5}" type="presOf" srcId="{2A30C1A7-E6A6-4AAD-9669-B84531C2B2F6}" destId="{B12DBDD3-EDEB-4F45-BE2C-948A687CB839}" srcOrd="0" destOrd="13" presId="urn:microsoft.com/office/officeart/2005/8/layout/hList1"/>
    <dgm:cxn modelId="{F3B68916-1291-44F5-99B1-8978910414F4}" type="presOf" srcId="{BDD4FC12-0C2B-4A3F-96F3-2773366AD74A}" destId="{7BE725C1-512F-41B8-873F-C2246A344394}" srcOrd="0" destOrd="15" presId="urn:microsoft.com/office/officeart/2005/8/layout/hList1"/>
    <dgm:cxn modelId="{12646527-EB5C-464E-B200-F009FF6A2E26}" type="presOf" srcId="{5873C3BE-8115-4621-8355-45CE56D410FC}" destId="{B12DBDD3-EDEB-4F45-BE2C-948A687CB839}" srcOrd="0" destOrd="7" presId="urn:microsoft.com/office/officeart/2005/8/layout/hList1"/>
    <dgm:cxn modelId="{45ADD0F2-FBD7-4727-9798-470629503A0D}" srcId="{207B5E1E-29E4-4A5C-8A61-143BA56C8057}" destId="{7DB4F28A-13EF-41C2-B64A-E4253923FDD1}" srcOrd="16" destOrd="0" parTransId="{ED0F06A3-C09F-423B-B82A-79BAA252770F}" sibTransId="{69589FF2-F812-4114-8D80-AD463D322A92}"/>
    <dgm:cxn modelId="{2BC8A49E-22FE-4B5C-8646-A53747F8EA56}" srcId="{3B9B7F8B-57B7-419E-BD31-5ADE56B386FE}" destId="{4F156D77-CB54-488C-A6B1-CAF505C618B3}" srcOrd="19" destOrd="0" parTransId="{A0E7CBB0-5764-405D-89CE-55BD7C6DDAAC}" sibTransId="{CCA5A423-AFAB-4971-A83E-9CBF18A86BE1}"/>
    <dgm:cxn modelId="{4DC496FE-11E7-469C-951C-B27F2D3C8163}" type="presOf" srcId="{C1A86375-68E0-4504-9315-74C7DD20586F}" destId="{380D28CF-1857-4023-93A4-BA0B8B904D5D}" srcOrd="0" destOrd="1" presId="urn:microsoft.com/office/officeart/2005/8/layout/hList1"/>
    <dgm:cxn modelId="{FAFEE5BC-785F-4A29-BF91-9AD45DE0468C}" type="presOf" srcId="{7AE8DF99-9CE9-4D3F-8F01-A94D93F4CB20}" destId="{B12DBDD3-EDEB-4F45-BE2C-948A687CB839}" srcOrd="0" destOrd="4" presId="urn:microsoft.com/office/officeart/2005/8/layout/hList1"/>
    <dgm:cxn modelId="{B24B2710-9112-4AFF-8DEF-C40CE39C8999}" type="presOf" srcId="{B3DAAC68-9543-45BB-A638-9FE5466F96C8}" destId="{B12DBDD3-EDEB-4F45-BE2C-948A687CB839}" srcOrd="0" destOrd="3" presId="urn:microsoft.com/office/officeart/2005/8/layout/hList1"/>
    <dgm:cxn modelId="{496C06B7-3830-4770-961D-2159F52B83A2}" srcId="{3B9B7F8B-57B7-419E-BD31-5ADE56B386FE}" destId="{0B22B037-7A8E-49D1-AF7F-1E845596C986}" srcOrd="2" destOrd="0" parTransId="{C88C7D90-E190-4E32-912F-94A904FC5F4E}" sibTransId="{EE40E437-04AA-4577-8E26-EADB12F45548}"/>
    <dgm:cxn modelId="{45A3826F-8CBD-464F-A144-9E7E27A725F7}" srcId="{7F5587B4-A203-4FE8-A0C4-30B9206AE854}" destId="{B3DAAC68-9543-45BB-A638-9FE5466F96C8}" srcOrd="3" destOrd="0" parTransId="{3D3A87DB-A464-42E7-8F7C-E9F43420B6F4}" sibTransId="{D676F090-E86E-4DBB-9FD8-DDCF4646B880}"/>
    <dgm:cxn modelId="{72F3BD34-6BB2-4B87-8E4F-881639E50777}" srcId="{5000FF6A-9AFC-482D-BAA7-3840488A8ED9}" destId="{5873441A-0E4F-42E2-BFEE-E89DCEFDA09A}" srcOrd="14" destOrd="0" parTransId="{7606638B-7067-40F7-8163-BC169016BE2E}" sibTransId="{04E959CC-9D3C-440B-BB6F-C9C153DAEA09}"/>
    <dgm:cxn modelId="{C5674A40-65F1-423B-AF26-40A4BC41FDE0}" srcId="{7F5587B4-A203-4FE8-A0C4-30B9206AE854}" destId="{AAA7B361-4EC9-4733-AEB0-2E97C0907D22}" srcOrd="9" destOrd="0" parTransId="{09B6A725-F2DC-4484-852D-119B57F23233}" sibTransId="{5968BD3E-35F9-49E7-A3E4-B683AAFD5518}"/>
    <dgm:cxn modelId="{997AE460-BE58-402A-A7DE-10FD23796A07}" srcId="{7F5587B4-A203-4FE8-A0C4-30B9206AE854}" destId="{EC56A6A4-AE96-4129-92F8-F93B9FAF08BC}" srcOrd="17" destOrd="0" parTransId="{747FA037-2D5A-49D5-8BCF-C01CF14F1EDB}" sibTransId="{60B46D14-B121-4F17-B455-6759147B5A41}"/>
    <dgm:cxn modelId="{B1F3CC60-82F8-4581-8416-16B95BB8342C}" srcId="{207B5E1E-29E4-4A5C-8A61-143BA56C8057}" destId="{0259B22C-13DE-473B-BA62-32C4C027B472}" srcOrd="14" destOrd="0" parTransId="{7080F8FF-3533-433B-9701-F02E8EDCA4D1}" sibTransId="{9544A6D4-176D-4795-89B1-7B0C445EB54D}"/>
    <dgm:cxn modelId="{F60BC24D-6E23-4A86-9B24-5FEAC8E93CDC}" type="presOf" srcId="{98322BC4-396F-744C-BB95-9097D672F450}" destId="{6DCC0715-282A-459A-AF8F-44F0315C871D}" srcOrd="0" destOrd="13" presId="urn:microsoft.com/office/officeart/2005/8/layout/hList1"/>
    <dgm:cxn modelId="{F464F032-CA4E-6B46-8444-2A7F9D5F18B9}" srcId="{3B9B7F8B-57B7-419E-BD31-5ADE56B386FE}" destId="{72B2E43C-8FBC-F041-8F98-D7868FC5BDF6}" srcOrd="6" destOrd="0" parTransId="{384333BF-513C-634E-8078-D09D764E21FE}" sibTransId="{ACF9354D-2FFD-544F-8FF4-BBB55D9CEA3B}"/>
    <dgm:cxn modelId="{075925F9-FAAC-473F-AD0D-944D1FCF818D}" type="presOf" srcId="{F92440EE-C246-49C8-B0DC-3E19F4D110F0}" destId="{380D28CF-1857-4023-93A4-BA0B8B904D5D}" srcOrd="0" destOrd="0" presId="urn:microsoft.com/office/officeart/2005/8/layout/hList1"/>
    <dgm:cxn modelId="{8EDC7BF2-51D5-4ECE-858E-636D9445BC69}" type="presOf" srcId="{D53FFA81-E924-094D-BB1F-BE452909F766}" destId="{6DCC0715-282A-459A-AF8F-44F0315C871D}" srcOrd="0" destOrd="7" presId="urn:microsoft.com/office/officeart/2005/8/layout/hList1"/>
    <dgm:cxn modelId="{3227F4F6-576B-4551-ABA2-0F63F58D7D19}" srcId="{7F5587B4-A203-4FE8-A0C4-30B9206AE854}" destId="{D6A20FF3-78C8-4BE7-9201-BC3BC712BBC6}" srcOrd="2" destOrd="0" parTransId="{E04B7AE0-C04F-4C0D-82D0-FD7654A44E96}" sibTransId="{284D5B90-60AD-4240-B1FC-E2F36C03813F}"/>
    <dgm:cxn modelId="{922B5B85-9D3B-47F8-9823-409E2A618A5C}" srcId="{3B9B7F8B-57B7-419E-BD31-5ADE56B386FE}" destId="{A9C8747E-C7FD-49B1-AC4F-BE6B1E68B96C}" srcOrd="4" destOrd="0" parTransId="{5668B10C-ABAB-40A8-9104-05BB85E2E0DE}" sibTransId="{0E4367C3-688F-4F07-B6FC-1DAC44591EF3}"/>
    <dgm:cxn modelId="{8B71F18D-037B-421C-B108-7B741AED97FD}" type="presOf" srcId="{FE4F60C9-3336-4147-B970-35D7C16F04BE}" destId="{380D28CF-1857-4023-93A4-BA0B8B904D5D}" srcOrd="0" destOrd="15" presId="urn:microsoft.com/office/officeart/2005/8/layout/hList1"/>
    <dgm:cxn modelId="{B92FD0B5-E036-44C2-97BB-0DD88A5200B6}" srcId="{3B9B7F8B-57B7-419E-BD31-5ADE56B386FE}" destId="{715976A3-896A-4186-A69E-77431C02F52B}" srcOrd="12" destOrd="0" parTransId="{7DA03E99-234D-4E25-83C9-21FB60A43C1A}" sibTransId="{E2D3A7FB-DF07-4B45-8ED4-DD2B79BD399D}"/>
    <dgm:cxn modelId="{9F6A822F-95B6-4C68-9C75-7AAF6EA04A73}" type="presOf" srcId="{C828827D-B801-4E0C-AAB1-29664DCA3AB4}" destId="{6DCC0715-282A-459A-AF8F-44F0315C871D}" srcOrd="0" destOrd="16" presId="urn:microsoft.com/office/officeart/2005/8/layout/hList1"/>
    <dgm:cxn modelId="{9E20D723-56CB-4DD5-B4CD-0009F87DFDAE}" type="presOf" srcId="{C7ED7AD1-F3BE-4CAA-A3B2-0EDA036A2A8C}" destId="{6DCC0715-282A-459A-AF8F-44F0315C871D}" srcOrd="0" destOrd="2" presId="urn:microsoft.com/office/officeart/2005/8/layout/hList1"/>
    <dgm:cxn modelId="{F100A981-E302-DA49-B7FB-BD375A894B6C}" srcId="{3B9B7F8B-57B7-419E-BD31-5ADE56B386FE}" destId="{643129E3-5E54-C14B-AD9A-0F9E1DF2B38A}" srcOrd="8" destOrd="0" parTransId="{EA0AA445-5C0C-484F-B42F-6E02110878F0}" sibTransId="{599F6832-019C-CC4D-B440-182C155060DA}"/>
    <dgm:cxn modelId="{21D3D1DA-5A22-4FD2-815B-7BE149A82943}" srcId="{3B9B7F8B-57B7-419E-BD31-5ADE56B386FE}" destId="{7D64181A-D1D9-453E-B541-EA4F87494BF9}" srcOrd="0" destOrd="0" parTransId="{7E12371A-3C9C-4887-BCF3-9E9982E990B2}" sibTransId="{5F688EF2-7FC8-4D4F-8DDD-099E5FBB63E2}"/>
    <dgm:cxn modelId="{5DCD3EC5-B9A4-4FD8-B2CD-B2BD2F58B4F4}" type="presOf" srcId="{BE6D1D6F-8381-4EDF-8046-04C75C7E712F}" destId="{380D28CF-1857-4023-93A4-BA0B8B904D5D}" srcOrd="0" destOrd="2" presId="urn:microsoft.com/office/officeart/2005/8/layout/hList1"/>
    <dgm:cxn modelId="{40400465-42F2-431F-A115-ED011BF20A36}" srcId="{7F5587B4-A203-4FE8-A0C4-30B9206AE854}" destId="{341C76F0-9B17-4C33-8FDF-E5C32276F4AF}" srcOrd="11" destOrd="0" parTransId="{C86D4414-E37D-4F07-B440-EB04A730F132}" sibTransId="{64543119-EC15-436F-9753-45467894F422}"/>
    <dgm:cxn modelId="{86714F58-62F8-4895-AA08-23C2BD0E5DD3}" srcId="{207B5E1E-29E4-4A5C-8A61-143BA56C8057}" destId="{B722DD74-006B-4012-9B70-5F0333159053}" srcOrd="3" destOrd="0" parTransId="{BD037EC2-EBEC-432F-818A-667D4032C156}" sibTransId="{C4FFF6B4-D5C2-4C3E-B6EF-2361504C8FCB}"/>
    <dgm:cxn modelId="{7350C6BC-91CD-4B23-AF07-7F845716D05B}" srcId="{207B5E1E-29E4-4A5C-8A61-143BA56C8057}" destId="{B9D49CEB-1021-4FED-9117-967B69829510}" srcOrd="5" destOrd="0" parTransId="{BAD60363-12F7-40E7-B597-D6894F045977}" sibTransId="{01539318-3E76-497C-BDB0-2573B7145285}"/>
    <dgm:cxn modelId="{78A7D87E-D7BD-4053-B780-7B349B35A5C5}" srcId="{207B5E1E-29E4-4A5C-8A61-143BA56C8057}" destId="{7238FB78-8D3B-492C-B547-96C84AE0DA0C}" srcOrd="10" destOrd="0" parTransId="{02980446-1898-418C-8B1E-FAABC6E04C60}" sibTransId="{0F1B9A4B-D192-49DE-A50C-BE778F482DF7}"/>
    <dgm:cxn modelId="{869FD790-4B2D-49FB-A84F-06E936716849}" type="presOf" srcId="{8561E196-AB32-4581-AD9A-4B5FA25CE5CF}" destId="{7BE725C1-512F-41B8-873F-C2246A344394}" srcOrd="0" destOrd="18" presId="urn:microsoft.com/office/officeart/2005/8/layout/hList1"/>
    <dgm:cxn modelId="{FCED9D4A-93C6-40A6-AEF6-40D275F1B458}" srcId="{5000FF6A-9AFC-482D-BAA7-3840488A8ED9}" destId="{62DBCBAE-2A2F-40F5-839C-1BAEF2178D46}" srcOrd="1" destOrd="0" parTransId="{973289C0-3E73-4E64-A5A7-261E0CBEA768}" sibTransId="{6666C7CD-6141-4467-A147-10936B75FE17}"/>
    <dgm:cxn modelId="{09CD81B5-B587-4A52-B1F9-5972AC3FA8ED}" srcId="{207B5E1E-29E4-4A5C-8A61-143BA56C8057}" destId="{D97663B4-734D-4DA2-A592-7E1CB8C33E4A}" srcOrd="6" destOrd="0" parTransId="{9C533826-D670-4ADF-9DCD-0273551A329D}" sibTransId="{856C5BA4-214F-4E92-A2E4-E08FED10D4E3}"/>
    <dgm:cxn modelId="{A539FC82-DAAB-46B2-BC63-6ADF992ADE61}" type="presOf" srcId="{15F40769-9AC3-4D83-947E-01E11136A56A}" destId="{B12DBDD3-EDEB-4F45-BE2C-948A687CB839}" srcOrd="0" destOrd="6" presId="urn:microsoft.com/office/officeart/2005/8/layout/hList1"/>
    <dgm:cxn modelId="{1402ACFB-A4B9-4B90-9A8D-BDFD185D8D19}" srcId="{307A260E-4896-46C5-AC60-35F5E2EB8F05}" destId="{7F5587B4-A203-4FE8-A0C4-30B9206AE854}" srcOrd="2" destOrd="0" parTransId="{AFA67627-9FCD-467B-8C2D-6CBAC52DBC28}" sibTransId="{FC612725-D295-49B8-B589-B8876929D30C}"/>
    <dgm:cxn modelId="{488062BE-641B-4C27-BFC6-5707346650D5}" srcId="{7F5587B4-A203-4FE8-A0C4-30B9206AE854}" destId="{15F40769-9AC3-4D83-947E-01E11136A56A}" srcOrd="6" destOrd="0" parTransId="{0066F1F6-390E-4D0F-807B-B27721013619}" sibTransId="{23DCC096-A68E-4E6D-80D1-7B49E84466E2}"/>
    <dgm:cxn modelId="{DBD4771C-E5C5-4B61-A288-E7F82CE093B4}" type="presOf" srcId="{9DC1FB8A-06AF-3C4B-89B7-AECD2CDF1E48}" destId="{7BE725C1-512F-41B8-873F-C2246A344394}" srcOrd="0" destOrd="9" presId="urn:microsoft.com/office/officeart/2005/8/layout/hList1"/>
    <dgm:cxn modelId="{A8278E4A-1304-47D5-AE8E-C925E36C01CD}" type="presOf" srcId="{FA9BD4E6-DF74-4E84-B337-3639F7C8F793}" destId="{B12DBDD3-EDEB-4F45-BE2C-948A687CB839}" srcOrd="0" destOrd="1" presId="urn:microsoft.com/office/officeart/2005/8/layout/hList1"/>
    <dgm:cxn modelId="{7E5FA6A0-CB15-459B-BCBD-97825DB6CC51}" srcId="{207B5E1E-29E4-4A5C-8A61-143BA56C8057}" destId="{27FC56F8-2715-4F94-AC58-DF387F12C24C}" srcOrd="11" destOrd="0" parTransId="{98AC938F-72D9-4C08-902F-529AD9D16938}" sibTransId="{39DACEB4-B8B3-4AF2-B9BA-0C645C4F8CA7}"/>
    <dgm:cxn modelId="{FC359281-4583-4BC5-B9E4-3A7CB225C2DA}" srcId="{5000FF6A-9AFC-482D-BAA7-3840488A8ED9}" destId="{B2F10C63-7D67-4F38-AEF4-2BE9EC15F2C1}" srcOrd="3" destOrd="0" parTransId="{3333571C-906A-4F83-8753-A20DE4510A82}" sibTransId="{24C065AF-4E1E-416D-9241-9818C1EAA042}"/>
    <dgm:cxn modelId="{1D8CEB7E-D009-472A-ADD7-ADC5C3BA74F0}" type="presOf" srcId="{18AD287D-DCC3-4129-929E-7AE304693866}" destId="{6DCC0715-282A-459A-AF8F-44F0315C871D}" srcOrd="0" destOrd="6" presId="urn:microsoft.com/office/officeart/2005/8/layout/hList1"/>
    <dgm:cxn modelId="{7C351FFB-0F05-42BD-9219-5DF3449AE62A}" type="presOf" srcId="{EDF2E61B-27B9-43CE-8E4F-A4516BADFEFB}" destId="{6DCC0715-282A-459A-AF8F-44F0315C871D}" srcOrd="0" destOrd="9" presId="urn:microsoft.com/office/officeart/2005/8/layout/hList1"/>
    <dgm:cxn modelId="{83024AA8-AA81-4BC6-87F7-08678E4950C0}" srcId="{7F5587B4-A203-4FE8-A0C4-30B9206AE854}" destId="{BE0A70B7-BED7-421B-B3A3-C9C1C1760FDA}" srcOrd="15" destOrd="0" parTransId="{31E69895-80FF-4596-A105-54CCDAC40D06}" sibTransId="{DD5EAB48-5454-410E-9937-6121819844C1}"/>
    <dgm:cxn modelId="{C0BF1D21-3220-459D-92A0-AB4572C63741}" srcId="{207B5E1E-29E4-4A5C-8A61-143BA56C8057}" destId="{49D9E673-D981-427E-9119-5AD951A4AAE2}" srcOrd="7" destOrd="0" parTransId="{40B05DB9-F4CE-463F-8B23-10207BC2E227}" sibTransId="{F3DCA2EA-6F04-4C86-8F0E-B0D8626FB1F4}"/>
    <dgm:cxn modelId="{BA12010D-98C2-4571-BF01-2712399DFA75}" srcId="{5000FF6A-9AFC-482D-BAA7-3840488A8ED9}" destId="{C828827D-B801-4E0C-AAB1-29664DCA3AB4}" srcOrd="16" destOrd="0" parTransId="{8C9FDBFB-456D-41AF-A346-A82A29B1B481}" sibTransId="{14702697-1929-4FE0-AE3F-FB2BCADA8CDE}"/>
    <dgm:cxn modelId="{66D9B562-0D18-4F44-B573-07C8C65E02C5}" type="presOf" srcId="{D6A20FF3-78C8-4BE7-9201-BC3BC712BBC6}" destId="{B12DBDD3-EDEB-4F45-BE2C-948A687CB839}" srcOrd="0" destOrd="2" presId="urn:microsoft.com/office/officeart/2005/8/layout/hList1"/>
    <dgm:cxn modelId="{257C2933-50BA-4E1E-B493-8FF7657E3863}" srcId="{207B5E1E-29E4-4A5C-8A61-143BA56C8057}" destId="{BE6D1D6F-8381-4EDF-8046-04C75C7E712F}" srcOrd="2" destOrd="0" parTransId="{7AEE587B-254F-4521-9057-0A32C4501492}" sibTransId="{800F612A-B9C6-4061-A9FC-7EE226BFD8DB}"/>
    <dgm:cxn modelId="{A4F6EFB1-00DA-48CC-BDD1-044C6E23D8B9}" type="presOf" srcId="{0929B143-5471-407D-AEF9-28D7A75E1ABA}" destId="{7BE725C1-512F-41B8-873F-C2246A344394}" srcOrd="0" destOrd="20" presId="urn:microsoft.com/office/officeart/2005/8/layout/hList1"/>
    <dgm:cxn modelId="{000AC9CB-D375-BE4E-9B69-BFE28BA953AE}" srcId="{3B9B7F8B-57B7-419E-BD31-5ADE56B386FE}" destId="{9DC1FB8A-06AF-3C4B-89B7-AECD2CDF1E48}" srcOrd="9" destOrd="0" parTransId="{5496986A-DC59-4F42-A21B-59A4559EF2E6}" sibTransId="{10E2AA94-280C-2A47-B71B-CB27EB5E1300}"/>
    <dgm:cxn modelId="{EF55DFD6-E605-4FDF-AAB3-DA626D27A655}" type="presOf" srcId="{D69128AD-2D68-4321-9234-534092A14CC7}" destId="{7BE725C1-512F-41B8-873F-C2246A344394}" srcOrd="0" destOrd="5" presId="urn:microsoft.com/office/officeart/2005/8/layout/hList1"/>
    <dgm:cxn modelId="{856870AB-CCE3-4C7F-8D85-8EF7D9C16662}" srcId="{207B5E1E-29E4-4A5C-8A61-143BA56C8057}" destId="{35EA3993-523E-4C36-AB72-692774B6EFCB}" srcOrd="13" destOrd="0" parTransId="{F12F6F92-799D-41E3-B82A-00EF11795A03}" sibTransId="{F8FC5196-4098-406D-B951-55AF5262F783}"/>
    <dgm:cxn modelId="{24CAF543-BAF9-4581-AACC-36F5EFE67624}" srcId="{307A260E-4896-46C5-AC60-35F5E2EB8F05}" destId="{3B9B7F8B-57B7-419E-BD31-5ADE56B386FE}" srcOrd="0" destOrd="0" parTransId="{9E9985C0-C860-4015-8445-C50E9B7B11CD}" sibTransId="{3DEF68E1-304B-44B2-9631-65F8848F9D86}"/>
    <dgm:cxn modelId="{C04BB8A7-178E-4606-8EED-4605C8898AE8}" srcId="{207B5E1E-29E4-4A5C-8A61-143BA56C8057}" destId="{F92440EE-C246-49C8-B0DC-3E19F4D110F0}" srcOrd="0" destOrd="0" parTransId="{483924C1-1906-469E-A126-5C7CD8A4595F}" sibTransId="{9D823BCD-AFE9-4F2A-852D-BF640802125A}"/>
    <dgm:cxn modelId="{AB7AE68C-2E72-BC43-A77E-F74C784DC063}" srcId="{3B9B7F8B-57B7-419E-BD31-5ADE56B386FE}" destId="{4EC54B8F-129C-2C45-A527-59C16CA6FE4F}" srcOrd="7" destOrd="0" parTransId="{EB50D528-28DF-234E-8A15-43BA779F5B25}" sibTransId="{6745530E-B437-A94B-AFBA-E80B1D9F3053}"/>
    <dgm:cxn modelId="{865DF21A-583A-F340-BA48-EDAEF5D7DCFC}" srcId="{5000FF6A-9AFC-482D-BAA7-3840488A8ED9}" destId="{98322BC4-396F-744C-BB95-9097D672F450}" srcOrd="13" destOrd="0" parTransId="{3DA59782-7ADB-FE45-A3B8-95C9BFC2C3B8}" sibTransId="{5CDA22AD-CA8C-9448-AF00-213C00730300}"/>
    <dgm:cxn modelId="{ADCD8D28-1D76-45A3-AC05-EFF8CD8A55A0}" type="presOf" srcId="{7238FB78-8D3B-492C-B547-96C84AE0DA0C}" destId="{380D28CF-1857-4023-93A4-BA0B8B904D5D}" srcOrd="0" destOrd="10" presId="urn:microsoft.com/office/officeart/2005/8/layout/hList1"/>
    <dgm:cxn modelId="{ADBE47B0-C22B-4BE9-98A7-A36C26F996D3}" srcId="{7F5587B4-A203-4FE8-A0C4-30B9206AE854}" destId="{ACEC124E-0A16-48F5-945E-1BFFD0F3003D}" srcOrd="5" destOrd="0" parTransId="{963EE65C-2627-4DFB-AF07-258B60ADD111}" sibTransId="{94D05AED-A35A-40F2-9911-D80F6C65EC26}"/>
    <dgm:cxn modelId="{0FFA99A6-73C9-4894-BBFC-F34D40DD0A12}" type="presOf" srcId="{4FA701B2-E49D-4569-9BD5-73027F85696D}" destId="{380D28CF-1857-4023-93A4-BA0B8B904D5D}" srcOrd="0" destOrd="9" presId="urn:microsoft.com/office/officeart/2005/8/layout/hList1"/>
    <dgm:cxn modelId="{3D11A76E-794A-4EC0-B379-6E4DA6AA7680}" type="presOf" srcId="{943485EA-CE92-4A8C-9039-096C298653B0}" destId="{7BE725C1-512F-41B8-873F-C2246A344394}" srcOrd="0" destOrd="3" presId="urn:microsoft.com/office/officeart/2005/8/layout/hList1"/>
    <dgm:cxn modelId="{8C944296-E678-4063-8451-C8CF675E7163}" srcId="{307A260E-4896-46C5-AC60-35F5E2EB8F05}" destId="{5000FF6A-9AFC-482D-BAA7-3840488A8ED9}" srcOrd="1" destOrd="0" parTransId="{28C796E0-8404-43E8-9A24-C9CC7B1D3492}" sibTransId="{D34949AA-8DEA-4ECF-A8C5-31D7509205C4}"/>
    <dgm:cxn modelId="{383B13ED-DCC8-4EA3-BE4C-DB1E7C52BC7A}" srcId="{3B9B7F8B-57B7-419E-BD31-5ADE56B386FE}" destId="{A1F5D3DB-D03B-4B85-9474-5241828F9DB9}" srcOrd="13" destOrd="0" parTransId="{560C699B-1308-469F-BDF3-9EAAC1D651D4}" sibTransId="{1E84471F-1F27-4817-9C5C-DD723A18C34C}"/>
    <dgm:cxn modelId="{FB20A81F-D794-495E-8A0F-13ACEEC351EE}" srcId="{5000FF6A-9AFC-482D-BAA7-3840488A8ED9}" destId="{C7ED7AD1-F3BE-4CAA-A3B2-0EDA036A2A8C}" srcOrd="2" destOrd="0" parTransId="{99EF1A53-FBAC-409B-8082-4B13115CDAD2}" sibTransId="{D6904696-0E04-40CA-B75A-289C796F2C86}"/>
    <dgm:cxn modelId="{F41D6929-0F1A-48BA-B369-AB0490C5950A}" type="presOf" srcId="{8E2C73B8-B585-475C-9D4C-7D6D902D3786}" destId="{7BE725C1-512F-41B8-873F-C2246A344394}" srcOrd="0" destOrd="21" presId="urn:microsoft.com/office/officeart/2005/8/layout/hList1"/>
    <dgm:cxn modelId="{629B165D-CF58-41E1-B790-75D1B63BADAD}" type="presOf" srcId="{55514491-865C-5A46-8979-7F0D0070C5ED}" destId="{6DCC0715-282A-459A-AF8F-44F0315C871D}" srcOrd="0" destOrd="8" presId="urn:microsoft.com/office/officeart/2005/8/layout/hList1"/>
    <dgm:cxn modelId="{953F9F91-392B-4A0D-9C0E-DB8AE43B7341}" srcId="{5000FF6A-9AFC-482D-BAA7-3840488A8ED9}" destId="{2C58A062-51FD-426B-9124-24E981D5CDE2}" srcOrd="5" destOrd="0" parTransId="{8E2F5521-9911-4EF3-BF43-4F2B14F834B9}" sibTransId="{AD14375E-2E56-4F3B-806D-9E17BB771025}"/>
    <dgm:cxn modelId="{78D96BA2-89F2-4E54-AB1E-3F0F98DFBA97}" type="presOf" srcId="{49D9E673-D981-427E-9119-5AD951A4AAE2}" destId="{380D28CF-1857-4023-93A4-BA0B8B904D5D}" srcOrd="0" destOrd="7" presId="urn:microsoft.com/office/officeart/2005/8/layout/hList1"/>
    <dgm:cxn modelId="{A3C77FF8-A7BB-4899-84FB-FBAFDC9F157A}" srcId="{7F5587B4-A203-4FE8-A0C4-30B9206AE854}" destId="{4001D170-5D0A-46E3-A42E-C60B186E3883}" srcOrd="14" destOrd="0" parTransId="{E1C61E83-6A18-4A7B-A61F-58347F0BBACA}" sibTransId="{A9C805E5-2339-4A52-8169-D51B9CBEAB67}"/>
    <dgm:cxn modelId="{ADC18F74-4207-4ED8-B307-EE33F7A325A8}" type="presOf" srcId="{7D64181A-D1D9-453E-B541-EA4F87494BF9}" destId="{7BE725C1-512F-41B8-873F-C2246A344394}" srcOrd="0" destOrd="0" presId="urn:microsoft.com/office/officeart/2005/8/layout/hList1"/>
    <dgm:cxn modelId="{E0373958-EE6B-4F36-94DC-E47E2DC77000}" srcId="{7F5587B4-A203-4FE8-A0C4-30B9206AE854}" destId="{99DD4A7D-C294-4433-AA61-3E3129C968DA}" srcOrd="8" destOrd="0" parTransId="{ECA9744F-41D4-45DD-9A8F-D665B2A02EDC}" sibTransId="{F4AE2D0A-72CE-418D-ABBC-6FB422E9FC9B}"/>
    <dgm:cxn modelId="{3FFE1110-3778-934C-A8C6-91A04EDC5FCB}" srcId="{5000FF6A-9AFC-482D-BAA7-3840488A8ED9}" destId="{CCEE582F-E8CA-5A4D-80C8-B08A86EA1121}" srcOrd="11" destOrd="0" parTransId="{C5F7F7E3-63CF-3E49-BD5E-A3C85DDD9FF4}" sibTransId="{41EC91ED-F1A7-4447-B32C-2F9D89B58EC4}"/>
    <dgm:cxn modelId="{B4E480B1-7B65-4CA4-AC34-1A1058AD7442}" srcId="{207B5E1E-29E4-4A5C-8A61-143BA56C8057}" destId="{710D622F-3F52-4024-AE04-5DE3AFDDAD31}" srcOrd="4" destOrd="0" parTransId="{03B7E95D-03C7-4BCA-B421-35085A55AC89}" sibTransId="{332E46A7-987F-4762-B4F7-BEDEA50DF517}"/>
    <dgm:cxn modelId="{3F829F8A-6816-46B1-97F4-7C71128D62CC}" srcId="{3B9B7F8B-57B7-419E-BD31-5ADE56B386FE}" destId="{C750BE23-E180-4490-8E14-2137E3C42488}" srcOrd="10" destOrd="0" parTransId="{DFE82AC1-CDC8-4D2B-9BBC-2379F27FC961}" sibTransId="{20482B06-F06A-49A6-A792-440C15780CEE}"/>
    <dgm:cxn modelId="{84D4AAEB-9C36-40C0-8E81-3E156681CFDE}" srcId="{5000FF6A-9AFC-482D-BAA7-3840488A8ED9}" destId="{18AD287D-DCC3-4129-929E-7AE304693866}" srcOrd="6" destOrd="0" parTransId="{4D6EE41A-4B3C-4E5F-B953-81E5029AE145}" sibTransId="{BB989147-09D6-41FC-8DAB-E39980CB3EB8}"/>
    <dgm:cxn modelId="{E4455A83-9A82-4EC4-903F-AF1E207C5578}" srcId="{5000FF6A-9AFC-482D-BAA7-3840488A8ED9}" destId="{EEBC49D4-3F5A-4F29-9E2D-09129F739DC6}" srcOrd="15" destOrd="0" parTransId="{43BA31B7-A9D0-4408-A484-757FAD06FDB8}" sibTransId="{B581C8B5-591D-46E4-9F05-5F58BD701B89}"/>
    <dgm:cxn modelId="{B6C700F2-C9F6-4E5D-B03F-321EE84413C7}" type="presOf" srcId="{BC231B54-2315-46C9-9161-3C45C32F3140}" destId="{7BE725C1-512F-41B8-873F-C2246A344394}" srcOrd="0" destOrd="1" presId="urn:microsoft.com/office/officeart/2005/8/layout/hList1"/>
    <dgm:cxn modelId="{BE14D032-2B8D-4649-AF71-B99361C75DD9}" srcId="{3B9B7F8B-57B7-419E-BD31-5ADE56B386FE}" destId="{3AE90CDF-3839-4AEB-8E25-0F1B831D5172}" srcOrd="11" destOrd="0" parTransId="{06A8636A-2068-4F11-933D-BE6E5BD22505}" sibTransId="{BF4822BD-9289-4D00-A9D3-88FFCA349C78}"/>
    <dgm:cxn modelId="{B67FD984-D1D7-49B6-9E1E-F14F2803452D}" type="presOf" srcId="{B2F10C63-7D67-4F38-AEF4-2BE9EC15F2C1}" destId="{6DCC0715-282A-459A-AF8F-44F0315C871D}" srcOrd="0" destOrd="3" presId="urn:microsoft.com/office/officeart/2005/8/layout/hList1"/>
    <dgm:cxn modelId="{D4F91539-5FD4-4488-A5CE-A3C89670A5B2}" type="presOf" srcId="{4102C9F3-DF0B-435A-B949-FC9FC3DB3C33}" destId="{B12DBDD3-EDEB-4F45-BE2C-948A687CB839}" srcOrd="0" destOrd="12" presId="urn:microsoft.com/office/officeart/2005/8/layout/hList1"/>
    <dgm:cxn modelId="{27D4C004-B6EB-42C9-A581-555E9ED77F7A}" type="presOf" srcId="{5B5D1B0B-54D1-4299-8C0C-D9D5F2DA29A0}" destId="{380D28CF-1857-4023-93A4-BA0B8B904D5D}" srcOrd="0" destOrd="17" presId="urn:microsoft.com/office/officeart/2005/8/layout/hList1"/>
    <dgm:cxn modelId="{4B7A5325-A623-472A-83BB-5F6F0D9F284A}" type="presOf" srcId="{AAA7B361-4EC9-4733-AEB0-2E97C0907D22}" destId="{B12DBDD3-EDEB-4F45-BE2C-948A687CB839}" srcOrd="0" destOrd="9" presId="urn:microsoft.com/office/officeart/2005/8/layout/hList1"/>
    <dgm:cxn modelId="{C05FE744-B0C4-4438-9603-7F7904ECA46D}" type="presOf" srcId="{15613BEF-03E7-4967-A3D5-5E60660B0464}" destId="{7BE725C1-512F-41B8-873F-C2246A344394}" srcOrd="0" destOrd="14" presId="urn:microsoft.com/office/officeart/2005/8/layout/hList1"/>
    <dgm:cxn modelId="{D7297553-4D90-48BE-A346-295A8B7F67B5}" type="presOf" srcId="{4001D170-5D0A-46E3-A42E-C60B186E3883}" destId="{B12DBDD3-EDEB-4F45-BE2C-948A687CB839}" srcOrd="0" destOrd="14" presId="urn:microsoft.com/office/officeart/2005/8/layout/hList1"/>
    <dgm:cxn modelId="{346DAF80-88A1-4F1E-9B5A-D9E962B6EF0C}" type="presOf" srcId="{D97663B4-734D-4DA2-A592-7E1CB8C33E4A}" destId="{380D28CF-1857-4023-93A4-BA0B8B904D5D}" srcOrd="0" destOrd="6" presId="urn:microsoft.com/office/officeart/2005/8/layout/hList1"/>
    <dgm:cxn modelId="{B458D4FD-3B72-49A4-B8CA-FCE9FE8BD773}" type="presOf" srcId="{99DD4A7D-C294-4433-AA61-3E3129C968DA}" destId="{B12DBDD3-EDEB-4F45-BE2C-948A687CB839}" srcOrd="0" destOrd="8" presId="urn:microsoft.com/office/officeart/2005/8/layout/hList1"/>
    <dgm:cxn modelId="{4C859122-7317-470D-AB30-EDF4E88D686C}" type="presOf" srcId="{6779F115-00B3-4CBF-AC88-B541B37470C4}" destId="{6DCC0715-282A-459A-AF8F-44F0315C871D}" srcOrd="0" destOrd="0" presId="urn:microsoft.com/office/officeart/2005/8/layout/hList1"/>
    <dgm:cxn modelId="{E594D812-ADE2-4209-AD22-D531669D83D5}" type="presOf" srcId="{7F5587B4-A203-4FE8-A0C4-30B9206AE854}" destId="{A14B0A00-CB25-49C7-8569-4A81124663F7}" srcOrd="0" destOrd="0" presId="urn:microsoft.com/office/officeart/2005/8/layout/hList1"/>
    <dgm:cxn modelId="{E05540DF-7C27-43BE-9DCD-07D65FCF9C32}" srcId="{5000FF6A-9AFC-482D-BAA7-3840488A8ED9}" destId="{6779F115-00B3-4CBF-AC88-B541B37470C4}" srcOrd="0" destOrd="0" parTransId="{8D3AA2FF-8587-406F-AB5C-FC80390A53CD}" sibTransId="{87C4E0AC-19B8-4ED1-BB99-F403E7EC6012}"/>
    <dgm:cxn modelId="{35B931D4-0C31-4253-B8A6-551C258E60A5}" type="presOf" srcId="{C750BE23-E180-4490-8E14-2137E3C42488}" destId="{7BE725C1-512F-41B8-873F-C2246A344394}" srcOrd="0" destOrd="10" presId="urn:microsoft.com/office/officeart/2005/8/layout/hList1"/>
    <dgm:cxn modelId="{6412F1CA-3648-6B43-85C8-E05AB41D8FF8}" srcId="{5000FF6A-9AFC-482D-BAA7-3840488A8ED9}" destId="{38940625-39F5-174F-83BA-D376CCF22169}" srcOrd="12" destOrd="0" parTransId="{9DBB618B-DEAA-C24D-AC42-A24F6DA794D0}" sibTransId="{1B8023FF-61AF-BF4C-BA08-61DEFF182497}"/>
    <dgm:cxn modelId="{708C414E-0C8A-4F4C-B6BD-EAD3DCEB177C}" type="presOf" srcId="{7DB4F28A-13EF-41C2-B64A-E4253923FDD1}" destId="{380D28CF-1857-4023-93A4-BA0B8B904D5D}" srcOrd="0" destOrd="16" presId="urn:microsoft.com/office/officeart/2005/8/layout/hList1"/>
    <dgm:cxn modelId="{ACBE0172-B3F8-48CC-A467-00227F197C20}" srcId="{3B9B7F8B-57B7-419E-BD31-5ADE56B386FE}" destId="{8561E196-AB32-4581-AD9A-4B5FA25CE5CF}" srcOrd="18" destOrd="0" parTransId="{21C9B02D-7B6F-48F9-9483-12BB91AF7CBF}" sibTransId="{AC8CCC5C-A6D0-416B-8922-4742DBD478AE}"/>
    <dgm:cxn modelId="{A07A9E2A-3D0A-4E55-9E92-17C20E733594}" type="presOf" srcId="{CCEE582F-E8CA-5A4D-80C8-B08A86EA1121}" destId="{6DCC0715-282A-459A-AF8F-44F0315C871D}" srcOrd="0" destOrd="11" presId="urn:microsoft.com/office/officeart/2005/8/layout/hList1"/>
    <dgm:cxn modelId="{56B15915-9A1E-43DC-BF3B-E494C1B47EA9}" srcId="{3B9B7F8B-57B7-419E-BD31-5ADE56B386FE}" destId="{D69128AD-2D68-4321-9234-534092A14CC7}" srcOrd="5" destOrd="0" parTransId="{3CEDA88B-7C46-45C6-81E1-3AE24E72C059}" sibTransId="{E8AFE9BB-4E0D-407E-926D-455848ED98BD}"/>
    <dgm:cxn modelId="{68F7B6AA-E89F-4579-B0B1-DC5A082BB4A0}" srcId="{7F5587B4-A203-4FE8-A0C4-30B9206AE854}" destId="{7AE8DF99-9CE9-4D3F-8F01-A94D93F4CB20}" srcOrd="4" destOrd="0" parTransId="{1E878D9C-3100-41E6-9140-DD3007FBD72E}" sibTransId="{AE38D6AE-2B5B-4365-A1A9-904AFBBAD57F}"/>
    <dgm:cxn modelId="{E777523E-4384-466F-9826-B5592B4239E4}" type="presOf" srcId="{27FC56F8-2715-4F94-AC58-DF387F12C24C}" destId="{380D28CF-1857-4023-93A4-BA0B8B904D5D}" srcOrd="0" destOrd="11" presId="urn:microsoft.com/office/officeart/2005/8/layout/hList1"/>
    <dgm:cxn modelId="{855085FD-2C50-47D6-94B8-F95690345A61}" srcId="{5000FF6A-9AFC-482D-BAA7-3840488A8ED9}" destId="{38079164-AB57-46E5-9434-7B358254B40C}" srcOrd="10" destOrd="0" parTransId="{23F72C15-26A7-420F-9B18-F9648EFAB411}" sibTransId="{FFA070EC-AB91-4DA0-802B-E21631A44D99}"/>
    <dgm:cxn modelId="{6EE13E0D-0805-484F-876D-8662F0AC9CB8}" type="presOf" srcId="{710D622F-3F52-4024-AE04-5DE3AFDDAD31}" destId="{380D28CF-1857-4023-93A4-BA0B8B904D5D}" srcOrd="0" destOrd="4" presId="urn:microsoft.com/office/officeart/2005/8/layout/hList1"/>
    <dgm:cxn modelId="{0F0E3FB3-CF5A-4027-81F4-4D9E290CF034}" srcId="{207B5E1E-29E4-4A5C-8A61-143BA56C8057}" destId="{BCF4D94D-4175-480D-9C26-3F3CD11C777F}" srcOrd="12" destOrd="0" parTransId="{47F9AC99-0B0E-4280-958B-22E635E4864E}" sibTransId="{FBD50FC1-2D6F-4ECF-8141-4C438F8FF710}"/>
    <dgm:cxn modelId="{FB6BDE1E-5285-4B70-BFAE-48EC41CA0E31}" type="presOf" srcId="{207B5E1E-29E4-4A5C-8A61-143BA56C8057}" destId="{94B7BE23-2FFA-4AE5-B9C0-8C7C31791191}" srcOrd="0" destOrd="0" presId="urn:microsoft.com/office/officeart/2005/8/layout/hList1"/>
    <dgm:cxn modelId="{AD8A42A3-BA97-4683-BCE0-307C9C70B068}" type="presOf" srcId="{B87179C3-4746-4182-8D49-6B9747F0FE0E}" destId="{7BE725C1-512F-41B8-873F-C2246A344394}" srcOrd="0" destOrd="16" presId="urn:microsoft.com/office/officeart/2005/8/layout/hList1"/>
    <dgm:cxn modelId="{ED18EC7C-DD8D-4141-91D1-D8526F2BCA22}" type="presOf" srcId="{35EA3993-523E-4C36-AB72-692774B6EFCB}" destId="{380D28CF-1857-4023-93A4-BA0B8B904D5D}" srcOrd="0" destOrd="13" presId="urn:microsoft.com/office/officeart/2005/8/layout/hList1"/>
    <dgm:cxn modelId="{DB723AFE-5BDF-4266-B87A-2C712BF87210}" srcId="{3B9B7F8B-57B7-419E-BD31-5ADE56B386FE}" destId="{0929B143-5471-407D-AEF9-28D7A75E1ABA}" srcOrd="20" destOrd="0" parTransId="{3B5B7EBE-1586-4873-88CA-344ACD0563D9}" sibTransId="{B937EB18-7634-40C3-A0C0-A356750FA409}"/>
    <dgm:cxn modelId="{1526B7D9-B661-4404-9FE6-4C3F562278F2}" type="presOf" srcId="{72B2E43C-8FBC-F041-8F98-D7868FC5BDF6}" destId="{7BE725C1-512F-41B8-873F-C2246A344394}" srcOrd="0" destOrd="6" presId="urn:microsoft.com/office/officeart/2005/8/layout/hList1"/>
    <dgm:cxn modelId="{43A0DD7D-0FDE-4C75-96E8-2889E7C7D8AB}" srcId="{307A260E-4896-46C5-AC60-35F5E2EB8F05}" destId="{207B5E1E-29E4-4A5C-8A61-143BA56C8057}" srcOrd="3" destOrd="0" parTransId="{00FB231C-1639-4F3E-B9F2-F191D148AB01}" sibTransId="{A8D5E11E-4DE3-413A-83B2-674D051CA919}"/>
    <dgm:cxn modelId="{AB74223B-DCCF-43A8-B4A7-C2039DEDC81F}" srcId="{7F5587B4-A203-4FE8-A0C4-30B9206AE854}" destId="{4102C9F3-DF0B-435A-B949-FC9FC3DB3C33}" srcOrd="12" destOrd="0" parTransId="{C0612CE6-A578-475E-AD40-0B7663039308}" sibTransId="{802CDCE7-903C-48CF-97D1-57A0EDA09509}"/>
    <dgm:cxn modelId="{3F5B1D7E-5109-40E4-A373-66FEF3974778}" type="presOf" srcId="{4EC54B8F-129C-2C45-A527-59C16CA6FE4F}" destId="{7BE725C1-512F-41B8-873F-C2246A344394}" srcOrd="0" destOrd="7" presId="urn:microsoft.com/office/officeart/2005/8/layout/hList1"/>
    <dgm:cxn modelId="{7851688A-C87D-478F-A504-C4D4A559CE12}" srcId="{207B5E1E-29E4-4A5C-8A61-143BA56C8057}" destId="{C1A86375-68E0-4504-9315-74C7DD20586F}" srcOrd="1" destOrd="0" parTransId="{A920B909-24BA-4B83-8E64-7992A4857BB4}" sibTransId="{800E0B9C-694D-47CD-AF76-CC4EC0B58A19}"/>
    <dgm:cxn modelId="{609C17E4-79BE-4641-B89F-BEA72956DE0D}" type="presOf" srcId="{9AE5556D-C2FA-4684-BF0F-92CD9021C8D2}" destId="{380D28CF-1857-4023-93A4-BA0B8B904D5D}" srcOrd="0" destOrd="8" presId="urn:microsoft.com/office/officeart/2005/8/layout/hList1"/>
    <dgm:cxn modelId="{13A05CE5-4A99-4B4A-8C4D-A045D85E4BA6}" srcId="{207B5E1E-29E4-4A5C-8A61-143BA56C8057}" destId="{5B5D1B0B-54D1-4299-8C0C-D9D5F2DA29A0}" srcOrd="17" destOrd="0" parTransId="{0E6B0339-DCB3-484E-8A45-FB8B343F3E72}" sibTransId="{E592B64C-E273-4B99-A7BD-952A7AD665D2}"/>
    <dgm:cxn modelId="{43C8C4DB-5E09-44B5-A241-463822C9773A}" srcId="{3B9B7F8B-57B7-419E-BD31-5ADE56B386FE}" destId="{943485EA-CE92-4A8C-9039-096C298653B0}" srcOrd="3" destOrd="0" parTransId="{E96D7F93-B68A-4360-AFD4-8CCF9BB1F6EB}" sibTransId="{6C791886-AE5C-4A6D-87B9-2968947FE13F}"/>
    <dgm:cxn modelId="{C0B015E4-2567-488C-9EFF-1BFB7D026CB0}" srcId="{3B9B7F8B-57B7-419E-BD31-5ADE56B386FE}" destId="{8E2C73B8-B585-475C-9D4C-7D6D902D3786}" srcOrd="21" destOrd="0" parTransId="{9E435BCC-AB2F-4FC4-A118-803B8F4EB455}" sibTransId="{EECDA81F-88B5-409D-B2C9-7CEADBC3698C}"/>
    <dgm:cxn modelId="{6BA67905-6EA8-4F92-859F-7EE7E7D70C92}" type="presOf" srcId="{522E155E-5972-435C-88FC-7A103E633E30}" destId="{B12DBDD3-EDEB-4F45-BE2C-948A687CB839}" srcOrd="0" destOrd="10" presId="urn:microsoft.com/office/officeart/2005/8/layout/hList1"/>
    <dgm:cxn modelId="{BFEDB58B-33DF-4051-B001-E9752CD59074}" type="presOf" srcId="{EEBC49D4-3F5A-4F29-9E2D-09129F739DC6}" destId="{6DCC0715-282A-459A-AF8F-44F0315C871D}" srcOrd="0" destOrd="15" presId="urn:microsoft.com/office/officeart/2005/8/layout/hList1"/>
    <dgm:cxn modelId="{2F826F67-A8A2-45B7-9A9E-696E4A99DA7B}" srcId="{7F5587B4-A203-4FE8-A0C4-30B9206AE854}" destId="{141FAE10-C2BF-489D-AA8F-5CEF83C95822}" srcOrd="0" destOrd="0" parTransId="{9A8004E2-AFEC-428D-A867-D41FEB3D5E4E}" sibTransId="{FA1D19BC-DF00-45CC-966D-1FBF3E03C7DC}"/>
    <dgm:cxn modelId="{66762AC6-F5C0-4D08-8969-41778BEA337A}" type="presOf" srcId="{2C58A062-51FD-426B-9124-24E981D5CDE2}" destId="{6DCC0715-282A-459A-AF8F-44F0315C871D}" srcOrd="0" destOrd="5" presId="urn:microsoft.com/office/officeart/2005/8/layout/hList1"/>
    <dgm:cxn modelId="{60975541-4A8A-448E-8AA5-28FF26975E5F}" srcId="{5000FF6A-9AFC-482D-BAA7-3840488A8ED9}" destId="{A3E77492-00E3-4565-BE67-D057F14B4FAB}" srcOrd="4" destOrd="0" parTransId="{FCA971DB-FEA5-4319-85C6-D19A631098AA}" sibTransId="{E060A2AC-EA0E-465B-BFDB-D2512A962918}"/>
    <dgm:cxn modelId="{8BB62E1B-AEB1-4F93-BFDD-F8E88C843BD5}" type="presOf" srcId="{BE0A70B7-BED7-421B-B3A3-C9C1C1760FDA}" destId="{B12DBDD3-EDEB-4F45-BE2C-948A687CB839}" srcOrd="0" destOrd="15" presId="urn:microsoft.com/office/officeart/2005/8/layout/hList1"/>
    <dgm:cxn modelId="{C46C526E-6033-4601-AABC-67076E1E8150}" type="presOf" srcId="{62DBCBAE-2A2F-40F5-839C-1BAEF2178D46}" destId="{6DCC0715-282A-459A-AF8F-44F0315C871D}" srcOrd="0" destOrd="1" presId="urn:microsoft.com/office/officeart/2005/8/layout/hList1"/>
    <dgm:cxn modelId="{2E74ABFB-BE15-44FF-9BF8-2FDFC488E464}" type="presOf" srcId="{41711807-3396-4B16-909A-A55AAE59E3BB}" destId="{6DCC0715-282A-459A-AF8F-44F0315C871D}" srcOrd="0" destOrd="17" presId="urn:microsoft.com/office/officeart/2005/8/layout/hList1"/>
    <dgm:cxn modelId="{4EB38A70-1373-4581-84F0-88E2B4D713A7}" type="presOf" srcId="{B9D49CEB-1021-4FED-9117-967B69829510}" destId="{380D28CF-1857-4023-93A4-BA0B8B904D5D}" srcOrd="0" destOrd="5" presId="urn:microsoft.com/office/officeart/2005/8/layout/hList1"/>
    <dgm:cxn modelId="{5AF82831-59E3-4ECF-A983-D5C1F6B15B9E}" srcId="{3B9B7F8B-57B7-419E-BD31-5ADE56B386FE}" destId="{58AFD6C1-877E-4806-AF68-B6921572FF08}" srcOrd="17" destOrd="0" parTransId="{ABAE1705-56A3-44F5-B12E-47B425621514}" sibTransId="{DBC21B3D-E969-46EC-B19B-DCBA3D046F5B}"/>
    <dgm:cxn modelId="{65E9104F-1D8A-B84C-AAFC-5BEC0CEE1FD1}" srcId="{5000FF6A-9AFC-482D-BAA7-3840488A8ED9}" destId="{55514491-865C-5A46-8979-7F0D0070C5ED}" srcOrd="8" destOrd="0" parTransId="{5A54FA96-FC93-F842-8A37-B0562821951A}" sibTransId="{9B9A4314-626A-D34A-8D8D-2629341D3E92}"/>
    <dgm:cxn modelId="{FDF5A1FC-966C-414E-A821-B121972306D3}" type="presOf" srcId="{58AFD6C1-877E-4806-AF68-B6921572FF08}" destId="{7BE725C1-512F-41B8-873F-C2246A344394}" srcOrd="0" destOrd="17" presId="urn:microsoft.com/office/officeart/2005/8/layout/hList1"/>
    <dgm:cxn modelId="{FB199C76-B90F-4736-AD2D-B598BAAF4462}" type="presOf" srcId="{92523280-411E-46C7-9993-89737A48CF11}" destId="{B12DBDD3-EDEB-4F45-BE2C-948A687CB839}" srcOrd="0" destOrd="16" presId="urn:microsoft.com/office/officeart/2005/8/layout/hList1"/>
    <dgm:cxn modelId="{D57064A9-4FF1-45C9-86CB-A6F6F86BA48E}" type="presOf" srcId="{38940625-39F5-174F-83BA-D376CCF22169}" destId="{6DCC0715-282A-459A-AF8F-44F0315C871D}" srcOrd="0" destOrd="12" presId="urn:microsoft.com/office/officeart/2005/8/layout/hList1"/>
    <dgm:cxn modelId="{AFB49DEA-ADD4-4FA5-9254-1E44D1125F32}" srcId="{3B9B7F8B-57B7-419E-BD31-5ADE56B386FE}" destId="{B87179C3-4746-4182-8D49-6B9747F0FE0E}" srcOrd="16" destOrd="0" parTransId="{8F8DF184-EA43-40B6-8876-317828C0263D}" sibTransId="{B7F9D112-C1B2-40CC-BD78-D0306EAA5B30}"/>
    <dgm:cxn modelId="{F644A6BA-4DC0-45F4-A292-590454BFBFF0}" srcId="{3B9B7F8B-57B7-419E-BD31-5ADE56B386FE}" destId="{15613BEF-03E7-4967-A3D5-5E60660B0464}" srcOrd="14" destOrd="0" parTransId="{98A6C594-D80C-49B7-80E4-45469D961A95}" sibTransId="{B35E9605-1C3E-44AA-B802-8BE537064A64}"/>
    <dgm:cxn modelId="{97DCBBD3-DCFF-4CAA-A3C2-6602DBDC88B9}" srcId="{7F5587B4-A203-4FE8-A0C4-30B9206AE854}" destId="{522E155E-5972-435C-88FC-7A103E633E30}" srcOrd="10" destOrd="0" parTransId="{7207E8D5-3486-4578-9585-EA7A87545D56}" sibTransId="{C2DE02F8-6230-4B7F-BD37-40C6C47E37B1}"/>
    <dgm:cxn modelId="{4E1E3CA0-EA17-4064-8521-196B3ABFF9DA}" type="presOf" srcId="{3B9B7F8B-57B7-419E-BD31-5ADE56B386FE}" destId="{8E1E52C8-F1CA-49E5-BA3D-BB941F67BA29}" srcOrd="0" destOrd="0" presId="urn:microsoft.com/office/officeart/2005/8/layout/hList1"/>
    <dgm:cxn modelId="{C49E7452-C496-4C22-98DD-7CFFD8234ACE}" type="presOf" srcId="{307A260E-4896-46C5-AC60-35F5E2EB8F05}" destId="{05A24732-951F-4ED3-9926-DC0FB911582F}" srcOrd="0" destOrd="0" presId="urn:microsoft.com/office/officeart/2005/8/layout/hList1"/>
    <dgm:cxn modelId="{B5F7E08B-D6E0-4180-9020-7705513AF617}" type="presParOf" srcId="{05A24732-951F-4ED3-9926-DC0FB911582F}" destId="{C7349918-06AC-4FA7-AA72-1A498FA32510}" srcOrd="0" destOrd="0" presId="urn:microsoft.com/office/officeart/2005/8/layout/hList1"/>
    <dgm:cxn modelId="{091031F1-B1BF-4401-99A4-C2A3F3F2AB55}" type="presParOf" srcId="{C7349918-06AC-4FA7-AA72-1A498FA32510}" destId="{8E1E52C8-F1CA-49E5-BA3D-BB941F67BA29}" srcOrd="0" destOrd="0" presId="urn:microsoft.com/office/officeart/2005/8/layout/hList1"/>
    <dgm:cxn modelId="{F5397E67-29A0-475D-8003-07C02F10FCBF}" type="presParOf" srcId="{C7349918-06AC-4FA7-AA72-1A498FA32510}" destId="{7BE725C1-512F-41B8-873F-C2246A344394}" srcOrd="1" destOrd="0" presId="urn:microsoft.com/office/officeart/2005/8/layout/hList1"/>
    <dgm:cxn modelId="{A2A60912-FE8E-4251-80DA-C92BB1CDF1D9}" type="presParOf" srcId="{05A24732-951F-4ED3-9926-DC0FB911582F}" destId="{F148465D-3BF6-417A-9B4A-55E367C8256B}" srcOrd="1" destOrd="0" presId="urn:microsoft.com/office/officeart/2005/8/layout/hList1"/>
    <dgm:cxn modelId="{E8BDBF7D-5D21-4664-93C8-14E9B14CB738}" type="presParOf" srcId="{05A24732-951F-4ED3-9926-DC0FB911582F}" destId="{93B04208-1E95-4DE7-9929-59770633F673}" srcOrd="2" destOrd="0" presId="urn:microsoft.com/office/officeart/2005/8/layout/hList1"/>
    <dgm:cxn modelId="{7824A8F2-EBB7-40FD-92DF-BC54E131C0B8}" type="presParOf" srcId="{93B04208-1E95-4DE7-9929-59770633F673}" destId="{A83F2484-D299-4709-B592-C374309D6D4A}" srcOrd="0" destOrd="0" presId="urn:microsoft.com/office/officeart/2005/8/layout/hList1"/>
    <dgm:cxn modelId="{EEF990B9-FD27-485F-BA03-6C73A718463B}" type="presParOf" srcId="{93B04208-1E95-4DE7-9929-59770633F673}" destId="{6DCC0715-282A-459A-AF8F-44F0315C871D}" srcOrd="1" destOrd="0" presId="urn:microsoft.com/office/officeart/2005/8/layout/hList1"/>
    <dgm:cxn modelId="{6468B796-6005-4AC1-B035-D7623E3D6F5A}" type="presParOf" srcId="{05A24732-951F-4ED3-9926-DC0FB911582F}" destId="{521EBE30-7B71-4C60-A250-39D30DA188B7}" srcOrd="3" destOrd="0" presId="urn:microsoft.com/office/officeart/2005/8/layout/hList1"/>
    <dgm:cxn modelId="{E9178207-E4CC-4060-ADC3-395D3E4B9BE6}" type="presParOf" srcId="{05A24732-951F-4ED3-9926-DC0FB911582F}" destId="{438659E2-7BD9-49F7-A6DE-1FC772C66C8E}" srcOrd="4" destOrd="0" presId="urn:microsoft.com/office/officeart/2005/8/layout/hList1"/>
    <dgm:cxn modelId="{978C280C-7A21-4284-9EF1-D2DD671E40E7}" type="presParOf" srcId="{438659E2-7BD9-49F7-A6DE-1FC772C66C8E}" destId="{A14B0A00-CB25-49C7-8569-4A81124663F7}" srcOrd="0" destOrd="0" presId="urn:microsoft.com/office/officeart/2005/8/layout/hList1"/>
    <dgm:cxn modelId="{3D7685F6-D80F-420A-9937-C4A7E2B4883D}" type="presParOf" srcId="{438659E2-7BD9-49F7-A6DE-1FC772C66C8E}" destId="{B12DBDD3-EDEB-4F45-BE2C-948A687CB839}" srcOrd="1" destOrd="0" presId="urn:microsoft.com/office/officeart/2005/8/layout/hList1"/>
    <dgm:cxn modelId="{3E2F90DD-7068-4E58-8F92-4403208D53EB}" type="presParOf" srcId="{05A24732-951F-4ED3-9926-DC0FB911582F}" destId="{63E31897-463C-43BA-AF7D-5D4C3E4910C9}" srcOrd="5" destOrd="0" presId="urn:microsoft.com/office/officeart/2005/8/layout/hList1"/>
    <dgm:cxn modelId="{B488DBA8-BD66-4FFF-B28C-93FB71040C47}" type="presParOf" srcId="{05A24732-951F-4ED3-9926-DC0FB911582F}" destId="{7A78A988-0767-4943-8F51-0EBC2A949EC8}" srcOrd="6" destOrd="0" presId="urn:microsoft.com/office/officeart/2005/8/layout/hList1"/>
    <dgm:cxn modelId="{F9F71604-E450-4818-A924-49A17BA7CCCF}" type="presParOf" srcId="{7A78A988-0767-4943-8F51-0EBC2A949EC8}" destId="{94B7BE23-2FFA-4AE5-B9C0-8C7C31791191}" srcOrd="0" destOrd="0" presId="urn:microsoft.com/office/officeart/2005/8/layout/hList1"/>
    <dgm:cxn modelId="{A730F269-1FE5-4ACF-B7AF-9AEA4B1A9C80}" type="presParOf" srcId="{7A78A988-0767-4943-8F51-0EBC2A949EC8}" destId="{380D28CF-1857-4023-93A4-BA0B8B904D5D}"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380B28-5DA5-9541-BC68-561D54FF3C4E}">
      <dsp:nvSpPr>
        <dsp:cNvPr id="0" name=""/>
        <dsp:cNvSpPr/>
      </dsp:nvSpPr>
      <dsp:spPr>
        <a:xfrm>
          <a:off x="0" y="2406"/>
          <a:ext cx="5607050" cy="0"/>
        </a:xfrm>
        <a:prstGeom prst="line">
          <a:avLst/>
        </a:prstGeom>
        <a:gradFill rotWithShape="0">
          <a:gsLst>
            <a:gs pos="0">
              <a:schemeClr val="accent2">
                <a:hueOff val="0"/>
                <a:satOff val="0"/>
                <a:lumOff val="0"/>
                <a:alphaOff val="0"/>
                <a:tint val="97000"/>
                <a:satMod val="100000"/>
                <a:lumMod val="102000"/>
              </a:schemeClr>
            </a:gs>
            <a:gs pos="50000">
              <a:schemeClr val="accent2">
                <a:hueOff val="0"/>
                <a:satOff val="0"/>
                <a:lumOff val="0"/>
                <a:alphaOff val="0"/>
                <a:shade val="100000"/>
                <a:satMod val="103000"/>
                <a:lumMod val="100000"/>
              </a:schemeClr>
            </a:gs>
            <a:gs pos="100000">
              <a:schemeClr val="accent2">
                <a:hueOff val="0"/>
                <a:satOff val="0"/>
                <a:lumOff val="0"/>
                <a:alphaOff val="0"/>
                <a:shade val="93000"/>
                <a:satMod val="110000"/>
                <a:lumMod val="99000"/>
              </a:schemeClr>
            </a:gs>
          </a:gsLst>
          <a:lin ang="5400000" scaled="0"/>
        </a:gradFill>
        <a:ln w="6350"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1530DDB-CE1B-8643-86C3-0A61CD3E99EC}">
      <dsp:nvSpPr>
        <dsp:cNvPr id="0" name=""/>
        <dsp:cNvSpPr/>
      </dsp:nvSpPr>
      <dsp:spPr>
        <a:xfrm>
          <a:off x="0" y="2406"/>
          <a:ext cx="5607050" cy="1640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defRPr cap="all"/>
          </a:pPr>
          <a:r>
            <a:rPr lang="en-GB" sz="3700" kern="1200" dirty="0"/>
            <a:t>Special educational needs and disabilities</a:t>
          </a:r>
          <a:endParaRPr lang="en-US" sz="3700" kern="1200" dirty="0"/>
        </a:p>
      </dsp:txBody>
      <dsp:txXfrm>
        <a:off x="0" y="2406"/>
        <a:ext cx="5607050" cy="1640929"/>
      </dsp:txXfrm>
    </dsp:sp>
    <dsp:sp modelId="{9CA58DAD-0E72-1A40-B745-48042ACBFFEA}">
      <dsp:nvSpPr>
        <dsp:cNvPr id="0" name=""/>
        <dsp:cNvSpPr/>
      </dsp:nvSpPr>
      <dsp:spPr>
        <a:xfrm>
          <a:off x="0" y="1643335"/>
          <a:ext cx="5607050" cy="0"/>
        </a:xfrm>
        <a:prstGeom prst="line">
          <a:avLst/>
        </a:prstGeom>
        <a:gradFill rotWithShape="0">
          <a:gsLst>
            <a:gs pos="0">
              <a:schemeClr val="accent3">
                <a:hueOff val="0"/>
                <a:satOff val="0"/>
                <a:lumOff val="0"/>
                <a:alphaOff val="0"/>
                <a:tint val="97000"/>
                <a:satMod val="100000"/>
                <a:lumMod val="102000"/>
              </a:schemeClr>
            </a:gs>
            <a:gs pos="50000">
              <a:schemeClr val="accent3">
                <a:hueOff val="0"/>
                <a:satOff val="0"/>
                <a:lumOff val="0"/>
                <a:alphaOff val="0"/>
                <a:shade val="100000"/>
                <a:satMod val="103000"/>
                <a:lumMod val="100000"/>
              </a:schemeClr>
            </a:gs>
            <a:gs pos="100000">
              <a:schemeClr val="accent3">
                <a:hueOff val="0"/>
                <a:satOff val="0"/>
                <a:lumOff val="0"/>
                <a:alphaOff val="0"/>
                <a:shade val="93000"/>
                <a:satMod val="110000"/>
                <a:lumMod val="99000"/>
              </a:schemeClr>
            </a:gs>
          </a:gsLst>
          <a:lin ang="5400000" scaled="0"/>
        </a:gradFill>
        <a:ln w="6350"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68894C3F-489D-544C-8CF1-DDE2CCCBBEE5}">
      <dsp:nvSpPr>
        <dsp:cNvPr id="0" name=""/>
        <dsp:cNvSpPr/>
      </dsp:nvSpPr>
      <dsp:spPr>
        <a:xfrm>
          <a:off x="0" y="1643335"/>
          <a:ext cx="5607050" cy="1640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defRPr cap="all"/>
          </a:pPr>
          <a:r>
            <a:rPr lang="en-GB" sz="3700" kern="1200"/>
            <a:t>Send at St Marys</a:t>
          </a:r>
          <a:endParaRPr lang="en-US" sz="3700" kern="1200" dirty="0"/>
        </a:p>
      </dsp:txBody>
      <dsp:txXfrm>
        <a:off x="0" y="1643335"/>
        <a:ext cx="5607050" cy="1640929"/>
      </dsp:txXfrm>
    </dsp:sp>
    <dsp:sp modelId="{20B445BA-C6B5-2A42-803C-AE9A21866669}">
      <dsp:nvSpPr>
        <dsp:cNvPr id="0" name=""/>
        <dsp:cNvSpPr/>
      </dsp:nvSpPr>
      <dsp:spPr>
        <a:xfrm>
          <a:off x="0" y="3284264"/>
          <a:ext cx="5607050" cy="0"/>
        </a:xfrm>
        <a:prstGeom prst="line">
          <a:avLst/>
        </a:prstGeom>
        <a:gradFill rotWithShape="0">
          <a:gsLst>
            <a:gs pos="0">
              <a:schemeClr val="accent4">
                <a:hueOff val="0"/>
                <a:satOff val="0"/>
                <a:lumOff val="0"/>
                <a:alphaOff val="0"/>
                <a:tint val="97000"/>
                <a:satMod val="100000"/>
                <a:lumMod val="102000"/>
              </a:schemeClr>
            </a:gs>
            <a:gs pos="50000">
              <a:schemeClr val="accent4">
                <a:hueOff val="0"/>
                <a:satOff val="0"/>
                <a:lumOff val="0"/>
                <a:alphaOff val="0"/>
                <a:shade val="100000"/>
                <a:satMod val="103000"/>
                <a:lumMod val="100000"/>
              </a:schemeClr>
            </a:gs>
            <a:gs pos="100000">
              <a:schemeClr val="accent4">
                <a:hueOff val="0"/>
                <a:satOff val="0"/>
                <a:lumOff val="0"/>
                <a:alphaOff val="0"/>
                <a:shade val="93000"/>
                <a:satMod val="110000"/>
                <a:lumMod val="99000"/>
              </a:schemeClr>
            </a:gs>
          </a:gsLst>
          <a:lin ang="5400000" scaled="0"/>
        </a:gradFill>
        <a:ln w="6350"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78C6E1F-DD67-4C46-A0C4-48C7F7021349}">
      <dsp:nvSpPr>
        <dsp:cNvPr id="0" name=""/>
        <dsp:cNvSpPr/>
      </dsp:nvSpPr>
      <dsp:spPr>
        <a:xfrm>
          <a:off x="0" y="3284264"/>
          <a:ext cx="5607050" cy="1640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defRPr cap="all"/>
          </a:pPr>
          <a:r>
            <a:rPr lang="en-US" sz="3700" kern="1200" dirty="0"/>
            <a:t>Time to connect</a:t>
          </a:r>
        </a:p>
      </dsp:txBody>
      <dsp:txXfrm>
        <a:off x="0" y="3284264"/>
        <a:ext cx="5607050" cy="16409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1E52C8-F1CA-49E5-BA3D-BB941F67BA29}">
      <dsp:nvSpPr>
        <dsp:cNvPr id="0" name=""/>
        <dsp:cNvSpPr/>
      </dsp:nvSpPr>
      <dsp:spPr>
        <a:xfrm>
          <a:off x="4331" y="129716"/>
          <a:ext cx="2604485" cy="52728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en-GB" sz="1500" kern="1200" dirty="0"/>
            <a:t>Communication and interaction</a:t>
          </a:r>
        </a:p>
      </dsp:txBody>
      <dsp:txXfrm>
        <a:off x="4331" y="129716"/>
        <a:ext cx="2604485" cy="527280"/>
      </dsp:txXfrm>
    </dsp:sp>
    <dsp:sp modelId="{7BE725C1-512F-41B8-873F-C2246A344394}">
      <dsp:nvSpPr>
        <dsp:cNvPr id="0" name=""/>
        <dsp:cNvSpPr/>
      </dsp:nvSpPr>
      <dsp:spPr>
        <a:xfrm>
          <a:off x="4331" y="656996"/>
          <a:ext cx="2604485" cy="5599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Visual prompts</a:t>
          </a:r>
        </a:p>
        <a:p>
          <a:pPr marL="114300" lvl="1" indent="-114300" algn="l" defTabSz="666750">
            <a:lnSpc>
              <a:spcPct val="90000"/>
            </a:lnSpc>
            <a:spcBef>
              <a:spcPct val="0"/>
            </a:spcBef>
            <a:spcAft>
              <a:spcPct val="15000"/>
            </a:spcAft>
            <a:buChar char="••"/>
          </a:pPr>
          <a:r>
            <a:rPr lang="en-GB" sz="1500" kern="1200"/>
            <a:t>Processing time</a:t>
          </a:r>
          <a:endParaRPr lang="en-GB" sz="1500" kern="1200" dirty="0"/>
        </a:p>
        <a:p>
          <a:pPr marL="114300" lvl="1" indent="-114300" algn="l" defTabSz="666750">
            <a:lnSpc>
              <a:spcPct val="90000"/>
            </a:lnSpc>
            <a:spcBef>
              <a:spcPct val="0"/>
            </a:spcBef>
            <a:spcAft>
              <a:spcPct val="15000"/>
            </a:spcAft>
            <a:buChar char="••"/>
          </a:pPr>
          <a:r>
            <a:rPr lang="en-GB" sz="1500" kern="1200" dirty="0"/>
            <a:t>Modelled language</a:t>
          </a:r>
        </a:p>
        <a:p>
          <a:pPr marL="114300" lvl="1" indent="-114300" algn="l" defTabSz="666750">
            <a:lnSpc>
              <a:spcPct val="90000"/>
            </a:lnSpc>
            <a:spcBef>
              <a:spcPct val="0"/>
            </a:spcBef>
            <a:spcAft>
              <a:spcPct val="15000"/>
            </a:spcAft>
            <a:buChar char="••"/>
          </a:pPr>
          <a:r>
            <a:rPr lang="en-GB" sz="1500" kern="1200" dirty="0"/>
            <a:t>Writing frames</a:t>
          </a:r>
        </a:p>
        <a:p>
          <a:pPr marL="114300" lvl="1" indent="-114300" algn="l" defTabSz="666750">
            <a:lnSpc>
              <a:spcPct val="90000"/>
            </a:lnSpc>
            <a:spcBef>
              <a:spcPct val="0"/>
            </a:spcBef>
            <a:spcAft>
              <a:spcPct val="15000"/>
            </a:spcAft>
            <a:buChar char="••"/>
          </a:pPr>
          <a:r>
            <a:rPr lang="en-GB" sz="1500" kern="1200" dirty="0"/>
            <a:t>Now/next board</a:t>
          </a:r>
        </a:p>
        <a:p>
          <a:pPr marL="114300" lvl="1" indent="-114300" algn="l" defTabSz="666750">
            <a:lnSpc>
              <a:spcPct val="90000"/>
            </a:lnSpc>
            <a:spcBef>
              <a:spcPct val="0"/>
            </a:spcBef>
            <a:spcAft>
              <a:spcPct val="15000"/>
            </a:spcAft>
            <a:buChar char="••"/>
          </a:pPr>
          <a:r>
            <a:rPr lang="en-GB" sz="1500" kern="1200" dirty="0"/>
            <a:t>Visual timetable</a:t>
          </a:r>
        </a:p>
        <a:p>
          <a:pPr marL="114300" lvl="1" indent="-114300" algn="l" defTabSz="666750" rtl="0">
            <a:lnSpc>
              <a:spcPct val="90000"/>
            </a:lnSpc>
            <a:spcBef>
              <a:spcPct val="0"/>
            </a:spcBef>
            <a:spcAft>
              <a:spcPct val="15000"/>
            </a:spcAft>
            <a:buChar char="••"/>
          </a:pPr>
          <a:r>
            <a:rPr lang="en-GB" sz="1500" kern="1200" dirty="0"/>
            <a:t>Safe space</a:t>
          </a:r>
        </a:p>
        <a:p>
          <a:pPr marL="114300" lvl="1" indent="-114300" algn="l" defTabSz="666750" rtl="0">
            <a:lnSpc>
              <a:spcPct val="90000"/>
            </a:lnSpc>
            <a:spcBef>
              <a:spcPct val="0"/>
            </a:spcBef>
            <a:spcAft>
              <a:spcPct val="15000"/>
            </a:spcAft>
            <a:buChar char="••"/>
          </a:pPr>
          <a:r>
            <a:rPr lang="en-GB" sz="1500" kern="1200" dirty="0"/>
            <a:t>Movement breaks</a:t>
          </a:r>
        </a:p>
        <a:p>
          <a:pPr marL="114300" lvl="1" indent="-114300" algn="l" defTabSz="666750" rtl="0">
            <a:lnSpc>
              <a:spcPct val="90000"/>
            </a:lnSpc>
            <a:spcBef>
              <a:spcPct val="0"/>
            </a:spcBef>
            <a:spcAft>
              <a:spcPct val="15000"/>
            </a:spcAft>
            <a:buChar char="••"/>
          </a:pPr>
          <a:r>
            <a:rPr lang="en-GB" sz="1500" kern="1200" dirty="0"/>
            <a:t>Adjusted seating/ sensory objects</a:t>
          </a:r>
        </a:p>
        <a:p>
          <a:pPr marL="114300" lvl="1" indent="-114300" algn="l" defTabSz="666750" rtl="0">
            <a:lnSpc>
              <a:spcPct val="90000"/>
            </a:lnSpc>
            <a:spcBef>
              <a:spcPct val="0"/>
            </a:spcBef>
            <a:spcAft>
              <a:spcPct val="15000"/>
            </a:spcAft>
            <a:buChar char="••"/>
          </a:pPr>
          <a:r>
            <a:rPr lang="en-GB" sz="1500" kern="1200" dirty="0"/>
            <a:t>Sensory circuits</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Nurture group</a:t>
          </a:r>
        </a:p>
        <a:p>
          <a:pPr marL="114300" lvl="1" indent="-114300" algn="l" defTabSz="666750">
            <a:lnSpc>
              <a:spcPct val="90000"/>
            </a:lnSpc>
            <a:spcBef>
              <a:spcPct val="0"/>
            </a:spcBef>
            <a:spcAft>
              <a:spcPct val="15000"/>
            </a:spcAft>
            <a:buChar char="••"/>
          </a:pPr>
          <a:r>
            <a:rPr lang="en-GB" sz="1500" kern="1200" dirty="0"/>
            <a:t>Social stories</a:t>
          </a:r>
        </a:p>
        <a:p>
          <a:pPr marL="114300" lvl="1" indent="-114300" algn="l" defTabSz="666750">
            <a:lnSpc>
              <a:spcPct val="90000"/>
            </a:lnSpc>
            <a:spcBef>
              <a:spcPct val="0"/>
            </a:spcBef>
            <a:spcAft>
              <a:spcPct val="15000"/>
            </a:spcAft>
            <a:buChar char="••"/>
          </a:pPr>
          <a:r>
            <a:rPr lang="en-GB" sz="1500" kern="1200" dirty="0"/>
            <a:t>Language Link</a:t>
          </a:r>
        </a:p>
        <a:p>
          <a:pPr marL="114300" lvl="1" indent="-114300" algn="l" defTabSz="666750">
            <a:lnSpc>
              <a:spcPct val="90000"/>
            </a:lnSpc>
            <a:spcBef>
              <a:spcPct val="0"/>
            </a:spcBef>
            <a:spcAft>
              <a:spcPct val="15000"/>
            </a:spcAft>
            <a:buChar char="••"/>
          </a:pPr>
          <a:r>
            <a:rPr lang="en-GB" sz="1500" kern="1200" dirty="0"/>
            <a:t>Speech Link</a:t>
          </a:r>
        </a:p>
        <a:p>
          <a:pPr marL="114300" lvl="1" indent="-114300" algn="l" defTabSz="666750">
            <a:lnSpc>
              <a:spcPct val="90000"/>
            </a:lnSpc>
            <a:spcBef>
              <a:spcPct val="0"/>
            </a:spcBef>
            <a:spcAft>
              <a:spcPct val="15000"/>
            </a:spcAft>
            <a:buChar char="••"/>
          </a:pPr>
          <a:r>
            <a:rPr lang="en-GB" sz="1500" kern="1200" dirty="0"/>
            <a:t>SALT</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Specialist teacher</a:t>
          </a:r>
        </a:p>
        <a:p>
          <a:pPr marL="114300" lvl="1" indent="-114300" algn="l" defTabSz="666750">
            <a:lnSpc>
              <a:spcPct val="90000"/>
            </a:lnSpc>
            <a:spcBef>
              <a:spcPct val="0"/>
            </a:spcBef>
            <a:spcAft>
              <a:spcPct val="15000"/>
            </a:spcAft>
            <a:buChar char="••"/>
          </a:pPr>
          <a:r>
            <a:rPr lang="en-GB" sz="1500" kern="1200" dirty="0"/>
            <a:t>CAMHS</a:t>
          </a:r>
        </a:p>
        <a:p>
          <a:pPr marL="114300" lvl="1" indent="-114300" algn="l" defTabSz="666750">
            <a:lnSpc>
              <a:spcPct val="90000"/>
            </a:lnSpc>
            <a:spcBef>
              <a:spcPct val="0"/>
            </a:spcBef>
            <a:spcAft>
              <a:spcPct val="15000"/>
            </a:spcAft>
            <a:buChar char="••"/>
          </a:pPr>
          <a:r>
            <a:rPr lang="en-GB" sz="1500" kern="1200" dirty="0"/>
            <a:t>Educational Psychologist</a:t>
          </a:r>
        </a:p>
        <a:p>
          <a:pPr marL="114300" lvl="1" indent="-114300" algn="l" defTabSz="666750">
            <a:lnSpc>
              <a:spcPct val="90000"/>
            </a:lnSpc>
            <a:spcBef>
              <a:spcPct val="0"/>
            </a:spcBef>
            <a:spcAft>
              <a:spcPct val="15000"/>
            </a:spcAft>
            <a:buChar char="••"/>
          </a:pPr>
          <a:r>
            <a:rPr lang="en-GB" sz="1500" kern="1200" dirty="0"/>
            <a:t>SALT</a:t>
          </a:r>
        </a:p>
        <a:p>
          <a:pPr marL="114300" lvl="1" indent="-114300" algn="l" defTabSz="666750">
            <a:lnSpc>
              <a:spcPct val="90000"/>
            </a:lnSpc>
            <a:spcBef>
              <a:spcPct val="0"/>
            </a:spcBef>
            <a:spcAft>
              <a:spcPct val="15000"/>
            </a:spcAft>
            <a:buChar char="••"/>
          </a:pPr>
          <a:r>
            <a:rPr lang="en-GB" sz="1500" kern="1200" dirty="0"/>
            <a:t>OT</a:t>
          </a:r>
        </a:p>
      </dsp:txBody>
      <dsp:txXfrm>
        <a:off x="4331" y="656996"/>
        <a:ext cx="2604485" cy="5599800"/>
      </dsp:txXfrm>
    </dsp:sp>
    <dsp:sp modelId="{A83F2484-D299-4709-B592-C374309D6D4A}">
      <dsp:nvSpPr>
        <dsp:cNvPr id="0" name=""/>
        <dsp:cNvSpPr/>
      </dsp:nvSpPr>
      <dsp:spPr>
        <a:xfrm>
          <a:off x="2973444" y="129716"/>
          <a:ext cx="2604485" cy="52728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en-GB" sz="1500" kern="1200" dirty="0"/>
            <a:t>Cognition and Learning</a:t>
          </a:r>
        </a:p>
      </dsp:txBody>
      <dsp:txXfrm>
        <a:off x="2973444" y="129716"/>
        <a:ext cx="2604485" cy="527280"/>
      </dsp:txXfrm>
    </dsp:sp>
    <dsp:sp modelId="{6DCC0715-282A-459A-AF8F-44F0315C871D}">
      <dsp:nvSpPr>
        <dsp:cNvPr id="0" name=""/>
        <dsp:cNvSpPr/>
      </dsp:nvSpPr>
      <dsp:spPr>
        <a:xfrm>
          <a:off x="2973444" y="656996"/>
          <a:ext cx="2604485" cy="5599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Movement breaks</a:t>
          </a:r>
        </a:p>
        <a:p>
          <a:pPr marL="114300" lvl="1" indent="-114300" algn="l" defTabSz="666750">
            <a:lnSpc>
              <a:spcPct val="90000"/>
            </a:lnSpc>
            <a:spcBef>
              <a:spcPct val="0"/>
            </a:spcBef>
            <a:spcAft>
              <a:spcPct val="15000"/>
            </a:spcAft>
            <a:buChar char="••"/>
          </a:pPr>
          <a:r>
            <a:rPr lang="en-GB" sz="1500" kern="1200" dirty="0"/>
            <a:t>Differentiation</a:t>
          </a:r>
        </a:p>
        <a:p>
          <a:pPr marL="114300" lvl="1" indent="-114300" algn="l" defTabSz="666750">
            <a:lnSpc>
              <a:spcPct val="90000"/>
            </a:lnSpc>
            <a:spcBef>
              <a:spcPct val="0"/>
            </a:spcBef>
            <a:spcAft>
              <a:spcPct val="15000"/>
            </a:spcAft>
            <a:buChar char="••"/>
          </a:pPr>
          <a:r>
            <a:rPr lang="en-GB" sz="1500" kern="1200" dirty="0"/>
            <a:t>Visual prompts</a:t>
          </a:r>
        </a:p>
        <a:p>
          <a:pPr marL="114300" lvl="1" indent="-114300" algn="l" defTabSz="666750">
            <a:lnSpc>
              <a:spcPct val="90000"/>
            </a:lnSpc>
            <a:spcBef>
              <a:spcPct val="0"/>
            </a:spcBef>
            <a:spcAft>
              <a:spcPct val="15000"/>
            </a:spcAft>
            <a:buChar char="••"/>
          </a:pPr>
          <a:r>
            <a:rPr lang="en-GB" sz="1500" kern="1200" dirty="0"/>
            <a:t>Chunked tasks</a:t>
          </a:r>
        </a:p>
        <a:p>
          <a:pPr marL="114300" lvl="1" indent="-114300" algn="l" defTabSz="666750">
            <a:lnSpc>
              <a:spcPct val="90000"/>
            </a:lnSpc>
            <a:spcBef>
              <a:spcPct val="0"/>
            </a:spcBef>
            <a:spcAft>
              <a:spcPct val="15000"/>
            </a:spcAft>
            <a:buChar char="••"/>
          </a:pPr>
          <a:r>
            <a:rPr lang="en-GB" sz="1500" kern="1200" dirty="0"/>
            <a:t>Visual timetable</a:t>
          </a:r>
        </a:p>
        <a:p>
          <a:pPr marL="114300" lvl="1" indent="-114300" algn="l" defTabSz="666750">
            <a:lnSpc>
              <a:spcPct val="90000"/>
            </a:lnSpc>
            <a:spcBef>
              <a:spcPct val="0"/>
            </a:spcBef>
            <a:spcAft>
              <a:spcPct val="15000"/>
            </a:spcAft>
            <a:buChar char="••"/>
          </a:pPr>
          <a:r>
            <a:rPr lang="en-GB" sz="1500" kern="1200" dirty="0"/>
            <a:t>Pe-teaching</a:t>
          </a:r>
        </a:p>
        <a:p>
          <a:pPr marL="114300" lvl="1" indent="-114300" algn="l" defTabSz="666750">
            <a:lnSpc>
              <a:spcPct val="90000"/>
            </a:lnSpc>
            <a:spcBef>
              <a:spcPct val="0"/>
            </a:spcBef>
            <a:spcAft>
              <a:spcPct val="15000"/>
            </a:spcAft>
            <a:buChar char="••"/>
          </a:pPr>
          <a:r>
            <a:rPr lang="en-GB" sz="1500" kern="1200" dirty="0"/>
            <a:t>Different ways to read/record</a:t>
          </a:r>
        </a:p>
        <a:p>
          <a:pPr marL="114300" lvl="1" indent="-114300" algn="l" defTabSz="666750" rtl="0">
            <a:lnSpc>
              <a:spcPct val="90000"/>
            </a:lnSpc>
            <a:spcBef>
              <a:spcPct val="0"/>
            </a:spcBef>
            <a:spcAft>
              <a:spcPct val="15000"/>
            </a:spcAft>
            <a:buChar char="••"/>
          </a:pPr>
          <a:r>
            <a:rPr lang="en-GB" sz="1500" kern="1200" dirty="0"/>
            <a:t>Adapted texts</a:t>
          </a:r>
        </a:p>
        <a:p>
          <a:pPr marL="114300" lvl="1" indent="-114300" algn="l" defTabSz="666750" rtl="0">
            <a:lnSpc>
              <a:spcPct val="90000"/>
            </a:lnSpc>
            <a:spcBef>
              <a:spcPct val="0"/>
            </a:spcBef>
            <a:spcAft>
              <a:spcPct val="15000"/>
            </a:spcAft>
            <a:buChar char="••"/>
          </a:pPr>
          <a:r>
            <a:rPr lang="en-GB" sz="1500" kern="1200" dirty="0"/>
            <a:t>Assistive technology</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Phonics interventions</a:t>
          </a:r>
        </a:p>
        <a:p>
          <a:pPr marL="114300" lvl="1" indent="-114300" algn="l" defTabSz="666750" rtl="0">
            <a:lnSpc>
              <a:spcPct val="90000"/>
            </a:lnSpc>
            <a:spcBef>
              <a:spcPct val="0"/>
            </a:spcBef>
            <a:spcAft>
              <a:spcPct val="15000"/>
            </a:spcAft>
            <a:buChar char="••"/>
          </a:pPr>
          <a:r>
            <a:rPr lang="en-GB" sz="1500" kern="1200" dirty="0"/>
            <a:t>Maths interventions</a:t>
          </a:r>
        </a:p>
        <a:p>
          <a:pPr marL="114300" lvl="1" indent="-114300" algn="l" defTabSz="666750" rtl="0">
            <a:lnSpc>
              <a:spcPct val="90000"/>
            </a:lnSpc>
            <a:spcBef>
              <a:spcPct val="0"/>
            </a:spcBef>
            <a:spcAft>
              <a:spcPct val="15000"/>
            </a:spcAft>
            <a:buChar char="••"/>
          </a:pPr>
          <a:r>
            <a:rPr lang="en-GB" sz="1500" kern="1200" dirty="0"/>
            <a:t>Pre/post-teach</a:t>
          </a:r>
        </a:p>
        <a:p>
          <a:pPr marL="114300" lvl="1" indent="-114300" algn="l" defTabSz="666750" rtl="0">
            <a:lnSpc>
              <a:spcPct val="90000"/>
            </a:lnSpc>
            <a:spcBef>
              <a:spcPct val="0"/>
            </a:spcBef>
            <a:spcAft>
              <a:spcPct val="15000"/>
            </a:spcAft>
            <a:buChar char="••"/>
          </a:pPr>
          <a:r>
            <a:rPr lang="en-GB" sz="1500" kern="1200" dirty="0"/>
            <a:t>Times tables</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Specialist teacher</a:t>
          </a:r>
        </a:p>
        <a:p>
          <a:pPr marL="114300" lvl="1" indent="-114300" algn="l" defTabSz="666750">
            <a:lnSpc>
              <a:spcPct val="90000"/>
            </a:lnSpc>
            <a:spcBef>
              <a:spcPct val="0"/>
            </a:spcBef>
            <a:spcAft>
              <a:spcPct val="15000"/>
            </a:spcAft>
            <a:buChar char="••"/>
          </a:pPr>
          <a:r>
            <a:rPr lang="en-GB" sz="1500" kern="1200"/>
            <a:t>Educational Psychologist</a:t>
          </a:r>
          <a:endParaRPr lang="en-GB" sz="1500" kern="1200" dirty="0"/>
        </a:p>
        <a:p>
          <a:pPr marL="114300" lvl="1" indent="-114300" algn="l" defTabSz="666750">
            <a:lnSpc>
              <a:spcPct val="90000"/>
            </a:lnSpc>
            <a:spcBef>
              <a:spcPct val="0"/>
            </a:spcBef>
            <a:spcAft>
              <a:spcPct val="15000"/>
            </a:spcAft>
            <a:buChar char="••"/>
          </a:pPr>
          <a:r>
            <a:rPr lang="en-GB" sz="1500" kern="1200" dirty="0"/>
            <a:t>SALT</a:t>
          </a:r>
        </a:p>
      </dsp:txBody>
      <dsp:txXfrm>
        <a:off x="2973444" y="656996"/>
        <a:ext cx="2604485" cy="5599800"/>
      </dsp:txXfrm>
    </dsp:sp>
    <dsp:sp modelId="{A14B0A00-CB25-49C7-8569-4A81124663F7}">
      <dsp:nvSpPr>
        <dsp:cNvPr id="0" name=""/>
        <dsp:cNvSpPr/>
      </dsp:nvSpPr>
      <dsp:spPr>
        <a:xfrm>
          <a:off x="5942557" y="129716"/>
          <a:ext cx="2604485" cy="52728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en-GB" sz="1500" kern="1200" dirty="0"/>
            <a:t>Social emotional and mental health</a:t>
          </a:r>
        </a:p>
      </dsp:txBody>
      <dsp:txXfrm>
        <a:off x="5942557" y="129716"/>
        <a:ext cx="2604485" cy="527280"/>
      </dsp:txXfrm>
    </dsp:sp>
    <dsp:sp modelId="{B12DBDD3-EDEB-4F45-BE2C-948A687CB839}">
      <dsp:nvSpPr>
        <dsp:cNvPr id="0" name=""/>
        <dsp:cNvSpPr/>
      </dsp:nvSpPr>
      <dsp:spPr>
        <a:xfrm>
          <a:off x="5942557" y="656996"/>
          <a:ext cx="2604485" cy="5599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Zones of regulation</a:t>
          </a:r>
        </a:p>
        <a:p>
          <a:pPr marL="114300" lvl="1" indent="-114300" algn="l" defTabSz="666750">
            <a:lnSpc>
              <a:spcPct val="90000"/>
            </a:lnSpc>
            <a:spcBef>
              <a:spcPct val="0"/>
            </a:spcBef>
            <a:spcAft>
              <a:spcPct val="15000"/>
            </a:spcAft>
            <a:buChar char="••"/>
          </a:pPr>
          <a:r>
            <a:rPr lang="en-GB" sz="1500" kern="1200" dirty="0"/>
            <a:t>Play based activities</a:t>
          </a:r>
        </a:p>
        <a:p>
          <a:pPr marL="114300" lvl="1" indent="-114300" algn="l" defTabSz="666750">
            <a:lnSpc>
              <a:spcPct val="90000"/>
            </a:lnSpc>
            <a:spcBef>
              <a:spcPct val="0"/>
            </a:spcBef>
            <a:spcAft>
              <a:spcPct val="15000"/>
            </a:spcAft>
            <a:buChar char="••"/>
          </a:pPr>
          <a:r>
            <a:rPr lang="en-GB" sz="1500" kern="1200" dirty="0"/>
            <a:t>Responsibilities in class</a:t>
          </a:r>
        </a:p>
        <a:p>
          <a:pPr marL="114300" lvl="1" indent="-114300" algn="l" defTabSz="666750">
            <a:lnSpc>
              <a:spcPct val="90000"/>
            </a:lnSpc>
            <a:spcBef>
              <a:spcPct val="0"/>
            </a:spcBef>
            <a:spcAft>
              <a:spcPct val="15000"/>
            </a:spcAft>
            <a:buChar char="••"/>
          </a:pPr>
          <a:r>
            <a:rPr lang="en-GB" sz="1500" kern="1200" dirty="0"/>
            <a:t>Consistency </a:t>
          </a:r>
        </a:p>
        <a:p>
          <a:pPr marL="114300" lvl="1" indent="-114300" algn="l" defTabSz="666750">
            <a:lnSpc>
              <a:spcPct val="90000"/>
            </a:lnSpc>
            <a:spcBef>
              <a:spcPct val="0"/>
            </a:spcBef>
            <a:spcAft>
              <a:spcPct val="15000"/>
            </a:spcAft>
            <a:buChar char="••"/>
          </a:pPr>
          <a:r>
            <a:rPr lang="en-GB" sz="1500" kern="1200" dirty="0"/>
            <a:t>Choices</a:t>
          </a:r>
        </a:p>
        <a:p>
          <a:pPr marL="114300" lvl="1" indent="-114300" algn="l" defTabSz="666750">
            <a:lnSpc>
              <a:spcPct val="90000"/>
            </a:lnSpc>
            <a:spcBef>
              <a:spcPct val="0"/>
            </a:spcBef>
            <a:spcAft>
              <a:spcPct val="15000"/>
            </a:spcAft>
            <a:buChar char="••"/>
          </a:pPr>
          <a:r>
            <a:rPr lang="en-GB" sz="1500" kern="1200" dirty="0"/>
            <a:t>Structure of the day</a:t>
          </a:r>
        </a:p>
        <a:p>
          <a:pPr marL="114300" lvl="1" indent="-114300" algn="l" defTabSz="666750">
            <a:lnSpc>
              <a:spcPct val="90000"/>
            </a:lnSpc>
            <a:spcBef>
              <a:spcPct val="0"/>
            </a:spcBef>
            <a:spcAft>
              <a:spcPct val="15000"/>
            </a:spcAft>
            <a:buChar char="••"/>
          </a:pPr>
          <a:r>
            <a:rPr lang="en-GB" sz="1500" kern="1200" dirty="0"/>
            <a:t>Time out</a:t>
          </a:r>
        </a:p>
        <a:p>
          <a:pPr marL="114300" lvl="1" indent="-114300" algn="l" defTabSz="666750">
            <a:lnSpc>
              <a:spcPct val="90000"/>
            </a:lnSpc>
            <a:spcBef>
              <a:spcPct val="0"/>
            </a:spcBef>
            <a:spcAft>
              <a:spcPct val="15000"/>
            </a:spcAft>
            <a:buChar char="••"/>
          </a:pPr>
          <a:r>
            <a:rPr lang="en-GB" sz="1500" kern="1200" dirty="0"/>
            <a:t>Reward charts/ catch me cards/ reward time</a:t>
          </a:r>
        </a:p>
        <a:p>
          <a:pPr marL="114300" lvl="1" indent="-114300" algn="l" defTabSz="666750">
            <a:lnSpc>
              <a:spcPct val="90000"/>
            </a:lnSpc>
            <a:spcBef>
              <a:spcPct val="0"/>
            </a:spcBef>
            <a:spcAft>
              <a:spcPct val="15000"/>
            </a:spcAft>
            <a:buChar char="••"/>
          </a:pPr>
          <a:r>
            <a:rPr lang="en-GB" sz="1500" kern="1200" dirty="0"/>
            <a:t>Safe/ quiet place</a:t>
          </a:r>
        </a:p>
        <a:p>
          <a:pPr marL="114300" lvl="1" indent="-114300" algn="l" defTabSz="666750" rtl="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Social stories</a:t>
          </a:r>
        </a:p>
        <a:p>
          <a:pPr marL="114300" lvl="1" indent="-114300" algn="l" defTabSz="666750">
            <a:lnSpc>
              <a:spcPct val="90000"/>
            </a:lnSpc>
            <a:spcBef>
              <a:spcPct val="0"/>
            </a:spcBef>
            <a:spcAft>
              <a:spcPct val="15000"/>
            </a:spcAft>
            <a:buChar char="••"/>
          </a:pPr>
          <a:r>
            <a:rPr lang="en-GB" sz="1500" kern="1200" dirty="0"/>
            <a:t>Nurture</a:t>
          </a:r>
        </a:p>
        <a:p>
          <a:pPr marL="114300" lvl="1" indent="-114300" algn="l" defTabSz="666750">
            <a:lnSpc>
              <a:spcPct val="90000"/>
            </a:lnSpc>
            <a:spcBef>
              <a:spcPct val="0"/>
            </a:spcBef>
            <a:spcAft>
              <a:spcPct val="15000"/>
            </a:spcAft>
            <a:buChar char="••"/>
          </a:pPr>
          <a:r>
            <a:rPr lang="en-GB" sz="1500" kern="1200" dirty="0"/>
            <a:t>Counselling/ play therapy</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Early Help</a:t>
          </a:r>
        </a:p>
        <a:p>
          <a:pPr marL="114300" lvl="1" indent="-114300" algn="l" defTabSz="666750">
            <a:lnSpc>
              <a:spcPct val="90000"/>
            </a:lnSpc>
            <a:spcBef>
              <a:spcPct val="0"/>
            </a:spcBef>
            <a:spcAft>
              <a:spcPct val="15000"/>
            </a:spcAft>
            <a:buChar char="••"/>
          </a:pPr>
          <a:r>
            <a:rPr lang="en-GB" sz="1500" kern="1200" dirty="0"/>
            <a:t>Educational Psychologist</a:t>
          </a:r>
        </a:p>
        <a:p>
          <a:pPr marL="114300" lvl="1" indent="-114300" algn="l" defTabSz="666750">
            <a:lnSpc>
              <a:spcPct val="90000"/>
            </a:lnSpc>
            <a:spcBef>
              <a:spcPct val="0"/>
            </a:spcBef>
            <a:spcAft>
              <a:spcPct val="15000"/>
            </a:spcAft>
            <a:buChar char="••"/>
          </a:pPr>
          <a:r>
            <a:rPr lang="en-GB" sz="1500" kern="1200" dirty="0"/>
            <a:t>Pupil Referral Unit</a:t>
          </a:r>
        </a:p>
        <a:p>
          <a:pPr marL="114300" lvl="1" indent="-114300" algn="l" defTabSz="666750">
            <a:lnSpc>
              <a:spcPct val="90000"/>
            </a:lnSpc>
            <a:spcBef>
              <a:spcPct val="0"/>
            </a:spcBef>
            <a:spcAft>
              <a:spcPct val="15000"/>
            </a:spcAft>
            <a:buChar char="••"/>
          </a:pPr>
          <a:r>
            <a:rPr lang="en-GB" sz="1500" kern="1200" dirty="0"/>
            <a:t>OT</a:t>
          </a:r>
        </a:p>
      </dsp:txBody>
      <dsp:txXfrm>
        <a:off x="5942557" y="656996"/>
        <a:ext cx="2604485" cy="5599800"/>
      </dsp:txXfrm>
    </dsp:sp>
    <dsp:sp modelId="{94B7BE23-2FFA-4AE5-B9C0-8C7C31791191}">
      <dsp:nvSpPr>
        <dsp:cNvPr id="0" name=""/>
        <dsp:cNvSpPr/>
      </dsp:nvSpPr>
      <dsp:spPr>
        <a:xfrm>
          <a:off x="8911671" y="129716"/>
          <a:ext cx="2604485" cy="52728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en-GB" sz="1500" kern="1200" dirty="0"/>
            <a:t>Sensory and/or physical</a:t>
          </a:r>
        </a:p>
      </dsp:txBody>
      <dsp:txXfrm>
        <a:off x="8911671" y="129716"/>
        <a:ext cx="2604485" cy="527280"/>
      </dsp:txXfrm>
    </dsp:sp>
    <dsp:sp modelId="{380D28CF-1857-4023-93A4-BA0B8B904D5D}">
      <dsp:nvSpPr>
        <dsp:cNvPr id="0" name=""/>
        <dsp:cNvSpPr/>
      </dsp:nvSpPr>
      <dsp:spPr>
        <a:xfrm>
          <a:off x="8911671" y="656996"/>
          <a:ext cx="2604485" cy="5599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Visual timetable</a:t>
          </a:r>
        </a:p>
        <a:p>
          <a:pPr marL="114300" lvl="1" indent="-114300" algn="l" defTabSz="666750">
            <a:lnSpc>
              <a:spcPct val="90000"/>
            </a:lnSpc>
            <a:spcBef>
              <a:spcPct val="0"/>
            </a:spcBef>
            <a:spcAft>
              <a:spcPct val="15000"/>
            </a:spcAft>
            <a:buChar char="••"/>
          </a:pPr>
          <a:r>
            <a:rPr lang="en-GB" sz="1500" kern="1200" dirty="0"/>
            <a:t>Visual cues</a:t>
          </a:r>
        </a:p>
        <a:p>
          <a:pPr marL="114300" lvl="1" indent="-114300" algn="l" defTabSz="666750">
            <a:lnSpc>
              <a:spcPct val="90000"/>
            </a:lnSpc>
            <a:spcBef>
              <a:spcPct val="0"/>
            </a:spcBef>
            <a:spcAft>
              <a:spcPct val="15000"/>
            </a:spcAft>
            <a:buChar char="••"/>
          </a:pPr>
          <a:r>
            <a:rPr lang="en-GB" sz="1500" kern="1200" dirty="0"/>
            <a:t>Seating plan</a:t>
          </a:r>
        </a:p>
        <a:p>
          <a:pPr marL="114300" lvl="1" indent="-114300" algn="l" defTabSz="666750">
            <a:lnSpc>
              <a:spcPct val="90000"/>
            </a:lnSpc>
            <a:spcBef>
              <a:spcPct val="0"/>
            </a:spcBef>
            <a:spcAft>
              <a:spcPct val="15000"/>
            </a:spcAft>
            <a:buChar char="••"/>
          </a:pPr>
          <a:r>
            <a:rPr lang="en-GB" sz="1500" kern="1200" dirty="0"/>
            <a:t>Enlarged resources</a:t>
          </a:r>
        </a:p>
        <a:p>
          <a:pPr marL="114300" lvl="1" indent="-114300" algn="l" defTabSz="666750">
            <a:lnSpc>
              <a:spcPct val="90000"/>
            </a:lnSpc>
            <a:spcBef>
              <a:spcPct val="0"/>
            </a:spcBef>
            <a:spcAft>
              <a:spcPct val="15000"/>
            </a:spcAft>
            <a:buChar char="••"/>
          </a:pPr>
          <a:r>
            <a:rPr lang="en-GB" sz="1500" kern="1200" dirty="0"/>
            <a:t>Specialist equipment</a:t>
          </a:r>
        </a:p>
        <a:p>
          <a:pPr marL="114300" lvl="1" indent="-114300" algn="l" defTabSz="666750">
            <a:lnSpc>
              <a:spcPct val="90000"/>
            </a:lnSpc>
            <a:spcBef>
              <a:spcPct val="0"/>
            </a:spcBef>
            <a:spcAft>
              <a:spcPct val="15000"/>
            </a:spcAft>
            <a:buChar char="••"/>
          </a:pPr>
          <a:r>
            <a:rPr lang="en-GB" sz="1500" kern="1200" dirty="0"/>
            <a:t>IHCP</a:t>
          </a:r>
        </a:p>
        <a:p>
          <a:pPr marL="114300" lvl="1" indent="-114300" algn="l" defTabSz="666750">
            <a:lnSpc>
              <a:spcPct val="90000"/>
            </a:lnSpc>
            <a:spcBef>
              <a:spcPct val="0"/>
            </a:spcBef>
            <a:spcAft>
              <a:spcPct val="15000"/>
            </a:spcAft>
            <a:buChar char="••"/>
          </a:pPr>
          <a:r>
            <a:rPr lang="en-GB" sz="1500" kern="1200" dirty="0"/>
            <a:t>OT</a:t>
          </a:r>
        </a:p>
        <a:p>
          <a:pPr marL="114300" lvl="1" indent="-114300" algn="l" defTabSz="666750">
            <a:lnSpc>
              <a:spcPct val="90000"/>
            </a:lnSpc>
            <a:spcBef>
              <a:spcPct val="0"/>
            </a:spcBef>
            <a:spcAft>
              <a:spcPct val="15000"/>
            </a:spcAft>
            <a:buChar char="••"/>
          </a:pPr>
          <a:r>
            <a:rPr lang="en-GB" sz="1500" kern="1200" dirty="0"/>
            <a:t>Individual work station</a:t>
          </a:r>
        </a:p>
        <a:p>
          <a:pPr marL="114300" lvl="1" indent="-114300" algn="l" defTabSz="666750">
            <a:lnSpc>
              <a:spcPct val="90000"/>
            </a:lnSpc>
            <a:spcBef>
              <a:spcPct val="0"/>
            </a:spcBef>
            <a:spcAft>
              <a:spcPct val="15000"/>
            </a:spcAft>
            <a:buChar char="••"/>
          </a:pPr>
          <a:r>
            <a:rPr lang="en-GB" sz="1500" kern="1200" dirty="0"/>
            <a:t>Flexible approach</a:t>
          </a:r>
        </a:p>
        <a:p>
          <a:pPr marL="114300" lvl="1" indent="-114300" algn="l" defTabSz="666750">
            <a:lnSpc>
              <a:spcPct val="90000"/>
            </a:lnSpc>
            <a:spcBef>
              <a:spcPct val="0"/>
            </a:spcBef>
            <a:spcAft>
              <a:spcPct val="15000"/>
            </a:spcAft>
            <a:buChar char="••"/>
          </a:pPr>
          <a:r>
            <a:rPr lang="en-GB" sz="1500" kern="1200" dirty="0"/>
            <a:t>Safe space</a:t>
          </a:r>
        </a:p>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kern="1200" dirty="0"/>
            <a:t>OT</a:t>
          </a:r>
        </a:p>
        <a:p>
          <a:pPr marL="114300" lvl="1" indent="-114300" algn="l" defTabSz="666750">
            <a:lnSpc>
              <a:spcPct val="90000"/>
            </a:lnSpc>
            <a:spcBef>
              <a:spcPct val="0"/>
            </a:spcBef>
            <a:spcAft>
              <a:spcPct val="15000"/>
            </a:spcAft>
            <a:buChar char="••"/>
          </a:pPr>
          <a:r>
            <a:rPr lang="en-GB" sz="1500" kern="1200" dirty="0"/>
            <a:t>Paediatrician</a:t>
          </a:r>
        </a:p>
        <a:p>
          <a:pPr marL="114300" lvl="1" indent="-114300" algn="l" defTabSz="666750">
            <a:lnSpc>
              <a:spcPct val="90000"/>
            </a:lnSpc>
            <a:spcBef>
              <a:spcPct val="0"/>
            </a:spcBef>
            <a:spcAft>
              <a:spcPct val="15000"/>
            </a:spcAft>
            <a:buChar char="••"/>
          </a:pPr>
          <a:r>
            <a:rPr lang="en-GB" sz="1500" kern="1200" dirty="0"/>
            <a:t>School Nursing</a:t>
          </a:r>
        </a:p>
        <a:p>
          <a:pPr marL="114300" lvl="1" indent="-114300" algn="l" defTabSz="666750">
            <a:lnSpc>
              <a:spcPct val="90000"/>
            </a:lnSpc>
            <a:spcBef>
              <a:spcPct val="0"/>
            </a:spcBef>
            <a:spcAft>
              <a:spcPct val="15000"/>
            </a:spcAft>
            <a:buChar char="••"/>
          </a:pPr>
          <a:r>
            <a:rPr lang="en-GB" sz="1500" kern="1200" dirty="0"/>
            <a:t>SALT</a:t>
          </a:r>
        </a:p>
        <a:p>
          <a:pPr marL="114300" lvl="1" indent="-114300" algn="l" defTabSz="666750">
            <a:lnSpc>
              <a:spcPct val="90000"/>
            </a:lnSpc>
            <a:spcBef>
              <a:spcPct val="0"/>
            </a:spcBef>
            <a:spcAft>
              <a:spcPct val="15000"/>
            </a:spcAft>
            <a:buChar char="••"/>
          </a:pPr>
          <a:r>
            <a:rPr lang="en-GB" sz="1500" kern="1200" dirty="0"/>
            <a:t>Educational Psychologist</a:t>
          </a:r>
        </a:p>
        <a:p>
          <a:pPr marL="114300" lvl="1" indent="-114300" algn="l" defTabSz="666750">
            <a:lnSpc>
              <a:spcPct val="90000"/>
            </a:lnSpc>
            <a:spcBef>
              <a:spcPct val="0"/>
            </a:spcBef>
            <a:spcAft>
              <a:spcPct val="15000"/>
            </a:spcAft>
            <a:buChar char="••"/>
          </a:pPr>
          <a:r>
            <a:rPr lang="en-GB" sz="1500" kern="1200" dirty="0"/>
            <a:t>Physiotherapy Service</a:t>
          </a:r>
        </a:p>
        <a:p>
          <a:pPr marL="114300" lvl="1" indent="-114300" algn="l" defTabSz="666750">
            <a:lnSpc>
              <a:spcPct val="90000"/>
            </a:lnSpc>
            <a:spcBef>
              <a:spcPct val="0"/>
            </a:spcBef>
            <a:spcAft>
              <a:spcPct val="15000"/>
            </a:spcAft>
            <a:buChar char="••"/>
          </a:pPr>
          <a:r>
            <a:rPr lang="en-GB" sz="1500" kern="1200" dirty="0"/>
            <a:t>Portage</a:t>
          </a:r>
        </a:p>
      </dsp:txBody>
      <dsp:txXfrm>
        <a:off x="8911671" y="656996"/>
        <a:ext cx="2604485" cy="55998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726064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9710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846CE7D5-CF57-46EF-B807-FDD0502418D4}"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2677613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846CE7D5-CF57-46EF-B807-FDD0502418D4}" type="datetimeFigureOut">
              <a:rPr lang="en-GB" smtClean="0"/>
              <a:t>07/02/2025</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56475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846CE7D5-CF57-46EF-B807-FDD0502418D4}"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525201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07/02/2025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51016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7146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846CE7D5-CF57-46EF-B807-FDD0502418D4}" type="datetimeFigureOut">
              <a:rPr lang="en-GB" smtClean="0"/>
              <a:t>07/02/2025</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888088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846CE7D5-CF57-46EF-B807-FDD0502418D4}" type="datetimeFigureOut">
              <a:rPr lang="en-GB" smtClean="0"/>
              <a:t>07/02/2025</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881837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4931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738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846CE7D5-CF57-46EF-B807-FDD0502418D4}" type="datetimeFigureOut">
              <a:rPr lang="en-GB" smtClean="0"/>
              <a:t>07/02/2025</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88861931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7" name="Picture 76" descr="Cup of coffee">
            <a:extLst>
              <a:ext uri="{FF2B5EF4-FFF2-40B4-BE49-F238E27FC236}">
                <a16:creationId xmlns:a16="http://schemas.microsoft.com/office/drawing/2014/main" id="{5363D96E-F1AC-4C3F-78F7-947E14B274B4}"/>
              </a:ext>
            </a:extLst>
          </p:cNvPr>
          <p:cNvPicPr>
            <a:picLocks noChangeAspect="1"/>
          </p:cNvPicPr>
          <p:nvPr/>
        </p:nvPicPr>
        <p:blipFill rotWithShape="1">
          <a:blip r:embed="rId2"/>
          <a:srcRect t="15413"/>
          <a:stretch/>
        </p:blipFill>
        <p:spPr>
          <a:xfrm>
            <a:off x="20" y="10"/>
            <a:ext cx="12191980" cy="6857990"/>
          </a:xfrm>
          <a:prstGeom prst="rect">
            <a:avLst/>
          </a:prstGeom>
        </p:spPr>
      </p:pic>
      <p:sp>
        <p:nvSpPr>
          <p:cNvPr id="2" name="Title 1"/>
          <p:cNvSpPr>
            <a:spLocks noGrp="1"/>
          </p:cNvSpPr>
          <p:nvPr>
            <p:ph type="ctrTitle"/>
          </p:nvPr>
        </p:nvSpPr>
        <p:spPr>
          <a:xfrm>
            <a:off x="1600200" y="2386744"/>
            <a:ext cx="8991600" cy="1645920"/>
          </a:xfrm>
          <a:solidFill>
            <a:schemeClr val="bg1">
              <a:alpha val="60000"/>
            </a:schemeClr>
          </a:solidFill>
          <a:ln w="38100" cap="sq">
            <a:solidFill>
              <a:schemeClr val="tx1"/>
            </a:solidFill>
            <a:miter lim="800000"/>
          </a:ln>
        </p:spPr>
        <p:txBody>
          <a:bodyPr anchor="ctr">
            <a:normAutofit/>
          </a:bodyPr>
          <a:lstStyle/>
          <a:p>
            <a:r>
              <a:rPr lang="en-GB" dirty="0">
                <a:solidFill>
                  <a:schemeClr val="tx1"/>
                </a:solidFill>
                <a:cs typeface="Calibri Light"/>
              </a:rPr>
              <a:t>Spotlight on SEND</a:t>
            </a:r>
            <a:br>
              <a:rPr lang="en-GB" dirty="0">
                <a:solidFill>
                  <a:schemeClr val="tx1"/>
                </a:solidFill>
                <a:cs typeface="Calibri Light"/>
              </a:rPr>
            </a:br>
            <a:endParaRPr lang="en-GB" dirty="0">
              <a:solidFill>
                <a:schemeClr val="tx1"/>
              </a:solidFill>
            </a:endParaRPr>
          </a:p>
        </p:txBody>
      </p:sp>
      <p:sp>
        <p:nvSpPr>
          <p:cNvPr id="3" name="Subtitle 2"/>
          <p:cNvSpPr>
            <a:spLocks noGrp="1"/>
          </p:cNvSpPr>
          <p:nvPr>
            <p:ph type="subTitle" idx="1"/>
          </p:nvPr>
        </p:nvSpPr>
        <p:spPr>
          <a:xfrm>
            <a:off x="2695194" y="4352544"/>
            <a:ext cx="6801612" cy="1239894"/>
          </a:xfrm>
        </p:spPr>
        <p:txBody>
          <a:bodyPr vert="horz" lIns="91440" tIns="45720" rIns="91440" bIns="45720" rtlCol="0" anchor="t">
            <a:normAutofit/>
          </a:bodyPr>
          <a:lstStyle/>
          <a:p>
            <a:r>
              <a:rPr lang="en-GB" dirty="0">
                <a:solidFill>
                  <a:srgbClr val="FFFFFF"/>
                </a:solidFill>
                <a:cs typeface="Calibri"/>
              </a:rPr>
              <a:t>04/10/24</a:t>
            </a:r>
            <a:endParaRPr lang="en-GB" dirty="0">
              <a:solidFill>
                <a:srgbClr val="FFFFFF"/>
              </a:solidFill>
            </a:endParaRPr>
          </a:p>
        </p:txBody>
      </p:sp>
    </p:spTree>
    <p:extLst>
      <p:ext uri="{BB962C8B-B14F-4D97-AF65-F5344CB8AC3E}">
        <p14:creationId xmlns:p14="http://schemas.microsoft.com/office/powerpoint/2010/main" val="345261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9">
            <a:extLst>
              <a:ext uri="{FF2B5EF4-FFF2-40B4-BE49-F238E27FC236}">
                <a16:creationId xmlns:a16="http://schemas.microsoft.com/office/drawing/2014/main" id="{93F0ADB5-A0B4-4B01-A8C4-FDC34CE22B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11">
            <a:extLst>
              <a:ext uri="{FF2B5EF4-FFF2-40B4-BE49-F238E27FC236}">
                <a16:creationId xmlns:a16="http://schemas.microsoft.com/office/drawing/2014/main" id="{AA6D0FDE-0241-4C21-A720-A694753582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E0850D2-5E2E-3503-5439-DB72B40BF45E}"/>
              </a:ext>
            </a:extLst>
          </p:cNvPr>
          <p:cNvGraphicFramePr>
            <a:graphicFrameLocks noGrp="1"/>
          </p:cNvGraphicFramePr>
          <p:nvPr>
            <p:ph idx="1"/>
            <p:extLst>
              <p:ext uri="{D42A27DB-BD31-4B8C-83A1-F6EECF244321}">
                <p14:modId xmlns:p14="http://schemas.microsoft.com/office/powerpoint/2010/main" val="2302937650"/>
              </p:ext>
            </p:extLst>
          </p:nvPr>
        </p:nvGraphicFramePr>
        <p:xfrm>
          <a:off x="5619750" y="965200"/>
          <a:ext cx="5607050" cy="492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0477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26">
            <a:extLst>
              <a:ext uri="{FF2B5EF4-FFF2-40B4-BE49-F238E27FC236}">
                <a16:creationId xmlns:a16="http://schemas.microsoft.com/office/drawing/2014/main" id="{2AEFFFF2-9EB4-4B6C-B9F8-2BA3EF89A2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 name="Rectangle 28">
            <a:extLst>
              <a:ext uri="{FF2B5EF4-FFF2-40B4-BE49-F238E27FC236}">
                <a16:creationId xmlns:a16="http://schemas.microsoft.com/office/drawing/2014/main" id="{0D65299F-028F-4AFC-B46A-8DB33E20FE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0">
            <a:extLst>
              <a:ext uri="{FF2B5EF4-FFF2-40B4-BE49-F238E27FC236}">
                <a16:creationId xmlns:a16="http://schemas.microsoft.com/office/drawing/2014/main" id="{BAC87F6E-526A-49B5-995D-42DB656594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7">
            <a:extLst>
              <a:ext uri="{FF2B5EF4-FFF2-40B4-BE49-F238E27FC236}">
                <a16:creationId xmlns:a16="http://schemas.microsoft.com/office/drawing/2014/main" id="{5B89EB1D-A5A6-83A5-2061-3F1F9126C72B}"/>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GB" b="1" dirty="0">
                <a:solidFill>
                  <a:srgbClr val="FFFFFF"/>
                </a:solidFill>
                <a:ea typeface="+mj-lt"/>
                <a:cs typeface="+mj-lt"/>
              </a:rPr>
              <a:t>What do we mean by SEND?</a:t>
            </a:r>
            <a:endParaRPr lang="en-US" b="1" dirty="0">
              <a:ea typeface="+mj-lt"/>
              <a:cs typeface="+mj-lt"/>
            </a:endParaRPr>
          </a:p>
          <a:p>
            <a:endParaRPr lang="en-GB" sz="3000" dirty="0">
              <a:solidFill>
                <a:srgbClr val="FFFFFF"/>
              </a:solidFill>
            </a:endParaRPr>
          </a:p>
        </p:txBody>
      </p:sp>
      <p:sp>
        <p:nvSpPr>
          <p:cNvPr id="22" name="Content Placeholder 21">
            <a:extLst>
              <a:ext uri="{FF2B5EF4-FFF2-40B4-BE49-F238E27FC236}">
                <a16:creationId xmlns:a16="http://schemas.microsoft.com/office/drawing/2014/main" id="{594543A9-D0A0-7AAF-7BDA-21149303DBFC}"/>
              </a:ext>
            </a:extLst>
          </p:cNvPr>
          <p:cNvSpPr>
            <a:spLocks noGrp="1"/>
          </p:cNvSpPr>
          <p:nvPr>
            <p:ph idx="1"/>
          </p:nvPr>
        </p:nvSpPr>
        <p:spPr>
          <a:xfrm>
            <a:off x="4560207" y="-38286"/>
            <a:ext cx="6268549" cy="2492670"/>
          </a:xfrm>
        </p:spPr>
        <p:txBody>
          <a:bodyPr anchor="ctr">
            <a:normAutofit/>
          </a:bodyPr>
          <a:lstStyle/>
          <a:p>
            <a:pPr marL="0" indent="0">
              <a:buNone/>
            </a:pPr>
            <a:r>
              <a:rPr lang="en-GB" sz="2400" dirty="0"/>
              <a:t>Children and young people with SEND all have learning difficulties or disabilities that make it harder for them to learn than most children and young people of the same age. These children and young people may need </a:t>
            </a:r>
            <a:r>
              <a:rPr lang="en-GB" sz="2400" b="1" dirty="0"/>
              <a:t>additional </a:t>
            </a:r>
            <a:r>
              <a:rPr lang="en-GB" sz="2400" dirty="0"/>
              <a:t>or </a:t>
            </a:r>
            <a:r>
              <a:rPr lang="en-GB" sz="2400" b="1" dirty="0"/>
              <a:t>different</a:t>
            </a:r>
            <a:r>
              <a:rPr lang="en-GB" sz="2400" dirty="0"/>
              <a:t> help from that given to others.</a:t>
            </a:r>
          </a:p>
        </p:txBody>
      </p:sp>
      <p:sp>
        <p:nvSpPr>
          <p:cNvPr id="2" name="TextBox 1">
            <a:extLst>
              <a:ext uri="{FF2B5EF4-FFF2-40B4-BE49-F238E27FC236}">
                <a16:creationId xmlns:a16="http://schemas.microsoft.com/office/drawing/2014/main" id="{42DBB8A6-8AC6-B5B4-75DD-FF5A12114DBB}"/>
              </a:ext>
            </a:extLst>
          </p:cNvPr>
          <p:cNvSpPr txBox="1"/>
          <p:nvPr/>
        </p:nvSpPr>
        <p:spPr>
          <a:xfrm>
            <a:off x="5226205" y="3070302"/>
            <a:ext cx="662754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Settings and schools have a person who is responsible for making sure children or young people with SEND get the right support. This person is called a Special Educational Needs and Disabilities Coordinator, or SENDCo.  A SENDCo coordinates the provision for SEND in a setting and collaborates with parents, children, staff and external professionals to ensure children are supported appropriately.</a:t>
            </a:r>
          </a:p>
        </p:txBody>
      </p:sp>
    </p:spTree>
    <p:extLst>
      <p:ext uri="{BB962C8B-B14F-4D97-AF65-F5344CB8AC3E}">
        <p14:creationId xmlns:p14="http://schemas.microsoft.com/office/powerpoint/2010/main" val="2258899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6812E-4F1A-4C5C-B1F2-86672F983D3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EF1A8E-9716-4A21-95DD-40B45DC2A7A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93FDC89-3CFE-4378-A09C-1FF32E4D26CE}"/>
              </a:ext>
            </a:extLst>
          </p:cNvPr>
          <p:cNvPicPr>
            <a:picLocks noChangeAspect="1"/>
          </p:cNvPicPr>
          <p:nvPr/>
        </p:nvPicPr>
        <p:blipFill>
          <a:blip r:embed="rId2"/>
          <a:stretch>
            <a:fillRect/>
          </a:stretch>
        </p:blipFill>
        <p:spPr>
          <a:xfrm>
            <a:off x="563629" y="439946"/>
            <a:ext cx="11047526" cy="5968805"/>
          </a:xfrm>
          <a:prstGeom prst="rect">
            <a:avLst/>
          </a:prstGeom>
        </p:spPr>
      </p:pic>
    </p:spTree>
    <p:extLst>
      <p:ext uri="{BB962C8B-B14F-4D97-AF65-F5344CB8AC3E}">
        <p14:creationId xmlns:p14="http://schemas.microsoft.com/office/powerpoint/2010/main" val="3753517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466A9AE5-69DF-4153-B35A-94BDEF32EB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16C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59B5318-27A8-4E50-80D9-B92D4F28EA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196" y="804672"/>
            <a:ext cx="10579608" cy="5248656"/>
          </a:xfrm>
          <a:prstGeom prst="rect">
            <a:avLst/>
          </a:prstGeom>
          <a:solidFill>
            <a:schemeClr val="bg1"/>
          </a:solidFill>
          <a:ln w="2540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4" descr="Text&#10;&#10;Description automatically generated">
            <a:extLst>
              <a:ext uri="{FF2B5EF4-FFF2-40B4-BE49-F238E27FC236}">
                <a16:creationId xmlns:a16="http://schemas.microsoft.com/office/drawing/2014/main" id="{92A433B1-DD85-DE40-5ACB-871AC9F18905}"/>
              </a:ext>
            </a:extLst>
          </p:cNvPr>
          <p:cNvPicPr>
            <a:picLocks noGrp="1" noChangeAspect="1"/>
          </p:cNvPicPr>
          <p:nvPr>
            <p:ph idx="1"/>
          </p:nvPr>
        </p:nvPicPr>
        <p:blipFill>
          <a:blip r:embed="rId2"/>
          <a:stretch>
            <a:fillRect/>
          </a:stretch>
        </p:blipFill>
        <p:spPr>
          <a:xfrm>
            <a:off x="762082" y="202786"/>
            <a:ext cx="10667835" cy="6461835"/>
          </a:xfrm>
          <a:prstGeom prst="rect">
            <a:avLst/>
          </a:prstGeom>
        </p:spPr>
      </p:pic>
    </p:spTree>
    <p:extLst>
      <p:ext uri="{BB962C8B-B14F-4D97-AF65-F5344CB8AC3E}">
        <p14:creationId xmlns:p14="http://schemas.microsoft.com/office/powerpoint/2010/main" val="47289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B34E2-DF48-D9E3-AE1B-AA79AF88E452}"/>
              </a:ext>
            </a:extLst>
          </p:cNvPr>
          <p:cNvSpPr>
            <a:spLocks noGrp="1"/>
          </p:cNvSpPr>
          <p:nvPr>
            <p:ph type="title"/>
          </p:nvPr>
        </p:nvSpPr>
        <p:spPr>
          <a:xfrm>
            <a:off x="5498590" y="988741"/>
            <a:ext cx="5888754" cy="4880518"/>
          </a:xfrm>
          <a:noFill/>
          <a:ln>
            <a:noFill/>
          </a:ln>
        </p:spPr>
        <p:txBody>
          <a:bodyPr vert="horz" wrap="square" lIns="274320" tIns="182880" rIns="274320" bIns="182880" rtlCol="0" anchor="ctr" anchorCtr="1">
            <a:normAutofit/>
          </a:bodyPr>
          <a:lstStyle/>
          <a:p>
            <a:pPr algn="l"/>
            <a:r>
              <a:rPr lang="en-US" sz="4800" kern="1200" cap="all" spc="200" baseline="0" dirty="0">
                <a:solidFill>
                  <a:schemeClr val="tx1"/>
                </a:solidFill>
                <a:latin typeface="+mj-lt"/>
                <a:ea typeface="+mj-ea"/>
                <a:cs typeface="+mj-cs"/>
              </a:rPr>
              <a:t>How do we support children with SEND at St </a:t>
            </a:r>
            <a:r>
              <a:rPr lang="en-US" sz="4800" kern="1200" cap="all" spc="200" baseline="0" dirty="0" err="1">
                <a:solidFill>
                  <a:schemeClr val="tx1"/>
                </a:solidFill>
                <a:latin typeface="+mj-lt"/>
                <a:ea typeface="+mj-ea"/>
                <a:cs typeface="+mj-cs"/>
              </a:rPr>
              <a:t>Marys</a:t>
            </a:r>
            <a:r>
              <a:rPr lang="en-US" sz="4800" kern="1200" cap="all" spc="200" baseline="0">
                <a:solidFill>
                  <a:schemeClr val="tx1"/>
                </a:solidFill>
                <a:latin typeface="+mj-lt"/>
                <a:ea typeface="+mj-ea"/>
                <a:cs typeface="+mj-cs"/>
              </a:rPr>
              <a:t>?</a:t>
            </a:r>
            <a:endParaRPr lang="en-US" sz="4800" kern="1200" cap="all" spc="200" baseline="0" dirty="0">
              <a:solidFill>
                <a:schemeClr val="tx1"/>
              </a:solidFill>
              <a:latin typeface="+mj-lt"/>
              <a:ea typeface="+mj-ea"/>
              <a:cs typeface="+mj-cs"/>
            </a:endParaRPr>
          </a:p>
          <a:p>
            <a:pPr algn="l"/>
            <a:endParaRPr lang="en-US" sz="4800" kern="1200" cap="all" spc="200" baseline="0" dirty="0">
              <a:solidFill>
                <a:schemeClr val="tx1"/>
              </a:solidFill>
              <a:latin typeface="+mj-lt"/>
              <a:ea typeface="+mj-ea"/>
              <a:cs typeface="+mj-cs"/>
            </a:endParaRPr>
          </a:p>
        </p:txBody>
      </p:sp>
      <p:sp>
        <p:nvSpPr>
          <p:cNvPr id="7" name="Rectangle 6">
            <a:extLst>
              <a:ext uri="{FF2B5EF4-FFF2-40B4-BE49-F238E27FC236}">
                <a16:creationId xmlns:a16="http://schemas.microsoft.com/office/drawing/2014/main" id="{6E5BD17F-C95C-40ED-8D04-03295D46FD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bg2">
              <a:alpha val="8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9" name="Rectangle 8">
            <a:extLst>
              <a:ext uri="{FF2B5EF4-FFF2-40B4-BE49-F238E27FC236}">
                <a16:creationId xmlns:a16="http://schemas.microsoft.com/office/drawing/2014/main" id="{4203DEB5-0B19-4F8E-84E2-00F5861C96F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3215640"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765224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29" name="Rectangle 21">
            <a:extLst>
              <a:ext uri="{FF2B5EF4-FFF2-40B4-BE49-F238E27FC236}">
                <a16:creationId xmlns:a16="http://schemas.microsoft.com/office/drawing/2014/main" id="{1660E788-AFA9-4A1B-9991-6AA74632A1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3">
            <a:extLst>
              <a:ext uri="{FF2B5EF4-FFF2-40B4-BE49-F238E27FC236}">
                <a16:creationId xmlns:a16="http://schemas.microsoft.com/office/drawing/2014/main" id="{867D4867-5BA7-4462-B2F6-A23F4A622A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B2A1BD-16A9-B2E0-6AED-AA26A5DB2D73}"/>
              </a:ext>
            </a:extLst>
          </p:cNvPr>
          <p:cNvSpPr>
            <a:spLocks noGrp="1"/>
          </p:cNvSpPr>
          <p:nvPr>
            <p:ph type="title"/>
          </p:nvPr>
        </p:nvSpPr>
        <p:spPr>
          <a:xfrm>
            <a:off x="643467" y="643467"/>
            <a:ext cx="3363974" cy="1728044"/>
          </a:xfrm>
          <a:noFill/>
          <a:ln>
            <a:solidFill>
              <a:schemeClr val="bg1"/>
            </a:solidFill>
          </a:ln>
        </p:spPr>
        <p:txBody>
          <a:bodyPr wrap="square">
            <a:normAutofit/>
          </a:bodyPr>
          <a:lstStyle/>
          <a:p>
            <a:r>
              <a:rPr lang="en-US">
                <a:solidFill>
                  <a:schemeClr val="bg1"/>
                </a:solidFill>
              </a:rPr>
              <a:t>The graduated approach</a:t>
            </a:r>
          </a:p>
        </p:txBody>
      </p:sp>
      <p:sp>
        <p:nvSpPr>
          <p:cNvPr id="8" name="Content Placeholder 7">
            <a:extLst>
              <a:ext uri="{FF2B5EF4-FFF2-40B4-BE49-F238E27FC236}">
                <a16:creationId xmlns:a16="http://schemas.microsoft.com/office/drawing/2014/main" id="{48D95FAA-D046-FCC6-A797-5F669D182150}"/>
              </a:ext>
            </a:extLst>
          </p:cNvPr>
          <p:cNvSpPr>
            <a:spLocks noGrp="1"/>
          </p:cNvSpPr>
          <p:nvPr>
            <p:ph idx="1"/>
          </p:nvPr>
        </p:nvSpPr>
        <p:spPr>
          <a:xfrm>
            <a:off x="643468" y="2638044"/>
            <a:ext cx="3363974" cy="3415622"/>
          </a:xfrm>
        </p:spPr>
        <p:txBody>
          <a:bodyPr vert="horz" lIns="91440" tIns="45720" rIns="91440" bIns="45720" rtlCol="0">
            <a:normAutofit lnSpcReduction="10000"/>
          </a:bodyPr>
          <a:lstStyle/>
          <a:p>
            <a:endParaRPr lang="en-US" sz="1700" dirty="0">
              <a:solidFill>
                <a:schemeClr val="bg1"/>
              </a:solidFill>
            </a:endParaRPr>
          </a:p>
          <a:p>
            <a:r>
              <a:rPr lang="en-US" sz="1700" dirty="0">
                <a:solidFill>
                  <a:schemeClr val="bg1"/>
                </a:solidFill>
                <a:ea typeface="+mn-lt"/>
                <a:cs typeface="+mn-lt"/>
              </a:rPr>
              <a:t>The Graduated Approach expects settings and schools to make full use of all their resources and expertise before accessing increasingly </a:t>
            </a:r>
            <a:r>
              <a:rPr lang="en-US" sz="1700" dirty="0" err="1">
                <a:solidFill>
                  <a:schemeClr val="bg1"/>
                </a:solidFill>
                <a:ea typeface="+mn-lt"/>
                <a:cs typeface="+mn-lt"/>
              </a:rPr>
              <a:t>personalised</a:t>
            </a:r>
            <a:r>
              <a:rPr lang="en-US" sz="1700" dirty="0">
                <a:solidFill>
                  <a:schemeClr val="bg1"/>
                </a:solidFill>
                <a:ea typeface="+mn-lt"/>
                <a:cs typeface="+mn-lt"/>
              </a:rPr>
              <a:t> support. </a:t>
            </a:r>
          </a:p>
          <a:p>
            <a:r>
              <a:rPr lang="en-US" sz="1700" dirty="0">
                <a:solidFill>
                  <a:schemeClr val="bg1"/>
                </a:solidFill>
                <a:ea typeface="+mn-lt"/>
                <a:cs typeface="+mn-lt"/>
              </a:rPr>
              <a:t>By continually monitoring all children, settings and schools can decide on the most appropriate level of support for all children, including those with SEND.</a:t>
            </a:r>
            <a:endParaRPr lang="en-US" sz="1700" dirty="0">
              <a:solidFill>
                <a:schemeClr val="bg1"/>
              </a:solidFill>
            </a:endParaRPr>
          </a:p>
        </p:txBody>
      </p:sp>
      <p:pic>
        <p:nvPicPr>
          <p:cNvPr id="9" name="Picture 9" descr="Diagram&#10;&#10;Description automatically generated">
            <a:extLst>
              <a:ext uri="{FF2B5EF4-FFF2-40B4-BE49-F238E27FC236}">
                <a16:creationId xmlns:a16="http://schemas.microsoft.com/office/drawing/2014/main" id="{3B349285-77AE-F7C9-4519-70F9DF2EB796}"/>
              </a:ext>
            </a:extLst>
          </p:cNvPr>
          <p:cNvPicPr>
            <a:picLocks noChangeAspect="1"/>
          </p:cNvPicPr>
          <p:nvPr/>
        </p:nvPicPr>
        <p:blipFill>
          <a:blip r:embed="rId2"/>
          <a:stretch>
            <a:fillRect/>
          </a:stretch>
        </p:blipFill>
        <p:spPr>
          <a:xfrm>
            <a:off x="4291171" y="1041721"/>
            <a:ext cx="7897064" cy="4397320"/>
          </a:xfrm>
          <a:prstGeom prst="rect">
            <a:avLst/>
          </a:prstGeom>
        </p:spPr>
      </p:pic>
    </p:spTree>
    <p:extLst>
      <p:ext uri="{BB962C8B-B14F-4D97-AF65-F5344CB8AC3E}">
        <p14:creationId xmlns:p14="http://schemas.microsoft.com/office/powerpoint/2010/main" val="4143829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FD187-D3FA-C822-8AE7-52BBC54AECC6}"/>
              </a:ext>
            </a:extLst>
          </p:cNvPr>
          <p:cNvSpPr>
            <a:spLocks noGrp="1"/>
          </p:cNvSpPr>
          <p:nvPr>
            <p:ph type="title"/>
          </p:nvPr>
        </p:nvSpPr>
        <p:spPr>
          <a:xfrm>
            <a:off x="202599" y="1124618"/>
            <a:ext cx="4073529" cy="1188720"/>
          </a:xfrm>
          <a:prstGeom prst="ellipse">
            <a:avLst/>
          </a:prstGeom>
        </p:spPr>
        <p:txBody>
          <a:bodyPr vert="horz" lIns="182880" tIns="182880" rIns="182880" bIns="182880" rtlCol="0">
            <a:normAutofit fontScale="90000"/>
          </a:bodyPr>
          <a:lstStyle/>
          <a:p>
            <a:r>
              <a:rPr lang="en-US" sz="1700" dirty="0"/>
              <a:t>Universal Support – Inclusive Quality First Teaching</a:t>
            </a:r>
            <a:endParaRPr lang="en-US" dirty="0"/>
          </a:p>
        </p:txBody>
      </p:sp>
      <p:sp>
        <p:nvSpPr>
          <p:cNvPr id="7" name="Content Placeholder 6">
            <a:extLst>
              <a:ext uri="{FF2B5EF4-FFF2-40B4-BE49-F238E27FC236}">
                <a16:creationId xmlns:a16="http://schemas.microsoft.com/office/drawing/2014/main" id="{FB483878-B7D7-61B3-7017-2207BD3D5366}"/>
              </a:ext>
            </a:extLst>
          </p:cNvPr>
          <p:cNvSpPr>
            <a:spLocks noGrp="1"/>
          </p:cNvSpPr>
          <p:nvPr>
            <p:ph idx="1"/>
          </p:nvPr>
        </p:nvSpPr>
        <p:spPr>
          <a:xfrm>
            <a:off x="803244" y="2638044"/>
            <a:ext cx="3063765" cy="3263206"/>
          </a:xfrm>
        </p:spPr>
        <p:txBody>
          <a:bodyPr vert="horz" lIns="91440" tIns="45720" rIns="91440" bIns="45720" rtlCol="0" anchor="t">
            <a:normAutofit/>
          </a:bodyPr>
          <a:lstStyle/>
          <a:p>
            <a:pPr>
              <a:lnSpc>
                <a:spcPct val="90000"/>
              </a:lnSpc>
            </a:pPr>
            <a:r>
              <a:rPr lang="en-US" sz="2000" dirty="0"/>
              <a:t>For most children, settings and schools are able to support their needs through adjustments made to the quality first teaching. </a:t>
            </a:r>
            <a:endParaRPr lang="en-US" sz="2400" dirty="0"/>
          </a:p>
        </p:txBody>
      </p:sp>
      <p:sp>
        <p:nvSpPr>
          <p:cNvPr id="24" name="Rectangle 23">
            <a:extLst>
              <a:ext uri="{FF2B5EF4-FFF2-40B4-BE49-F238E27FC236}">
                <a16:creationId xmlns:a16="http://schemas.microsoft.com/office/drawing/2014/main" id="{6515FC82-3453-4CBE-8895-4CCFF33952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4182" y="964692"/>
            <a:ext cx="6885432" cy="4936558"/>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C5FD847B-65C0-4027-8DFC-70CB42451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802" y="1128683"/>
            <a:ext cx="6558192" cy="4608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icon&#10;&#10;Description automatically generated">
            <a:extLst>
              <a:ext uri="{FF2B5EF4-FFF2-40B4-BE49-F238E27FC236}">
                <a16:creationId xmlns:a16="http://schemas.microsoft.com/office/drawing/2014/main" id="{2CB67D21-0470-794A-FE81-02D68CACEDCE}"/>
              </a:ext>
            </a:extLst>
          </p:cNvPr>
          <p:cNvPicPr>
            <a:picLocks noChangeAspect="1"/>
          </p:cNvPicPr>
          <p:nvPr/>
        </p:nvPicPr>
        <p:blipFill>
          <a:blip r:embed="rId2"/>
          <a:stretch>
            <a:fillRect/>
          </a:stretch>
        </p:blipFill>
        <p:spPr>
          <a:xfrm>
            <a:off x="4823366" y="1704961"/>
            <a:ext cx="6227064" cy="3456020"/>
          </a:xfrm>
          <a:prstGeom prst="rect">
            <a:avLst/>
          </a:prstGeom>
        </p:spPr>
      </p:pic>
    </p:spTree>
    <p:extLst>
      <p:ext uri="{BB962C8B-B14F-4D97-AF65-F5344CB8AC3E}">
        <p14:creationId xmlns:p14="http://schemas.microsoft.com/office/powerpoint/2010/main" val="889771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0B717-C89C-0611-4721-BF351DD28183}"/>
              </a:ext>
            </a:extLst>
          </p:cNvPr>
          <p:cNvSpPr>
            <a:spLocks noGrp="1"/>
          </p:cNvSpPr>
          <p:nvPr>
            <p:ph type="title"/>
          </p:nvPr>
        </p:nvSpPr>
        <p:spPr/>
        <p:txBody>
          <a:bodyPr>
            <a:normAutofit fontScale="90000"/>
          </a:bodyPr>
          <a:lstStyle/>
          <a:p>
            <a:r>
              <a:rPr lang="en-US" dirty="0"/>
              <a:t>‘Good teaching for SEND is good teaching for all’ </a:t>
            </a:r>
            <a:br>
              <a:rPr lang="en-US" dirty="0"/>
            </a:br>
            <a:r>
              <a:rPr lang="en-US" dirty="0"/>
              <a:t>Whole school approaches</a:t>
            </a:r>
          </a:p>
        </p:txBody>
      </p:sp>
      <p:sp>
        <p:nvSpPr>
          <p:cNvPr id="3" name="Content Placeholder 2">
            <a:extLst>
              <a:ext uri="{FF2B5EF4-FFF2-40B4-BE49-F238E27FC236}">
                <a16:creationId xmlns:a16="http://schemas.microsoft.com/office/drawing/2014/main" id="{BECD0DAC-5522-4E33-3EFE-A23CED6D1F89}"/>
              </a:ext>
            </a:extLst>
          </p:cNvPr>
          <p:cNvSpPr>
            <a:spLocks noGrp="1"/>
          </p:cNvSpPr>
          <p:nvPr>
            <p:ph idx="1"/>
          </p:nvPr>
        </p:nvSpPr>
        <p:spPr/>
        <p:txBody>
          <a:bodyPr/>
          <a:lstStyle/>
          <a:p>
            <a:r>
              <a:rPr lang="en-US" sz="2400" dirty="0"/>
              <a:t>Zones of Regulation</a:t>
            </a:r>
          </a:p>
          <a:p>
            <a:r>
              <a:rPr lang="en-US" sz="2400" dirty="0"/>
              <a:t>Calm spaces</a:t>
            </a:r>
          </a:p>
          <a:p>
            <a:r>
              <a:rPr lang="en-US" sz="2400" dirty="0"/>
              <a:t>Movement / regulation breaks</a:t>
            </a:r>
          </a:p>
          <a:p>
            <a:r>
              <a:rPr lang="en-US" sz="2400" dirty="0"/>
              <a:t>Visual timetables and use of visual prompts</a:t>
            </a:r>
          </a:p>
          <a:p>
            <a:r>
              <a:rPr lang="en-US" sz="2400" dirty="0"/>
              <a:t>Use of manipulatives/practical resources</a:t>
            </a:r>
          </a:p>
          <a:p>
            <a:endParaRPr lang="en-US" dirty="0"/>
          </a:p>
        </p:txBody>
      </p:sp>
    </p:spTree>
    <p:extLst>
      <p:ext uri="{BB962C8B-B14F-4D97-AF65-F5344CB8AC3E}">
        <p14:creationId xmlns:p14="http://schemas.microsoft.com/office/powerpoint/2010/main" val="443523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371DC-C89C-2715-C6D0-F267F0365E65}"/>
              </a:ext>
            </a:extLst>
          </p:cNvPr>
          <p:cNvSpPr>
            <a:spLocks noGrp="1"/>
          </p:cNvSpPr>
          <p:nvPr>
            <p:ph type="title"/>
          </p:nvPr>
        </p:nvSpPr>
        <p:spPr>
          <a:xfrm>
            <a:off x="6889194" y="296766"/>
            <a:ext cx="4476806" cy="1188720"/>
          </a:xfrm>
        </p:spPr>
        <p:txBody>
          <a:bodyPr>
            <a:normAutofit/>
          </a:bodyPr>
          <a:lstStyle/>
          <a:p>
            <a:r>
              <a:rPr lang="en-US" dirty="0">
                <a:ea typeface="+mj-lt"/>
                <a:cs typeface="+mj-lt"/>
              </a:rPr>
              <a:t>Targeted Support (zippy)</a:t>
            </a:r>
            <a:endParaRPr lang="en-US" dirty="0"/>
          </a:p>
        </p:txBody>
      </p:sp>
      <p:sp>
        <p:nvSpPr>
          <p:cNvPr id="9" name="Rectangle 8">
            <a:extLst>
              <a:ext uri="{FF2B5EF4-FFF2-40B4-BE49-F238E27FC236}">
                <a16:creationId xmlns:a16="http://schemas.microsoft.com/office/drawing/2014/main" id="{DE6656AB-B8B3-4895-AD32-B928A43C4B1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4760" y="964692"/>
            <a:ext cx="5440680" cy="4936558"/>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188BDAE2-5EE0-4B2F-9C9B-7E86A0B4C2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1853" y="1128683"/>
            <a:ext cx="5106493" cy="4608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10;&#10;Description automatically generated">
            <a:extLst>
              <a:ext uri="{FF2B5EF4-FFF2-40B4-BE49-F238E27FC236}">
                <a16:creationId xmlns:a16="http://schemas.microsoft.com/office/drawing/2014/main" id="{04CF93BF-94DE-44D3-99E6-96F675AEF39F}"/>
              </a:ext>
            </a:extLst>
          </p:cNvPr>
          <p:cNvPicPr>
            <a:picLocks noChangeAspect="1"/>
          </p:cNvPicPr>
          <p:nvPr/>
        </p:nvPicPr>
        <p:blipFill>
          <a:blip r:embed="rId2"/>
          <a:stretch>
            <a:fillRect/>
          </a:stretch>
        </p:blipFill>
        <p:spPr>
          <a:xfrm>
            <a:off x="1153944" y="1358643"/>
            <a:ext cx="4782312" cy="4148655"/>
          </a:xfrm>
          <a:prstGeom prst="rect">
            <a:avLst/>
          </a:prstGeom>
        </p:spPr>
      </p:pic>
      <p:sp>
        <p:nvSpPr>
          <p:cNvPr id="3" name="Content Placeholder 2">
            <a:extLst>
              <a:ext uri="{FF2B5EF4-FFF2-40B4-BE49-F238E27FC236}">
                <a16:creationId xmlns:a16="http://schemas.microsoft.com/office/drawing/2014/main" id="{B8288666-2E6D-9C88-C12B-49027FB9AC47}"/>
              </a:ext>
            </a:extLst>
          </p:cNvPr>
          <p:cNvSpPr>
            <a:spLocks noGrp="1"/>
          </p:cNvSpPr>
          <p:nvPr>
            <p:ph idx="1"/>
          </p:nvPr>
        </p:nvSpPr>
        <p:spPr>
          <a:xfrm>
            <a:off x="7000655" y="1716118"/>
            <a:ext cx="4492932" cy="3263206"/>
          </a:xfrm>
        </p:spPr>
        <p:txBody>
          <a:bodyPr vert="horz" lIns="91440" tIns="45720" rIns="91440" bIns="45720" rtlCol="0" anchor="t">
            <a:normAutofit/>
          </a:bodyPr>
          <a:lstStyle/>
          <a:p>
            <a:r>
              <a:rPr lang="en-US" dirty="0">
                <a:ea typeface="+mn-lt"/>
                <a:cs typeface="+mn-lt"/>
              </a:rPr>
              <a:t>For some children, they might need a bit more support to meet their needs. If a child or young person has identified needs, settings and schools should go through a process called The Graduated Approach. </a:t>
            </a:r>
          </a:p>
          <a:p>
            <a:r>
              <a:rPr lang="en-US" dirty="0">
                <a:ea typeface="+mn-lt"/>
                <a:cs typeface="+mn-lt"/>
              </a:rPr>
              <a:t>Parents will be informed of this support at parent’s evening.  </a:t>
            </a:r>
            <a:endParaRPr lang="en-US" dirty="0"/>
          </a:p>
        </p:txBody>
      </p:sp>
      <p:pic>
        <p:nvPicPr>
          <p:cNvPr id="5" name="Picture 5" descr="Graphical user interface, text, application, chat or text message&#10;&#10;Description automatically generated">
            <a:extLst>
              <a:ext uri="{FF2B5EF4-FFF2-40B4-BE49-F238E27FC236}">
                <a16:creationId xmlns:a16="http://schemas.microsoft.com/office/drawing/2014/main" id="{270CA05D-D0D0-C061-AC48-713F39EB6F43}"/>
              </a:ext>
            </a:extLst>
          </p:cNvPr>
          <p:cNvPicPr>
            <a:picLocks noChangeAspect="1"/>
          </p:cNvPicPr>
          <p:nvPr/>
        </p:nvPicPr>
        <p:blipFill>
          <a:blip r:embed="rId3"/>
          <a:stretch>
            <a:fillRect/>
          </a:stretch>
        </p:blipFill>
        <p:spPr>
          <a:xfrm>
            <a:off x="7998178" y="3768413"/>
            <a:ext cx="2743200" cy="2670210"/>
          </a:xfrm>
          <a:prstGeom prst="rect">
            <a:avLst/>
          </a:prstGeom>
        </p:spPr>
      </p:pic>
    </p:spTree>
    <p:extLst>
      <p:ext uri="{BB962C8B-B14F-4D97-AF65-F5344CB8AC3E}">
        <p14:creationId xmlns:p14="http://schemas.microsoft.com/office/powerpoint/2010/main" val="153029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2FF099ED-5AC8-02F9-CE99-0AD91698B87D}"/>
              </a:ext>
            </a:extLst>
          </p:cNvPr>
          <p:cNvSpPr/>
          <p:nvPr/>
        </p:nvSpPr>
        <p:spPr>
          <a:xfrm>
            <a:off x="4139258" y="56445"/>
            <a:ext cx="2540000" cy="1044222"/>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Content Placeholder 29">
            <a:extLst>
              <a:ext uri="{FF2B5EF4-FFF2-40B4-BE49-F238E27FC236}">
                <a16:creationId xmlns:a16="http://schemas.microsoft.com/office/drawing/2014/main" id="{A2ED7AFC-3ADE-2FDA-D4AD-0CE8915E5946}"/>
              </a:ext>
            </a:extLst>
          </p:cNvPr>
          <p:cNvSpPr>
            <a:spLocks noGrp="1"/>
          </p:cNvSpPr>
          <p:nvPr>
            <p:ph idx="1"/>
          </p:nvPr>
        </p:nvSpPr>
        <p:spPr>
          <a:xfrm>
            <a:off x="713679" y="1302193"/>
            <a:ext cx="10949926" cy="2043174"/>
          </a:xfrm>
        </p:spPr>
        <p:txBody>
          <a:bodyPr vert="horz" lIns="91440" tIns="45720" rIns="91440" bIns="45720" rtlCol="0" anchor="t">
            <a:normAutofit/>
          </a:bodyPr>
          <a:lstStyle/>
          <a:p>
            <a:r>
              <a:rPr lang="en-US" dirty="0"/>
              <a:t>If a child has had a number of interventions and the impact of these have been assessed through the APDR cycle, it may be decided that further support and intervention is required.  The school, parents and child will be involved in the creation of a SEN Support Plan.  This gives a </a:t>
            </a:r>
            <a:r>
              <a:rPr lang="en-US" dirty="0" err="1"/>
              <a:t>personalised</a:t>
            </a:r>
            <a:r>
              <a:rPr lang="en-US" dirty="0"/>
              <a:t> account of the child's journey so far and the next steps in terms of their support and expected outcomes.</a:t>
            </a:r>
          </a:p>
          <a:p>
            <a:r>
              <a:rPr lang="en-US" dirty="0"/>
              <a:t>Also details interventions and tracks progress against outcomes</a:t>
            </a:r>
          </a:p>
          <a:p>
            <a:endParaRPr lang="en-US" dirty="0"/>
          </a:p>
        </p:txBody>
      </p:sp>
      <p:sp>
        <p:nvSpPr>
          <p:cNvPr id="31" name="TextBox 30">
            <a:extLst>
              <a:ext uri="{FF2B5EF4-FFF2-40B4-BE49-F238E27FC236}">
                <a16:creationId xmlns:a16="http://schemas.microsoft.com/office/drawing/2014/main" id="{CB0E4723-69E0-F3E8-1FA7-7EC9619628AD}"/>
              </a:ext>
            </a:extLst>
          </p:cNvPr>
          <p:cNvSpPr txBox="1"/>
          <p:nvPr/>
        </p:nvSpPr>
        <p:spPr>
          <a:xfrm>
            <a:off x="4291659" y="349956"/>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chemeClr val="bg1"/>
                </a:solidFill>
              </a:rPr>
              <a:t>SEN Support</a:t>
            </a:r>
          </a:p>
        </p:txBody>
      </p:sp>
      <p:pic>
        <p:nvPicPr>
          <p:cNvPr id="2" name="Picture 1">
            <a:extLst>
              <a:ext uri="{FF2B5EF4-FFF2-40B4-BE49-F238E27FC236}">
                <a16:creationId xmlns:a16="http://schemas.microsoft.com/office/drawing/2014/main" id="{2453C59C-9836-4F77-9AAB-9DE3E4920830}"/>
              </a:ext>
            </a:extLst>
          </p:cNvPr>
          <p:cNvPicPr>
            <a:picLocks noChangeAspect="1"/>
          </p:cNvPicPr>
          <p:nvPr/>
        </p:nvPicPr>
        <p:blipFill>
          <a:blip r:embed="rId2"/>
          <a:stretch>
            <a:fillRect/>
          </a:stretch>
        </p:blipFill>
        <p:spPr>
          <a:xfrm>
            <a:off x="271121" y="3005071"/>
            <a:ext cx="6123415" cy="3248208"/>
          </a:xfrm>
          <a:prstGeom prst="rect">
            <a:avLst/>
          </a:prstGeom>
        </p:spPr>
      </p:pic>
      <p:pic>
        <p:nvPicPr>
          <p:cNvPr id="3" name="Picture 2">
            <a:extLst>
              <a:ext uri="{FF2B5EF4-FFF2-40B4-BE49-F238E27FC236}">
                <a16:creationId xmlns:a16="http://schemas.microsoft.com/office/drawing/2014/main" id="{966753EE-4131-430C-8856-00139DBD3471}"/>
              </a:ext>
            </a:extLst>
          </p:cNvPr>
          <p:cNvPicPr>
            <a:picLocks noChangeAspect="1"/>
          </p:cNvPicPr>
          <p:nvPr/>
        </p:nvPicPr>
        <p:blipFill>
          <a:blip r:embed="rId3"/>
          <a:stretch>
            <a:fillRect/>
          </a:stretch>
        </p:blipFill>
        <p:spPr>
          <a:xfrm>
            <a:off x="5910070" y="3137704"/>
            <a:ext cx="6391275" cy="3438525"/>
          </a:xfrm>
          <a:prstGeom prst="rect">
            <a:avLst/>
          </a:prstGeom>
        </p:spPr>
      </p:pic>
    </p:spTree>
    <p:extLst>
      <p:ext uri="{BB962C8B-B14F-4D97-AF65-F5344CB8AC3E}">
        <p14:creationId xmlns:p14="http://schemas.microsoft.com/office/powerpoint/2010/main" val="3288338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66A9AE5-69DF-4153-B35A-94BDEF32EB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59B5318-27A8-4E50-80D9-B92D4F28EA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196" y="804672"/>
            <a:ext cx="10579608" cy="5248656"/>
          </a:xfrm>
          <a:prstGeom prst="rect">
            <a:avLst/>
          </a:prstGeom>
          <a:solidFill>
            <a:schemeClr val="bg1"/>
          </a:solidFill>
          <a:ln w="2540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78045F3E-35D5-DE14-2DE7-FD797019A287}"/>
              </a:ext>
            </a:extLst>
          </p:cNvPr>
          <p:cNvGraphicFramePr>
            <a:graphicFrameLocks noGrp="1"/>
          </p:cNvGraphicFramePr>
          <p:nvPr>
            <p:ph idx="1"/>
            <p:extLst>
              <p:ext uri="{D42A27DB-BD31-4B8C-83A1-F6EECF244321}">
                <p14:modId xmlns:p14="http://schemas.microsoft.com/office/powerpoint/2010/main" val="3799214904"/>
              </p:ext>
            </p:extLst>
          </p:nvPr>
        </p:nvGraphicFramePr>
        <p:xfrm>
          <a:off x="352425" y="171450"/>
          <a:ext cx="11520488" cy="6386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3329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AEFFFF2-9EB4-4B6C-B9F8-2BA3EF89A2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0D65299F-028F-4AFC-B46A-8DB33E20FE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AC87F6E-526A-49B5-995D-42DB656594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B75D3F-347A-2695-8C1A-33FF9CF5A41B}"/>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3000" dirty="0">
                <a:solidFill>
                  <a:srgbClr val="FFFFFF"/>
                </a:solidFill>
              </a:rPr>
              <a:t>What makes us special?</a:t>
            </a:r>
          </a:p>
        </p:txBody>
      </p:sp>
      <p:sp>
        <p:nvSpPr>
          <p:cNvPr id="6" name="Content Placeholder 5">
            <a:extLst>
              <a:ext uri="{FF2B5EF4-FFF2-40B4-BE49-F238E27FC236}">
                <a16:creationId xmlns:a16="http://schemas.microsoft.com/office/drawing/2014/main" id="{D87BDE57-A93A-753E-7972-5657A01057B8}"/>
              </a:ext>
            </a:extLst>
          </p:cNvPr>
          <p:cNvSpPr>
            <a:spLocks noGrp="1"/>
          </p:cNvSpPr>
          <p:nvPr>
            <p:ph idx="1"/>
          </p:nvPr>
        </p:nvSpPr>
        <p:spPr>
          <a:xfrm>
            <a:off x="5591695" y="1402080"/>
            <a:ext cx="5320696" cy="4053840"/>
          </a:xfrm>
        </p:spPr>
        <p:txBody>
          <a:bodyPr vert="horz" lIns="91440" tIns="45720" rIns="91440" bIns="45720" rtlCol="0" anchor="ctr">
            <a:normAutofit/>
          </a:bodyPr>
          <a:lstStyle/>
          <a:p>
            <a:r>
              <a:rPr lang="en-US" dirty="0"/>
              <a:t>Relational approach – relationships built on mutual respect</a:t>
            </a:r>
          </a:p>
          <a:p>
            <a:r>
              <a:rPr lang="en-US" dirty="0"/>
              <a:t>Child-</a:t>
            </a:r>
            <a:r>
              <a:rPr lang="en-US" dirty="0" err="1"/>
              <a:t>centred</a:t>
            </a:r>
            <a:r>
              <a:rPr lang="en-US" dirty="0"/>
              <a:t> approach</a:t>
            </a:r>
          </a:p>
          <a:p>
            <a:r>
              <a:rPr lang="en-US" dirty="0"/>
              <a:t>Use of the Bubble</a:t>
            </a:r>
          </a:p>
          <a:p>
            <a:r>
              <a:rPr lang="en-US" dirty="0"/>
              <a:t>Use of the Outdoor Classroom</a:t>
            </a:r>
          </a:p>
          <a:p>
            <a:r>
              <a:rPr lang="en-US" dirty="0"/>
              <a:t>Trained ELSAs</a:t>
            </a:r>
          </a:p>
          <a:p>
            <a:r>
              <a:rPr lang="en-US" dirty="0"/>
              <a:t>Nurture Group</a:t>
            </a:r>
          </a:p>
          <a:p>
            <a:r>
              <a:rPr lang="en-US" dirty="0"/>
              <a:t>Wycombe Wanderers mentoring scheme</a:t>
            </a:r>
          </a:p>
          <a:p>
            <a:r>
              <a:rPr lang="en-US" dirty="0"/>
              <a:t>Trusted 5</a:t>
            </a:r>
          </a:p>
          <a:p>
            <a:r>
              <a:rPr lang="en-US" dirty="0"/>
              <a:t>Out of class SENDCO</a:t>
            </a:r>
          </a:p>
          <a:p>
            <a:endParaRPr lang="en-US" dirty="0"/>
          </a:p>
        </p:txBody>
      </p:sp>
      <p:pic>
        <p:nvPicPr>
          <p:cNvPr id="1026" name="Picture 2" descr="Understanding, Accepting and Celebrating Neurodiversity - Create Behavior  Solutions">
            <a:extLst>
              <a:ext uri="{FF2B5EF4-FFF2-40B4-BE49-F238E27FC236}">
                <a16:creationId xmlns:a16="http://schemas.microsoft.com/office/drawing/2014/main" id="{6513595F-FD97-4F5E-ADE9-B5164CB784D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85354" y="4367812"/>
            <a:ext cx="2630967" cy="2365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989447"/>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FEF20A0-D128-37F1-04CD-8753658EB85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8E52110-2042-86D6-AE0D-5A335EA066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DA5EB1BD-3C3C-BB1A-1113-D3DD354537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6F6ED55C-98C5-3B04-AFBE-AE922F271C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8E05D1-5889-9F69-4E04-107A4898E539}"/>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3000">
                <a:solidFill>
                  <a:srgbClr val="FFFFFF"/>
                </a:solidFill>
              </a:rPr>
              <a:t>Next steps</a:t>
            </a:r>
          </a:p>
        </p:txBody>
      </p:sp>
      <p:sp>
        <p:nvSpPr>
          <p:cNvPr id="6" name="Content Placeholder 5">
            <a:extLst>
              <a:ext uri="{FF2B5EF4-FFF2-40B4-BE49-F238E27FC236}">
                <a16:creationId xmlns:a16="http://schemas.microsoft.com/office/drawing/2014/main" id="{8ED652B8-088C-64D7-4EA4-9E55FB4DE110}"/>
              </a:ext>
            </a:extLst>
          </p:cNvPr>
          <p:cNvSpPr>
            <a:spLocks noGrp="1"/>
          </p:cNvSpPr>
          <p:nvPr>
            <p:ph idx="1"/>
          </p:nvPr>
        </p:nvSpPr>
        <p:spPr>
          <a:xfrm>
            <a:off x="5591695" y="1402080"/>
            <a:ext cx="5320696" cy="4053840"/>
          </a:xfrm>
        </p:spPr>
        <p:txBody>
          <a:bodyPr vert="horz" lIns="91440" tIns="45720" rIns="91440" bIns="45720" rtlCol="0" anchor="ctr">
            <a:normAutofit fontScale="92500" lnSpcReduction="10000"/>
          </a:bodyPr>
          <a:lstStyle/>
          <a:p>
            <a:pPr marL="0" indent="0">
              <a:buNone/>
            </a:pPr>
            <a:r>
              <a:rPr lang="en-US" b="1" dirty="0">
                <a:latin typeface="Candara"/>
                <a:cs typeface="Calibri"/>
              </a:rPr>
              <a:t>External Agencies:</a:t>
            </a:r>
            <a:endParaRPr lang="en-US" dirty="0"/>
          </a:p>
          <a:p>
            <a:r>
              <a:rPr lang="en-US" b="1" dirty="0">
                <a:latin typeface="Candara"/>
                <a:cs typeface="Calibri"/>
              </a:rPr>
              <a:t>OT advice/ webinars/ referral</a:t>
            </a:r>
          </a:p>
          <a:p>
            <a:r>
              <a:rPr lang="en-US" b="1" dirty="0" err="1">
                <a:latin typeface="Candara"/>
                <a:cs typeface="Calibri"/>
              </a:rPr>
              <a:t>SaLT</a:t>
            </a:r>
            <a:r>
              <a:rPr lang="en-US" b="1" dirty="0">
                <a:latin typeface="Candara"/>
                <a:cs typeface="Calibri"/>
              </a:rPr>
              <a:t> advice/webinars/ referral</a:t>
            </a:r>
          </a:p>
          <a:p>
            <a:r>
              <a:rPr lang="en-US" b="1" dirty="0">
                <a:latin typeface="Candara"/>
                <a:cs typeface="Calibri"/>
              </a:rPr>
              <a:t>Physio</a:t>
            </a:r>
          </a:p>
          <a:p>
            <a:r>
              <a:rPr lang="en-US" b="1" dirty="0">
                <a:latin typeface="Candara"/>
                <a:cs typeface="Calibri"/>
              </a:rPr>
              <a:t>CAMHS</a:t>
            </a:r>
          </a:p>
          <a:p>
            <a:r>
              <a:rPr lang="en-US" b="1" dirty="0">
                <a:latin typeface="Candara"/>
                <a:cs typeface="Calibri"/>
              </a:rPr>
              <a:t>Early Years Advice</a:t>
            </a:r>
          </a:p>
          <a:p>
            <a:r>
              <a:rPr lang="en-US" b="1" dirty="0">
                <a:latin typeface="Candara"/>
                <a:cs typeface="Calibri"/>
              </a:rPr>
              <a:t>Specialist Teacher Service</a:t>
            </a:r>
          </a:p>
          <a:p>
            <a:r>
              <a:rPr lang="en-US" b="1" dirty="0">
                <a:latin typeface="Candara"/>
                <a:cs typeface="Calibri"/>
              </a:rPr>
              <a:t>PRU</a:t>
            </a:r>
          </a:p>
          <a:p>
            <a:r>
              <a:rPr lang="en-US" b="1" dirty="0">
                <a:latin typeface="Candara"/>
                <a:cs typeface="Calibri"/>
              </a:rPr>
              <a:t>SEND Advisor</a:t>
            </a:r>
          </a:p>
          <a:p>
            <a:r>
              <a:rPr lang="en-US" b="1" dirty="0">
                <a:latin typeface="Candara"/>
                <a:cs typeface="Calibri"/>
              </a:rPr>
              <a:t>Educational Psychologist</a:t>
            </a:r>
          </a:p>
          <a:p>
            <a:r>
              <a:rPr lang="en-US" b="1" dirty="0">
                <a:latin typeface="Candara"/>
                <a:cs typeface="Calibri"/>
              </a:rPr>
              <a:t>ELSA/ Nurture/ Active interventions/ mentoring</a:t>
            </a:r>
          </a:p>
          <a:p>
            <a:endParaRPr lang="en-US" dirty="0"/>
          </a:p>
        </p:txBody>
      </p:sp>
    </p:spTree>
    <p:extLst>
      <p:ext uri="{BB962C8B-B14F-4D97-AF65-F5344CB8AC3E}">
        <p14:creationId xmlns:p14="http://schemas.microsoft.com/office/powerpoint/2010/main" val="1259089825"/>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EFA82F-DC71-F7C0-C1E4-B1BDC0E16949}"/>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US" sz="3000" dirty="0">
                <a:solidFill>
                  <a:srgbClr val="FFFFFF"/>
                </a:solidFill>
              </a:rPr>
              <a:t>Further Support</a:t>
            </a:r>
          </a:p>
        </p:txBody>
      </p:sp>
      <p:sp>
        <p:nvSpPr>
          <p:cNvPr id="3" name="Content Placeholder 2">
            <a:extLst>
              <a:ext uri="{FF2B5EF4-FFF2-40B4-BE49-F238E27FC236}">
                <a16:creationId xmlns:a16="http://schemas.microsoft.com/office/drawing/2014/main" id="{84C76783-766B-00D3-48D0-921A03645FBB}"/>
              </a:ext>
            </a:extLst>
          </p:cNvPr>
          <p:cNvSpPr>
            <a:spLocks noGrp="1"/>
          </p:cNvSpPr>
          <p:nvPr>
            <p:ph idx="1"/>
          </p:nvPr>
        </p:nvSpPr>
        <p:spPr>
          <a:xfrm>
            <a:off x="5591695" y="1402080"/>
            <a:ext cx="5320696" cy="4053840"/>
          </a:xfrm>
        </p:spPr>
        <p:txBody>
          <a:bodyPr anchor="ctr">
            <a:normAutofit/>
          </a:bodyPr>
          <a:lstStyle/>
          <a:p>
            <a:r>
              <a:rPr lang="en-US" sz="2400" dirty="0">
                <a:latin typeface="Candara"/>
              </a:rPr>
              <a:t>Higher Needs Block Funding</a:t>
            </a:r>
          </a:p>
          <a:p>
            <a:r>
              <a:rPr lang="en-US" sz="2400" dirty="0">
                <a:latin typeface="Candara"/>
              </a:rPr>
              <a:t>Education and Health Care Plan</a:t>
            </a:r>
          </a:p>
          <a:p>
            <a:r>
              <a:rPr lang="en-US" sz="2400" dirty="0">
                <a:latin typeface="Candara"/>
              </a:rPr>
              <a:t>Assessment/ diagnosis not required – evidence of the support in school and the needs of the child</a:t>
            </a:r>
          </a:p>
        </p:txBody>
      </p:sp>
    </p:spTree>
    <p:extLst>
      <p:ext uri="{BB962C8B-B14F-4D97-AF65-F5344CB8AC3E}">
        <p14:creationId xmlns:p14="http://schemas.microsoft.com/office/powerpoint/2010/main" val="1405133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33976D1-3430-450C-A978-87A9A6E8E7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D6AAC78-7D86-415A-ADC1-2B47480796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F2A658D9-F185-44F1-BA33-D50320D1D0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317887-C7CB-8920-0BB1-3C5CF28660A2}"/>
              </a:ext>
            </a:extLst>
          </p:cNvPr>
          <p:cNvSpPr>
            <a:spLocks noGrp="1"/>
          </p:cNvSpPr>
          <p:nvPr>
            <p:ph type="title"/>
          </p:nvPr>
        </p:nvSpPr>
        <p:spPr>
          <a:xfrm>
            <a:off x="2231136" y="467418"/>
            <a:ext cx="7729728" cy="1188720"/>
          </a:xfrm>
          <a:solidFill>
            <a:srgbClr val="FFFFFF"/>
          </a:solidFill>
        </p:spPr>
        <p:txBody>
          <a:bodyPr>
            <a:normAutofit/>
          </a:bodyPr>
          <a:lstStyle/>
          <a:p>
            <a:r>
              <a:rPr lang="en-GB"/>
              <a:t>WHat to do if you have a concern</a:t>
            </a:r>
            <a:endParaRPr lang="en-US"/>
          </a:p>
        </p:txBody>
      </p:sp>
      <p:sp>
        <p:nvSpPr>
          <p:cNvPr id="4" name="Content Placeholder 3">
            <a:extLst>
              <a:ext uri="{FF2B5EF4-FFF2-40B4-BE49-F238E27FC236}">
                <a16:creationId xmlns:a16="http://schemas.microsoft.com/office/drawing/2014/main" id="{A02895BE-AE80-C966-7599-16EE9259C905}"/>
              </a:ext>
            </a:extLst>
          </p:cNvPr>
          <p:cNvSpPr>
            <a:spLocks noGrp="1"/>
          </p:cNvSpPr>
          <p:nvPr>
            <p:ph idx="1"/>
          </p:nvPr>
        </p:nvSpPr>
        <p:spPr>
          <a:xfrm>
            <a:off x="1706062" y="2291262"/>
            <a:ext cx="8779512" cy="2879256"/>
          </a:xfrm>
        </p:spPr>
        <p:txBody>
          <a:bodyPr vert="horz" lIns="91440" tIns="45720" rIns="91440" bIns="45720" rtlCol="0" anchor="t">
            <a:normAutofit lnSpcReduction="10000"/>
          </a:bodyPr>
          <a:lstStyle/>
          <a:p>
            <a:pPr marL="114300" indent="-114300" defTabSz="457200">
              <a:spcBef>
                <a:spcPts val="500"/>
              </a:spcBef>
            </a:pPr>
            <a:r>
              <a:rPr lang="en-US" sz="2400" kern="1200" dirty="0">
                <a:solidFill>
                  <a:srgbClr val="404040"/>
                </a:solidFill>
                <a:latin typeface="Candara"/>
              </a:rPr>
              <a:t>In the first instance, talk to the class teacher</a:t>
            </a:r>
          </a:p>
          <a:p>
            <a:pPr marL="114300" indent="-114300" defTabSz="457200">
              <a:spcBef>
                <a:spcPts val="500"/>
              </a:spcBef>
            </a:pPr>
            <a:r>
              <a:rPr lang="en-US" sz="2400" kern="1200" dirty="0">
                <a:solidFill>
                  <a:srgbClr val="404040"/>
                </a:solidFill>
                <a:latin typeface="Candara"/>
              </a:rPr>
              <a:t>SENDCo always available for advice and support – book through office or find me on playground</a:t>
            </a:r>
          </a:p>
          <a:p>
            <a:pPr marL="114300" indent="-114300" defTabSz="457200">
              <a:spcBef>
                <a:spcPts val="500"/>
              </a:spcBef>
            </a:pPr>
            <a:r>
              <a:rPr lang="en-US" sz="2400" kern="1200" dirty="0">
                <a:solidFill>
                  <a:srgbClr val="404040"/>
                </a:solidFill>
                <a:latin typeface="Candara"/>
              </a:rPr>
              <a:t>School website for FAQs</a:t>
            </a:r>
          </a:p>
          <a:p>
            <a:pPr marL="114300" indent="-114300" defTabSz="457200">
              <a:spcBef>
                <a:spcPts val="500"/>
              </a:spcBef>
            </a:pPr>
            <a:r>
              <a:rPr lang="en-US" sz="2400" kern="1200" dirty="0">
                <a:solidFill>
                  <a:srgbClr val="404040"/>
                </a:solidFill>
                <a:latin typeface="Candara"/>
              </a:rPr>
              <a:t>Bucks Local Offer – award-winning</a:t>
            </a:r>
          </a:p>
          <a:p>
            <a:pPr marL="114300" indent="-114300" defTabSz="457200">
              <a:spcBef>
                <a:spcPts val="500"/>
              </a:spcBef>
            </a:pPr>
            <a:r>
              <a:rPr lang="en-US" sz="2400" dirty="0">
                <a:solidFill>
                  <a:srgbClr val="404040"/>
                </a:solidFill>
                <a:latin typeface="Candara"/>
              </a:rPr>
              <a:t>SEND sessions at soft plays/ play areas/ swimming pools/cinemas </a:t>
            </a:r>
          </a:p>
          <a:p>
            <a:pPr marL="114300" indent="-114300" defTabSz="457200">
              <a:spcBef>
                <a:spcPts val="500"/>
              </a:spcBef>
            </a:pPr>
            <a:r>
              <a:rPr lang="en-US" sz="2400" kern="1200" dirty="0">
                <a:solidFill>
                  <a:srgbClr val="404040"/>
                </a:solidFill>
                <a:latin typeface="Candara"/>
              </a:rPr>
              <a:t>SENDIAS – advice and support</a:t>
            </a:r>
            <a:endParaRPr lang="en-US" sz="2400" dirty="0">
              <a:solidFill>
                <a:srgbClr val="404040"/>
              </a:solidFill>
              <a:latin typeface="Candara"/>
            </a:endParaRPr>
          </a:p>
        </p:txBody>
      </p:sp>
    </p:spTree>
    <p:extLst>
      <p:ext uri="{BB962C8B-B14F-4D97-AF65-F5344CB8AC3E}">
        <p14:creationId xmlns:p14="http://schemas.microsoft.com/office/powerpoint/2010/main" val="3169575879"/>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2eaef3-83de-4902-91d9-57c7df7b768b">
      <Terms xmlns="http://schemas.microsoft.com/office/infopath/2007/PartnerControls"/>
    </lcf76f155ced4ddcb4097134ff3c332f>
    <TaxCatchAll xmlns="c9e2b4b0-b39a-4a4b-ba5b-864fa8cae34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A464E9855446648A805D5D77D48DE6B" ma:contentTypeVersion="11" ma:contentTypeDescription="Create a new document." ma:contentTypeScope="" ma:versionID="90829b65205fe616ece4ca71f317700c">
  <xsd:schema xmlns:xsd="http://www.w3.org/2001/XMLSchema" xmlns:xs="http://www.w3.org/2001/XMLSchema" xmlns:p="http://schemas.microsoft.com/office/2006/metadata/properties" xmlns:ns2="592eaef3-83de-4902-91d9-57c7df7b768b" xmlns:ns3="c9e2b4b0-b39a-4a4b-ba5b-864fa8cae341" targetNamespace="http://schemas.microsoft.com/office/2006/metadata/properties" ma:root="true" ma:fieldsID="91738e14316c76da4b7ec9d454a275f8" ns2:_="" ns3:_="">
    <xsd:import namespace="592eaef3-83de-4902-91d9-57c7df7b768b"/>
    <xsd:import namespace="c9e2b4b0-b39a-4a4b-ba5b-864fa8cae34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2eaef3-83de-4902-91d9-57c7df7b76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2" nillable="true" ma:displayName="MediaLengthInSeconds" ma:hidden="true" ma:internalName="MediaLengthInSeconds" ma:readOnly="true">
      <xsd:simpleType>
        <xsd:restriction base="dms:Unknown"/>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26551022-d0d6-4337-a901-9f05cb4838f8"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9e2b4b0-b39a-4a4b-ba5b-864fa8cae34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80feab71-79d2-4aff-beab-502e0388f351}" ma:internalName="TaxCatchAll" ma:showField="CatchAllData" ma:web="c9e2b4b0-b39a-4a4b-ba5b-864fa8cae34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168F1A-443E-417E-8189-C0E486E68327}">
  <ds:schemaRefs>
    <ds:schemaRef ds:uri="http://schemas.microsoft.com/office/2006/documentManagement/types"/>
    <ds:schemaRef ds:uri="c9e2b4b0-b39a-4a4b-ba5b-864fa8cae341"/>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592eaef3-83de-4902-91d9-57c7df7b768b"/>
    <ds:schemaRef ds:uri="http://www.w3.org/XML/1998/namespace"/>
  </ds:schemaRefs>
</ds:datastoreItem>
</file>

<file path=customXml/itemProps2.xml><?xml version="1.0" encoding="utf-8"?>
<ds:datastoreItem xmlns:ds="http://schemas.openxmlformats.org/officeDocument/2006/customXml" ds:itemID="{0CFAA1A9-CDA8-470C-9988-097A617F57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2eaef3-83de-4902-91d9-57c7df7b768b"/>
    <ds:schemaRef ds:uri="c9e2b4b0-b39a-4a4b-ba5b-864fa8cae34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3CB2E17-2537-472E-A124-B8374A38291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{8F975A80-6D13-2B45-81B3-24E3DD802928}tf10001120</Template>
  <TotalTime>2416</TotalTime>
  <Words>740</Words>
  <Application>Microsoft Office PowerPoint</Application>
  <PresentationFormat>Widescreen</PresentationFormat>
  <Paragraphs>133</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Candara</vt:lpstr>
      <vt:lpstr>Gill Sans MT</vt:lpstr>
      <vt:lpstr>Parcel</vt:lpstr>
      <vt:lpstr>Spotlight on SEND </vt:lpstr>
      <vt:lpstr>PowerPoint Presentation</vt:lpstr>
      <vt:lpstr>What do we mean by SEND? </vt:lpstr>
      <vt:lpstr>PowerPoint Presentation</vt:lpstr>
      <vt:lpstr>PowerPoint Presentation</vt:lpstr>
      <vt:lpstr>How do we support children with SEND at St Marys? </vt:lpstr>
      <vt:lpstr>The graduated approach</vt:lpstr>
      <vt:lpstr>Universal Support – Inclusive Quality First Teaching</vt:lpstr>
      <vt:lpstr>‘Good teaching for SEND is good teaching for all’  Whole school approaches</vt:lpstr>
      <vt:lpstr>Targeted Support (zippy)</vt:lpstr>
      <vt:lpstr>PowerPoint Presentation</vt:lpstr>
      <vt:lpstr>PowerPoint Presentation</vt:lpstr>
      <vt:lpstr>What makes us special?</vt:lpstr>
      <vt:lpstr>Next steps</vt:lpstr>
      <vt:lpstr>Further Support</vt:lpstr>
      <vt:lpstr>WHat to do if you have a concern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C. Levin</dc:creator>
  <cp:lastModifiedBy>Joanne Butler</cp:lastModifiedBy>
  <cp:revision>248</cp:revision>
  <dcterms:created xsi:type="dcterms:W3CDTF">2023-02-06T16:09:42Z</dcterms:created>
  <dcterms:modified xsi:type="dcterms:W3CDTF">2025-02-07T17:05:48Z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0x010100BA464E9855446648A805D5D77D48DE6B</vt:lpwstr>
  </property>
  <property fmtid="{D5CDD505-2E9C-101B-9397-08002B2CF9AE}" pid="3" name="MediaServiceImageTags">
    <vt:lpwstr/>
  </property>
</Properties>
</file>