
<file path=[Content_Types].xml><?xml version="1.0" encoding="utf-8"?>
<Types xmlns="http://schemas.openxmlformats.org/package/2006/content-types">
  <Default ContentType="application/x-fontdata" Extension="fntdata"/>
  <Default ContentType="image/jpeg" Extension="jpeg"/>
  <Default ContentType="video/mp4" Extension="mp4"/>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36"/>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Lst>
  <p:sldSz cx="18288000" cy="10287000"/>
  <p:notesSz cx="6858000" cy="9144000"/>
  <p:embeddedFontLst>
    <p:embeddedFont>
      <p:font typeface="Rustic Printed" charset="1" panose="00000000000000000000"/>
      <p:regular r:id="rId33"/>
    </p:embeddedFont>
    <p:embeddedFont>
      <p:font typeface="Canva Sans Medium" charset="1" panose="020B0603030501040103"/>
      <p:regular r:id="rId34"/>
    </p:embeddedFont>
    <p:embeddedFont>
      <p:font typeface="Canva Sans Bold" charset="1" panose="020B0803030501040103"/>
      <p:regular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fonts/font33.fntdata" Type="http://schemas.openxmlformats.org/officeDocument/2006/relationships/font"/><Relationship Id="rId34" Target="fonts/font34.fntdata" Type="http://schemas.openxmlformats.org/officeDocument/2006/relationships/font"/><Relationship Id="rId35" Target="fonts/font35.fntdata" Type="http://schemas.openxmlformats.org/officeDocument/2006/relationships/font"/><Relationship Id="rId36" Target="notesMasters/notesMaster1.xml" Type="http://schemas.openxmlformats.org/officeDocument/2006/relationships/notesMaster"/><Relationship Id="rId37" Target="theme/theme2.xml" Type="http://schemas.openxmlformats.org/officeDocument/2006/relationships/theme"/><Relationship Id="rId38" Target="notesSlides/notesSlide1.xml" Type="http://schemas.openxmlformats.org/officeDocument/2006/relationships/notesSlide"/><Relationship Id="rId39" Target="notesSlides/notesSlide2.xml" Type="http://schemas.openxmlformats.org/officeDocument/2006/relationships/notesSlide"/><Relationship Id="rId4" Target="theme/theme1.xml" Type="http://schemas.openxmlformats.org/officeDocument/2006/relationships/theme"/><Relationship Id="rId40" Target="notesSlides/notesSlide3.xml" Type="http://schemas.openxmlformats.org/officeDocument/2006/relationships/notesSlide"/><Relationship Id="rId41" Target="notesSlides/notesSlide4.xml" Type="http://schemas.openxmlformats.org/officeDocument/2006/relationships/notesSlide"/><Relationship Id="rId42" Target="notesSlides/notesSlide5.xml" Type="http://schemas.openxmlformats.org/officeDocument/2006/relationships/notesSlide"/><Relationship Id="rId43" Target="notesSlides/notesSlide6.xml" Type="http://schemas.openxmlformats.org/officeDocument/2006/relationships/notesSlid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8.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Important: </a:t>
            </a:r>
          </a:p>
          <a:p>
            <a:r>
              <a:rPr lang="en-US"/>
              <a:t>give pupils the life-skills that will enable them to embrace and use new technology in a socially responsible and safe way</a:t>
            </a:r>
          </a:p>
          <a:p>
            <a:r>
              <a:rPr lang="en-US"/>
              <a:t/>
            </a:r>
          </a:p>
          <a:p>
            <a:r>
              <a:rPr lang="en-US"/>
              <a:t>children become confident, independent users of computing technologies, gaining confidence and enjoyment from their activities. </a:t>
            </a:r>
          </a:p>
          <a:p>
            <a:r>
              <a:rPr lang="en-US"/>
              <a:t/>
            </a:r>
          </a:p>
          <a:p>
            <a:r>
              <a:rPr lang="en-US"/>
              <a:t>develop reactivity, resilience and problem-solving and critical thinking skills.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Key Skills for KS1:</a:t>
            </a:r>
          </a:p>
          <a:p>
            <a:r>
              <a:rPr lang="en-US"/>
              <a:t/>
            </a:r>
          </a:p>
          <a:p>
            <a:r>
              <a:rPr lang="en-US"/>
              <a:t>Basic programming concepts (sequences, loops, and instructions).</a:t>
            </a:r>
          </a:p>
          <a:p>
            <a:r>
              <a:rPr lang="en-US"/>
              <a:t/>
            </a:r>
          </a:p>
          <a:p>
            <a:r>
              <a:rPr lang="en-US"/>
              <a:t>Introduction to digital literacy and the importance of online safety.</a:t>
            </a:r>
          </a:p>
          <a:p>
            <a:r>
              <a:rPr lang="en-US"/>
              <a:t/>
            </a:r>
          </a:p>
          <a:p>
            <a:r>
              <a:rPr lang="en-US"/>
              <a:t>Develop familiarity with using various digital tools for creativity and learning.</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Advanced programming (coding with logic, loops, and variables).</a:t>
            </a:r>
          </a:p>
          <a:p>
            <a:r>
              <a:rPr lang="en-US"/>
              <a:t/>
            </a:r>
          </a:p>
          <a:p>
            <a:r>
              <a:rPr lang="en-US"/>
              <a:t>Digital citizenship and online safety.</a:t>
            </a:r>
          </a:p>
          <a:p>
            <a:r>
              <a:rPr lang="en-US"/>
              <a:t/>
            </a:r>
          </a:p>
          <a:p>
            <a:r>
              <a:rPr lang="en-US"/>
              <a:t>Digital content creation and data handling.</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AI, or Artificial Intelligence, is when machines or computers are made to think and learn like humans. It's like giving a computer the ability to recognize patterns, make decisions, or even understand language. For example, when you ask a voice assistant like Siri or Alexa a question, that's AI at work!</a:t>
            </a:r>
          </a:p>
          <a:p>
            <a:r>
              <a:rPr lang="en-US"/>
              <a:t/>
            </a:r>
          </a:p>
          <a:p>
            <a:r>
              <a:rPr lang="en-US"/>
              <a:t>Everything is taught cross-curricular. Will see through examples of work that it is all part of our creative curriculum.</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Runs to Y4 - build up competency, accuracy and speed.</a:t>
            </a:r>
          </a:p>
          <a:p>
            <a:r>
              <a:rPr lang="en-US"/>
              <a:t/>
            </a:r>
          </a:p>
          <a:p>
            <a:r>
              <a:rPr lang="en-US"/>
              <a:t>Touches on creativity in Y2 and then Y3 onwards add text formatting and other aspects e.g. images and links.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Y1 Seesaw</a:t>
            </a:r>
          </a:p>
          <a:p>
            <a:r>
              <a:rPr lang="en-US"/>
              <a:t>Y3 Powerpoint </a:t>
            </a:r>
          </a:p>
          <a:p>
            <a:r>
              <a:rPr lang="en-US"/>
              <a:t>Y5 Keynote</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13" Target="../media/image12.png" Type="http://schemas.openxmlformats.org/officeDocument/2006/relationships/image"/><Relationship Id="rId14" Target="../media/image13.svg" Type="http://schemas.openxmlformats.org/officeDocument/2006/relationships/image"/><Relationship Id="rId15" Target="../media/image14.png" Type="http://schemas.openxmlformats.org/officeDocument/2006/relationships/image"/><Relationship Id="rId16" Target="../media/image15.svg" Type="http://schemas.openxmlformats.org/officeDocument/2006/relationships/image"/><Relationship Id="rId17" Target="../media/image16.png" Type="http://schemas.openxmlformats.org/officeDocument/2006/relationships/image"/><Relationship Id="rId18" Target="../media/image17.svg" Type="http://schemas.openxmlformats.org/officeDocument/2006/relationships/image"/><Relationship Id="rId19" Target="../media/image18.png" Type="http://schemas.openxmlformats.org/officeDocument/2006/relationships/image"/><Relationship Id="rId2" Target="../media/image1.jpeg" Type="http://schemas.openxmlformats.org/officeDocument/2006/relationships/image"/><Relationship Id="rId20" Target="../media/image19.svg" Type="http://schemas.openxmlformats.org/officeDocument/2006/relationships/image"/><Relationship Id="rId21" Target="../media/image20.png" Type="http://schemas.openxmlformats.org/officeDocument/2006/relationships/image"/><Relationship Id="rId22" Target="../media/image21.svg" Type="http://schemas.openxmlformats.org/officeDocument/2006/relationships/image"/><Relationship Id="rId23" Target="../media/image22.png" Type="http://schemas.openxmlformats.org/officeDocument/2006/relationships/image"/><Relationship Id="rId24" Target="../media/image23.svg" Type="http://schemas.openxmlformats.org/officeDocument/2006/relationships/image"/><Relationship Id="rId25" Target="../media/image24.png" Type="http://schemas.openxmlformats.org/officeDocument/2006/relationships/image"/><Relationship Id="rId26" Target="../media/image25.svg" Type="http://schemas.openxmlformats.org/officeDocument/2006/relationships/image"/><Relationship Id="rId27" Target="../media/image26.png" Type="http://schemas.openxmlformats.org/officeDocument/2006/relationships/image"/><Relationship Id="rId28" Target="../media/image27.svg" Type="http://schemas.openxmlformats.org/officeDocument/2006/relationships/image"/><Relationship Id="rId29" Target="../media/image28.pn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9.png" Type="http://schemas.openxmlformats.org/officeDocument/2006/relationships/image"/><Relationship Id="rId4" Target="../media/image30.png" Type="http://schemas.openxmlformats.org/officeDocument/2006/relationships/image"/><Relationship Id="rId5" Target="../media/image31.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jpeg" Type="http://schemas.openxmlformats.org/officeDocument/2006/relationships/image"/><Relationship Id="rId4" Target="../media/image32.png" Type="http://schemas.openxmlformats.org/officeDocument/2006/relationships/image"/><Relationship Id="rId5" Target="../media/image33.svg" Type="http://schemas.openxmlformats.org/officeDocument/2006/relationships/image"/><Relationship Id="rId6" Target="../media/image34.png" Type="http://schemas.openxmlformats.org/officeDocument/2006/relationships/image"/><Relationship Id="rId7" Target="../media/image35.svg" Type="http://schemas.openxmlformats.org/officeDocument/2006/relationships/image"/><Relationship Id="rId8" Target="../media/image31.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 Id="rId3" Target="../media/image1.jpeg" Type="http://schemas.openxmlformats.org/officeDocument/2006/relationships/image"/><Relationship Id="rId4" Target="../media/image36.png" Type="http://schemas.openxmlformats.org/officeDocument/2006/relationships/image"/><Relationship Id="rId5" Target="../media/image37.svg" Type="http://schemas.openxmlformats.org/officeDocument/2006/relationships/image"/><Relationship Id="rId6" Target="../media/image38.png" Type="http://schemas.openxmlformats.org/officeDocument/2006/relationships/image"/><Relationship Id="rId7" Target="../media/image31.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3.xml" Type="http://schemas.openxmlformats.org/officeDocument/2006/relationships/notesSlide"/><Relationship Id="rId3" Target="../media/image1.jpeg" Type="http://schemas.openxmlformats.org/officeDocument/2006/relationships/image"/><Relationship Id="rId4" Target="../media/image36.png" Type="http://schemas.openxmlformats.org/officeDocument/2006/relationships/image"/><Relationship Id="rId5" Target="../media/image37.svg" Type="http://schemas.openxmlformats.org/officeDocument/2006/relationships/image"/><Relationship Id="rId6" Target="../media/image39.png" Type="http://schemas.openxmlformats.org/officeDocument/2006/relationships/image"/><Relationship Id="rId7" Target="../media/image31.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1.png" Type="http://schemas.openxmlformats.org/officeDocument/2006/relationships/image"/><Relationship Id="rId2" Target="../notesSlides/notesSlide4.xml" Type="http://schemas.openxmlformats.org/officeDocument/2006/relationships/notesSlide"/><Relationship Id="rId3" Target="../media/image1.jpeg" Type="http://schemas.openxmlformats.org/officeDocument/2006/relationships/image"/><Relationship Id="rId4" Target="../media/image40.png" Type="http://schemas.openxmlformats.org/officeDocument/2006/relationships/image"/><Relationship Id="rId5" Target="../media/image41.svg" Type="http://schemas.openxmlformats.org/officeDocument/2006/relationships/image"/><Relationship Id="rId6" Target="../media/image42.png" Type="http://schemas.openxmlformats.org/officeDocument/2006/relationships/image"/><Relationship Id="rId7" Target="../media/image43.svg" Type="http://schemas.openxmlformats.org/officeDocument/2006/relationships/image"/><Relationship Id="rId8" Target="../media/image44.png" Type="http://schemas.openxmlformats.org/officeDocument/2006/relationships/image"/><Relationship Id="rId9" Target="../media/image45.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6.png" Type="http://schemas.openxmlformats.org/officeDocument/2006/relationships/image"/><Relationship Id="rId4" Target="../media/image47.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5.xml" Type="http://schemas.openxmlformats.org/officeDocument/2006/relationships/notesSlide"/><Relationship Id="rId3" Target="../media/image1.jpeg" Type="http://schemas.openxmlformats.org/officeDocument/2006/relationships/image"/><Relationship Id="rId4" Target="../media/image48.png" Type="http://schemas.openxmlformats.org/officeDocument/2006/relationships/image"/><Relationship Id="rId5" Target="../media/image49.png" Type="http://schemas.openxmlformats.org/officeDocument/2006/relationships/image"/><Relationship Id="rId6" Target="../media/image50.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51.png" Type="http://schemas.openxmlformats.org/officeDocument/2006/relationships/image"/><Relationship Id="rId4" Target="../media/image52.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53.png" Type="http://schemas.openxmlformats.org/officeDocument/2006/relationships/image"/><Relationship Id="rId4" Target="../media/image49.png" Type="http://schemas.openxmlformats.org/officeDocument/2006/relationships/image"/><Relationship Id="rId5" Target="../media/image50.svg" Type="http://schemas.openxmlformats.org/officeDocument/2006/relationships/image"/><Relationship Id="rId6" Target="../media/image54.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55.png" Type="http://schemas.openxmlformats.org/officeDocument/2006/relationships/image"/><Relationship Id="rId4" Target="../media/image56.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57.png" Type="http://schemas.openxmlformats.org/officeDocument/2006/relationships/image"/><Relationship Id="rId4" Target="../media/image49.png" Type="http://schemas.openxmlformats.org/officeDocument/2006/relationships/image"/><Relationship Id="rId5" Target="../media/image50.svg" Type="http://schemas.openxmlformats.org/officeDocument/2006/relationships/image"/><Relationship Id="rId6" Target="../media/image58.png" Type="http://schemas.openxmlformats.org/officeDocument/2006/relationships/image"/><Relationship Id="rId7" Target="../media/image59.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6.xml" Type="http://schemas.openxmlformats.org/officeDocument/2006/relationships/notesSlide"/><Relationship Id="rId3" Target="../media/image1.jpeg" Type="http://schemas.openxmlformats.org/officeDocument/2006/relationships/image"/><Relationship Id="rId4" Target="../media/image60.png" Type="http://schemas.openxmlformats.org/officeDocument/2006/relationships/image"/><Relationship Id="rId5" Target="../media/image61.png" Type="http://schemas.openxmlformats.org/officeDocument/2006/relationships/image"/><Relationship Id="rId6" Target="../media/image62.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9.png" Type="http://schemas.openxmlformats.org/officeDocument/2006/relationships/image"/><Relationship Id="rId4" Target="../media/image50.svg" Type="http://schemas.openxmlformats.org/officeDocument/2006/relationships/image"/><Relationship Id="rId5" Target="../media/image59.png" Type="http://schemas.openxmlformats.org/officeDocument/2006/relationships/image"/><Relationship Id="rId6" Target="../media/image63.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64.jpeg" Type="http://schemas.openxmlformats.org/officeDocument/2006/relationships/image"/><Relationship Id="rId4" Target="../media/VAGdZwWKZrg.mp4" Type="http://schemas.openxmlformats.org/officeDocument/2006/relationships/video"/><Relationship Id="rId5" Target="../media/VAGdZwWKZrg.mp4" Type="http://schemas.microsoft.com/office/2007/relationships/media"/><Relationship Id="rId6" Target="../media/image65.jpeg" Type="http://schemas.openxmlformats.org/officeDocument/2006/relationships/image"/><Relationship Id="rId7" Target="../media/VAGdZ15NcwU.mp4" Type="http://schemas.openxmlformats.org/officeDocument/2006/relationships/video"/><Relationship Id="rId8" Target="../media/VAGdZ15NcwU.mp4" Type="http://schemas.microsoft.com/office/2007/relationships/media"/></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9.png" Type="http://schemas.openxmlformats.org/officeDocument/2006/relationships/image"/><Relationship Id="rId4" Target="../media/image50.svg" Type="http://schemas.openxmlformats.org/officeDocument/2006/relationships/image"/><Relationship Id="rId5" Target="../media/image59.png" Type="http://schemas.openxmlformats.org/officeDocument/2006/relationships/image"/><Relationship Id="rId6" Target="../media/image66.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67.png" Type="http://schemas.openxmlformats.org/officeDocument/2006/relationships/image"/><Relationship Id="rId4" Target="../media/image49.png" Type="http://schemas.openxmlformats.org/officeDocument/2006/relationships/image"/><Relationship Id="rId5" Target="../media/image50.svg" Type="http://schemas.openxmlformats.org/officeDocument/2006/relationships/image"/><Relationship Id="rId6" Target="../media/image68.png" Type="http://schemas.openxmlformats.org/officeDocument/2006/relationships/image"/><Relationship Id="rId7" Target="../media/image59.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69.png" Type="http://schemas.openxmlformats.org/officeDocument/2006/relationships/image"/><Relationship Id="rId4" Target="../media/image70.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9.png" Type="http://schemas.openxmlformats.org/officeDocument/2006/relationships/image"/><Relationship Id="rId4" Target="../media/image50.svg" Type="http://schemas.openxmlformats.org/officeDocument/2006/relationships/image"/><Relationship Id="rId5" Target="../media/image59.png" Type="http://schemas.openxmlformats.org/officeDocument/2006/relationships/image"/><Relationship Id="rId6" Target="../media/image71.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72.png" Type="http://schemas.openxmlformats.org/officeDocument/2006/relationships/image"/><Relationship Id="rId4" Target="../media/image73.jpeg" Type="http://schemas.openxmlformats.org/officeDocument/2006/relationships/image"/><Relationship Id="rId5" Target="../media/VAGdZzU6hL4.mp4" Type="http://schemas.openxmlformats.org/officeDocument/2006/relationships/video"/><Relationship Id="rId6" Target="../media/VAGdZzU6hL4.mp4" Type="http://schemas.microsoft.com/office/2007/relationships/media"/></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59.png" Type="http://schemas.openxmlformats.org/officeDocument/2006/relationships/image"/><Relationship Id="rId4" Target="../media/image74.png" Type="http://schemas.openxmlformats.org/officeDocument/2006/relationships/image"/><Relationship Id="rId5" Target="../media/image49.png" Type="http://schemas.openxmlformats.org/officeDocument/2006/relationships/image"/><Relationship Id="rId6" Target="../media/image50.sv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59.png" Type="http://schemas.openxmlformats.org/officeDocument/2006/relationships/image"/><Relationship Id="rId4" Target="../media/image75.png" Type="http://schemas.openxmlformats.org/officeDocument/2006/relationships/image"/><Relationship Id="rId5" Target="../media/image49.png" Type="http://schemas.openxmlformats.org/officeDocument/2006/relationships/image"/><Relationship Id="rId6" Target="../media/image50.sv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76.png" Type="http://schemas.openxmlformats.org/officeDocument/2006/relationships/image"/><Relationship Id="rId4" Target="../media/image77.pn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9.png" Type="http://schemas.openxmlformats.org/officeDocument/2006/relationships/image"/><Relationship Id="rId4" Target="../media/image50.svg" Type="http://schemas.openxmlformats.org/officeDocument/2006/relationships/image"/><Relationship Id="rId5" Target="../media/image59.png" Type="http://schemas.openxmlformats.org/officeDocument/2006/relationships/image"/><Relationship Id="rId6" Target="../media/image78.pn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79.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85.svg" Type="http://schemas.openxmlformats.org/officeDocument/2006/relationships/image"/><Relationship Id="rId11" Target="../media/image12.png" Type="http://schemas.openxmlformats.org/officeDocument/2006/relationships/image"/><Relationship Id="rId12" Target="../media/image13.svg" Type="http://schemas.openxmlformats.org/officeDocument/2006/relationships/image"/><Relationship Id="rId13" Target="../media/image86.png" Type="http://schemas.openxmlformats.org/officeDocument/2006/relationships/image"/><Relationship Id="rId14" Target="../media/image87.svg" Type="http://schemas.openxmlformats.org/officeDocument/2006/relationships/image"/><Relationship Id="rId15" Target="../media/image88.png" Type="http://schemas.openxmlformats.org/officeDocument/2006/relationships/image"/><Relationship Id="rId16" Target="../media/image89.svg" Type="http://schemas.openxmlformats.org/officeDocument/2006/relationships/image"/><Relationship Id="rId17" Target="../media/image16.png" Type="http://schemas.openxmlformats.org/officeDocument/2006/relationships/image"/><Relationship Id="rId18" Target="../media/image17.svg" Type="http://schemas.openxmlformats.org/officeDocument/2006/relationships/image"/><Relationship Id="rId19" Target="../media/image20.png" Type="http://schemas.openxmlformats.org/officeDocument/2006/relationships/image"/><Relationship Id="rId2" Target="../media/image1.jpeg" Type="http://schemas.openxmlformats.org/officeDocument/2006/relationships/image"/><Relationship Id="rId20" Target="../media/image21.svg" Type="http://schemas.openxmlformats.org/officeDocument/2006/relationships/image"/><Relationship Id="rId21" Target="../media/image26.png" Type="http://schemas.openxmlformats.org/officeDocument/2006/relationships/image"/><Relationship Id="rId22" Target="../media/image27.svg" Type="http://schemas.openxmlformats.org/officeDocument/2006/relationships/image"/><Relationship Id="rId23" Target="../media/image90.png" Type="http://schemas.openxmlformats.org/officeDocument/2006/relationships/image"/><Relationship Id="rId24" Target="../media/image91.png" Type="http://schemas.openxmlformats.org/officeDocument/2006/relationships/image"/><Relationship Id="rId25" Target="../media/image92.png" Type="http://schemas.openxmlformats.org/officeDocument/2006/relationships/image"/><Relationship Id="rId26" Target="../media/image93.png" Type="http://schemas.openxmlformats.org/officeDocument/2006/relationships/image"/><Relationship Id="rId27" Target="../media/image94.png" Type="http://schemas.openxmlformats.org/officeDocument/2006/relationships/image"/><Relationship Id="rId28" Target="../media/image95.png" Type="http://schemas.openxmlformats.org/officeDocument/2006/relationships/image"/><Relationship Id="rId29" Target="https://www.scratchjr.org" TargetMode="External" Type="http://schemas.openxmlformats.org/officeDocument/2006/relationships/hyperlink"/><Relationship Id="rId3" Target="../media/image2.png" Type="http://schemas.openxmlformats.org/officeDocument/2006/relationships/image"/><Relationship Id="rId30" Target="https://scratch.mit.edu" TargetMode="External" Type="http://schemas.openxmlformats.org/officeDocument/2006/relationships/hyperlink"/><Relationship Id="rId31" Target="https://code.org" TargetMode="External" Type="http://schemas.openxmlformats.org/officeDocument/2006/relationships/hyperlink"/><Relationship Id="rId32" Target="https://www.typingclub.com" TargetMode="External" Type="http://schemas.openxmlformats.org/officeDocument/2006/relationships/hyperlink"/><Relationship Id="rId33" Target="https://www.bbc.co.uk/bitesize/articles/z3c6tfr" TargetMode="External" Type="http://schemas.openxmlformats.org/officeDocument/2006/relationships/hyperlink"/><Relationship Id="rId4" Target="../media/image3.svg" Type="http://schemas.openxmlformats.org/officeDocument/2006/relationships/image"/><Relationship Id="rId5" Target="../media/image80.png" Type="http://schemas.openxmlformats.org/officeDocument/2006/relationships/image"/><Relationship Id="rId6" Target="../media/image81.svg" Type="http://schemas.openxmlformats.org/officeDocument/2006/relationships/image"/><Relationship Id="rId7" Target="../media/image82.png" Type="http://schemas.openxmlformats.org/officeDocument/2006/relationships/image"/><Relationship Id="rId8" Target="../media/image83.svg" Type="http://schemas.openxmlformats.org/officeDocument/2006/relationships/image"/><Relationship Id="rId9" Target="../media/image84.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sv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13" Target="../media/image12.png" Type="http://schemas.openxmlformats.org/officeDocument/2006/relationships/image"/><Relationship Id="rId14" Target="../media/image13.svg" Type="http://schemas.openxmlformats.org/officeDocument/2006/relationships/image"/><Relationship Id="rId15" Target="../media/image14.png" Type="http://schemas.openxmlformats.org/officeDocument/2006/relationships/image"/><Relationship Id="rId16" Target="../media/image15.svg" Type="http://schemas.openxmlformats.org/officeDocument/2006/relationships/image"/><Relationship Id="rId17" Target="../media/image16.png" Type="http://schemas.openxmlformats.org/officeDocument/2006/relationships/image"/><Relationship Id="rId18" Target="../media/image17.svg" Type="http://schemas.openxmlformats.org/officeDocument/2006/relationships/image"/><Relationship Id="rId19" Target="../media/image18.png" Type="http://schemas.openxmlformats.org/officeDocument/2006/relationships/image"/><Relationship Id="rId2" Target="../media/image1.jpeg" Type="http://schemas.openxmlformats.org/officeDocument/2006/relationships/image"/><Relationship Id="rId20" Target="../media/image19.svg" Type="http://schemas.openxmlformats.org/officeDocument/2006/relationships/image"/><Relationship Id="rId21" Target="../media/image20.png" Type="http://schemas.openxmlformats.org/officeDocument/2006/relationships/image"/><Relationship Id="rId22" Target="../media/image21.svg" Type="http://schemas.openxmlformats.org/officeDocument/2006/relationships/image"/><Relationship Id="rId23" Target="../media/image22.png" Type="http://schemas.openxmlformats.org/officeDocument/2006/relationships/image"/><Relationship Id="rId24" Target="../media/image23.svg" Type="http://schemas.openxmlformats.org/officeDocument/2006/relationships/image"/><Relationship Id="rId25" Target="../media/image24.png" Type="http://schemas.openxmlformats.org/officeDocument/2006/relationships/image"/><Relationship Id="rId26" Target="../media/image25.svg" Type="http://schemas.openxmlformats.org/officeDocument/2006/relationships/image"/><Relationship Id="rId27" Target="../media/image26.png" Type="http://schemas.openxmlformats.org/officeDocument/2006/relationships/image"/><Relationship Id="rId28" Target="../media/image27.svg" Type="http://schemas.openxmlformats.org/officeDocument/2006/relationships/image"/><Relationship Id="rId29" Target="../media/image96.png" Type="http://schemas.openxmlformats.org/officeDocument/2006/relationships/image"/><Relationship Id="rId3" Target="../media/image2.png" Type="http://schemas.openxmlformats.org/officeDocument/2006/relationships/image"/><Relationship Id="rId4" Target="../media/image3.svg" Type="http://schemas.openxmlformats.org/officeDocument/2006/relationships/image"/><Relationship Id="rId5" Target="../media/image4.png" Type="http://schemas.openxmlformats.org/officeDocument/2006/relationships/image"/><Relationship Id="rId6" Target="../media/image5.svg" Type="http://schemas.openxmlformats.org/officeDocument/2006/relationships/image"/><Relationship Id="rId7" Target="../media/image6.png" Type="http://schemas.openxmlformats.org/officeDocument/2006/relationships/image"/><Relationship Id="rId8" Target="../media/image7.svg" Type="http://schemas.openxmlformats.org/officeDocument/2006/relationships/image"/><Relationship Id="rId9" Target="../media/image8.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1763162" y="-789039"/>
            <a:ext cx="2875332" cy="3635478"/>
          </a:xfrm>
          <a:custGeom>
            <a:avLst/>
            <a:gdLst/>
            <a:ahLst/>
            <a:cxnLst/>
            <a:rect r="r" b="b" t="t" l="l"/>
            <a:pathLst>
              <a:path h="3635478" w="2875332">
                <a:moveTo>
                  <a:pt x="0" y="0"/>
                </a:moveTo>
                <a:lnTo>
                  <a:pt x="2875333" y="0"/>
                </a:lnTo>
                <a:lnTo>
                  <a:pt x="2875333" y="3635478"/>
                </a:lnTo>
                <a:lnTo>
                  <a:pt x="0" y="3635478"/>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a:ln cap="sq">
            <a:noFill/>
            <a:prstDash val="solid"/>
            <a:miter/>
          </a:ln>
        </p:spPr>
      </p:sp>
      <p:sp>
        <p:nvSpPr>
          <p:cNvPr name="Freeform 4" id="4"/>
          <p:cNvSpPr/>
          <p:nvPr/>
        </p:nvSpPr>
        <p:spPr>
          <a:xfrm flipH="false" flipV="false" rot="0">
            <a:off x="-1044801" y="9258300"/>
            <a:ext cx="5315394" cy="1913542"/>
          </a:xfrm>
          <a:custGeom>
            <a:avLst/>
            <a:gdLst/>
            <a:ahLst/>
            <a:cxnLst/>
            <a:rect r="r" b="b" t="t" l="l"/>
            <a:pathLst>
              <a:path h="1913542" w="5315394">
                <a:moveTo>
                  <a:pt x="0" y="0"/>
                </a:moveTo>
                <a:lnTo>
                  <a:pt x="5315394" y="0"/>
                </a:lnTo>
                <a:lnTo>
                  <a:pt x="5315394" y="1913542"/>
                </a:lnTo>
                <a:lnTo>
                  <a:pt x="0" y="191354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a:ln cap="sq">
            <a:noFill/>
            <a:prstDash val="solid"/>
            <a:miter/>
          </a:ln>
        </p:spPr>
      </p:sp>
      <p:sp>
        <p:nvSpPr>
          <p:cNvPr name="Freeform 5" id="5"/>
          <p:cNvSpPr/>
          <p:nvPr/>
        </p:nvSpPr>
        <p:spPr>
          <a:xfrm flipH="false" flipV="false" rot="2830164">
            <a:off x="5322070" y="8801780"/>
            <a:ext cx="3550978" cy="3705954"/>
          </a:xfrm>
          <a:custGeom>
            <a:avLst/>
            <a:gdLst/>
            <a:ahLst/>
            <a:cxnLst/>
            <a:rect r="r" b="b" t="t" l="l"/>
            <a:pathLst>
              <a:path h="3705954" w="3550978">
                <a:moveTo>
                  <a:pt x="0" y="0"/>
                </a:moveTo>
                <a:lnTo>
                  <a:pt x="3550978" y="0"/>
                </a:lnTo>
                <a:lnTo>
                  <a:pt x="3550978" y="3705955"/>
                </a:lnTo>
                <a:lnTo>
                  <a:pt x="0" y="3705955"/>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6" id="6"/>
          <p:cNvSpPr/>
          <p:nvPr/>
        </p:nvSpPr>
        <p:spPr>
          <a:xfrm flipH="false" flipV="false" rot="-950933">
            <a:off x="-2582731" y="3638336"/>
            <a:ext cx="4236628" cy="4828066"/>
          </a:xfrm>
          <a:custGeom>
            <a:avLst/>
            <a:gdLst/>
            <a:ahLst/>
            <a:cxnLst/>
            <a:rect r="r" b="b" t="t" l="l"/>
            <a:pathLst>
              <a:path h="4828066" w="4236628">
                <a:moveTo>
                  <a:pt x="0" y="0"/>
                </a:moveTo>
                <a:lnTo>
                  <a:pt x="4236628" y="0"/>
                </a:lnTo>
                <a:lnTo>
                  <a:pt x="4236628" y="4828066"/>
                </a:lnTo>
                <a:lnTo>
                  <a:pt x="0" y="482806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a:ln cap="sq">
            <a:noFill/>
            <a:prstDash val="solid"/>
            <a:miter/>
          </a:ln>
        </p:spPr>
      </p:sp>
      <p:sp>
        <p:nvSpPr>
          <p:cNvPr name="Freeform 7" id="7"/>
          <p:cNvSpPr/>
          <p:nvPr/>
        </p:nvSpPr>
        <p:spPr>
          <a:xfrm flipH="false" flipV="false" rot="0">
            <a:off x="15584336" y="-1920382"/>
            <a:ext cx="4623736" cy="3907057"/>
          </a:xfrm>
          <a:custGeom>
            <a:avLst/>
            <a:gdLst/>
            <a:ahLst/>
            <a:cxnLst/>
            <a:rect r="r" b="b" t="t" l="l"/>
            <a:pathLst>
              <a:path h="3907057" w="4623736">
                <a:moveTo>
                  <a:pt x="0" y="0"/>
                </a:moveTo>
                <a:lnTo>
                  <a:pt x="4623735" y="0"/>
                </a:lnTo>
                <a:lnTo>
                  <a:pt x="4623735" y="3907057"/>
                </a:lnTo>
                <a:lnTo>
                  <a:pt x="0" y="39070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a:ln cap="sq">
            <a:noFill/>
            <a:prstDash val="solid"/>
            <a:miter/>
          </a:ln>
        </p:spPr>
      </p:sp>
      <p:sp>
        <p:nvSpPr>
          <p:cNvPr name="Freeform 8" id="8"/>
          <p:cNvSpPr/>
          <p:nvPr/>
        </p:nvSpPr>
        <p:spPr>
          <a:xfrm flipH="false" flipV="false" rot="-366315">
            <a:off x="16272866" y="2044607"/>
            <a:ext cx="3659690" cy="4299195"/>
          </a:xfrm>
          <a:custGeom>
            <a:avLst/>
            <a:gdLst/>
            <a:ahLst/>
            <a:cxnLst/>
            <a:rect r="r" b="b" t="t" l="l"/>
            <a:pathLst>
              <a:path h="4299195" w="3659690">
                <a:moveTo>
                  <a:pt x="0" y="0"/>
                </a:moveTo>
                <a:lnTo>
                  <a:pt x="3659690" y="0"/>
                </a:lnTo>
                <a:lnTo>
                  <a:pt x="3659690" y="4299195"/>
                </a:lnTo>
                <a:lnTo>
                  <a:pt x="0" y="4299195"/>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9" id="9"/>
          <p:cNvSpPr/>
          <p:nvPr/>
        </p:nvSpPr>
        <p:spPr>
          <a:xfrm flipH="false" flipV="false" rot="0">
            <a:off x="4624977" y="-3611469"/>
            <a:ext cx="4567505" cy="4720935"/>
          </a:xfrm>
          <a:custGeom>
            <a:avLst/>
            <a:gdLst/>
            <a:ahLst/>
            <a:cxnLst/>
            <a:rect r="r" b="b" t="t" l="l"/>
            <a:pathLst>
              <a:path h="4720935" w="4567505">
                <a:moveTo>
                  <a:pt x="0" y="0"/>
                </a:moveTo>
                <a:lnTo>
                  <a:pt x="4567505" y="0"/>
                </a:lnTo>
                <a:lnTo>
                  <a:pt x="4567505" y="4720935"/>
                </a:lnTo>
                <a:lnTo>
                  <a:pt x="0" y="4720935"/>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a:ln cap="sq">
            <a:noFill/>
            <a:prstDash val="solid"/>
            <a:miter/>
          </a:ln>
        </p:spPr>
      </p:sp>
      <p:sp>
        <p:nvSpPr>
          <p:cNvPr name="Freeform 10" id="10"/>
          <p:cNvSpPr/>
          <p:nvPr/>
        </p:nvSpPr>
        <p:spPr>
          <a:xfrm flipH="false" flipV="false" rot="0">
            <a:off x="9924524" y="8931997"/>
            <a:ext cx="5331561" cy="3445521"/>
          </a:xfrm>
          <a:custGeom>
            <a:avLst/>
            <a:gdLst/>
            <a:ahLst/>
            <a:cxnLst/>
            <a:rect r="r" b="b" t="t" l="l"/>
            <a:pathLst>
              <a:path h="3445521" w="5331561">
                <a:moveTo>
                  <a:pt x="0" y="0"/>
                </a:moveTo>
                <a:lnTo>
                  <a:pt x="5331562" y="0"/>
                </a:lnTo>
                <a:lnTo>
                  <a:pt x="5331562" y="3445521"/>
                </a:lnTo>
                <a:lnTo>
                  <a:pt x="0" y="3445521"/>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a:ln cap="sq">
            <a:noFill/>
            <a:prstDash val="solid"/>
            <a:miter/>
          </a:ln>
        </p:spPr>
      </p:sp>
      <p:sp>
        <p:nvSpPr>
          <p:cNvPr name="Freeform 11" id="11"/>
          <p:cNvSpPr/>
          <p:nvPr/>
        </p:nvSpPr>
        <p:spPr>
          <a:xfrm flipH="false" flipV="false" rot="0">
            <a:off x="15513261" y="7125624"/>
            <a:ext cx="3869837" cy="4265352"/>
          </a:xfrm>
          <a:custGeom>
            <a:avLst/>
            <a:gdLst/>
            <a:ahLst/>
            <a:cxnLst/>
            <a:rect r="r" b="b" t="t" l="l"/>
            <a:pathLst>
              <a:path h="4265352" w="3869837">
                <a:moveTo>
                  <a:pt x="0" y="0"/>
                </a:moveTo>
                <a:lnTo>
                  <a:pt x="3869837" y="0"/>
                </a:lnTo>
                <a:lnTo>
                  <a:pt x="3869837" y="4265352"/>
                </a:lnTo>
                <a:lnTo>
                  <a:pt x="0" y="4265352"/>
                </a:lnTo>
                <a:lnTo>
                  <a:pt x="0" y="0"/>
                </a:lnTo>
                <a:close/>
              </a:path>
            </a:pathLst>
          </a:custGeom>
          <a:blipFill>
            <a:blip r:embed="rId19">
              <a:extLst>
                <a:ext uri="{96DAC541-7B7A-43D3-8B79-37D633B846F1}">
                  <asvg:svgBlip xmlns:asvg="http://schemas.microsoft.com/office/drawing/2016/SVG/main" r:embed="rId20"/>
                </a:ext>
              </a:extLst>
            </a:blip>
            <a:stretch>
              <a:fillRect l="0" t="0" r="0" b="0"/>
            </a:stretch>
          </a:blipFill>
          <a:ln cap="sq">
            <a:noFill/>
            <a:prstDash val="solid"/>
            <a:miter/>
          </a:ln>
        </p:spPr>
      </p:sp>
      <p:sp>
        <p:nvSpPr>
          <p:cNvPr name="Freeform 12" id="12"/>
          <p:cNvSpPr/>
          <p:nvPr/>
        </p:nvSpPr>
        <p:spPr>
          <a:xfrm flipH="false" flipV="false" rot="-10800000">
            <a:off x="9144000" y="-1365351"/>
            <a:ext cx="6660247" cy="2730701"/>
          </a:xfrm>
          <a:custGeom>
            <a:avLst/>
            <a:gdLst/>
            <a:ahLst/>
            <a:cxnLst/>
            <a:rect r="r" b="b" t="t" l="l"/>
            <a:pathLst>
              <a:path h="2730701" w="6660247">
                <a:moveTo>
                  <a:pt x="0" y="0"/>
                </a:moveTo>
                <a:lnTo>
                  <a:pt x="6660247" y="0"/>
                </a:lnTo>
                <a:lnTo>
                  <a:pt x="6660247" y="2730702"/>
                </a:lnTo>
                <a:lnTo>
                  <a:pt x="0" y="2730702"/>
                </a:lnTo>
                <a:lnTo>
                  <a:pt x="0" y="0"/>
                </a:lnTo>
                <a:close/>
              </a:path>
            </a:pathLst>
          </a:custGeom>
          <a:blipFill>
            <a:blip r:embed="rId21">
              <a:extLst>
                <a:ext uri="{96DAC541-7B7A-43D3-8B79-37D633B846F1}">
                  <asvg:svgBlip xmlns:asvg="http://schemas.microsoft.com/office/drawing/2016/SVG/main" r:embed="rId22"/>
                </a:ext>
              </a:extLst>
            </a:blip>
            <a:stretch>
              <a:fillRect l="0" t="0" r="0" b="0"/>
            </a:stretch>
          </a:blipFill>
          <a:ln cap="sq">
            <a:noFill/>
            <a:prstDash val="solid"/>
            <a:miter/>
          </a:ln>
        </p:spPr>
      </p:sp>
      <p:sp>
        <p:nvSpPr>
          <p:cNvPr name="Freeform 13" id="13"/>
          <p:cNvSpPr/>
          <p:nvPr/>
        </p:nvSpPr>
        <p:spPr>
          <a:xfrm flipH="false" flipV="false" rot="-2611628">
            <a:off x="1608356" y="-1969747"/>
            <a:ext cx="4007991" cy="3041063"/>
          </a:xfrm>
          <a:custGeom>
            <a:avLst/>
            <a:gdLst/>
            <a:ahLst/>
            <a:cxnLst/>
            <a:rect r="r" b="b" t="t" l="l"/>
            <a:pathLst>
              <a:path h="3041063" w="4007991">
                <a:moveTo>
                  <a:pt x="0" y="0"/>
                </a:moveTo>
                <a:lnTo>
                  <a:pt x="4007991" y="0"/>
                </a:lnTo>
                <a:lnTo>
                  <a:pt x="4007991" y="3041063"/>
                </a:lnTo>
                <a:lnTo>
                  <a:pt x="0" y="3041063"/>
                </a:lnTo>
                <a:lnTo>
                  <a:pt x="0" y="0"/>
                </a:lnTo>
                <a:close/>
              </a:path>
            </a:pathLst>
          </a:custGeom>
          <a:blipFill>
            <a:blip r:embed="rId23">
              <a:extLst>
                <a:ext uri="{96DAC541-7B7A-43D3-8B79-37D633B846F1}">
                  <asvg:svgBlip xmlns:asvg="http://schemas.microsoft.com/office/drawing/2016/SVG/main" r:embed="rId24"/>
                </a:ext>
              </a:extLst>
            </a:blip>
            <a:stretch>
              <a:fillRect l="0" t="0" r="0" b="0"/>
            </a:stretch>
          </a:blipFill>
          <a:ln cap="sq">
            <a:noFill/>
            <a:prstDash val="solid"/>
            <a:miter/>
          </a:ln>
        </p:spPr>
      </p:sp>
      <p:sp>
        <p:nvSpPr>
          <p:cNvPr name="TextBox 14" id="14"/>
          <p:cNvSpPr txBox="true"/>
          <p:nvPr/>
        </p:nvSpPr>
        <p:spPr>
          <a:xfrm rot="0">
            <a:off x="4492092" y="2576383"/>
            <a:ext cx="9400779" cy="4759485"/>
          </a:xfrm>
          <a:prstGeom prst="rect">
            <a:avLst/>
          </a:prstGeom>
        </p:spPr>
        <p:txBody>
          <a:bodyPr anchor="t" rtlCol="false" tIns="0" lIns="0" bIns="0" rIns="0">
            <a:spAutoFit/>
          </a:bodyPr>
          <a:lstStyle/>
          <a:p>
            <a:pPr algn="ctr" marL="0" indent="0" lvl="0">
              <a:lnSpc>
                <a:spcPts val="15866"/>
              </a:lnSpc>
            </a:pPr>
            <a:r>
              <a:rPr lang="en-US" sz="18888" spc="-1133">
                <a:solidFill>
                  <a:srgbClr val="0B4E7C"/>
                </a:solidFill>
                <a:latin typeface="Rustic Printed"/>
                <a:ea typeface="Rustic Printed"/>
                <a:cs typeface="Rustic Printed"/>
                <a:sym typeface="Rustic Printed"/>
              </a:rPr>
              <a:t>COMPUTING AT SMAS</a:t>
            </a:r>
          </a:p>
        </p:txBody>
      </p:sp>
      <p:sp>
        <p:nvSpPr>
          <p:cNvPr name="Freeform 15" id="15"/>
          <p:cNvSpPr/>
          <p:nvPr/>
        </p:nvSpPr>
        <p:spPr>
          <a:xfrm flipH="false" flipV="false" rot="4142913">
            <a:off x="13611392" y="2124272"/>
            <a:ext cx="2770524" cy="1664799"/>
          </a:xfrm>
          <a:custGeom>
            <a:avLst/>
            <a:gdLst/>
            <a:ahLst/>
            <a:cxnLst/>
            <a:rect r="r" b="b" t="t" l="l"/>
            <a:pathLst>
              <a:path h="1664799" w="2770524">
                <a:moveTo>
                  <a:pt x="0" y="0"/>
                </a:moveTo>
                <a:lnTo>
                  <a:pt x="2770524" y="0"/>
                </a:lnTo>
                <a:lnTo>
                  <a:pt x="2770524" y="1664799"/>
                </a:lnTo>
                <a:lnTo>
                  <a:pt x="0" y="1664799"/>
                </a:lnTo>
                <a:lnTo>
                  <a:pt x="0" y="0"/>
                </a:lnTo>
                <a:close/>
              </a:path>
            </a:pathLst>
          </a:custGeom>
          <a:blipFill>
            <a:blip r:embed="rId25">
              <a:extLst>
                <a:ext uri="{96DAC541-7B7A-43D3-8B79-37D633B846F1}">
                  <asvg:svgBlip xmlns:asvg="http://schemas.microsoft.com/office/drawing/2016/SVG/main" r:embed="rId26"/>
                </a:ext>
              </a:extLst>
            </a:blip>
            <a:stretch>
              <a:fillRect l="0" t="0" r="0" b="0"/>
            </a:stretch>
          </a:blipFill>
        </p:spPr>
      </p:sp>
      <p:sp>
        <p:nvSpPr>
          <p:cNvPr name="TextBox 16" id="16"/>
          <p:cNvSpPr txBox="true"/>
          <p:nvPr/>
        </p:nvSpPr>
        <p:spPr>
          <a:xfrm rot="0">
            <a:off x="4014678" y="2446121"/>
            <a:ext cx="10355609" cy="381067"/>
          </a:xfrm>
          <a:prstGeom prst="rect">
            <a:avLst/>
          </a:prstGeom>
        </p:spPr>
        <p:txBody>
          <a:bodyPr anchor="t" rtlCol="false" tIns="0" lIns="0" bIns="0" rIns="0">
            <a:spAutoFit/>
          </a:bodyPr>
          <a:lstStyle/>
          <a:p>
            <a:pPr algn="ctr" marL="0" indent="0" lvl="0">
              <a:lnSpc>
                <a:spcPts val="2955"/>
              </a:lnSpc>
              <a:spcBef>
                <a:spcPct val="0"/>
              </a:spcBef>
            </a:pPr>
            <a:r>
              <a:rPr lang="en-US" b="true" sz="2841" spc="179">
                <a:solidFill>
                  <a:srgbClr val="000000"/>
                </a:solidFill>
                <a:latin typeface="Canva Sans Medium"/>
                <a:ea typeface="Canva Sans Medium"/>
                <a:cs typeface="Canva Sans Medium"/>
                <a:sym typeface="Canva Sans Medium"/>
              </a:rPr>
              <a:t>SPOTLIGHT ON...</a:t>
            </a:r>
          </a:p>
        </p:txBody>
      </p:sp>
      <p:sp>
        <p:nvSpPr>
          <p:cNvPr name="Freeform 17" id="17"/>
          <p:cNvSpPr/>
          <p:nvPr/>
        </p:nvSpPr>
        <p:spPr>
          <a:xfrm flipH="false" flipV="false" rot="-6823717">
            <a:off x="2885331" y="6085992"/>
            <a:ext cx="2770524" cy="1664799"/>
          </a:xfrm>
          <a:custGeom>
            <a:avLst/>
            <a:gdLst/>
            <a:ahLst/>
            <a:cxnLst/>
            <a:rect r="r" b="b" t="t" l="l"/>
            <a:pathLst>
              <a:path h="1664799" w="2770524">
                <a:moveTo>
                  <a:pt x="0" y="0"/>
                </a:moveTo>
                <a:lnTo>
                  <a:pt x="2770524" y="0"/>
                </a:lnTo>
                <a:lnTo>
                  <a:pt x="2770524" y="1664799"/>
                </a:lnTo>
                <a:lnTo>
                  <a:pt x="0" y="1664799"/>
                </a:lnTo>
                <a:lnTo>
                  <a:pt x="0" y="0"/>
                </a:lnTo>
                <a:close/>
              </a:path>
            </a:pathLst>
          </a:custGeom>
          <a:blipFill>
            <a:blip r:embed="rId25">
              <a:extLst>
                <a:ext uri="{96DAC541-7B7A-43D3-8B79-37D633B846F1}">
                  <asvg:svgBlip xmlns:asvg="http://schemas.microsoft.com/office/drawing/2016/SVG/main" r:embed="rId26"/>
                </a:ext>
              </a:extLst>
            </a:blip>
            <a:stretch>
              <a:fillRect l="0" t="0" r="0" b="0"/>
            </a:stretch>
          </a:blipFill>
        </p:spPr>
      </p:sp>
      <p:sp>
        <p:nvSpPr>
          <p:cNvPr name="Freeform 18" id="18"/>
          <p:cNvSpPr/>
          <p:nvPr/>
        </p:nvSpPr>
        <p:spPr>
          <a:xfrm flipH="true" flipV="false" rot="0">
            <a:off x="3024634" y="2612842"/>
            <a:ext cx="1467459" cy="1581362"/>
          </a:xfrm>
          <a:custGeom>
            <a:avLst/>
            <a:gdLst/>
            <a:ahLst/>
            <a:cxnLst/>
            <a:rect r="r" b="b" t="t" l="l"/>
            <a:pathLst>
              <a:path h="1581362" w="1467459">
                <a:moveTo>
                  <a:pt x="1467458" y="0"/>
                </a:moveTo>
                <a:lnTo>
                  <a:pt x="0" y="0"/>
                </a:lnTo>
                <a:lnTo>
                  <a:pt x="0" y="1581362"/>
                </a:lnTo>
                <a:lnTo>
                  <a:pt x="1467458" y="1581362"/>
                </a:lnTo>
                <a:lnTo>
                  <a:pt x="1467458" y="0"/>
                </a:lnTo>
                <a:close/>
              </a:path>
            </a:pathLst>
          </a:custGeom>
          <a:blipFill>
            <a:blip r:embed="rId27">
              <a:extLst>
                <a:ext uri="{96DAC541-7B7A-43D3-8B79-37D633B846F1}">
                  <asvg:svgBlip xmlns:asvg="http://schemas.microsoft.com/office/drawing/2016/SVG/main" r:embed="rId28"/>
                </a:ext>
              </a:extLst>
            </a:blip>
            <a:stretch>
              <a:fillRect l="0" t="0" r="0" b="0"/>
            </a:stretch>
          </a:blipFill>
          <a:ln cap="sq">
            <a:noFill/>
            <a:prstDash val="solid"/>
            <a:miter/>
          </a:ln>
        </p:spPr>
      </p:sp>
      <p:sp>
        <p:nvSpPr>
          <p:cNvPr name="Freeform 19" id="19"/>
          <p:cNvSpPr/>
          <p:nvPr/>
        </p:nvSpPr>
        <p:spPr>
          <a:xfrm flipH="false" flipV="false" rot="0">
            <a:off x="13026394" y="6430583"/>
            <a:ext cx="1140143" cy="1228640"/>
          </a:xfrm>
          <a:custGeom>
            <a:avLst/>
            <a:gdLst/>
            <a:ahLst/>
            <a:cxnLst/>
            <a:rect r="r" b="b" t="t" l="l"/>
            <a:pathLst>
              <a:path h="1228640" w="1140143">
                <a:moveTo>
                  <a:pt x="0" y="0"/>
                </a:moveTo>
                <a:lnTo>
                  <a:pt x="1140143" y="0"/>
                </a:lnTo>
                <a:lnTo>
                  <a:pt x="1140143" y="1228640"/>
                </a:lnTo>
                <a:lnTo>
                  <a:pt x="0" y="1228640"/>
                </a:lnTo>
                <a:lnTo>
                  <a:pt x="0" y="0"/>
                </a:lnTo>
                <a:close/>
              </a:path>
            </a:pathLst>
          </a:custGeom>
          <a:blipFill>
            <a:blip r:embed="rId27">
              <a:extLst>
                <a:ext uri="{96DAC541-7B7A-43D3-8B79-37D633B846F1}">
                  <asvg:svgBlip xmlns:asvg="http://schemas.microsoft.com/office/drawing/2016/SVG/main" r:embed="rId28"/>
                </a:ext>
              </a:extLst>
            </a:blip>
            <a:stretch>
              <a:fillRect l="0" t="0" r="0" b="0"/>
            </a:stretch>
          </a:blipFill>
          <a:ln cap="sq">
            <a:noFill/>
            <a:prstDash val="solid"/>
            <a:miter/>
          </a:ln>
        </p:spPr>
      </p:sp>
      <p:sp>
        <p:nvSpPr>
          <p:cNvPr name="Freeform 20" id="20"/>
          <p:cNvSpPr/>
          <p:nvPr/>
        </p:nvSpPr>
        <p:spPr>
          <a:xfrm flipH="false" flipV="false" rot="0">
            <a:off x="7964532" y="7125624"/>
            <a:ext cx="1959992" cy="2462885"/>
          </a:xfrm>
          <a:custGeom>
            <a:avLst/>
            <a:gdLst/>
            <a:ahLst/>
            <a:cxnLst/>
            <a:rect r="r" b="b" t="t" l="l"/>
            <a:pathLst>
              <a:path h="2462885" w="1959992">
                <a:moveTo>
                  <a:pt x="0" y="0"/>
                </a:moveTo>
                <a:lnTo>
                  <a:pt x="1959992" y="0"/>
                </a:lnTo>
                <a:lnTo>
                  <a:pt x="1959992" y="2462885"/>
                </a:lnTo>
                <a:lnTo>
                  <a:pt x="0" y="2462885"/>
                </a:lnTo>
                <a:lnTo>
                  <a:pt x="0" y="0"/>
                </a:lnTo>
                <a:close/>
              </a:path>
            </a:pathLst>
          </a:custGeom>
          <a:blipFill>
            <a:blip r:embed="rId29"/>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10915938" y="1810630"/>
            <a:ext cx="4651351" cy="4789036"/>
          </a:xfrm>
          <a:custGeom>
            <a:avLst/>
            <a:gdLst/>
            <a:ahLst/>
            <a:cxnLst/>
            <a:rect r="r" b="b" t="t" l="l"/>
            <a:pathLst>
              <a:path h="4789036" w="4651351">
                <a:moveTo>
                  <a:pt x="0" y="0"/>
                </a:moveTo>
                <a:lnTo>
                  <a:pt x="4651351" y="0"/>
                </a:lnTo>
                <a:lnTo>
                  <a:pt x="4651351" y="4789036"/>
                </a:lnTo>
                <a:lnTo>
                  <a:pt x="0" y="4789036"/>
                </a:lnTo>
                <a:lnTo>
                  <a:pt x="0" y="0"/>
                </a:lnTo>
                <a:close/>
              </a:path>
            </a:pathLst>
          </a:custGeom>
          <a:blipFill>
            <a:blip r:embed="rId3"/>
            <a:stretch>
              <a:fillRect l="0" t="0" r="0" b="0"/>
            </a:stretch>
          </a:blipFill>
        </p:spPr>
      </p:sp>
      <p:sp>
        <p:nvSpPr>
          <p:cNvPr name="Freeform 4" id="4"/>
          <p:cNvSpPr/>
          <p:nvPr/>
        </p:nvSpPr>
        <p:spPr>
          <a:xfrm flipH="false" flipV="false" rot="-9007524">
            <a:off x="14187247" y="4623910"/>
            <a:ext cx="2760085" cy="4043301"/>
          </a:xfrm>
          <a:custGeom>
            <a:avLst/>
            <a:gdLst/>
            <a:ahLst/>
            <a:cxnLst/>
            <a:rect r="r" b="b" t="t" l="l"/>
            <a:pathLst>
              <a:path h="4043301" w="2760085">
                <a:moveTo>
                  <a:pt x="0" y="0"/>
                </a:moveTo>
                <a:lnTo>
                  <a:pt x="2760084" y="0"/>
                </a:lnTo>
                <a:lnTo>
                  <a:pt x="2760084" y="4043302"/>
                </a:lnTo>
                <a:lnTo>
                  <a:pt x="0" y="4043302"/>
                </a:lnTo>
                <a:lnTo>
                  <a:pt x="0" y="0"/>
                </a:lnTo>
                <a:close/>
              </a:path>
            </a:pathLst>
          </a:custGeom>
          <a:blipFill>
            <a:blip r:embed="rId4"/>
            <a:stretch>
              <a:fillRect l="-682" t="0" r="-682" b="-3661"/>
            </a:stretch>
          </a:blipFill>
        </p:spPr>
      </p:sp>
      <p:sp>
        <p:nvSpPr>
          <p:cNvPr name="TextBox 5" id="5"/>
          <p:cNvSpPr txBox="true"/>
          <p:nvPr/>
        </p:nvSpPr>
        <p:spPr>
          <a:xfrm rot="0">
            <a:off x="1504950" y="1763005"/>
            <a:ext cx="8435223" cy="15716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OBJECTIVES</a:t>
            </a:r>
          </a:p>
        </p:txBody>
      </p:sp>
      <p:sp>
        <p:nvSpPr>
          <p:cNvPr name="TextBox 6" id="6"/>
          <p:cNvSpPr txBox="true"/>
          <p:nvPr/>
        </p:nvSpPr>
        <p:spPr>
          <a:xfrm rot="0">
            <a:off x="483903" y="3477000"/>
            <a:ext cx="10089214" cy="5742041"/>
          </a:xfrm>
          <a:prstGeom prst="rect">
            <a:avLst/>
          </a:prstGeom>
        </p:spPr>
        <p:txBody>
          <a:bodyPr anchor="t" rtlCol="false" tIns="0" lIns="0" bIns="0" rIns="0">
            <a:spAutoFit/>
          </a:bodyPr>
          <a:lstStyle/>
          <a:p>
            <a:pPr algn="l" marL="665088" indent="-332544" lvl="1">
              <a:lnSpc>
                <a:spcPts val="4158"/>
              </a:lnSpc>
              <a:buAutoNum type="arabicPeriod" startAt="1"/>
            </a:pPr>
            <a:r>
              <a:rPr lang="en-US" b="true" sz="3080" spc="184">
                <a:solidFill>
                  <a:srgbClr val="0B4E7C"/>
                </a:solidFill>
                <a:latin typeface="Canva Sans Medium"/>
                <a:ea typeface="Canva Sans Medium"/>
                <a:cs typeface="Canva Sans Medium"/>
                <a:sym typeface="Canva Sans Medium"/>
              </a:rPr>
              <a:t>What is computing and why is it important?</a:t>
            </a:r>
          </a:p>
          <a:p>
            <a:pPr algn="l" marL="665088" indent="-332544" lvl="1">
              <a:lnSpc>
                <a:spcPts val="4158"/>
              </a:lnSpc>
              <a:buAutoNum type="arabicPeriod" startAt="1"/>
            </a:pPr>
            <a:r>
              <a:rPr lang="en-US" b="true" sz="3080" spc="184">
                <a:solidFill>
                  <a:srgbClr val="0B4E7C"/>
                </a:solidFill>
                <a:latin typeface="Canva Sans Medium"/>
                <a:ea typeface="Canva Sans Medium"/>
                <a:cs typeface="Canva Sans Medium"/>
                <a:sym typeface="Canva Sans Medium"/>
              </a:rPr>
              <a:t>Computing National Curriculum</a:t>
            </a:r>
          </a:p>
          <a:p>
            <a:pPr algn="l" marL="665088" indent="-332544" lvl="1">
              <a:lnSpc>
                <a:spcPts val="4158"/>
              </a:lnSpc>
              <a:buAutoNum type="arabicPeriod" startAt="1"/>
            </a:pPr>
            <a:r>
              <a:rPr lang="en-US" b="true" sz="3080" spc="184">
                <a:solidFill>
                  <a:srgbClr val="0B4E7C"/>
                </a:solidFill>
                <a:latin typeface="Canva Sans Medium"/>
                <a:ea typeface="Canva Sans Medium"/>
                <a:cs typeface="Canva Sans Medium"/>
                <a:sym typeface="Canva Sans Medium"/>
              </a:rPr>
              <a:t>The strands of Computing at SMAS</a:t>
            </a:r>
          </a:p>
          <a:p>
            <a:pPr algn="l" marL="665088" indent="-332544" lvl="1">
              <a:lnSpc>
                <a:spcPts val="4158"/>
              </a:lnSpc>
              <a:buAutoNum type="arabicPeriod" startAt="1"/>
            </a:pPr>
            <a:r>
              <a:rPr lang="en-US" b="true" sz="3080" spc="184">
                <a:solidFill>
                  <a:srgbClr val="0B4E7C"/>
                </a:solidFill>
                <a:latin typeface="Canva Sans Medium"/>
                <a:ea typeface="Canva Sans Medium"/>
                <a:cs typeface="Canva Sans Medium"/>
                <a:sym typeface="Canva Sans Medium"/>
              </a:rPr>
              <a:t>Examples of Children’s work</a:t>
            </a:r>
          </a:p>
          <a:p>
            <a:pPr algn="l" marL="665088" indent="-332544" lvl="1">
              <a:lnSpc>
                <a:spcPts val="4158"/>
              </a:lnSpc>
              <a:buAutoNum type="arabicPeriod" startAt="1"/>
            </a:pPr>
            <a:r>
              <a:rPr lang="en-US" b="true" sz="3080" spc="184">
                <a:solidFill>
                  <a:srgbClr val="0B4E7C"/>
                </a:solidFill>
                <a:latin typeface="Canva Sans Medium"/>
                <a:ea typeface="Canva Sans Medium"/>
                <a:cs typeface="Canva Sans Medium"/>
                <a:sym typeface="Canva Sans Medium"/>
              </a:rPr>
              <a:t>How parents can support at home</a:t>
            </a:r>
          </a:p>
          <a:p>
            <a:pPr algn="l" marL="665088" indent="-332544" lvl="1">
              <a:lnSpc>
                <a:spcPts val="4158"/>
              </a:lnSpc>
              <a:buAutoNum type="arabicPeriod" startAt="1"/>
            </a:pPr>
            <a:r>
              <a:rPr lang="en-US" b="true" sz="3080" spc="184">
                <a:solidFill>
                  <a:srgbClr val="0B4E7C"/>
                </a:solidFill>
                <a:latin typeface="Canva Sans Medium"/>
                <a:ea typeface="Canva Sans Medium"/>
                <a:cs typeface="Canva Sans Medium"/>
                <a:sym typeface="Canva Sans Medium"/>
              </a:rPr>
              <a:t>Questions</a:t>
            </a:r>
          </a:p>
          <a:p>
            <a:pPr algn="l">
              <a:lnSpc>
                <a:spcPts val="4158"/>
              </a:lnSpc>
            </a:pPr>
          </a:p>
          <a:p>
            <a:pPr algn="l">
              <a:lnSpc>
                <a:spcPts val="4158"/>
              </a:lnSpc>
            </a:pPr>
          </a:p>
          <a:p>
            <a:pPr algn="l">
              <a:lnSpc>
                <a:spcPts val="4158"/>
              </a:lnSpc>
            </a:pPr>
          </a:p>
          <a:p>
            <a:pPr algn="l">
              <a:lnSpc>
                <a:spcPts val="4158"/>
              </a:lnSpc>
            </a:pPr>
          </a:p>
          <a:p>
            <a:pPr algn="l">
              <a:lnSpc>
                <a:spcPts val="4158"/>
              </a:lnSpc>
              <a:spcBef>
                <a:spcPct val="0"/>
              </a:spcBef>
            </a:pPr>
            <a:r>
              <a:rPr lang="en-US" b="true" sz="3080" spc="184">
                <a:solidFill>
                  <a:srgbClr val="0B4E7C"/>
                </a:solidFill>
                <a:latin typeface="Canva Sans Bold"/>
                <a:ea typeface="Canva Sans Bold"/>
                <a:cs typeface="Canva Sans Bold"/>
                <a:sym typeface="Canva Sans Bold"/>
              </a:rPr>
              <a:t>Future Date</a:t>
            </a:r>
            <a:r>
              <a:rPr lang="en-US" b="true" sz="3080" spc="184">
                <a:solidFill>
                  <a:srgbClr val="0B4E7C"/>
                </a:solidFill>
                <a:latin typeface="Canva Sans Medium"/>
                <a:ea typeface="Canva Sans Medium"/>
                <a:cs typeface="Canva Sans Medium"/>
                <a:sym typeface="Canva Sans Medium"/>
              </a:rPr>
              <a:t>: E-Safety Spotlight</a:t>
            </a:r>
          </a:p>
        </p:txBody>
      </p:sp>
      <p:sp>
        <p:nvSpPr>
          <p:cNvPr name="Freeform 7" id="7"/>
          <p:cNvSpPr/>
          <p:nvPr/>
        </p:nvSpPr>
        <p:spPr>
          <a:xfrm flipH="false" flipV="false" rot="0">
            <a:off x="16538839" y="272398"/>
            <a:ext cx="1491635" cy="1874357"/>
          </a:xfrm>
          <a:custGeom>
            <a:avLst/>
            <a:gdLst/>
            <a:ahLst/>
            <a:cxnLst/>
            <a:rect r="r" b="b" t="t" l="l"/>
            <a:pathLst>
              <a:path h="1874357" w="1491635">
                <a:moveTo>
                  <a:pt x="0" y="0"/>
                </a:moveTo>
                <a:lnTo>
                  <a:pt x="1491635" y="0"/>
                </a:lnTo>
                <a:lnTo>
                  <a:pt x="1491635" y="1874358"/>
                </a:lnTo>
                <a:lnTo>
                  <a:pt x="0" y="1874358"/>
                </a:lnTo>
                <a:lnTo>
                  <a:pt x="0" y="0"/>
                </a:lnTo>
                <a:close/>
              </a:path>
            </a:pathLst>
          </a:custGeom>
          <a:blipFill>
            <a:blip r:embed="rId5"/>
            <a:stretch>
              <a:fillRect l="0" t="0" r="0" b="0"/>
            </a:stretch>
          </a:blipFill>
        </p:spPr>
      </p:sp>
    </p:spTree>
  </p:cSld>
  <p:clrMapOvr>
    <a:masterClrMapping/>
  </p:clrMapOvr>
  <p:transition spd="slow">
    <p:push dir="l"/>
  </p:transition>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155C94"/>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3905483" y="2957781"/>
            <a:ext cx="539116" cy="762001"/>
          </a:xfrm>
          <a:custGeom>
            <a:avLst/>
            <a:gdLst/>
            <a:ahLst/>
            <a:cxnLst/>
            <a:rect r="r" b="b" t="t" l="l"/>
            <a:pathLst>
              <a:path h="762001" w="539116">
                <a:moveTo>
                  <a:pt x="0" y="0"/>
                </a:moveTo>
                <a:lnTo>
                  <a:pt x="539116" y="0"/>
                </a:lnTo>
                <a:lnTo>
                  <a:pt x="539116" y="762001"/>
                </a:lnTo>
                <a:lnTo>
                  <a:pt x="0" y="76200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7" id="7"/>
          <p:cNvSpPr/>
          <p:nvPr/>
        </p:nvSpPr>
        <p:spPr>
          <a:xfrm flipH="false" flipV="false" rot="0">
            <a:off x="7825063" y="5000980"/>
            <a:ext cx="2637874" cy="3886370"/>
          </a:xfrm>
          <a:custGeom>
            <a:avLst/>
            <a:gdLst/>
            <a:ahLst/>
            <a:cxnLst/>
            <a:rect r="r" b="b" t="t" l="l"/>
            <a:pathLst>
              <a:path h="3886370" w="2637874">
                <a:moveTo>
                  <a:pt x="0" y="0"/>
                </a:moveTo>
                <a:lnTo>
                  <a:pt x="2637874" y="0"/>
                </a:lnTo>
                <a:lnTo>
                  <a:pt x="2637874" y="3886370"/>
                </a:lnTo>
                <a:lnTo>
                  <a:pt x="0" y="388637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8" id="8"/>
          <p:cNvSpPr txBox="true"/>
          <p:nvPr/>
        </p:nvSpPr>
        <p:spPr>
          <a:xfrm rot="0">
            <a:off x="2630257" y="2148156"/>
            <a:ext cx="13027487" cy="1571627"/>
          </a:xfrm>
          <a:prstGeom prst="rect">
            <a:avLst/>
          </a:prstGeom>
        </p:spPr>
        <p:txBody>
          <a:bodyPr anchor="t" rtlCol="false" tIns="0" lIns="0" bIns="0" rIns="0">
            <a:spAutoFit/>
          </a:bodyPr>
          <a:lstStyle/>
          <a:p>
            <a:pPr algn="ctr" marL="0" indent="0" lvl="0">
              <a:lnSpc>
                <a:spcPts val="9600"/>
              </a:lnSpc>
            </a:pPr>
            <a:r>
              <a:rPr lang="en-US" sz="10000" spc="-600">
                <a:solidFill>
                  <a:srgbClr val="FFFFFF"/>
                </a:solidFill>
                <a:latin typeface="Rustic Printed"/>
                <a:ea typeface="Rustic Printed"/>
                <a:cs typeface="Rustic Printed"/>
                <a:sym typeface="Rustic Printed"/>
              </a:rPr>
              <a:t>WHAT IS COMPUTING?</a:t>
            </a:r>
          </a:p>
        </p:txBody>
      </p:sp>
      <p:sp>
        <p:nvSpPr>
          <p:cNvPr name="TextBox 9" id="9"/>
          <p:cNvSpPr txBox="true"/>
          <p:nvPr/>
        </p:nvSpPr>
        <p:spPr>
          <a:xfrm rot="0">
            <a:off x="2751945" y="3848455"/>
            <a:ext cx="12784111" cy="990600"/>
          </a:xfrm>
          <a:prstGeom prst="rect">
            <a:avLst/>
          </a:prstGeom>
        </p:spPr>
        <p:txBody>
          <a:bodyPr anchor="t" rtlCol="false" tIns="0" lIns="0" bIns="0" rIns="0">
            <a:spAutoFit/>
          </a:bodyPr>
          <a:lstStyle/>
          <a:p>
            <a:pPr algn="ctr" marL="0" indent="0" lvl="0">
              <a:lnSpc>
                <a:spcPts val="2699"/>
              </a:lnSpc>
              <a:spcBef>
                <a:spcPct val="0"/>
              </a:spcBef>
            </a:pPr>
            <a:r>
              <a:rPr lang="en-US" b="true" sz="1999" spc="119">
                <a:solidFill>
                  <a:srgbClr val="FFFFFF"/>
                </a:solidFill>
                <a:latin typeface="Canva Sans Medium"/>
                <a:ea typeface="Canva Sans Medium"/>
                <a:cs typeface="Canva Sans Medium"/>
                <a:sym typeface="Canva Sans Medium"/>
              </a:rPr>
              <a:t>Computing refers to the use of computers, technology, and digital tools to solve problems, create content, and communicate information. It’s not just about using devices, but understanding how they work and how to use them effectively in everyday life.</a:t>
            </a:r>
          </a:p>
        </p:txBody>
      </p:sp>
      <p:sp>
        <p:nvSpPr>
          <p:cNvPr name="Freeform 10" id="10"/>
          <p:cNvSpPr/>
          <p:nvPr/>
        </p:nvSpPr>
        <p:spPr>
          <a:xfrm flipH="false" flipV="false" rot="0">
            <a:off x="16538839" y="272398"/>
            <a:ext cx="1491635" cy="1874357"/>
          </a:xfrm>
          <a:custGeom>
            <a:avLst/>
            <a:gdLst/>
            <a:ahLst/>
            <a:cxnLst/>
            <a:rect r="r" b="b" t="t" l="l"/>
            <a:pathLst>
              <a:path h="1874357" w="1491635">
                <a:moveTo>
                  <a:pt x="0" y="0"/>
                </a:moveTo>
                <a:lnTo>
                  <a:pt x="1491635" y="0"/>
                </a:lnTo>
                <a:lnTo>
                  <a:pt x="1491635" y="1874358"/>
                </a:lnTo>
                <a:lnTo>
                  <a:pt x="0" y="1874358"/>
                </a:lnTo>
                <a:lnTo>
                  <a:pt x="0" y="0"/>
                </a:lnTo>
                <a:close/>
              </a:path>
            </a:pathLst>
          </a:custGeom>
          <a:blipFill>
            <a:blip r:embed="rId8"/>
            <a:stretch>
              <a:fillRect l="0" t="0" r="0" b="0"/>
            </a:stretch>
          </a:blipFill>
        </p:spPr>
      </p:sp>
    </p:spTree>
  </p:cSld>
  <p:clrMapOvr>
    <a:masterClrMapping/>
  </p:clrMapOvr>
  <p:transition spd="slow">
    <p:push dir="l"/>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0" t="-5555" r="0" b="-5555"/>
            </a:stretch>
          </a:blipFill>
        </p:spPr>
      </p:sp>
      <p:sp>
        <p:nvSpPr>
          <p:cNvPr name="Freeform 3" id="3"/>
          <p:cNvSpPr/>
          <p:nvPr/>
        </p:nvSpPr>
        <p:spPr>
          <a:xfrm flipH="false" flipV="false" rot="0">
            <a:off x="3939768" y="2973705"/>
            <a:ext cx="10408464" cy="7020982"/>
          </a:xfrm>
          <a:custGeom>
            <a:avLst/>
            <a:gdLst/>
            <a:ahLst/>
            <a:cxnLst/>
            <a:rect r="r" b="b" t="t" l="l"/>
            <a:pathLst>
              <a:path h="7020982" w="10408464">
                <a:moveTo>
                  <a:pt x="0" y="0"/>
                </a:moveTo>
                <a:lnTo>
                  <a:pt x="10408464" y="0"/>
                </a:lnTo>
                <a:lnTo>
                  <a:pt x="10408464" y="7020982"/>
                </a:lnTo>
                <a:lnTo>
                  <a:pt x="0" y="702098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226336" y="4281492"/>
            <a:ext cx="9835328" cy="4405408"/>
          </a:xfrm>
          <a:custGeom>
            <a:avLst/>
            <a:gdLst/>
            <a:ahLst/>
            <a:cxnLst/>
            <a:rect r="r" b="b" t="t" l="l"/>
            <a:pathLst>
              <a:path h="4405408" w="9835328">
                <a:moveTo>
                  <a:pt x="0" y="0"/>
                </a:moveTo>
                <a:lnTo>
                  <a:pt x="9835328" y="0"/>
                </a:lnTo>
                <a:lnTo>
                  <a:pt x="9835328" y="4405407"/>
                </a:lnTo>
                <a:lnTo>
                  <a:pt x="0" y="4405407"/>
                </a:lnTo>
                <a:lnTo>
                  <a:pt x="0" y="0"/>
                </a:lnTo>
                <a:close/>
              </a:path>
            </a:pathLst>
          </a:custGeom>
          <a:blipFill>
            <a:blip r:embed="rId6"/>
            <a:stretch>
              <a:fillRect l="0" t="0" r="0" b="0"/>
            </a:stretch>
          </a:blipFill>
        </p:spPr>
      </p:sp>
      <p:sp>
        <p:nvSpPr>
          <p:cNvPr name="TextBox 5" id="5"/>
          <p:cNvSpPr txBox="true"/>
          <p:nvPr/>
        </p:nvSpPr>
        <p:spPr>
          <a:xfrm rot="0">
            <a:off x="2285519" y="131249"/>
            <a:ext cx="14014929" cy="2842455"/>
          </a:xfrm>
          <a:prstGeom prst="rect">
            <a:avLst/>
          </a:prstGeom>
        </p:spPr>
        <p:txBody>
          <a:bodyPr anchor="t" rtlCol="false" tIns="0" lIns="0" bIns="0" rIns="0">
            <a:spAutoFit/>
          </a:bodyPr>
          <a:lstStyle/>
          <a:p>
            <a:pPr algn="ctr" marL="0" indent="0" lvl="0">
              <a:lnSpc>
                <a:spcPts val="9747"/>
              </a:lnSpc>
            </a:pPr>
            <a:r>
              <a:rPr lang="en-US" sz="10153" spc="-609">
                <a:solidFill>
                  <a:srgbClr val="0B4E7C"/>
                </a:solidFill>
                <a:latin typeface="Rustic Printed"/>
                <a:ea typeface="Rustic Printed"/>
                <a:cs typeface="Rustic Printed"/>
                <a:sym typeface="Rustic Printed"/>
              </a:rPr>
              <a:t>KS1 COMPUTING NATIONAL CURRICULUM</a:t>
            </a:r>
          </a:p>
        </p:txBody>
      </p:sp>
      <p:sp>
        <p:nvSpPr>
          <p:cNvPr name="Freeform 6" id="6"/>
          <p:cNvSpPr/>
          <p:nvPr/>
        </p:nvSpPr>
        <p:spPr>
          <a:xfrm flipH="false" flipV="false" rot="0">
            <a:off x="16538839" y="272398"/>
            <a:ext cx="1491635" cy="1874357"/>
          </a:xfrm>
          <a:custGeom>
            <a:avLst/>
            <a:gdLst/>
            <a:ahLst/>
            <a:cxnLst/>
            <a:rect r="r" b="b" t="t" l="l"/>
            <a:pathLst>
              <a:path h="1874357" w="1491635">
                <a:moveTo>
                  <a:pt x="0" y="0"/>
                </a:moveTo>
                <a:lnTo>
                  <a:pt x="1491635" y="0"/>
                </a:lnTo>
                <a:lnTo>
                  <a:pt x="1491635" y="1874358"/>
                </a:lnTo>
                <a:lnTo>
                  <a:pt x="0" y="1874358"/>
                </a:lnTo>
                <a:lnTo>
                  <a:pt x="0" y="0"/>
                </a:lnTo>
                <a:close/>
              </a:path>
            </a:pathLst>
          </a:custGeom>
          <a:blipFill>
            <a:blip r:embed="rId7"/>
            <a:stretch>
              <a:fillRect l="0" t="0" r="0" b="0"/>
            </a:stretch>
          </a:blipFill>
        </p:spPr>
      </p:sp>
      <p:grpSp>
        <p:nvGrpSpPr>
          <p:cNvPr name="Group 7" id="7"/>
          <p:cNvGrpSpPr/>
          <p:nvPr/>
        </p:nvGrpSpPr>
        <p:grpSpPr>
          <a:xfrm rot="0">
            <a:off x="6547485" y="4718685"/>
            <a:ext cx="1184910" cy="467678"/>
            <a:chOff x="0" y="0"/>
            <a:chExt cx="1579880" cy="623570"/>
          </a:xfrm>
        </p:grpSpPr>
        <p:sp>
          <p:nvSpPr>
            <p:cNvPr name="Freeform 8" id="8"/>
            <p:cNvSpPr/>
            <p:nvPr/>
          </p:nvSpPr>
          <p:spPr>
            <a:xfrm flipH="false" flipV="false" rot="0">
              <a:off x="-17780" y="-41910"/>
              <a:ext cx="1628140" cy="730250"/>
            </a:xfrm>
            <a:custGeom>
              <a:avLst/>
              <a:gdLst/>
              <a:ahLst/>
              <a:cxnLst/>
              <a:rect r="r" b="b" t="t" l="l"/>
              <a:pathLst>
                <a:path h="730250" w="1628140">
                  <a:moveTo>
                    <a:pt x="68580" y="153670"/>
                  </a:moveTo>
                  <a:cubicBezTo>
                    <a:pt x="614680" y="128270"/>
                    <a:pt x="775970" y="101600"/>
                    <a:pt x="947420" y="92710"/>
                  </a:cubicBezTo>
                  <a:cubicBezTo>
                    <a:pt x="1136650" y="85090"/>
                    <a:pt x="1452880" y="0"/>
                    <a:pt x="1545590" y="92710"/>
                  </a:cubicBezTo>
                  <a:cubicBezTo>
                    <a:pt x="1628140" y="175260"/>
                    <a:pt x="1626870" y="469900"/>
                    <a:pt x="1545590" y="549910"/>
                  </a:cubicBezTo>
                  <a:cubicBezTo>
                    <a:pt x="1456690" y="640080"/>
                    <a:pt x="1188720" y="542290"/>
                    <a:pt x="979170" y="549910"/>
                  </a:cubicBezTo>
                  <a:cubicBezTo>
                    <a:pt x="716280" y="560070"/>
                    <a:pt x="224790" y="730250"/>
                    <a:pt x="93980" y="614680"/>
                  </a:cubicBezTo>
                  <a:cubicBezTo>
                    <a:pt x="0" y="532130"/>
                    <a:pt x="68580" y="153670"/>
                    <a:pt x="68580" y="153670"/>
                  </a:cubicBezTo>
                </a:path>
              </a:pathLst>
            </a:custGeom>
            <a:solidFill>
              <a:srgbClr val="FFF234">
                <a:alpha val="24706"/>
              </a:srgbClr>
            </a:solidFill>
            <a:ln cap="sq">
              <a:noFill/>
              <a:prstDash val="solid"/>
              <a:miter/>
            </a:ln>
          </p:spPr>
        </p:sp>
      </p:grpSp>
      <p:grpSp>
        <p:nvGrpSpPr>
          <p:cNvPr name="Group 9" id="9"/>
          <p:cNvGrpSpPr/>
          <p:nvPr/>
        </p:nvGrpSpPr>
        <p:grpSpPr>
          <a:xfrm rot="0">
            <a:off x="4777740" y="5529262"/>
            <a:ext cx="764857" cy="440055"/>
            <a:chOff x="0" y="0"/>
            <a:chExt cx="1019810" cy="586740"/>
          </a:xfrm>
        </p:grpSpPr>
        <p:sp>
          <p:nvSpPr>
            <p:cNvPr name="Freeform 10" id="10"/>
            <p:cNvSpPr/>
            <p:nvPr/>
          </p:nvSpPr>
          <p:spPr>
            <a:xfrm flipH="false" flipV="false" rot="0">
              <a:off x="-29210" y="49530"/>
              <a:ext cx="1051560" cy="574040"/>
            </a:xfrm>
            <a:custGeom>
              <a:avLst/>
              <a:gdLst/>
              <a:ahLst/>
              <a:cxnLst/>
              <a:rect r="r" b="b" t="t" l="l"/>
              <a:pathLst>
                <a:path h="574040" w="1051560">
                  <a:moveTo>
                    <a:pt x="80010" y="24130"/>
                  </a:moveTo>
                  <a:cubicBezTo>
                    <a:pt x="736600" y="21590"/>
                    <a:pt x="852170" y="27940"/>
                    <a:pt x="876300" y="13970"/>
                  </a:cubicBezTo>
                  <a:cubicBezTo>
                    <a:pt x="882650" y="10160"/>
                    <a:pt x="881380" y="0"/>
                    <a:pt x="885190" y="1270"/>
                  </a:cubicBezTo>
                  <a:cubicBezTo>
                    <a:pt x="902970" y="3810"/>
                    <a:pt x="1051560" y="367030"/>
                    <a:pt x="996950" y="443230"/>
                  </a:cubicBezTo>
                  <a:cubicBezTo>
                    <a:pt x="949960" y="511810"/>
                    <a:pt x="773430" y="473710"/>
                    <a:pt x="641350" y="481330"/>
                  </a:cubicBezTo>
                  <a:cubicBezTo>
                    <a:pt x="476250" y="490220"/>
                    <a:pt x="168910" y="574040"/>
                    <a:pt x="80010" y="485140"/>
                  </a:cubicBezTo>
                  <a:cubicBezTo>
                    <a:pt x="0" y="405130"/>
                    <a:pt x="80010" y="24130"/>
                    <a:pt x="80010" y="24130"/>
                  </a:cubicBezTo>
                </a:path>
              </a:pathLst>
            </a:custGeom>
            <a:solidFill>
              <a:srgbClr val="FFF234">
                <a:alpha val="24706"/>
              </a:srgbClr>
            </a:solidFill>
            <a:ln cap="sq">
              <a:noFill/>
              <a:prstDash val="solid"/>
              <a:miter/>
            </a:ln>
          </p:spPr>
        </p:sp>
      </p:grpSp>
      <p:grpSp>
        <p:nvGrpSpPr>
          <p:cNvPr name="Group 11" id="11"/>
          <p:cNvGrpSpPr/>
          <p:nvPr/>
        </p:nvGrpSpPr>
        <p:grpSpPr>
          <a:xfrm rot="0">
            <a:off x="5922645" y="5523547"/>
            <a:ext cx="701040" cy="445770"/>
            <a:chOff x="0" y="0"/>
            <a:chExt cx="934720" cy="594360"/>
          </a:xfrm>
        </p:grpSpPr>
        <p:sp>
          <p:nvSpPr>
            <p:cNvPr name="Freeform 12" id="12"/>
            <p:cNvSpPr/>
            <p:nvPr/>
          </p:nvSpPr>
          <p:spPr>
            <a:xfrm flipH="false" flipV="false" rot="0">
              <a:off x="-26670" y="-10160"/>
              <a:ext cx="981710" cy="627380"/>
            </a:xfrm>
            <a:custGeom>
              <a:avLst/>
              <a:gdLst/>
              <a:ahLst/>
              <a:cxnLst/>
              <a:rect r="r" b="b" t="t" l="l"/>
              <a:pathLst>
                <a:path h="627380" w="981710">
                  <a:moveTo>
                    <a:pt x="77470" y="91440"/>
                  </a:moveTo>
                  <a:cubicBezTo>
                    <a:pt x="659130" y="86360"/>
                    <a:pt x="839470" y="0"/>
                    <a:pt x="905510" y="60960"/>
                  </a:cubicBezTo>
                  <a:cubicBezTo>
                    <a:pt x="979170" y="128270"/>
                    <a:pt x="981710" y="439420"/>
                    <a:pt x="909320" y="518160"/>
                  </a:cubicBezTo>
                  <a:cubicBezTo>
                    <a:pt x="844550" y="590550"/>
                    <a:pt x="660400" y="542290"/>
                    <a:pt x="527050" y="548640"/>
                  </a:cubicBezTo>
                  <a:cubicBezTo>
                    <a:pt x="383540" y="554990"/>
                    <a:pt x="152400" y="627380"/>
                    <a:pt x="77470" y="552450"/>
                  </a:cubicBezTo>
                  <a:cubicBezTo>
                    <a:pt x="0" y="477520"/>
                    <a:pt x="77470" y="91440"/>
                    <a:pt x="77470" y="91440"/>
                  </a:cubicBezTo>
                </a:path>
              </a:pathLst>
            </a:custGeom>
            <a:solidFill>
              <a:srgbClr val="FFF234">
                <a:alpha val="24706"/>
              </a:srgbClr>
            </a:solidFill>
            <a:ln cap="sq">
              <a:noFill/>
              <a:prstDash val="solid"/>
              <a:miter/>
            </a:ln>
          </p:spPr>
        </p:sp>
      </p:grpSp>
      <p:grpSp>
        <p:nvGrpSpPr>
          <p:cNvPr name="Group 13" id="13"/>
          <p:cNvGrpSpPr/>
          <p:nvPr/>
        </p:nvGrpSpPr>
        <p:grpSpPr>
          <a:xfrm rot="0">
            <a:off x="7223760" y="5954078"/>
            <a:ext cx="2299335" cy="443865"/>
            <a:chOff x="0" y="0"/>
            <a:chExt cx="3065780" cy="591820"/>
          </a:xfrm>
        </p:grpSpPr>
        <p:sp>
          <p:nvSpPr>
            <p:cNvPr name="Freeform 14" id="14"/>
            <p:cNvSpPr/>
            <p:nvPr/>
          </p:nvSpPr>
          <p:spPr>
            <a:xfrm flipH="false" flipV="false" rot="0">
              <a:off x="50800" y="-8890"/>
              <a:ext cx="3037840" cy="596900"/>
            </a:xfrm>
            <a:custGeom>
              <a:avLst/>
              <a:gdLst/>
              <a:ahLst/>
              <a:cxnLst/>
              <a:rect r="r" b="b" t="t" l="l"/>
              <a:pathLst>
                <a:path h="596900" w="3037840">
                  <a:moveTo>
                    <a:pt x="0" y="92710"/>
                  </a:moveTo>
                  <a:cubicBezTo>
                    <a:pt x="769620" y="40640"/>
                    <a:pt x="2092960" y="52070"/>
                    <a:pt x="2538730" y="59690"/>
                  </a:cubicBezTo>
                  <a:cubicBezTo>
                    <a:pt x="2734310" y="63500"/>
                    <a:pt x="2890520" y="0"/>
                    <a:pt x="2962910" y="74930"/>
                  </a:cubicBezTo>
                  <a:cubicBezTo>
                    <a:pt x="3037840" y="152400"/>
                    <a:pt x="3035300" y="462280"/>
                    <a:pt x="2962910" y="532130"/>
                  </a:cubicBezTo>
                  <a:cubicBezTo>
                    <a:pt x="2895600" y="596900"/>
                    <a:pt x="2755900" y="520700"/>
                    <a:pt x="2574290" y="516890"/>
                  </a:cubicBezTo>
                  <a:cubicBezTo>
                    <a:pt x="2147570" y="509270"/>
                    <a:pt x="793750" y="509270"/>
                    <a:pt x="431800" y="516890"/>
                  </a:cubicBezTo>
                  <a:cubicBezTo>
                    <a:pt x="309880" y="519430"/>
                    <a:pt x="254000" y="519430"/>
                    <a:pt x="185420" y="527050"/>
                  </a:cubicBezTo>
                  <a:cubicBezTo>
                    <a:pt x="138430" y="533400"/>
                    <a:pt x="95250" y="571500"/>
                    <a:pt x="64770" y="549910"/>
                  </a:cubicBezTo>
                  <a:cubicBezTo>
                    <a:pt x="6350" y="506730"/>
                    <a:pt x="0" y="92710"/>
                    <a:pt x="0" y="92710"/>
                  </a:cubicBezTo>
                </a:path>
              </a:pathLst>
            </a:custGeom>
            <a:solidFill>
              <a:srgbClr val="FFF234">
                <a:alpha val="24706"/>
              </a:srgbClr>
            </a:solidFill>
            <a:ln cap="sq">
              <a:noFill/>
              <a:prstDash val="solid"/>
              <a:miter/>
            </a:ln>
          </p:spPr>
        </p:sp>
      </p:grpSp>
      <p:grpSp>
        <p:nvGrpSpPr>
          <p:cNvPr name="Group 15" id="15"/>
          <p:cNvGrpSpPr/>
          <p:nvPr/>
        </p:nvGrpSpPr>
        <p:grpSpPr>
          <a:xfrm rot="0">
            <a:off x="7963853" y="6407468"/>
            <a:ext cx="4964430" cy="487680"/>
            <a:chOff x="0" y="0"/>
            <a:chExt cx="6619240" cy="650240"/>
          </a:xfrm>
        </p:grpSpPr>
        <p:sp>
          <p:nvSpPr>
            <p:cNvPr name="Freeform 16" id="16"/>
            <p:cNvSpPr/>
            <p:nvPr/>
          </p:nvSpPr>
          <p:spPr>
            <a:xfrm flipH="false" flipV="false" rot="0">
              <a:off x="-39370" y="27940"/>
              <a:ext cx="6657340" cy="638810"/>
            </a:xfrm>
            <a:custGeom>
              <a:avLst/>
              <a:gdLst/>
              <a:ahLst/>
              <a:cxnLst/>
              <a:rect r="r" b="b" t="t" l="l"/>
              <a:pathLst>
                <a:path h="638810" w="6657340">
                  <a:moveTo>
                    <a:pt x="114300" y="22860"/>
                  </a:moveTo>
                  <a:cubicBezTo>
                    <a:pt x="2388870" y="60960"/>
                    <a:pt x="2570480" y="77470"/>
                    <a:pt x="2867660" y="82550"/>
                  </a:cubicBezTo>
                  <a:cubicBezTo>
                    <a:pt x="3237230" y="90170"/>
                    <a:pt x="3783330" y="73660"/>
                    <a:pt x="4105910" y="82550"/>
                  </a:cubicBezTo>
                  <a:cubicBezTo>
                    <a:pt x="4314190" y="88900"/>
                    <a:pt x="4403090" y="106680"/>
                    <a:pt x="4617720" y="113030"/>
                  </a:cubicBezTo>
                  <a:cubicBezTo>
                    <a:pt x="4982210" y="124460"/>
                    <a:pt x="5740400" y="129540"/>
                    <a:pt x="6094730" y="113030"/>
                  </a:cubicBezTo>
                  <a:cubicBezTo>
                    <a:pt x="6292850" y="104140"/>
                    <a:pt x="6474460" y="0"/>
                    <a:pt x="6559550" y="69850"/>
                  </a:cubicBezTo>
                  <a:cubicBezTo>
                    <a:pt x="6643370" y="138430"/>
                    <a:pt x="6657340" y="455930"/>
                    <a:pt x="6607810" y="524510"/>
                  </a:cubicBezTo>
                  <a:cubicBezTo>
                    <a:pt x="6577330" y="565150"/>
                    <a:pt x="6503670" y="547370"/>
                    <a:pt x="6443980" y="554990"/>
                  </a:cubicBezTo>
                  <a:cubicBezTo>
                    <a:pt x="6372860" y="565150"/>
                    <a:pt x="6323330" y="566420"/>
                    <a:pt x="6209030" y="570230"/>
                  </a:cubicBezTo>
                  <a:cubicBezTo>
                    <a:pt x="5901690" y="580390"/>
                    <a:pt x="4909820" y="580390"/>
                    <a:pt x="4516120" y="568960"/>
                  </a:cubicBezTo>
                  <a:cubicBezTo>
                    <a:pt x="4305300" y="562610"/>
                    <a:pt x="4231640" y="546100"/>
                    <a:pt x="4030980" y="539750"/>
                  </a:cubicBezTo>
                  <a:cubicBezTo>
                    <a:pt x="3702050" y="530860"/>
                    <a:pt x="3173730" y="546100"/>
                    <a:pt x="2730500" y="538480"/>
                  </a:cubicBezTo>
                  <a:cubicBezTo>
                    <a:pt x="2264410" y="532130"/>
                    <a:pt x="1755140" y="504190"/>
                    <a:pt x="1297940" y="495300"/>
                  </a:cubicBezTo>
                  <a:cubicBezTo>
                    <a:pt x="877570" y="486410"/>
                    <a:pt x="236220" y="638810"/>
                    <a:pt x="90170" y="483870"/>
                  </a:cubicBezTo>
                  <a:cubicBezTo>
                    <a:pt x="0" y="388620"/>
                    <a:pt x="114300" y="22860"/>
                    <a:pt x="114300" y="22860"/>
                  </a:cubicBezTo>
                </a:path>
              </a:pathLst>
            </a:custGeom>
            <a:solidFill>
              <a:srgbClr val="FFF234">
                <a:alpha val="24706"/>
              </a:srgbClr>
            </a:solidFill>
            <a:ln cap="sq">
              <a:noFill/>
              <a:prstDash val="solid"/>
              <a:miter/>
            </a:ln>
          </p:spPr>
        </p:sp>
      </p:grpSp>
      <p:grpSp>
        <p:nvGrpSpPr>
          <p:cNvPr name="Group 17" id="17"/>
          <p:cNvGrpSpPr/>
          <p:nvPr/>
        </p:nvGrpSpPr>
        <p:grpSpPr>
          <a:xfrm rot="0">
            <a:off x="5831205" y="7178040"/>
            <a:ext cx="4335780" cy="434340"/>
            <a:chOff x="0" y="0"/>
            <a:chExt cx="5781040" cy="579120"/>
          </a:xfrm>
        </p:grpSpPr>
        <p:sp>
          <p:nvSpPr>
            <p:cNvPr name="Freeform 18" id="18"/>
            <p:cNvSpPr/>
            <p:nvPr/>
          </p:nvSpPr>
          <p:spPr>
            <a:xfrm flipH="false" flipV="false" rot="0">
              <a:off x="-50800" y="24130"/>
              <a:ext cx="5781040" cy="707390"/>
            </a:xfrm>
            <a:custGeom>
              <a:avLst/>
              <a:gdLst/>
              <a:ahLst/>
              <a:cxnLst/>
              <a:rect r="r" b="b" t="t" l="l"/>
              <a:pathLst>
                <a:path h="707390" w="5781040">
                  <a:moveTo>
                    <a:pt x="101600" y="41910"/>
                  </a:moveTo>
                  <a:cubicBezTo>
                    <a:pt x="2165350" y="38100"/>
                    <a:pt x="2303780" y="24130"/>
                    <a:pt x="2442210" y="26670"/>
                  </a:cubicBezTo>
                  <a:cubicBezTo>
                    <a:pt x="2540000" y="27940"/>
                    <a:pt x="2567940" y="38100"/>
                    <a:pt x="2696210" y="40640"/>
                  </a:cubicBezTo>
                  <a:cubicBezTo>
                    <a:pt x="3093720" y="53340"/>
                    <a:pt x="4751070" y="53340"/>
                    <a:pt x="5138420" y="41910"/>
                  </a:cubicBezTo>
                  <a:cubicBezTo>
                    <a:pt x="5260340" y="38100"/>
                    <a:pt x="5344160" y="0"/>
                    <a:pt x="5377180" y="26670"/>
                  </a:cubicBezTo>
                  <a:cubicBezTo>
                    <a:pt x="5397500" y="41910"/>
                    <a:pt x="5372100" y="76200"/>
                    <a:pt x="5391150" y="105410"/>
                  </a:cubicBezTo>
                  <a:cubicBezTo>
                    <a:pt x="5436870" y="172720"/>
                    <a:pt x="5779770" y="281940"/>
                    <a:pt x="5781040" y="344170"/>
                  </a:cubicBezTo>
                  <a:cubicBezTo>
                    <a:pt x="5781040" y="384810"/>
                    <a:pt x="5680710" y="422910"/>
                    <a:pt x="5618480" y="445770"/>
                  </a:cubicBezTo>
                  <a:cubicBezTo>
                    <a:pt x="5548630" y="472440"/>
                    <a:pt x="5458460" y="474980"/>
                    <a:pt x="5378450" y="483870"/>
                  </a:cubicBezTo>
                  <a:cubicBezTo>
                    <a:pt x="5298440" y="492760"/>
                    <a:pt x="5260340" y="495300"/>
                    <a:pt x="5138420" y="499110"/>
                  </a:cubicBezTo>
                  <a:cubicBezTo>
                    <a:pt x="4749800" y="510540"/>
                    <a:pt x="3200400" y="505460"/>
                    <a:pt x="2691130" y="497840"/>
                  </a:cubicBezTo>
                  <a:cubicBezTo>
                    <a:pt x="2461260" y="495300"/>
                    <a:pt x="2326640" y="481330"/>
                    <a:pt x="2189480" y="483870"/>
                  </a:cubicBezTo>
                  <a:cubicBezTo>
                    <a:pt x="2094230" y="485140"/>
                    <a:pt x="2066290" y="495300"/>
                    <a:pt x="1948180" y="499110"/>
                  </a:cubicBezTo>
                  <a:cubicBezTo>
                    <a:pt x="1621790" y="509270"/>
                    <a:pt x="307340" y="707390"/>
                    <a:pt x="101600" y="502920"/>
                  </a:cubicBezTo>
                  <a:cubicBezTo>
                    <a:pt x="0" y="401320"/>
                    <a:pt x="101600" y="41910"/>
                    <a:pt x="101600" y="41910"/>
                  </a:cubicBezTo>
                </a:path>
              </a:pathLst>
            </a:custGeom>
            <a:solidFill>
              <a:srgbClr val="FFF234">
                <a:alpha val="24706"/>
              </a:srgbClr>
            </a:solidFill>
            <a:ln cap="sq">
              <a:noFill/>
              <a:prstDash val="solid"/>
              <a:miter/>
            </a:ln>
          </p:spPr>
        </p:sp>
      </p:grpSp>
    </p:spTree>
  </p:cSld>
  <p:clrMapOvr>
    <a:masterClrMapping/>
  </p:clrMapOvr>
  <p:transition spd="slow">
    <p:push dir="l"/>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0" t="-5555" r="0" b="-5555"/>
            </a:stretch>
          </a:blipFill>
        </p:spPr>
      </p:sp>
      <p:sp>
        <p:nvSpPr>
          <p:cNvPr name="Freeform 3" id="3"/>
          <p:cNvSpPr/>
          <p:nvPr/>
        </p:nvSpPr>
        <p:spPr>
          <a:xfrm flipH="false" flipV="false" rot="0">
            <a:off x="3939768" y="2973705"/>
            <a:ext cx="10408464" cy="7020982"/>
          </a:xfrm>
          <a:custGeom>
            <a:avLst/>
            <a:gdLst/>
            <a:ahLst/>
            <a:cxnLst/>
            <a:rect r="r" b="b" t="t" l="l"/>
            <a:pathLst>
              <a:path h="7020982" w="10408464">
                <a:moveTo>
                  <a:pt x="0" y="0"/>
                </a:moveTo>
                <a:lnTo>
                  <a:pt x="10408464" y="0"/>
                </a:lnTo>
                <a:lnTo>
                  <a:pt x="10408464" y="7020982"/>
                </a:lnTo>
                <a:lnTo>
                  <a:pt x="0" y="702098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5486419" y="3821320"/>
            <a:ext cx="7613128" cy="5752907"/>
          </a:xfrm>
          <a:custGeom>
            <a:avLst/>
            <a:gdLst/>
            <a:ahLst/>
            <a:cxnLst/>
            <a:rect r="r" b="b" t="t" l="l"/>
            <a:pathLst>
              <a:path h="5752907" w="7613128">
                <a:moveTo>
                  <a:pt x="0" y="0"/>
                </a:moveTo>
                <a:lnTo>
                  <a:pt x="7613128" y="0"/>
                </a:lnTo>
                <a:lnTo>
                  <a:pt x="7613128" y="5752907"/>
                </a:lnTo>
                <a:lnTo>
                  <a:pt x="0" y="5752907"/>
                </a:lnTo>
                <a:lnTo>
                  <a:pt x="0" y="0"/>
                </a:lnTo>
                <a:close/>
              </a:path>
            </a:pathLst>
          </a:custGeom>
          <a:blipFill>
            <a:blip r:embed="rId6"/>
            <a:stretch>
              <a:fillRect l="0" t="0" r="0" b="0"/>
            </a:stretch>
          </a:blipFill>
        </p:spPr>
      </p:sp>
      <p:sp>
        <p:nvSpPr>
          <p:cNvPr name="TextBox 5" id="5"/>
          <p:cNvSpPr txBox="true"/>
          <p:nvPr/>
        </p:nvSpPr>
        <p:spPr>
          <a:xfrm rot="0">
            <a:off x="2285519" y="131249"/>
            <a:ext cx="14014929" cy="2842455"/>
          </a:xfrm>
          <a:prstGeom prst="rect">
            <a:avLst/>
          </a:prstGeom>
        </p:spPr>
        <p:txBody>
          <a:bodyPr anchor="t" rtlCol="false" tIns="0" lIns="0" bIns="0" rIns="0">
            <a:spAutoFit/>
          </a:bodyPr>
          <a:lstStyle/>
          <a:p>
            <a:pPr algn="ctr" marL="0" indent="0" lvl="0">
              <a:lnSpc>
                <a:spcPts val="9747"/>
              </a:lnSpc>
            </a:pPr>
            <a:r>
              <a:rPr lang="en-US" sz="10153" spc="-609">
                <a:solidFill>
                  <a:srgbClr val="0B4E7C"/>
                </a:solidFill>
                <a:latin typeface="Rustic Printed"/>
                <a:ea typeface="Rustic Printed"/>
                <a:cs typeface="Rustic Printed"/>
                <a:sym typeface="Rustic Printed"/>
              </a:rPr>
              <a:t>KS2 COMPUTING NATIONAL CURRICULUM</a:t>
            </a:r>
          </a:p>
        </p:txBody>
      </p:sp>
      <p:sp>
        <p:nvSpPr>
          <p:cNvPr name="Freeform 6" id="6"/>
          <p:cNvSpPr/>
          <p:nvPr/>
        </p:nvSpPr>
        <p:spPr>
          <a:xfrm flipH="false" flipV="false" rot="0">
            <a:off x="16538839" y="272398"/>
            <a:ext cx="1491635" cy="1874357"/>
          </a:xfrm>
          <a:custGeom>
            <a:avLst/>
            <a:gdLst/>
            <a:ahLst/>
            <a:cxnLst/>
            <a:rect r="r" b="b" t="t" l="l"/>
            <a:pathLst>
              <a:path h="1874357" w="1491635">
                <a:moveTo>
                  <a:pt x="0" y="0"/>
                </a:moveTo>
                <a:lnTo>
                  <a:pt x="1491635" y="0"/>
                </a:lnTo>
                <a:lnTo>
                  <a:pt x="1491635" y="1874358"/>
                </a:lnTo>
                <a:lnTo>
                  <a:pt x="0" y="1874358"/>
                </a:lnTo>
                <a:lnTo>
                  <a:pt x="0" y="0"/>
                </a:lnTo>
                <a:close/>
              </a:path>
            </a:pathLst>
          </a:custGeom>
          <a:blipFill>
            <a:blip r:embed="rId7"/>
            <a:stretch>
              <a:fillRect l="0" t="0" r="0" b="0"/>
            </a:stretch>
          </a:blipFill>
        </p:spPr>
      </p:sp>
      <p:grpSp>
        <p:nvGrpSpPr>
          <p:cNvPr name="Group 7" id="7"/>
          <p:cNvGrpSpPr/>
          <p:nvPr/>
        </p:nvGrpSpPr>
        <p:grpSpPr>
          <a:xfrm rot="0">
            <a:off x="5866447" y="4109085"/>
            <a:ext cx="1264920" cy="455295"/>
            <a:chOff x="0" y="0"/>
            <a:chExt cx="1686560" cy="607060"/>
          </a:xfrm>
        </p:grpSpPr>
        <p:sp>
          <p:nvSpPr>
            <p:cNvPr name="Freeform 8" id="8"/>
            <p:cNvSpPr/>
            <p:nvPr/>
          </p:nvSpPr>
          <p:spPr>
            <a:xfrm flipH="false" flipV="false" rot="0">
              <a:off x="-30480" y="45720"/>
              <a:ext cx="1680210" cy="596900"/>
            </a:xfrm>
            <a:custGeom>
              <a:avLst/>
              <a:gdLst/>
              <a:ahLst/>
              <a:cxnLst/>
              <a:rect r="r" b="b" t="t" l="l"/>
              <a:pathLst>
                <a:path h="596900" w="1680210">
                  <a:moveTo>
                    <a:pt x="81280" y="46990"/>
                  </a:moveTo>
                  <a:cubicBezTo>
                    <a:pt x="593090" y="43180"/>
                    <a:pt x="942340" y="10160"/>
                    <a:pt x="1117600" y="5080"/>
                  </a:cubicBezTo>
                  <a:cubicBezTo>
                    <a:pt x="1217930" y="1270"/>
                    <a:pt x="1286510" y="0"/>
                    <a:pt x="1355090" y="5080"/>
                  </a:cubicBezTo>
                  <a:cubicBezTo>
                    <a:pt x="1407160" y="7620"/>
                    <a:pt x="1451610" y="8890"/>
                    <a:pt x="1492250" y="21590"/>
                  </a:cubicBezTo>
                  <a:cubicBezTo>
                    <a:pt x="1529080" y="33020"/>
                    <a:pt x="1565910" y="54610"/>
                    <a:pt x="1590040" y="72390"/>
                  </a:cubicBezTo>
                  <a:cubicBezTo>
                    <a:pt x="1606550" y="86360"/>
                    <a:pt x="1615440" y="96520"/>
                    <a:pt x="1625600" y="114300"/>
                  </a:cubicBezTo>
                  <a:cubicBezTo>
                    <a:pt x="1642110" y="139700"/>
                    <a:pt x="1659890" y="186690"/>
                    <a:pt x="1664970" y="215900"/>
                  </a:cubicBezTo>
                  <a:cubicBezTo>
                    <a:pt x="1668780" y="237490"/>
                    <a:pt x="1668780" y="250190"/>
                    <a:pt x="1664970" y="271780"/>
                  </a:cubicBezTo>
                  <a:cubicBezTo>
                    <a:pt x="1659890" y="300990"/>
                    <a:pt x="1642110" y="347980"/>
                    <a:pt x="1625600" y="373380"/>
                  </a:cubicBezTo>
                  <a:cubicBezTo>
                    <a:pt x="1615440" y="392430"/>
                    <a:pt x="1602740" y="402590"/>
                    <a:pt x="1590040" y="415290"/>
                  </a:cubicBezTo>
                  <a:cubicBezTo>
                    <a:pt x="1576070" y="426720"/>
                    <a:pt x="1563370" y="438150"/>
                    <a:pt x="1544320" y="445770"/>
                  </a:cubicBezTo>
                  <a:cubicBezTo>
                    <a:pt x="1517650" y="458470"/>
                    <a:pt x="1442720" y="482600"/>
                    <a:pt x="1437640" y="472440"/>
                  </a:cubicBezTo>
                  <a:cubicBezTo>
                    <a:pt x="1428750" y="455930"/>
                    <a:pt x="1680210" y="308610"/>
                    <a:pt x="1666240" y="265430"/>
                  </a:cubicBezTo>
                  <a:cubicBezTo>
                    <a:pt x="1648460" y="212090"/>
                    <a:pt x="1228090" y="275590"/>
                    <a:pt x="1210310" y="223520"/>
                  </a:cubicBezTo>
                  <a:cubicBezTo>
                    <a:pt x="1196340" y="180340"/>
                    <a:pt x="1372870" y="31750"/>
                    <a:pt x="1437640" y="15240"/>
                  </a:cubicBezTo>
                  <a:cubicBezTo>
                    <a:pt x="1477010" y="5080"/>
                    <a:pt x="1517650" y="29210"/>
                    <a:pt x="1544320" y="41910"/>
                  </a:cubicBezTo>
                  <a:cubicBezTo>
                    <a:pt x="1563370" y="50800"/>
                    <a:pt x="1576070" y="60960"/>
                    <a:pt x="1590040" y="72390"/>
                  </a:cubicBezTo>
                  <a:cubicBezTo>
                    <a:pt x="1602740" y="85090"/>
                    <a:pt x="1615440" y="96520"/>
                    <a:pt x="1625600" y="114300"/>
                  </a:cubicBezTo>
                  <a:cubicBezTo>
                    <a:pt x="1642110" y="139700"/>
                    <a:pt x="1659890" y="186690"/>
                    <a:pt x="1664970" y="215900"/>
                  </a:cubicBezTo>
                  <a:cubicBezTo>
                    <a:pt x="1668780" y="237490"/>
                    <a:pt x="1668780" y="250190"/>
                    <a:pt x="1664970" y="271780"/>
                  </a:cubicBezTo>
                  <a:cubicBezTo>
                    <a:pt x="1659890" y="300990"/>
                    <a:pt x="1642110" y="347980"/>
                    <a:pt x="1625600" y="373380"/>
                  </a:cubicBezTo>
                  <a:cubicBezTo>
                    <a:pt x="1615440" y="392430"/>
                    <a:pt x="1606550" y="402590"/>
                    <a:pt x="1590040" y="415290"/>
                  </a:cubicBezTo>
                  <a:cubicBezTo>
                    <a:pt x="1565910" y="433070"/>
                    <a:pt x="1540510" y="454660"/>
                    <a:pt x="1492250" y="466090"/>
                  </a:cubicBezTo>
                  <a:cubicBezTo>
                    <a:pt x="1384300" y="492760"/>
                    <a:pt x="1084580" y="457200"/>
                    <a:pt x="930910" y="464820"/>
                  </a:cubicBezTo>
                  <a:cubicBezTo>
                    <a:pt x="822960" y="471170"/>
                    <a:pt x="764540" y="486410"/>
                    <a:pt x="656590" y="494030"/>
                  </a:cubicBezTo>
                  <a:cubicBezTo>
                    <a:pt x="499110" y="504190"/>
                    <a:pt x="171450" y="596900"/>
                    <a:pt x="81280" y="509270"/>
                  </a:cubicBezTo>
                  <a:cubicBezTo>
                    <a:pt x="0" y="430530"/>
                    <a:pt x="81280" y="46990"/>
                    <a:pt x="81280" y="46990"/>
                  </a:cubicBezTo>
                </a:path>
              </a:pathLst>
            </a:custGeom>
            <a:solidFill>
              <a:srgbClr val="FFF234">
                <a:alpha val="24706"/>
              </a:srgbClr>
            </a:solidFill>
            <a:ln cap="sq">
              <a:noFill/>
              <a:prstDash val="solid"/>
              <a:miter/>
            </a:ln>
          </p:spPr>
        </p:sp>
      </p:grpSp>
      <p:grpSp>
        <p:nvGrpSpPr>
          <p:cNvPr name="Group 9" id="9"/>
          <p:cNvGrpSpPr/>
          <p:nvPr/>
        </p:nvGrpSpPr>
        <p:grpSpPr>
          <a:xfrm rot="0">
            <a:off x="7300912" y="4092892"/>
            <a:ext cx="597218" cy="455295"/>
            <a:chOff x="0" y="0"/>
            <a:chExt cx="796290" cy="607060"/>
          </a:xfrm>
        </p:grpSpPr>
        <p:sp>
          <p:nvSpPr>
            <p:cNvPr name="Freeform 10" id="10"/>
            <p:cNvSpPr/>
            <p:nvPr/>
          </p:nvSpPr>
          <p:spPr>
            <a:xfrm flipH="false" flipV="false" rot="0">
              <a:off x="-19050" y="31750"/>
              <a:ext cx="814070" cy="575310"/>
            </a:xfrm>
            <a:custGeom>
              <a:avLst/>
              <a:gdLst/>
              <a:ahLst/>
              <a:cxnLst/>
              <a:rect r="r" b="b" t="t" l="l"/>
              <a:pathLst>
                <a:path h="575310" w="814070">
                  <a:moveTo>
                    <a:pt x="69850" y="60960"/>
                  </a:moveTo>
                  <a:cubicBezTo>
                    <a:pt x="687070" y="34290"/>
                    <a:pt x="717550" y="0"/>
                    <a:pt x="742950" y="19050"/>
                  </a:cubicBezTo>
                  <a:cubicBezTo>
                    <a:pt x="793750" y="58420"/>
                    <a:pt x="814070" y="412750"/>
                    <a:pt x="763270" y="476250"/>
                  </a:cubicBezTo>
                  <a:cubicBezTo>
                    <a:pt x="735330" y="510540"/>
                    <a:pt x="679450" y="495300"/>
                    <a:pt x="627380" y="497840"/>
                  </a:cubicBezTo>
                  <a:cubicBezTo>
                    <a:pt x="560070" y="500380"/>
                    <a:pt x="478790" y="476250"/>
                    <a:pt x="396240" y="478790"/>
                  </a:cubicBezTo>
                  <a:cubicBezTo>
                    <a:pt x="295910" y="481330"/>
                    <a:pt x="128270" y="575310"/>
                    <a:pt x="69850" y="523240"/>
                  </a:cubicBezTo>
                  <a:cubicBezTo>
                    <a:pt x="0" y="462280"/>
                    <a:pt x="69850" y="60960"/>
                    <a:pt x="69850" y="60960"/>
                  </a:cubicBezTo>
                </a:path>
              </a:pathLst>
            </a:custGeom>
            <a:solidFill>
              <a:srgbClr val="FFF234">
                <a:alpha val="24706"/>
              </a:srgbClr>
            </a:solidFill>
            <a:ln cap="sq">
              <a:noFill/>
              <a:prstDash val="solid"/>
              <a:miter/>
            </a:ln>
          </p:spPr>
        </p:sp>
      </p:grpSp>
      <p:grpSp>
        <p:nvGrpSpPr>
          <p:cNvPr name="Group 11" id="11"/>
          <p:cNvGrpSpPr/>
          <p:nvPr/>
        </p:nvGrpSpPr>
        <p:grpSpPr>
          <a:xfrm rot="0">
            <a:off x="6232208" y="4941570"/>
            <a:ext cx="3059430" cy="506730"/>
            <a:chOff x="0" y="0"/>
            <a:chExt cx="4079240" cy="675640"/>
          </a:xfrm>
        </p:grpSpPr>
        <p:sp>
          <p:nvSpPr>
            <p:cNvPr name="Freeform 12" id="12"/>
            <p:cNvSpPr/>
            <p:nvPr/>
          </p:nvSpPr>
          <p:spPr>
            <a:xfrm flipH="false" flipV="false" rot="0">
              <a:off x="-16510" y="13970"/>
              <a:ext cx="4056380" cy="627380"/>
            </a:xfrm>
            <a:custGeom>
              <a:avLst/>
              <a:gdLst/>
              <a:ahLst/>
              <a:cxnLst/>
              <a:rect r="r" b="b" t="t" l="l"/>
              <a:pathLst>
                <a:path h="627380" w="4056380">
                  <a:moveTo>
                    <a:pt x="96520" y="101600"/>
                  </a:moveTo>
                  <a:cubicBezTo>
                    <a:pt x="914400" y="119380"/>
                    <a:pt x="1205230" y="83820"/>
                    <a:pt x="1426210" y="73660"/>
                  </a:cubicBezTo>
                  <a:cubicBezTo>
                    <a:pt x="1602740" y="64770"/>
                    <a:pt x="1766570" y="58420"/>
                    <a:pt x="1905000" y="58420"/>
                  </a:cubicBezTo>
                  <a:cubicBezTo>
                    <a:pt x="2010410" y="58420"/>
                    <a:pt x="2095500" y="60960"/>
                    <a:pt x="2183130" y="66040"/>
                  </a:cubicBezTo>
                  <a:cubicBezTo>
                    <a:pt x="2263140" y="71120"/>
                    <a:pt x="2320290" y="85090"/>
                    <a:pt x="2411730" y="90170"/>
                  </a:cubicBezTo>
                  <a:cubicBezTo>
                    <a:pt x="2546350" y="99060"/>
                    <a:pt x="2777490" y="87630"/>
                    <a:pt x="2914650" y="100330"/>
                  </a:cubicBezTo>
                  <a:cubicBezTo>
                    <a:pt x="3009900" y="109220"/>
                    <a:pt x="3074670" y="133350"/>
                    <a:pt x="3155950" y="142240"/>
                  </a:cubicBezTo>
                  <a:cubicBezTo>
                    <a:pt x="3238500" y="151130"/>
                    <a:pt x="3323590" y="158750"/>
                    <a:pt x="3404870" y="154940"/>
                  </a:cubicBezTo>
                  <a:cubicBezTo>
                    <a:pt x="3484880" y="151130"/>
                    <a:pt x="3602990" y="88900"/>
                    <a:pt x="3641090" y="123190"/>
                  </a:cubicBezTo>
                  <a:cubicBezTo>
                    <a:pt x="3677920" y="156210"/>
                    <a:pt x="3652520" y="290830"/>
                    <a:pt x="3632200" y="355600"/>
                  </a:cubicBezTo>
                  <a:cubicBezTo>
                    <a:pt x="3614420" y="411480"/>
                    <a:pt x="3561080" y="500380"/>
                    <a:pt x="3543300" y="494030"/>
                  </a:cubicBezTo>
                  <a:cubicBezTo>
                    <a:pt x="3511550" y="485140"/>
                    <a:pt x="3483610" y="96520"/>
                    <a:pt x="3543300" y="36830"/>
                  </a:cubicBezTo>
                  <a:cubicBezTo>
                    <a:pt x="3580130" y="0"/>
                    <a:pt x="3660140" y="29210"/>
                    <a:pt x="3722370" y="36830"/>
                  </a:cubicBezTo>
                  <a:cubicBezTo>
                    <a:pt x="3793490" y="46990"/>
                    <a:pt x="3892550" y="48260"/>
                    <a:pt x="3945890" y="95250"/>
                  </a:cubicBezTo>
                  <a:cubicBezTo>
                    <a:pt x="4001770" y="144780"/>
                    <a:pt x="4056380" y="262890"/>
                    <a:pt x="4043680" y="336550"/>
                  </a:cubicBezTo>
                  <a:cubicBezTo>
                    <a:pt x="4030980" y="412750"/>
                    <a:pt x="3939540" y="500380"/>
                    <a:pt x="3859530" y="544830"/>
                  </a:cubicBezTo>
                  <a:cubicBezTo>
                    <a:pt x="3773170" y="591820"/>
                    <a:pt x="3634740" y="584200"/>
                    <a:pt x="3533140" y="595630"/>
                  </a:cubicBezTo>
                  <a:cubicBezTo>
                    <a:pt x="3444240" y="604520"/>
                    <a:pt x="3382010" y="613410"/>
                    <a:pt x="3285490" y="610870"/>
                  </a:cubicBezTo>
                  <a:cubicBezTo>
                    <a:pt x="3144520" y="607060"/>
                    <a:pt x="2941320" y="560070"/>
                    <a:pt x="2772410" y="547370"/>
                  </a:cubicBezTo>
                  <a:cubicBezTo>
                    <a:pt x="2607310" y="535940"/>
                    <a:pt x="2418080" y="552450"/>
                    <a:pt x="2282190" y="537210"/>
                  </a:cubicBezTo>
                  <a:cubicBezTo>
                    <a:pt x="2184400" y="525780"/>
                    <a:pt x="2146300" y="492760"/>
                    <a:pt x="2033270" y="486410"/>
                  </a:cubicBezTo>
                  <a:cubicBezTo>
                    <a:pt x="1798320" y="471170"/>
                    <a:pt x="1234440" y="558800"/>
                    <a:pt x="935990" y="572770"/>
                  </a:cubicBezTo>
                  <a:cubicBezTo>
                    <a:pt x="730250" y="581660"/>
                    <a:pt x="570230" y="582930"/>
                    <a:pt x="414020" y="580390"/>
                  </a:cubicBezTo>
                  <a:cubicBezTo>
                    <a:pt x="287020" y="577850"/>
                    <a:pt x="125730" y="627380"/>
                    <a:pt x="67310" y="562610"/>
                  </a:cubicBezTo>
                  <a:cubicBezTo>
                    <a:pt x="0" y="487680"/>
                    <a:pt x="96520" y="101600"/>
                    <a:pt x="96520" y="101600"/>
                  </a:cubicBezTo>
                </a:path>
              </a:pathLst>
            </a:custGeom>
            <a:solidFill>
              <a:srgbClr val="FFF234">
                <a:alpha val="24706"/>
              </a:srgbClr>
            </a:solidFill>
            <a:ln cap="sq">
              <a:noFill/>
              <a:prstDash val="solid"/>
              <a:miter/>
            </a:ln>
          </p:spPr>
        </p:sp>
      </p:grpSp>
      <p:grpSp>
        <p:nvGrpSpPr>
          <p:cNvPr name="Group 13" id="13"/>
          <p:cNvGrpSpPr/>
          <p:nvPr/>
        </p:nvGrpSpPr>
        <p:grpSpPr>
          <a:xfrm rot="0">
            <a:off x="6162675" y="5495925"/>
            <a:ext cx="1512570" cy="494347"/>
            <a:chOff x="0" y="0"/>
            <a:chExt cx="2016760" cy="659130"/>
          </a:xfrm>
        </p:grpSpPr>
        <p:sp>
          <p:nvSpPr>
            <p:cNvPr name="Freeform 14" id="14"/>
            <p:cNvSpPr/>
            <p:nvPr/>
          </p:nvSpPr>
          <p:spPr>
            <a:xfrm flipH="false" flipV="false" rot="0">
              <a:off x="-46990" y="-16510"/>
              <a:ext cx="2082800" cy="789940"/>
            </a:xfrm>
            <a:custGeom>
              <a:avLst/>
              <a:gdLst/>
              <a:ahLst/>
              <a:cxnLst/>
              <a:rect r="r" b="b" t="t" l="l"/>
              <a:pathLst>
                <a:path h="789940" w="2082800">
                  <a:moveTo>
                    <a:pt x="97790" y="162560"/>
                  </a:moveTo>
                  <a:cubicBezTo>
                    <a:pt x="1696720" y="115570"/>
                    <a:pt x="1879600" y="0"/>
                    <a:pt x="1964690" y="67310"/>
                  </a:cubicBezTo>
                  <a:cubicBezTo>
                    <a:pt x="2049780" y="133350"/>
                    <a:pt x="2082800" y="433070"/>
                    <a:pt x="2012950" y="521970"/>
                  </a:cubicBezTo>
                  <a:cubicBezTo>
                    <a:pt x="1938020" y="615950"/>
                    <a:pt x="1709420" y="572770"/>
                    <a:pt x="1493520" y="589280"/>
                  </a:cubicBezTo>
                  <a:cubicBezTo>
                    <a:pt x="1141730" y="615950"/>
                    <a:pt x="267970" y="789940"/>
                    <a:pt x="97790" y="623570"/>
                  </a:cubicBezTo>
                  <a:cubicBezTo>
                    <a:pt x="0" y="528320"/>
                    <a:pt x="97790" y="162560"/>
                    <a:pt x="97790" y="162560"/>
                  </a:cubicBezTo>
                </a:path>
              </a:pathLst>
            </a:custGeom>
            <a:solidFill>
              <a:srgbClr val="FFF234">
                <a:alpha val="24706"/>
              </a:srgbClr>
            </a:solidFill>
            <a:ln cap="sq">
              <a:noFill/>
              <a:prstDash val="solid"/>
              <a:miter/>
            </a:ln>
          </p:spPr>
        </p:sp>
      </p:grpSp>
      <p:grpSp>
        <p:nvGrpSpPr>
          <p:cNvPr name="Group 15" id="15"/>
          <p:cNvGrpSpPr/>
          <p:nvPr/>
        </p:nvGrpSpPr>
        <p:grpSpPr>
          <a:xfrm rot="0">
            <a:off x="11883390" y="5526405"/>
            <a:ext cx="885825" cy="471488"/>
            <a:chOff x="0" y="0"/>
            <a:chExt cx="1181100" cy="628650"/>
          </a:xfrm>
        </p:grpSpPr>
        <p:sp>
          <p:nvSpPr>
            <p:cNvPr name="Freeform 16" id="16"/>
            <p:cNvSpPr/>
            <p:nvPr/>
          </p:nvSpPr>
          <p:spPr>
            <a:xfrm flipH="false" flipV="false" rot="0">
              <a:off x="-20320" y="0"/>
              <a:ext cx="1216660" cy="636270"/>
            </a:xfrm>
            <a:custGeom>
              <a:avLst/>
              <a:gdLst/>
              <a:ahLst/>
              <a:cxnLst/>
              <a:rect r="r" b="b" t="t" l="l"/>
              <a:pathLst>
                <a:path h="636270" w="1216660">
                  <a:moveTo>
                    <a:pt x="71120" y="115570"/>
                  </a:moveTo>
                  <a:cubicBezTo>
                    <a:pt x="544830" y="106680"/>
                    <a:pt x="735330" y="60960"/>
                    <a:pt x="871220" y="52070"/>
                  </a:cubicBezTo>
                  <a:cubicBezTo>
                    <a:pt x="976630" y="44450"/>
                    <a:pt x="1097280" y="0"/>
                    <a:pt x="1149350" y="50800"/>
                  </a:cubicBezTo>
                  <a:cubicBezTo>
                    <a:pt x="1216660" y="118110"/>
                    <a:pt x="1216660" y="441960"/>
                    <a:pt x="1149350" y="508000"/>
                  </a:cubicBezTo>
                  <a:cubicBezTo>
                    <a:pt x="1098550" y="560070"/>
                    <a:pt x="979170" y="500380"/>
                    <a:pt x="876300" y="508000"/>
                  </a:cubicBezTo>
                  <a:cubicBezTo>
                    <a:pt x="740410" y="516890"/>
                    <a:pt x="549910" y="561340"/>
                    <a:pt x="406400" y="572770"/>
                  </a:cubicBezTo>
                  <a:cubicBezTo>
                    <a:pt x="285750" y="581660"/>
                    <a:pt x="130810" y="636270"/>
                    <a:pt x="71120" y="577850"/>
                  </a:cubicBezTo>
                  <a:cubicBezTo>
                    <a:pt x="0" y="508000"/>
                    <a:pt x="71120" y="115570"/>
                    <a:pt x="71120" y="115570"/>
                  </a:cubicBezTo>
                </a:path>
              </a:pathLst>
            </a:custGeom>
            <a:solidFill>
              <a:srgbClr val="FFF234">
                <a:alpha val="24706"/>
              </a:srgbClr>
            </a:solidFill>
            <a:ln cap="sq">
              <a:noFill/>
              <a:prstDash val="solid"/>
              <a:miter/>
            </a:ln>
          </p:spPr>
        </p:sp>
      </p:grpSp>
      <p:grpSp>
        <p:nvGrpSpPr>
          <p:cNvPr name="Group 17" id="17"/>
          <p:cNvGrpSpPr/>
          <p:nvPr/>
        </p:nvGrpSpPr>
        <p:grpSpPr>
          <a:xfrm rot="0">
            <a:off x="5834062" y="5823585"/>
            <a:ext cx="1335405" cy="439103"/>
            <a:chOff x="0" y="0"/>
            <a:chExt cx="1780540" cy="585470"/>
          </a:xfrm>
        </p:grpSpPr>
        <p:sp>
          <p:nvSpPr>
            <p:cNvPr name="Freeform 18" id="18"/>
            <p:cNvSpPr/>
            <p:nvPr/>
          </p:nvSpPr>
          <p:spPr>
            <a:xfrm flipH="false" flipV="false" rot="0">
              <a:off x="-15240" y="72390"/>
              <a:ext cx="1748790" cy="557530"/>
            </a:xfrm>
            <a:custGeom>
              <a:avLst/>
              <a:gdLst/>
              <a:ahLst/>
              <a:cxnLst/>
              <a:rect r="r" b="b" t="t" l="l"/>
              <a:pathLst>
                <a:path h="557530" w="1748790">
                  <a:moveTo>
                    <a:pt x="66040" y="0"/>
                  </a:moveTo>
                  <a:cubicBezTo>
                    <a:pt x="1416050" y="0"/>
                    <a:pt x="1348740" y="33020"/>
                    <a:pt x="1357630" y="63500"/>
                  </a:cubicBezTo>
                  <a:cubicBezTo>
                    <a:pt x="1376680" y="132080"/>
                    <a:pt x="1748790" y="241300"/>
                    <a:pt x="1744980" y="306070"/>
                  </a:cubicBezTo>
                  <a:cubicBezTo>
                    <a:pt x="1742440" y="359410"/>
                    <a:pt x="1600200" y="408940"/>
                    <a:pt x="1489710" y="435610"/>
                  </a:cubicBezTo>
                  <a:cubicBezTo>
                    <a:pt x="1313180" y="476250"/>
                    <a:pt x="1002030" y="424180"/>
                    <a:pt x="765810" y="427990"/>
                  </a:cubicBezTo>
                  <a:cubicBezTo>
                    <a:pt x="535940" y="433070"/>
                    <a:pt x="195580" y="557530"/>
                    <a:pt x="88900" y="461010"/>
                  </a:cubicBezTo>
                  <a:cubicBezTo>
                    <a:pt x="0" y="381000"/>
                    <a:pt x="66040" y="0"/>
                    <a:pt x="66040" y="0"/>
                  </a:cubicBezTo>
                </a:path>
              </a:pathLst>
            </a:custGeom>
            <a:solidFill>
              <a:srgbClr val="FFF234">
                <a:alpha val="24706"/>
              </a:srgbClr>
            </a:solidFill>
            <a:ln cap="sq">
              <a:noFill/>
              <a:prstDash val="solid"/>
              <a:miter/>
            </a:ln>
          </p:spPr>
        </p:sp>
      </p:grpSp>
      <p:grpSp>
        <p:nvGrpSpPr>
          <p:cNvPr name="Group 19" id="19"/>
          <p:cNvGrpSpPr/>
          <p:nvPr/>
        </p:nvGrpSpPr>
        <p:grpSpPr>
          <a:xfrm rot="0">
            <a:off x="6843712" y="6183630"/>
            <a:ext cx="1655445" cy="435293"/>
            <a:chOff x="0" y="0"/>
            <a:chExt cx="2207260" cy="580390"/>
          </a:xfrm>
        </p:grpSpPr>
        <p:sp>
          <p:nvSpPr>
            <p:cNvPr name="Freeform 20" id="20"/>
            <p:cNvSpPr/>
            <p:nvPr/>
          </p:nvSpPr>
          <p:spPr>
            <a:xfrm flipH="false" flipV="false" rot="0">
              <a:off x="-45720" y="-29210"/>
              <a:ext cx="2287270" cy="708660"/>
            </a:xfrm>
            <a:custGeom>
              <a:avLst/>
              <a:gdLst/>
              <a:ahLst/>
              <a:cxnLst/>
              <a:rect r="r" b="b" t="t" l="l"/>
              <a:pathLst>
                <a:path h="708660" w="2287270">
                  <a:moveTo>
                    <a:pt x="96520" y="80010"/>
                  </a:moveTo>
                  <a:cubicBezTo>
                    <a:pt x="1576070" y="97790"/>
                    <a:pt x="1614170" y="85090"/>
                    <a:pt x="1714500" y="81280"/>
                  </a:cubicBezTo>
                  <a:cubicBezTo>
                    <a:pt x="1851660" y="76200"/>
                    <a:pt x="2120900" y="0"/>
                    <a:pt x="2200910" y="80010"/>
                  </a:cubicBezTo>
                  <a:cubicBezTo>
                    <a:pt x="2278380" y="157480"/>
                    <a:pt x="2287270" y="449580"/>
                    <a:pt x="2200910" y="537210"/>
                  </a:cubicBezTo>
                  <a:cubicBezTo>
                    <a:pt x="2089150" y="652780"/>
                    <a:pt x="1723390" y="556260"/>
                    <a:pt x="1432560" y="558800"/>
                  </a:cubicBezTo>
                  <a:cubicBezTo>
                    <a:pt x="1047750" y="561340"/>
                    <a:pt x="261620" y="708660"/>
                    <a:pt x="96520" y="542290"/>
                  </a:cubicBezTo>
                  <a:cubicBezTo>
                    <a:pt x="0" y="444500"/>
                    <a:pt x="96520" y="80010"/>
                    <a:pt x="96520" y="80010"/>
                  </a:cubicBezTo>
                </a:path>
              </a:pathLst>
            </a:custGeom>
            <a:solidFill>
              <a:srgbClr val="FFF234">
                <a:alpha val="24706"/>
              </a:srgbClr>
            </a:solidFill>
            <a:ln cap="sq">
              <a:noFill/>
              <a:prstDash val="solid"/>
              <a:miter/>
            </a:ln>
          </p:spPr>
        </p:sp>
      </p:grpSp>
      <p:grpSp>
        <p:nvGrpSpPr>
          <p:cNvPr name="Group 21" id="21"/>
          <p:cNvGrpSpPr/>
          <p:nvPr/>
        </p:nvGrpSpPr>
        <p:grpSpPr>
          <a:xfrm rot="0">
            <a:off x="6211253" y="6960870"/>
            <a:ext cx="2585085" cy="479107"/>
            <a:chOff x="0" y="0"/>
            <a:chExt cx="3446780" cy="638810"/>
          </a:xfrm>
        </p:grpSpPr>
        <p:sp>
          <p:nvSpPr>
            <p:cNvPr name="Freeform 22" id="22"/>
            <p:cNvSpPr/>
            <p:nvPr/>
          </p:nvSpPr>
          <p:spPr>
            <a:xfrm flipH="false" flipV="false" rot="0">
              <a:off x="-58420" y="-35560"/>
              <a:ext cx="3534410" cy="886460"/>
            </a:xfrm>
            <a:custGeom>
              <a:avLst/>
              <a:gdLst/>
              <a:ahLst/>
              <a:cxnLst/>
              <a:rect r="r" b="b" t="t" l="l"/>
              <a:pathLst>
                <a:path h="886460" w="3534410">
                  <a:moveTo>
                    <a:pt x="109220" y="161290"/>
                  </a:moveTo>
                  <a:cubicBezTo>
                    <a:pt x="2011680" y="146050"/>
                    <a:pt x="2032000" y="137160"/>
                    <a:pt x="2133600" y="133350"/>
                  </a:cubicBezTo>
                  <a:cubicBezTo>
                    <a:pt x="2307590" y="127000"/>
                    <a:pt x="2622550" y="138430"/>
                    <a:pt x="2851150" y="129540"/>
                  </a:cubicBezTo>
                  <a:cubicBezTo>
                    <a:pt x="3060700" y="120650"/>
                    <a:pt x="3357880" y="0"/>
                    <a:pt x="3451860" y="86360"/>
                  </a:cubicBezTo>
                  <a:cubicBezTo>
                    <a:pt x="3533140" y="162560"/>
                    <a:pt x="3534410" y="457200"/>
                    <a:pt x="3453130" y="543560"/>
                  </a:cubicBezTo>
                  <a:cubicBezTo>
                    <a:pt x="3361690" y="642620"/>
                    <a:pt x="3134360" y="575310"/>
                    <a:pt x="2865120" y="586740"/>
                  </a:cubicBezTo>
                  <a:cubicBezTo>
                    <a:pt x="2284730" y="610870"/>
                    <a:pt x="375920" y="886460"/>
                    <a:pt x="109220" y="623570"/>
                  </a:cubicBezTo>
                  <a:cubicBezTo>
                    <a:pt x="0" y="515620"/>
                    <a:pt x="109220" y="161290"/>
                    <a:pt x="109220" y="161290"/>
                  </a:cubicBezTo>
                </a:path>
              </a:pathLst>
            </a:custGeom>
            <a:solidFill>
              <a:srgbClr val="FFF234">
                <a:alpha val="24706"/>
              </a:srgbClr>
            </a:solidFill>
            <a:ln cap="sq">
              <a:noFill/>
              <a:prstDash val="solid"/>
              <a:miter/>
            </a:ln>
          </p:spPr>
        </p:sp>
      </p:grpSp>
      <p:grpSp>
        <p:nvGrpSpPr>
          <p:cNvPr name="Group 23" id="23"/>
          <p:cNvGrpSpPr/>
          <p:nvPr/>
        </p:nvGrpSpPr>
        <p:grpSpPr>
          <a:xfrm rot="0">
            <a:off x="7517130" y="7257097"/>
            <a:ext cx="2215515" cy="462915"/>
            <a:chOff x="0" y="0"/>
            <a:chExt cx="2954020" cy="617220"/>
          </a:xfrm>
        </p:grpSpPr>
        <p:sp>
          <p:nvSpPr>
            <p:cNvPr name="Freeform 24" id="24"/>
            <p:cNvSpPr/>
            <p:nvPr/>
          </p:nvSpPr>
          <p:spPr>
            <a:xfrm flipH="false" flipV="false" rot="0">
              <a:off x="-49530" y="25400"/>
              <a:ext cx="2955290" cy="726440"/>
            </a:xfrm>
            <a:custGeom>
              <a:avLst/>
              <a:gdLst/>
              <a:ahLst/>
              <a:cxnLst/>
              <a:rect r="r" b="b" t="t" l="l"/>
              <a:pathLst>
                <a:path h="726440" w="2955290">
                  <a:moveTo>
                    <a:pt x="100330" y="78740"/>
                  </a:moveTo>
                  <a:cubicBezTo>
                    <a:pt x="2018030" y="67310"/>
                    <a:pt x="2286000" y="83820"/>
                    <a:pt x="2466340" y="78740"/>
                  </a:cubicBezTo>
                  <a:cubicBezTo>
                    <a:pt x="2570480" y="76200"/>
                    <a:pt x="2640330" y="71120"/>
                    <a:pt x="2711450" y="60960"/>
                  </a:cubicBezTo>
                  <a:cubicBezTo>
                    <a:pt x="2769870" y="52070"/>
                    <a:pt x="2833370" y="0"/>
                    <a:pt x="2866390" y="25400"/>
                  </a:cubicBezTo>
                  <a:cubicBezTo>
                    <a:pt x="2921000" y="69850"/>
                    <a:pt x="2828290" y="462280"/>
                    <a:pt x="2867660" y="482600"/>
                  </a:cubicBezTo>
                  <a:cubicBezTo>
                    <a:pt x="2886710" y="492760"/>
                    <a:pt x="2955290" y="426720"/>
                    <a:pt x="2952750" y="421640"/>
                  </a:cubicBezTo>
                  <a:cubicBezTo>
                    <a:pt x="2947670" y="412750"/>
                    <a:pt x="2785110" y="513080"/>
                    <a:pt x="2655570" y="535940"/>
                  </a:cubicBezTo>
                  <a:cubicBezTo>
                    <a:pt x="2433320" y="576580"/>
                    <a:pt x="2068830" y="523240"/>
                    <a:pt x="1711960" y="523240"/>
                  </a:cubicBezTo>
                  <a:cubicBezTo>
                    <a:pt x="1245870" y="521970"/>
                    <a:pt x="287020" y="726440"/>
                    <a:pt x="100330" y="541020"/>
                  </a:cubicBezTo>
                  <a:cubicBezTo>
                    <a:pt x="0" y="441960"/>
                    <a:pt x="100330" y="78740"/>
                    <a:pt x="100330" y="78740"/>
                  </a:cubicBezTo>
                </a:path>
              </a:pathLst>
            </a:custGeom>
            <a:solidFill>
              <a:srgbClr val="FFF234">
                <a:alpha val="24706"/>
              </a:srgbClr>
            </a:solidFill>
            <a:ln cap="sq">
              <a:noFill/>
              <a:prstDash val="solid"/>
              <a:miter/>
            </a:ln>
          </p:spPr>
        </p:sp>
      </p:grpSp>
      <p:grpSp>
        <p:nvGrpSpPr>
          <p:cNvPr name="Group 25" id="25"/>
          <p:cNvGrpSpPr/>
          <p:nvPr/>
        </p:nvGrpSpPr>
        <p:grpSpPr>
          <a:xfrm rot="0">
            <a:off x="8039100" y="7585710"/>
            <a:ext cx="1718310" cy="455295"/>
            <a:chOff x="0" y="0"/>
            <a:chExt cx="2291080" cy="607060"/>
          </a:xfrm>
        </p:grpSpPr>
        <p:sp>
          <p:nvSpPr>
            <p:cNvPr name="Freeform 26" id="26"/>
            <p:cNvSpPr/>
            <p:nvPr/>
          </p:nvSpPr>
          <p:spPr>
            <a:xfrm flipH="false" flipV="false" rot="0">
              <a:off x="-8890" y="-127000"/>
              <a:ext cx="2346960" cy="815340"/>
            </a:xfrm>
            <a:custGeom>
              <a:avLst/>
              <a:gdLst/>
              <a:ahLst/>
              <a:cxnLst/>
              <a:rect r="r" b="b" t="t" l="l"/>
              <a:pathLst>
                <a:path h="815340" w="2346960">
                  <a:moveTo>
                    <a:pt x="59690" y="220980"/>
                  </a:moveTo>
                  <a:cubicBezTo>
                    <a:pt x="1137920" y="177800"/>
                    <a:pt x="2067560" y="0"/>
                    <a:pt x="2246630" y="177800"/>
                  </a:cubicBezTo>
                  <a:cubicBezTo>
                    <a:pt x="2345690" y="275590"/>
                    <a:pt x="2346960" y="535940"/>
                    <a:pt x="2247900" y="635000"/>
                  </a:cubicBezTo>
                  <a:cubicBezTo>
                    <a:pt x="2070100" y="815340"/>
                    <a:pt x="1026160" y="627380"/>
                    <a:pt x="734060" y="642620"/>
                  </a:cubicBezTo>
                  <a:cubicBezTo>
                    <a:pt x="615950" y="648970"/>
                    <a:pt x="577850" y="660400"/>
                    <a:pt x="483870" y="666750"/>
                  </a:cubicBezTo>
                  <a:cubicBezTo>
                    <a:pt x="364490" y="675640"/>
                    <a:pt x="149860" y="749300"/>
                    <a:pt x="77470" y="681990"/>
                  </a:cubicBezTo>
                  <a:cubicBezTo>
                    <a:pt x="0" y="610870"/>
                    <a:pt x="59690" y="220980"/>
                    <a:pt x="59690" y="220980"/>
                  </a:cubicBezTo>
                </a:path>
              </a:pathLst>
            </a:custGeom>
            <a:solidFill>
              <a:srgbClr val="FFF234">
                <a:alpha val="24706"/>
              </a:srgbClr>
            </a:solidFill>
            <a:ln cap="sq">
              <a:noFill/>
              <a:prstDash val="solid"/>
              <a:miter/>
            </a:ln>
          </p:spPr>
        </p:sp>
      </p:grpSp>
      <p:grpSp>
        <p:nvGrpSpPr>
          <p:cNvPr name="Group 27" id="27"/>
          <p:cNvGrpSpPr/>
          <p:nvPr/>
        </p:nvGrpSpPr>
        <p:grpSpPr>
          <a:xfrm rot="0">
            <a:off x="7205662" y="7850505"/>
            <a:ext cx="3264217" cy="467678"/>
            <a:chOff x="0" y="0"/>
            <a:chExt cx="4352290" cy="623570"/>
          </a:xfrm>
        </p:grpSpPr>
        <p:sp>
          <p:nvSpPr>
            <p:cNvPr name="Freeform 28" id="28"/>
            <p:cNvSpPr/>
            <p:nvPr/>
          </p:nvSpPr>
          <p:spPr>
            <a:xfrm flipH="false" flipV="false" rot="0">
              <a:off x="-45720" y="-38100"/>
              <a:ext cx="4425950" cy="788670"/>
            </a:xfrm>
            <a:custGeom>
              <a:avLst/>
              <a:gdLst/>
              <a:ahLst/>
              <a:cxnLst/>
              <a:rect r="r" b="b" t="t" l="l"/>
              <a:pathLst>
                <a:path h="788670" w="4425950">
                  <a:moveTo>
                    <a:pt x="115570" y="142240"/>
                  </a:moveTo>
                  <a:cubicBezTo>
                    <a:pt x="1854200" y="151130"/>
                    <a:pt x="2035810" y="149860"/>
                    <a:pt x="2336800" y="142240"/>
                  </a:cubicBezTo>
                  <a:cubicBezTo>
                    <a:pt x="2747010" y="132080"/>
                    <a:pt x="3418840" y="95250"/>
                    <a:pt x="3789680" y="88900"/>
                  </a:cubicBezTo>
                  <a:cubicBezTo>
                    <a:pt x="4018280" y="83820"/>
                    <a:pt x="4258310" y="0"/>
                    <a:pt x="4345940" y="88900"/>
                  </a:cubicBezTo>
                  <a:cubicBezTo>
                    <a:pt x="4425950" y="168910"/>
                    <a:pt x="4422140" y="469900"/>
                    <a:pt x="4345940" y="546100"/>
                  </a:cubicBezTo>
                  <a:cubicBezTo>
                    <a:pt x="4271010" y="621030"/>
                    <a:pt x="4064000" y="542290"/>
                    <a:pt x="3893820" y="546100"/>
                  </a:cubicBezTo>
                  <a:cubicBezTo>
                    <a:pt x="3674110" y="549910"/>
                    <a:pt x="3357880" y="572770"/>
                    <a:pt x="3136900" y="577850"/>
                  </a:cubicBezTo>
                  <a:cubicBezTo>
                    <a:pt x="2964180" y="581660"/>
                    <a:pt x="2804160" y="572770"/>
                    <a:pt x="2677160" y="577850"/>
                  </a:cubicBezTo>
                  <a:cubicBezTo>
                    <a:pt x="2586990" y="581660"/>
                    <a:pt x="2546350" y="594360"/>
                    <a:pt x="2446020" y="599440"/>
                  </a:cubicBezTo>
                  <a:cubicBezTo>
                    <a:pt x="2265680" y="608330"/>
                    <a:pt x="1978660" y="608330"/>
                    <a:pt x="1676400" y="609600"/>
                  </a:cubicBezTo>
                  <a:cubicBezTo>
                    <a:pt x="1243330" y="612140"/>
                    <a:pt x="273050" y="788670"/>
                    <a:pt x="96520" y="603250"/>
                  </a:cubicBezTo>
                  <a:cubicBezTo>
                    <a:pt x="0" y="502920"/>
                    <a:pt x="115570" y="142240"/>
                    <a:pt x="115570" y="142240"/>
                  </a:cubicBezTo>
                </a:path>
              </a:pathLst>
            </a:custGeom>
            <a:solidFill>
              <a:srgbClr val="FFF234">
                <a:alpha val="24706"/>
              </a:srgbClr>
            </a:solidFill>
            <a:ln cap="sq">
              <a:noFill/>
              <a:prstDash val="solid"/>
              <a:miter/>
            </a:ln>
          </p:spPr>
        </p:sp>
      </p:grpSp>
      <p:grpSp>
        <p:nvGrpSpPr>
          <p:cNvPr name="Group 29" id="29"/>
          <p:cNvGrpSpPr/>
          <p:nvPr/>
        </p:nvGrpSpPr>
        <p:grpSpPr>
          <a:xfrm rot="0">
            <a:off x="8614410" y="8099107"/>
            <a:ext cx="4500562" cy="486728"/>
            <a:chOff x="0" y="0"/>
            <a:chExt cx="6000750" cy="648970"/>
          </a:xfrm>
        </p:grpSpPr>
        <p:sp>
          <p:nvSpPr>
            <p:cNvPr name="Freeform 30" id="30"/>
            <p:cNvSpPr/>
            <p:nvPr/>
          </p:nvSpPr>
          <p:spPr>
            <a:xfrm flipH="false" flipV="false" rot="0">
              <a:off x="-30480" y="16510"/>
              <a:ext cx="5990590" cy="673100"/>
            </a:xfrm>
            <a:custGeom>
              <a:avLst/>
              <a:gdLst/>
              <a:ahLst/>
              <a:cxnLst/>
              <a:rect r="r" b="b" t="t" l="l"/>
              <a:pathLst>
                <a:path h="673100" w="5990590">
                  <a:moveTo>
                    <a:pt x="81280" y="119380"/>
                  </a:moveTo>
                  <a:cubicBezTo>
                    <a:pt x="850900" y="113030"/>
                    <a:pt x="927100" y="95250"/>
                    <a:pt x="1168400" y="87630"/>
                  </a:cubicBezTo>
                  <a:cubicBezTo>
                    <a:pt x="1861820" y="64770"/>
                    <a:pt x="4525010" y="125730"/>
                    <a:pt x="5209540" y="87630"/>
                  </a:cubicBezTo>
                  <a:cubicBezTo>
                    <a:pt x="5443220" y="73660"/>
                    <a:pt x="5661660" y="0"/>
                    <a:pt x="5679440" y="34290"/>
                  </a:cubicBezTo>
                  <a:cubicBezTo>
                    <a:pt x="5688330" y="49530"/>
                    <a:pt x="5608320" y="82550"/>
                    <a:pt x="5612130" y="115570"/>
                  </a:cubicBezTo>
                  <a:cubicBezTo>
                    <a:pt x="5621020" y="182880"/>
                    <a:pt x="5990590" y="323850"/>
                    <a:pt x="5980430" y="387350"/>
                  </a:cubicBezTo>
                  <a:cubicBezTo>
                    <a:pt x="5971540" y="439420"/>
                    <a:pt x="5791200" y="462280"/>
                    <a:pt x="5678170" y="487680"/>
                  </a:cubicBezTo>
                  <a:cubicBezTo>
                    <a:pt x="5541010" y="518160"/>
                    <a:pt x="5443220" y="529590"/>
                    <a:pt x="5209540" y="544830"/>
                  </a:cubicBezTo>
                  <a:cubicBezTo>
                    <a:pt x="4530090" y="585470"/>
                    <a:pt x="1924050" y="523240"/>
                    <a:pt x="1212850" y="544830"/>
                  </a:cubicBezTo>
                  <a:cubicBezTo>
                    <a:pt x="953770" y="552450"/>
                    <a:pt x="864870" y="570230"/>
                    <a:pt x="681990" y="576580"/>
                  </a:cubicBezTo>
                  <a:cubicBezTo>
                    <a:pt x="488950" y="582930"/>
                    <a:pt x="175260" y="673100"/>
                    <a:pt x="81280" y="580390"/>
                  </a:cubicBezTo>
                  <a:cubicBezTo>
                    <a:pt x="0" y="499110"/>
                    <a:pt x="81280" y="119380"/>
                    <a:pt x="81280" y="119380"/>
                  </a:cubicBezTo>
                </a:path>
              </a:pathLst>
            </a:custGeom>
            <a:solidFill>
              <a:srgbClr val="FFF234">
                <a:alpha val="24706"/>
              </a:srgbClr>
            </a:solidFill>
            <a:ln cap="sq">
              <a:noFill/>
              <a:prstDash val="solid"/>
              <a:miter/>
            </a:ln>
          </p:spPr>
        </p:sp>
      </p:grpSp>
      <p:grpSp>
        <p:nvGrpSpPr>
          <p:cNvPr name="Group 31" id="31"/>
          <p:cNvGrpSpPr/>
          <p:nvPr/>
        </p:nvGrpSpPr>
        <p:grpSpPr>
          <a:xfrm rot="0">
            <a:off x="5802630" y="8395335"/>
            <a:ext cx="1446848" cy="441960"/>
            <a:chOff x="0" y="0"/>
            <a:chExt cx="1929130" cy="589280"/>
          </a:xfrm>
        </p:grpSpPr>
        <p:sp>
          <p:nvSpPr>
            <p:cNvPr name="Freeform 32" id="32"/>
            <p:cNvSpPr/>
            <p:nvPr/>
          </p:nvSpPr>
          <p:spPr>
            <a:xfrm flipH="false" flipV="false" rot="0">
              <a:off x="-38100" y="-19050"/>
              <a:ext cx="1992630" cy="648970"/>
            </a:xfrm>
            <a:custGeom>
              <a:avLst/>
              <a:gdLst/>
              <a:ahLst/>
              <a:cxnLst/>
              <a:rect r="r" b="b" t="t" l="l"/>
              <a:pathLst>
                <a:path h="648970" w="1992630">
                  <a:moveTo>
                    <a:pt x="88900" y="69850"/>
                  </a:moveTo>
                  <a:cubicBezTo>
                    <a:pt x="1036320" y="77470"/>
                    <a:pt x="1112520" y="104140"/>
                    <a:pt x="1202690" y="105410"/>
                  </a:cubicBezTo>
                  <a:cubicBezTo>
                    <a:pt x="1282700" y="105410"/>
                    <a:pt x="1339850" y="85090"/>
                    <a:pt x="1431290" y="80010"/>
                  </a:cubicBezTo>
                  <a:cubicBezTo>
                    <a:pt x="1562100" y="73660"/>
                    <a:pt x="1835150" y="0"/>
                    <a:pt x="1915160" y="80010"/>
                  </a:cubicBezTo>
                  <a:cubicBezTo>
                    <a:pt x="1992630" y="157480"/>
                    <a:pt x="1992630" y="461010"/>
                    <a:pt x="1915160" y="537210"/>
                  </a:cubicBezTo>
                  <a:cubicBezTo>
                    <a:pt x="1835150" y="615950"/>
                    <a:pt x="1565910" y="521970"/>
                    <a:pt x="1426210" y="528320"/>
                  </a:cubicBezTo>
                  <a:cubicBezTo>
                    <a:pt x="1323340" y="532130"/>
                    <a:pt x="1243330" y="557530"/>
                    <a:pt x="1155700" y="556260"/>
                  </a:cubicBezTo>
                  <a:cubicBezTo>
                    <a:pt x="1073150" y="556260"/>
                    <a:pt x="1019810" y="533400"/>
                    <a:pt x="915670" y="527050"/>
                  </a:cubicBezTo>
                  <a:cubicBezTo>
                    <a:pt x="722630" y="515620"/>
                    <a:pt x="207010" y="648970"/>
                    <a:pt x="88900" y="530860"/>
                  </a:cubicBezTo>
                  <a:cubicBezTo>
                    <a:pt x="0" y="443230"/>
                    <a:pt x="88900" y="69850"/>
                    <a:pt x="88900" y="69850"/>
                  </a:cubicBezTo>
                </a:path>
              </a:pathLst>
            </a:custGeom>
            <a:solidFill>
              <a:srgbClr val="FFF234">
                <a:alpha val="24706"/>
              </a:srgbClr>
            </a:solidFill>
            <a:ln cap="sq">
              <a:noFill/>
              <a:prstDash val="solid"/>
              <a:miter/>
            </a:ln>
          </p:spPr>
        </p:sp>
      </p:grpSp>
    </p:spTree>
  </p:cSld>
  <p:clrMapOvr>
    <a:masterClrMapping/>
  </p:clrMapOvr>
  <p:transition spd="slow">
    <p:push dir="l"/>
  </p:transition>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0" t="-5555" r="0" b="-5555"/>
            </a:stretch>
          </a:blipFill>
        </p:spPr>
      </p:sp>
      <p:sp>
        <p:nvSpPr>
          <p:cNvPr name="Freeform 3" id="3"/>
          <p:cNvSpPr/>
          <p:nvPr/>
        </p:nvSpPr>
        <p:spPr>
          <a:xfrm flipH="false" flipV="false" rot="0">
            <a:off x="4978520" y="2769870"/>
            <a:ext cx="4056954" cy="2736600"/>
          </a:xfrm>
          <a:custGeom>
            <a:avLst/>
            <a:gdLst/>
            <a:ahLst/>
            <a:cxnLst/>
            <a:rect r="r" b="b" t="t" l="l"/>
            <a:pathLst>
              <a:path h="2736600" w="4056954">
                <a:moveTo>
                  <a:pt x="0" y="0"/>
                </a:moveTo>
                <a:lnTo>
                  <a:pt x="4056954" y="0"/>
                </a:lnTo>
                <a:lnTo>
                  <a:pt x="4056954" y="2736600"/>
                </a:lnTo>
                <a:lnTo>
                  <a:pt x="0" y="27366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grpSp>
        <p:nvGrpSpPr>
          <p:cNvPr name="Group 4" id="4"/>
          <p:cNvGrpSpPr/>
          <p:nvPr/>
        </p:nvGrpSpPr>
        <p:grpSpPr>
          <a:xfrm rot="0">
            <a:off x="700467" y="2769870"/>
            <a:ext cx="4065447" cy="2736600"/>
            <a:chOff x="0" y="0"/>
            <a:chExt cx="5420597" cy="3648800"/>
          </a:xfrm>
        </p:grpSpPr>
        <p:sp>
          <p:nvSpPr>
            <p:cNvPr name="Freeform 5" id="5"/>
            <p:cNvSpPr/>
            <p:nvPr/>
          </p:nvSpPr>
          <p:spPr>
            <a:xfrm flipH="false" flipV="false" rot="0">
              <a:off x="0" y="0"/>
              <a:ext cx="5420597" cy="3648800"/>
            </a:xfrm>
            <a:custGeom>
              <a:avLst/>
              <a:gdLst/>
              <a:ahLst/>
              <a:cxnLst/>
              <a:rect r="r" b="b" t="t" l="l"/>
              <a:pathLst>
                <a:path h="3648800" w="5420597">
                  <a:moveTo>
                    <a:pt x="0" y="0"/>
                  </a:moveTo>
                  <a:lnTo>
                    <a:pt x="5420597" y="0"/>
                  </a:lnTo>
                  <a:lnTo>
                    <a:pt x="5420597" y="3648800"/>
                  </a:lnTo>
                  <a:lnTo>
                    <a:pt x="0" y="3648800"/>
                  </a:lnTo>
                  <a:lnTo>
                    <a:pt x="0" y="0"/>
                  </a:lnTo>
                  <a:close/>
                </a:path>
              </a:pathLst>
            </a:custGeom>
            <a:blipFill>
              <a:blip r:embed="rId6">
                <a:extLst>
                  <a:ext uri="{96DAC541-7B7A-43D3-8B79-37D633B846F1}">
                    <asvg:svgBlip xmlns:asvg="http://schemas.microsoft.com/office/drawing/2016/SVG/main" r:embed="rId7"/>
                  </a:ext>
                </a:extLst>
              </a:blip>
              <a:stretch>
                <a:fillRect l="0" t="-104" r="0" b="-104"/>
              </a:stretch>
            </a:blipFill>
            <a:ln cap="sq">
              <a:noFill/>
              <a:prstDash val="solid"/>
              <a:miter/>
            </a:ln>
          </p:spPr>
        </p:sp>
        <p:sp>
          <p:nvSpPr>
            <p:cNvPr name="TextBox 6" id="6"/>
            <p:cNvSpPr txBox="true"/>
            <p:nvPr/>
          </p:nvSpPr>
          <p:spPr>
            <a:xfrm rot="0">
              <a:off x="553834" y="1778272"/>
              <a:ext cx="4311036" cy="1237367"/>
            </a:xfrm>
            <a:prstGeom prst="rect">
              <a:avLst/>
            </a:prstGeom>
          </p:spPr>
          <p:txBody>
            <a:bodyPr anchor="t" rtlCol="false" tIns="0" lIns="0" bIns="0" rIns="0">
              <a:spAutoFit/>
            </a:bodyPr>
            <a:lstStyle/>
            <a:p>
              <a:pPr algn="ctr">
                <a:lnSpc>
                  <a:spcPts val="2522"/>
                </a:lnSpc>
              </a:pPr>
              <a:r>
                <a:rPr lang="en-US" sz="1801" b="true">
                  <a:solidFill>
                    <a:srgbClr val="FFFFFF"/>
                  </a:solidFill>
                  <a:latin typeface="Canva Sans Medium"/>
                  <a:ea typeface="Canva Sans Medium"/>
                  <a:cs typeface="Canva Sans Medium"/>
                  <a:sym typeface="Canva Sans Medium"/>
                </a:rPr>
                <a:t>Create, edit, and format written documents using basic computer tools.</a:t>
              </a:r>
            </a:p>
          </p:txBody>
        </p:sp>
        <p:sp>
          <p:nvSpPr>
            <p:cNvPr name="TextBox 7" id="7"/>
            <p:cNvSpPr txBox="true"/>
            <p:nvPr/>
          </p:nvSpPr>
          <p:spPr>
            <a:xfrm rot="0">
              <a:off x="157324" y="559322"/>
              <a:ext cx="5104054" cy="883066"/>
            </a:xfrm>
            <a:prstGeom prst="rect">
              <a:avLst/>
            </a:prstGeom>
          </p:spPr>
          <p:txBody>
            <a:bodyPr anchor="t" rtlCol="false" tIns="0" lIns="0" bIns="0" rIns="0">
              <a:spAutoFit/>
            </a:bodyPr>
            <a:lstStyle/>
            <a:p>
              <a:pPr algn="ctr">
                <a:lnSpc>
                  <a:spcPts val="4329"/>
                </a:lnSpc>
              </a:pPr>
              <a:r>
                <a:rPr lang="en-US" sz="4008">
                  <a:solidFill>
                    <a:srgbClr val="FFFFFF"/>
                  </a:solidFill>
                  <a:latin typeface="Rustic Printed"/>
                  <a:ea typeface="Rustic Printed"/>
                  <a:cs typeface="Rustic Printed"/>
                  <a:sym typeface="Rustic Printed"/>
                </a:rPr>
                <a:t>Word Processing</a:t>
              </a:r>
            </a:p>
          </p:txBody>
        </p:sp>
      </p:grpSp>
      <p:sp>
        <p:nvSpPr>
          <p:cNvPr name="Freeform 8" id="8"/>
          <p:cNvSpPr/>
          <p:nvPr/>
        </p:nvSpPr>
        <p:spPr>
          <a:xfrm flipH="false" flipV="false" rot="0">
            <a:off x="9254549" y="2769870"/>
            <a:ext cx="4056954" cy="2736600"/>
          </a:xfrm>
          <a:custGeom>
            <a:avLst/>
            <a:gdLst/>
            <a:ahLst/>
            <a:cxnLst/>
            <a:rect r="r" b="b" t="t" l="l"/>
            <a:pathLst>
              <a:path h="2736600" w="4056954">
                <a:moveTo>
                  <a:pt x="0" y="0"/>
                </a:moveTo>
                <a:lnTo>
                  <a:pt x="4056954" y="0"/>
                </a:lnTo>
                <a:lnTo>
                  <a:pt x="4056954" y="2736600"/>
                </a:lnTo>
                <a:lnTo>
                  <a:pt x="0" y="27366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a:ln cap="sq">
            <a:noFill/>
            <a:prstDash val="solid"/>
            <a:miter/>
          </a:ln>
        </p:spPr>
      </p:sp>
      <p:sp>
        <p:nvSpPr>
          <p:cNvPr name="Freeform 9" id="9"/>
          <p:cNvSpPr/>
          <p:nvPr/>
        </p:nvSpPr>
        <p:spPr>
          <a:xfrm flipH="false" flipV="false" rot="0">
            <a:off x="13530578" y="2769870"/>
            <a:ext cx="4056954" cy="2736600"/>
          </a:xfrm>
          <a:custGeom>
            <a:avLst/>
            <a:gdLst/>
            <a:ahLst/>
            <a:cxnLst/>
            <a:rect r="r" b="b" t="t" l="l"/>
            <a:pathLst>
              <a:path h="2736600" w="4056954">
                <a:moveTo>
                  <a:pt x="0" y="0"/>
                </a:moveTo>
                <a:lnTo>
                  <a:pt x="4056955" y="0"/>
                </a:lnTo>
                <a:lnTo>
                  <a:pt x="4056955" y="2736600"/>
                </a:lnTo>
                <a:lnTo>
                  <a:pt x="0" y="27366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Freeform 10" id="10"/>
          <p:cNvSpPr/>
          <p:nvPr/>
        </p:nvSpPr>
        <p:spPr>
          <a:xfrm flipH="false" flipV="false" rot="0">
            <a:off x="4978520" y="5877945"/>
            <a:ext cx="4056954" cy="2736600"/>
          </a:xfrm>
          <a:custGeom>
            <a:avLst/>
            <a:gdLst/>
            <a:ahLst/>
            <a:cxnLst/>
            <a:rect r="r" b="b" t="t" l="l"/>
            <a:pathLst>
              <a:path h="2736600" w="4056954">
                <a:moveTo>
                  <a:pt x="0" y="0"/>
                </a:moveTo>
                <a:lnTo>
                  <a:pt x="4056954" y="0"/>
                </a:lnTo>
                <a:lnTo>
                  <a:pt x="4056954" y="2736600"/>
                </a:lnTo>
                <a:lnTo>
                  <a:pt x="0" y="27366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Freeform 11" id="11"/>
          <p:cNvSpPr/>
          <p:nvPr/>
        </p:nvSpPr>
        <p:spPr>
          <a:xfrm flipH="false" flipV="false" rot="0">
            <a:off x="700467" y="5877945"/>
            <a:ext cx="4065447" cy="2736600"/>
          </a:xfrm>
          <a:custGeom>
            <a:avLst/>
            <a:gdLst/>
            <a:ahLst/>
            <a:cxnLst/>
            <a:rect r="r" b="b" t="t" l="l"/>
            <a:pathLst>
              <a:path h="2736600" w="4065447">
                <a:moveTo>
                  <a:pt x="0" y="0"/>
                </a:moveTo>
                <a:lnTo>
                  <a:pt x="4065448" y="0"/>
                </a:lnTo>
                <a:lnTo>
                  <a:pt x="4065448" y="2736600"/>
                </a:lnTo>
                <a:lnTo>
                  <a:pt x="0" y="2736600"/>
                </a:lnTo>
                <a:lnTo>
                  <a:pt x="0" y="0"/>
                </a:lnTo>
                <a:close/>
              </a:path>
            </a:pathLst>
          </a:custGeom>
          <a:blipFill>
            <a:blip r:embed="rId6">
              <a:extLst>
                <a:ext uri="{96DAC541-7B7A-43D3-8B79-37D633B846F1}">
                  <asvg:svgBlip xmlns:asvg="http://schemas.microsoft.com/office/drawing/2016/SVG/main" r:embed="rId7"/>
                </a:ext>
              </a:extLst>
            </a:blip>
            <a:stretch>
              <a:fillRect l="0" t="-104" r="0" b="-104"/>
            </a:stretch>
          </a:blipFill>
          <a:ln cap="sq">
            <a:noFill/>
            <a:prstDash val="solid"/>
            <a:miter/>
          </a:ln>
        </p:spPr>
      </p:sp>
      <p:sp>
        <p:nvSpPr>
          <p:cNvPr name="Freeform 12" id="12"/>
          <p:cNvSpPr/>
          <p:nvPr/>
        </p:nvSpPr>
        <p:spPr>
          <a:xfrm flipH="false" flipV="false" rot="0">
            <a:off x="9254549" y="5877945"/>
            <a:ext cx="4056954" cy="2736600"/>
          </a:xfrm>
          <a:custGeom>
            <a:avLst/>
            <a:gdLst/>
            <a:ahLst/>
            <a:cxnLst/>
            <a:rect r="r" b="b" t="t" l="l"/>
            <a:pathLst>
              <a:path h="2736600" w="4056954">
                <a:moveTo>
                  <a:pt x="0" y="0"/>
                </a:moveTo>
                <a:lnTo>
                  <a:pt x="4056954" y="0"/>
                </a:lnTo>
                <a:lnTo>
                  <a:pt x="4056954" y="2736600"/>
                </a:lnTo>
                <a:lnTo>
                  <a:pt x="0" y="27366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a:ln cap="sq">
            <a:noFill/>
            <a:prstDash val="solid"/>
            <a:miter/>
          </a:ln>
        </p:spPr>
      </p:sp>
      <p:sp>
        <p:nvSpPr>
          <p:cNvPr name="Freeform 13" id="13"/>
          <p:cNvSpPr/>
          <p:nvPr/>
        </p:nvSpPr>
        <p:spPr>
          <a:xfrm flipH="false" flipV="false" rot="0">
            <a:off x="13530578" y="5877945"/>
            <a:ext cx="4056954" cy="2736600"/>
          </a:xfrm>
          <a:custGeom>
            <a:avLst/>
            <a:gdLst/>
            <a:ahLst/>
            <a:cxnLst/>
            <a:rect r="r" b="b" t="t" l="l"/>
            <a:pathLst>
              <a:path h="2736600" w="4056954">
                <a:moveTo>
                  <a:pt x="0" y="0"/>
                </a:moveTo>
                <a:lnTo>
                  <a:pt x="4056955" y="0"/>
                </a:lnTo>
                <a:lnTo>
                  <a:pt x="4056955" y="2736600"/>
                </a:lnTo>
                <a:lnTo>
                  <a:pt x="0" y="27366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a:ln cap="sq">
            <a:noFill/>
            <a:prstDash val="solid"/>
            <a:miter/>
          </a:ln>
        </p:spPr>
      </p:sp>
      <p:sp>
        <p:nvSpPr>
          <p:cNvPr name="Freeform 14" id="14"/>
          <p:cNvSpPr/>
          <p:nvPr/>
        </p:nvSpPr>
        <p:spPr>
          <a:xfrm flipH="false" flipV="false" rot="0">
            <a:off x="6876579" y="8776470"/>
            <a:ext cx="4109026" cy="1222557"/>
          </a:xfrm>
          <a:custGeom>
            <a:avLst/>
            <a:gdLst/>
            <a:ahLst/>
            <a:cxnLst/>
            <a:rect r="r" b="b" t="t" l="l"/>
            <a:pathLst>
              <a:path h="1222557" w="4109026">
                <a:moveTo>
                  <a:pt x="0" y="0"/>
                </a:moveTo>
                <a:lnTo>
                  <a:pt x="4109026" y="0"/>
                </a:lnTo>
                <a:lnTo>
                  <a:pt x="4109026" y="1222557"/>
                </a:lnTo>
                <a:lnTo>
                  <a:pt x="0" y="122255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5" id="15"/>
          <p:cNvSpPr txBox="true"/>
          <p:nvPr/>
        </p:nvSpPr>
        <p:spPr>
          <a:xfrm rot="0">
            <a:off x="1614307" y="981075"/>
            <a:ext cx="15280484" cy="1417320"/>
          </a:xfrm>
          <a:prstGeom prst="rect">
            <a:avLst/>
          </a:prstGeom>
        </p:spPr>
        <p:txBody>
          <a:bodyPr anchor="t" rtlCol="false" tIns="0" lIns="0" bIns="0" rIns="0">
            <a:spAutoFit/>
          </a:bodyPr>
          <a:lstStyle/>
          <a:p>
            <a:pPr algn="ctr" marL="0" indent="0" lvl="0">
              <a:lnSpc>
                <a:spcPts val="8640"/>
              </a:lnSpc>
              <a:spcBef>
                <a:spcPct val="0"/>
              </a:spcBef>
            </a:pPr>
            <a:r>
              <a:rPr lang="en-US" sz="9000" spc="-540">
                <a:solidFill>
                  <a:srgbClr val="0B4E7C"/>
                </a:solidFill>
                <a:latin typeface="Rustic Printed"/>
                <a:ea typeface="Rustic Printed"/>
                <a:cs typeface="Rustic Printed"/>
                <a:sym typeface="Rustic Printed"/>
              </a:rPr>
              <a:t>THE STRANDS OF COMPUTING AT SMAS</a:t>
            </a:r>
          </a:p>
        </p:txBody>
      </p:sp>
      <p:sp>
        <p:nvSpPr>
          <p:cNvPr name="TextBox 16" id="16"/>
          <p:cNvSpPr txBox="true"/>
          <p:nvPr/>
        </p:nvSpPr>
        <p:spPr>
          <a:xfrm rot="0">
            <a:off x="5215485" y="4001838"/>
            <a:ext cx="3589494" cy="1240155"/>
          </a:xfrm>
          <a:prstGeom prst="rect">
            <a:avLst/>
          </a:prstGeom>
        </p:spPr>
        <p:txBody>
          <a:bodyPr anchor="t" rtlCol="false" tIns="0" lIns="0" bIns="0" rIns="0">
            <a:spAutoFit/>
          </a:bodyPr>
          <a:lstStyle/>
          <a:p>
            <a:pPr algn="ctr" marL="0" indent="0" lvl="0">
              <a:lnSpc>
                <a:spcPts val="2520"/>
              </a:lnSpc>
            </a:pPr>
            <a:r>
              <a:rPr lang="en-US" b="true" sz="1800">
                <a:solidFill>
                  <a:srgbClr val="FFFFFF"/>
                </a:solidFill>
                <a:latin typeface="Canva Sans Medium"/>
                <a:ea typeface="Canva Sans Medium"/>
                <a:cs typeface="Canva Sans Medium"/>
                <a:sym typeface="Canva Sans Medium"/>
              </a:rPr>
              <a:t>Collecting, organizing, and using information in digital formats, such as text, numbers, or images.</a:t>
            </a:r>
          </a:p>
        </p:txBody>
      </p:sp>
      <p:sp>
        <p:nvSpPr>
          <p:cNvPr name="TextBox 17" id="17"/>
          <p:cNvSpPr txBox="true"/>
          <p:nvPr/>
        </p:nvSpPr>
        <p:spPr>
          <a:xfrm rot="0">
            <a:off x="6035411" y="3222141"/>
            <a:ext cx="1943173" cy="680085"/>
          </a:xfrm>
          <a:prstGeom prst="rect">
            <a:avLst/>
          </a:prstGeom>
        </p:spPr>
        <p:txBody>
          <a:bodyPr anchor="t" rtlCol="false" tIns="0" lIns="0" bIns="0" rIns="0">
            <a:spAutoFit/>
          </a:bodyPr>
          <a:lstStyle/>
          <a:p>
            <a:pPr algn="ctr">
              <a:lnSpc>
                <a:spcPts val="4319"/>
              </a:lnSpc>
            </a:pPr>
            <a:r>
              <a:rPr lang="en-US" sz="3999">
                <a:solidFill>
                  <a:srgbClr val="FFFFFF"/>
                </a:solidFill>
                <a:latin typeface="Rustic Printed"/>
                <a:ea typeface="Rustic Printed"/>
                <a:cs typeface="Rustic Printed"/>
                <a:sym typeface="Rustic Printed"/>
              </a:rPr>
              <a:t>Data</a:t>
            </a:r>
          </a:p>
        </p:txBody>
      </p:sp>
      <p:sp>
        <p:nvSpPr>
          <p:cNvPr name="TextBox 18" id="18"/>
          <p:cNvSpPr txBox="true"/>
          <p:nvPr/>
        </p:nvSpPr>
        <p:spPr>
          <a:xfrm rot="0">
            <a:off x="9669057" y="4099316"/>
            <a:ext cx="3226522" cy="933275"/>
          </a:xfrm>
          <a:prstGeom prst="rect">
            <a:avLst/>
          </a:prstGeom>
        </p:spPr>
        <p:txBody>
          <a:bodyPr anchor="t" rtlCol="false" tIns="0" lIns="0" bIns="0" rIns="0">
            <a:spAutoFit/>
          </a:bodyPr>
          <a:lstStyle/>
          <a:p>
            <a:pPr algn="ctr">
              <a:lnSpc>
                <a:spcPts val="2516"/>
              </a:lnSpc>
            </a:pPr>
            <a:r>
              <a:rPr lang="en-US" sz="1797" b="true">
                <a:solidFill>
                  <a:srgbClr val="FFFFFF"/>
                </a:solidFill>
                <a:latin typeface="Canva Sans Medium"/>
                <a:ea typeface="Canva Sans Medium"/>
                <a:cs typeface="Canva Sans Medium"/>
                <a:sym typeface="Canva Sans Medium"/>
              </a:rPr>
              <a:t> Displaying information, images, and text to communicate ideas clearly.</a:t>
            </a:r>
          </a:p>
        </p:txBody>
      </p:sp>
      <p:sp>
        <p:nvSpPr>
          <p:cNvPr name="TextBox 19" id="19"/>
          <p:cNvSpPr txBox="true"/>
          <p:nvPr/>
        </p:nvSpPr>
        <p:spPr>
          <a:xfrm rot="0">
            <a:off x="9372296" y="3188366"/>
            <a:ext cx="3820043" cy="666752"/>
          </a:xfrm>
          <a:prstGeom prst="rect">
            <a:avLst/>
          </a:prstGeom>
        </p:spPr>
        <p:txBody>
          <a:bodyPr anchor="t" rtlCol="false" tIns="0" lIns="0" bIns="0" rIns="0">
            <a:spAutoFit/>
          </a:bodyPr>
          <a:lstStyle/>
          <a:p>
            <a:pPr algn="ctr">
              <a:lnSpc>
                <a:spcPts val="4368"/>
              </a:lnSpc>
            </a:pPr>
            <a:r>
              <a:rPr lang="en-US" sz="4044">
                <a:solidFill>
                  <a:srgbClr val="FFFFFF"/>
                </a:solidFill>
                <a:latin typeface="Rustic Printed"/>
                <a:ea typeface="Rustic Printed"/>
                <a:cs typeface="Rustic Printed"/>
                <a:sym typeface="Rustic Printed"/>
              </a:rPr>
              <a:t>Presentation</a:t>
            </a:r>
          </a:p>
        </p:txBody>
      </p:sp>
      <p:sp>
        <p:nvSpPr>
          <p:cNvPr name="TextBox 20" id="20"/>
          <p:cNvSpPr txBox="true"/>
          <p:nvPr/>
        </p:nvSpPr>
        <p:spPr>
          <a:xfrm rot="0">
            <a:off x="14499340" y="3169316"/>
            <a:ext cx="2119431" cy="680085"/>
          </a:xfrm>
          <a:prstGeom prst="rect">
            <a:avLst/>
          </a:prstGeom>
        </p:spPr>
        <p:txBody>
          <a:bodyPr anchor="t" rtlCol="false" tIns="0" lIns="0" bIns="0" rIns="0">
            <a:spAutoFit/>
          </a:bodyPr>
          <a:lstStyle/>
          <a:p>
            <a:pPr algn="ctr">
              <a:lnSpc>
                <a:spcPts val="4319"/>
              </a:lnSpc>
            </a:pPr>
            <a:r>
              <a:rPr lang="en-US" sz="3999">
                <a:solidFill>
                  <a:srgbClr val="FFFFFF"/>
                </a:solidFill>
                <a:latin typeface="Rustic Printed"/>
                <a:ea typeface="Rustic Printed"/>
                <a:cs typeface="Rustic Printed"/>
                <a:sym typeface="Rustic Printed"/>
              </a:rPr>
              <a:t>Animation</a:t>
            </a:r>
          </a:p>
        </p:txBody>
      </p:sp>
      <p:sp>
        <p:nvSpPr>
          <p:cNvPr name="TextBox 21" id="21"/>
          <p:cNvSpPr txBox="true"/>
          <p:nvPr/>
        </p:nvSpPr>
        <p:spPr>
          <a:xfrm rot="0">
            <a:off x="13764309" y="4099316"/>
            <a:ext cx="3589494" cy="925830"/>
          </a:xfrm>
          <a:prstGeom prst="rect">
            <a:avLst/>
          </a:prstGeom>
        </p:spPr>
        <p:txBody>
          <a:bodyPr anchor="t" rtlCol="false" tIns="0" lIns="0" bIns="0" rIns="0">
            <a:spAutoFit/>
          </a:bodyPr>
          <a:lstStyle/>
          <a:p>
            <a:pPr algn="ctr" marL="0" indent="0" lvl="0">
              <a:lnSpc>
                <a:spcPts val="2520"/>
              </a:lnSpc>
            </a:pPr>
            <a:r>
              <a:rPr lang="en-US" b="true" sz="1800">
                <a:solidFill>
                  <a:srgbClr val="FFFFFF"/>
                </a:solidFill>
                <a:latin typeface="Canva Sans Medium"/>
                <a:ea typeface="Canva Sans Medium"/>
                <a:cs typeface="Canva Sans Medium"/>
                <a:sym typeface="Canva Sans Medium"/>
              </a:rPr>
              <a:t>Creating moving images or sequences to tell a story or explain a concept.</a:t>
            </a:r>
          </a:p>
        </p:txBody>
      </p:sp>
      <p:sp>
        <p:nvSpPr>
          <p:cNvPr name="TextBox 22" id="22"/>
          <p:cNvSpPr txBox="true"/>
          <p:nvPr/>
        </p:nvSpPr>
        <p:spPr>
          <a:xfrm rot="0">
            <a:off x="5215485" y="7109913"/>
            <a:ext cx="3589494" cy="925830"/>
          </a:xfrm>
          <a:prstGeom prst="rect">
            <a:avLst/>
          </a:prstGeom>
        </p:spPr>
        <p:txBody>
          <a:bodyPr anchor="t" rtlCol="false" tIns="0" lIns="0" bIns="0" rIns="0">
            <a:spAutoFit/>
          </a:bodyPr>
          <a:lstStyle/>
          <a:p>
            <a:pPr algn="ctr" marL="0" indent="0" lvl="0">
              <a:lnSpc>
                <a:spcPts val="2520"/>
              </a:lnSpc>
            </a:pPr>
            <a:r>
              <a:rPr lang="en-US" b="true" sz="1800">
                <a:solidFill>
                  <a:srgbClr val="FFFFFF"/>
                </a:solidFill>
                <a:latin typeface="Canva Sans Medium"/>
                <a:ea typeface="Canva Sans Medium"/>
                <a:cs typeface="Canva Sans Medium"/>
                <a:sym typeface="Canva Sans Medium"/>
              </a:rPr>
              <a:t>Creating of artwork using computer software and digital tools.</a:t>
            </a:r>
          </a:p>
        </p:txBody>
      </p:sp>
      <p:sp>
        <p:nvSpPr>
          <p:cNvPr name="TextBox 23" id="23"/>
          <p:cNvSpPr txBox="true"/>
          <p:nvPr/>
        </p:nvSpPr>
        <p:spPr>
          <a:xfrm rot="0">
            <a:off x="1115843" y="7109913"/>
            <a:ext cx="3233277" cy="1252620"/>
          </a:xfrm>
          <a:prstGeom prst="rect">
            <a:avLst/>
          </a:prstGeom>
        </p:spPr>
        <p:txBody>
          <a:bodyPr anchor="t" rtlCol="false" tIns="0" lIns="0" bIns="0" rIns="0">
            <a:spAutoFit/>
          </a:bodyPr>
          <a:lstStyle/>
          <a:p>
            <a:pPr algn="ctr">
              <a:lnSpc>
                <a:spcPts val="2522"/>
              </a:lnSpc>
            </a:pPr>
            <a:r>
              <a:rPr lang="en-US" sz="1801" b="true">
                <a:solidFill>
                  <a:srgbClr val="FFFFFF"/>
                </a:solidFill>
                <a:latin typeface="Canva Sans Medium"/>
                <a:ea typeface="Canva Sans Medium"/>
                <a:cs typeface="Canva Sans Medium"/>
                <a:sym typeface="Canva Sans Medium"/>
              </a:rPr>
              <a:t>Recording, editing, and combining images, sounds, and text to produce short films or projects.</a:t>
            </a:r>
          </a:p>
        </p:txBody>
      </p:sp>
      <p:sp>
        <p:nvSpPr>
          <p:cNvPr name="TextBox 24" id="24"/>
          <p:cNvSpPr txBox="true"/>
          <p:nvPr/>
        </p:nvSpPr>
        <p:spPr>
          <a:xfrm rot="0">
            <a:off x="818461" y="6278387"/>
            <a:ext cx="3828041" cy="681349"/>
          </a:xfrm>
          <a:prstGeom prst="rect">
            <a:avLst/>
          </a:prstGeom>
        </p:spPr>
        <p:txBody>
          <a:bodyPr anchor="t" rtlCol="false" tIns="0" lIns="0" bIns="0" rIns="0">
            <a:spAutoFit/>
          </a:bodyPr>
          <a:lstStyle/>
          <a:p>
            <a:pPr algn="ctr">
              <a:lnSpc>
                <a:spcPts val="4329"/>
              </a:lnSpc>
            </a:pPr>
            <a:r>
              <a:rPr lang="en-US" sz="4008">
                <a:solidFill>
                  <a:srgbClr val="FFFFFF"/>
                </a:solidFill>
                <a:latin typeface="Rustic Printed"/>
                <a:ea typeface="Rustic Printed"/>
                <a:cs typeface="Rustic Printed"/>
                <a:sym typeface="Rustic Printed"/>
              </a:rPr>
              <a:t>Video Creation</a:t>
            </a:r>
          </a:p>
        </p:txBody>
      </p:sp>
      <p:sp>
        <p:nvSpPr>
          <p:cNvPr name="TextBox 25" id="25"/>
          <p:cNvSpPr txBox="true"/>
          <p:nvPr/>
        </p:nvSpPr>
        <p:spPr>
          <a:xfrm rot="0">
            <a:off x="5891200" y="6325620"/>
            <a:ext cx="2231595" cy="680085"/>
          </a:xfrm>
          <a:prstGeom prst="rect">
            <a:avLst/>
          </a:prstGeom>
        </p:spPr>
        <p:txBody>
          <a:bodyPr anchor="t" rtlCol="false" tIns="0" lIns="0" bIns="0" rIns="0">
            <a:spAutoFit/>
          </a:bodyPr>
          <a:lstStyle/>
          <a:p>
            <a:pPr algn="ctr">
              <a:lnSpc>
                <a:spcPts val="4319"/>
              </a:lnSpc>
            </a:pPr>
            <a:r>
              <a:rPr lang="en-US" sz="3999">
                <a:solidFill>
                  <a:srgbClr val="FFFFFF"/>
                </a:solidFill>
                <a:latin typeface="Rustic Printed"/>
                <a:ea typeface="Rustic Printed"/>
                <a:cs typeface="Rustic Printed"/>
                <a:sym typeface="Rustic Printed"/>
              </a:rPr>
              <a:t>Digital Art</a:t>
            </a:r>
          </a:p>
        </p:txBody>
      </p:sp>
      <p:sp>
        <p:nvSpPr>
          <p:cNvPr name="TextBox 26" id="26"/>
          <p:cNvSpPr txBox="true"/>
          <p:nvPr/>
        </p:nvSpPr>
        <p:spPr>
          <a:xfrm rot="0">
            <a:off x="9669057" y="7100006"/>
            <a:ext cx="3226522" cy="1250062"/>
          </a:xfrm>
          <a:prstGeom prst="rect">
            <a:avLst/>
          </a:prstGeom>
        </p:spPr>
        <p:txBody>
          <a:bodyPr anchor="t" rtlCol="false" tIns="0" lIns="0" bIns="0" rIns="0">
            <a:spAutoFit/>
          </a:bodyPr>
          <a:lstStyle/>
          <a:p>
            <a:pPr algn="ctr">
              <a:lnSpc>
                <a:spcPts val="2516"/>
              </a:lnSpc>
            </a:pPr>
            <a:r>
              <a:rPr lang="en-US" sz="1797" b="true">
                <a:solidFill>
                  <a:srgbClr val="FFFFFF"/>
                </a:solidFill>
                <a:latin typeface="Canva Sans Medium"/>
                <a:ea typeface="Canva Sans Medium"/>
                <a:cs typeface="Canva Sans Medium"/>
                <a:sym typeface="Canva Sans Medium"/>
              </a:rPr>
              <a:t>Overlaying digital information, like images or sounds, onto the real world through a device.</a:t>
            </a:r>
          </a:p>
        </p:txBody>
      </p:sp>
      <p:sp>
        <p:nvSpPr>
          <p:cNvPr name="TextBox 27" id="27"/>
          <p:cNvSpPr txBox="true"/>
          <p:nvPr/>
        </p:nvSpPr>
        <p:spPr>
          <a:xfrm rot="0">
            <a:off x="9372296" y="6296441"/>
            <a:ext cx="3820043" cy="666752"/>
          </a:xfrm>
          <a:prstGeom prst="rect">
            <a:avLst/>
          </a:prstGeom>
        </p:spPr>
        <p:txBody>
          <a:bodyPr anchor="t" rtlCol="false" tIns="0" lIns="0" bIns="0" rIns="0">
            <a:spAutoFit/>
          </a:bodyPr>
          <a:lstStyle/>
          <a:p>
            <a:pPr algn="ctr">
              <a:lnSpc>
                <a:spcPts val="4368"/>
              </a:lnSpc>
            </a:pPr>
            <a:r>
              <a:rPr lang="en-US" sz="4044">
                <a:solidFill>
                  <a:srgbClr val="FFFFFF"/>
                </a:solidFill>
                <a:latin typeface="Rustic Printed"/>
                <a:ea typeface="Rustic Printed"/>
                <a:cs typeface="Rustic Printed"/>
                <a:sym typeface="Rustic Printed"/>
              </a:rPr>
              <a:t>Augmented Reality</a:t>
            </a:r>
          </a:p>
        </p:txBody>
      </p:sp>
      <p:sp>
        <p:nvSpPr>
          <p:cNvPr name="TextBox 28" id="28"/>
          <p:cNvSpPr txBox="true"/>
          <p:nvPr/>
        </p:nvSpPr>
        <p:spPr>
          <a:xfrm rot="0">
            <a:off x="13764309" y="6054158"/>
            <a:ext cx="3700531" cy="1223010"/>
          </a:xfrm>
          <a:prstGeom prst="rect">
            <a:avLst/>
          </a:prstGeom>
        </p:spPr>
        <p:txBody>
          <a:bodyPr anchor="t" rtlCol="false" tIns="0" lIns="0" bIns="0" rIns="0">
            <a:spAutoFit/>
          </a:bodyPr>
          <a:lstStyle/>
          <a:p>
            <a:pPr algn="ctr">
              <a:lnSpc>
                <a:spcPts val="4319"/>
              </a:lnSpc>
            </a:pPr>
            <a:r>
              <a:rPr lang="en-US" sz="3999">
                <a:solidFill>
                  <a:srgbClr val="FFFFFF"/>
                </a:solidFill>
                <a:latin typeface="Rustic Printed"/>
                <a:ea typeface="Rustic Printed"/>
                <a:cs typeface="Rustic Printed"/>
                <a:sym typeface="Rustic Printed"/>
              </a:rPr>
              <a:t>Computer Science and Programming</a:t>
            </a:r>
          </a:p>
        </p:txBody>
      </p:sp>
      <p:sp>
        <p:nvSpPr>
          <p:cNvPr name="TextBox 29" id="29"/>
          <p:cNvSpPr txBox="true"/>
          <p:nvPr/>
        </p:nvSpPr>
        <p:spPr>
          <a:xfrm rot="0">
            <a:off x="13764309" y="7273308"/>
            <a:ext cx="3589494" cy="925830"/>
          </a:xfrm>
          <a:prstGeom prst="rect">
            <a:avLst/>
          </a:prstGeom>
        </p:spPr>
        <p:txBody>
          <a:bodyPr anchor="t" rtlCol="false" tIns="0" lIns="0" bIns="0" rIns="0">
            <a:spAutoFit/>
          </a:bodyPr>
          <a:lstStyle/>
          <a:p>
            <a:pPr algn="ctr" marL="0" indent="0" lvl="0">
              <a:lnSpc>
                <a:spcPts val="2520"/>
              </a:lnSpc>
            </a:pPr>
            <a:r>
              <a:rPr lang="en-US" b="true" sz="1800">
                <a:solidFill>
                  <a:srgbClr val="FFFFFF"/>
                </a:solidFill>
                <a:latin typeface="Canva Sans Medium"/>
                <a:ea typeface="Canva Sans Medium"/>
                <a:cs typeface="Canva Sans Medium"/>
                <a:sym typeface="Canva Sans Medium"/>
              </a:rPr>
              <a:t>Learning how computers work and writing code to create programs or solve problems.</a:t>
            </a:r>
          </a:p>
        </p:txBody>
      </p:sp>
      <p:sp>
        <p:nvSpPr>
          <p:cNvPr name="TextBox 30" id="30"/>
          <p:cNvSpPr txBox="true"/>
          <p:nvPr/>
        </p:nvSpPr>
        <p:spPr>
          <a:xfrm rot="0">
            <a:off x="7566931" y="9009606"/>
            <a:ext cx="2728321" cy="680085"/>
          </a:xfrm>
          <a:prstGeom prst="rect">
            <a:avLst/>
          </a:prstGeom>
        </p:spPr>
        <p:txBody>
          <a:bodyPr anchor="t" rtlCol="false" tIns="0" lIns="0" bIns="0" rIns="0">
            <a:spAutoFit/>
          </a:bodyPr>
          <a:lstStyle/>
          <a:p>
            <a:pPr algn="ctr">
              <a:lnSpc>
                <a:spcPts val="4319"/>
              </a:lnSpc>
            </a:pPr>
            <a:r>
              <a:rPr lang="en-US" sz="3999">
                <a:solidFill>
                  <a:srgbClr val="0B4E7C"/>
                </a:solidFill>
                <a:latin typeface="Rustic Printed"/>
                <a:ea typeface="Rustic Printed"/>
                <a:cs typeface="Rustic Printed"/>
                <a:sym typeface="Rustic Printed"/>
              </a:rPr>
              <a:t>Y5 &amp; 6 - AI </a:t>
            </a:r>
          </a:p>
        </p:txBody>
      </p:sp>
      <p:sp>
        <p:nvSpPr>
          <p:cNvPr name="Freeform 31" id="31"/>
          <p:cNvSpPr/>
          <p:nvPr/>
        </p:nvSpPr>
        <p:spPr>
          <a:xfrm flipH="false" flipV="false" rot="0">
            <a:off x="16538839" y="272398"/>
            <a:ext cx="1491635" cy="1874357"/>
          </a:xfrm>
          <a:custGeom>
            <a:avLst/>
            <a:gdLst/>
            <a:ahLst/>
            <a:cxnLst/>
            <a:rect r="r" b="b" t="t" l="l"/>
            <a:pathLst>
              <a:path h="1874357" w="1491635">
                <a:moveTo>
                  <a:pt x="0" y="0"/>
                </a:moveTo>
                <a:lnTo>
                  <a:pt x="1491635" y="0"/>
                </a:lnTo>
                <a:lnTo>
                  <a:pt x="1491635" y="1874358"/>
                </a:lnTo>
                <a:lnTo>
                  <a:pt x="0" y="1874358"/>
                </a:lnTo>
                <a:lnTo>
                  <a:pt x="0" y="0"/>
                </a:lnTo>
                <a:close/>
              </a:path>
            </a:pathLst>
          </a:custGeom>
          <a:blipFill>
            <a:blip r:embed="rId10"/>
            <a:stretch>
              <a:fillRect l="0" t="0" r="0" b="0"/>
            </a:stretch>
          </a:blipFill>
        </p:spPr>
      </p:sp>
    </p:spTree>
  </p:cSld>
  <p:clrMapOvr>
    <a:masterClrMapping/>
  </p:clrMapOvr>
  <p:transition spd="slow">
    <p:push dir="l"/>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8775790" y="0"/>
            <a:ext cx="9973163" cy="10498066"/>
          </a:xfrm>
          <a:custGeom>
            <a:avLst/>
            <a:gdLst/>
            <a:ahLst/>
            <a:cxnLst/>
            <a:rect r="r" b="b" t="t" l="l"/>
            <a:pathLst>
              <a:path h="10498066" w="9973163">
                <a:moveTo>
                  <a:pt x="0" y="0"/>
                </a:moveTo>
                <a:lnTo>
                  <a:pt x="9973163" y="0"/>
                </a:lnTo>
                <a:lnTo>
                  <a:pt x="9973163" y="10498066"/>
                </a:lnTo>
                <a:lnTo>
                  <a:pt x="0" y="10498066"/>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4" id="4"/>
          <p:cNvSpPr txBox="true"/>
          <p:nvPr/>
        </p:nvSpPr>
        <p:spPr>
          <a:xfrm rot="0">
            <a:off x="1248575" y="3114674"/>
            <a:ext cx="7196179" cy="40100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LET’S LOOK AT EACH STRAND IN MORE DETAIL...</a:t>
            </a:r>
          </a:p>
        </p:txBody>
      </p:sp>
    </p:spTree>
  </p:cSld>
  <p:clrMapOvr>
    <a:masterClrMapping/>
  </p:clrMapOvr>
  <p:transition spd="slow">
    <p:push dir="l"/>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497279" y="2939230"/>
            <a:ext cx="15084565" cy="5713279"/>
          </a:xfrm>
          <a:custGeom>
            <a:avLst/>
            <a:gdLst/>
            <a:ahLst/>
            <a:cxnLst/>
            <a:rect r="r" b="b" t="t" l="l"/>
            <a:pathLst>
              <a:path h="5713279" w="15084565">
                <a:moveTo>
                  <a:pt x="0" y="0"/>
                </a:moveTo>
                <a:lnTo>
                  <a:pt x="15084565" y="0"/>
                </a:lnTo>
                <a:lnTo>
                  <a:pt x="15084565" y="5713279"/>
                </a:lnTo>
                <a:lnTo>
                  <a:pt x="0" y="5713279"/>
                </a:lnTo>
                <a:lnTo>
                  <a:pt x="0" y="0"/>
                </a:lnTo>
                <a:close/>
              </a:path>
            </a:pathLst>
          </a:custGeom>
          <a:blipFill>
            <a:blip r:embed="rId4"/>
            <a:stretch>
              <a:fillRect l="0" t="0" r="0" b="0"/>
            </a:stretch>
          </a:blipFill>
        </p:spPr>
      </p:sp>
      <p:sp>
        <p:nvSpPr>
          <p:cNvPr name="Freeform 7" id="7"/>
          <p:cNvSpPr/>
          <p:nvPr/>
        </p:nvSpPr>
        <p:spPr>
          <a:xfrm flipH="true" flipV="false" rot="10668797">
            <a:off x="615816" y="2758770"/>
            <a:ext cx="1401291" cy="1793653"/>
          </a:xfrm>
          <a:custGeom>
            <a:avLst/>
            <a:gdLst/>
            <a:ahLst/>
            <a:cxnLst/>
            <a:rect r="r" b="b" t="t" l="l"/>
            <a:pathLst>
              <a:path h="1793653" w="1401291">
                <a:moveTo>
                  <a:pt x="1401291" y="0"/>
                </a:moveTo>
                <a:lnTo>
                  <a:pt x="0" y="0"/>
                </a:lnTo>
                <a:lnTo>
                  <a:pt x="0" y="1793653"/>
                </a:lnTo>
                <a:lnTo>
                  <a:pt x="1401291" y="1793653"/>
                </a:lnTo>
                <a:lnTo>
                  <a:pt x="1401291"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8" id="8"/>
          <p:cNvSpPr txBox="true"/>
          <p:nvPr/>
        </p:nvSpPr>
        <p:spPr>
          <a:xfrm rot="0">
            <a:off x="4546570" y="1161063"/>
            <a:ext cx="8985984" cy="1571627"/>
          </a:xfrm>
          <a:prstGeom prst="rect">
            <a:avLst/>
          </a:prstGeom>
        </p:spPr>
        <p:txBody>
          <a:bodyPr anchor="t" rtlCol="false" tIns="0" lIns="0" bIns="0" rIns="0">
            <a:spAutoFit/>
          </a:bodyPr>
          <a:lstStyle/>
          <a:p>
            <a:pPr algn="ctr" marL="0" indent="0" lvl="0">
              <a:lnSpc>
                <a:spcPts val="9600"/>
              </a:lnSpc>
            </a:pPr>
            <a:r>
              <a:rPr lang="en-US" sz="10000" spc="-600">
                <a:solidFill>
                  <a:srgbClr val="FFFFFF"/>
                </a:solidFill>
                <a:latin typeface="Rustic Printed"/>
                <a:ea typeface="Rustic Printed"/>
                <a:cs typeface="Rustic Printed"/>
                <a:sym typeface="Rustic Printed"/>
              </a:rPr>
              <a:t>WORD PROCESSING</a:t>
            </a:r>
          </a:p>
        </p:txBody>
      </p:sp>
      <p:sp>
        <p:nvSpPr>
          <p:cNvPr name="TextBox 9" id="9"/>
          <p:cNvSpPr txBox="true"/>
          <p:nvPr/>
        </p:nvSpPr>
        <p:spPr>
          <a:xfrm rot="0">
            <a:off x="343278" y="1841624"/>
            <a:ext cx="2308001"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KNOWLEDGE</a:t>
            </a:r>
          </a:p>
        </p:txBody>
      </p:sp>
      <p:sp>
        <p:nvSpPr>
          <p:cNvPr name="TextBox 10" id="10"/>
          <p:cNvSpPr txBox="true"/>
          <p:nvPr/>
        </p:nvSpPr>
        <p:spPr>
          <a:xfrm rot="0">
            <a:off x="3915234" y="8652509"/>
            <a:ext cx="1262670"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SKILLS</a:t>
            </a:r>
          </a:p>
        </p:txBody>
      </p:sp>
      <p:sp>
        <p:nvSpPr>
          <p:cNvPr name="Freeform 11" id="11"/>
          <p:cNvSpPr/>
          <p:nvPr/>
        </p:nvSpPr>
        <p:spPr>
          <a:xfrm flipH="true" flipV="true" rot="10668797">
            <a:off x="3396059" y="7579630"/>
            <a:ext cx="1401291" cy="1793653"/>
          </a:xfrm>
          <a:custGeom>
            <a:avLst/>
            <a:gdLst/>
            <a:ahLst/>
            <a:cxnLst/>
            <a:rect r="r" b="b" t="t" l="l"/>
            <a:pathLst>
              <a:path h="1793653" w="1401291">
                <a:moveTo>
                  <a:pt x="1401292" y="1793653"/>
                </a:moveTo>
                <a:lnTo>
                  <a:pt x="0" y="1793653"/>
                </a:lnTo>
                <a:lnTo>
                  <a:pt x="0" y="0"/>
                </a:lnTo>
                <a:lnTo>
                  <a:pt x="1401292" y="0"/>
                </a:lnTo>
                <a:lnTo>
                  <a:pt x="1401292" y="1793653"/>
                </a:lnTo>
                <a:close/>
              </a:path>
            </a:pathLst>
          </a:custGeom>
          <a:blipFill>
            <a:blip r:embed="rId5">
              <a:extLst>
                <a:ext uri="{96DAC541-7B7A-43D3-8B79-37D633B846F1}">
                  <asvg:svgBlip xmlns:asvg="http://schemas.microsoft.com/office/drawing/2016/SVG/main" r:embed="rId6"/>
                </a:ext>
              </a:extLst>
            </a:blip>
            <a:stretch>
              <a:fillRect l="0" t="0" r="0" b="0"/>
            </a:stretch>
          </a:blipFill>
        </p:spPr>
      </p:sp>
    </p:spTree>
  </p:cSld>
  <p:clrMapOvr>
    <a:masterClrMapping/>
  </p:clrMapOvr>
  <p:transition spd="slow">
    <p:push dir="l"/>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11622132" y="2088718"/>
            <a:ext cx="5637168" cy="7693077"/>
          </a:xfrm>
          <a:custGeom>
            <a:avLst/>
            <a:gdLst/>
            <a:ahLst/>
            <a:cxnLst/>
            <a:rect r="r" b="b" t="t" l="l"/>
            <a:pathLst>
              <a:path h="7693077" w="5637168">
                <a:moveTo>
                  <a:pt x="0" y="0"/>
                </a:moveTo>
                <a:lnTo>
                  <a:pt x="5637168" y="0"/>
                </a:lnTo>
                <a:lnTo>
                  <a:pt x="5637168" y="7693077"/>
                </a:lnTo>
                <a:lnTo>
                  <a:pt x="0" y="7693077"/>
                </a:lnTo>
                <a:lnTo>
                  <a:pt x="0" y="0"/>
                </a:lnTo>
                <a:close/>
              </a:path>
            </a:pathLst>
          </a:custGeom>
          <a:blipFill>
            <a:blip r:embed="rId3"/>
            <a:stretch>
              <a:fillRect l="0" t="0" r="0" b="0"/>
            </a:stretch>
          </a:blipFill>
        </p:spPr>
      </p:sp>
      <p:sp>
        <p:nvSpPr>
          <p:cNvPr name="Freeform 4" id="4"/>
          <p:cNvSpPr/>
          <p:nvPr/>
        </p:nvSpPr>
        <p:spPr>
          <a:xfrm flipH="false" flipV="false" rot="0">
            <a:off x="845867" y="3628773"/>
            <a:ext cx="10026961" cy="3253782"/>
          </a:xfrm>
          <a:custGeom>
            <a:avLst/>
            <a:gdLst/>
            <a:ahLst/>
            <a:cxnLst/>
            <a:rect r="r" b="b" t="t" l="l"/>
            <a:pathLst>
              <a:path h="3253782" w="10026961">
                <a:moveTo>
                  <a:pt x="0" y="0"/>
                </a:moveTo>
                <a:lnTo>
                  <a:pt x="10026961" y="0"/>
                </a:lnTo>
                <a:lnTo>
                  <a:pt x="10026961" y="3253782"/>
                </a:lnTo>
                <a:lnTo>
                  <a:pt x="0" y="3253782"/>
                </a:lnTo>
                <a:lnTo>
                  <a:pt x="0" y="0"/>
                </a:lnTo>
                <a:close/>
              </a:path>
            </a:pathLst>
          </a:custGeom>
          <a:blipFill>
            <a:blip r:embed="rId4"/>
            <a:stretch>
              <a:fillRect l="0" t="0" r="0" b="0"/>
            </a:stretch>
          </a:blipFill>
        </p:spPr>
      </p:sp>
      <p:sp>
        <p:nvSpPr>
          <p:cNvPr name="TextBox 5" id="5"/>
          <p:cNvSpPr txBox="true"/>
          <p:nvPr/>
        </p:nvSpPr>
        <p:spPr>
          <a:xfrm rot="0">
            <a:off x="845867" y="517092"/>
            <a:ext cx="16596266" cy="15716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Y2 VS Y4 WORD PROCESSING:</a:t>
            </a:r>
          </a:p>
        </p:txBody>
      </p:sp>
    </p:spTree>
  </p:cSld>
  <p:clrMapOvr>
    <a:masterClrMapping/>
  </p:clrMapOvr>
  <p:transition spd="slow">
    <p:push dir="l"/>
  </p:transition>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316461" y="3655597"/>
            <a:ext cx="15474320" cy="3675151"/>
          </a:xfrm>
          <a:custGeom>
            <a:avLst/>
            <a:gdLst/>
            <a:ahLst/>
            <a:cxnLst/>
            <a:rect r="r" b="b" t="t" l="l"/>
            <a:pathLst>
              <a:path h="3675151" w="15474320">
                <a:moveTo>
                  <a:pt x="0" y="0"/>
                </a:moveTo>
                <a:lnTo>
                  <a:pt x="15474321" y="0"/>
                </a:lnTo>
                <a:lnTo>
                  <a:pt x="15474321" y="3675151"/>
                </a:lnTo>
                <a:lnTo>
                  <a:pt x="0" y="3675151"/>
                </a:lnTo>
                <a:lnTo>
                  <a:pt x="0" y="0"/>
                </a:lnTo>
                <a:close/>
              </a:path>
            </a:pathLst>
          </a:custGeom>
          <a:blipFill>
            <a:blip r:embed="rId3"/>
            <a:stretch>
              <a:fillRect l="0" t="0" r="0" b="0"/>
            </a:stretch>
          </a:blipFill>
        </p:spPr>
      </p:sp>
      <p:sp>
        <p:nvSpPr>
          <p:cNvPr name="Freeform 7" id="7"/>
          <p:cNvSpPr/>
          <p:nvPr/>
        </p:nvSpPr>
        <p:spPr>
          <a:xfrm flipH="true" flipV="false" rot="10668797">
            <a:off x="165298" y="2614559"/>
            <a:ext cx="1401291" cy="1793653"/>
          </a:xfrm>
          <a:custGeom>
            <a:avLst/>
            <a:gdLst/>
            <a:ahLst/>
            <a:cxnLst/>
            <a:rect r="r" b="b" t="t" l="l"/>
            <a:pathLst>
              <a:path h="1793653" w="1401291">
                <a:moveTo>
                  <a:pt x="1401291" y="0"/>
                </a:moveTo>
                <a:lnTo>
                  <a:pt x="0" y="0"/>
                </a:lnTo>
                <a:lnTo>
                  <a:pt x="0" y="1793653"/>
                </a:lnTo>
                <a:lnTo>
                  <a:pt x="1401291" y="1793653"/>
                </a:lnTo>
                <a:lnTo>
                  <a:pt x="140129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8" id="8"/>
          <p:cNvSpPr txBox="true"/>
          <p:nvPr/>
        </p:nvSpPr>
        <p:spPr>
          <a:xfrm rot="0">
            <a:off x="865944" y="8367235"/>
            <a:ext cx="1262670"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SKILLS</a:t>
            </a:r>
          </a:p>
        </p:txBody>
      </p:sp>
      <p:sp>
        <p:nvSpPr>
          <p:cNvPr name="Freeform 9" id="9"/>
          <p:cNvSpPr/>
          <p:nvPr/>
        </p:nvSpPr>
        <p:spPr>
          <a:xfrm flipH="true" flipV="true" rot="10668797">
            <a:off x="376988" y="6874598"/>
            <a:ext cx="1401291" cy="1793653"/>
          </a:xfrm>
          <a:custGeom>
            <a:avLst/>
            <a:gdLst/>
            <a:ahLst/>
            <a:cxnLst/>
            <a:rect r="r" b="b" t="t" l="l"/>
            <a:pathLst>
              <a:path h="1793653" w="1401291">
                <a:moveTo>
                  <a:pt x="1401291" y="1793653"/>
                </a:moveTo>
                <a:lnTo>
                  <a:pt x="0" y="1793653"/>
                </a:lnTo>
                <a:lnTo>
                  <a:pt x="0" y="0"/>
                </a:lnTo>
                <a:lnTo>
                  <a:pt x="1401291" y="0"/>
                </a:lnTo>
                <a:lnTo>
                  <a:pt x="1401291" y="1793653"/>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316461" y="2952519"/>
            <a:ext cx="15474320" cy="483249"/>
          </a:xfrm>
          <a:custGeom>
            <a:avLst/>
            <a:gdLst/>
            <a:ahLst/>
            <a:cxnLst/>
            <a:rect r="r" b="b" t="t" l="l"/>
            <a:pathLst>
              <a:path h="483249" w="15474320">
                <a:moveTo>
                  <a:pt x="0" y="0"/>
                </a:moveTo>
                <a:lnTo>
                  <a:pt x="15474321" y="0"/>
                </a:lnTo>
                <a:lnTo>
                  <a:pt x="15474321" y="483248"/>
                </a:lnTo>
                <a:lnTo>
                  <a:pt x="0" y="483248"/>
                </a:lnTo>
                <a:lnTo>
                  <a:pt x="0" y="0"/>
                </a:lnTo>
                <a:close/>
              </a:path>
            </a:pathLst>
          </a:custGeom>
          <a:blipFill>
            <a:blip r:embed="rId6"/>
            <a:stretch>
              <a:fillRect l="-2048" t="0" r="-2048" b="0"/>
            </a:stretch>
          </a:blipFill>
        </p:spPr>
      </p:sp>
      <p:sp>
        <p:nvSpPr>
          <p:cNvPr name="TextBox 11" id="11"/>
          <p:cNvSpPr txBox="true"/>
          <p:nvPr/>
        </p:nvSpPr>
        <p:spPr>
          <a:xfrm rot="0">
            <a:off x="4546570" y="1161063"/>
            <a:ext cx="8985984" cy="1571627"/>
          </a:xfrm>
          <a:prstGeom prst="rect">
            <a:avLst/>
          </a:prstGeom>
        </p:spPr>
        <p:txBody>
          <a:bodyPr anchor="t" rtlCol="false" tIns="0" lIns="0" bIns="0" rIns="0">
            <a:spAutoFit/>
          </a:bodyPr>
          <a:lstStyle/>
          <a:p>
            <a:pPr algn="ctr" marL="0" indent="0" lvl="0">
              <a:lnSpc>
                <a:spcPts val="9600"/>
              </a:lnSpc>
            </a:pPr>
            <a:r>
              <a:rPr lang="en-US" sz="10000" spc="-600">
                <a:solidFill>
                  <a:srgbClr val="FFFFFF"/>
                </a:solidFill>
                <a:latin typeface="Rustic Printed"/>
                <a:ea typeface="Rustic Printed"/>
                <a:cs typeface="Rustic Printed"/>
                <a:sym typeface="Rustic Printed"/>
              </a:rPr>
              <a:t>DATA</a:t>
            </a:r>
          </a:p>
        </p:txBody>
      </p:sp>
      <p:sp>
        <p:nvSpPr>
          <p:cNvPr name="TextBox 12" id="12"/>
          <p:cNvSpPr txBox="true"/>
          <p:nvPr/>
        </p:nvSpPr>
        <p:spPr>
          <a:xfrm rot="0">
            <a:off x="162461" y="1761138"/>
            <a:ext cx="2308001"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KNOWLEDGE</a:t>
            </a:r>
          </a:p>
        </p:txBody>
      </p:sp>
    </p:spTree>
  </p:cSld>
  <p:clrMapOvr>
    <a:masterClrMapping/>
  </p:clrMapOvr>
  <p:transition spd="slow">
    <p:push dir="l"/>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331423" y="3371845"/>
            <a:ext cx="6198073" cy="4361894"/>
          </a:xfrm>
          <a:custGeom>
            <a:avLst/>
            <a:gdLst/>
            <a:ahLst/>
            <a:cxnLst/>
            <a:rect r="r" b="b" t="t" l="l"/>
            <a:pathLst>
              <a:path h="4361894" w="6198073">
                <a:moveTo>
                  <a:pt x="0" y="0"/>
                </a:moveTo>
                <a:lnTo>
                  <a:pt x="6198073" y="0"/>
                </a:lnTo>
                <a:lnTo>
                  <a:pt x="6198073" y="4361894"/>
                </a:lnTo>
                <a:lnTo>
                  <a:pt x="0" y="4361894"/>
                </a:lnTo>
                <a:lnTo>
                  <a:pt x="0" y="0"/>
                </a:lnTo>
                <a:close/>
              </a:path>
            </a:pathLst>
          </a:custGeom>
          <a:blipFill>
            <a:blip r:embed="rId3"/>
            <a:stretch>
              <a:fillRect l="0" t="0" r="0" b="0"/>
            </a:stretch>
          </a:blipFill>
        </p:spPr>
      </p:sp>
      <p:sp>
        <p:nvSpPr>
          <p:cNvPr name="Freeform 4" id="4"/>
          <p:cNvSpPr/>
          <p:nvPr/>
        </p:nvSpPr>
        <p:spPr>
          <a:xfrm flipH="false" flipV="false" rot="0">
            <a:off x="6737607" y="3371845"/>
            <a:ext cx="11301259" cy="4534630"/>
          </a:xfrm>
          <a:custGeom>
            <a:avLst/>
            <a:gdLst/>
            <a:ahLst/>
            <a:cxnLst/>
            <a:rect r="r" b="b" t="t" l="l"/>
            <a:pathLst>
              <a:path h="4534630" w="11301259">
                <a:moveTo>
                  <a:pt x="0" y="0"/>
                </a:moveTo>
                <a:lnTo>
                  <a:pt x="11301259" y="0"/>
                </a:lnTo>
                <a:lnTo>
                  <a:pt x="11301259" y="4534630"/>
                </a:lnTo>
                <a:lnTo>
                  <a:pt x="0" y="4534630"/>
                </a:lnTo>
                <a:lnTo>
                  <a:pt x="0" y="0"/>
                </a:lnTo>
                <a:close/>
              </a:path>
            </a:pathLst>
          </a:custGeom>
          <a:blipFill>
            <a:blip r:embed="rId4"/>
            <a:stretch>
              <a:fillRect l="0" t="0" r="0" b="0"/>
            </a:stretch>
          </a:blipFill>
        </p:spPr>
      </p:sp>
      <p:sp>
        <p:nvSpPr>
          <p:cNvPr name="TextBox 5" id="5"/>
          <p:cNvSpPr txBox="true"/>
          <p:nvPr/>
        </p:nvSpPr>
        <p:spPr>
          <a:xfrm rot="0">
            <a:off x="845867" y="517092"/>
            <a:ext cx="16596266" cy="15716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Y1 VS Y5 DATA:</a:t>
            </a:r>
          </a:p>
        </p:txBody>
      </p:sp>
    </p:spTree>
  </p:cSld>
  <p:clrMapOvr>
    <a:masterClrMapping/>
  </p:clrMapOvr>
  <p:transition spd="slow">
    <p:push dir="l"/>
  </p:transition>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316461" y="3505225"/>
            <a:ext cx="15813928" cy="1858137"/>
          </a:xfrm>
          <a:custGeom>
            <a:avLst/>
            <a:gdLst/>
            <a:ahLst/>
            <a:cxnLst/>
            <a:rect r="r" b="b" t="t" l="l"/>
            <a:pathLst>
              <a:path h="1858137" w="15813928">
                <a:moveTo>
                  <a:pt x="0" y="0"/>
                </a:moveTo>
                <a:lnTo>
                  <a:pt x="15813928" y="0"/>
                </a:lnTo>
                <a:lnTo>
                  <a:pt x="15813928" y="1858136"/>
                </a:lnTo>
                <a:lnTo>
                  <a:pt x="0" y="1858136"/>
                </a:lnTo>
                <a:lnTo>
                  <a:pt x="0" y="0"/>
                </a:lnTo>
                <a:close/>
              </a:path>
            </a:pathLst>
          </a:custGeom>
          <a:blipFill>
            <a:blip r:embed="rId3"/>
            <a:stretch>
              <a:fillRect l="0" t="0" r="0" b="0"/>
            </a:stretch>
          </a:blipFill>
        </p:spPr>
      </p:sp>
      <p:sp>
        <p:nvSpPr>
          <p:cNvPr name="Freeform 7" id="7"/>
          <p:cNvSpPr/>
          <p:nvPr/>
        </p:nvSpPr>
        <p:spPr>
          <a:xfrm flipH="true" flipV="false" rot="10668797">
            <a:off x="165298" y="2614559"/>
            <a:ext cx="1401291" cy="1793653"/>
          </a:xfrm>
          <a:custGeom>
            <a:avLst/>
            <a:gdLst/>
            <a:ahLst/>
            <a:cxnLst/>
            <a:rect r="r" b="b" t="t" l="l"/>
            <a:pathLst>
              <a:path h="1793653" w="1401291">
                <a:moveTo>
                  <a:pt x="1401291" y="0"/>
                </a:moveTo>
                <a:lnTo>
                  <a:pt x="0" y="0"/>
                </a:lnTo>
                <a:lnTo>
                  <a:pt x="0" y="1793653"/>
                </a:lnTo>
                <a:lnTo>
                  <a:pt x="1401291" y="1793653"/>
                </a:lnTo>
                <a:lnTo>
                  <a:pt x="140129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8" id="8"/>
          <p:cNvSpPr txBox="true"/>
          <p:nvPr/>
        </p:nvSpPr>
        <p:spPr>
          <a:xfrm rot="0">
            <a:off x="865944" y="8367235"/>
            <a:ext cx="1262670"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SKILLS</a:t>
            </a:r>
          </a:p>
        </p:txBody>
      </p:sp>
      <p:sp>
        <p:nvSpPr>
          <p:cNvPr name="Freeform 9" id="9"/>
          <p:cNvSpPr/>
          <p:nvPr/>
        </p:nvSpPr>
        <p:spPr>
          <a:xfrm flipH="false" flipV="false" rot="0">
            <a:off x="1316461" y="5363361"/>
            <a:ext cx="15813928" cy="2055811"/>
          </a:xfrm>
          <a:custGeom>
            <a:avLst/>
            <a:gdLst/>
            <a:ahLst/>
            <a:cxnLst/>
            <a:rect r="r" b="b" t="t" l="l"/>
            <a:pathLst>
              <a:path h="2055811" w="15813928">
                <a:moveTo>
                  <a:pt x="0" y="0"/>
                </a:moveTo>
                <a:lnTo>
                  <a:pt x="15813928" y="0"/>
                </a:lnTo>
                <a:lnTo>
                  <a:pt x="15813928" y="2055811"/>
                </a:lnTo>
                <a:lnTo>
                  <a:pt x="0" y="2055811"/>
                </a:lnTo>
                <a:lnTo>
                  <a:pt x="0" y="0"/>
                </a:lnTo>
                <a:close/>
              </a:path>
            </a:pathLst>
          </a:custGeom>
          <a:blipFill>
            <a:blip r:embed="rId6"/>
            <a:stretch>
              <a:fillRect l="0" t="0" r="0" b="0"/>
            </a:stretch>
          </a:blipFill>
        </p:spPr>
      </p:sp>
      <p:sp>
        <p:nvSpPr>
          <p:cNvPr name="Freeform 10" id="10"/>
          <p:cNvSpPr/>
          <p:nvPr/>
        </p:nvSpPr>
        <p:spPr>
          <a:xfrm flipH="true" flipV="true" rot="10668797">
            <a:off x="615816" y="6938692"/>
            <a:ext cx="1401291" cy="1793653"/>
          </a:xfrm>
          <a:custGeom>
            <a:avLst/>
            <a:gdLst/>
            <a:ahLst/>
            <a:cxnLst/>
            <a:rect r="r" b="b" t="t" l="l"/>
            <a:pathLst>
              <a:path h="1793653" w="1401291">
                <a:moveTo>
                  <a:pt x="1401291" y="1793653"/>
                </a:moveTo>
                <a:lnTo>
                  <a:pt x="0" y="1793653"/>
                </a:lnTo>
                <a:lnTo>
                  <a:pt x="0" y="0"/>
                </a:lnTo>
                <a:lnTo>
                  <a:pt x="1401291" y="0"/>
                </a:lnTo>
                <a:lnTo>
                  <a:pt x="1401291" y="1793653"/>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0">
            <a:off x="1316461" y="2921283"/>
            <a:ext cx="15813928" cy="395348"/>
          </a:xfrm>
          <a:custGeom>
            <a:avLst/>
            <a:gdLst/>
            <a:ahLst/>
            <a:cxnLst/>
            <a:rect r="r" b="b" t="t" l="l"/>
            <a:pathLst>
              <a:path h="395348" w="15813928">
                <a:moveTo>
                  <a:pt x="0" y="0"/>
                </a:moveTo>
                <a:lnTo>
                  <a:pt x="15813928" y="0"/>
                </a:lnTo>
                <a:lnTo>
                  <a:pt x="15813928" y="395348"/>
                </a:lnTo>
                <a:lnTo>
                  <a:pt x="0" y="395348"/>
                </a:lnTo>
                <a:lnTo>
                  <a:pt x="0" y="0"/>
                </a:lnTo>
                <a:close/>
              </a:path>
            </a:pathLst>
          </a:custGeom>
          <a:blipFill>
            <a:blip r:embed="rId7"/>
            <a:stretch>
              <a:fillRect l="0" t="0" r="0" b="0"/>
            </a:stretch>
          </a:blipFill>
        </p:spPr>
      </p:sp>
      <p:sp>
        <p:nvSpPr>
          <p:cNvPr name="TextBox 12" id="12"/>
          <p:cNvSpPr txBox="true"/>
          <p:nvPr/>
        </p:nvSpPr>
        <p:spPr>
          <a:xfrm rot="0">
            <a:off x="4546570" y="1161063"/>
            <a:ext cx="8985984" cy="1571627"/>
          </a:xfrm>
          <a:prstGeom prst="rect">
            <a:avLst/>
          </a:prstGeom>
        </p:spPr>
        <p:txBody>
          <a:bodyPr anchor="t" rtlCol="false" tIns="0" lIns="0" bIns="0" rIns="0">
            <a:spAutoFit/>
          </a:bodyPr>
          <a:lstStyle/>
          <a:p>
            <a:pPr algn="ctr" marL="0" indent="0" lvl="0">
              <a:lnSpc>
                <a:spcPts val="9600"/>
              </a:lnSpc>
            </a:pPr>
            <a:r>
              <a:rPr lang="en-US" sz="10000" spc="-600">
                <a:solidFill>
                  <a:srgbClr val="FFFFFF"/>
                </a:solidFill>
                <a:latin typeface="Rustic Printed"/>
                <a:ea typeface="Rustic Printed"/>
                <a:cs typeface="Rustic Printed"/>
                <a:sym typeface="Rustic Printed"/>
              </a:rPr>
              <a:t>PRESENTATION</a:t>
            </a:r>
          </a:p>
        </p:txBody>
      </p:sp>
      <p:sp>
        <p:nvSpPr>
          <p:cNvPr name="TextBox 13" id="13"/>
          <p:cNvSpPr txBox="true"/>
          <p:nvPr/>
        </p:nvSpPr>
        <p:spPr>
          <a:xfrm rot="0">
            <a:off x="162461" y="1761138"/>
            <a:ext cx="2308001"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KNOWLEDGE</a:t>
            </a:r>
          </a:p>
        </p:txBody>
      </p:sp>
    </p:spTree>
  </p:cSld>
  <p:clrMapOvr>
    <a:masterClrMapping/>
  </p:clrMapOvr>
  <p:transition spd="slow">
    <p:push dir="l"/>
  </p:transition>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3"/>
            <a:stretch>
              <a:fillRect l="0" t="-5555" r="0" b="-5555"/>
            </a:stretch>
          </a:blipFill>
        </p:spPr>
      </p:sp>
      <p:sp>
        <p:nvSpPr>
          <p:cNvPr name="Freeform 3" id="3"/>
          <p:cNvSpPr/>
          <p:nvPr/>
        </p:nvSpPr>
        <p:spPr>
          <a:xfrm flipH="false" flipV="false" rot="0">
            <a:off x="9285684" y="4913658"/>
            <a:ext cx="8428848" cy="4720155"/>
          </a:xfrm>
          <a:custGeom>
            <a:avLst/>
            <a:gdLst/>
            <a:ahLst/>
            <a:cxnLst/>
            <a:rect r="r" b="b" t="t" l="l"/>
            <a:pathLst>
              <a:path h="4720155" w="8428848">
                <a:moveTo>
                  <a:pt x="0" y="0"/>
                </a:moveTo>
                <a:lnTo>
                  <a:pt x="8428848" y="0"/>
                </a:lnTo>
                <a:lnTo>
                  <a:pt x="8428848" y="4720155"/>
                </a:lnTo>
                <a:lnTo>
                  <a:pt x="0" y="4720155"/>
                </a:lnTo>
                <a:lnTo>
                  <a:pt x="0" y="0"/>
                </a:lnTo>
                <a:close/>
              </a:path>
            </a:pathLst>
          </a:custGeom>
          <a:blipFill>
            <a:blip r:embed="rId4"/>
            <a:stretch>
              <a:fillRect l="0" t="0" r="0" b="0"/>
            </a:stretch>
          </a:blipFill>
        </p:spPr>
      </p:sp>
      <p:sp>
        <p:nvSpPr>
          <p:cNvPr name="Freeform 4" id="4"/>
          <p:cNvSpPr/>
          <p:nvPr/>
        </p:nvSpPr>
        <p:spPr>
          <a:xfrm flipH="false" flipV="false" rot="0">
            <a:off x="368800" y="4913658"/>
            <a:ext cx="8532321" cy="4532795"/>
          </a:xfrm>
          <a:custGeom>
            <a:avLst/>
            <a:gdLst/>
            <a:ahLst/>
            <a:cxnLst/>
            <a:rect r="r" b="b" t="t" l="l"/>
            <a:pathLst>
              <a:path h="4532795" w="8532321">
                <a:moveTo>
                  <a:pt x="0" y="0"/>
                </a:moveTo>
                <a:lnTo>
                  <a:pt x="8532321" y="0"/>
                </a:lnTo>
                <a:lnTo>
                  <a:pt x="8532321" y="4532795"/>
                </a:lnTo>
                <a:lnTo>
                  <a:pt x="0" y="4532795"/>
                </a:lnTo>
                <a:lnTo>
                  <a:pt x="0" y="0"/>
                </a:lnTo>
                <a:close/>
              </a:path>
            </a:pathLst>
          </a:custGeom>
          <a:blipFill>
            <a:blip r:embed="rId5"/>
            <a:stretch>
              <a:fillRect l="0" t="0" r="0" b="0"/>
            </a:stretch>
          </a:blipFill>
        </p:spPr>
      </p:sp>
      <p:sp>
        <p:nvSpPr>
          <p:cNvPr name="Freeform 5" id="5"/>
          <p:cNvSpPr/>
          <p:nvPr/>
        </p:nvSpPr>
        <p:spPr>
          <a:xfrm flipH="false" flipV="false" rot="0">
            <a:off x="4993872" y="2088718"/>
            <a:ext cx="8583623" cy="2578034"/>
          </a:xfrm>
          <a:custGeom>
            <a:avLst/>
            <a:gdLst/>
            <a:ahLst/>
            <a:cxnLst/>
            <a:rect r="r" b="b" t="t" l="l"/>
            <a:pathLst>
              <a:path h="2578034" w="8583623">
                <a:moveTo>
                  <a:pt x="0" y="0"/>
                </a:moveTo>
                <a:lnTo>
                  <a:pt x="8583623" y="0"/>
                </a:lnTo>
                <a:lnTo>
                  <a:pt x="8583623" y="2578034"/>
                </a:lnTo>
                <a:lnTo>
                  <a:pt x="0" y="2578034"/>
                </a:lnTo>
                <a:lnTo>
                  <a:pt x="0" y="0"/>
                </a:lnTo>
                <a:close/>
              </a:path>
            </a:pathLst>
          </a:custGeom>
          <a:blipFill>
            <a:blip r:embed="rId6"/>
            <a:stretch>
              <a:fillRect l="0" t="-567" r="0" b="-567"/>
            </a:stretch>
          </a:blipFill>
        </p:spPr>
      </p:sp>
      <p:sp>
        <p:nvSpPr>
          <p:cNvPr name="TextBox 6" id="6"/>
          <p:cNvSpPr txBox="true"/>
          <p:nvPr/>
        </p:nvSpPr>
        <p:spPr>
          <a:xfrm rot="0">
            <a:off x="845867" y="517092"/>
            <a:ext cx="16596266" cy="15716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Y1 VS Y3 VS Y5 PRESENTATION:</a:t>
            </a:r>
          </a:p>
        </p:txBody>
      </p:sp>
    </p:spTree>
  </p:cSld>
  <p:clrMapOvr>
    <a:masterClrMapping/>
  </p:clrMapOvr>
  <p:transition spd="slow">
    <p:push dir="l"/>
  </p:transition>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true" flipV="false" rot="10668797">
            <a:off x="165298" y="2614559"/>
            <a:ext cx="1401291" cy="1793653"/>
          </a:xfrm>
          <a:custGeom>
            <a:avLst/>
            <a:gdLst/>
            <a:ahLst/>
            <a:cxnLst/>
            <a:rect r="r" b="b" t="t" l="l"/>
            <a:pathLst>
              <a:path h="1793653" w="1401291">
                <a:moveTo>
                  <a:pt x="1401291" y="0"/>
                </a:moveTo>
                <a:lnTo>
                  <a:pt x="0" y="0"/>
                </a:lnTo>
                <a:lnTo>
                  <a:pt x="0" y="1793653"/>
                </a:lnTo>
                <a:lnTo>
                  <a:pt x="1401291" y="1793653"/>
                </a:lnTo>
                <a:lnTo>
                  <a:pt x="1401291"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7" id="7"/>
          <p:cNvSpPr txBox="true"/>
          <p:nvPr/>
        </p:nvSpPr>
        <p:spPr>
          <a:xfrm rot="0">
            <a:off x="500384" y="8548876"/>
            <a:ext cx="1262670"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SKILLS</a:t>
            </a:r>
          </a:p>
        </p:txBody>
      </p:sp>
      <p:sp>
        <p:nvSpPr>
          <p:cNvPr name="Freeform 8" id="8"/>
          <p:cNvSpPr/>
          <p:nvPr/>
        </p:nvSpPr>
        <p:spPr>
          <a:xfrm flipH="true" flipV="true" rot="10668797">
            <a:off x="328054" y="6938692"/>
            <a:ext cx="1401291" cy="1793653"/>
          </a:xfrm>
          <a:custGeom>
            <a:avLst/>
            <a:gdLst/>
            <a:ahLst/>
            <a:cxnLst/>
            <a:rect r="r" b="b" t="t" l="l"/>
            <a:pathLst>
              <a:path h="1793653" w="1401291">
                <a:moveTo>
                  <a:pt x="1401292" y="1793653"/>
                </a:moveTo>
                <a:lnTo>
                  <a:pt x="0" y="1793653"/>
                </a:lnTo>
                <a:lnTo>
                  <a:pt x="0" y="0"/>
                </a:lnTo>
                <a:lnTo>
                  <a:pt x="1401292" y="0"/>
                </a:lnTo>
                <a:lnTo>
                  <a:pt x="1401292" y="1793653"/>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9" id="9"/>
          <p:cNvSpPr/>
          <p:nvPr/>
        </p:nvSpPr>
        <p:spPr>
          <a:xfrm flipH="false" flipV="false" rot="0">
            <a:off x="1890746" y="2804192"/>
            <a:ext cx="14506508" cy="634518"/>
          </a:xfrm>
          <a:custGeom>
            <a:avLst/>
            <a:gdLst/>
            <a:ahLst/>
            <a:cxnLst/>
            <a:rect r="r" b="b" t="t" l="l"/>
            <a:pathLst>
              <a:path h="634518" w="14506508">
                <a:moveTo>
                  <a:pt x="0" y="0"/>
                </a:moveTo>
                <a:lnTo>
                  <a:pt x="14506508" y="0"/>
                </a:lnTo>
                <a:lnTo>
                  <a:pt x="14506508" y="634517"/>
                </a:lnTo>
                <a:lnTo>
                  <a:pt x="0" y="634517"/>
                </a:lnTo>
                <a:lnTo>
                  <a:pt x="0" y="0"/>
                </a:lnTo>
                <a:close/>
              </a:path>
            </a:pathLst>
          </a:custGeom>
          <a:blipFill>
            <a:blip r:embed="rId5"/>
            <a:stretch>
              <a:fillRect l="-74960" t="0" r="0" b="0"/>
            </a:stretch>
          </a:blipFill>
        </p:spPr>
      </p:sp>
      <p:sp>
        <p:nvSpPr>
          <p:cNvPr name="Freeform 10" id="10"/>
          <p:cNvSpPr/>
          <p:nvPr/>
        </p:nvSpPr>
        <p:spPr>
          <a:xfrm flipH="false" flipV="false" rot="0">
            <a:off x="1890746" y="3510212"/>
            <a:ext cx="14506508" cy="5248214"/>
          </a:xfrm>
          <a:custGeom>
            <a:avLst/>
            <a:gdLst/>
            <a:ahLst/>
            <a:cxnLst/>
            <a:rect r="r" b="b" t="t" l="l"/>
            <a:pathLst>
              <a:path h="5248214" w="14506508">
                <a:moveTo>
                  <a:pt x="0" y="0"/>
                </a:moveTo>
                <a:lnTo>
                  <a:pt x="14506508" y="0"/>
                </a:lnTo>
                <a:lnTo>
                  <a:pt x="14506508" y="5248214"/>
                </a:lnTo>
                <a:lnTo>
                  <a:pt x="0" y="5248214"/>
                </a:lnTo>
                <a:lnTo>
                  <a:pt x="0" y="0"/>
                </a:lnTo>
                <a:close/>
              </a:path>
            </a:pathLst>
          </a:custGeom>
          <a:blipFill>
            <a:blip r:embed="rId6"/>
            <a:stretch>
              <a:fillRect l="0" t="0" r="0" b="0"/>
            </a:stretch>
          </a:blipFill>
        </p:spPr>
      </p:sp>
      <p:sp>
        <p:nvSpPr>
          <p:cNvPr name="TextBox 11" id="11"/>
          <p:cNvSpPr txBox="true"/>
          <p:nvPr/>
        </p:nvSpPr>
        <p:spPr>
          <a:xfrm rot="0">
            <a:off x="4546570" y="1161063"/>
            <a:ext cx="8985984" cy="1571627"/>
          </a:xfrm>
          <a:prstGeom prst="rect">
            <a:avLst/>
          </a:prstGeom>
        </p:spPr>
        <p:txBody>
          <a:bodyPr anchor="t" rtlCol="false" tIns="0" lIns="0" bIns="0" rIns="0">
            <a:spAutoFit/>
          </a:bodyPr>
          <a:lstStyle/>
          <a:p>
            <a:pPr algn="ctr" marL="0" indent="0" lvl="0">
              <a:lnSpc>
                <a:spcPts val="9600"/>
              </a:lnSpc>
            </a:pPr>
            <a:r>
              <a:rPr lang="en-US" sz="10000" spc="-600">
                <a:solidFill>
                  <a:srgbClr val="FFFFFF"/>
                </a:solidFill>
                <a:latin typeface="Rustic Printed"/>
                <a:ea typeface="Rustic Printed"/>
                <a:cs typeface="Rustic Printed"/>
                <a:sym typeface="Rustic Printed"/>
              </a:rPr>
              <a:t>ANIMATION</a:t>
            </a:r>
          </a:p>
        </p:txBody>
      </p:sp>
      <p:sp>
        <p:nvSpPr>
          <p:cNvPr name="TextBox 12" id="12"/>
          <p:cNvSpPr txBox="true"/>
          <p:nvPr/>
        </p:nvSpPr>
        <p:spPr>
          <a:xfrm rot="0">
            <a:off x="162461" y="1761138"/>
            <a:ext cx="2308001"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KNOWLEDGE</a:t>
            </a:r>
          </a:p>
        </p:txBody>
      </p:sp>
    </p:spTree>
  </p:cSld>
  <p:clrMapOvr>
    <a:masterClrMapping/>
  </p:clrMapOvr>
  <p:transition spd="slow">
    <p:push dir="l"/>
  </p:transition>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pic>
        <p:nvPicPr>
          <p:cNvPr name="Picture 3" id="3">
            <a:hlinkClick action="ppaction://media"/>
          </p:cNvPr>
          <p:cNvPicPr>
            <a:picLocks noChangeAspect="true"/>
          </p:cNvPicPr>
          <p:nvPr>
            <a:videoFile r:link="rId4"/>
            <p:extLst>
              <p:ext uri="{DAA4B4D4-6D71-4841-9C94-3DE7FCFB9230}">
                <p14:media xmlns:p14="http://schemas.microsoft.com/office/powerpoint/2010/main" r:embed="rId5"/>
              </p:ext>
            </p:extLst>
          </p:nvPr>
        </p:nvPicPr>
        <p:blipFill>
          <a:blip r:embed="rId3"/>
          <a:srcRect l="0" t="0" r="0" b="0"/>
          <a:stretch>
            <a:fillRect/>
          </a:stretch>
        </p:blipFill>
        <p:spPr>
          <a:xfrm flipH="false" flipV="false" rot="0">
            <a:off x="1028700" y="3653412"/>
            <a:ext cx="7477005" cy="4205815"/>
          </a:xfrm>
          <a:prstGeom prst="rect">
            <a:avLst/>
          </a:prstGeom>
        </p:spPr>
      </p:pic>
      <p:pic>
        <p:nvPicPr>
          <p:cNvPr name="Picture 4" id="4">
            <a:hlinkClick action="ppaction://media"/>
          </p:cNvPr>
          <p:cNvPicPr>
            <a:picLocks noChangeAspect="true"/>
          </p:cNvPicPr>
          <p:nvPr>
            <a:videoFile r:link="rId7"/>
            <p:extLst>
              <p:ext uri="{DAA4B4D4-6D71-4841-9C94-3DE7FCFB9230}">
                <p14:media xmlns:p14="http://schemas.microsoft.com/office/powerpoint/2010/main" r:embed="rId8"/>
              </p:ext>
            </p:extLst>
          </p:nvPr>
        </p:nvPicPr>
        <p:blipFill>
          <a:blip r:embed="rId6"/>
          <a:srcRect l="0" t="0" r="0" b="0"/>
          <a:stretch>
            <a:fillRect/>
          </a:stretch>
        </p:blipFill>
        <p:spPr>
          <a:xfrm flipH="false" flipV="false" rot="0">
            <a:off x="9144000" y="3653412"/>
            <a:ext cx="7477005" cy="4205815"/>
          </a:xfrm>
          <a:prstGeom prst="rect">
            <a:avLst/>
          </a:prstGeom>
        </p:spPr>
      </p:pic>
      <p:sp>
        <p:nvSpPr>
          <p:cNvPr name="TextBox 5" id="5"/>
          <p:cNvSpPr txBox="true"/>
          <p:nvPr/>
        </p:nvSpPr>
        <p:spPr>
          <a:xfrm rot="0">
            <a:off x="845867" y="517092"/>
            <a:ext cx="16596266" cy="15716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Y3 VS Y4 ANIMATION:</a:t>
            </a:r>
          </a:p>
        </p:txBody>
      </p:sp>
    </p:spTree>
  </p:cSld>
  <p:clrMapOvr>
    <a:masterClrMapping/>
  </p:clrMapOvr>
  <p:transition spd="slow">
    <p:push dir="l"/>
  </p:transition>
  <p:timing>
    <p:tnLst>
      <p:par>
        <p:cTn dur="indefinite" restart="never" nodeType="tmRoot">
          <p:childTnLst>
            <p:video>
              <p:cMediaNode vol="100000">
                <p:cTn fill="hold" display="false">
                  <p:stCondLst>
                    <p:cond delay="indefinite"/>
                  </p:stCondLst>
                </p:cTn>
                <p:tgtEl>
                  <p:spTgt spid="3"/>
                </p:tgtEl>
              </p:cMediaNode>
            </p:video>
            <p:video>
              <p:cMediaNode vol="0">
                <p:cTn fill="hold" display="false">
                  <p:stCondLst>
                    <p:cond delay="indefinite"/>
                  </p:stCondLst>
                </p:cTn>
                <p:tgtEl>
                  <p:spTgt spid="4"/>
                </p:tgtEl>
              </p:cMediaNode>
            </p:video>
          </p:childTnLst>
        </p:cTn>
      </p:par>
    </p:tnLst>
  </p:timing>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true" flipV="false" rot="10668797">
            <a:off x="165298" y="2614559"/>
            <a:ext cx="1401291" cy="1793653"/>
          </a:xfrm>
          <a:custGeom>
            <a:avLst/>
            <a:gdLst/>
            <a:ahLst/>
            <a:cxnLst/>
            <a:rect r="r" b="b" t="t" l="l"/>
            <a:pathLst>
              <a:path h="1793653" w="1401291">
                <a:moveTo>
                  <a:pt x="1401291" y="0"/>
                </a:moveTo>
                <a:lnTo>
                  <a:pt x="0" y="0"/>
                </a:lnTo>
                <a:lnTo>
                  <a:pt x="0" y="1793653"/>
                </a:lnTo>
                <a:lnTo>
                  <a:pt x="1401291" y="1793653"/>
                </a:lnTo>
                <a:lnTo>
                  <a:pt x="1401291"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true" flipV="true" rot="10668797">
            <a:off x="328054" y="6938692"/>
            <a:ext cx="1401291" cy="1793653"/>
          </a:xfrm>
          <a:custGeom>
            <a:avLst/>
            <a:gdLst/>
            <a:ahLst/>
            <a:cxnLst/>
            <a:rect r="r" b="b" t="t" l="l"/>
            <a:pathLst>
              <a:path h="1793653" w="1401291">
                <a:moveTo>
                  <a:pt x="1401292" y="1793653"/>
                </a:moveTo>
                <a:lnTo>
                  <a:pt x="0" y="1793653"/>
                </a:lnTo>
                <a:lnTo>
                  <a:pt x="0" y="0"/>
                </a:lnTo>
                <a:lnTo>
                  <a:pt x="1401292" y="0"/>
                </a:lnTo>
                <a:lnTo>
                  <a:pt x="1401292" y="1793653"/>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8" id="8"/>
          <p:cNvSpPr/>
          <p:nvPr/>
        </p:nvSpPr>
        <p:spPr>
          <a:xfrm flipH="false" flipV="false" rot="0">
            <a:off x="1890746" y="2894964"/>
            <a:ext cx="14620360" cy="498906"/>
          </a:xfrm>
          <a:custGeom>
            <a:avLst/>
            <a:gdLst/>
            <a:ahLst/>
            <a:cxnLst/>
            <a:rect r="r" b="b" t="t" l="l"/>
            <a:pathLst>
              <a:path h="498906" w="14620360">
                <a:moveTo>
                  <a:pt x="0" y="0"/>
                </a:moveTo>
                <a:lnTo>
                  <a:pt x="14620360" y="0"/>
                </a:lnTo>
                <a:lnTo>
                  <a:pt x="14620360" y="498905"/>
                </a:lnTo>
                <a:lnTo>
                  <a:pt x="0" y="498905"/>
                </a:lnTo>
                <a:lnTo>
                  <a:pt x="0" y="0"/>
                </a:lnTo>
                <a:close/>
              </a:path>
            </a:pathLst>
          </a:custGeom>
          <a:blipFill>
            <a:blip r:embed="rId5"/>
            <a:stretch>
              <a:fillRect l="-40503" t="0" r="0" b="-2935"/>
            </a:stretch>
          </a:blipFill>
        </p:spPr>
      </p:sp>
      <p:sp>
        <p:nvSpPr>
          <p:cNvPr name="Freeform 9" id="9"/>
          <p:cNvSpPr/>
          <p:nvPr/>
        </p:nvSpPr>
        <p:spPr>
          <a:xfrm flipH="false" flipV="false" rot="0">
            <a:off x="1890746" y="3591109"/>
            <a:ext cx="14620360" cy="4788168"/>
          </a:xfrm>
          <a:custGeom>
            <a:avLst/>
            <a:gdLst/>
            <a:ahLst/>
            <a:cxnLst/>
            <a:rect r="r" b="b" t="t" l="l"/>
            <a:pathLst>
              <a:path h="4788168" w="14620360">
                <a:moveTo>
                  <a:pt x="0" y="0"/>
                </a:moveTo>
                <a:lnTo>
                  <a:pt x="14620360" y="0"/>
                </a:lnTo>
                <a:lnTo>
                  <a:pt x="14620360" y="4788168"/>
                </a:lnTo>
                <a:lnTo>
                  <a:pt x="0" y="4788168"/>
                </a:lnTo>
                <a:lnTo>
                  <a:pt x="0" y="0"/>
                </a:lnTo>
                <a:close/>
              </a:path>
            </a:pathLst>
          </a:custGeom>
          <a:blipFill>
            <a:blip r:embed="rId6"/>
            <a:stretch>
              <a:fillRect l="0" t="0" r="0" b="0"/>
            </a:stretch>
          </a:blipFill>
        </p:spPr>
      </p:sp>
      <p:sp>
        <p:nvSpPr>
          <p:cNvPr name="TextBox 10" id="10"/>
          <p:cNvSpPr txBox="true"/>
          <p:nvPr/>
        </p:nvSpPr>
        <p:spPr>
          <a:xfrm rot="0">
            <a:off x="500384" y="8548876"/>
            <a:ext cx="1262670"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SKILLS</a:t>
            </a:r>
          </a:p>
        </p:txBody>
      </p:sp>
      <p:sp>
        <p:nvSpPr>
          <p:cNvPr name="TextBox 11" id="11"/>
          <p:cNvSpPr txBox="true"/>
          <p:nvPr/>
        </p:nvSpPr>
        <p:spPr>
          <a:xfrm rot="0">
            <a:off x="4546570" y="1161063"/>
            <a:ext cx="8985984" cy="1571627"/>
          </a:xfrm>
          <a:prstGeom prst="rect">
            <a:avLst/>
          </a:prstGeom>
        </p:spPr>
        <p:txBody>
          <a:bodyPr anchor="t" rtlCol="false" tIns="0" lIns="0" bIns="0" rIns="0">
            <a:spAutoFit/>
          </a:bodyPr>
          <a:lstStyle/>
          <a:p>
            <a:pPr algn="ctr" marL="0" indent="0" lvl="0">
              <a:lnSpc>
                <a:spcPts val="9600"/>
              </a:lnSpc>
            </a:pPr>
            <a:r>
              <a:rPr lang="en-US" sz="10000" spc="-600">
                <a:solidFill>
                  <a:srgbClr val="FFFFFF"/>
                </a:solidFill>
                <a:latin typeface="Rustic Printed"/>
                <a:ea typeface="Rustic Printed"/>
                <a:cs typeface="Rustic Printed"/>
                <a:sym typeface="Rustic Printed"/>
              </a:rPr>
              <a:t>VIDEO CREATION</a:t>
            </a:r>
          </a:p>
        </p:txBody>
      </p:sp>
      <p:sp>
        <p:nvSpPr>
          <p:cNvPr name="TextBox 12" id="12"/>
          <p:cNvSpPr txBox="true"/>
          <p:nvPr/>
        </p:nvSpPr>
        <p:spPr>
          <a:xfrm rot="0">
            <a:off x="162461" y="1761138"/>
            <a:ext cx="2308001"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KNOWLEDGE</a:t>
            </a:r>
          </a:p>
        </p:txBody>
      </p:sp>
    </p:spTree>
  </p:cSld>
  <p:clrMapOvr>
    <a:masterClrMapping/>
  </p:clrMapOvr>
  <p:transition spd="slow">
    <p:push dir="l"/>
  </p:transition>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180509" y="3511386"/>
            <a:ext cx="15926982" cy="1294067"/>
          </a:xfrm>
          <a:custGeom>
            <a:avLst/>
            <a:gdLst/>
            <a:ahLst/>
            <a:cxnLst/>
            <a:rect r="r" b="b" t="t" l="l"/>
            <a:pathLst>
              <a:path h="1294067" w="15926982">
                <a:moveTo>
                  <a:pt x="0" y="0"/>
                </a:moveTo>
                <a:lnTo>
                  <a:pt x="15926982" y="0"/>
                </a:lnTo>
                <a:lnTo>
                  <a:pt x="15926982" y="1294067"/>
                </a:lnTo>
                <a:lnTo>
                  <a:pt x="0" y="1294067"/>
                </a:lnTo>
                <a:lnTo>
                  <a:pt x="0" y="0"/>
                </a:lnTo>
                <a:close/>
              </a:path>
            </a:pathLst>
          </a:custGeom>
          <a:blipFill>
            <a:blip r:embed="rId3"/>
            <a:stretch>
              <a:fillRect l="0" t="0" r="0" b="0"/>
            </a:stretch>
          </a:blipFill>
        </p:spPr>
      </p:sp>
      <p:sp>
        <p:nvSpPr>
          <p:cNvPr name="Freeform 7" id="7"/>
          <p:cNvSpPr/>
          <p:nvPr/>
        </p:nvSpPr>
        <p:spPr>
          <a:xfrm flipH="true" flipV="false" rot="10668797">
            <a:off x="165298" y="2614559"/>
            <a:ext cx="1401291" cy="1793653"/>
          </a:xfrm>
          <a:custGeom>
            <a:avLst/>
            <a:gdLst/>
            <a:ahLst/>
            <a:cxnLst/>
            <a:rect r="r" b="b" t="t" l="l"/>
            <a:pathLst>
              <a:path h="1793653" w="1401291">
                <a:moveTo>
                  <a:pt x="1401291" y="0"/>
                </a:moveTo>
                <a:lnTo>
                  <a:pt x="0" y="0"/>
                </a:lnTo>
                <a:lnTo>
                  <a:pt x="0" y="1793653"/>
                </a:lnTo>
                <a:lnTo>
                  <a:pt x="1401291" y="1793653"/>
                </a:lnTo>
                <a:lnTo>
                  <a:pt x="1401291"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8" id="8"/>
          <p:cNvSpPr/>
          <p:nvPr/>
        </p:nvSpPr>
        <p:spPr>
          <a:xfrm flipH="false" flipV="false" rot="0">
            <a:off x="1180509" y="4948328"/>
            <a:ext cx="15926982" cy="1333885"/>
          </a:xfrm>
          <a:custGeom>
            <a:avLst/>
            <a:gdLst/>
            <a:ahLst/>
            <a:cxnLst/>
            <a:rect r="r" b="b" t="t" l="l"/>
            <a:pathLst>
              <a:path h="1333885" w="15926982">
                <a:moveTo>
                  <a:pt x="0" y="0"/>
                </a:moveTo>
                <a:lnTo>
                  <a:pt x="15926982" y="0"/>
                </a:lnTo>
                <a:lnTo>
                  <a:pt x="15926982" y="1333885"/>
                </a:lnTo>
                <a:lnTo>
                  <a:pt x="0" y="1333885"/>
                </a:lnTo>
                <a:lnTo>
                  <a:pt x="0" y="0"/>
                </a:lnTo>
                <a:close/>
              </a:path>
            </a:pathLst>
          </a:custGeom>
          <a:blipFill>
            <a:blip r:embed="rId6"/>
            <a:stretch>
              <a:fillRect l="0" t="0" r="0" b="0"/>
            </a:stretch>
          </a:blipFill>
        </p:spPr>
      </p:sp>
      <p:sp>
        <p:nvSpPr>
          <p:cNvPr name="Freeform 9" id="9"/>
          <p:cNvSpPr/>
          <p:nvPr/>
        </p:nvSpPr>
        <p:spPr>
          <a:xfrm flipH="true" flipV="true" rot="10668797">
            <a:off x="328054" y="5699533"/>
            <a:ext cx="1401291" cy="1793653"/>
          </a:xfrm>
          <a:custGeom>
            <a:avLst/>
            <a:gdLst/>
            <a:ahLst/>
            <a:cxnLst/>
            <a:rect r="r" b="b" t="t" l="l"/>
            <a:pathLst>
              <a:path h="1793653" w="1401291">
                <a:moveTo>
                  <a:pt x="1401292" y="1793653"/>
                </a:moveTo>
                <a:lnTo>
                  <a:pt x="0" y="1793653"/>
                </a:lnTo>
                <a:lnTo>
                  <a:pt x="0" y="0"/>
                </a:lnTo>
                <a:lnTo>
                  <a:pt x="1401292" y="0"/>
                </a:lnTo>
                <a:lnTo>
                  <a:pt x="1401292" y="1793653"/>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180509" y="2971762"/>
            <a:ext cx="15926982" cy="398175"/>
          </a:xfrm>
          <a:custGeom>
            <a:avLst/>
            <a:gdLst/>
            <a:ahLst/>
            <a:cxnLst/>
            <a:rect r="r" b="b" t="t" l="l"/>
            <a:pathLst>
              <a:path h="398175" w="15926982">
                <a:moveTo>
                  <a:pt x="0" y="0"/>
                </a:moveTo>
                <a:lnTo>
                  <a:pt x="15926982" y="0"/>
                </a:lnTo>
                <a:lnTo>
                  <a:pt x="15926982" y="398174"/>
                </a:lnTo>
                <a:lnTo>
                  <a:pt x="0" y="398174"/>
                </a:lnTo>
                <a:lnTo>
                  <a:pt x="0" y="0"/>
                </a:lnTo>
                <a:close/>
              </a:path>
            </a:pathLst>
          </a:custGeom>
          <a:blipFill>
            <a:blip r:embed="rId7"/>
            <a:stretch>
              <a:fillRect l="0" t="0" r="0" b="0"/>
            </a:stretch>
          </a:blipFill>
        </p:spPr>
      </p:sp>
      <p:sp>
        <p:nvSpPr>
          <p:cNvPr name="TextBox 11" id="11"/>
          <p:cNvSpPr txBox="true"/>
          <p:nvPr/>
        </p:nvSpPr>
        <p:spPr>
          <a:xfrm rot="0">
            <a:off x="500384" y="7309717"/>
            <a:ext cx="1262670"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SKILLS</a:t>
            </a:r>
          </a:p>
        </p:txBody>
      </p:sp>
      <p:sp>
        <p:nvSpPr>
          <p:cNvPr name="TextBox 12" id="12"/>
          <p:cNvSpPr txBox="true"/>
          <p:nvPr/>
        </p:nvSpPr>
        <p:spPr>
          <a:xfrm rot="0">
            <a:off x="4546570" y="1161063"/>
            <a:ext cx="8985984" cy="1571627"/>
          </a:xfrm>
          <a:prstGeom prst="rect">
            <a:avLst/>
          </a:prstGeom>
        </p:spPr>
        <p:txBody>
          <a:bodyPr anchor="t" rtlCol="false" tIns="0" lIns="0" bIns="0" rIns="0">
            <a:spAutoFit/>
          </a:bodyPr>
          <a:lstStyle/>
          <a:p>
            <a:pPr algn="ctr" marL="0" indent="0" lvl="0">
              <a:lnSpc>
                <a:spcPts val="9600"/>
              </a:lnSpc>
            </a:pPr>
            <a:r>
              <a:rPr lang="en-US" sz="10000" spc="-600">
                <a:solidFill>
                  <a:srgbClr val="FFFFFF"/>
                </a:solidFill>
                <a:latin typeface="Rustic Printed"/>
                <a:ea typeface="Rustic Printed"/>
                <a:cs typeface="Rustic Printed"/>
                <a:sym typeface="Rustic Printed"/>
              </a:rPr>
              <a:t>DIGITAL ART</a:t>
            </a:r>
          </a:p>
        </p:txBody>
      </p:sp>
      <p:sp>
        <p:nvSpPr>
          <p:cNvPr name="TextBox 13" id="13"/>
          <p:cNvSpPr txBox="true"/>
          <p:nvPr/>
        </p:nvSpPr>
        <p:spPr>
          <a:xfrm rot="0">
            <a:off x="162461" y="1761138"/>
            <a:ext cx="2308001"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KNOWLEDGE</a:t>
            </a:r>
          </a:p>
        </p:txBody>
      </p:sp>
    </p:spTree>
  </p:cSld>
  <p:clrMapOvr>
    <a:masterClrMapping/>
  </p:clrMapOvr>
  <p:transition spd="slow">
    <p:push dir="l"/>
  </p:transition>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9144000" y="2689274"/>
            <a:ext cx="8396923" cy="6168820"/>
          </a:xfrm>
          <a:custGeom>
            <a:avLst/>
            <a:gdLst/>
            <a:ahLst/>
            <a:cxnLst/>
            <a:rect r="r" b="b" t="t" l="l"/>
            <a:pathLst>
              <a:path h="6168820" w="8396923">
                <a:moveTo>
                  <a:pt x="0" y="0"/>
                </a:moveTo>
                <a:lnTo>
                  <a:pt x="8396923" y="0"/>
                </a:lnTo>
                <a:lnTo>
                  <a:pt x="8396923" y="6168820"/>
                </a:lnTo>
                <a:lnTo>
                  <a:pt x="0" y="6168820"/>
                </a:lnTo>
                <a:lnTo>
                  <a:pt x="0" y="0"/>
                </a:lnTo>
                <a:close/>
              </a:path>
            </a:pathLst>
          </a:custGeom>
          <a:blipFill>
            <a:blip r:embed="rId3"/>
            <a:stretch>
              <a:fillRect l="0" t="0" r="0" b="-1773"/>
            </a:stretch>
          </a:blipFill>
        </p:spPr>
      </p:sp>
      <p:sp>
        <p:nvSpPr>
          <p:cNvPr name="Freeform 4" id="4"/>
          <p:cNvSpPr/>
          <p:nvPr/>
        </p:nvSpPr>
        <p:spPr>
          <a:xfrm flipH="false" flipV="false" rot="0">
            <a:off x="845867" y="2549984"/>
            <a:ext cx="8146360" cy="6308110"/>
          </a:xfrm>
          <a:custGeom>
            <a:avLst/>
            <a:gdLst/>
            <a:ahLst/>
            <a:cxnLst/>
            <a:rect r="r" b="b" t="t" l="l"/>
            <a:pathLst>
              <a:path h="6308110" w="8146360">
                <a:moveTo>
                  <a:pt x="0" y="0"/>
                </a:moveTo>
                <a:lnTo>
                  <a:pt x="8146359" y="0"/>
                </a:lnTo>
                <a:lnTo>
                  <a:pt x="8146359" y="6308110"/>
                </a:lnTo>
                <a:lnTo>
                  <a:pt x="0" y="6308110"/>
                </a:lnTo>
                <a:lnTo>
                  <a:pt x="0" y="0"/>
                </a:lnTo>
                <a:close/>
              </a:path>
            </a:pathLst>
          </a:custGeom>
          <a:blipFill>
            <a:blip r:embed="rId4"/>
            <a:stretch>
              <a:fillRect l="-68388" t="0" r="-68053" b="0"/>
            </a:stretch>
          </a:blipFill>
        </p:spPr>
      </p:sp>
      <p:sp>
        <p:nvSpPr>
          <p:cNvPr name="TextBox 5" id="5"/>
          <p:cNvSpPr txBox="true"/>
          <p:nvPr/>
        </p:nvSpPr>
        <p:spPr>
          <a:xfrm rot="0">
            <a:off x="845867" y="517092"/>
            <a:ext cx="16596266" cy="15716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Y1 VS Y2 DIGITAL ART:</a:t>
            </a:r>
          </a:p>
        </p:txBody>
      </p:sp>
    </p:spTree>
  </p:cSld>
  <p:clrMapOvr>
    <a:masterClrMapping/>
  </p:clrMapOvr>
  <p:transition spd="slow">
    <p:push dir="l"/>
  </p:transition>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true" flipV="false" rot="10668797">
            <a:off x="1275903" y="3257637"/>
            <a:ext cx="1401291" cy="1793653"/>
          </a:xfrm>
          <a:custGeom>
            <a:avLst/>
            <a:gdLst/>
            <a:ahLst/>
            <a:cxnLst/>
            <a:rect r="r" b="b" t="t" l="l"/>
            <a:pathLst>
              <a:path h="1793653" w="1401291">
                <a:moveTo>
                  <a:pt x="1401292" y="0"/>
                </a:moveTo>
                <a:lnTo>
                  <a:pt x="0" y="0"/>
                </a:lnTo>
                <a:lnTo>
                  <a:pt x="0" y="1793653"/>
                </a:lnTo>
                <a:lnTo>
                  <a:pt x="1401292" y="1793653"/>
                </a:lnTo>
                <a:lnTo>
                  <a:pt x="1401292"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true" flipV="true" rot="10668797">
            <a:off x="1275903" y="6622440"/>
            <a:ext cx="1401291" cy="1793653"/>
          </a:xfrm>
          <a:custGeom>
            <a:avLst/>
            <a:gdLst/>
            <a:ahLst/>
            <a:cxnLst/>
            <a:rect r="r" b="b" t="t" l="l"/>
            <a:pathLst>
              <a:path h="1793653" w="1401291">
                <a:moveTo>
                  <a:pt x="1401292" y="1793653"/>
                </a:moveTo>
                <a:lnTo>
                  <a:pt x="0" y="1793653"/>
                </a:lnTo>
                <a:lnTo>
                  <a:pt x="0" y="0"/>
                </a:lnTo>
                <a:lnTo>
                  <a:pt x="1401292" y="0"/>
                </a:lnTo>
                <a:lnTo>
                  <a:pt x="1401292" y="1793653"/>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8" id="8"/>
          <p:cNvSpPr/>
          <p:nvPr/>
        </p:nvSpPr>
        <p:spPr>
          <a:xfrm flipH="false" flipV="false" rot="0">
            <a:off x="2710904" y="2951727"/>
            <a:ext cx="12657315" cy="559658"/>
          </a:xfrm>
          <a:custGeom>
            <a:avLst/>
            <a:gdLst/>
            <a:ahLst/>
            <a:cxnLst/>
            <a:rect r="r" b="b" t="t" l="l"/>
            <a:pathLst>
              <a:path h="559658" w="12657315">
                <a:moveTo>
                  <a:pt x="0" y="0"/>
                </a:moveTo>
                <a:lnTo>
                  <a:pt x="12657315" y="0"/>
                </a:lnTo>
                <a:lnTo>
                  <a:pt x="12657315" y="559659"/>
                </a:lnTo>
                <a:lnTo>
                  <a:pt x="0" y="559659"/>
                </a:lnTo>
                <a:lnTo>
                  <a:pt x="0" y="0"/>
                </a:lnTo>
                <a:close/>
              </a:path>
            </a:pathLst>
          </a:custGeom>
          <a:blipFill>
            <a:blip r:embed="rId5"/>
            <a:stretch>
              <a:fillRect l="-51125" t="0" r="-25739" b="0"/>
            </a:stretch>
          </a:blipFill>
        </p:spPr>
      </p:sp>
      <p:sp>
        <p:nvSpPr>
          <p:cNvPr name="Freeform 9" id="9"/>
          <p:cNvSpPr/>
          <p:nvPr/>
        </p:nvSpPr>
        <p:spPr>
          <a:xfrm flipH="false" flipV="false" rot="0">
            <a:off x="2710904" y="3619338"/>
            <a:ext cx="12657315" cy="4240686"/>
          </a:xfrm>
          <a:custGeom>
            <a:avLst/>
            <a:gdLst/>
            <a:ahLst/>
            <a:cxnLst/>
            <a:rect r="r" b="b" t="t" l="l"/>
            <a:pathLst>
              <a:path h="4240686" w="12657315">
                <a:moveTo>
                  <a:pt x="0" y="0"/>
                </a:moveTo>
                <a:lnTo>
                  <a:pt x="12657315" y="0"/>
                </a:lnTo>
                <a:lnTo>
                  <a:pt x="12657315" y="4240686"/>
                </a:lnTo>
                <a:lnTo>
                  <a:pt x="0" y="4240686"/>
                </a:lnTo>
                <a:lnTo>
                  <a:pt x="0" y="0"/>
                </a:lnTo>
                <a:close/>
              </a:path>
            </a:pathLst>
          </a:custGeom>
          <a:blipFill>
            <a:blip r:embed="rId6"/>
            <a:stretch>
              <a:fillRect l="0" t="0" r="0" b="0"/>
            </a:stretch>
          </a:blipFill>
        </p:spPr>
      </p:sp>
      <p:sp>
        <p:nvSpPr>
          <p:cNvPr name="TextBox 10" id="10"/>
          <p:cNvSpPr txBox="true"/>
          <p:nvPr/>
        </p:nvSpPr>
        <p:spPr>
          <a:xfrm rot="0">
            <a:off x="1448233" y="8232624"/>
            <a:ext cx="1262670"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SKILLS</a:t>
            </a:r>
          </a:p>
        </p:txBody>
      </p:sp>
      <p:sp>
        <p:nvSpPr>
          <p:cNvPr name="TextBox 11" id="11"/>
          <p:cNvSpPr txBox="true"/>
          <p:nvPr/>
        </p:nvSpPr>
        <p:spPr>
          <a:xfrm rot="0">
            <a:off x="4546570" y="1161063"/>
            <a:ext cx="8985984" cy="1571627"/>
          </a:xfrm>
          <a:prstGeom prst="rect">
            <a:avLst/>
          </a:prstGeom>
        </p:spPr>
        <p:txBody>
          <a:bodyPr anchor="t" rtlCol="false" tIns="0" lIns="0" bIns="0" rIns="0">
            <a:spAutoFit/>
          </a:bodyPr>
          <a:lstStyle/>
          <a:p>
            <a:pPr algn="ctr" marL="0" indent="0" lvl="0">
              <a:lnSpc>
                <a:spcPts val="9600"/>
              </a:lnSpc>
            </a:pPr>
            <a:r>
              <a:rPr lang="en-US" sz="10000" spc="-600">
                <a:solidFill>
                  <a:srgbClr val="FFFFFF"/>
                </a:solidFill>
                <a:latin typeface="Rustic Printed"/>
                <a:ea typeface="Rustic Printed"/>
                <a:cs typeface="Rustic Printed"/>
                <a:sym typeface="Rustic Printed"/>
              </a:rPr>
              <a:t>AUGMENTED REALITY</a:t>
            </a:r>
          </a:p>
        </p:txBody>
      </p:sp>
      <p:sp>
        <p:nvSpPr>
          <p:cNvPr name="TextBox 12" id="12"/>
          <p:cNvSpPr txBox="true"/>
          <p:nvPr/>
        </p:nvSpPr>
        <p:spPr>
          <a:xfrm rot="0">
            <a:off x="294233" y="2340492"/>
            <a:ext cx="2308001"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KNOWLEDGE</a:t>
            </a:r>
          </a:p>
        </p:txBody>
      </p:sp>
    </p:spTree>
  </p:cSld>
  <p:clrMapOvr>
    <a:masterClrMapping/>
  </p:clrMapOvr>
  <p:transition spd="slow">
    <p:push dir="l"/>
  </p:transition>
</p:sld>
</file>

<file path=ppt/slides/slide2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1028700" y="2784103"/>
            <a:ext cx="7234968" cy="5537378"/>
          </a:xfrm>
          <a:custGeom>
            <a:avLst/>
            <a:gdLst/>
            <a:ahLst/>
            <a:cxnLst/>
            <a:rect r="r" b="b" t="t" l="l"/>
            <a:pathLst>
              <a:path h="5537378" w="7234968">
                <a:moveTo>
                  <a:pt x="0" y="0"/>
                </a:moveTo>
                <a:lnTo>
                  <a:pt x="7234968" y="0"/>
                </a:lnTo>
                <a:lnTo>
                  <a:pt x="7234968" y="5537378"/>
                </a:lnTo>
                <a:lnTo>
                  <a:pt x="0" y="5537378"/>
                </a:lnTo>
                <a:lnTo>
                  <a:pt x="0" y="0"/>
                </a:lnTo>
                <a:close/>
              </a:path>
            </a:pathLst>
          </a:custGeom>
          <a:blipFill>
            <a:blip r:embed="rId3"/>
            <a:stretch>
              <a:fillRect l="0" t="0" r="0" b="0"/>
            </a:stretch>
          </a:blipFill>
        </p:spPr>
      </p:sp>
      <p:pic>
        <p:nvPicPr>
          <p:cNvPr name="Picture 4" id="4">
            <a:hlinkClick action="ppaction://media"/>
          </p:cNvPr>
          <p:cNvPicPr>
            <a:picLocks noChangeAspect="true"/>
          </p:cNvPicPr>
          <p:nvPr>
            <a:videoFile r:link="rId5"/>
            <p:extLst>
              <p:ext uri="{DAA4B4D4-6D71-4841-9C94-3DE7FCFB9230}">
                <p14:media xmlns:p14="http://schemas.microsoft.com/office/powerpoint/2010/main" r:embed="rId6"/>
              </p:ext>
            </p:extLst>
          </p:nvPr>
        </p:nvPicPr>
        <p:blipFill>
          <a:blip r:embed="rId4"/>
          <a:srcRect l="0" t="0" r="0" b="0"/>
          <a:stretch>
            <a:fillRect/>
          </a:stretch>
        </p:blipFill>
        <p:spPr>
          <a:xfrm flipH="false" flipV="false" rot="0">
            <a:off x="9224079" y="2794695"/>
            <a:ext cx="7369047" cy="5526786"/>
          </a:xfrm>
          <a:prstGeom prst="rect">
            <a:avLst/>
          </a:prstGeom>
        </p:spPr>
      </p:pic>
      <p:sp>
        <p:nvSpPr>
          <p:cNvPr name="TextBox 5" id="5"/>
          <p:cNvSpPr txBox="true"/>
          <p:nvPr/>
        </p:nvSpPr>
        <p:spPr>
          <a:xfrm rot="0">
            <a:off x="845867" y="517092"/>
            <a:ext cx="16596266" cy="15716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Y2 VS Y5 AUGMENTED REALITY:</a:t>
            </a:r>
          </a:p>
        </p:txBody>
      </p:sp>
    </p:spTree>
  </p:cSld>
  <p:clrMapOvr>
    <a:masterClrMapping/>
  </p:clrMapOvr>
  <p:transition spd="slow">
    <p:push dir="l"/>
  </p:transition>
  <p:timing>
    <p:tnLst>
      <p:par>
        <p:cTn dur="indefinite" restart="never" nodeType="tmRoot">
          <p:childTnLst>
            <p:video>
              <p:cMediaNode vol="0">
                <p:cTn fill="hold" display="false">
                  <p:stCondLst>
                    <p:cond delay="indefinite"/>
                  </p:stCondLst>
                </p:cTn>
                <p:tgtEl>
                  <p:spTgt spid="4"/>
                </p:tgtEl>
              </p:cMediaNode>
            </p:video>
          </p:childTnLst>
        </p:cTn>
      </p:par>
    </p:tnLst>
  </p:timing>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683934" y="3047835"/>
            <a:ext cx="14920131" cy="367442"/>
          </a:xfrm>
          <a:custGeom>
            <a:avLst/>
            <a:gdLst/>
            <a:ahLst/>
            <a:cxnLst/>
            <a:rect r="r" b="b" t="t" l="l"/>
            <a:pathLst>
              <a:path h="367442" w="14920131">
                <a:moveTo>
                  <a:pt x="0" y="0"/>
                </a:moveTo>
                <a:lnTo>
                  <a:pt x="14920132" y="0"/>
                </a:lnTo>
                <a:lnTo>
                  <a:pt x="14920132" y="367442"/>
                </a:lnTo>
                <a:lnTo>
                  <a:pt x="0" y="367442"/>
                </a:lnTo>
                <a:lnTo>
                  <a:pt x="0" y="0"/>
                </a:lnTo>
                <a:close/>
              </a:path>
            </a:pathLst>
          </a:custGeom>
          <a:blipFill>
            <a:blip r:embed="rId3"/>
            <a:stretch>
              <a:fillRect l="-119" t="0" r="0" b="-1635"/>
            </a:stretch>
          </a:blipFill>
        </p:spPr>
      </p:sp>
      <p:sp>
        <p:nvSpPr>
          <p:cNvPr name="Freeform 7" id="7"/>
          <p:cNvSpPr/>
          <p:nvPr/>
        </p:nvSpPr>
        <p:spPr>
          <a:xfrm flipH="false" flipV="false" rot="0">
            <a:off x="1683934" y="3530511"/>
            <a:ext cx="14920131" cy="4084386"/>
          </a:xfrm>
          <a:custGeom>
            <a:avLst/>
            <a:gdLst/>
            <a:ahLst/>
            <a:cxnLst/>
            <a:rect r="r" b="b" t="t" l="l"/>
            <a:pathLst>
              <a:path h="4084386" w="14920131">
                <a:moveTo>
                  <a:pt x="0" y="0"/>
                </a:moveTo>
                <a:lnTo>
                  <a:pt x="14920132" y="0"/>
                </a:lnTo>
                <a:lnTo>
                  <a:pt x="14920132" y="4084386"/>
                </a:lnTo>
                <a:lnTo>
                  <a:pt x="0" y="4084386"/>
                </a:lnTo>
                <a:lnTo>
                  <a:pt x="0" y="0"/>
                </a:lnTo>
                <a:close/>
              </a:path>
            </a:pathLst>
          </a:custGeom>
          <a:blipFill>
            <a:blip r:embed="rId4"/>
            <a:stretch>
              <a:fillRect l="0" t="0" r="0" b="0"/>
            </a:stretch>
          </a:blipFill>
        </p:spPr>
      </p:sp>
      <p:sp>
        <p:nvSpPr>
          <p:cNvPr name="TextBox 8" id="8"/>
          <p:cNvSpPr txBox="true"/>
          <p:nvPr/>
        </p:nvSpPr>
        <p:spPr>
          <a:xfrm rot="0">
            <a:off x="1028700" y="1151538"/>
            <a:ext cx="16230600" cy="1474096"/>
          </a:xfrm>
          <a:prstGeom prst="rect">
            <a:avLst/>
          </a:prstGeom>
        </p:spPr>
        <p:txBody>
          <a:bodyPr anchor="t" rtlCol="false" tIns="0" lIns="0" bIns="0" rIns="0">
            <a:spAutoFit/>
          </a:bodyPr>
          <a:lstStyle/>
          <a:p>
            <a:pPr algn="ctr" marL="0" indent="0" lvl="0">
              <a:lnSpc>
                <a:spcPts val="8928"/>
              </a:lnSpc>
            </a:pPr>
            <a:r>
              <a:rPr lang="en-US" sz="9300" spc="-558">
                <a:solidFill>
                  <a:srgbClr val="FFFFFF"/>
                </a:solidFill>
                <a:latin typeface="Rustic Printed"/>
                <a:ea typeface="Rustic Printed"/>
                <a:cs typeface="Rustic Printed"/>
                <a:sym typeface="Rustic Printed"/>
              </a:rPr>
              <a:t>COMPUTER SCIENCE AND PROGRAMMING</a:t>
            </a:r>
          </a:p>
        </p:txBody>
      </p:sp>
      <p:sp>
        <p:nvSpPr>
          <p:cNvPr name="TextBox 9" id="9"/>
          <p:cNvSpPr txBox="true"/>
          <p:nvPr/>
        </p:nvSpPr>
        <p:spPr>
          <a:xfrm rot="0">
            <a:off x="402903" y="4593193"/>
            <a:ext cx="2308001"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KNOWLEDGE</a:t>
            </a:r>
          </a:p>
        </p:txBody>
      </p:sp>
      <p:sp>
        <p:nvSpPr>
          <p:cNvPr name="Freeform 10" id="10"/>
          <p:cNvSpPr/>
          <p:nvPr/>
        </p:nvSpPr>
        <p:spPr>
          <a:xfrm flipH="true" flipV="false" rot="10668797">
            <a:off x="1590613" y="5510338"/>
            <a:ext cx="1401291" cy="1793653"/>
          </a:xfrm>
          <a:custGeom>
            <a:avLst/>
            <a:gdLst/>
            <a:ahLst/>
            <a:cxnLst/>
            <a:rect r="r" b="b" t="t" l="l"/>
            <a:pathLst>
              <a:path h="1793653" w="1401291">
                <a:moveTo>
                  <a:pt x="1401291" y="0"/>
                </a:moveTo>
                <a:lnTo>
                  <a:pt x="0" y="0"/>
                </a:lnTo>
                <a:lnTo>
                  <a:pt x="0" y="1793653"/>
                </a:lnTo>
                <a:lnTo>
                  <a:pt x="1401291" y="1793653"/>
                </a:lnTo>
                <a:lnTo>
                  <a:pt x="1401291"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Tree>
  </p:cSld>
  <p:clrMapOvr>
    <a:masterClrMapping/>
  </p:clrMapOvr>
  <p:transition spd="slow">
    <p:push dir="l"/>
  </p:transition>
</p:sld>
</file>

<file path=ppt/slides/slide2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683934" y="3047835"/>
            <a:ext cx="14920131" cy="367442"/>
          </a:xfrm>
          <a:custGeom>
            <a:avLst/>
            <a:gdLst/>
            <a:ahLst/>
            <a:cxnLst/>
            <a:rect r="r" b="b" t="t" l="l"/>
            <a:pathLst>
              <a:path h="367442" w="14920131">
                <a:moveTo>
                  <a:pt x="0" y="0"/>
                </a:moveTo>
                <a:lnTo>
                  <a:pt x="14920132" y="0"/>
                </a:lnTo>
                <a:lnTo>
                  <a:pt x="14920132" y="367442"/>
                </a:lnTo>
                <a:lnTo>
                  <a:pt x="0" y="367442"/>
                </a:lnTo>
                <a:lnTo>
                  <a:pt x="0" y="0"/>
                </a:lnTo>
                <a:close/>
              </a:path>
            </a:pathLst>
          </a:custGeom>
          <a:blipFill>
            <a:blip r:embed="rId3"/>
            <a:stretch>
              <a:fillRect l="-119" t="0" r="0" b="-1635"/>
            </a:stretch>
          </a:blipFill>
        </p:spPr>
      </p:sp>
      <p:sp>
        <p:nvSpPr>
          <p:cNvPr name="Freeform 7" id="7"/>
          <p:cNvSpPr/>
          <p:nvPr/>
        </p:nvSpPr>
        <p:spPr>
          <a:xfrm flipH="false" flipV="false" rot="0">
            <a:off x="1683934" y="3520664"/>
            <a:ext cx="14920131" cy="5184746"/>
          </a:xfrm>
          <a:custGeom>
            <a:avLst/>
            <a:gdLst/>
            <a:ahLst/>
            <a:cxnLst/>
            <a:rect r="r" b="b" t="t" l="l"/>
            <a:pathLst>
              <a:path h="5184746" w="14920131">
                <a:moveTo>
                  <a:pt x="0" y="0"/>
                </a:moveTo>
                <a:lnTo>
                  <a:pt x="14920132" y="0"/>
                </a:lnTo>
                <a:lnTo>
                  <a:pt x="14920132" y="5184745"/>
                </a:lnTo>
                <a:lnTo>
                  <a:pt x="0" y="5184745"/>
                </a:lnTo>
                <a:lnTo>
                  <a:pt x="0" y="0"/>
                </a:lnTo>
                <a:close/>
              </a:path>
            </a:pathLst>
          </a:custGeom>
          <a:blipFill>
            <a:blip r:embed="rId4"/>
            <a:stretch>
              <a:fillRect l="0" t="0" r="0" b="0"/>
            </a:stretch>
          </a:blipFill>
        </p:spPr>
      </p:sp>
      <p:sp>
        <p:nvSpPr>
          <p:cNvPr name="Freeform 8" id="8"/>
          <p:cNvSpPr/>
          <p:nvPr/>
        </p:nvSpPr>
        <p:spPr>
          <a:xfrm flipH="true" flipV="false" rot="10668797">
            <a:off x="983289" y="5699533"/>
            <a:ext cx="1401291" cy="1793653"/>
          </a:xfrm>
          <a:custGeom>
            <a:avLst/>
            <a:gdLst/>
            <a:ahLst/>
            <a:cxnLst/>
            <a:rect r="r" b="b" t="t" l="l"/>
            <a:pathLst>
              <a:path h="1793653" w="1401291">
                <a:moveTo>
                  <a:pt x="1401291" y="0"/>
                </a:moveTo>
                <a:lnTo>
                  <a:pt x="0" y="0"/>
                </a:lnTo>
                <a:lnTo>
                  <a:pt x="0" y="1793653"/>
                </a:lnTo>
                <a:lnTo>
                  <a:pt x="1401291" y="1793653"/>
                </a:lnTo>
                <a:lnTo>
                  <a:pt x="1401291"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9" id="9"/>
          <p:cNvSpPr txBox="true"/>
          <p:nvPr/>
        </p:nvSpPr>
        <p:spPr>
          <a:xfrm rot="0">
            <a:off x="318244" y="4933950"/>
            <a:ext cx="1262670"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SKILLS</a:t>
            </a:r>
          </a:p>
        </p:txBody>
      </p:sp>
      <p:sp>
        <p:nvSpPr>
          <p:cNvPr name="TextBox 10" id="10"/>
          <p:cNvSpPr txBox="true"/>
          <p:nvPr/>
        </p:nvSpPr>
        <p:spPr>
          <a:xfrm rot="0">
            <a:off x="1028700" y="1151538"/>
            <a:ext cx="16230600" cy="1474096"/>
          </a:xfrm>
          <a:prstGeom prst="rect">
            <a:avLst/>
          </a:prstGeom>
        </p:spPr>
        <p:txBody>
          <a:bodyPr anchor="t" rtlCol="false" tIns="0" lIns="0" bIns="0" rIns="0">
            <a:spAutoFit/>
          </a:bodyPr>
          <a:lstStyle/>
          <a:p>
            <a:pPr algn="ctr" marL="0" indent="0" lvl="0">
              <a:lnSpc>
                <a:spcPts val="8928"/>
              </a:lnSpc>
            </a:pPr>
            <a:r>
              <a:rPr lang="en-US" sz="9300" spc="-558">
                <a:solidFill>
                  <a:srgbClr val="FFFFFF"/>
                </a:solidFill>
                <a:latin typeface="Rustic Printed"/>
                <a:ea typeface="Rustic Printed"/>
                <a:cs typeface="Rustic Printed"/>
                <a:sym typeface="Rustic Printed"/>
              </a:rPr>
              <a:t>COMPUTER SCIENCE AND PROGRAMMING</a:t>
            </a:r>
          </a:p>
        </p:txBody>
      </p:sp>
    </p:spTree>
  </p:cSld>
  <p:clrMapOvr>
    <a:masterClrMapping/>
  </p:clrMapOvr>
  <p:transition spd="slow">
    <p:push dir="l"/>
  </p:transition>
</p:sld>
</file>

<file path=ppt/slides/slide2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845867" y="3314311"/>
            <a:ext cx="9179906" cy="5943989"/>
          </a:xfrm>
          <a:custGeom>
            <a:avLst/>
            <a:gdLst/>
            <a:ahLst/>
            <a:cxnLst/>
            <a:rect r="r" b="b" t="t" l="l"/>
            <a:pathLst>
              <a:path h="5943989" w="9179906">
                <a:moveTo>
                  <a:pt x="0" y="0"/>
                </a:moveTo>
                <a:lnTo>
                  <a:pt x="9179906" y="0"/>
                </a:lnTo>
                <a:lnTo>
                  <a:pt x="9179906" y="5943989"/>
                </a:lnTo>
                <a:lnTo>
                  <a:pt x="0" y="5943989"/>
                </a:lnTo>
                <a:lnTo>
                  <a:pt x="0" y="0"/>
                </a:lnTo>
                <a:close/>
              </a:path>
            </a:pathLst>
          </a:custGeom>
          <a:blipFill>
            <a:blip r:embed="rId3"/>
            <a:stretch>
              <a:fillRect l="0" t="0" r="0" b="0"/>
            </a:stretch>
          </a:blipFill>
        </p:spPr>
      </p:sp>
      <p:sp>
        <p:nvSpPr>
          <p:cNvPr name="Freeform 4" id="4"/>
          <p:cNvSpPr/>
          <p:nvPr/>
        </p:nvSpPr>
        <p:spPr>
          <a:xfrm flipH="false" flipV="false" rot="0">
            <a:off x="11415146" y="2365607"/>
            <a:ext cx="5411792" cy="7144280"/>
          </a:xfrm>
          <a:custGeom>
            <a:avLst/>
            <a:gdLst/>
            <a:ahLst/>
            <a:cxnLst/>
            <a:rect r="r" b="b" t="t" l="l"/>
            <a:pathLst>
              <a:path h="7144280" w="5411792">
                <a:moveTo>
                  <a:pt x="0" y="0"/>
                </a:moveTo>
                <a:lnTo>
                  <a:pt x="5411792" y="0"/>
                </a:lnTo>
                <a:lnTo>
                  <a:pt x="5411792" y="7144280"/>
                </a:lnTo>
                <a:lnTo>
                  <a:pt x="0" y="7144280"/>
                </a:lnTo>
                <a:lnTo>
                  <a:pt x="0" y="0"/>
                </a:lnTo>
                <a:close/>
              </a:path>
            </a:pathLst>
          </a:custGeom>
          <a:blipFill>
            <a:blip r:embed="rId4"/>
            <a:stretch>
              <a:fillRect l="0" t="0" r="0" b="0"/>
            </a:stretch>
          </a:blipFill>
        </p:spPr>
      </p:sp>
      <p:sp>
        <p:nvSpPr>
          <p:cNvPr name="TextBox 5" id="5"/>
          <p:cNvSpPr txBox="true"/>
          <p:nvPr/>
        </p:nvSpPr>
        <p:spPr>
          <a:xfrm rot="0">
            <a:off x="845867" y="517092"/>
            <a:ext cx="16596266" cy="27908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Y1 VS Y6 COMPUTER SCIENCE AND PROGRAMMING:</a:t>
            </a:r>
          </a:p>
        </p:txBody>
      </p:sp>
    </p:spTree>
  </p:cSld>
  <p:clrMapOvr>
    <a:masterClrMapping/>
  </p:clrMapOvr>
  <p:transition spd="slow">
    <p:push dir="l"/>
  </p:transition>
</p:sld>
</file>

<file path=ppt/slides/slide2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grpSp>
        <p:nvGrpSpPr>
          <p:cNvPr name="Group 3" id="3"/>
          <p:cNvGrpSpPr/>
          <p:nvPr/>
        </p:nvGrpSpPr>
        <p:grpSpPr>
          <a:xfrm rot="0">
            <a:off x="1028700" y="1028700"/>
            <a:ext cx="16230600" cy="8229600"/>
            <a:chOff x="0" y="0"/>
            <a:chExt cx="4274726" cy="2167467"/>
          </a:xfrm>
        </p:grpSpPr>
        <p:sp>
          <p:nvSpPr>
            <p:cNvPr name="Freeform 4" id="4"/>
            <p:cNvSpPr/>
            <p:nvPr/>
          </p:nvSpPr>
          <p:spPr>
            <a:xfrm flipH="false" flipV="false" rot="0">
              <a:off x="0" y="0"/>
              <a:ext cx="4274726" cy="2167467"/>
            </a:xfrm>
            <a:custGeom>
              <a:avLst/>
              <a:gdLst/>
              <a:ahLst/>
              <a:cxnLst/>
              <a:rect r="r" b="b" t="t" l="l"/>
              <a:pathLst>
                <a:path h="2167467" w="4274726">
                  <a:moveTo>
                    <a:pt x="10494" y="0"/>
                  </a:moveTo>
                  <a:lnTo>
                    <a:pt x="4264232" y="0"/>
                  </a:lnTo>
                  <a:cubicBezTo>
                    <a:pt x="4270028" y="0"/>
                    <a:pt x="4274726" y="4698"/>
                    <a:pt x="4274726" y="10494"/>
                  </a:cubicBezTo>
                  <a:lnTo>
                    <a:pt x="4274726" y="2156973"/>
                  </a:lnTo>
                  <a:cubicBezTo>
                    <a:pt x="4274726" y="2162768"/>
                    <a:pt x="4270028" y="2167467"/>
                    <a:pt x="4264232" y="2167467"/>
                  </a:cubicBezTo>
                  <a:lnTo>
                    <a:pt x="10494" y="2167467"/>
                  </a:lnTo>
                  <a:cubicBezTo>
                    <a:pt x="7711" y="2167467"/>
                    <a:pt x="5042" y="2166361"/>
                    <a:pt x="3074" y="2164393"/>
                  </a:cubicBezTo>
                  <a:cubicBezTo>
                    <a:pt x="1106" y="2162425"/>
                    <a:pt x="0" y="2159756"/>
                    <a:pt x="0" y="2156973"/>
                  </a:cubicBezTo>
                  <a:lnTo>
                    <a:pt x="0" y="10494"/>
                  </a:lnTo>
                  <a:cubicBezTo>
                    <a:pt x="0" y="4698"/>
                    <a:pt x="4698" y="0"/>
                    <a:pt x="10494" y="0"/>
                  </a:cubicBezTo>
                  <a:close/>
                </a:path>
              </a:pathLst>
            </a:custGeom>
            <a:solidFill>
              <a:srgbClr val="52BFAA"/>
            </a:solidFill>
          </p:spPr>
        </p:sp>
        <p:sp>
          <p:nvSpPr>
            <p:cNvPr name="TextBox 5" id="5"/>
            <p:cNvSpPr txBox="true"/>
            <p:nvPr/>
          </p:nvSpPr>
          <p:spPr>
            <a:xfrm>
              <a:off x="0" y="-38100"/>
              <a:ext cx="4274726" cy="2205567"/>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true" flipV="false" rot="10668797">
            <a:off x="4336380" y="3610153"/>
            <a:ext cx="1401291" cy="1793653"/>
          </a:xfrm>
          <a:custGeom>
            <a:avLst/>
            <a:gdLst/>
            <a:ahLst/>
            <a:cxnLst/>
            <a:rect r="r" b="b" t="t" l="l"/>
            <a:pathLst>
              <a:path h="1793653" w="1401291">
                <a:moveTo>
                  <a:pt x="1401291" y="0"/>
                </a:moveTo>
                <a:lnTo>
                  <a:pt x="0" y="0"/>
                </a:lnTo>
                <a:lnTo>
                  <a:pt x="0" y="1793653"/>
                </a:lnTo>
                <a:lnTo>
                  <a:pt x="1401291" y="1793653"/>
                </a:lnTo>
                <a:lnTo>
                  <a:pt x="1401291"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7" id="7"/>
          <p:cNvSpPr/>
          <p:nvPr/>
        </p:nvSpPr>
        <p:spPr>
          <a:xfrm flipH="true" flipV="true" rot="10668797">
            <a:off x="4624802" y="6217044"/>
            <a:ext cx="1401291" cy="1793653"/>
          </a:xfrm>
          <a:custGeom>
            <a:avLst/>
            <a:gdLst/>
            <a:ahLst/>
            <a:cxnLst/>
            <a:rect r="r" b="b" t="t" l="l"/>
            <a:pathLst>
              <a:path h="1793653" w="1401291">
                <a:moveTo>
                  <a:pt x="1401291" y="1793653"/>
                </a:moveTo>
                <a:lnTo>
                  <a:pt x="0" y="1793653"/>
                </a:lnTo>
                <a:lnTo>
                  <a:pt x="0" y="0"/>
                </a:lnTo>
                <a:lnTo>
                  <a:pt x="1401291" y="0"/>
                </a:lnTo>
                <a:lnTo>
                  <a:pt x="1401291" y="1793653"/>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8" id="8"/>
          <p:cNvSpPr/>
          <p:nvPr/>
        </p:nvSpPr>
        <p:spPr>
          <a:xfrm flipH="false" flipV="false" rot="0">
            <a:off x="5937557" y="2610970"/>
            <a:ext cx="6203842" cy="559658"/>
          </a:xfrm>
          <a:custGeom>
            <a:avLst/>
            <a:gdLst/>
            <a:ahLst/>
            <a:cxnLst/>
            <a:rect r="r" b="b" t="t" l="l"/>
            <a:pathLst>
              <a:path h="559658" w="6203842">
                <a:moveTo>
                  <a:pt x="0" y="0"/>
                </a:moveTo>
                <a:lnTo>
                  <a:pt x="6203842" y="0"/>
                </a:lnTo>
                <a:lnTo>
                  <a:pt x="6203842" y="559658"/>
                </a:lnTo>
                <a:lnTo>
                  <a:pt x="0" y="559658"/>
                </a:lnTo>
                <a:lnTo>
                  <a:pt x="0" y="0"/>
                </a:lnTo>
                <a:close/>
              </a:path>
            </a:pathLst>
          </a:custGeom>
          <a:blipFill>
            <a:blip r:embed="rId5"/>
            <a:stretch>
              <a:fillRect l="-259263" t="0" r="-1582" b="0"/>
            </a:stretch>
          </a:blipFill>
        </p:spPr>
      </p:sp>
      <p:sp>
        <p:nvSpPr>
          <p:cNvPr name="Freeform 9" id="9"/>
          <p:cNvSpPr/>
          <p:nvPr/>
        </p:nvSpPr>
        <p:spPr>
          <a:xfrm flipH="false" flipV="false" rot="0">
            <a:off x="5937724" y="3231556"/>
            <a:ext cx="6203675" cy="5918812"/>
          </a:xfrm>
          <a:custGeom>
            <a:avLst/>
            <a:gdLst/>
            <a:ahLst/>
            <a:cxnLst/>
            <a:rect r="r" b="b" t="t" l="l"/>
            <a:pathLst>
              <a:path h="5918812" w="6203675">
                <a:moveTo>
                  <a:pt x="0" y="0"/>
                </a:moveTo>
                <a:lnTo>
                  <a:pt x="6203675" y="0"/>
                </a:lnTo>
                <a:lnTo>
                  <a:pt x="6203675" y="5918813"/>
                </a:lnTo>
                <a:lnTo>
                  <a:pt x="0" y="5918813"/>
                </a:lnTo>
                <a:lnTo>
                  <a:pt x="0" y="0"/>
                </a:lnTo>
                <a:close/>
              </a:path>
            </a:pathLst>
          </a:custGeom>
          <a:blipFill>
            <a:blip r:embed="rId6"/>
            <a:stretch>
              <a:fillRect l="0" t="0" r="0" b="0"/>
            </a:stretch>
          </a:blipFill>
        </p:spPr>
      </p:sp>
      <p:sp>
        <p:nvSpPr>
          <p:cNvPr name="TextBox 10" id="10"/>
          <p:cNvSpPr txBox="true"/>
          <p:nvPr/>
        </p:nvSpPr>
        <p:spPr>
          <a:xfrm rot="0">
            <a:off x="4060054" y="7687827"/>
            <a:ext cx="1262670"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SKILLS</a:t>
            </a:r>
          </a:p>
        </p:txBody>
      </p:sp>
      <p:sp>
        <p:nvSpPr>
          <p:cNvPr name="TextBox 11" id="11"/>
          <p:cNvSpPr txBox="true"/>
          <p:nvPr/>
        </p:nvSpPr>
        <p:spPr>
          <a:xfrm rot="0">
            <a:off x="2792003" y="1129016"/>
            <a:ext cx="12495117" cy="1571627"/>
          </a:xfrm>
          <a:prstGeom prst="rect">
            <a:avLst/>
          </a:prstGeom>
        </p:spPr>
        <p:txBody>
          <a:bodyPr anchor="t" rtlCol="false" tIns="0" lIns="0" bIns="0" rIns="0">
            <a:spAutoFit/>
          </a:bodyPr>
          <a:lstStyle/>
          <a:p>
            <a:pPr algn="ctr" marL="0" indent="0" lvl="0">
              <a:lnSpc>
                <a:spcPts val="9600"/>
              </a:lnSpc>
            </a:pPr>
            <a:r>
              <a:rPr lang="en-US" sz="10000" spc="-600">
                <a:solidFill>
                  <a:srgbClr val="FFFFFF"/>
                </a:solidFill>
                <a:latin typeface="Rustic Printed"/>
                <a:ea typeface="Rustic Printed"/>
                <a:cs typeface="Rustic Printed"/>
                <a:sym typeface="Rustic Printed"/>
              </a:rPr>
              <a:t>ARTIFICIAL INTELLIGENCE (AI)</a:t>
            </a:r>
          </a:p>
        </p:txBody>
      </p:sp>
      <p:sp>
        <p:nvSpPr>
          <p:cNvPr name="TextBox 12" id="12"/>
          <p:cNvSpPr txBox="true"/>
          <p:nvPr/>
        </p:nvSpPr>
        <p:spPr>
          <a:xfrm rot="0">
            <a:off x="2906053" y="2693007"/>
            <a:ext cx="2308001" cy="891065"/>
          </a:xfrm>
          <a:prstGeom prst="rect">
            <a:avLst/>
          </a:prstGeom>
        </p:spPr>
        <p:txBody>
          <a:bodyPr anchor="t" rtlCol="false" tIns="0" lIns="0" bIns="0" rIns="0">
            <a:spAutoFit/>
          </a:bodyPr>
          <a:lstStyle/>
          <a:p>
            <a:pPr algn="ctr">
              <a:lnSpc>
                <a:spcPts val="6286"/>
              </a:lnSpc>
              <a:spcBef>
                <a:spcPct val="0"/>
              </a:spcBef>
            </a:pPr>
            <a:r>
              <a:rPr lang="en-US" sz="4490" spc="-269">
                <a:solidFill>
                  <a:srgbClr val="000000"/>
                </a:solidFill>
                <a:latin typeface="Rustic Printed"/>
                <a:ea typeface="Rustic Printed"/>
                <a:cs typeface="Rustic Printed"/>
                <a:sym typeface="Rustic Printed"/>
              </a:rPr>
              <a:t>KNOWLEDGE</a:t>
            </a:r>
          </a:p>
        </p:txBody>
      </p:sp>
    </p:spTree>
  </p:cSld>
  <p:clrMapOvr>
    <a:masterClrMapping/>
  </p:clrMapOvr>
  <p:transition spd="slow">
    <p:push dir="l"/>
  </p:transition>
</p:sld>
</file>

<file path=ppt/slides/slide2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6624382" y="380387"/>
            <a:ext cx="5039235" cy="9526225"/>
          </a:xfrm>
          <a:custGeom>
            <a:avLst/>
            <a:gdLst/>
            <a:ahLst/>
            <a:cxnLst/>
            <a:rect r="r" b="b" t="t" l="l"/>
            <a:pathLst>
              <a:path h="9526225" w="5039235">
                <a:moveTo>
                  <a:pt x="0" y="0"/>
                </a:moveTo>
                <a:lnTo>
                  <a:pt x="5039236" y="0"/>
                </a:lnTo>
                <a:lnTo>
                  <a:pt x="5039236" y="9526226"/>
                </a:lnTo>
                <a:lnTo>
                  <a:pt x="0" y="9526226"/>
                </a:lnTo>
                <a:lnTo>
                  <a:pt x="0" y="0"/>
                </a:lnTo>
                <a:close/>
              </a:path>
            </a:pathLst>
          </a:custGeom>
          <a:blipFill>
            <a:blip r:embed="rId3"/>
            <a:stretch>
              <a:fillRect l="0" t="0" r="0" b="0"/>
            </a:stretch>
          </a:blipFill>
        </p:spPr>
      </p:sp>
      <p:sp>
        <p:nvSpPr>
          <p:cNvPr name="TextBox 4" id="4"/>
          <p:cNvSpPr txBox="true"/>
          <p:nvPr/>
        </p:nvSpPr>
        <p:spPr>
          <a:xfrm rot="0">
            <a:off x="845867" y="517092"/>
            <a:ext cx="16596266" cy="1571627"/>
          </a:xfrm>
          <a:prstGeom prst="rect">
            <a:avLst/>
          </a:prstGeom>
        </p:spPr>
        <p:txBody>
          <a:bodyPr anchor="t" rtlCol="false" tIns="0" lIns="0" bIns="0" rIns="0">
            <a:spAutoFit/>
          </a:bodyPr>
          <a:lstStyle/>
          <a:p>
            <a:pPr algn="l" marL="0" indent="0" lvl="0">
              <a:lnSpc>
                <a:spcPts val="9600"/>
              </a:lnSpc>
            </a:pPr>
            <a:r>
              <a:rPr lang="en-US" sz="10000" spc="-600">
                <a:solidFill>
                  <a:srgbClr val="0B4E7C"/>
                </a:solidFill>
                <a:latin typeface="Rustic Printed"/>
                <a:ea typeface="Rustic Printed"/>
                <a:cs typeface="Rustic Printed"/>
                <a:sym typeface="Rustic Printed"/>
              </a:rPr>
              <a:t>Y5 &amp; Y6 AI</a:t>
            </a:r>
          </a:p>
        </p:txBody>
      </p:sp>
    </p:spTree>
  </p:cSld>
  <p:clrMapOvr>
    <a:masterClrMapping/>
  </p:clrMapOvr>
  <p:transition spd="slow">
    <p:push dir="l"/>
  </p:transition>
</p:sld>
</file>

<file path=ppt/slides/slide2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1846632" y="-1082517"/>
            <a:ext cx="2875332" cy="3635478"/>
          </a:xfrm>
          <a:custGeom>
            <a:avLst/>
            <a:gdLst/>
            <a:ahLst/>
            <a:cxnLst/>
            <a:rect r="r" b="b" t="t" l="l"/>
            <a:pathLst>
              <a:path h="3635478" w="2875332">
                <a:moveTo>
                  <a:pt x="0" y="0"/>
                </a:moveTo>
                <a:lnTo>
                  <a:pt x="2875332" y="0"/>
                </a:lnTo>
                <a:lnTo>
                  <a:pt x="2875332" y="3635478"/>
                </a:lnTo>
                <a:lnTo>
                  <a:pt x="0" y="3635478"/>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a:ln cap="sq">
            <a:noFill/>
            <a:prstDash val="solid"/>
            <a:miter/>
          </a:ln>
        </p:spPr>
      </p:sp>
      <p:sp>
        <p:nvSpPr>
          <p:cNvPr name="Freeform 4" id="4"/>
          <p:cNvSpPr/>
          <p:nvPr/>
        </p:nvSpPr>
        <p:spPr>
          <a:xfrm flipH="false" flipV="false" rot="0">
            <a:off x="625462" y="714852"/>
            <a:ext cx="5416306" cy="2751671"/>
          </a:xfrm>
          <a:custGeom>
            <a:avLst/>
            <a:gdLst/>
            <a:ahLst/>
            <a:cxnLst/>
            <a:rect r="r" b="b" t="t" l="l"/>
            <a:pathLst>
              <a:path h="2751671" w="5416306">
                <a:moveTo>
                  <a:pt x="0" y="0"/>
                </a:moveTo>
                <a:lnTo>
                  <a:pt x="5416306" y="0"/>
                </a:lnTo>
                <a:lnTo>
                  <a:pt x="5416306" y="2751672"/>
                </a:lnTo>
                <a:lnTo>
                  <a:pt x="0" y="2751672"/>
                </a:lnTo>
                <a:lnTo>
                  <a:pt x="0" y="0"/>
                </a:lnTo>
                <a:close/>
              </a:path>
            </a:pathLst>
          </a:custGeom>
          <a:blipFill>
            <a:blip r:embed="rId5">
              <a:extLst>
                <a:ext uri="{96DAC541-7B7A-43D3-8B79-37D633B846F1}">
                  <asvg:svgBlip xmlns:asvg="http://schemas.microsoft.com/office/drawing/2016/SVG/main" r:embed="rId6"/>
                </a:ext>
              </a:extLst>
            </a:blip>
            <a:stretch>
              <a:fillRect l="0" t="0" r="-25054" b="0"/>
            </a:stretch>
          </a:blipFill>
          <a:ln cap="sq">
            <a:noFill/>
            <a:prstDash val="solid"/>
            <a:miter/>
          </a:ln>
        </p:spPr>
      </p:sp>
      <p:sp>
        <p:nvSpPr>
          <p:cNvPr name="Freeform 5" id="5"/>
          <p:cNvSpPr/>
          <p:nvPr/>
        </p:nvSpPr>
        <p:spPr>
          <a:xfrm flipH="false" flipV="false" rot="-10800000">
            <a:off x="625462" y="3756774"/>
            <a:ext cx="5416306" cy="2751671"/>
          </a:xfrm>
          <a:custGeom>
            <a:avLst/>
            <a:gdLst/>
            <a:ahLst/>
            <a:cxnLst/>
            <a:rect r="r" b="b" t="t" l="l"/>
            <a:pathLst>
              <a:path h="2751671" w="5416306">
                <a:moveTo>
                  <a:pt x="0" y="0"/>
                </a:moveTo>
                <a:lnTo>
                  <a:pt x="5416306" y="0"/>
                </a:lnTo>
                <a:lnTo>
                  <a:pt x="5416306" y="2751671"/>
                </a:lnTo>
                <a:lnTo>
                  <a:pt x="0" y="2751671"/>
                </a:lnTo>
                <a:lnTo>
                  <a:pt x="0" y="0"/>
                </a:lnTo>
                <a:close/>
              </a:path>
            </a:pathLst>
          </a:custGeom>
          <a:blipFill>
            <a:blip r:embed="rId7">
              <a:extLst>
                <a:ext uri="{96DAC541-7B7A-43D3-8B79-37D633B846F1}">
                  <asvg:svgBlip xmlns:asvg="http://schemas.microsoft.com/office/drawing/2016/SVG/main" r:embed="rId8"/>
                </a:ext>
              </a:extLst>
            </a:blip>
            <a:stretch>
              <a:fillRect l="0" t="0" r="-25054" b="0"/>
            </a:stretch>
          </a:blipFill>
          <a:ln cap="sq">
            <a:noFill/>
            <a:prstDash val="solid"/>
            <a:miter/>
          </a:ln>
        </p:spPr>
      </p:sp>
      <p:sp>
        <p:nvSpPr>
          <p:cNvPr name="Freeform 6" id="6"/>
          <p:cNvSpPr/>
          <p:nvPr/>
        </p:nvSpPr>
        <p:spPr>
          <a:xfrm flipH="false" flipV="false" rot="0">
            <a:off x="625462" y="6800107"/>
            <a:ext cx="5416306" cy="2751671"/>
          </a:xfrm>
          <a:custGeom>
            <a:avLst/>
            <a:gdLst/>
            <a:ahLst/>
            <a:cxnLst/>
            <a:rect r="r" b="b" t="t" l="l"/>
            <a:pathLst>
              <a:path h="2751671" w="5416306">
                <a:moveTo>
                  <a:pt x="0" y="0"/>
                </a:moveTo>
                <a:lnTo>
                  <a:pt x="5416306" y="0"/>
                </a:lnTo>
                <a:lnTo>
                  <a:pt x="5416306" y="2751671"/>
                </a:lnTo>
                <a:lnTo>
                  <a:pt x="0" y="2751671"/>
                </a:lnTo>
                <a:lnTo>
                  <a:pt x="0" y="0"/>
                </a:lnTo>
                <a:close/>
              </a:path>
            </a:pathLst>
          </a:custGeom>
          <a:blipFill>
            <a:blip r:embed="rId9">
              <a:extLst>
                <a:ext uri="{96DAC541-7B7A-43D3-8B79-37D633B846F1}">
                  <asvg:svgBlip xmlns:asvg="http://schemas.microsoft.com/office/drawing/2016/SVG/main" r:embed="rId10"/>
                </a:ext>
              </a:extLst>
            </a:blip>
            <a:stretch>
              <a:fillRect l="0" t="0" r="-25054" b="0"/>
            </a:stretch>
          </a:blipFill>
          <a:ln cap="sq">
            <a:noFill/>
            <a:prstDash val="solid"/>
            <a:miter/>
          </a:ln>
        </p:spPr>
      </p:sp>
      <p:sp>
        <p:nvSpPr>
          <p:cNvPr name="Freeform 7" id="7"/>
          <p:cNvSpPr/>
          <p:nvPr/>
        </p:nvSpPr>
        <p:spPr>
          <a:xfrm flipH="false" flipV="false" rot="0">
            <a:off x="12246232" y="735222"/>
            <a:ext cx="5416306" cy="2751671"/>
          </a:xfrm>
          <a:custGeom>
            <a:avLst/>
            <a:gdLst/>
            <a:ahLst/>
            <a:cxnLst/>
            <a:rect r="r" b="b" t="t" l="l"/>
            <a:pathLst>
              <a:path h="2751671" w="5416306">
                <a:moveTo>
                  <a:pt x="0" y="0"/>
                </a:moveTo>
                <a:lnTo>
                  <a:pt x="5416306" y="0"/>
                </a:lnTo>
                <a:lnTo>
                  <a:pt x="5416306" y="2751671"/>
                </a:lnTo>
                <a:lnTo>
                  <a:pt x="0" y="2751671"/>
                </a:lnTo>
                <a:lnTo>
                  <a:pt x="0" y="0"/>
                </a:lnTo>
                <a:close/>
              </a:path>
            </a:pathLst>
          </a:custGeom>
          <a:blipFill>
            <a:blip r:embed="rId9">
              <a:extLst>
                <a:ext uri="{96DAC541-7B7A-43D3-8B79-37D633B846F1}">
                  <asvg:svgBlip xmlns:asvg="http://schemas.microsoft.com/office/drawing/2016/SVG/main" r:embed="rId10"/>
                </a:ext>
              </a:extLst>
            </a:blip>
            <a:stretch>
              <a:fillRect l="0" t="0" r="-25054" b="0"/>
            </a:stretch>
          </a:blipFill>
          <a:ln cap="sq">
            <a:noFill/>
            <a:prstDash val="solid"/>
            <a:miter/>
          </a:ln>
        </p:spPr>
      </p:sp>
      <p:sp>
        <p:nvSpPr>
          <p:cNvPr name="Freeform 8" id="8"/>
          <p:cNvSpPr/>
          <p:nvPr/>
        </p:nvSpPr>
        <p:spPr>
          <a:xfrm flipH="false" flipV="false" rot="-366315">
            <a:off x="16763321" y="4670879"/>
            <a:ext cx="3659690" cy="4299195"/>
          </a:xfrm>
          <a:custGeom>
            <a:avLst/>
            <a:gdLst/>
            <a:ahLst/>
            <a:cxnLst/>
            <a:rect r="r" b="b" t="t" l="l"/>
            <a:pathLst>
              <a:path h="4299195" w="3659690">
                <a:moveTo>
                  <a:pt x="0" y="0"/>
                </a:moveTo>
                <a:lnTo>
                  <a:pt x="3659690" y="0"/>
                </a:lnTo>
                <a:lnTo>
                  <a:pt x="3659690" y="4299195"/>
                </a:lnTo>
                <a:lnTo>
                  <a:pt x="0" y="4299195"/>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9" id="9"/>
          <p:cNvSpPr/>
          <p:nvPr/>
        </p:nvSpPr>
        <p:spPr>
          <a:xfrm flipH="false" flipV="false" rot="-10800000">
            <a:off x="12246232" y="3777144"/>
            <a:ext cx="5416306" cy="2751671"/>
          </a:xfrm>
          <a:custGeom>
            <a:avLst/>
            <a:gdLst/>
            <a:ahLst/>
            <a:cxnLst/>
            <a:rect r="r" b="b" t="t" l="l"/>
            <a:pathLst>
              <a:path h="2751671" w="5416306">
                <a:moveTo>
                  <a:pt x="0" y="0"/>
                </a:moveTo>
                <a:lnTo>
                  <a:pt x="5416306" y="0"/>
                </a:lnTo>
                <a:lnTo>
                  <a:pt x="5416306" y="2751671"/>
                </a:lnTo>
                <a:lnTo>
                  <a:pt x="0" y="2751671"/>
                </a:lnTo>
                <a:lnTo>
                  <a:pt x="0" y="0"/>
                </a:lnTo>
                <a:close/>
              </a:path>
            </a:pathLst>
          </a:custGeom>
          <a:blipFill>
            <a:blip r:embed="rId5">
              <a:extLst>
                <a:ext uri="{96DAC541-7B7A-43D3-8B79-37D633B846F1}">
                  <asvg:svgBlip xmlns:asvg="http://schemas.microsoft.com/office/drawing/2016/SVG/main" r:embed="rId6"/>
                </a:ext>
              </a:extLst>
            </a:blip>
            <a:stretch>
              <a:fillRect l="0" t="0" r="-25054" b="0"/>
            </a:stretch>
          </a:blipFill>
          <a:ln cap="sq">
            <a:noFill/>
            <a:prstDash val="solid"/>
            <a:miter/>
          </a:ln>
        </p:spPr>
      </p:sp>
      <p:sp>
        <p:nvSpPr>
          <p:cNvPr name="Freeform 10" id="10"/>
          <p:cNvSpPr/>
          <p:nvPr/>
        </p:nvSpPr>
        <p:spPr>
          <a:xfrm flipH="false" flipV="false" rot="0">
            <a:off x="12246232" y="6820476"/>
            <a:ext cx="5416306" cy="2751671"/>
          </a:xfrm>
          <a:custGeom>
            <a:avLst/>
            <a:gdLst/>
            <a:ahLst/>
            <a:cxnLst/>
            <a:rect r="r" b="b" t="t" l="l"/>
            <a:pathLst>
              <a:path h="2751671" w="5416306">
                <a:moveTo>
                  <a:pt x="0" y="0"/>
                </a:moveTo>
                <a:lnTo>
                  <a:pt x="5416306" y="0"/>
                </a:lnTo>
                <a:lnTo>
                  <a:pt x="5416306" y="2751672"/>
                </a:lnTo>
                <a:lnTo>
                  <a:pt x="0" y="2751672"/>
                </a:lnTo>
                <a:lnTo>
                  <a:pt x="0" y="0"/>
                </a:lnTo>
                <a:close/>
              </a:path>
            </a:pathLst>
          </a:custGeom>
          <a:blipFill>
            <a:blip r:embed="rId7">
              <a:extLst>
                <a:ext uri="{96DAC541-7B7A-43D3-8B79-37D633B846F1}">
                  <asvg:svgBlip xmlns:asvg="http://schemas.microsoft.com/office/drawing/2016/SVG/main" r:embed="rId8"/>
                </a:ext>
              </a:extLst>
            </a:blip>
            <a:stretch>
              <a:fillRect l="0" t="0" r="-25054" b="0"/>
            </a:stretch>
          </a:blipFill>
          <a:ln cap="sq">
            <a:noFill/>
            <a:prstDash val="solid"/>
            <a:miter/>
          </a:ln>
        </p:spPr>
      </p:sp>
      <p:sp>
        <p:nvSpPr>
          <p:cNvPr name="TextBox 11" id="11"/>
          <p:cNvSpPr txBox="true"/>
          <p:nvPr/>
        </p:nvSpPr>
        <p:spPr>
          <a:xfrm rot="0">
            <a:off x="6729583" y="3992790"/>
            <a:ext cx="4572742" cy="2762994"/>
          </a:xfrm>
          <a:prstGeom prst="rect">
            <a:avLst/>
          </a:prstGeom>
        </p:spPr>
        <p:txBody>
          <a:bodyPr anchor="t" rtlCol="false" tIns="0" lIns="0" bIns="0" rIns="0">
            <a:spAutoFit/>
          </a:bodyPr>
          <a:lstStyle/>
          <a:p>
            <a:pPr algn="ctr" marL="0" indent="0" lvl="0">
              <a:lnSpc>
                <a:spcPts val="9174"/>
              </a:lnSpc>
              <a:spcBef>
                <a:spcPct val="0"/>
              </a:spcBef>
            </a:pPr>
            <a:r>
              <a:rPr lang="en-US" sz="10921" spc="-655">
                <a:solidFill>
                  <a:srgbClr val="0B4E7C"/>
                </a:solidFill>
                <a:latin typeface="Rustic Printed"/>
                <a:ea typeface="Rustic Printed"/>
                <a:cs typeface="Rustic Printed"/>
                <a:sym typeface="Rustic Printed"/>
              </a:rPr>
              <a:t>@ HOME SUPPORT</a:t>
            </a:r>
          </a:p>
        </p:txBody>
      </p:sp>
      <p:sp>
        <p:nvSpPr>
          <p:cNvPr name="Freeform 12" id="12"/>
          <p:cNvSpPr/>
          <p:nvPr/>
        </p:nvSpPr>
        <p:spPr>
          <a:xfrm flipH="false" flipV="false" rot="-7900054">
            <a:off x="6626908" y="3192764"/>
            <a:ext cx="879329" cy="394899"/>
          </a:xfrm>
          <a:custGeom>
            <a:avLst/>
            <a:gdLst/>
            <a:ahLst/>
            <a:cxnLst/>
            <a:rect r="r" b="b" t="t" l="l"/>
            <a:pathLst>
              <a:path h="394899" w="879329">
                <a:moveTo>
                  <a:pt x="0" y="0"/>
                </a:moveTo>
                <a:lnTo>
                  <a:pt x="879329" y="0"/>
                </a:lnTo>
                <a:lnTo>
                  <a:pt x="879329" y="394899"/>
                </a:lnTo>
                <a:lnTo>
                  <a:pt x="0" y="394899"/>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3" id="13"/>
          <p:cNvSpPr/>
          <p:nvPr/>
        </p:nvSpPr>
        <p:spPr>
          <a:xfrm flipH="false" flipV="false" rot="-2700000">
            <a:off x="10527373" y="3201958"/>
            <a:ext cx="879329" cy="394899"/>
          </a:xfrm>
          <a:custGeom>
            <a:avLst/>
            <a:gdLst/>
            <a:ahLst/>
            <a:cxnLst/>
            <a:rect r="r" b="b" t="t" l="l"/>
            <a:pathLst>
              <a:path h="394899" w="879329">
                <a:moveTo>
                  <a:pt x="0" y="0"/>
                </a:moveTo>
                <a:lnTo>
                  <a:pt x="879329" y="0"/>
                </a:lnTo>
                <a:lnTo>
                  <a:pt x="879329" y="394899"/>
                </a:lnTo>
                <a:lnTo>
                  <a:pt x="0" y="394899"/>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4" id="14"/>
          <p:cNvSpPr/>
          <p:nvPr/>
        </p:nvSpPr>
        <p:spPr>
          <a:xfrm flipH="false" flipV="false" rot="3209977">
            <a:off x="11135267" y="7018974"/>
            <a:ext cx="846414" cy="380117"/>
          </a:xfrm>
          <a:custGeom>
            <a:avLst/>
            <a:gdLst/>
            <a:ahLst/>
            <a:cxnLst/>
            <a:rect r="r" b="b" t="t" l="l"/>
            <a:pathLst>
              <a:path h="380117" w="846414">
                <a:moveTo>
                  <a:pt x="0" y="0"/>
                </a:moveTo>
                <a:lnTo>
                  <a:pt x="846414" y="0"/>
                </a:lnTo>
                <a:lnTo>
                  <a:pt x="846414" y="380116"/>
                </a:lnTo>
                <a:lnTo>
                  <a:pt x="0" y="380116"/>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5" id="15"/>
          <p:cNvSpPr/>
          <p:nvPr/>
        </p:nvSpPr>
        <p:spPr>
          <a:xfrm flipH="false" flipV="false" rot="7866361">
            <a:off x="6540758" y="7084335"/>
            <a:ext cx="846414" cy="380117"/>
          </a:xfrm>
          <a:custGeom>
            <a:avLst/>
            <a:gdLst/>
            <a:ahLst/>
            <a:cxnLst/>
            <a:rect r="r" b="b" t="t" l="l"/>
            <a:pathLst>
              <a:path h="380117" w="846414">
                <a:moveTo>
                  <a:pt x="0" y="0"/>
                </a:moveTo>
                <a:lnTo>
                  <a:pt x="846414" y="0"/>
                </a:lnTo>
                <a:lnTo>
                  <a:pt x="846414" y="380117"/>
                </a:lnTo>
                <a:lnTo>
                  <a:pt x="0" y="380117"/>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6" id="16"/>
          <p:cNvSpPr/>
          <p:nvPr/>
        </p:nvSpPr>
        <p:spPr>
          <a:xfrm flipH="false" flipV="false" rot="0">
            <a:off x="-722807" y="9667398"/>
            <a:ext cx="4222162" cy="1519978"/>
          </a:xfrm>
          <a:custGeom>
            <a:avLst/>
            <a:gdLst/>
            <a:ahLst/>
            <a:cxnLst/>
            <a:rect r="r" b="b" t="t" l="l"/>
            <a:pathLst>
              <a:path h="1519978" w="4222162">
                <a:moveTo>
                  <a:pt x="0" y="0"/>
                </a:moveTo>
                <a:lnTo>
                  <a:pt x="4222162" y="0"/>
                </a:lnTo>
                <a:lnTo>
                  <a:pt x="4222162" y="1519978"/>
                </a:lnTo>
                <a:lnTo>
                  <a:pt x="0" y="1519978"/>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a:ln cap="sq">
            <a:noFill/>
            <a:prstDash val="solid"/>
            <a:miter/>
          </a:ln>
        </p:spPr>
      </p:sp>
      <p:sp>
        <p:nvSpPr>
          <p:cNvPr name="Freeform 17" id="17"/>
          <p:cNvSpPr/>
          <p:nvPr/>
        </p:nvSpPr>
        <p:spPr>
          <a:xfrm flipH="false" flipV="false" rot="0">
            <a:off x="8103209" y="9258300"/>
            <a:ext cx="4826643" cy="3119218"/>
          </a:xfrm>
          <a:custGeom>
            <a:avLst/>
            <a:gdLst/>
            <a:ahLst/>
            <a:cxnLst/>
            <a:rect r="r" b="b" t="t" l="l"/>
            <a:pathLst>
              <a:path h="3119218" w="4826643">
                <a:moveTo>
                  <a:pt x="0" y="0"/>
                </a:moveTo>
                <a:lnTo>
                  <a:pt x="4826643" y="0"/>
                </a:lnTo>
                <a:lnTo>
                  <a:pt x="4826643" y="3119218"/>
                </a:lnTo>
                <a:lnTo>
                  <a:pt x="0" y="3119218"/>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a:ln cap="sq">
            <a:noFill/>
            <a:prstDash val="solid"/>
            <a:miter/>
          </a:ln>
        </p:spPr>
      </p:sp>
      <p:sp>
        <p:nvSpPr>
          <p:cNvPr name="Freeform 18" id="18"/>
          <p:cNvSpPr/>
          <p:nvPr/>
        </p:nvSpPr>
        <p:spPr>
          <a:xfrm flipH="false" flipV="false" rot="-10800000">
            <a:off x="6963965" y="-924229"/>
            <a:ext cx="5282267" cy="2165729"/>
          </a:xfrm>
          <a:custGeom>
            <a:avLst/>
            <a:gdLst/>
            <a:ahLst/>
            <a:cxnLst/>
            <a:rect r="r" b="b" t="t" l="l"/>
            <a:pathLst>
              <a:path h="2165729" w="5282267">
                <a:moveTo>
                  <a:pt x="0" y="0"/>
                </a:moveTo>
                <a:lnTo>
                  <a:pt x="5282267" y="0"/>
                </a:lnTo>
                <a:lnTo>
                  <a:pt x="5282267" y="2165729"/>
                </a:lnTo>
                <a:lnTo>
                  <a:pt x="0" y="2165729"/>
                </a:lnTo>
                <a:lnTo>
                  <a:pt x="0" y="0"/>
                </a:lnTo>
                <a:close/>
              </a:path>
            </a:pathLst>
          </a:custGeom>
          <a:blipFill>
            <a:blip r:embed="rId19">
              <a:extLst>
                <a:ext uri="{96DAC541-7B7A-43D3-8B79-37D633B846F1}">
                  <asvg:svgBlip xmlns:asvg="http://schemas.microsoft.com/office/drawing/2016/SVG/main" r:embed="rId20"/>
                </a:ext>
              </a:extLst>
            </a:blip>
            <a:stretch>
              <a:fillRect l="0" t="0" r="0" b="0"/>
            </a:stretch>
          </a:blipFill>
          <a:ln cap="sq">
            <a:noFill/>
            <a:prstDash val="solid"/>
            <a:miter/>
          </a:ln>
        </p:spPr>
      </p:sp>
      <p:sp>
        <p:nvSpPr>
          <p:cNvPr name="Freeform 19" id="19"/>
          <p:cNvSpPr/>
          <p:nvPr/>
        </p:nvSpPr>
        <p:spPr>
          <a:xfrm flipH="true" flipV="false" rot="0">
            <a:off x="8690951" y="2223971"/>
            <a:ext cx="906098" cy="976429"/>
          </a:xfrm>
          <a:custGeom>
            <a:avLst/>
            <a:gdLst/>
            <a:ahLst/>
            <a:cxnLst/>
            <a:rect r="r" b="b" t="t" l="l"/>
            <a:pathLst>
              <a:path h="976429" w="906098">
                <a:moveTo>
                  <a:pt x="906098" y="0"/>
                </a:moveTo>
                <a:lnTo>
                  <a:pt x="0" y="0"/>
                </a:lnTo>
                <a:lnTo>
                  <a:pt x="0" y="976429"/>
                </a:lnTo>
                <a:lnTo>
                  <a:pt x="906098" y="976429"/>
                </a:lnTo>
                <a:lnTo>
                  <a:pt x="906098" y="0"/>
                </a:lnTo>
                <a:close/>
              </a:path>
            </a:pathLst>
          </a:custGeom>
          <a:blipFill>
            <a:blip r:embed="rId21">
              <a:extLst>
                <a:ext uri="{96DAC541-7B7A-43D3-8B79-37D633B846F1}">
                  <asvg:svgBlip xmlns:asvg="http://schemas.microsoft.com/office/drawing/2016/SVG/main" r:embed="rId22"/>
                </a:ext>
              </a:extLst>
            </a:blip>
            <a:stretch>
              <a:fillRect l="0" t="0" r="0" b="0"/>
            </a:stretch>
          </a:blipFill>
          <a:ln cap="sq">
            <a:noFill/>
            <a:prstDash val="solid"/>
            <a:miter/>
          </a:ln>
        </p:spPr>
      </p:sp>
      <p:sp>
        <p:nvSpPr>
          <p:cNvPr name="Freeform 20" id="20"/>
          <p:cNvSpPr/>
          <p:nvPr/>
        </p:nvSpPr>
        <p:spPr>
          <a:xfrm flipH="false" flipV="false" rot="0">
            <a:off x="11165865" y="4946051"/>
            <a:ext cx="879329" cy="394899"/>
          </a:xfrm>
          <a:custGeom>
            <a:avLst/>
            <a:gdLst/>
            <a:ahLst/>
            <a:cxnLst/>
            <a:rect r="r" b="b" t="t" l="l"/>
            <a:pathLst>
              <a:path h="394899" w="879329">
                <a:moveTo>
                  <a:pt x="0" y="0"/>
                </a:moveTo>
                <a:lnTo>
                  <a:pt x="879329" y="0"/>
                </a:lnTo>
                <a:lnTo>
                  <a:pt x="879329" y="394898"/>
                </a:lnTo>
                <a:lnTo>
                  <a:pt x="0" y="394898"/>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21" id="21"/>
          <p:cNvSpPr/>
          <p:nvPr/>
        </p:nvSpPr>
        <p:spPr>
          <a:xfrm flipH="false" flipV="false" rot="-10800000">
            <a:off x="6242806" y="4946051"/>
            <a:ext cx="879329" cy="394899"/>
          </a:xfrm>
          <a:custGeom>
            <a:avLst/>
            <a:gdLst/>
            <a:ahLst/>
            <a:cxnLst/>
            <a:rect r="r" b="b" t="t" l="l"/>
            <a:pathLst>
              <a:path h="394899" w="879329">
                <a:moveTo>
                  <a:pt x="0" y="0"/>
                </a:moveTo>
                <a:lnTo>
                  <a:pt x="879329" y="0"/>
                </a:lnTo>
                <a:lnTo>
                  <a:pt x="879329" y="394898"/>
                </a:lnTo>
                <a:lnTo>
                  <a:pt x="0" y="394898"/>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22" id="22"/>
          <p:cNvSpPr/>
          <p:nvPr/>
        </p:nvSpPr>
        <p:spPr>
          <a:xfrm flipH="false" flipV="false" rot="0">
            <a:off x="5145780" y="7793004"/>
            <a:ext cx="2846630" cy="1779144"/>
          </a:xfrm>
          <a:custGeom>
            <a:avLst/>
            <a:gdLst/>
            <a:ahLst/>
            <a:cxnLst/>
            <a:rect r="r" b="b" t="t" l="l"/>
            <a:pathLst>
              <a:path h="1779144" w="2846630">
                <a:moveTo>
                  <a:pt x="0" y="0"/>
                </a:moveTo>
                <a:lnTo>
                  <a:pt x="2846630" y="0"/>
                </a:lnTo>
                <a:lnTo>
                  <a:pt x="2846630" y="1779144"/>
                </a:lnTo>
                <a:lnTo>
                  <a:pt x="0" y="1779144"/>
                </a:lnTo>
                <a:lnTo>
                  <a:pt x="0" y="0"/>
                </a:lnTo>
                <a:close/>
              </a:path>
            </a:pathLst>
          </a:custGeom>
          <a:blipFill>
            <a:blip r:embed="rId23"/>
            <a:stretch>
              <a:fillRect l="0" t="0" r="0" b="0"/>
            </a:stretch>
          </a:blipFill>
        </p:spPr>
      </p:sp>
      <p:sp>
        <p:nvSpPr>
          <p:cNvPr name="TextBox 23" id="23"/>
          <p:cNvSpPr txBox="true"/>
          <p:nvPr/>
        </p:nvSpPr>
        <p:spPr>
          <a:xfrm rot="0">
            <a:off x="1010821" y="6886123"/>
            <a:ext cx="4645588" cy="2781275"/>
          </a:xfrm>
          <a:prstGeom prst="rect">
            <a:avLst/>
          </a:prstGeom>
        </p:spPr>
        <p:txBody>
          <a:bodyPr anchor="t" rtlCol="false" tIns="0" lIns="0" bIns="0" rIns="0">
            <a:spAutoFit/>
          </a:bodyPr>
          <a:lstStyle/>
          <a:p>
            <a:pPr algn="ctr">
              <a:lnSpc>
                <a:spcPts val="3207"/>
              </a:lnSpc>
              <a:spcBef>
                <a:spcPct val="0"/>
              </a:spcBef>
            </a:pPr>
            <a:r>
              <a:rPr lang="en-US" b="true" sz="2109">
                <a:solidFill>
                  <a:srgbClr val="FFFFFF"/>
                </a:solidFill>
                <a:latin typeface="Canva Sans Bold"/>
                <a:ea typeface="Canva Sans Bold"/>
                <a:cs typeface="Canva Sans Bold"/>
                <a:sym typeface="Canva Sans Bold"/>
              </a:rPr>
              <a:t>R</a:t>
            </a:r>
            <a:r>
              <a:rPr lang="en-US" b="true" sz="2109" strike="noStrike" u="none">
                <a:solidFill>
                  <a:srgbClr val="FFFFFF"/>
                </a:solidFill>
                <a:latin typeface="Canva Sans Bold"/>
                <a:ea typeface="Canva Sans Bold"/>
                <a:cs typeface="Canva Sans Bold"/>
                <a:sym typeface="Canva Sans Bold"/>
              </a:rPr>
              <a:t>obots and programmable toys: Toys like Bee-Bots, Kano kits, or Lego Boost can teach children the basics of coding in a hands-on way. These toys help make abstract concepts more concrete and fun.</a:t>
            </a:r>
          </a:p>
          <a:p>
            <a:pPr algn="ctr" marL="0" indent="0" lvl="0">
              <a:lnSpc>
                <a:spcPts val="3207"/>
              </a:lnSpc>
              <a:spcBef>
                <a:spcPct val="0"/>
              </a:spcBef>
            </a:pPr>
          </a:p>
        </p:txBody>
      </p:sp>
      <p:sp>
        <p:nvSpPr>
          <p:cNvPr name="Freeform 24" id="24"/>
          <p:cNvSpPr/>
          <p:nvPr/>
        </p:nvSpPr>
        <p:spPr>
          <a:xfrm flipH="false" flipV="false" rot="0">
            <a:off x="5234180" y="8459420"/>
            <a:ext cx="1615177" cy="1615177"/>
          </a:xfrm>
          <a:custGeom>
            <a:avLst/>
            <a:gdLst/>
            <a:ahLst/>
            <a:cxnLst/>
            <a:rect r="r" b="b" t="t" l="l"/>
            <a:pathLst>
              <a:path h="1615177" w="1615177">
                <a:moveTo>
                  <a:pt x="0" y="0"/>
                </a:moveTo>
                <a:lnTo>
                  <a:pt x="1615177" y="0"/>
                </a:lnTo>
                <a:lnTo>
                  <a:pt x="1615177" y="1615178"/>
                </a:lnTo>
                <a:lnTo>
                  <a:pt x="0" y="1615178"/>
                </a:lnTo>
                <a:lnTo>
                  <a:pt x="0" y="0"/>
                </a:lnTo>
                <a:close/>
              </a:path>
            </a:pathLst>
          </a:custGeom>
          <a:blipFill>
            <a:blip r:embed="rId24"/>
            <a:stretch>
              <a:fillRect l="0" t="0" r="0" b="0"/>
            </a:stretch>
          </a:blipFill>
        </p:spPr>
      </p:sp>
      <p:sp>
        <p:nvSpPr>
          <p:cNvPr name="Freeform 25" id="25"/>
          <p:cNvSpPr/>
          <p:nvPr/>
        </p:nvSpPr>
        <p:spPr>
          <a:xfrm flipH="false" flipV="false" rot="0">
            <a:off x="6569095" y="8753050"/>
            <a:ext cx="1874535" cy="1321547"/>
          </a:xfrm>
          <a:custGeom>
            <a:avLst/>
            <a:gdLst/>
            <a:ahLst/>
            <a:cxnLst/>
            <a:rect r="r" b="b" t="t" l="l"/>
            <a:pathLst>
              <a:path h="1321547" w="1874535">
                <a:moveTo>
                  <a:pt x="0" y="0"/>
                </a:moveTo>
                <a:lnTo>
                  <a:pt x="1874535" y="0"/>
                </a:lnTo>
                <a:lnTo>
                  <a:pt x="1874535" y="1321548"/>
                </a:lnTo>
                <a:lnTo>
                  <a:pt x="0" y="1321548"/>
                </a:lnTo>
                <a:lnTo>
                  <a:pt x="0" y="0"/>
                </a:lnTo>
                <a:close/>
              </a:path>
            </a:pathLst>
          </a:custGeom>
          <a:blipFill>
            <a:blip r:embed="rId25"/>
            <a:stretch>
              <a:fillRect l="0" t="0" r="0" b="0"/>
            </a:stretch>
          </a:blipFill>
        </p:spPr>
      </p:sp>
      <p:sp>
        <p:nvSpPr>
          <p:cNvPr name="Freeform 26" id="26"/>
          <p:cNvSpPr/>
          <p:nvPr/>
        </p:nvSpPr>
        <p:spPr>
          <a:xfrm flipH="false" flipV="false" rot="0">
            <a:off x="5238864" y="5460136"/>
            <a:ext cx="1387919" cy="1339971"/>
          </a:xfrm>
          <a:custGeom>
            <a:avLst/>
            <a:gdLst/>
            <a:ahLst/>
            <a:cxnLst/>
            <a:rect r="r" b="b" t="t" l="l"/>
            <a:pathLst>
              <a:path h="1339971" w="1387919">
                <a:moveTo>
                  <a:pt x="0" y="0"/>
                </a:moveTo>
                <a:lnTo>
                  <a:pt x="1387919" y="0"/>
                </a:lnTo>
                <a:lnTo>
                  <a:pt x="1387919" y="1339971"/>
                </a:lnTo>
                <a:lnTo>
                  <a:pt x="0" y="1339971"/>
                </a:lnTo>
                <a:lnTo>
                  <a:pt x="0" y="0"/>
                </a:lnTo>
                <a:close/>
              </a:path>
            </a:pathLst>
          </a:custGeom>
          <a:blipFill>
            <a:blip r:embed="rId26"/>
            <a:stretch>
              <a:fillRect l="0" t="0" r="0" b="-3578"/>
            </a:stretch>
          </a:blipFill>
        </p:spPr>
      </p:sp>
      <p:sp>
        <p:nvSpPr>
          <p:cNvPr name="Freeform 27" id="27"/>
          <p:cNvSpPr/>
          <p:nvPr/>
        </p:nvSpPr>
        <p:spPr>
          <a:xfrm flipH="false" flipV="false" rot="0">
            <a:off x="5522582" y="3753686"/>
            <a:ext cx="1019936" cy="1019936"/>
          </a:xfrm>
          <a:custGeom>
            <a:avLst/>
            <a:gdLst/>
            <a:ahLst/>
            <a:cxnLst/>
            <a:rect r="r" b="b" t="t" l="l"/>
            <a:pathLst>
              <a:path h="1019936" w="1019936">
                <a:moveTo>
                  <a:pt x="0" y="0"/>
                </a:moveTo>
                <a:lnTo>
                  <a:pt x="1019936" y="0"/>
                </a:lnTo>
                <a:lnTo>
                  <a:pt x="1019936" y="1019936"/>
                </a:lnTo>
                <a:lnTo>
                  <a:pt x="0" y="1019936"/>
                </a:lnTo>
                <a:lnTo>
                  <a:pt x="0" y="0"/>
                </a:lnTo>
                <a:close/>
              </a:path>
            </a:pathLst>
          </a:custGeom>
          <a:blipFill>
            <a:blip r:embed="rId27"/>
            <a:stretch>
              <a:fillRect l="0" t="0" r="0" b="0"/>
            </a:stretch>
          </a:blipFill>
        </p:spPr>
      </p:sp>
      <p:sp>
        <p:nvSpPr>
          <p:cNvPr name="Freeform 28" id="28"/>
          <p:cNvSpPr/>
          <p:nvPr/>
        </p:nvSpPr>
        <p:spPr>
          <a:xfrm flipH="false" flipV="false" rot="0">
            <a:off x="11738736" y="3753686"/>
            <a:ext cx="1014991" cy="1014991"/>
          </a:xfrm>
          <a:custGeom>
            <a:avLst/>
            <a:gdLst/>
            <a:ahLst/>
            <a:cxnLst/>
            <a:rect r="r" b="b" t="t" l="l"/>
            <a:pathLst>
              <a:path h="1014991" w="1014991">
                <a:moveTo>
                  <a:pt x="0" y="0"/>
                </a:moveTo>
                <a:lnTo>
                  <a:pt x="1014991" y="0"/>
                </a:lnTo>
                <a:lnTo>
                  <a:pt x="1014991" y="1014991"/>
                </a:lnTo>
                <a:lnTo>
                  <a:pt x="0" y="1014991"/>
                </a:lnTo>
                <a:lnTo>
                  <a:pt x="0" y="0"/>
                </a:lnTo>
                <a:close/>
              </a:path>
            </a:pathLst>
          </a:custGeom>
          <a:blipFill>
            <a:blip r:embed="rId28"/>
            <a:stretch>
              <a:fillRect l="0" t="0" r="0" b="0"/>
            </a:stretch>
          </a:blipFill>
        </p:spPr>
      </p:sp>
      <p:sp>
        <p:nvSpPr>
          <p:cNvPr name="TextBox 29" id="29"/>
          <p:cNvSpPr txBox="true"/>
          <p:nvPr/>
        </p:nvSpPr>
        <p:spPr>
          <a:xfrm rot="0">
            <a:off x="1050013" y="1285470"/>
            <a:ext cx="4567204" cy="1581125"/>
          </a:xfrm>
          <a:prstGeom prst="rect">
            <a:avLst/>
          </a:prstGeom>
        </p:spPr>
        <p:txBody>
          <a:bodyPr anchor="t" rtlCol="false" tIns="0" lIns="0" bIns="0" rIns="0">
            <a:spAutoFit/>
          </a:bodyPr>
          <a:lstStyle/>
          <a:p>
            <a:pPr algn="ctr" marL="0" indent="0" lvl="0">
              <a:lnSpc>
                <a:spcPts val="3207"/>
              </a:lnSpc>
              <a:spcBef>
                <a:spcPct val="0"/>
              </a:spcBef>
            </a:pPr>
            <a:r>
              <a:rPr lang="en-US" b="true" sz="2109">
                <a:solidFill>
                  <a:srgbClr val="FFFFFF"/>
                </a:solidFill>
                <a:latin typeface="Canva Sans Bold"/>
                <a:ea typeface="Canva Sans Bold"/>
                <a:cs typeface="Canva Sans Bold"/>
                <a:sym typeface="Canva Sans Bold"/>
              </a:rPr>
              <a:t>Model good habits: Show children how to use devices safely, and emphasise the importance of privacy and security online.</a:t>
            </a:r>
          </a:p>
        </p:txBody>
      </p:sp>
      <p:sp>
        <p:nvSpPr>
          <p:cNvPr name="TextBox 30" id="30"/>
          <p:cNvSpPr txBox="true"/>
          <p:nvPr/>
        </p:nvSpPr>
        <p:spPr>
          <a:xfrm rot="0">
            <a:off x="1204014" y="3997037"/>
            <a:ext cx="4259202" cy="2381225"/>
          </a:xfrm>
          <a:prstGeom prst="rect">
            <a:avLst/>
          </a:prstGeom>
        </p:spPr>
        <p:txBody>
          <a:bodyPr anchor="t" rtlCol="false" tIns="0" lIns="0" bIns="0" rIns="0">
            <a:spAutoFit/>
          </a:bodyPr>
          <a:lstStyle/>
          <a:p>
            <a:pPr algn="ctr" marL="0" indent="0" lvl="0">
              <a:lnSpc>
                <a:spcPts val="3207"/>
              </a:lnSpc>
              <a:spcBef>
                <a:spcPct val="0"/>
              </a:spcBef>
            </a:pPr>
            <a:r>
              <a:rPr lang="en-US" b="true" sz="2109">
                <a:solidFill>
                  <a:srgbClr val="FFFFFF"/>
                </a:solidFill>
                <a:latin typeface="Canva Sans Bold"/>
                <a:ea typeface="Canva Sans Bold"/>
                <a:cs typeface="Canva Sans Bold"/>
                <a:sym typeface="Canva Sans Bold"/>
              </a:rPr>
              <a:t>Online coding platforms: Websites like </a:t>
            </a:r>
            <a:r>
              <a:rPr lang="en-US" b="true" sz="2109" u="sng">
                <a:solidFill>
                  <a:srgbClr val="FFFFFF"/>
                </a:solidFill>
                <a:latin typeface="Canva Sans Bold"/>
                <a:ea typeface="Canva Sans Bold"/>
                <a:cs typeface="Canva Sans Bold"/>
                <a:sym typeface="Canva Sans Bold"/>
                <a:hlinkClick r:id="rId29" tooltip="https://www.scratchjr.org"/>
              </a:rPr>
              <a:t>Scratch Jr</a:t>
            </a:r>
            <a:r>
              <a:rPr lang="en-US" b="true" sz="2109">
                <a:solidFill>
                  <a:srgbClr val="FFFFFF"/>
                </a:solidFill>
                <a:latin typeface="Canva Sans Bold"/>
                <a:ea typeface="Canva Sans Bold"/>
                <a:cs typeface="Canva Sans Bold"/>
                <a:sym typeface="Canva Sans Bold"/>
              </a:rPr>
              <a:t> (KS1), </a:t>
            </a:r>
            <a:r>
              <a:rPr lang="en-US" b="true" sz="2109" u="sng">
                <a:solidFill>
                  <a:srgbClr val="FFFFFF"/>
                </a:solidFill>
                <a:latin typeface="Canva Sans Bold"/>
                <a:ea typeface="Canva Sans Bold"/>
                <a:cs typeface="Canva Sans Bold"/>
                <a:sym typeface="Canva Sans Bold"/>
                <a:hlinkClick r:id="rId30" tooltip="https://scratch.mit.edu"/>
              </a:rPr>
              <a:t>Scratch </a:t>
            </a:r>
            <a:r>
              <a:rPr lang="en-US" b="true" sz="2109">
                <a:solidFill>
                  <a:srgbClr val="FFFFFF"/>
                </a:solidFill>
                <a:latin typeface="Canva Sans Bold"/>
                <a:ea typeface="Canva Sans Bold"/>
                <a:cs typeface="Canva Sans Bold"/>
                <a:sym typeface="Canva Sans Bold"/>
              </a:rPr>
              <a:t>(KS2) or</a:t>
            </a:r>
            <a:r>
              <a:rPr lang="en-US" b="true" sz="2109" u="sng">
                <a:solidFill>
                  <a:srgbClr val="FFFFFF"/>
                </a:solidFill>
                <a:latin typeface="Canva Sans Bold"/>
                <a:ea typeface="Canva Sans Bold"/>
                <a:cs typeface="Canva Sans Bold"/>
                <a:sym typeface="Canva Sans Bold"/>
                <a:hlinkClick r:id="rId31" tooltip="https://code.org"/>
              </a:rPr>
              <a:t> Code.org</a:t>
            </a:r>
            <a:r>
              <a:rPr lang="en-US" b="true" sz="2109">
                <a:solidFill>
                  <a:srgbClr val="FFFFFF"/>
                </a:solidFill>
                <a:latin typeface="Canva Sans Bold"/>
                <a:ea typeface="Canva Sans Bold"/>
                <a:cs typeface="Canva Sans Bold"/>
                <a:sym typeface="Canva Sans Bold"/>
              </a:rPr>
              <a:t> offer child-friendly coding tutorials that encourage problem-solving and creativity.</a:t>
            </a:r>
          </a:p>
        </p:txBody>
      </p:sp>
      <p:sp>
        <p:nvSpPr>
          <p:cNvPr name="TextBox 31" id="31"/>
          <p:cNvSpPr txBox="true"/>
          <p:nvPr/>
        </p:nvSpPr>
        <p:spPr>
          <a:xfrm rot="0">
            <a:off x="12671267" y="1269967"/>
            <a:ext cx="4563614" cy="1581125"/>
          </a:xfrm>
          <a:prstGeom prst="rect">
            <a:avLst/>
          </a:prstGeom>
        </p:spPr>
        <p:txBody>
          <a:bodyPr anchor="t" rtlCol="false" tIns="0" lIns="0" bIns="0" rIns="0">
            <a:spAutoFit/>
          </a:bodyPr>
          <a:lstStyle/>
          <a:p>
            <a:pPr algn="ctr" marL="0" indent="0" lvl="0">
              <a:lnSpc>
                <a:spcPts val="3207"/>
              </a:lnSpc>
              <a:spcBef>
                <a:spcPct val="0"/>
              </a:spcBef>
            </a:pPr>
            <a:r>
              <a:rPr lang="en-US" b="true" sz="2109">
                <a:solidFill>
                  <a:srgbClr val="FFFFFF"/>
                </a:solidFill>
                <a:latin typeface="Canva Sans Bold"/>
                <a:ea typeface="Canva Sans Bold"/>
                <a:cs typeface="Canva Sans Bold"/>
                <a:sym typeface="Canva Sans Bold"/>
              </a:rPr>
              <a:t>Experiment with apps: Let them try out some child-friendly app design platforms where they can design their own apps or games.</a:t>
            </a:r>
          </a:p>
        </p:txBody>
      </p:sp>
      <p:sp>
        <p:nvSpPr>
          <p:cNvPr name="TextBox 32" id="32"/>
          <p:cNvSpPr txBox="true"/>
          <p:nvPr/>
        </p:nvSpPr>
        <p:spPr>
          <a:xfrm rot="0">
            <a:off x="12872886" y="4196979"/>
            <a:ext cx="4160376" cy="1981341"/>
          </a:xfrm>
          <a:prstGeom prst="rect">
            <a:avLst/>
          </a:prstGeom>
        </p:spPr>
        <p:txBody>
          <a:bodyPr anchor="t" rtlCol="false" tIns="0" lIns="0" bIns="0" rIns="0">
            <a:spAutoFit/>
          </a:bodyPr>
          <a:lstStyle/>
          <a:p>
            <a:pPr algn="ctr" marL="0" indent="0" lvl="0">
              <a:lnSpc>
                <a:spcPts val="3200"/>
              </a:lnSpc>
              <a:spcBef>
                <a:spcPct val="0"/>
              </a:spcBef>
            </a:pPr>
            <a:r>
              <a:rPr lang="en-US" b="true" sz="2105">
                <a:solidFill>
                  <a:srgbClr val="FFFFFF"/>
                </a:solidFill>
                <a:latin typeface="Canva Sans Bold"/>
                <a:ea typeface="Canva Sans Bold"/>
                <a:cs typeface="Canva Sans Bold"/>
                <a:sym typeface="Canva Sans Bold"/>
              </a:rPr>
              <a:t>Home learning: Use this as an opportunity to explore new technolgoies and new ways to present learning.  Enables greater accessibility to tasks.</a:t>
            </a:r>
          </a:p>
        </p:txBody>
      </p:sp>
      <p:sp>
        <p:nvSpPr>
          <p:cNvPr name="TextBox 33" id="33"/>
          <p:cNvSpPr txBox="true"/>
          <p:nvPr/>
        </p:nvSpPr>
        <p:spPr>
          <a:xfrm rot="0">
            <a:off x="12671267" y="7386065"/>
            <a:ext cx="4741831" cy="1581125"/>
          </a:xfrm>
          <a:prstGeom prst="rect">
            <a:avLst/>
          </a:prstGeom>
        </p:spPr>
        <p:txBody>
          <a:bodyPr anchor="t" rtlCol="false" tIns="0" lIns="0" bIns="0" rIns="0">
            <a:spAutoFit/>
          </a:bodyPr>
          <a:lstStyle/>
          <a:p>
            <a:pPr algn="ctr" marL="0" indent="0" lvl="0">
              <a:lnSpc>
                <a:spcPts val="3207"/>
              </a:lnSpc>
              <a:spcBef>
                <a:spcPct val="0"/>
              </a:spcBef>
            </a:pPr>
            <a:r>
              <a:rPr lang="en-US" b="true" sz="2109">
                <a:solidFill>
                  <a:srgbClr val="FFFFFF"/>
                </a:solidFill>
                <a:latin typeface="Canva Sans Bold"/>
                <a:ea typeface="Canva Sans Bold"/>
                <a:cs typeface="Canva Sans Bold"/>
                <a:sym typeface="Canva Sans Bold"/>
              </a:rPr>
              <a:t>Typing: Such a key skill that takes time to practise. </a:t>
            </a:r>
            <a:r>
              <a:rPr lang="en-US" b="true" sz="2109" u="sng">
                <a:solidFill>
                  <a:srgbClr val="FFFFFF"/>
                </a:solidFill>
                <a:latin typeface="Canva Sans Bold"/>
                <a:ea typeface="Canva Sans Bold"/>
                <a:cs typeface="Canva Sans Bold"/>
                <a:sym typeface="Canva Sans Bold"/>
                <a:hlinkClick r:id="rId32" tooltip="https://www.typingclub.com"/>
              </a:rPr>
              <a:t>TypingClub</a:t>
            </a:r>
            <a:r>
              <a:rPr lang="en-US" b="true" sz="2109">
                <a:solidFill>
                  <a:srgbClr val="FFFFFF"/>
                </a:solidFill>
                <a:latin typeface="Canva Sans Bold"/>
                <a:ea typeface="Canva Sans Bold"/>
                <a:cs typeface="Canva Sans Bold"/>
                <a:sym typeface="Canva Sans Bold"/>
              </a:rPr>
              <a:t> and </a:t>
            </a:r>
            <a:r>
              <a:rPr lang="en-US" b="true" sz="2109" u="sng">
                <a:solidFill>
                  <a:srgbClr val="FFFFFF"/>
                </a:solidFill>
                <a:latin typeface="Canva Sans Bold"/>
                <a:ea typeface="Canva Sans Bold"/>
                <a:cs typeface="Canva Sans Bold"/>
                <a:sym typeface="Canva Sans Bold"/>
                <a:hlinkClick r:id="rId33" tooltip="https://www.bbc.co.uk/bitesize/articles/z3c6tfr"/>
              </a:rPr>
              <a:t>DanceMat Typing</a:t>
            </a:r>
            <a:r>
              <a:rPr lang="en-US" b="true" sz="2109">
                <a:solidFill>
                  <a:srgbClr val="FFFFFF"/>
                </a:solidFill>
                <a:latin typeface="Canva Sans Bold"/>
                <a:ea typeface="Canva Sans Bold"/>
                <a:cs typeface="Canva Sans Bold"/>
                <a:sym typeface="Canva Sans Bold"/>
              </a:rPr>
              <a:t> are excellent websites for this.</a:t>
            </a:r>
          </a:p>
        </p:txBody>
      </p:sp>
    </p:spTree>
  </p:cSld>
  <p:clrMapOvr>
    <a:masterClrMapping/>
  </p:clrMapOvr>
  <p:transition spd="slow">
    <p:push dir="l"/>
  </p:transition>
</p:sld>
</file>

<file path=ppt/slides/slide2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5555" r="0" b="-5555"/>
            </a:stretch>
          </a:blipFill>
        </p:spPr>
      </p:sp>
      <p:sp>
        <p:nvSpPr>
          <p:cNvPr name="Freeform 3" id="3"/>
          <p:cNvSpPr/>
          <p:nvPr/>
        </p:nvSpPr>
        <p:spPr>
          <a:xfrm flipH="false" flipV="false" rot="0">
            <a:off x="-1763162" y="-789039"/>
            <a:ext cx="2875332" cy="3635478"/>
          </a:xfrm>
          <a:custGeom>
            <a:avLst/>
            <a:gdLst/>
            <a:ahLst/>
            <a:cxnLst/>
            <a:rect r="r" b="b" t="t" l="l"/>
            <a:pathLst>
              <a:path h="3635478" w="2875332">
                <a:moveTo>
                  <a:pt x="0" y="0"/>
                </a:moveTo>
                <a:lnTo>
                  <a:pt x="2875333" y="0"/>
                </a:lnTo>
                <a:lnTo>
                  <a:pt x="2875333" y="3635478"/>
                </a:lnTo>
                <a:lnTo>
                  <a:pt x="0" y="3635478"/>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a:ln cap="sq">
            <a:noFill/>
            <a:prstDash val="solid"/>
            <a:miter/>
          </a:ln>
        </p:spPr>
      </p:sp>
      <p:sp>
        <p:nvSpPr>
          <p:cNvPr name="Freeform 4" id="4"/>
          <p:cNvSpPr/>
          <p:nvPr/>
        </p:nvSpPr>
        <p:spPr>
          <a:xfrm flipH="false" flipV="false" rot="0">
            <a:off x="-1044801" y="9258300"/>
            <a:ext cx="5315394" cy="1913542"/>
          </a:xfrm>
          <a:custGeom>
            <a:avLst/>
            <a:gdLst/>
            <a:ahLst/>
            <a:cxnLst/>
            <a:rect r="r" b="b" t="t" l="l"/>
            <a:pathLst>
              <a:path h="1913542" w="5315394">
                <a:moveTo>
                  <a:pt x="0" y="0"/>
                </a:moveTo>
                <a:lnTo>
                  <a:pt x="5315394" y="0"/>
                </a:lnTo>
                <a:lnTo>
                  <a:pt x="5315394" y="1913542"/>
                </a:lnTo>
                <a:lnTo>
                  <a:pt x="0" y="191354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a:ln cap="sq">
            <a:noFill/>
            <a:prstDash val="solid"/>
            <a:miter/>
          </a:ln>
        </p:spPr>
      </p:sp>
      <p:sp>
        <p:nvSpPr>
          <p:cNvPr name="TextBox 5" id="5"/>
          <p:cNvSpPr txBox="true"/>
          <p:nvPr/>
        </p:nvSpPr>
        <p:spPr>
          <a:xfrm rot="0">
            <a:off x="5157161" y="1818354"/>
            <a:ext cx="7973677" cy="6764592"/>
          </a:xfrm>
          <a:prstGeom prst="rect">
            <a:avLst/>
          </a:prstGeom>
        </p:spPr>
        <p:txBody>
          <a:bodyPr anchor="t" rtlCol="false" tIns="0" lIns="0" bIns="0" rIns="0">
            <a:spAutoFit/>
          </a:bodyPr>
          <a:lstStyle/>
          <a:p>
            <a:pPr algn="ctr" marL="0" indent="0" lvl="0">
              <a:lnSpc>
                <a:spcPts val="15866"/>
              </a:lnSpc>
            </a:pPr>
            <a:r>
              <a:rPr lang="en-US" sz="18888" spc="-1133">
                <a:solidFill>
                  <a:srgbClr val="0B4E7C"/>
                </a:solidFill>
                <a:latin typeface="Rustic Printed"/>
                <a:ea typeface="Rustic Printed"/>
                <a:cs typeface="Rustic Printed"/>
                <a:sym typeface="Rustic Printed"/>
              </a:rPr>
              <a:t>THANK YOU VERY MUCH!</a:t>
            </a:r>
          </a:p>
        </p:txBody>
      </p:sp>
      <p:sp>
        <p:nvSpPr>
          <p:cNvPr name="Freeform 6" id="6"/>
          <p:cNvSpPr/>
          <p:nvPr/>
        </p:nvSpPr>
        <p:spPr>
          <a:xfrm flipH="false" flipV="false" rot="2830164">
            <a:off x="5322070" y="8801780"/>
            <a:ext cx="3550978" cy="3705954"/>
          </a:xfrm>
          <a:custGeom>
            <a:avLst/>
            <a:gdLst/>
            <a:ahLst/>
            <a:cxnLst/>
            <a:rect r="r" b="b" t="t" l="l"/>
            <a:pathLst>
              <a:path h="3705954" w="3550978">
                <a:moveTo>
                  <a:pt x="0" y="0"/>
                </a:moveTo>
                <a:lnTo>
                  <a:pt x="3550978" y="0"/>
                </a:lnTo>
                <a:lnTo>
                  <a:pt x="3550978" y="3705955"/>
                </a:lnTo>
                <a:lnTo>
                  <a:pt x="0" y="3705955"/>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950933">
            <a:off x="-2582731" y="3638336"/>
            <a:ext cx="4236628" cy="4828066"/>
          </a:xfrm>
          <a:custGeom>
            <a:avLst/>
            <a:gdLst/>
            <a:ahLst/>
            <a:cxnLst/>
            <a:rect r="r" b="b" t="t" l="l"/>
            <a:pathLst>
              <a:path h="4828066" w="4236628">
                <a:moveTo>
                  <a:pt x="0" y="0"/>
                </a:moveTo>
                <a:lnTo>
                  <a:pt x="4236628" y="0"/>
                </a:lnTo>
                <a:lnTo>
                  <a:pt x="4236628" y="4828066"/>
                </a:lnTo>
                <a:lnTo>
                  <a:pt x="0" y="4828066"/>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a:ln cap="sq">
            <a:noFill/>
            <a:prstDash val="solid"/>
            <a:miter/>
          </a:ln>
        </p:spPr>
      </p:sp>
      <p:sp>
        <p:nvSpPr>
          <p:cNvPr name="Freeform 8" id="8"/>
          <p:cNvSpPr/>
          <p:nvPr/>
        </p:nvSpPr>
        <p:spPr>
          <a:xfrm flipH="false" flipV="false" rot="0">
            <a:off x="15584336" y="-1920382"/>
            <a:ext cx="4623736" cy="3907057"/>
          </a:xfrm>
          <a:custGeom>
            <a:avLst/>
            <a:gdLst/>
            <a:ahLst/>
            <a:cxnLst/>
            <a:rect r="r" b="b" t="t" l="l"/>
            <a:pathLst>
              <a:path h="3907057" w="4623736">
                <a:moveTo>
                  <a:pt x="0" y="0"/>
                </a:moveTo>
                <a:lnTo>
                  <a:pt x="4623735" y="0"/>
                </a:lnTo>
                <a:lnTo>
                  <a:pt x="4623735" y="3907057"/>
                </a:lnTo>
                <a:lnTo>
                  <a:pt x="0" y="39070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a:ln cap="sq">
            <a:noFill/>
            <a:prstDash val="solid"/>
            <a:miter/>
          </a:ln>
        </p:spPr>
      </p:sp>
      <p:sp>
        <p:nvSpPr>
          <p:cNvPr name="Freeform 9" id="9"/>
          <p:cNvSpPr/>
          <p:nvPr/>
        </p:nvSpPr>
        <p:spPr>
          <a:xfrm flipH="false" flipV="false" rot="-366315">
            <a:off x="16272866" y="2044607"/>
            <a:ext cx="3659690" cy="4299195"/>
          </a:xfrm>
          <a:custGeom>
            <a:avLst/>
            <a:gdLst/>
            <a:ahLst/>
            <a:cxnLst/>
            <a:rect r="r" b="b" t="t" l="l"/>
            <a:pathLst>
              <a:path h="4299195" w="3659690">
                <a:moveTo>
                  <a:pt x="0" y="0"/>
                </a:moveTo>
                <a:lnTo>
                  <a:pt x="3659690" y="0"/>
                </a:lnTo>
                <a:lnTo>
                  <a:pt x="3659690" y="4299195"/>
                </a:lnTo>
                <a:lnTo>
                  <a:pt x="0" y="4299195"/>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10" id="10"/>
          <p:cNvSpPr/>
          <p:nvPr/>
        </p:nvSpPr>
        <p:spPr>
          <a:xfrm flipH="false" flipV="false" rot="0">
            <a:off x="4624977" y="-3611469"/>
            <a:ext cx="4567505" cy="4720935"/>
          </a:xfrm>
          <a:custGeom>
            <a:avLst/>
            <a:gdLst/>
            <a:ahLst/>
            <a:cxnLst/>
            <a:rect r="r" b="b" t="t" l="l"/>
            <a:pathLst>
              <a:path h="4720935" w="4567505">
                <a:moveTo>
                  <a:pt x="0" y="0"/>
                </a:moveTo>
                <a:lnTo>
                  <a:pt x="4567505" y="0"/>
                </a:lnTo>
                <a:lnTo>
                  <a:pt x="4567505" y="4720935"/>
                </a:lnTo>
                <a:lnTo>
                  <a:pt x="0" y="4720935"/>
                </a:lnTo>
                <a:lnTo>
                  <a:pt x="0" y="0"/>
                </a:lnTo>
                <a:close/>
              </a:path>
            </a:pathLst>
          </a:custGeom>
          <a:blipFill>
            <a:blip r:embed="rId15">
              <a:extLst>
                <a:ext uri="{96DAC541-7B7A-43D3-8B79-37D633B846F1}">
                  <asvg:svgBlip xmlns:asvg="http://schemas.microsoft.com/office/drawing/2016/SVG/main" r:embed="rId16"/>
                </a:ext>
              </a:extLst>
            </a:blip>
            <a:stretch>
              <a:fillRect l="0" t="0" r="0" b="0"/>
            </a:stretch>
          </a:blipFill>
          <a:ln cap="sq">
            <a:noFill/>
            <a:prstDash val="solid"/>
            <a:miter/>
          </a:ln>
        </p:spPr>
      </p:sp>
      <p:sp>
        <p:nvSpPr>
          <p:cNvPr name="Freeform 11" id="11"/>
          <p:cNvSpPr/>
          <p:nvPr/>
        </p:nvSpPr>
        <p:spPr>
          <a:xfrm flipH="false" flipV="false" rot="0">
            <a:off x="9924524" y="8931997"/>
            <a:ext cx="5331561" cy="3445521"/>
          </a:xfrm>
          <a:custGeom>
            <a:avLst/>
            <a:gdLst/>
            <a:ahLst/>
            <a:cxnLst/>
            <a:rect r="r" b="b" t="t" l="l"/>
            <a:pathLst>
              <a:path h="3445521" w="5331561">
                <a:moveTo>
                  <a:pt x="0" y="0"/>
                </a:moveTo>
                <a:lnTo>
                  <a:pt x="5331562" y="0"/>
                </a:lnTo>
                <a:lnTo>
                  <a:pt x="5331562" y="3445521"/>
                </a:lnTo>
                <a:lnTo>
                  <a:pt x="0" y="3445521"/>
                </a:lnTo>
                <a:lnTo>
                  <a:pt x="0" y="0"/>
                </a:lnTo>
                <a:close/>
              </a:path>
            </a:pathLst>
          </a:custGeom>
          <a:blipFill>
            <a:blip r:embed="rId17">
              <a:extLst>
                <a:ext uri="{96DAC541-7B7A-43D3-8B79-37D633B846F1}">
                  <asvg:svgBlip xmlns:asvg="http://schemas.microsoft.com/office/drawing/2016/SVG/main" r:embed="rId18"/>
                </a:ext>
              </a:extLst>
            </a:blip>
            <a:stretch>
              <a:fillRect l="0" t="0" r="0" b="0"/>
            </a:stretch>
          </a:blipFill>
          <a:ln cap="sq">
            <a:noFill/>
            <a:prstDash val="solid"/>
            <a:miter/>
          </a:ln>
        </p:spPr>
      </p:sp>
      <p:sp>
        <p:nvSpPr>
          <p:cNvPr name="Freeform 12" id="12"/>
          <p:cNvSpPr/>
          <p:nvPr/>
        </p:nvSpPr>
        <p:spPr>
          <a:xfrm flipH="false" flipV="false" rot="0">
            <a:off x="15513261" y="7125624"/>
            <a:ext cx="3869837" cy="4265352"/>
          </a:xfrm>
          <a:custGeom>
            <a:avLst/>
            <a:gdLst/>
            <a:ahLst/>
            <a:cxnLst/>
            <a:rect r="r" b="b" t="t" l="l"/>
            <a:pathLst>
              <a:path h="4265352" w="3869837">
                <a:moveTo>
                  <a:pt x="0" y="0"/>
                </a:moveTo>
                <a:lnTo>
                  <a:pt x="3869837" y="0"/>
                </a:lnTo>
                <a:lnTo>
                  <a:pt x="3869837" y="4265352"/>
                </a:lnTo>
                <a:lnTo>
                  <a:pt x="0" y="4265352"/>
                </a:lnTo>
                <a:lnTo>
                  <a:pt x="0" y="0"/>
                </a:lnTo>
                <a:close/>
              </a:path>
            </a:pathLst>
          </a:custGeom>
          <a:blipFill>
            <a:blip r:embed="rId19">
              <a:extLst>
                <a:ext uri="{96DAC541-7B7A-43D3-8B79-37D633B846F1}">
                  <asvg:svgBlip xmlns:asvg="http://schemas.microsoft.com/office/drawing/2016/SVG/main" r:embed="rId20"/>
                </a:ext>
              </a:extLst>
            </a:blip>
            <a:stretch>
              <a:fillRect l="0" t="0" r="0" b="0"/>
            </a:stretch>
          </a:blipFill>
          <a:ln cap="sq">
            <a:noFill/>
            <a:prstDash val="solid"/>
            <a:miter/>
          </a:ln>
        </p:spPr>
      </p:sp>
      <p:sp>
        <p:nvSpPr>
          <p:cNvPr name="Freeform 13" id="13"/>
          <p:cNvSpPr/>
          <p:nvPr/>
        </p:nvSpPr>
        <p:spPr>
          <a:xfrm flipH="false" flipV="false" rot="-10800000">
            <a:off x="9144000" y="-1365351"/>
            <a:ext cx="6660247" cy="2730701"/>
          </a:xfrm>
          <a:custGeom>
            <a:avLst/>
            <a:gdLst/>
            <a:ahLst/>
            <a:cxnLst/>
            <a:rect r="r" b="b" t="t" l="l"/>
            <a:pathLst>
              <a:path h="2730701" w="6660247">
                <a:moveTo>
                  <a:pt x="0" y="0"/>
                </a:moveTo>
                <a:lnTo>
                  <a:pt x="6660247" y="0"/>
                </a:lnTo>
                <a:lnTo>
                  <a:pt x="6660247" y="2730702"/>
                </a:lnTo>
                <a:lnTo>
                  <a:pt x="0" y="2730702"/>
                </a:lnTo>
                <a:lnTo>
                  <a:pt x="0" y="0"/>
                </a:lnTo>
                <a:close/>
              </a:path>
            </a:pathLst>
          </a:custGeom>
          <a:blipFill>
            <a:blip r:embed="rId21">
              <a:extLst>
                <a:ext uri="{96DAC541-7B7A-43D3-8B79-37D633B846F1}">
                  <asvg:svgBlip xmlns:asvg="http://schemas.microsoft.com/office/drawing/2016/SVG/main" r:embed="rId22"/>
                </a:ext>
              </a:extLst>
            </a:blip>
            <a:stretch>
              <a:fillRect l="0" t="0" r="0" b="0"/>
            </a:stretch>
          </a:blipFill>
          <a:ln cap="sq">
            <a:noFill/>
            <a:prstDash val="solid"/>
            <a:miter/>
          </a:ln>
        </p:spPr>
      </p:sp>
      <p:sp>
        <p:nvSpPr>
          <p:cNvPr name="Freeform 14" id="14"/>
          <p:cNvSpPr/>
          <p:nvPr/>
        </p:nvSpPr>
        <p:spPr>
          <a:xfrm flipH="false" flipV="false" rot="-2611628">
            <a:off x="1608356" y="-1969747"/>
            <a:ext cx="4007991" cy="3041063"/>
          </a:xfrm>
          <a:custGeom>
            <a:avLst/>
            <a:gdLst/>
            <a:ahLst/>
            <a:cxnLst/>
            <a:rect r="r" b="b" t="t" l="l"/>
            <a:pathLst>
              <a:path h="3041063" w="4007991">
                <a:moveTo>
                  <a:pt x="0" y="0"/>
                </a:moveTo>
                <a:lnTo>
                  <a:pt x="4007991" y="0"/>
                </a:lnTo>
                <a:lnTo>
                  <a:pt x="4007991" y="3041063"/>
                </a:lnTo>
                <a:lnTo>
                  <a:pt x="0" y="3041063"/>
                </a:lnTo>
                <a:lnTo>
                  <a:pt x="0" y="0"/>
                </a:lnTo>
                <a:close/>
              </a:path>
            </a:pathLst>
          </a:custGeom>
          <a:blipFill>
            <a:blip r:embed="rId23">
              <a:extLst>
                <a:ext uri="{96DAC541-7B7A-43D3-8B79-37D633B846F1}">
                  <asvg:svgBlip xmlns:asvg="http://schemas.microsoft.com/office/drawing/2016/SVG/main" r:embed="rId24"/>
                </a:ext>
              </a:extLst>
            </a:blip>
            <a:stretch>
              <a:fillRect l="0" t="0" r="0" b="0"/>
            </a:stretch>
          </a:blipFill>
          <a:ln cap="sq">
            <a:noFill/>
            <a:prstDash val="solid"/>
            <a:miter/>
          </a:ln>
        </p:spPr>
      </p:sp>
      <p:sp>
        <p:nvSpPr>
          <p:cNvPr name="Freeform 15" id="15"/>
          <p:cNvSpPr/>
          <p:nvPr/>
        </p:nvSpPr>
        <p:spPr>
          <a:xfrm flipH="false" flipV="false" rot="3439542">
            <a:off x="12477745" y="2571123"/>
            <a:ext cx="2770524" cy="1664799"/>
          </a:xfrm>
          <a:custGeom>
            <a:avLst/>
            <a:gdLst/>
            <a:ahLst/>
            <a:cxnLst/>
            <a:rect r="r" b="b" t="t" l="l"/>
            <a:pathLst>
              <a:path h="1664799" w="2770524">
                <a:moveTo>
                  <a:pt x="0" y="0"/>
                </a:moveTo>
                <a:lnTo>
                  <a:pt x="2770524" y="0"/>
                </a:lnTo>
                <a:lnTo>
                  <a:pt x="2770524" y="1664800"/>
                </a:lnTo>
                <a:lnTo>
                  <a:pt x="0" y="1664800"/>
                </a:lnTo>
                <a:lnTo>
                  <a:pt x="0" y="0"/>
                </a:lnTo>
                <a:close/>
              </a:path>
            </a:pathLst>
          </a:custGeom>
          <a:blipFill>
            <a:blip r:embed="rId25">
              <a:extLst>
                <a:ext uri="{96DAC541-7B7A-43D3-8B79-37D633B846F1}">
                  <asvg:svgBlip xmlns:asvg="http://schemas.microsoft.com/office/drawing/2016/SVG/main" r:embed="rId26"/>
                </a:ext>
              </a:extLst>
            </a:blip>
            <a:stretch>
              <a:fillRect l="0" t="0" r="0" b="0"/>
            </a:stretch>
          </a:blipFill>
        </p:spPr>
      </p:sp>
      <p:sp>
        <p:nvSpPr>
          <p:cNvPr name="Freeform 16" id="16"/>
          <p:cNvSpPr/>
          <p:nvPr/>
        </p:nvSpPr>
        <p:spPr>
          <a:xfrm flipH="false" flipV="false" rot="-7235282">
            <a:off x="3033323" y="6293225"/>
            <a:ext cx="2770524" cy="1664799"/>
          </a:xfrm>
          <a:custGeom>
            <a:avLst/>
            <a:gdLst/>
            <a:ahLst/>
            <a:cxnLst/>
            <a:rect r="r" b="b" t="t" l="l"/>
            <a:pathLst>
              <a:path h="1664799" w="2770524">
                <a:moveTo>
                  <a:pt x="0" y="0"/>
                </a:moveTo>
                <a:lnTo>
                  <a:pt x="2770524" y="0"/>
                </a:lnTo>
                <a:lnTo>
                  <a:pt x="2770524" y="1664799"/>
                </a:lnTo>
                <a:lnTo>
                  <a:pt x="0" y="1664799"/>
                </a:lnTo>
                <a:lnTo>
                  <a:pt x="0" y="0"/>
                </a:lnTo>
                <a:close/>
              </a:path>
            </a:pathLst>
          </a:custGeom>
          <a:blipFill>
            <a:blip r:embed="rId25">
              <a:extLst>
                <a:ext uri="{96DAC541-7B7A-43D3-8B79-37D633B846F1}">
                  <asvg:svgBlip xmlns:asvg="http://schemas.microsoft.com/office/drawing/2016/SVG/main" r:embed="rId26"/>
                </a:ext>
              </a:extLst>
            </a:blip>
            <a:stretch>
              <a:fillRect l="0" t="0" r="0" b="0"/>
            </a:stretch>
          </a:blipFill>
        </p:spPr>
      </p:sp>
      <p:sp>
        <p:nvSpPr>
          <p:cNvPr name="Freeform 17" id="17"/>
          <p:cNvSpPr/>
          <p:nvPr/>
        </p:nvSpPr>
        <p:spPr>
          <a:xfrm flipH="true" flipV="false" rot="0">
            <a:off x="4270593" y="2757734"/>
            <a:ext cx="1198548" cy="1291578"/>
          </a:xfrm>
          <a:custGeom>
            <a:avLst/>
            <a:gdLst/>
            <a:ahLst/>
            <a:cxnLst/>
            <a:rect r="r" b="b" t="t" l="l"/>
            <a:pathLst>
              <a:path h="1291578" w="1198548">
                <a:moveTo>
                  <a:pt x="1198548" y="0"/>
                </a:moveTo>
                <a:lnTo>
                  <a:pt x="0" y="0"/>
                </a:lnTo>
                <a:lnTo>
                  <a:pt x="0" y="1291578"/>
                </a:lnTo>
                <a:lnTo>
                  <a:pt x="1198548" y="1291578"/>
                </a:lnTo>
                <a:lnTo>
                  <a:pt x="1198548" y="0"/>
                </a:lnTo>
                <a:close/>
              </a:path>
            </a:pathLst>
          </a:custGeom>
          <a:blipFill>
            <a:blip r:embed="rId27">
              <a:extLst>
                <a:ext uri="{96DAC541-7B7A-43D3-8B79-37D633B846F1}">
                  <asvg:svgBlip xmlns:asvg="http://schemas.microsoft.com/office/drawing/2016/SVG/main" r:embed="rId28"/>
                </a:ext>
              </a:extLst>
            </a:blip>
            <a:stretch>
              <a:fillRect l="0" t="0" r="0" b="0"/>
            </a:stretch>
          </a:blipFill>
          <a:ln cap="sq">
            <a:noFill/>
            <a:prstDash val="solid"/>
            <a:miter/>
          </a:ln>
        </p:spPr>
      </p:sp>
      <p:sp>
        <p:nvSpPr>
          <p:cNvPr name="Freeform 18" id="18"/>
          <p:cNvSpPr/>
          <p:nvPr/>
        </p:nvSpPr>
        <p:spPr>
          <a:xfrm flipH="false" flipV="false" rot="0">
            <a:off x="12722864" y="6511304"/>
            <a:ext cx="1140143" cy="1228640"/>
          </a:xfrm>
          <a:custGeom>
            <a:avLst/>
            <a:gdLst/>
            <a:ahLst/>
            <a:cxnLst/>
            <a:rect r="r" b="b" t="t" l="l"/>
            <a:pathLst>
              <a:path h="1228640" w="1140143">
                <a:moveTo>
                  <a:pt x="0" y="0"/>
                </a:moveTo>
                <a:lnTo>
                  <a:pt x="1140143" y="0"/>
                </a:lnTo>
                <a:lnTo>
                  <a:pt x="1140143" y="1228640"/>
                </a:lnTo>
                <a:lnTo>
                  <a:pt x="0" y="1228640"/>
                </a:lnTo>
                <a:lnTo>
                  <a:pt x="0" y="0"/>
                </a:lnTo>
                <a:close/>
              </a:path>
            </a:pathLst>
          </a:custGeom>
          <a:blipFill>
            <a:blip r:embed="rId27">
              <a:extLst>
                <a:ext uri="{96DAC541-7B7A-43D3-8B79-37D633B846F1}">
                  <asvg:svgBlip xmlns:asvg="http://schemas.microsoft.com/office/drawing/2016/SVG/main" r:embed="rId28"/>
                </a:ext>
              </a:extLst>
            </a:blip>
            <a:stretch>
              <a:fillRect l="0" t="0" r="0" b="0"/>
            </a:stretch>
          </a:blipFill>
          <a:ln cap="sq">
            <a:noFill/>
            <a:prstDash val="solid"/>
            <a:miter/>
          </a:ln>
        </p:spPr>
      </p:sp>
      <p:sp>
        <p:nvSpPr>
          <p:cNvPr name="Freeform 19" id="19"/>
          <p:cNvSpPr/>
          <p:nvPr/>
        </p:nvSpPr>
        <p:spPr>
          <a:xfrm flipH="false" flipV="false" rot="0">
            <a:off x="14625007" y="6170351"/>
            <a:ext cx="2806379" cy="3087949"/>
          </a:xfrm>
          <a:custGeom>
            <a:avLst/>
            <a:gdLst/>
            <a:ahLst/>
            <a:cxnLst/>
            <a:rect r="r" b="b" t="t" l="l"/>
            <a:pathLst>
              <a:path h="3087949" w="2806379">
                <a:moveTo>
                  <a:pt x="0" y="0"/>
                </a:moveTo>
                <a:lnTo>
                  <a:pt x="2806379" y="0"/>
                </a:lnTo>
                <a:lnTo>
                  <a:pt x="2806379" y="3087949"/>
                </a:lnTo>
                <a:lnTo>
                  <a:pt x="0" y="3087949"/>
                </a:lnTo>
                <a:lnTo>
                  <a:pt x="0" y="0"/>
                </a:lnTo>
                <a:close/>
              </a:path>
            </a:pathLst>
          </a:custGeom>
          <a:blipFill>
            <a:blip r:embed="rId29"/>
            <a:stretch>
              <a:fillRect l="0" t="0" r="-7032" b="0"/>
            </a:stretch>
          </a:blipFill>
        </p:spPr>
      </p:sp>
    </p:spTree>
  </p:cSld>
  <p:clrMapOvr>
    <a:masterClrMapping/>
  </p:clrMapOvr>
  <p:transition spd="slow">
    <p:push dir="l"/>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DAGcXdeE1mU</dc:identifier>
  <dcterms:modified xsi:type="dcterms:W3CDTF">2011-08-01T06:04:30Z</dcterms:modified>
  <cp:revision>1</cp:revision>
  <dc:title>Computing at SMAS</dc:title>
</cp:coreProperties>
</file>